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35"/>
  </p:notesMasterIdLst>
  <p:sldIdLst>
    <p:sldId id="256" r:id="rId2"/>
    <p:sldId id="284" r:id="rId3"/>
    <p:sldId id="286" r:id="rId4"/>
    <p:sldId id="287" r:id="rId5"/>
    <p:sldId id="285" r:id="rId6"/>
    <p:sldId id="288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</p:sldIdLst>
  <p:sldSz cx="9144000" cy="5143500" type="screen16x9"/>
  <p:notesSz cx="6858000" cy="9144000"/>
  <p:embeddedFontLst>
    <p:embeddedFont>
      <p:font typeface="Amatic SC" panose="020B0604020202020204" charset="-79"/>
      <p:regular r:id="rId36"/>
      <p:bold r:id="rId37"/>
    </p:embeddedFont>
    <p:embeddedFont>
      <p:font typeface="Short Stack" panose="020B0604020202020204" charset="0"/>
      <p:regular r:id="rId38"/>
    </p:embeddedFont>
    <p:embeddedFont>
      <p:font typeface="Calibri" panose="020F0502020204030204" pitchFamily="34" charset="0"/>
      <p:regular r:id="rId39"/>
      <p:bold r:id="rId40"/>
      <p:italic r:id="rId41"/>
      <p:boldItalic r:id="rId42"/>
    </p:embeddedFont>
    <p:embeddedFont>
      <p:font typeface="Quicksand" panose="020B0604020202020204" charset="0"/>
      <p:regular r:id="rId43"/>
      <p:bold r:id="rId4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D9ADD"/>
    <a:srgbClr val="FFD1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9855FEF-7E23-46A8-8911-4854C9B579CA}">
  <a:tblStyle styleId="{D9855FEF-7E23-46A8-8911-4854C9B579C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43" autoAdjust="0"/>
    <p:restoredTop sz="94660"/>
  </p:normalViewPr>
  <p:slideViewPr>
    <p:cSldViewPr snapToGrid="0">
      <p:cViewPr varScale="1">
        <p:scale>
          <a:sx n="84" d="100"/>
          <a:sy n="84" d="100"/>
        </p:scale>
        <p:origin x="76" y="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4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7.fntdata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2.fntdata"/><Relationship Id="rId40" Type="http://schemas.openxmlformats.org/officeDocument/2006/relationships/font" Target="fonts/font5.fntdata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43" Type="http://schemas.openxmlformats.org/officeDocument/2006/relationships/font" Target="fonts/font8.fntdata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3.fntdata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8617785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2" name="Google Shape;69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664437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0" name="Google Shape;720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01091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6" name="Google Shape;7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99692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3" name="Google Shape;733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76606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4" name="Google Shape;744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67801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2" name="Google Shape;752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50449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1" name="Google Shape;761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43960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9" name="Google Shape;769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9012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5" name="Google Shape;775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9939811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Google Shape;797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8" name="Google Shape;798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76330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5" name="Google Shape;805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80261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8" name="Google Shape;838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756182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0" name="Google Shape;820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416988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695276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8" name="Google Shape;838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830045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3" name="Google Shape;853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440279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5" name="Google Shape;865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11157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2" name="Google Shape;872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310295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Google Shape;883;g35ed75ccf_0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4" name="Google Shape;884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600257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6" name="Google Shape;896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994038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Google Shape;907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8" name="Google Shape;908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8448898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093982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6" name="Google Shape;7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977864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Google Shape;922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3" name="Google Shape;923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32540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" name="Google Shape;930;g35694cd56_01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1" name="Google Shape;931;g35694cd56_01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6417127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" name="Google Shape;1021;g8515ebddf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2" name="Google Shape;1022;g8515ebddf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414084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2" name="Google Shape;1472;g134fb1cf8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3" name="Google Shape;1473;g134fb1cf8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931160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6" name="Google Shape;7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70425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3" name="Google Shape;733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94509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6" name="Google Shape;7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20732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81230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6" name="Google Shape;706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178356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4" name="Google Shape;714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38862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dk2"/>
        </a:solid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"/>
          <p:cNvSpPr txBox="1">
            <a:spLocks noGrp="1"/>
          </p:cNvSpPr>
          <p:nvPr>
            <p:ph type="ctrTitle"/>
          </p:nvPr>
        </p:nvSpPr>
        <p:spPr>
          <a:xfrm>
            <a:off x="1886450" y="1639950"/>
            <a:ext cx="5371200" cy="1711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-85500" y="-168653"/>
            <a:ext cx="9290344" cy="5426904"/>
            <a:chOff x="-85500" y="-168653"/>
            <a:chExt cx="9290344" cy="5426904"/>
          </a:xfrm>
        </p:grpSpPr>
        <p:grpSp>
          <p:nvGrpSpPr>
            <p:cNvPr id="23" name="Google Shape;23;p2"/>
            <p:cNvGrpSpPr/>
            <p:nvPr/>
          </p:nvGrpSpPr>
          <p:grpSpPr>
            <a:xfrm>
              <a:off x="3870624" y="271731"/>
              <a:ext cx="531017" cy="704779"/>
              <a:chOff x="3870624" y="271731"/>
              <a:chExt cx="531017" cy="704779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3870624" y="311200"/>
                <a:ext cx="425807" cy="385849"/>
              </a:xfrm>
              <a:custGeom>
                <a:avLst/>
                <a:gdLst/>
                <a:ahLst/>
                <a:cxnLst/>
                <a:rect l="l" t="t" r="r" b="b"/>
                <a:pathLst>
                  <a:path w="35017" h="31731" extrusionOk="0">
                    <a:moveTo>
                      <a:pt x="16911" y="1"/>
                    </a:moveTo>
                    <a:lnTo>
                      <a:pt x="15596" y="61"/>
                    </a:lnTo>
                    <a:lnTo>
                      <a:pt x="14282" y="240"/>
                    </a:lnTo>
                    <a:lnTo>
                      <a:pt x="13027" y="479"/>
                    </a:lnTo>
                    <a:lnTo>
                      <a:pt x="11772" y="837"/>
                    </a:lnTo>
                    <a:lnTo>
                      <a:pt x="10517" y="1256"/>
                    </a:lnTo>
                    <a:lnTo>
                      <a:pt x="9442" y="1734"/>
                    </a:lnTo>
                    <a:lnTo>
                      <a:pt x="8366" y="2331"/>
                    </a:lnTo>
                    <a:lnTo>
                      <a:pt x="7350" y="2989"/>
                    </a:lnTo>
                    <a:lnTo>
                      <a:pt x="6454" y="3706"/>
                    </a:lnTo>
                    <a:lnTo>
                      <a:pt x="5558" y="4542"/>
                    </a:lnTo>
                    <a:lnTo>
                      <a:pt x="4721" y="5379"/>
                    </a:lnTo>
                    <a:lnTo>
                      <a:pt x="3944" y="6275"/>
                    </a:lnTo>
                    <a:lnTo>
                      <a:pt x="3227" y="7231"/>
                    </a:lnTo>
                    <a:lnTo>
                      <a:pt x="2570" y="8247"/>
                    </a:lnTo>
                    <a:lnTo>
                      <a:pt x="2032" y="9323"/>
                    </a:lnTo>
                    <a:lnTo>
                      <a:pt x="1494" y="10398"/>
                    </a:lnTo>
                    <a:lnTo>
                      <a:pt x="1076" y="11534"/>
                    </a:lnTo>
                    <a:lnTo>
                      <a:pt x="717" y="12669"/>
                    </a:lnTo>
                    <a:lnTo>
                      <a:pt x="419" y="13804"/>
                    </a:lnTo>
                    <a:lnTo>
                      <a:pt x="180" y="14999"/>
                    </a:lnTo>
                    <a:lnTo>
                      <a:pt x="60" y="16194"/>
                    </a:lnTo>
                    <a:lnTo>
                      <a:pt x="0" y="17569"/>
                    </a:lnTo>
                    <a:lnTo>
                      <a:pt x="60" y="18824"/>
                    </a:lnTo>
                    <a:lnTo>
                      <a:pt x="180" y="20079"/>
                    </a:lnTo>
                    <a:lnTo>
                      <a:pt x="478" y="21274"/>
                    </a:lnTo>
                    <a:lnTo>
                      <a:pt x="837" y="22349"/>
                    </a:lnTo>
                    <a:lnTo>
                      <a:pt x="1315" y="23425"/>
                    </a:lnTo>
                    <a:lnTo>
                      <a:pt x="1853" y="24441"/>
                    </a:lnTo>
                    <a:lnTo>
                      <a:pt x="2510" y="25457"/>
                    </a:lnTo>
                    <a:lnTo>
                      <a:pt x="3287" y="26353"/>
                    </a:lnTo>
                    <a:lnTo>
                      <a:pt x="4064" y="27189"/>
                    </a:lnTo>
                    <a:lnTo>
                      <a:pt x="4960" y="27966"/>
                    </a:lnTo>
                    <a:lnTo>
                      <a:pt x="5976" y="28683"/>
                    </a:lnTo>
                    <a:lnTo>
                      <a:pt x="6992" y="29281"/>
                    </a:lnTo>
                    <a:lnTo>
                      <a:pt x="8127" y="29878"/>
                    </a:lnTo>
                    <a:lnTo>
                      <a:pt x="9322" y="30356"/>
                    </a:lnTo>
                    <a:lnTo>
                      <a:pt x="10517" y="30834"/>
                    </a:lnTo>
                    <a:lnTo>
                      <a:pt x="11892" y="31193"/>
                    </a:lnTo>
                    <a:lnTo>
                      <a:pt x="13206" y="31492"/>
                    </a:lnTo>
                    <a:lnTo>
                      <a:pt x="14581" y="31671"/>
                    </a:lnTo>
                    <a:lnTo>
                      <a:pt x="16015" y="31731"/>
                    </a:lnTo>
                    <a:lnTo>
                      <a:pt x="17389" y="31671"/>
                    </a:lnTo>
                    <a:lnTo>
                      <a:pt x="18763" y="31552"/>
                    </a:lnTo>
                    <a:lnTo>
                      <a:pt x="20138" y="31313"/>
                    </a:lnTo>
                    <a:lnTo>
                      <a:pt x="21452" y="30954"/>
                    </a:lnTo>
                    <a:lnTo>
                      <a:pt x="22110" y="30715"/>
                    </a:lnTo>
                    <a:lnTo>
                      <a:pt x="22767" y="30476"/>
                    </a:lnTo>
                    <a:lnTo>
                      <a:pt x="24022" y="29878"/>
                    </a:lnTo>
                    <a:lnTo>
                      <a:pt x="25217" y="29161"/>
                    </a:lnTo>
                    <a:lnTo>
                      <a:pt x="26293" y="28385"/>
                    </a:lnTo>
                    <a:lnTo>
                      <a:pt x="27428" y="27548"/>
                    </a:lnTo>
                    <a:lnTo>
                      <a:pt x="28444" y="26652"/>
                    </a:lnTo>
                    <a:lnTo>
                      <a:pt x="30476" y="24739"/>
                    </a:lnTo>
                    <a:lnTo>
                      <a:pt x="31013" y="24261"/>
                    </a:lnTo>
                    <a:lnTo>
                      <a:pt x="31551" y="23664"/>
                    </a:lnTo>
                    <a:lnTo>
                      <a:pt x="32029" y="23126"/>
                    </a:lnTo>
                    <a:lnTo>
                      <a:pt x="32447" y="22529"/>
                    </a:lnTo>
                    <a:lnTo>
                      <a:pt x="32866" y="21931"/>
                    </a:lnTo>
                    <a:lnTo>
                      <a:pt x="33224" y="21333"/>
                    </a:lnTo>
                    <a:lnTo>
                      <a:pt x="33523" y="20676"/>
                    </a:lnTo>
                    <a:lnTo>
                      <a:pt x="33822" y="20019"/>
                    </a:lnTo>
                    <a:lnTo>
                      <a:pt x="34360" y="18704"/>
                    </a:lnTo>
                    <a:lnTo>
                      <a:pt x="34718" y="17390"/>
                    </a:lnTo>
                    <a:lnTo>
                      <a:pt x="34957" y="16015"/>
                    </a:lnTo>
                    <a:lnTo>
                      <a:pt x="35017" y="14641"/>
                    </a:lnTo>
                    <a:lnTo>
                      <a:pt x="35017" y="13924"/>
                    </a:lnTo>
                    <a:lnTo>
                      <a:pt x="34957" y="13266"/>
                    </a:lnTo>
                    <a:lnTo>
                      <a:pt x="34838" y="12549"/>
                    </a:lnTo>
                    <a:lnTo>
                      <a:pt x="34718" y="11892"/>
                    </a:lnTo>
                    <a:lnTo>
                      <a:pt x="34599" y="11235"/>
                    </a:lnTo>
                    <a:lnTo>
                      <a:pt x="34360" y="10577"/>
                    </a:lnTo>
                    <a:lnTo>
                      <a:pt x="34121" y="9920"/>
                    </a:lnTo>
                    <a:lnTo>
                      <a:pt x="33882" y="9263"/>
                    </a:lnTo>
                    <a:lnTo>
                      <a:pt x="33583" y="8606"/>
                    </a:lnTo>
                    <a:lnTo>
                      <a:pt x="33224" y="8008"/>
                    </a:lnTo>
                    <a:lnTo>
                      <a:pt x="32806" y="7410"/>
                    </a:lnTo>
                    <a:lnTo>
                      <a:pt x="32388" y="6813"/>
                    </a:lnTo>
                    <a:lnTo>
                      <a:pt x="31910" y="6275"/>
                    </a:lnTo>
                    <a:lnTo>
                      <a:pt x="31432" y="5737"/>
                    </a:lnTo>
                    <a:lnTo>
                      <a:pt x="30894" y="5200"/>
                    </a:lnTo>
                    <a:lnTo>
                      <a:pt x="30296" y="4721"/>
                    </a:lnTo>
                    <a:lnTo>
                      <a:pt x="29280" y="3945"/>
                    </a:lnTo>
                    <a:lnTo>
                      <a:pt x="28205" y="3228"/>
                    </a:lnTo>
                    <a:lnTo>
                      <a:pt x="27069" y="2570"/>
                    </a:lnTo>
                    <a:lnTo>
                      <a:pt x="25874" y="1973"/>
                    </a:lnTo>
                    <a:lnTo>
                      <a:pt x="24679" y="1435"/>
                    </a:lnTo>
                    <a:lnTo>
                      <a:pt x="23424" y="1017"/>
                    </a:lnTo>
                    <a:lnTo>
                      <a:pt x="22170" y="658"/>
                    </a:lnTo>
                    <a:lnTo>
                      <a:pt x="20855" y="359"/>
                    </a:lnTo>
                    <a:lnTo>
                      <a:pt x="19540" y="180"/>
                    </a:lnTo>
                    <a:lnTo>
                      <a:pt x="18226" y="61"/>
                    </a:lnTo>
                    <a:lnTo>
                      <a:pt x="1691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3901992" y="271731"/>
                <a:ext cx="499650" cy="704779"/>
              </a:xfrm>
              <a:custGeom>
                <a:avLst/>
                <a:gdLst/>
                <a:ahLst/>
                <a:cxnLst/>
                <a:rect l="l" t="t" r="r" b="b"/>
                <a:pathLst>
                  <a:path w="580988" h="819510" extrusionOk="0">
                    <a:moveTo>
                      <a:pt x="261759" y="635000"/>
                    </a:moveTo>
                    <a:cubicBezTo>
                      <a:pt x="260489" y="670560"/>
                      <a:pt x="259854" y="707390"/>
                      <a:pt x="258584" y="743585"/>
                    </a:cubicBezTo>
                    <a:cubicBezTo>
                      <a:pt x="292874" y="774065"/>
                      <a:pt x="337324" y="753745"/>
                      <a:pt x="370344" y="778510"/>
                    </a:cubicBezTo>
                    <a:cubicBezTo>
                      <a:pt x="388124" y="796290"/>
                      <a:pt x="360184" y="805815"/>
                      <a:pt x="345579" y="806450"/>
                    </a:cubicBezTo>
                    <a:cubicBezTo>
                      <a:pt x="281444" y="810895"/>
                      <a:pt x="120154" y="844550"/>
                      <a:pt x="84594" y="782320"/>
                    </a:cubicBezTo>
                    <a:cubicBezTo>
                      <a:pt x="104914" y="743585"/>
                      <a:pt x="160159" y="739140"/>
                      <a:pt x="200164" y="733425"/>
                    </a:cubicBezTo>
                    <a:cubicBezTo>
                      <a:pt x="208419" y="702310"/>
                      <a:pt x="212229" y="670560"/>
                      <a:pt x="214769" y="636905"/>
                    </a:cubicBezTo>
                    <a:cubicBezTo>
                      <a:pt x="180479" y="630555"/>
                      <a:pt x="21729" y="575945"/>
                      <a:pt x="35064" y="537210"/>
                    </a:cubicBezTo>
                    <a:cubicBezTo>
                      <a:pt x="45859" y="514985"/>
                      <a:pt x="66179" y="514985"/>
                      <a:pt x="85864" y="524510"/>
                    </a:cubicBezTo>
                    <a:cubicBezTo>
                      <a:pt x="101739" y="527685"/>
                      <a:pt x="102374" y="527685"/>
                      <a:pt x="110629" y="506730"/>
                    </a:cubicBezTo>
                    <a:cubicBezTo>
                      <a:pt x="-130036" y="377825"/>
                      <a:pt x="62369" y="18415"/>
                      <a:pt x="303034" y="81280"/>
                    </a:cubicBezTo>
                    <a:cubicBezTo>
                      <a:pt x="336054" y="60325"/>
                      <a:pt x="301764" y="19050"/>
                      <a:pt x="337959" y="0"/>
                    </a:cubicBezTo>
                    <a:cubicBezTo>
                      <a:pt x="712609" y="106045"/>
                      <a:pt x="628154" y="591820"/>
                      <a:pt x="261759" y="635000"/>
                    </a:cubicBezTo>
                    <a:close/>
                    <a:moveTo>
                      <a:pt x="499884" y="133350"/>
                    </a:moveTo>
                    <a:cubicBezTo>
                      <a:pt x="496709" y="130810"/>
                      <a:pt x="494169" y="128905"/>
                      <a:pt x="490994" y="126365"/>
                    </a:cubicBezTo>
                    <a:cubicBezTo>
                      <a:pt x="486549" y="104775"/>
                      <a:pt x="434479" y="60960"/>
                      <a:pt x="410349" y="62865"/>
                    </a:cubicBezTo>
                    <a:cubicBezTo>
                      <a:pt x="432574" y="86360"/>
                      <a:pt x="460514" y="116205"/>
                      <a:pt x="490994" y="125730"/>
                    </a:cubicBezTo>
                    <a:cubicBezTo>
                      <a:pt x="496074" y="130810"/>
                      <a:pt x="508774" y="133350"/>
                      <a:pt x="503694" y="142240"/>
                    </a:cubicBezTo>
                    <a:cubicBezTo>
                      <a:pt x="556399" y="230505"/>
                      <a:pt x="555764" y="327025"/>
                      <a:pt x="531634" y="424815"/>
                    </a:cubicBezTo>
                    <a:cubicBezTo>
                      <a:pt x="461784" y="501650"/>
                      <a:pt x="409079" y="557530"/>
                      <a:pt x="303669" y="596265"/>
                    </a:cubicBezTo>
                    <a:cubicBezTo>
                      <a:pt x="379869" y="597535"/>
                      <a:pt x="484644" y="531495"/>
                      <a:pt x="502424" y="456565"/>
                    </a:cubicBezTo>
                    <a:cubicBezTo>
                      <a:pt x="528459" y="450850"/>
                      <a:pt x="532904" y="424180"/>
                      <a:pt x="534174" y="401955"/>
                    </a:cubicBezTo>
                    <a:cubicBezTo>
                      <a:pt x="576719" y="365760"/>
                      <a:pt x="577354" y="186055"/>
                      <a:pt x="515759" y="169545"/>
                    </a:cubicBezTo>
                    <a:cubicBezTo>
                      <a:pt x="510679" y="167005"/>
                      <a:pt x="506234" y="163830"/>
                      <a:pt x="508774" y="156845"/>
                    </a:cubicBezTo>
                    <a:cubicBezTo>
                      <a:pt x="506234" y="149225"/>
                      <a:pt x="503694" y="140970"/>
                      <a:pt x="499884" y="133350"/>
                    </a:cubicBezTo>
                    <a:close/>
                    <a:moveTo>
                      <a:pt x="436384" y="353060"/>
                    </a:moveTo>
                    <a:cubicBezTo>
                      <a:pt x="407174" y="354330"/>
                      <a:pt x="381774" y="360680"/>
                      <a:pt x="357009" y="374650"/>
                    </a:cubicBezTo>
                    <a:cubicBezTo>
                      <a:pt x="315099" y="355600"/>
                      <a:pt x="231914" y="308610"/>
                      <a:pt x="218579" y="382905"/>
                    </a:cubicBezTo>
                    <a:cubicBezTo>
                      <a:pt x="273824" y="443230"/>
                      <a:pt x="255409" y="433070"/>
                      <a:pt x="251599" y="511175"/>
                    </a:cubicBezTo>
                    <a:cubicBezTo>
                      <a:pt x="299224" y="529590"/>
                      <a:pt x="336689" y="398145"/>
                      <a:pt x="367169" y="370205"/>
                    </a:cubicBezTo>
                    <a:cubicBezTo>
                      <a:pt x="385584" y="381635"/>
                      <a:pt x="386854" y="407035"/>
                      <a:pt x="405269" y="418465"/>
                    </a:cubicBezTo>
                    <a:cubicBezTo>
                      <a:pt x="433844" y="408305"/>
                      <a:pt x="393204" y="377190"/>
                      <a:pt x="412254" y="367030"/>
                    </a:cubicBezTo>
                    <a:cubicBezTo>
                      <a:pt x="416699" y="370840"/>
                      <a:pt x="421144" y="375285"/>
                      <a:pt x="424954" y="379095"/>
                    </a:cubicBezTo>
                    <a:cubicBezTo>
                      <a:pt x="441464" y="362585"/>
                      <a:pt x="432574" y="347345"/>
                      <a:pt x="445909" y="325755"/>
                    </a:cubicBezTo>
                    <a:cubicBezTo>
                      <a:pt x="430034" y="335280"/>
                      <a:pt x="435114" y="344805"/>
                      <a:pt x="436384" y="353060"/>
                    </a:cubicBezTo>
                    <a:close/>
                    <a:moveTo>
                      <a:pt x="230009" y="513715"/>
                    </a:moveTo>
                    <a:cubicBezTo>
                      <a:pt x="255409" y="407035"/>
                      <a:pt x="231279" y="448310"/>
                      <a:pt x="205244" y="394335"/>
                    </a:cubicBezTo>
                    <a:cubicBezTo>
                      <a:pt x="189369" y="314325"/>
                      <a:pt x="283349" y="313055"/>
                      <a:pt x="332879" y="344805"/>
                    </a:cubicBezTo>
                    <a:cubicBezTo>
                      <a:pt x="358914" y="363855"/>
                      <a:pt x="376694" y="337820"/>
                      <a:pt x="403364" y="332105"/>
                    </a:cubicBezTo>
                    <a:cubicBezTo>
                      <a:pt x="402094" y="320675"/>
                      <a:pt x="411619" y="307975"/>
                      <a:pt x="402094" y="296545"/>
                    </a:cubicBezTo>
                    <a:cubicBezTo>
                      <a:pt x="353199" y="279400"/>
                      <a:pt x="317004" y="340360"/>
                      <a:pt x="268109" y="302260"/>
                    </a:cubicBezTo>
                    <a:cubicBezTo>
                      <a:pt x="269379" y="285115"/>
                      <a:pt x="264934" y="267335"/>
                      <a:pt x="270649" y="250190"/>
                    </a:cubicBezTo>
                    <a:cubicBezTo>
                      <a:pt x="300494" y="255270"/>
                      <a:pt x="300494" y="255270"/>
                      <a:pt x="325894" y="247650"/>
                    </a:cubicBezTo>
                    <a:cubicBezTo>
                      <a:pt x="323989" y="200025"/>
                      <a:pt x="376694" y="215265"/>
                      <a:pt x="358279" y="186055"/>
                    </a:cubicBezTo>
                    <a:cubicBezTo>
                      <a:pt x="304939" y="220345"/>
                      <a:pt x="315099" y="162560"/>
                      <a:pt x="344944" y="137795"/>
                    </a:cubicBezTo>
                    <a:cubicBezTo>
                      <a:pt x="302399" y="85725"/>
                      <a:pt x="217944" y="74930"/>
                      <a:pt x="165239" y="116205"/>
                    </a:cubicBezTo>
                    <a:cubicBezTo>
                      <a:pt x="174129" y="136525"/>
                      <a:pt x="202704" y="120650"/>
                      <a:pt x="210324" y="145415"/>
                    </a:cubicBezTo>
                    <a:cubicBezTo>
                      <a:pt x="183019" y="164465"/>
                      <a:pt x="149364" y="167640"/>
                      <a:pt x="120154" y="178435"/>
                    </a:cubicBezTo>
                    <a:cubicBezTo>
                      <a:pt x="119519" y="249555"/>
                      <a:pt x="77609" y="200660"/>
                      <a:pt x="53479" y="242570"/>
                    </a:cubicBezTo>
                    <a:cubicBezTo>
                      <a:pt x="52844" y="280670"/>
                      <a:pt x="111899" y="318770"/>
                      <a:pt x="89674" y="349885"/>
                    </a:cubicBezTo>
                    <a:cubicBezTo>
                      <a:pt x="61734" y="365760"/>
                      <a:pt x="50939" y="386080"/>
                      <a:pt x="61734" y="417830"/>
                    </a:cubicBezTo>
                    <a:cubicBezTo>
                      <a:pt x="66814" y="497840"/>
                      <a:pt x="167779" y="506730"/>
                      <a:pt x="230009" y="513715"/>
                    </a:cubicBezTo>
                    <a:close/>
                    <a:moveTo>
                      <a:pt x="146824" y="548005"/>
                    </a:moveTo>
                    <a:cubicBezTo>
                      <a:pt x="246519" y="612140"/>
                      <a:pt x="365264" y="559435"/>
                      <a:pt x="444639" y="488315"/>
                    </a:cubicBezTo>
                    <a:cubicBezTo>
                      <a:pt x="592594" y="370205"/>
                      <a:pt x="534809" y="123190"/>
                      <a:pt x="361454" y="66040"/>
                    </a:cubicBezTo>
                    <a:cubicBezTo>
                      <a:pt x="356374" y="76200"/>
                      <a:pt x="351929" y="86995"/>
                      <a:pt x="347484" y="97155"/>
                    </a:cubicBezTo>
                    <a:cubicBezTo>
                      <a:pt x="399554" y="145415"/>
                      <a:pt x="445274" y="203835"/>
                      <a:pt x="470039" y="269875"/>
                    </a:cubicBezTo>
                    <a:cubicBezTo>
                      <a:pt x="482739" y="398145"/>
                      <a:pt x="370979" y="535940"/>
                      <a:pt x="239534" y="533400"/>
                    </a:cubicBezTo>
                    <a:cubicBezTo>
                      <a:pt x="208419" y="534670"/>
                      <a:pt x="155714" y="500380"/>
                      <a:pt x="146824" y="548005"/>
                    </a:cubicBezTo>
                    <a:close/>
                    <a:moveTo>
                      <a:pt x="349389" y="258445"/>
                    </a:moveTo>
                    <a:cubicBezTo>
                      <a:pt x="328434" y="275590"/>
                      <a:pt x="303034" y="261620"/>
                      <a:pt x="280174" y="271145"/>
                    </a:cubicBezTo>
                    <a:cubicBezTo>
                      <a:pt x="280809" y="276225"/>
                      <a:pt x="280809" y="282575"/>
                      <a:pt x="281444" y="287655"/>
                    </a:cubicBezTo>
                    <a:cubicBezTo>
                      <a:pt x="318909" y="297815"/>
                      <a:pt x="320814" y="297815"/>
                      <a:pt x="345579" y="276225"/>
                    </a:cubicBezTo>
                    <a:cubicBezTo>
                      <a:pt x="369709" y="259080"/>
                      <a:pt x="380504" y="287655"/>
                      <a:pt x="414159" y="257175"/>
                    </a:cubicBezTo>
                    <a:cubicBezTo>
                      <a:pt x="501154" y="334010"/>
                      <a:pt x="394474" y="136525"/>
                      <a:pt x="369709" y="156845"/>
                    </a:cubicBezTo>
                    <a:cubicBezTo>
                      <a:pt x="384314" y="175895"/>
                      <a:pt x="384314" y="196850"/>
                      <a:pt x="379234" y="217805"/>
                    </a:cubicBezTo>
                    <a:cubicBezTo>
                      <a:pt x="368439" y="223520"/>
                      <a:pt x="359549" y="227965"/>
                      <a:pt x="349389" y="233045"/>
                    </a:cubicBezTo>
                    <a:cubicBezTo>
                      <a:pt x="349389" y="241935"/>
                      <a:pt x="349389" y="250190"/>
                      <a:pt x="349389" y="258445"/>
                    </a:cubicBezTo>
                    <a:close/>
                    <a:moveTo>
                      <a:pt x="311289" y="781685"/>
                    </a:moveTo>
                    <a:cubicBezTo>
                      <a:pt x="221754" y="765175"/>
                      <a:pt x="239534" y="797560"/>
                      <a:pt x="234454" y="698500"/>
                    </a:cubicBezTo>
                    <a:cubicBezTo>
                      <a:pt x="219214" y="720090"/>
                      <a:pt x="230644" y="746125"/>
                      <a:pt x="213499" y="765175"/>
                    </a:cubicBezTo>
                    <a:cubicBezTo>
                      <a:pt x="205244" y="761365"/>
                      <a:pt x="196989" y="756920"/>
                      <a:pt x="189369" y="753745"/>
                    </a:cubicBezTo>
                    <a:cubicBezTo>
                      <a:pt x="132854" y="764540"/>
                      <a:pt x="122694" y="769620"/>
                      <a:pt x="115709" y="788035"/>
                    </a:cubicBezTo>
                    <a:cubicBezTo>
                      <a:pt x="178574" y="794385"/>
                      <a:pt x="254774" y="810895"/>
                      <a:pt x="311289" y="781685"/>
                    </a:cubicBezTo>
                    <a:close/>
                    <a:moveTo>
                      <a:pt x="34429" y="252095"/>
                    </a:moveTo>
                    <a:cubicBezTo>
                      <a:pt x="6489" y="302895"/>
                      <a:pt x="9664" y="356870"/>
                      <a:pt x="39509" y="404495"/>
                    </a:cubicBezTo>
                    <a:cubicBezTo>
                      <a:pt x="31889" y="368935"/>
                      <a:pt x="53479" y="352425"/>
                      <a:pt x="78879" y="331470"/>
                    </a:cubicBezTo>
                    <a:cubicBezTo>
                      <a:pt x="64909" y="305435"/>
                      <a:pt x="50939" y="281305"/>
                      <a:pt x="34429" y="252095"/>
                    </a:cubicBezTo>
                    <a:close/>
                    <a:moveTo>
                      <a:pt x="259854" y="602615"/>
                    </a:moveTo>
                    <a:cubicBezTo>
                      <a:pt x="205879" y="591185"/>
                      <a:pt x="151269" y="582930"/>
                      <a:pt x="104279" y="551815"/>
                    </a:cubicBezTo>
                    <a:cubicBezTo>
                      <a:pt x="93484" y="545465"/>
                      <a:pt x="82689" y="538480"/>
                      <a:pt x="66179" y="544195"/>
                    </a:cubicBezTo>
                    <a:cubicBezTo>
                      <a:pt x="116979" y="590550"/>
                      <a:pt x="191909" y="628650"/>
                      <a:pt x="259854" y="602615"/>
                    </a:cubicBezTo>
                    <a:close/>
                    <a:moveTo>
                      <a:pt x="372249" y="408940"/>
                    </a:moveTo>
                    <a:cubicBezTo>
                      <a:pt x="360184" y="434975"/>
                      <a:pt x="317639" y="460375"/>
                      <a:pt x="330974" y="486410"/>
                    </a:cubicBezTo>
                    <a:cubicBezTo>
                      <a:pt x="354469" y="474345"/>
                      <a:pt x="376059" y="459105"/>
                      <a:pt x="390029" y="434975"/>
                    </a:cubicBezTo>
                    <a:cubicBezTo>
                      <a:pt x="387489" y="422910"/>
                      <a:pt x="383044" y="414020"/>
                      <a:pt x="372249" y="408940"/>
                    </a:cubicBezTo>
                    <a:close/>
                    <a:moveTo>
                      <a:pt x="172859" y="144145"/>
                    </a:moveTo>
                    <a:cubicBezTo>
                      <a:pt x="151904" y="118745"/>
                      <a:pt x="120154" y="129540"/>
                      <a:pt x="109994" y="155575"/>
                    </a:cubicBezTo>
                    <a:cubicBezTo>
                      <a:pt x="132854" y="161925"/>
                      <a:pt x="150634" y="152400"/>
                      <a:pt x="172859" y="144145"/>
                    </a:cubicBezTo>
                    <a:close/>
                    <a:moveTo>
                      <a:pt x="92214" y="161290"/>
                    </a:moveTo>
                    <a:cubicBezTo>
                      <a:pt x="76339" y="176530"/>
                      <a:pt x="62369" y="186690"/>
                      <a:pt x="59829" y="206375"/>
                    </a:cubicBezTo>
                    <a:cubicBezTo>
                      <a:pt x="106184" y="216535"/>
                      <a:pt x="99834" y="196215"/>
                      <a:pt x="92214" y="161290"/>
                    </a:cubicBezTo>
                    <a:close/>
                    <a:moveTo>
                      <a:pt x="342404" y="28575"/>
                    </a:moveTo>
                    <a:cubicBezTo>
                      <a:pt x="351294" y="37465"/>
                      <a:pt x="362089" y="39370"/>
                      <a:pt x="374154" y="41910"/>
                    </a:cubicBezTo>
                    <a:cubicBezTo>
                      <a:pt x="362089" y="22860"/>
                      <a:pt x="362089" y="22860"/>
                      <a:pt x="342404" y="2857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grpSp>
          <p:nvGrpSpPr>
            <p:cNvPr id="26" name="Google Shape;26;p2"/>
            <p:cNvGrpSpPr/>
            <p:nvPr/>
          </p:nvGrpSpPr>
          <p:grpSpPr>
            <a:xfrm>
              <a:off x="-85500" y="4299338"/>
              <a:ext cx="612915" cy="585559"/>
              <a:chOff x="8158724" y="4646275"/>
              <a:chExt cx="612915" cy="585559"/>
            </a:xfrm>
          </p:grpSpPr>
          <p:sp>
            <p:nvSpPr>
              <p:cNvPr id="27" name="Google Shape;27;p2"/>
              <p:cNvSpPr/>
              <p:nvPr/>
            </p:nvSpPr>
            <p:spPr>
              <a:xfrm>
                <a:off x="8158724" y="4646275"/>
                <a:ext cx="511423" cy="463431"/>
              </a:xfrm>
              <a:custGeom>
                <a:avLst/>
                <a:gdLst/>
                <a:ahLst/>
                <a:cxnLst/>
                <a:rect l="l" t="t" r="r" b="b"/>
                <a:pathLst>
                  <a:path w="35017" h="31731" extrusionOk="0">
                    <a:moveTo>
                      <a:pt x="16911" y="1"/>
                    </a:moveTo>
                    <a:lnTo>
                      <a:pt x="15596" y="61"/>
                    </a:lnTo>
                    <a:lnTo>
                      <a:pt x="14282" y="240"/>
                    </a:lnTo>
                    <a:lnTo>
                      <a:pt x="13027" y="479"/>
                    </a:lnTo>
                    <a:lnTo>
                      <a:pt x="11772" y="837"/>
                    </a:lnTo>
                    <a:lnTo>
                      <a:pt x="10517" y="1256"/>
                    </a:lnTo>
                    <a:lnTo>
                      <a:pt x="9442" y="1734"/>
                    </a:lnTo>
                    <a:lnTo>
                      <a:pt x="8366" y="2331"/>
                    </a:lnTo>
                    <a:lnTo>
                      <a:pt x="7350" y="2989"/>
                    </a:lnTo>
                    <a:lnTo>
                      <a:pt x="6454" y="3706"/>
                    </a:lnTo>
                    <a:lnTo>
                      <a:pt x="5558" y="4542"/>
                    </a:lnTo>
                    <a:lnTo>
                      <a:pt x="4721" y="5379"/>
                    </a:lnTo>
                    <a:lnTo>
                      <a:pt x="3944" y="6275"/>
                    </a:lnTo>
                    <a:lnTo>
                      <a:pt x="3227" y="7231"/>
                    </a:lnTo>
                    <a:lnTo>
                      <a:pt x="2570" y="8247"/>
                    </a:lnTo>
                    <a:lnTo>
                      <a:pt x="2032" y="9323"/>
                    </a:lnTo>
                    <a:lnTo>
                      <a:pt x="1494" y="10398"/>
                    </a:lnTo>
                    <a:lnTo>
                      <a:pt x="1076" y="11534"/>
                    </a:lnTo>
                    <a:lnTo>
                      <a:pt x="717" y="12669"/>
                    </a:lnTo>
                    <a:lnTo>
                      <a:pt x="419" y="13804"/>
                    </a:lnTo>
                    <a:lnTo>
                      <a:pt x="180" y="14999"/>
                    </a:lnTo>
                    <a:lnTo>
                      <a:pt x="60" y="16194"/>
                    </a:lnTo>
                    <a:lnTo>
                      <a:pt x="0" y="17569"/>
                    </a:lnTo>
                    <a:lnTo>
                      <a:pt x="60" y="18824"/>
                    </a:lnTo>
                    <a:lnTo>
                      <a:pt x="180" y="20079"/>
                    </a:lnTo>
                    <a:lnTo>
                      <a:pt x="478" y="21274"/>
                    </a:lnTo>
                    <a:lnTo>
                      <a:pt x="837" y="22349"/>
                    </a:lnTo>
                    <a:lnTo>
                      <a:pt x="1315" y="23425"/>
                    </a:lnTo>
                    <a:lnTo>
                      <a:pt x="1853" y="24441"/>
                    </a:lnTo>
                    <a:lnTo>
                      <a:pt x="2510" y="25457"/>
                    </a:lnTo>
                    <a:lnTo>
                      <a:pt x="3287" y="26353"/>
                    </a:lnTo>
                    <a:lnTo>
                      <a:pt x="4064" y="27189"/>
                    </a:lnTo>
                    <a:lnTo>
                      <a:pt x="4960" y="27966"/>
                    </a:lnTo>
                    <a:lnTo>
                      <a:pt x="5976" y="28683"/>
                    </a:lnTo>
                    <a:lnTo>
                      <a:pt x="6992" y="29281"/>
                    </a:lnTo>
                    <a:lnTo>
                      <a:pt x="8127" y="29878"/>
                    </a:lnTo>
                    <a:lnTo>
                      <a:pt x="9322" y="30356"/>
                    </a:lnTo>
                    <a:lnTo>
                      <a:pt x="10517" y="30834"/>
                    </a:lnTo>
                    <a:lnTo>
                      <a:pt x="11892" y="31193"/>
                    </a:lnTo>
                    <a:lnTo>
                      <a:pt x="13206" y="31492"/>
                    </a:lnTo>
                    <a:lnTo>
                      <a:pt x="14581" y="31671"/>
                    </a:lnTo>
                    <a:lnTo>
                      <a:pt x="16015" y="31731"/>
                    </a:lnTo>
                    <a:lnTo>
                      <a:pt x="17389" y="31671"/>
                    </a:lnTo>
                    <a:lnTo>
                      <a:pt x="18763" y="31552"/>
                    </a:lnTo>
                    <a:lnTo>
                      <a:pt x="20138" y="31313"/>
                    </a:lnTo>
                    <a:lnTo>
                      <a:pt x="21452" y="30954"/>
                    </a:lnTo>
                    <a:lnTo>
                      <a:pt x="22110" y="30715"/>
                    </a:lnTo>
                    <a:lnTo>
                      <a:pt x="22767" y="30476"/>
                    </a:lnTo>
                    <a:lnTo>
                      <a:pt x="24022" y="29878"/>
                    </a:lnTo>
                    <a:lnTo>
                      <a:pt x="25217" y="29161"/>
                    </a:lnTo>
                    <a:lnTo>
                      <a:pt x="26293" y="28385"/>
                    </a:lnTo>
                    <a:lnTo>
                      <a:pt x="27428" y="27548"/>
                    </a:lnTo>
                    <a:lnTo>
                      <a:pt x="28444" y="26652"/>
                    </a:lnTo>
                    <a:lnTo>
                      <a:pt x="30476" y="24739"/>
                    </a:lnTo>
                    <a:lnTo>
                      <a:pt x="31013" y="24261"/>
                    </a:lnTo>
                    <a:lnTo>
                      <a:pt x="31551" y="23664"/>
                    </a:lnTo>
                    <a:lnTo>
                      <a:pt x="32029" y="23126"/>
                    </a:lnTo>
                    <a:lnTo>
                      <a:pt x="32447" y="22529"/>
                    </a:lnTo>
                    <a:lnTo>
                      <a:pt x="32866" y="21931"/>
                    </a:lnTo>
                    <a:lnTo>
                      <a:pt x="33224" y="21333"/>
                    </a:lnTo>
                    <a:lnTo>
                      <a:pt x="33523" y="20676"/>
                    </a:lnTo>
                    <a:lnTo>
                      <a:pt x="33822" y="20019"/>
                    </a:lnTo>
                    <a:lnTo>
                      <a:pt x="34360" y="18704"/>
                    </a:lnTo>
                    <a:lnTo>
                      <a:pt x="34718" y="17390"/>
                    </a:lnTo>
                    <a:lnTo>
                      <a:pt x="34957" y="16015"/>
                    </a:lnTo>
                    <a:lnTo>
                      <a:pt x="35017" y="14641"/>
                    </a:lnTo>
                    <a:lnTo>
                      <a:pt x="35017" y="13924"/>
                    </a:lnTo>
                    <a:lnTo>
                      <a:pt x="34957" y="13266"/>
                    </a:lnTo>
                    <a:lnTo>
                      <a:pt x="34838" y="12549"/>
                    </a:lnTo>
                    <a:lnTo>
                      <a:pt x="34718" y="11892"/>
                    </a:lnTo>
                    <a:lnTo>
                      <a:pt x="34599" y="11235"/>
                    </a:lnTo>
                    <a:lnTo>
                      <a:pt x="34360" y="10577"/>
                    </a:lnTo>
                    <a:lnTo>
                      <a:pt x="34121" y="9920"/>
                    </a:lnTo>
                    <a:lnTo>
                      <a:pt x="33882" y="9263"/>
                    </a:lnTo>
                    <a:lnTo>
                      <a:pt x="33583" y="8606"/>
                    </a:lnTo>
                    <a:lnTo>
                      <a:pt x="33224" y="8008"/>
                    </a:lnTo>
                    <a:lnTo>
                      <a:pt x="32806" y="7410"/>
                    </a:lnTo>
                    <a:lnTo>
                      <a:pt x="32388" y="6813"/>
                    </a:lnTo>
                    <a:lnTo>
                      <a:pt x="31910" y="6275"/>
                    </a:lnTo>
                    <a:lnTo>
                      <a:pt x="31432" y="5737"/>
                    </a:lnTo>
                    <a:lnTo>
                      <a:pt x="30894" y="5200"/>
                    </a:lnTo>
                    <a:lnTo>
                      <a:pt x="30296" y="4721"/>
                    </a:lnTo>
                    <a:lnTo>
                      <a:pt x="29280" y="3945"/>
                    </a:lnTo>
                    <a:lnTo>
                      <a:pt x="28205" y="3228"/>
                    </a:lnTo>
                    <a:lnTo>
                      <a:pt x="27069" y="2570"/>
                    </a:lnTo>
                    <a:lnTo>
                      <a:pt x="25874" y="1973"/>
                    </a:lnTo>
                    <a:lnTo>
                      <a:pt x="24679" y="1435"/>
                    </a:lnTo>
                    <a:lnTo>
                      <a:pt x="23424" y="1017"/>
                    </a:lnTo>
                    <a:lnTo>
                      <a:pt x="22170" y="658"/>
                    </a:lnTo>
                    <a:lnTo>
                      <a:pt x="20855" y="359"/>
                    </a:lnTo>
                    <a:lnTo>
                      <a:pt x="19540" y="180"/>
                    </a:lnTo>
                    <a:lnTo>
                      <a:pt x="18226" y="61"/>
                    </a:lnTo>
                    <a:lnTo>
                      <a:pt x="1691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170373" y="4682299"/>
                <a:ext cx="601266" cy="549535"/>
              </a:xfrm>
              <a:custGeom>
                <a:avLst/>
                <a:gdLst/>
                <a:ahLst/>
                <a:cxnLst/>
                <a:rect l="l" t="t" r="r" b="b"/>
                <a:pathLst>
                  <a:path w="699146" h="638994" extrusionOk="0">
                    <a:moveTo>
                      <a:pt x="334626" y="637812"/>
                    </a:moveTo>
                    <a:cubicBezTo>
                      <a:pt x="189211" y="651782"/>
                      <a:pt x="48876" y="540022"/>
                      <a:pt x="13317" y="404132"/>
                    </a:cubicBezTo>
                    <a:cubicBezTo>
                      <a:pt x="-46374" y="233317"/>
                      <a:pt x="105392" y="76472"/>
                      <a:pt x="253981" y="15512"/>
                    </a:cubicBezTo>
                    <a:cubicBezTo>
                      <a:pt x="395586" y="-39733"/>
                      <a:pt x="599422" y="61232"/>
                      <a:pt x="675622" y="181882"/>
                    </a:cubicBezTo>
                    <a:cubicBezTo>
                      <a:pt x="770236" y="397782"/>
                      <a:pt x="563861" y="655592"/>
                      <a:pt x="334626" y="637812"/>
                    </a:cubicBezTo>
                    <a:close/>
                    <a:moveTo>
                      <a:pt x="613392" y="131082"/>
                    </a:moveTo>
                    <a:lnTo>
                      <a:pt x="611486" y="131082"/>
                    </a:lnTo>
                    <a:lnTo>
                      <a:pt x="613392" y="131082"/>
                    </a:lnTo>
                    <a:cubicBezTo>
                      <a:pt x="570211" y="82187"/>
                      <a:pt x="497822" y="81552"/>
                      <a:pt x="458451" y="32657"/>
                    </a:cubicBezTo>
                    <a:cubicBezTo>
                      <a:pt x="373361" y="9162"/>
                      <a:pt x="331451" y="164102"/>
                      <a:pt x="314306" y="226967"/>
                    </a:cubicBezTo>
                    <a:cubicBezTo>
                      <a:pt x="346056" y="228872"/>
                      <a:pt x="373997" y="225697"/>
                      <a:pt x="403206" y="239667"/>
                    </a:cubicBezTo>
                    <a:cubicBezTo>
                      <a:pt x="474961" y="249192"/>
                      <a:pt x="436226" y="145052"/>
                      <a:pt x="613392" y="131082"/>
                    </a:cubicBezTo>
                    <a:close/>
                    <a:moveTo>
                      <a:pt x="497822" y="580662"/>
                    </a:moveTo>
                    <a:cubicBezTo>
                      <a:pt x="403206" y="503192"/>
                      <a:pt x="376536" y="373017"/>
                      <a:pt x="411461" y="262527"/>
                    </a:cubicBezTo>
                    <a:cubicBezTo>
                      <a:pt x="356217" y="241572"/>
                      <a:pt x="351136" y="240937"/>
                      <a:pt x="305417" y="250462"/>
                    </a:cubicBezTo>
                    <a:cubicBezTo>
                      <a:pt x="280017" y="369207"/>
                      <a:pt x="273667" y="510812"/>
                      <a:pt x="327006" y="621937"/>
                    </a:cubicBezTo>
                    <a:cubicBezTo>
                      <a:pt x="389236" y="628922"/>
                      <a:pt x="468611" y="609872"/>
                      <a:pt x="497822" y="580662"/>
                    </a:cubicBezTo>
                    <a:close/>
                    <a:moveTo>
                      <a:pt x="224136" y="244747"/>
                    </a:moveTo>
                    <a:cubicBezTo>
                      <a:pt x="207626" y="345077"/>
                      <a:pt x="129522" y="414927"/>
                      <a:pt x="60306" y="475887"/>
                    </a:cubicBezTo>
                    <a:cubicBezTo>
                      <a:pt x="118726" y="541927"/>
                      <a:pt x="194926" y="632732"/>
                      <a:pt x="292717" y="618762"/>
                    </a:cubicBezTo>
                    <a:cubicBezTo>
                      <a:pt x="262872" y="495572"/>
                      <a:pt x="258426" y="366667"/>
                      <a:pt x="280017" y="240937"/>
                    </a:cubicBezTo>
                    <a:cubicBezTo>
                      <a:pt x="259697" y="230142"/>
                      <a:pt x="242551" y="238397"/>
                      <a:pt x="224136" y="244747"/>
                    </a:cubicBezTo>
                    <a:close/>
                    <a:moveTo>
                      <a:pt x="634347" y="444137"/>
                    </a:moveTo>
                    <a:cubicBezTo>
                      <a:pt x="599422" y="357142"/>
                      <a:pt x="534017" y="297452"/>
                      <a:pt x="445117" y="264432"/>
                    </a:cubicBezTo>
                    <a:cubicBezTo>
                      <a:pt x="379711" y="353332"/>
                      <a:pt x="426067" y="494937"/>
                      <a:pt x="506076" y="560342"/>
                    </a:cubicBezTo>
                    <a:cubicBezTo>
                      <a:pt x="565767" y="583202"/>
                      <a:pt x="602597" y="482237"/>
                      <a:pt x="634347" y="444137"/>
                    </a:cubicBezTo>
                    <a:close/>
                    <a:moveTo>
                      <a:pt x="647681" y="409847"/>
                    </a:moveTo>
                    <a:cubicBezTo>
                      <a:pt x="694672" y="340632"/>
                      <a:pt x="688956" y="242207"/>
                      <a:pt x="647681" y="173627"/>
                    </a:cubicBezTo>
                    <a:cubicBezTo>
                      <a:pt x="591167" y="110762"/>
                      <a:pt x="481947" y="178072"/>
                      <a:pt x="458451" y="242842"/>
                    </a:cubicBezTo>
                    <a:cubicBezTo>
                      <a:pt x="527667" y="293642"/>
                      <a:pt x="607677" y="325392"/>
                      <a:pt x="647681" y="409847"/>
                    </a:cubicBezTo>
                    <a:close/>
                    <a:moveTo>
                      <a:pt x="290176" y="219982"/>
                    </a:moveTo>
                    <a:cubicBezTo>
                      <a:pt x="307956" y="145052"/>
                      <a:pt x="356851" y="82187"/>
                      <a:pt x="383522" y="14877"/>
                    </a:cubicBezTo>
                    <a:cubicBezTo>
                      <a:pt x="335261" y="-4808"/>
                      <a:pt x="213976" y="38372"/>
                      <a:pt x="172701" y="84092"/>
                    </a:cubicBezTo>
                    <a:cubicBezTo>
                      <a:pt x="215881" y="116477"/>
                      <a:pt x="213976" y="171087"/>
                      <a:pt x="222231" y="219982"/>
                    </a:cubicBezTo>
                    <a:cubicBezTo>
                      <a:pt x="244456" y="219982"/>
                      <a:pt x="265411" y="219982"/>
                      <a:pt x="290176" y="219982"/>
                    </a:cubicBezTo>
                    <a:close/>
                    <a:moveTo>
                      <a:pt x="194292" y="240302"/>
                    </a:moveTo>
                    <a:cubicBezTo>
                      <a:pt x="140317" y="229507"/>
                      <a:pt x="82531" y="254907"/>
                      <a:pt x="34906" y="279037"/>
                    </a:cubicBezTo>
                    <a:cubicBezTo>
                      <a:pt x="-1924" y="324122"/>
                      <a:pt x="29192" y="402227"/>
                      <a:pt x="50781" y="449217"/>
                    </a:cubicBezTo>
                    <a:cubicBezTo>
                      <a:pt x="120631" y="414927"/>
                      <a:pt x="199372" y="320947"/>
                      <a:pt x="194292" y="240302"/>
                    </a:cubicBezTo>
                    <a:close/>
                    <a:moveTo>
                      <a:pt x="147936" y="100602"/>
                    </a:moveTo>
                    <a:cubicBezTo>
                      <a:pt x="98406" y="135527"/>
                      <a:pt x="46972" y="193947"/>
                      <a:pt x="38081" y="253637"/>
                    </a:cubicBezTo>
                    <a:cubicBezTo>
                      <a:pt x="88881" y="228237"/>
                      <a:pt x="141586" y="224427"/>
                      <a:pt x="193656" y="217442"/>
                    </a:cubicBezTo>
                    <a:cubicBezTo>
                      <a:pt x="200642" y="176167"/>
                      <a:pt x="195561" y="112032"/>
                      <a:pt x="147936" y="10060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29" name="Google Shape;29;p2"/>
            <p:cNvSpPr/>
            <p:nvPr/>
          </p:nvSpPr>
          <p:spPr>
            <a:xfrm rot="2001982">
              <a:off x="136143" y="2216866"/>
              <a:ext cx="321474" cy="709766"/>
            </a:xfrm>
            <a:custGeom>
              <a:avLst/>
              <a:gdLst/>
              <a:ahLst/>
              <a:cxnLst/>
              <a:rect l="l" t="t" r="r" b="b"/>
              <a:pathLst>
                <a:path w="374196" h="826169" extrusionOk="0">
                  <a:moveTo>
                    <a:pt x="319578" y="542496"/>
                  </a:moveTo>
                  <a:cubicBezTo>
                    <a:pt x="337993" y="538051"/>
                    <a:pt x="360853" y="525986"/>
                    <a:pt x="365933" y="549481"/>
                  </a:cubicBezTo>
                  <a:cubicBezTo>
                    <a:pt x="372283" y="584406"/>
                    <a:pt x="389428" y="625046"/>
                    <a:pt x="341803" y="634571"/>
                  </a:cubicBezTo>
                  <a:cubicBezTo>
                    <a:pt x="344978" y="696801"/>
                    <a:pt x="374823" y="756491"/>
                    <a:pt x="362758" y="819356"/>
                  </a:cubicBezTo>
                  <a:cubicBezTo>
                    <a:pt x="256078" y="683466"/>
                    <a:pt x="252268" y="452961"/>
                    <a:pt x="169718" y="289131"/>
                  </a:cubicBezTo>
                  <a:cubicBezTo>
                    <a:pt x="120823" y="395176"/>
                    <a:pt x="-22052" y="1176861"/>
                    <a:pt x="34463" y="639016"/>
                  </a:cubicBezTo>
                  <a:cubicBezTo>
                    <a:pt x="31288" y="635206"/>
                    <a:pt x="30018" y="632666"/>
                    <a:pt x="28113" y="632666"/>
                  </a:cubicBezTo>
                  <a:cubicBezTo>
                    <a:pt x="-23957" y="623141"/>
                    <a:pt x="12873" y="572341"/>
                    <a:pt x="9698" y="536146"/>
                  </a:cubicBezTo>
                  <a:cubicBezTo>
                    <a:pt x="20493" y="531066"/>
                    <a:pt x="35098" y="532336"/>
                    <a:pt x="47163" y="534241"/>
                  </a:cubicBezTo>
                  <a:cubicBezTo>
                    <a:pt x="79548" y="416131"/>
                    <a:pt x="89708" y="287226"/>
                    <a:pt x="105583" y="164036"/>
                  </a:cubicBezTo>
                  <a:cubicBezTo>
                    <a:pt x="103043" y="132286"/>
                    <a:pt x="128443" y="141811"/>
                    <a:pt x="150033" y="136731"/>
                  </a:cubicBezTo>
                  <a:cubicBezTo>
                    <a:pt x="148128" y="119586"/>
                    <a:pt x="111933" y="3381"/>
                    <a:pt x="143683" y="4016"/>
                  </a:cubicBezTo>
                  <a:cubicBezTo>
                    <a:pt x="226868" y="-22019"/>
                    <a:pt x="207183" y="85296"/>
                    <a:pt x="187498" y="131651"/>
                  </a:cubicBezTo>
                  <a:cubicBezTo>
                    <a:pt x="214168" y="144351"/>
                    <a:pt x="240838" y="139906"/>
                    <a:pt x="242743" y="179911"/>
                  </a:cubicBezTo>
                  <a:cubicBezTo>
                    <a:pt x="263063" y="301196"/>
                    <a:pt x="290368" y="422481"/>
                    <a:pt x="319578" y="542496"/>
                  </a:cubicBezTo>
                  <a:close/>
                  <a:moveTo>
                    <a:pt x="311323" y="649811"/>
                  </a:moveTo>
                  <a:cubicBezTo>
                    <a:pt x="294178" y="503126"/>
                    <a:pt x="253538" y="351996"/>
                    <a:pt x="217978" y="207851"/>
                  </a:cubicBezTo>
                  <a:cubicBezTo>
                    <a:pt x="200833" y="217376"/>
                    <a:pt x="197658" y="242776"/>
                    <a:pt x="186228" y="258651"/>
                  </a:cubicBezTo>
                  <a:cubicBezTo>
                    <a:pt x="236393" y="387556"/>
                    <a:pt x="258618" y="523446"/>
                    <a:pt x="311323" y="649811"/>
                  </a:cubicBezTo>
                  <a:close/>
                  <a:moveTo>
                    <a:pt x="77643" y="517731"/>
                  </a:moveTo>
                  <a:cubicBezTo>
                    <a:pt x="112568" y="444071"/>
                    <a:pt x="112568" y="363426"/>
                    <a:pt x="141778" y="288496"/>
                  </a:cubicBezTo>
                  <a:cubicBezTo>
                    <a:pt x="153208" y="259921"/>
                    <a:pt x="143048" y="230711"/>
                    <a:pt x="123998" y="208486"/>
                  </a:cubicBezTo>
                  <a:cubicBezTo>
                    <a:pt x="100503" y="312626"/>
                    <a:pt x="94788" y="412956"/>
                    <a:pt x="77643" y="517731"/>
                  </a:cubicBezTo>
                  <a:close/>
                  <a:moveTo>
                    <a:pt x="166543" y="240871"/>
                  </a:moveTo>
                  <a:cubicBezTo>
                    <a:pt x="183053" y="211026"/>
                    <a:pt x="205913" y="190706"/>
                    <a:pt x="204008" y="160861"/>
                  </a:cubicBezTo>
                  <a:cubicBezTo>
                    <a:pt x="175433" y="152606"/>
                    <a:pt x="167813" y="152606"/>
                    <a:pt x="141778" y="164671"/>
                  </a:cubicBezTo>
                  <a:cubicBezTo>
                    <a:pt x="145588" y="188801"/>
                    <a:pt x="154478" y="211661"/>
                    <a:pt x="166543" y="240871"/>
                  </a:cubicBezTo>
                  <a:close/>
                  <a:moveTo>
                    <a:pt x="171623" y="104346"/>
                  </a:moveTo>
                  <a:cubicBezTo>
                    <a:pt x="183053" y="73231"/>
                    <a:pt x="181783" y="45291"/>
                    <a:pt x="167813" y="21796"/>
                  </a:cubicBezTo>
                  <a:cubicBezTo>
                    <a:pt x="152573" y="37036"/>
                    <a:pt x="148128" y="94821"/>
                    <a:pt x="171623" y="10434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30" name="Google Shape;30;p2"/>
            <p:cNvGrpSpPr/>
            <p:nvPr/>
          </p:nvGrpSpPr>
          <p:grpSpPr>
            <a:xfrm>
              <a:off x="968652" y="3696885"/>
              <a:ext cx="565312" cy="602473"/>
              <a:chOff x="813652" y="3801560"/>
              <a:chExt cx="565312" cy="602473"/>
            </a:xfrm>
          </p:grpSpPr>
          <p:sp>
            <p:nvSpPr>
              <p:cNvPr id="31" name="Google Shape;31;p2"/>
              <p:cNvSpPr/>
              <p:nvPr/>
            </p:nvSpPr>
            <p:spPr>
              <a:xfrm rot="6264782">
                <a:off x="849950" y="3919090"/>
                <a:ext cx="380679" cy="370162"/>
              </a:xfrm>
              <a:custGeom>
                <a:avLst/>
                <a:gdLst/>
                <a:ahLst/>
                <a:cxnLst/>
                <a:rect l="l" t="t" r="r" b="b"/>
                <a:pathLst>
                  <a:path w="15179" h="14760" extrusionOk="0">
                    <a:moveTo>
                      <a:pt x="9741" y="0"/>
                    </a:moveTo>
                    <a:lnTo>
                      <a:pt x="8306" y="60"/>
                    </a:lnTo>
                    <a:lnTo>
                      <a:pt x="7649" y="179"/>
                    </a:lnTo>
                    <a:lnTo>
                      <a:pt x="7052" y="299"/>
                    </a:lnTo>
                    <a:lnTo>
                      <a:pt x="6514" y="478"/>
                    </a:lnTo>
                    <a:lnTo>
                      <a:pt x="5916" y="777"/>
                    </a:lnTo>
                    <a:lnTo>
                      <a:pt x="5319" y="1135"/>
                    </a:lnTo>
                    <a:lnTo>
                      <a:pt x="4721" y="1613"/>
                    </a:lnTo>
                    <a:lnTo>
                      <a:pt x="3765" y="2510"/>
                    </a:lnTo>
                    <a:lnTo>
                      <a:pt x="2809" y="3585"/>
                    </a:lnTo>
                    <a:lnTo>
                      <a:pt x="1913" y="4840"/>
                    </a:lnTo>
                    <a:lnTo>
                      <a:pt x="1494" y="5557"/>
                    </a:lnTo>
                    <a:lnTo>
                      <a:pt x="1076" y="6215"/>
                    </a:lnTo>
                    <a:lnTo>
                      <a:pt x="777" y="6932"/>
                    </a:lnTo>
                    <a:lnTo>
                      <a:pt x="478" y="7649"/>
                    </a:lnTo>
                    <a:lnTo>
                      <a:pt x="239" y="8366"/>
                    </a:lnTo>
                    <a:lnTo>
                      <a:pt x="60" y="9023"/>
                    </a:lnTo>
                    <a:lnTo>
                      <a:pt x="0" y="9740"/>
                    </a:lnTo>
                    <a:lnTo>
                      <a:pt x="0" y="10457"/>
                    </a:lnTo>
                    <a:lnTo>
                      <a:pt x="120" y="11115"/>
                    </a:lnTo>
                    <a:lnTo>
                      <a:pt x="299" y="11772"/>
                    </a:lnTo>
                    <a:lnTo>
                      <a:pt x="419" y="12071"/>
                    </a:lnTo>
                    <a:lnTo>
                      <a:pt x="598" y="12429"/>
                    </a:lnTo>
                    <a:lnTo>
                      <a:pt x="1076" y="12907"/>
                    </a:lnTo>
                    <a:lnTo>
                      <a:pt x="1554" y="13385"/>
                    </a:lnTo>
                    <a:lnTo>
                      <a:pt x="2152" y="13684"/>
                    </a:lnTo>
                    <a:lnTo>
                      <a:pt x="2749" y="13983"/>
                    </a:lnTo>
                    <a:lnTo>
                      <a:pt x="3406" y="14222"/>
                    </a:lnTo>
                    <a:lnTo>
                      <a:pt x="4721" y="14640"/>
                    </a:lnTo>
                    <a:lnTo>
                      <a:pt x="5378" y="14760"/>
                    </a:lnTo>
                    <a:lnTo>
                      <a:pt x="6036" y="14760"/>
                    </a:lnTo>
                    <a:lnTo>
                      <a:pt x="6753" y="14700"/>
                    </a:lnTo>
                    <a:lnTo>
                      <a:pt x="7410" y="14521"/>
                    </a:lnTo>
                    <a:lnTo>
                      <a:pt x="8067" y="14222"/>
                    </a:lnTo>
                    <a:lnTo>
                      <a:pt x="8665" y="13923"/>
                    </a:lnTo>
                    <a:lnTo>
                      <a:pt x="9262" y="13505"/>
                    </a:lnTo>
                    <a:lnTo>
                      <a:pt x="9741" y="13086"/>
                    </a:lnTo>
                    <a:lnTo>
                      <a:pt x="10756" y="12130"/>
                    </a:lnTo>
                    <a:lnTo>
                      <a:pt x="11832" y="10935"/>
                    </a:lnTo>
                    <a:lnTo>
                      <a:pt x="12908" y="9561"/>
                    </a:lnTo>
                    <a:lnTo>
                      <a:pt x="13445" y="8844"/>
                    </a:lnTo>
                    <a:lnTo>
                      <a:pt x="13923" y="8067"/>
                    </a:lnTo>
                    <a:lnTo>
                      <a:pt x="14342" y="7290"/>
                    </a:lnTo>
                    <a:lnTo>
                      <a:pt x="14700" y="6513"/>
                    </a:lnTo>
                    <a:lnTo>
                      <a:pt x="14939" y="5737"/>
                    </a:lnTo>
                    <a:lnTo>
                      <a:pt x="15118" y="4960"/>
                    </a:lnTo>
                    <a:lnTo>
                      <a:pt x="15178" y="4183"/>
                    </a:lnTo>
                    <a:lnTo>
                      <a:pt x="15178" y="3466"/>
                    </a:lnTo>
                    <a:lnTo>
                      <a:pt x="15059" y="3107"/>
                    </a:lnTo>
                    <a:lnTo>
                      <a:pt x="14999" y="2749"/>
                    </a:lnTo>
                    <a:lnTo>
                      <a:pt x="14820" y="2390"/>
                    </a:lnTo>
                    <a:lnTo>
                      <a:pt x="14640" y="2092"/>
                    </a:lnTo>
                    <a:lnTo>
                      <a:pt x="14222" y="1494"/>
                    </a:lnTo>
                    <a:lnTo>
                      <a:pt x="13684" y="1076"/>
                    </a:lnTo>
                    <a:lnTo>
                      <a:pt x="13147" y="657"/>
                    </a:lnTo>
                    <a:lnTo>
                      <a:pt x="12489" y="418"/>
                    </a:lnTo>
                    <a:lnTo>
                      <a:pt x="11832" y="179"/>
                    </a:lnTo>
                    <a:lnTo>
                      <a:pt x="11115" y="60"/>
                    </a:lnTo>
                    <a:lnTo>
                      <a:pt x="1045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 rot="-1974315">
                <a:off x="996275" y="3825647"/>
                <a:ext cx="252371" cy="554298"/>
              </a:xfrm>
              <a:custGeom>
                <a:avLst/>
                <a:gdLst/>
                <a:ahLst/>
                <a:cxnLst/>
                <a:rect l="l" t="t" r="r" b="b"/>
                <a:pathLst>
                  <a:path w="293264" h="644114" extrusionOk="0">
                    <a:moveTo>
                      <a:pt x="192317" y="238399"/>
                    </a:moveTo>
                    <a:cubicBezTo>
                      <a:pt x="164377" y="222524"/>
                      <a:pt x="132627" y="214904"/>
                      <a:pt x="98972" y="219349"/>
                    </a:cubicBezTo>
                    <a:cubicBezTo>
                      <a:pt x="129452" y="294914"/>
                      <a:pt x="237402" y="315234"/>
                      <a:pt x="251372" y="404769"/>
                    </a:cubicBezTo>
                    <a:cubicBezTo>
                      <a:pt x="252642" y="460649"/>
                      <a:pt x="311697" y="543834"/>
                      <a:pt x="261532" y="586379"/>
                    </a:cubicBezTo>
                    <a:cubicBezTo>
                      <a:pt x="224067" y="575584"/>
                      <a:pt x="258357" y="527959"/>
                      <a:pt x="234227" y="507004"/>
                    </a:cubicBezTo>
                    <a:cubicBezTo>
                      <a:pt x="194222" y="529864"/>
                      <a:pt x="63412" y="557804"/>
                      <a:pt x="62142" y="603524"/>
                    </a:cubicBezTo>
                    <a:cubicBezTo>
                      <a:pt x="62777" y="619399"/>
                      <a:pt x="64682" y="648609"/>
                      <a:pt x="41187" y="643529"/>
                    </a:cubicBezTo>
                    <a:cubicBezTo>
                      <a:pt x="-4533" y="623209"/>
                      <a:pt x="16422" y="457474"/>
                      <a:pt x="36107" y="414929"/>
                    </a:cubicBezTo>
                    <a:cubicBezTo>
                      <a:pt x="50077" y="373654"/>
                      <a:pt x="121832" y="296819"/>
                      <a:pt x="102782" y="394609"/>
                    </a:cubicBezTo>
                    <a:cubicBezTo>
                      <a:pt x="127547" y="386989"/>
                      <a:pt x="143422" y="371749"/>
                      <a:pt x="161202" y="357779"/>
                    </a:cubicBezTo>
                    <a:cubicBezTo>
                      <a:pt x="144692" y="329204"/>
                      <a:pt x="111037" y="319044"/>
                      <a:pt x="85637" y="299994"/>
                    </a:cubicBezTo>
                    <a:cubicBezTo>
                      <a:pt x="547" y="235859"/>
                      <a:pt x="-10248" y="106954"/>
                      <a:pt x="6897" y="8529"/>
                    </a:cubicBezTo>
                    <a:cubicBezTo>
                      <a:pt x="22772" y="-996"/>
                      <a:pt x="36742" y="-1631"/>
                      <a:pt x="53887" y="2179"/>
                    </a:cubicBezTo>
                    <a:cubicBezTo>
                      <a:pt x="55792" y="13609"/>
                      <a:pt x="57062" y="23769"/>
                      <a:pt x="58332" y="35834"/>
                    </a:cubicBezTo>
                    <a:cubicBezTo>
                      <a:pt x="118022" y="49169"/>
                      <a:pt x="178347" y="68219"/>
                      <a:pt x="239307" y="69489"/>
                    </a:cubicBezTo>
                    <a:cubicBezTo>
                      <a:pt x="248197" y="52344"/>
                      <a:pt x="239942" y="35199"/>
                      <a:pt x="241847" y="16784"/>
                    </a:cubicBezTo>
                    <a:cubicBezTo>
                      <a:pt x="338367" y="-44176"/>
                      <a:pt x="278042" y="223159"/>
                      <a:pt x="230417" y="240939"/>
                    </a:cubicBezTo>
                    <a:cubicBezTo>
                      <a:pt x="215812" y="249829"/>
                      <a:pt x="209462" y="267609"/>
                      <a:pt x="193587" y="273959"/>
                    </a:cubicBezTo>
                    <a:cubicBezTo>
                      <a:pt x="163107" y="281579"/>
                      <a:pt x="175807" y="250464"/>
                      <a:pt x="192317" y="238399"/>
                    </a:cubicBezTo>
                    <a:close/>
                    <a:moveTo>
                      <a:pt x="59602" y="64409"/>
                    </a:moveTo>
                    <a:cubicBezTo>
                      <a:pt x="51347" y="143149"/>
                      <a:pt x="151677" y="122829"/>
                      <a:pt x="202477" y="142514"/>
                    </a:cubicBezTo>
                    <a:cubicBezTo>
                      <a:pt x="236767" y="152039"/>
                      <a:pt x="234862" y="150769"/>
                      <a:pt x="241212" y="114574"/>
                    </a:cubicBezTo>
                    <a:cubicBezTo>
                      <a:pt x="245657" y="81554"/>
                      <a:pt x="196127" y="91079"/>
                      <a:pt x="175172" y="82189"/>
                    </a:cubicBezTo>
                    <a:cubicBezTo>
                      <a:pt x="136437" y="77744"/>
                      <a:pt x="98337" y="58059"/>
                      <a:pt x="59602" y="64409"/>
                    </a:cubicBezTo>
                    <a:close/>
                    <a:moveTo>
                      <a:pt x="217082" y="436519"/>
                    </a:moveTo>
                    <a:cubicBezTo>
                      <a:pt x="169457" y="446044"/>
                      <a:pt x="128182" y="479064"/>
                      <a:pt x="83097" y="497479"/>
                    </a:cubicBezTo>
                    <a:cubicBezTo>
                      <a:pt x="58967" y="507004"/>
                      <a:pt x="61507" y="531134"/>
                      <a:pt x="65317" y="553359"/>
                    </a:cubicBezTo>
                    <a:cubicBezTo>
                      <a:pt x="122467" y="537484"/>
                      <a:pt x="180887" y="512719"/>
                      <a:pt x="229782" y="479699"/>
                    </a:cubicBezTo>
                    <a:cubicBezTo>
                      <a:pt x="232322" y="462554"/>
                      <a:pt x="225972" y="448584"/>
                      <a:pt x="217082" y="436519"/>
                    </a:cubicBezTo>
                    <a:close/>
                    <a:moveTo>
                      <a:pt x="78017" y="185694"/>
                    </a:moveTo>
                    <a:cubicBezTo>
                      <a:pt x="120562" y="199029"/>
                      <a:pt x="173267" y="219349"/>
                      <a:pt x="214542" y="207919"/>
                    </a:cubicBezTo>
                    <a:cubicBezTo>
                      <a:pt x="232957" y="186964"/>
                      <a:pt x="227877" y="167914"/>
                      <a:pt x="201207" y="160929"/>
                    </a:cubicBezTo>
                    <a:cubicBezTo>
                      <a:pt x="158027" y="153944"/>
                      <a:pt x="114847" y="138069"/>
                      <a:pt x="71032" y="136164"/>
                    </a:cubicBezTo>
                    <a:cubicBezTo>
                      <a:pt x="69127" y="160929"/>
                      <a:pt x="69127" y="160929"/>
                      <a:pt x="78017" y="185694"/>
                    </a:cubicBezTo>
                    <a:close/>
                    <a:moveTo>
                      <a:pt x="72302" y="477159"/>
                    </a:moveTo>
                    <a:cubicBezTo>
                      <a:pt x="123102" y="460649"/>
                      <a:pt x="162472" y="436519"/>
                      <a:pt x="205652" y="414294"/>
                    </a:cubicBezTo>
                    <a:cubicBezTo>
                      <a:pt x="202477" y="377464"/>
                      <a:pt x="173902" y="366034"/>
                      <a:pt x="148502" y="391434"/>
                    </a:cubicBezTo>
                    <a:cubicBezTo>
                      <a:pt x="113577" y="415564"/>
                      <a:pt x="72937" y="425089"/>
                      <a:pt x="72302" y="477159"/>
                    </a:cubicBezTo>
                    <a:close/>
                    <a:moveTo>
                      <a:pt x="105322" y="284119"/>
                    </a:moveTo>
                    <a:cubicBezTo>
                      <a:pt x="105957" y="282849"/>
                      <a:pt x="107227" y="282214"/>
                      <a:pt x="107862" y="280944"/>
                    </a:cubicBezTo>
                    <a:cubicBezTo>
                      <a:pt x="40552" y="217444"/>
                      <a:pt x="52617" y="132989"/>
                      <a:pt x="27852" y="52979"/>
                    </a:cubicBezTo>
                    <a:cubicBezTo>
                      <a:pt x="18962" y="131719"/>
                      <a:pt x="35472" y="237129"/>
                      <a:pt x="105322" y="28411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33" name="Google Shape;33;p2"/>
            <p:cNvSpPr/>
            <p:nvPr/>
          </p:nvSpPr>
          <p:spPr>
            <a:xfrm>
              <a:off x="4101001" y="4649180"/>
              <a:ext cx="376856" cy="254902"/>
            </a:xfrm>
            <a:custGeom>
              <a:avLst/>
              <a:gdLst/>
              <a:ahLst/>
              <a:cxnLst/>
              <a:rect l="l" t="t" r="r" b="b"/>
              <a:pathLst>
                <a:path w="575352" h="389164" extrusionOk="0">
                  <a:moveTo>
                    <a:pt x="575352" y="173355"/>
                  </a:moveTo>
                  <a:cubicBezTo>
                    <a:pt x="489627" y="224155"/>
                    <a:pt x="287063" y="336550"/>
                    <a:pt x="285793" y="356235"/>
                  </a:cubicBezTo>
                  <a:cubicBezTo>
                    <a:pt x="285158" y="365760"/>
                    <a:pt x="273093" y="372745"/>
                    <a:pt x="263568" y="368935"/>
                  </a:cubicBezTo>
                  <a:cubicBezTo>
                    <a:pt x="189273" y="366395"/>
                    <a:pt x="106088" y="378460"/>
                    <a:pt x="31793" y="385445"/>
                  </a:cubicBezTo>
                  <a:cubicBezTo>
                    <a:pt x="9568" y="398145"/>
                    <a:pt x="-9482" y="375920"/>
                    <a:pt x="5123" y="354965"/>
                  </a:cubicBezTo>
                  <a:cubicBezTo>
                    <a:pt x="34333" y="295275"/>
                    <a:pt x="47033" y="213995"/>
                    <a:pt x="97198" y="170180"/>
                  </a:cubicBezTo>
                  <a:cubicBezTo>
                    <a:pt x="198163" y="112395"/>
                    <a:pt x="294683" y="47625"/>
                    <a:pt x="400727" y="0"/>
                  </a:cubicBezTo>
                  <a:cubicBezTo>
                    <a:pt x="583608" y="18415"/>
                    <a:pt x="570273" y="-16510"/>
                    <a:pt x="575352" y="173355"/>
                  </a:cubicBezTo>
                  <a:close/>
                  <a:moveTo>
                    <a:pt x="292777" y="199390"/>
                  </a:moveTo>
                  <a:cubicBezTo>
                    <a:pt x="223563" y="208915"/>
                    <a:pt x="154983" y="208280"/>
                    <a:pt x="86402" y="220980"/>
                  </a:cubicBezTo>
                  <a:cubicBezTo>
                    <a:pt x="70527" y="268605"/>
                    <a:pt x="27983" y="310515"/>
                    <a:pt x="32427" y="359410"/>
                  </a:cubicBezTo>
                  <a:cubicBezTo>
                    <a:pt x="98468" y="358775"/>
                    <a:pt x="165143" y="359410"/>
                    <a:pt x="229913" y="343535"/>
                  </a:cubicBezTo>
                  <a:cubicBezTo>
                    <a:pt x="285793" y="323215"/>
                    <a:pt x="275633" y="250190"/>
                    <a:pt x="292777" y="199390"/>
                  </a:cubicBezTo>
                  <a:close/>
                  <a:moveTo>
                    <a:pt x="398188" y="146685"/>
                  </a:moveTo>
                  <a:cubicBezTo>
                    <a:pt x="374693" y="151765"/>
                    <a:pt x="340402" y="168910"/>
                    <a:pt x="320083" y="186055"/>
                  </a:cubicBezTo>
                  <a:cubicBezTo>
                    <a:pt x="314368" y="225425"/>
                    <a:pt x="288968" y="274320"/>
                    <a:pt x="292143" y="320040"/>
                  </a:cubicBezTo>
                  <a:cubicBezTo>
                    <a:pt x="327702" y="303530"/>
                    <a:pt x="361993" y="272415"/>
                    <a:pt x="392473" y="250825"/>
                  </a:cubicBezTo>
                  <a:cubicBezTo>
                    <a:pt x="389933" y="213995"/>
                    <a:pt x="397552" y="181610"/>
                    <a:pt x="398188" y="146685"/>
                  </a:cubicBezTo>
                  <a:close/>
                  <a:moveTo>
                    <a:pt x="115613" y="186055"/>
                  </a:moveTo>
                  <a:cubicBezTo>
                    <a:pt x="167683" y="207010"/>
                    <a:pt x="302302" y="179705"/>
                    <a:pt x="346118" y="135890"/>
                  </a:cubicBezTo>
                  <a:cubicBezTo>
                    <a:pt x="266743" y="97155"/>
                    <a:pt x="180383" y="131445"/>
                    <a:pt x="115613" y="186055"/>
                  </a:cubicBezTo>
                  <a:close/>
                  <a:moveTo>
                    <a:pt x="417238" y="231775"/>
                  </a:moveTo>
                  <a:cubicBezTo>
                    <a:pt x="433748" y="227330"/>
                    <a:pt x="435018" y="226060"/>
                    <a:pt x="435018" y="215265"/>
                  </a:cubicBezTo>
                  <a:cubicBezTo>
                    <a:pt x="431843" y="191135"/>
                    <a:pt x="440733" y="163195"/>
                    <a:pt x="429302" y="140970"/>
                  </a:cubicBezTo>
                  <a:cubicBezTo>
                    <a:pt x="415333" y="166370"/>
                    <a:pt x="410252" y="204470"/>
                    <a:pt x="417238" y="231775"/>
                  </a:cubicBezTo>
                  <a:close/>
                  <a:moveTo>
                    <a:pt x="506138" y="85090"/>
                  </a:moveTo>
                  <a:cubicBezTo>
                    <a:pt x="509948" y="120650"/>
                    <a:pt x="498518" y="147955"/>
                    <a:pt x="507408" y="184785"/>
                  </a:cubicBezTo>
                  <a:cubicBezTo>
                    <a:pt x="526458" y="157480"/>
                    <a:pt x="517568" y="111125"/>
                    <a:pt x="506138" y="85090"/>
                  </a:cubicBezTo>
                  <a:close/>
                  <a:moveTo>
                    <a:pt x="482643" y="190500"/>
                  </a:moveTo>
                  <a:cubicBezTo>
                    <a:pt x="480738" y="159385"/>
                    <a:pt x="497883" y="125095"/>
                    <a:pt x="481373" y="101600"/>
                  </a:cubicBezTo>
                  <a:cubicBezTo>
                    <a:pt x="473118" y="125730"/>
                    <a:pt x="473118" y="147955"/>
                    <a:pt x="482643" y="190500"/>
                  </a:cubicBezTo>
                  <a:close/>
                  <a:moveTo>
                    <a:pt x="453433" y="168275"/>
                  </a:moveTo>
                  <a:cubicBezTo>
                    <a:pt x="445177" y="182880"/>
                    <a:pt x="440098" y="203200"/>
                    <a:pt x="457877" y="212090"/>
                  </a:cubicBezTo>
                  <a:cubicBezTo>
                    <a:pt x="462323" y="194945"/>
                    <a:pt x="461052" y="181610"/>
                    <a:pt x="453433" y="168275"/>
                  </a:cubicBezTo>
                  <a:close/>
                  <a:moveTo>
                    <a:pt x="408348" y="66675"/>
                  </a:moveTo>
                  <a:cubicBezTo>
                    <a:pt x="412158" y="80645"/>
                    <a:pt x="437558" y="79375"/>
                    <a:pt x="453433" y="74930"/>
                  </a:cubicBezTo>
                  <a:cubicBezTo>
                    <a:pt x="437558" y="62865"/>
                    <a:pt x="422952" y="67945"/>
                    <a:pt x="408348" y="66675"/>
                  </a:cubicBezTo>
                  <a:close/>
                  <a:moveTo>
                    <a:pt x="495343" y="48895"/>
                  </a:moveTo>
                  <a:cubicBezTo>
                    <a:pt x="479468" y="37465"/>
                    <a:pt x="471213" y="36195"/>
                    <a:pt x="442638" y="40640"/>
                  </a:cubicBezTo>
                  <a:cubicBezTo>
                    <a:pt x="464227" y="42545"/>
                    <a:pt x="478833" y="53340"/>
                    <a:pt x="495343" y="48895"/>
                  </a:cubicBezTo>
                  <a:close/>
                  <a:moveTo>
                    <a:pt x="335958" y="89535"/>
                  </a:moveTo>
                  <a:cubicBezTo>
                    <a:pt x="321352" y="76200"/>
                    <a:pt x="305477" y="73025"/>
                    <a:pt x="293413" y="88900"/>
                  </a:cubicBezTo>
                  <a:cubicBezTo>
                    <a:pt x="308652" y="92710"/>
                    <a:pt x="320718" y="92710"/>
                    <a:pt x="335958" y="89535"/>
                  </a:cubicBezTo>
                  <a:close/>
                  <a:moveTo>
                    <a:pt x="539793" y="65405"/>
                  </a:moveTo>
                  <a:cubicBezTo>
                    <a:pt x="527727" y="76200"/>
                    <a:pt x="528363" y="81280"/>
                    <a:pt x="540427" y="92075"/>
                  </a:cubicBezTo>
                  <a:cubicBezTo>
                    <a:pt x="543602" y="83185"/>
                    <a:pt x="544873" y="74295"/>
                    <a:pt x="539793" y="6540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8091625" y="827000"/>
              <a:ext cx="485245" cy="329049"/>
            </a:xfrm>
            <a:custGeom>
              <a:avLst/>
              <a:gdLst/>
              <a:ahLst/>
              <a:cxnLst/>
              <a:rect l="l" t="t" r="r" b="b"/>
              <a:pathLst>
                <a:path w="620122" h="420510" extrusionOk="0">
                  <a:moveTo>
                    <a:pt x="1362" y="54610"/>
                  </a:moveTo>
                  <a:cubicBezTo>
                    <a:pt x="-31023" y="-68580"/>
                    <a:pt x="523967" y="55245"/>
                    <a:pt x="605247" y="54610"/>
                  </a:cubicBezTo>
                  <a:cubicBezTo>
                    <a:pt x="675732" y="78740"/>
                    <a:pt x="469992" y="177800"/>
                    <a:pt x="522062" y="355600"/>
                  </a:cubicBezTo>
                  <a:cubicBezTo>
                    <a:pt x="492217" y="360045"/>
                    <a:pt x="461102" y="331470"/>
                    <a:pt x="433162" y="323850"/>
                  </a:cubicBezTo>
                  <a:cubicBezTo>
                    <a:pt x="398237" y="328930"/>
                    <a:pt x="342992" y="455930"/>
                    <a:pt x="327752" y="410845"/>
                  </a:cubicBezTo>
                  <a:cubicBezTo>
                    <a:pt x="228057" y="287020"/>
                    <a:pt x="113757" y="169545"/>
                    <a:pt x="1362" y="54610"/>
                  </a:cubicBezTo>
                  <a:close/>
                  <a:moveTo>
                    <a:pt x="591277" y="78740"/>
                  </a:moveTo>
                  <a:cubicBezTo>
                    <a:pt x="418557" y="50800"/>
                    <a:pt x="245837" y="13335"/>
                    <a:pt x="69942" y="28575"/>
                  </a:cubicBezTo>
                  <a:cubicBezTo>
                    <a:pt x="217262" y="83820"/>
                    <a:pt x="363947" y="134620"/>
                    <a:pt x="513807" y="186055"/>
                  </a:cubicBezTo>
                  <a:cubicBezTo>
                    <a:pt x="542382" y="154305"/>
                    <a:pt x="569052" y="120650"/>
                    <a:pt x="591277" y="78740"/>
                  </a:cubicBezTo>
                  <a:close/>
                  <a:moveTo>
                    <a:pt x="443957" y="267335"/>
                  </a:moveTo>
                  <a:cubicBezTo>
                    <a:pt x="319497" y="199390"/>
                    <a:pt x="185512" y="113665"/>
                    <a:pt x="57242" y="74930"/>
                  </a:cubicBezTo>
                  <a:cubicBezTo>
                    <a:pt x="154397" y="174625"/>
                    <a:pt x="238852" y="289560"/>
                    <a:pt x="344897" y="379095"/>
                  </a:cubicBezTo>
                  <a:cubicBezTo>
                    <a:pt x="380457" y="344170"/>
                    <a:pt x="414747" y="311150"/>
                    <a:pt x="443957" y="267335"/>
                  </a:cubicBezTo>
                  <a:close/>
                  <a:moveTo>
                    <a:pt x="494122" y="207010"/>
                  </a:moveTo>
                  <a:cubicBezTo>
                    <a:pt x="380457" y="167640"/>
                    <a:pt x="263617" y="100330"/>
                    <a:pt x="146777" y="87630"/>
                  </a:cubicBezTo>
                  <a:cubicBezTo>
                    <a:pt x="262347" y="134620"/>
                    <a:pt x="363947" y="216535"/>
                    <a:pt x="484597" y="246380"/>
                  </a:cubicBezTo>
                  <a:cubicBezTo>
                    <a:pt x="480787" y="264795"/>
                    <a:pt x="472532" y="281305"/>
                    <a:pt x="490947" y="292735"/>
                  </a:cubicBezTo>
                  <a:cubicBezTo>
                    <a:pt x="503012" y="251460"/>
                    <a:pt x="502377" y="238125"/>
                    <a:pt x="494122" y="2070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 rot="3971375">
              <a:off x="3138581" y="4622816"/>
              <a:ext cx="362909" cy="668479"/>
            </a:xfrm>
            <a:custGeom>
              <a:avLst/>
              <a:gdLst/>
              <a:ahLst/>
              <a:cxnLst/>
              <a:rect l="l" t="t" r="r" b="b"/>
              <a:pathLst>
                <a:path w="421613" h="776612" extrusionOk="0">
                  <a:moveTo>
                    <a:pt x="99839" y="349282"/>
                  </a:moveTo>
                  <a:cubicBezTo>
                    <a:pt x="-9381" y="246412"/>
                    <a:pt x="19194" y="15272"/>
                    <a:pt x="189374" y="32"/>
                  </a:cubicBezTo>
                  <a:cubicBezTo>
                    <a:pt x="381144" y="-3143"/>
                    <a:pt x="497984" y="232442"/>
                    <a:pt x="363999" y="377222"/>
                  </a:cubicBezTo>
                  <a:cubicBezTo>
                    <a:pt x="448453" y="504222"/>
                    <a:pt x="402734" y="743617"/>
                    <a:pt x="235728" y="773462"/>
                  </a:cubicBezTo>
                  <a:cubicBezTo>
                    <a:pt x="125874" y="796957"/>
                    <a:pt x="24909" y="684562"/>
                    <a:pt x="4589" y="585502"/>
                  </a:cubicBezTo>
                  <a:cubicBezTo>
                    <a:pt x="-17001" y="491522"/>
                    <a:pt x="41419" y="414052"/>
                    <a:pt x="99839" y="349282"/>
                  </a:cubicBezTo>
                  <a:close/>
                  <a:moveTo>
                    <a:pt x="113174" y="363887"/>
                  </a:moveTo>
                  <a:cubicBezTo>
                    <a:pt x="60469" y="429927"/>
                    <a:pt x="-6206" y="502317"/>
                    <a:pt x="28084" y="594392"/>
                  </a:cubicBezTo>
                  <a:cubicBezTo>
                    <a:pt x="55389" y="680117"/>
                    <a:pt x="137939" y="773462"/>
                    <a:pt x="236999" y="755047"/>
                  </a:cubicBezTo>
                  <a:cubicBezTo>
                    <a:pt x="372253" y="724567"/>
                    <a:pt x="403369" y="568357"/>
                    <a:pt x="375428" y="450247"/>
                  </a:cubicBezTo>
                  <a:cubicBezTo>
                    <a:pt x="371619" y="427387"/>
                    <a:pt x="367809" y="403257"/>
                    <a:pt x="340503" y="395002"/>
                  </a:cubicBezTo>
                  <a:cubicBezTo>
                    <a:pt x="330344" y="400082"/>
                    <a:pt x="316374" y="404527"/>
                    <a:pt x="306214" y="412782"/>
                  </a:cubicBezTo>
                  <a:cubicBezTo>
                    <a:pt x="292244" y="424212"/>
                    <a:pt x="276369" y="408337"/>
                    <a:pt x="263669" y="418497"/>
                  </a:cubicBezTo>
                  <a:cubicBezTo>
                    <a:pt x="206519" y="425482"/>
                    <a:pt x="159528" y="398177"/>
                    <a:pt x="113174" y="363887"/>
                  </a:cubicBezTo>
                  <a:close/>
                  <a:moveTo>
                    <a:pt x="343678" y="364522"/>
                  </a:moveTo>
                  <a:cubicBezTo>
                    <a:pt x="427499" y="287052"/>
                    <a:pt x="415434" y="127032"/>
                    <a:pt x="317009" y="67342"/>
                  </a:cubicBezTo>
                  <a:cubicBezTo>
                    <a:pt x="218584" y="-10128"/>
                    <a:pt x="108728" y="4477"/>
                    <a:pt x="61739" y="125762"/>
                  </a:cubicBezTo>
                  <a:cubicBezTo>
                    <a:pt x="49039" y="190532"/>
                    <a:pt x="59199" y="321977"/>
                    <a:pt x="138574" y="332772"/>
                  </a:cubicBezTo>
                  <a:cubicBezTo>
                    <a:pt x="207789" y="290227"/>
                    <a:pt x="282719" y="322612"/>
                    <a:pt x="343678" y="364522"/>
                  </a:cubicBezTo>
                  <a:close/>
                  <a:moveTo>
                    <a:pt x="318914" y="379127"/>
                  </a:moveTo>
                  <a:cubicBezTo>
                    <a:pt x="306849" y="365792"/>
                    <a:pt x="294784" y="353727"/>
                    <a:pt x="273828" y="349282"/>
                  </a:cubicBezTo>
                  <a:cubicBezTo>
                    <a:pt x="280178" y="372777"/>
                    <a:pt x="291609" y="400717"/>
                    <a:pt x="318914" y="379127"/>
                  </a:cubicBezTo>
                  <a:close/>
                  <a:moveTo>
                    <a:pt x="211599" y="382302"/>
                  </a:moveTo>
                  <a:cubicBezTo>
                    <a:pt x="208424" y="357537"/>
                    <a:pt x="203344" y="315627"/>
                    <a:pt x="179849" y="340392"/>
                  </a:cubicBezTo>
                  <a:cubicBezTo>
                    <a:pt x="191278" y="353092"/>
                    <a:pt x="196994" y="369602"/>
                    <a:pt x="211599" y="382302"/>
                  </a:cubicBezTo>
                  <a:close/>
                  <a:moveTo>
                    <a:pt x="265574" y="395637"/>
                  </a:moveTo>
                  <a:cubicBezTo>
                    <a:pt x="251603" y="373412"/>
                    <a:pt x="248428" y="351822"/>
                    <a:pt x="233189" y="341027"/>
                  </a:cubicBezTo>
                  <a:cubicBezTo>
                    <a:pt x="229378" y="361982"/>
                    <a:pt x="236999" y="377222"/>
                    <a:pt x="265574" y="395637"/>
                  </a:cubicBezTo>
                  <a:close/>
                  <a:moveTo>
                    <a:pt x="167784" y="366427"/>
                  </a:moveTo>
                  <a:cubicBezTo>
                    <a:pt x="165244" y="354997"/>
                    <a:pt x="156989" y="341027"/>
                    <a:pt x="146828" y="349917"/>
                  </a:cubicBezTo>
                  <a:cubicBezTo>
                    <a:pt x="147464" y="361347"/>
                    <a:pt x="156989" y="368332"/>
                    <a:pt x="167784" y="36642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6" name="Google Shape;36;p2"/>
            <p:cNvSpPr/>
            <p:nvPr/>
          </p:nvSpPr>
          <p:spPr>
            <a:xfrm rot="-3375824">
              <a:off x="8508205" y="4088864"/>
              <a:ext cx="623152" cy="166730"/>
            </a:xfrm>
            <a:custGeom>
              <a:avLst/>
              <a:gdLst/>
              <a:ahLst/>
              <a:cxnLst/>
              <a:rect l="l" t="t" r="r" b="b"/>
              <a:pathLst>
                <a:path w="724776" h="193920" extrusionOk="0">
                  <a:moveTo>
                    <a:pt x="536612" y="138058"/>
                  </a:moveTo>
                  <a:cubicBezTo>
                    <a:pt x="412787" y="137423"/>
                    <a:pt x="278168" y="171713"/>
                    <a:pt x="151168" y="192033"/>
                  </a:cubicBezTo>
                  <a:cubicBezTo>
                    <a:pt x="124497" y="199653"/>
                    <a:pt x="-29807" y="184413"/>
                    <a:pt x="5118" y="142503"/>
                  </a:cubicBezTo>
                  <a:cubicBezTo>
                    <a:pt x="118783" y="37093"/>
                    <a:pt x="265468" y="56778"/>
                    <a:pt x="408978" y="32013"/>
                  </a:cubicBezTo>
                  <a:cubicBezTo>
                    <a:pt x="490258" y="33283"/>
                    <a:pt x="579158" y="-16882"/>
                    <a:pt x="655358" y="5978"/>
                  </a:cubicBezTo>
                  <a:cubicBezTo>
                    <a:pt x="675043" y="28203"/>
                    <a:pt x="713143" y="-12437"/>
                    <a:pt x="722033" y="26933"/>
                  </a:cubicBezTo>
                  <a:cubicBezTo>
                    <a:pt x="725208" y="40268"/>
                    <a:pt x="727747" y="54238"/>
                    <a:pt x="716953" y="68208"/>
                  </a:cubicBezTo>
                  <a:cubicBezTo>
                    <a:pt x="673137" y="67573"/>
                    <a:pt x="667422" y="106943"/>
                    <a:pt x="643928" y="137423"/>
                  </a:cubicBezTo>
                  <a:cubicBezTo>
                    <a:pt x="555662" y="152663"/>
                    <a:pt x="452793" y="199653"/>
                    <a:pt x="367068" y="192033"/>
                  </a:cubicBezTo>
                  <a:cubicBezTo>
                    <a:pt x="370878" y="153933"/>
                    <a:pt x="501053" y="157108"/>
                    <a:pt x="536612" y="138058"/>
                  </a:cubicBezTo>
                  <a:close/>
                  <a:moveTo>
                    <a:pt x="388658" y="121548"/>
                  </a:moveTo>
                  <a:cubicBezTo>
                    <a:pt x="450887" y="124723"/>
                    <a:pt x="612812" y="113928"/>
                    <a:pt x="651547" y="66303"/>
                  </a:cubicBezTo>
                  <a:cubicBezTo>
                    <a:pt x="658533" y="42808"/>
                    <a:pt x="636943" y="18043"/>
                    <a:pt x="613447" y="21218"/>
                  </a:cubicBezTo>
                  <a:cubicBezTo>
                    <a:pt x="537883" y="43443"/>
                    <a:pt x="438822" y="31378"/>
                    <a:pt x="374053" y="70748"/>
                  </a:cubicBezTo>
                  <a:cubicBezTo>
                    <a:pt x="377862" y="86623"/>
                    <a:pt x="382943" y="103133"/>
                    <a:pt x="388658" y="121548"/>
                  </a:cubicBezTo>
                  <a:close/>
                  <a:moveTo>
                    <a:pt x="347383" y="65668"/>
                  </a:moveTo>
                  <a:cubicBezTo>
                    <a:pt x="275628" y="73288"/>
                    <a:pt x="201968" y="68843"/>
                    <a:pt x="133387" y="91703"/>
                  </a:cubicBezTo>
                  <a:cubicBezTo>
                    <a:pt x="131483" y="119008"/>
                    <a:pt x="132753" y="145678"/>
                    <a:pt x="144818" y="169808"/>
                  </a:cubicBezTo>
                  <a:cubicBezTo>
                    <a:pt x="207047" y="142503"/>
                    <a:pt x="415962" y="182508"/>
                    <a:pt x="347383" y="65668"/>
                  </a:cubicBezTo>
                  <a:close/>
                  <a:moveTo>
                    <a:pt x="106083" y="110118"/>
                  </a:moveTo>
                  <a:cubicBezTo>
                    <a:pt x="81318" y="115198"/>
                    <a:pt x="37503" y="132978"/>
                    <a:pt x="52743" y="161553"/>
                  </a:cubicBezTo>
                  <a:cubicBezTo>
                    <a:pt x="71158" y="167903"/>
                    <a:pt x="90208" y="171078"/>
                    <a:pt x="111797" y="169808"/>
                  </a:cubicBezTo>
                  <a:cubicBezTo>
                    <a:pt x="115608" y="148218"/>
                    <a:pt x="114972" y="129803"/>
                    <a:pt x="106083" y="110118"/>
                  </a:cubicBezTo>
                  <a:close/>
                  <a:moveTo>
                    <a:pt x="680122" y="49793"/>
                  </a:moveTo>
                  <a:cubicBezTo>
                    <a:pt x="687743" y="47253"/>
                    <a:pt x="701712" y="49158"/>
                    <a:pt x="699172" y="37728"/>
                  </a:cubicBezTo>
                  <a:cubicBezTo>
                    <a:pt x="692187" y="30743"/>
                    <a:pt x="679487" y="37093"/>
                    <a:pt x="680122" y="497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 rot="3011666">
              <a:off x="3210524" y="657803"/>
              <a:ext cx="199800" cy="513948"/>
            </a:xfrm>
            <a:custGeom>
              <a:avLst/>
              <a:gdLst/>
              <a:ahLst/>
              <a:cxnLst/>
              <a:rect l="l" t="t" r="r" b="b"/>
              <a:pathLst>
                <a:path w="232561" h="598221" extrusionOk="0">
                  <a:moveTo>
                    <a:pt x="113282" y="495986"/>
                  </a:moveTo>
                  <a:cubicBezTo>
                    <a:pt x="77722" y="519481"/>
                    <a:pt x="56132" y="585521"/>
                    <a:pt x="22477" y="598221"/>
                  </a:cubicBezTo>
                  <a:cubicBezTo>
                    <a:pt x="-37848" y="484556"/>
                    <a:pt x="39622" y="335966"/>
                    <a:pt x="64388" y="215316"/>
                  </a:cubicBezTo>
                  <a:cubicBezTo>
                    <a:pt x="82802" y="153086"/>
                    <a:pt x="100582" y="90856"/>
                    <a:pt x="115822" y="27991"/>
                  </a:cubicBezTo>
                  <a:cubicBezTo>
                    <a:pt x="125982" y="-24714"/>
                    <a:pt x="192657" y="10846"/>
                    <a:pt x="223772" y="23546"/>
                  </a:cubicBezTo>
                  <a:cubicBezTo>
                    <a:pt x="247268" y="47041"/>
                    <a:pt x="216788" y="92761"/>
                    <a:pt x="211707" y="121971"/>
                  </a:cubicBezTo>
                  <a:cubicBezTo>
                    <a:pt x="177418" y="245161"/>
                    <a:pt x="139952" y="370891"/>
                    <a:pt x="113282" y="495986"/>
                  </a:cubicBezTo>
                  <a:close/>
                  <a:moveTo>
                    <a:pt x="45338" y="459156"/>
                  </a:moveTo>
                  <a:cubicBezTo>
                    <a:pt x="74547" y="330886"/>
                    <a:pt x="116457" y="203886"/>
                    <a:pt x="145668" y="76886"/>
                  </a:cubicBezTo>
                  <a:cubicBezTo>
                    <a:pt x="109472" y="78156"/>
                    <a:pt x="92963" y="222301"/>
                    <a:pt x="77088" y="257861"/>
                  </a:cubicBezTo>
                  <a:cubicBezTo>
                    <a:pt x="76452" y="295961"/>
                    <a:pt x="252" y="454076"/>
                    <a:pt x="45972" y="458521"/>
                  </a:cubicBezTo>
                  <a:cubicBezTo>
                    <a:pt x="56768" y="469316"/>
                    <a:pt x="69468" y="475666"/>
                    <a:pt x="85977" y="474396"/>
                  </a:cubicBezTo>
                  <a:cubicBezTo>
                    <a:pt x="99313" y="448996"/>
                    <a:pt x="223772" y="55296"/>
                    <a:pt x="175513" y="85776"/>
                  </a:cubicBezTo>
                  <a:cubicBezTo>
                    <a:pt x="122807" y="140386"/>
                    <a:pt x="105027" y="464871"/>
                    <a:pt x="45338" y="459156"/>
                  </a:cubicBezTo>
                  <a:close/>
                  <a:moveTo>
                    <a:pt x="202818" y="67361"/>
                  </a:moveTo>
                  <a:cubicBezTo>
                    <a:pt x="204722" y="55296"/>
                    <a:pt x="205357" y="47676"/>
                    <a:pt x="206627" y="40691"/>
                  </a:cubicBezTo>
                  <a:cubicBezTo>
                    <a:pt x="183768" y="22276"/>
                    <a:pt x="139318" y="7671"/>
                    <a:pt x="136777" y="48311"/>
                  </a:cubicBezTo>
                  <a:cubicBezTo>
                    <a:pt x="156463" y="61011"/>
                    <a:pt x="178052" y="61646"/>
                    <a:pt x="202818" y="67361"/>
                  </a:cubicBezTo>
                  <a:close/>
                  <a:moveTo>
                    <a:pt x="28193" y="481381"/>
                  </a:moveTo>
                  <a:cubicBezTo>
                    <a:pt x="20572" y="551231"/>
                    <a:pt x="45338" y="558216"/>
                    <a:pt x="77088" y="497891"/>
                  </a:cubicBezTo>
                  <a:cubicBezTo>
                    <a:pt x="61847" y="488366"/>
                    <a:pt x="45972" y="487096"/>
                    <a:pt x="28193" y="48138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 rot="2196195">
              <a:off x="6146037" y="457710"/>
              <a:ext cx="248001" cy="649145"/>
            </a:xfrm>
            <a:custGeom>
              <a:avLst/>
              <a:gdLst/>
              <a:ahLst/>
              <a:cxnLst/>
              <a:rect l="l" t="t" r="r" b="b"/>
              <a:pathLst>
                <a:path w="288538" h="755251" extrusionOk="0">
                  <a:moveTo>
                    <a:pt x="159385" y="203835"/>
                  </a:moveTo>
                  <a:cubicBezTo>
                    <a:pt x="135890" y="116840"/>
                    <a:pt x="239395" y="74295"/>
                    <a:pt x="262890" y="0"/>
                  </a:cubicBezTo>
                  <a:cubicBezTo>
                    <a:pt x="320675" y="52070"/>
                    <a:pt x="269240" y="174625"/>
                    <a:pt x="222250" y="224155"/>
                  </a:cubicBezTo>
                  <a:cubicBezTo>
                    <a:pt x="234950" y="327660"/>
                    <a:pt x="174625" y="408305"/>
                    <a:pt x="143510" y="500380"/>
                  </a:cubicBezTo>
                  <a:cubicBezTo>
                    <a:pt x="127635" y="528955"/>
                    <a:pt x="31750" y="815975"/>
                    <a:pt x="0" y="743585"/>
                  </a:cubicBezTo>
                  <a:cubicBezTo>
                    <a:pt x="43180" y="565150"/>
                    <a:pt x="33020" y="346710"/>
                    <a:pt x="159385" y="203835"/>
                  </a:cubicBezTo>
                  <a:close/>
                  <a:moveTo>
                    <a:pt x="43180" y="661035"/>
                  </a:moveTo>
                  <a:cubicBezTo>
                    <a:pt x="103505" y="576580"/>
                    <a:pt x="121920" y="466725"/>
                    <a:pt x="172085" y="375285"/>
                  </a:cubicBezTo>
                  <a:cubicBezTo>
                    <a:pt x="180340" y="353060"/>
                    <a:pt x="195580" y="327025"/>
                    <a:pt x="191135" y="303530"/>
                  </a:cubicBezTo>
                  <a:cubicBezTo>
                    <a:pt x="171450" y="297815"/>
                    <a:pt x="151765" y="292735"/>
                    <a:pt x="130810" y="287020"/>
                  </a:cubicBezTo>
                  <a:cubicBezTo>
                    <a:pt x="74295" y="403225"/>
                    <a:pt x="55880" y="534035"/>
                    <a:pt x="43180" y="661035"/>
                  </a:cubicBezTo>
                  <a:close/>
                  <a:moveTo>
                    <a:pt x="261620" y="67945"/>
                  </a:moveTo>
                  <a:cubicBezTo>
                    <a:pt x="259715" y="67310"/>
                    <a:pt x="257175" y="66040"/>
                    <a:pt x="255270" y="65405"/>
                  </a:cubicBezTo>
                  <a:cubicBezTo>
                    <a:pt x="223520" y="100965"/>
                    <a:pt x="139700" y="176530"/>
                    <a:pt x="197485" y="217805"/>
                  </a:cubicBezTo>
                  <a:cubicBezTo>
                    <a:pt x="239395" y="175260"/>
                    <a:pt x="261620" y="126365"/>
                    <a:pt x="261620" y="67945"/>
                  </a:cubicBezTo>
                  <a:close/>
                  <a:moveTo>
                    <a:pt x="194945" y="281305"/>
                  </a:moveTo>
                  <a:cubicBezTo>
                    <a:pt x="201295" y="267970"/>
                    <a:pt x="201930" y="255905"/>
                    <a:pt x="198120" y="244475"/>
                  </a:cubicBezTo>
                  <a:cubicBezTo>
                    <a:pt x="167640" y="227330"/>
                    <a:pt x="156210" y="233045"/>
                    <a:pt x="146685" y="267335"/>
                  </a:cubicBezTo>
                  <a:cubicBezTo>
                    <a:pt x="158750" y="282575"/>
                    <a:pt x="175260" y="283210"/>
                    <a:pt x="194945" y="28130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39" name="Google Shape;39;p2"/>
            <p:cNvGrpSpPr/>
            <p:nvPr/>
          </p:nvGrpSpPr>
          <p:grpSpPr>
            <a:xfrm>
              <a:off x="5462677" y="4575203"/>
              <a:ext cx="497752" cy="491681"/>
              <a:chOff x="7559440" y="3972390"/>
              <a:chExt cx="497752" cy="491681"/>
            </a:xfrm>
          </p:grpSpPr>
          <p:sp>
            <p:nvSpPr>
              <p:cNvPr id="40" name="Google Shape;40;p2"/>
              <p:cNvSpPr/>
              <p:nvPr/>
            </p:nvSpPr>
            <p:spPr>
              <a:xfrm rot="1226546">
                <a:off x="7692589" y="4106488"/>
                <a:ext cx="320298" cy="311457"/>
              </a:xfrm>
              <a:custGeom>
                <a:avLst/>
                <a:gdLst/>
                <a:ahLst/>
                <a:cxnLst/>
                <a:rect l="l" t="t" r="r" b="b"/>
                <a:pathLst>
                  <a:path w="15179" h="14760" extrusionOk="0">
                    <a:moveTo>
                      <a:pt x="9741" y="0"/>
                    </a:moveTo>
                    <a:lnTo>
                      <a:pt x="8306" y="60"/>
                    </a:lnTo>
                    <a:lnTo>
                      <a:pt x="7649" y="179"/>
                    </a:lnTo>
                    <a:lnTo>
                      <a:pt x="7052" y="299"/>
                    </a:lnTo>
                    <a:lnTo>
                      <a:pt x="6514" y="478"/>
                    </a:lnTo>
                    <a:lnTo>
                      <a:pt x="5916" y="777"/>
                    </a:lnTo>
                    <a:lnTo>
                      <a:pt x="5319" y="1135"/>
                    </a:lnTo>
                    <a:lnTo>
                      <a:pt x="4721" y="1613"/>
                    </a:lnTo>
                    <a:lnTo>
                      <a:pt x="3765" y="2510"/>
                    </a:lnTo>
                    <a:lnTo>
                      <a:pt x="2809" y="3585"/>
                    </a:lnTo>
                    <a:lnTo>
                      <a:pt x="1913" y="4840"/>
                    </a:lnTo>
                    <a:lnTo>
                      <a:pt x="1494" y="5557"/>
                    </a:lnTo>
                    <a:lnTo>
                      <a:pt x="1076" y="6215"/>
                    </a:lnTo>
                    <a:lnTo>
                      <a:pt x="777" y="6932"/>
                    </a:lnTo>
                    <a:lnTo>
                      <a:pt x="478" y="7649"/>
                    </a:lnTo>
                    <a:lnTo>
                      <a:pt x="239" y="8366"/>
                    </a:lnTo>
                    <a:lnTo>
                      <a:pt x="60" y="9023"/>
                    </a:lnTo>
                    <a:lnTo>
                      <a:pt x="0" y="9740"/>
                    </a:lnTo>
                    <a:lnTo>
                      <a:pt x="0" y="10457"/>
                    </a:lnTo>
                    <a:lnTo>
                      <a:pt x="120" y="11115"/>
                    </a:lnTo>
                    <a:lnTo>
                      <a:pt x="299" y="11772"/>
                    </a:lnTo>
                    <a:lnTo>
                      <a:pt x="419" y="12071"/>
                    </a:lnTo>
                    <a:lnTo>
                      <a:pt x="598" y="12429"/>
                    </a:lnTo>
                    <a:lnTo>
                      <a:pt x="1076" y="12907"/>
                    </a:lnTo>
                    <a:lnTo>
                      <a:pt x="1554" y="13385"/>
                    </a:lnTo>
                    <a:lnTo>
                      <a:pt x="2152" y="13684"/>
                    </a:lnTo>
                    <a:lnTo>
                      <a:pt x="2749" y="13983"/>
                    </a:lnTo>
                    <a:lnTo>
                      <a:pt x="3406" y="14222"/>
                    </a:lnTo>
                    <a:lnTo>
                      <a:pt x="4721" y="14640"/>
                    </a:lnTo>
                    <a:lnTo>
                      <a:pt x="5378" y="14760"/>
                    </a:lnTo>
                    <a:lnTo>
                      <a:pt x="6036" y="14760"/>
                    </a:lnTo>
                    <a:lnTo>
                      <a:pt x="6753" y="14700"/>
                    </a:lnTo>
                    <a:lnTo>
                      <a:pt x="7410" y="14521"/>
                    </a:lnTo>
                    <a:lnTo>
                      <a:pt x="8067" y="14222"/>
                    </a:lnTo>
                    <a:lnTo>
                      <a:pt x="8665" y="13923"/>
                    </a:lnTo>
                    <a:lnTo>
                      <a:pt x="9262" y="13505"/>
                    </a:lnTo>
                    <a:lnTo>
                      <a:pt x="9741" y="13086"/>
                    </a:lnTo>
                    <a:lnTo>
                      <a:pt x="10756" y="12130"/>
                    </a:lnTo>
                    <a:lnTo>
                      <a:pt x="11832" y="10935"/>
                    </a:lnTo>
                    <a:lnTo>
                      <a:pt x="12908" y="9561"/>
                    </a:lnTo>
                    <a:lnTo>
                      <a:pt x="13445" y="8844"/>
                    </a:lnTo>
                    <a:lnTo>
                      <a:pt x="13923" y="8067"/>
                    </a:lnTo>
                    <a:lnTo>
                      <a:pt x="14342" y="7290"/>
                    </a:lnTo>
                    <a:lnTo>
                      <a:pt x="14700" y="6513"/>
                    </a:lnTo>
                    <a:lnTo>
                      <a:pt x="14939" y="5737"/>
                    </a:lnTo>
                    <a:lnTo>
                      <a:pt x="15118" y="4960"/>
                    </a:lnTo>
                    <a:lnTo>
                      <a:pt x="15178" y="4183"/>
                    </a:lnTo>
                    <a:lnTo>
                      <a:pt x="15178" y="3466"/>
                    </a:lnTo>
                    <a:lnTo>
                      <a:pt x="15059" y="3107"/>
                    </a:lnTo>
                    <a:lnTo>
                      <a:pt x="14999" y="2749"/>
                    </a:lnTo>
                    <a:lnTo>
                      <a:pt x="14820" y="2390"/>
                    </a:lnTo>
                    <a:lnTo>
                      <a:pt x="14640" y="2092"/>
                    </a:lnTo>
                    <a:lnTo>
                      <a:pt x="14222" y="1494"/>
                    </a:lnTo>
                    <a:lnTo>
                      <a:pt x="13684" y="1076"/>
                    </a:lnTo>
                    <a:lnTo>
                      <a:pt x="13147" y="657"/>
                    </a:lnTo>
                    <a:lnTo>
                      <a:pt x="12489" y="418"/>
                    </a:lnTo>
                    <a:lnTo>
                      <a:pt x="11832" y="179"/>
                    </a:lnTo>
                    <a:lnTo>
                      <a:pt x="11115" y="60"/>
                    </a:lnTo>
                    <a:lnTo>
                      <a:pt x="1045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 rot="9911830">
                <a:off x="7595186" y="4010311"/>
                <a:ext cx="338915" cy="323847"/>
              </a:xfrm>
              <a:custGeom>
                <a:avLst/>
                <a:gdLst/>
                <a:ahLst/>
                <a:cxnLst/>
                <a:rect l="l" t="t" r="r" b="b"/>
                <a:pathLst>
                  <a:path w="393594" h="376095" extrusionOk="0">
                    <a:moveTo>
                      <a:pt x="214418" y="305042"/>
                    </a:moveTo>
                    <a:cubicBezTo>
                      <a:pt x="268393" y="256783"/>
                      <a:pt x="326179" y="286627"/>
                      <a:pt x="373168" y="327902"/>
                    </a:cubicBezTo>
                    <a:cubicBezTo>
                      <a:pt x="334433" y="348222"/>
                      <a:pt x="287443" y="358383"/>
                      <a:pt x="242358" y="352667"/>
                    </a:cubicBezTo>
                    <a:cubicBezTo>
                      <a:pt x="242358" y="360922"/>
                      <a:pt x="242358" y="367908"/>
                      <a:pt x="242358" y="374892"/>
                    </a:cubicBezTo>
                    <a:cubicBezTo>
                      <a:pt x="208704" y="387592"/>
                      <a:pt x="190289" y="296152"/>
                      <a:pt x="189654" y="269483"/>
                    </a:cubicBezTo>
                    <a:cubicBezTo>
                      <a:pt x="-846" y="341237"/>
                      <a:pt x="-74507" y="101208"/>
                      <a:pt x="94404" y="17387"/>
                    </a:cubicBezTo>
                    <a:cubicBezTo>
                      <a:pt x="178858" y="4052"/>
                      <a:pt x="289983" y="-24523"/>
                      <a:pt x="357293" y="44058"/>
                    </a:cubicBezTo>
                    <a:cubicBezTo>
                      <a:pt x="419523" y="101208"/>
                      <a:pt x="399839" y="240272"/>
                      <a:pt x="312843" y="258687"/>
                    </a:cubicBezTo>
                    <a:cubicBezTo>
                      <a:pt x="260139" y="256147"/>
                      <a:pt x="199179" y="220587"/>
                      <a:pt x="214418" y="305042"/>
                    </a:cubicBezTo>
                    <a:close/>
                    <a:moveTo>
                      <a:pt x="369993" y="131687"/>
                    </a:moveTo>
                    <a:cubicBezTo>
                      <a:pt x="377614" y="58662"/>
                      <a:pt x="298873" y="-2298"/>
                      <a:pt x="229658" y="22467"/>
                    </a:cubicBezTo>
                    <a:cubicBezTo>
                      <a:pt x="215054" y="28817"/>
                      <a:pt x="199179" y="30722"/>
                      <a:pt x="183304" y="23737"/>
                    </a:cubicBezTo>
                    <a:cubicBezTo>
                      <a:pt x="79164" y="3417"/>
                      <a:pt x="-14182" y="120258"/>
                      <a:pt x="37254" y="217412"/>
                    </a:cubicBezTo>
                    <a:cubicBezTo>
                      <a:pt x="86148" y="318377"/>
                      <a:pt x="176954" y="218047"/>
                      <a:pt x="249979" y="231383"/>
                    </a:cubicBezTo>
                    <a:cubicBezTo>
                      <a:pt x="321098" y="265037"/>
                      <a:pt x="372533" y="203442"/>
                      <a:pt x="369993" y="131687"/>
                    </a:cubicBezTo>
                    <a:close/>
                    <a:moveTo>
                      <a:pt x="329354" y="320283"/>
                    </a:moveTo>
                    <a:cubicBezTo>
                      <a:pt x="316654" y="302502"/>
                      <a:pt x="260773" y="284087"/>
                      <a:pt x="255693" y="313297"/>
                    </a:cubicBezTo>
                    <a:cubicBezTo>
                      <a:pt x="266489" y="313297"/>
                      <a:pt x="288714" y="301233"/>
                      <a:pt x="289348" y="318377"/>
                    </a:cubicBezTo>
                    <a:cubicBezTo>
                      <a:pt x="289348" y="327902"/>
                      <a:pt x="272839" y="324092"/>
                      <a:pt x="275379" y="337427"/>
                    </a:cubicBezTo>
                    <a:cubicBezTo>
                      <a:pt x="293158" y="336158"/>
                      <a:pt x="310304" y="333617"/>
                      <a:pt x="329354" y="32028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grpSp>
          <p:nvGrpSpPr>
            <p:cNvPr id="42" name="Google Shape;42;p2"/>
            <p:cNvGrpSpPr/>
            <p:nvPr/>
          </p:nvGrpSpPr>
          <p:grpSpPr>
            <a:xfrm>
              <a:off x="510215" y="271717"/>
              <a:ext cx="557022" cy="619823"/>
              <a:chOff x="510215" y="271717"/>
              <a:chExt cx="557022" cy="619823"/>
            </a:xfrm>
          </p:grpSpPr>
          <p:sp>
            <p:nvSpPr>
              <p:cNvPr id="43" name="Google Shape;43;p2"/>
              <p:cNvSpPr/>
              <p:nvPr/>
            </p:nvSpPr>
            <p:spPr>
              <a:xfrm>
                <a:off x="676827" y="376200"/>
                <a:ext cx="316843" cy="320881"/>
              </a:xfrm>
              <a:custGeom>
                <a:avLst/>
                <a:gdLst/>
                <a:ahLst/>
                <a:cxnLst/>
                <a:rect l="l" t="t" r="r" b="b"/>
                <a:pathLst>
                  <a:path w="23544" h="23844" extrusionOk="0">
                    <a:moveTo>
                      <a:pt x="12429" y="1"/>
                    </a:moveTo>
                    <a:lnTo>
                      <a:pt x="11234" y="120"/>
                    </a:lnTo>
                    <a:lnTo>
                      <a:pt x="10099" y="359"/>
                    </a:lnTo>
                    <a:lnTo>
                      <a:pt x="9023" y="718"/>
                    </a:lnTo>
                    <a:lnTo>
                      <a:pt x="7948" y="1136"/>
                    </a:lnTo>
                    <a:lnTo>
                      <a:pt x="6872" y="1614"/>
                    </a:lnTo>
                    <a:lnTo>
                      <a:pt x="5856" y="2212"/>
                    </a:lnTo>
                    <a:lnTo>
                      <a:pt x="4960" y="2869"/>
                    </a:lnTo>
                    <a:lnTo>
                      <a:pt x="4064" y="3586"/>
                    </a:lnTo>
                    <a:lnTo>
                      <a:pt x="3227" y="4363"/>
                    </a:lnTo>
                    <a:lnTo>
                      <a:pt x="2510" y="5259"/>
                    </a:lnTo>
                    <a:lnTo>
                      <a:pt x="1853" y="6156"/>
                    </a:lnTo>
                    <a:lnTo>
                      <a:pt x="1255" y="7112"/>
                    </a:lnTo>
                    <a:lnTo>
                      <a:pt x="777" y="8128"/>
                    </a:lnTo>
                    <a:lnTo>
                      <a:pt x="418" y="9203"/>
                    </a:lnTo>
                    <a:lnTo>
                      <a:pt x="179" y="10279"/>
                    </a:lnTo>
                    <a:lnTo>
                      <a:pt x="0" y="11414"/>
                    </a:lnTo>
                    <a:lnTo>
                      <a:pt x="0" y="12609"/>
                    </a:lnTo>
                    <a:lnTo>
                      <a:pt x="179" y="13804"/>
                    </a:lnTo>
                    <a:lnTo>
                      <a:pt x="418" y="14999"/>
                    </a:lnTo>
                    <a:lnTo>
                      <a:pt x="777" y="16075"/>
                    </a:lnTo>
                    <a:lnTo>
                      <a:pt x="1315" y="17151"/>
                    </a:lnTo>
                    <a:lnTo>
                      <a:pt x="1912" y="18166"/>
                    </a:lnTo>
                    <a:lnTo>
                      <a:pt x="2570" y="19063"/>
                    </a:lnTo>
                    <a:lnTo>
                      <a:pt x="3346" y="19959"/>
                    </a:lnTo>
                    <a:lnTo>
                      <a:pt x="4243" y="20736"/>
                    </a:lnTo>
                    <a:lnTo>
                      <a:pt x="5139" y="21453"/>
                    </a:lnTo>
                    <a:lnTo>
                      <a:pt x="6155" y="22110"/>
                    </a:lnTo>
                    <a:lnTo>
                      <a:pt x="7171" y="22648"/>
                    </a:lnTo>
                    <a:lnTo>
                      <a:pt x="8306" y="23066"/>
                    </a:lnTo>
                    <a:lnTo>
                      <a:pt x="9382" y="23425"/>
                    </a:lnTo>
                    <a:lnTo>
                      <a:pt x="10517" y="23664"/>
                    </a:lnTo>
                    <a:lnTo>
                      <a:pt x="11712" y="23783"/>
                    </a:lnTo>
                    <a:lnTo>
                      <a:pt x="12848" y="23843"/>
                    </a:lnTo>
                    <a:lnTo>
                      <a:pt x="14043" y="23724"/>
                    </a:lnTo>
                    <a:lnTo>
                      <a:pt x="15238" y="23485"/>
                    </a:lnTo>
                    <a:lnTo>
                      <a:pt x="16373" y="23066"/>
                    </a:lnTo>
                    <a:lnTo>
                      <a:pt x="17449" y="22588"/>
                    </a:lnTo>
                    <a:lnTo>
                      <a:pt x="18465" y="21991"/>
                    </a:lnTo>
                    <a:lnTo>
                      <a:pt x="19421" y="21274"/>
                    </a:lnTo>
                    <a:lnTo>
                      <a:pt x="20317" y="20497"/>
                    </a:lnTo>
                    <a:lnTo>
                      <a:pt x="21094" y="19660"/>
                    </a:lnTo>
                    <a:lnTo>
                      <a:pt x="21751" y="18704"/>
                    </a:lnTo>
                    <a:lnTo>
                      <a:pt x="22349" y="17688"/>
                    </a:lnTo>
                    <a:lnTo>
                      <a:pt x="22827" y="16673"/>
                    </a:lnTo>
                    <a:lnTo>
                      <a:pt x="23185" y="15537"/>
                    </a:lnTo>
                    <a:lnTo>
                      <a:pt x="23424" y="14402"/>
                    </a:lnTo>
                    <a:lnTo>
                      <a:pt x="23544" y="13207"/>
                    </a:lnTo>
                    <a:lnTo>
                      <a:pt x="23544" y="12071"/>
                    </a:lnTo>
                    <a:lnTo>
                      <a:pt x="23484" y="11474"/>
                    </a:lnTo>
                    <a:lnTo>
                      <a:pt x="23364" y="10876"/>
                    </a:lnTo>
                    <a:lnTo>
                      <a:pt x="23185" y="10279"/>
                    </a:lnTo>
                    <a:lnTo>
                      <a:pt x="23006" y="9681"/>
                    </a:lnTo>
                    <a:lnTo>
                      <a:pt x="23006" y="9024"/>
                    </a:lnTo>
                    <a:lnTo>
                      <a:pt x="22946" y="8426"/>
                    </a:lnTo>
                    <a:lnTo>
                      <a:pt x="22827" y="7889"/>
                    </a:lnTo>
                    <a:lnTo>
                      <a:pt x="22707" y="7291"/>
                    </a:lnTo>
                    <a:lnTo>
                      <a:pt x="22528" y="6753"/>
                    </a:lnTo>
                    <a:lnTo>
                      <a:pt x="22349" y="6215"/>
                    </a:lnTo>
                    <a:lnTo>
                      <a:pt x="21811" y="5200"/>
                    </a:lnTo>
                    <a:lnTo>
                      <a:pt x="21213" y="4243"/>
                    </a:lnTo>
                    <a:lnTo>
                      <a:pt x="20496" y="3407"/>
                    </a:lnTo>
                    <a:lnTo>
                      <a:pt x="19719" y="2630"/>
                    </a:lnTo>
                    <a:lnTo>
                      <a:pt x="18823" y="1973"/>
                    </a:lnTo>
                    <a:lnTo>
                      <a:pt x="17867" y="1375"/>
                    </a:lnTo>
                    <a:lnTo>
                      <a:pt x="16851" y="837"/>
                    </a:lnTo>
                    <a:lnTo>
                      <a:pt x="15776" y="479"/>
                    </a:lnTo>
                    <a:lnTo>
                      <a:pt x="14700" y="180"/>
                    </a:lnTo>
                    <a:lnTo>
                      <a:pt x="13565" y="61"/>
                    </a:lnTo>
                    <a:lnTo>
                      <a:pt x="1242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510215" y="271717"/>
                <a:ext cx="557022" cy="619823"/>
              </a:xfrm>
              <a:custGeom>
                <a:avLst/>
                <a:gdLst/>
                <a:ahLst/>
                <a:cxnLst/>
                <a:rect l="l" t="t" r="r" b="b"/>
                <a:pathLst>
                  <a:path w="647700" h="720725" extrusionOk="0">
                    <a:moveTo>
                      <a:pt x="513080" y="323850"/>
                    </a:moveTo>
                    <a:cubicBezTo>
                      <a:pt x="517525" y="130810"/>
                      <a:pt x="228600" y="72390"/>
                      <a:pt x="142240" y="236220"/>
                    </a:cubicBezTo>
                    <a:cubicBezTo>
                      <a:pt x="74930" y="348615"/>
                      <a:pt x="219075" y="481330"/>
                      <a:pt x="144145" y="591820"/>
                    </a:cubicBezTo>
                    <a:cubicBezTo>
                      <a:pt x="140970" y="600710"/>
                      <a:pt x="146685" y="608965"/>
                      <a:pt x="156210" y="609600"/>
                    </a:cubicBezTo>
                    <a:cubicBezTo>
                      <a:pt x="183515" y="603250"/>
                      <a:pt x="471170" y="659130"/>
                      <a:pt x="370205" y="597535"/>
                    </a:cubicBezTo>
                    <a:cubicBezTo>
                      <a:pt x="366395" y="480695"/>
                      <a:pt x="525780" y="439420"/>
                      <a:pt x="513080" y="323850"/>
                    </a:cubicBezTo>
                    <a:close/>
                    <a:moveTo>
                      <a:pt x="249555" y="588010"/>
                    </a:moveTo>
                    <a:cubicBezTo>
                      <a:pt x="230505" y="510540"/>
                      <a:pt x="259080" y="430530"/>
                      <a:pt x="233680" y="354965"/>
                    </a:cubicBezTo>
                    <a:cubicBezTo>
                      <a:pt x="264795" y="384175"/>
                      <a:pt x="260985" y="381635"/>
                      <a:pt x="294640" y="368300"/>
                    </a:cubicBezTo>
                    <a:cubicBezTo>
                      <a:pt x="311785" y="385445"/>
                      <a:pt x="311785" y="385445"/>
                      <a:pt x="334010" y="392430"/>
                    </a:cubicBezTo>
                    <a:cubicBezTo>
                      <a:pt x="320675" y="454660"/>
                      <a:pt x="300355" y="514985"/>
                      <a:pt x="284480" y="576580"/>
                    </a:cubicBezTo>
                    <a:cubicBezTo>
                      <a:pt x="281305" y="594995"/>
                      <a:pt x="267335" y="597535"/>
                      <a:pt x="249555" y="588010"/>
                    </a:cubicBezTo>
                    <a:close/>
                    <a:moveTo>
                      <a:pt x="340360" y="595630"/>
                    </a:moveTo>
                    <a:cubicBezTo>
                      <a:pt x="326390" y="598805"/>
                      <a:pt x="316865" y="598805"/>
                      <a:pt x="306070" y="589280"/>
                    </a:cubicBezTo>
                    <a:cubicBezTo>
                      <a:pt x="324485" y="520065"/>
                      <a:pt x="330200" y="430530"/>
                      <a:pt x="379730" y="377825"/>
                    </a:cubicBezTo>
                    <a:cubicBezTo>
                      <a:pt x="368300" y="346075"/>
                      <a:pt x="354965" y="335915"/>
                      <a:pt x="327025" y="359410"/>
                    </a:cubicBezTo>
                    <a:cubicBezTo>
                      <a:pt x="293370" y="341630"/>
                      <a:pt x="296545" y="333375"/>
                      <a:pt x="266700" y="354330"/>
                    </a:cubicBezTo>
                    <a:cubicBezTo>
                      <a:pt x="259715" y="342900"/>
                      <a:pt x="253365" y="331470"/>
                      <a:pt x="246380" y="320040"/>
                    </a:cubicBezTo>
                    <a:cubicBezTo>
                      <a:pt x="173355" y="307975"/>
                      <a:pt x="207010" y="382905"/>
                      <a:pt x="216535" y="386715"/>
                    </a:cubicBezTo>
                    <a:cubicBezTo>
                      <a:pt x="220345" y="452120"/>
                      <a:pt x="218440" y="519430"/>
                      <a:pt x="220980" y="584835"/>
                    </a:cubicBezTo>
                    <a:cubicBezTo>
                      <a:pt x="203200" y="588645"/>
                      <a:pt x="203200" y="589280"/>
                      <a:pt x="184785" y="581660"/>
                    </a:cubicBezTo>
                    <a:cubicBezTo>
                      <a:pt x="217170" y="478790"/>
                      <a:pt x="132080" y="381635"/>
                      <a:pt x="150495" y="281305"/>
                    </a:cubicBezTo>
                    <a:cubicBezTo>
                      <a:pt x="176530" y="188595"/>
                      <a:pt x="277495" y="156210"/>
                      <a:pt x="364490" y="170180"/>
                    </a:cubicBezTo>
                    <a:cubicBezTo>
                      <a:pt x="437515" y="178435"/>
                      <a:pt x="478155" y="247650"/>
                      <a:pt x="485140" y="314325"/>
                    </a:cubicBezTo>
                    <a:cubicBezTo>
                      <a:pt x="493395" y="430530"/>
                      <a:pt x="337820" y="475615"/>
                      <a:pt x="340360" y="595630"/>
                    </a:cubicBezTo>
                    <a:close/>
                    <a:moveTo>
                      <a:pt x="325755" y="644525"/>
                    </a:moveTo>
                    <a:cubicBezTo>
                      <a:pt x="270510" y="646430"/>
                      <a:pt x="215900" y="626745"/>
                      <a:pt x="161925" y="631190"/>
                    </a:cubicBezTo>
                    <a:cubicBezTo>
                      <a:pt x="137795" y="666750"/>
                      <a:pt x="304165" y="661035"/>
                      <a:pt x="325120" y="671195"/>
                    </a:cubicBezTo>
                    <a:cubicBezTo>
                      <a:pt x="360680" y="675640"/>
                      <a:pt x="353695" y="645160"/>
                      <a:pt x="325755" y="644525"/>
                    </a:cubicBezTo>
                    <a:close/>
                    <a:moveTo>
                      <a:pt x="176530" y="681990"/>
                    </a:moveTo>
                    <a:cubicBezTo>
                      <a:pt x="167005" y="729615"/>
                      <a:pt x="273050" y="708025"/>
                      <a:pt x="304165" y="720725"/>
                    </a:cubicBezTo>
                    <a:cubicBezTo>
                      <a:pt x="378460" y="691515"/>
                      <a:pt x="199390" y="686435"/>
                      <a:pt x="176530" y="681990"/>
                    </a:cubicBezTo>
                    <a:close/>
                    <a:moveTo>
                      <a:pt x="555625" y="214630"/>
                    </a:moveTo>
                    <a:cubicBezTo>
                      <a:pt x="588010" y="198755"/>
                      <a:pt x="614045" y="179705"/>
                      <a:pt x="647700" y="162560"/>
                    </a:cubicBezTo>
                    <a:cubicBezTo>
                      <a:pt x="629285" y="140335"/>
                      <a:pt x="513080" y="196850"/>
                      <a:pt x="555625" y="214630"/>
                    </a:cubicBezTo>
                    <a:close/>
                    <a:moveTo>
                      <a:pt x="0" y="465455"/>
                    </a:moveTo>
                    <a:cubicBezTo>
                      <a:pt x="14605" y="500380"/>
                      <a:pt x="64135" y="459105"/>
                      <a:pt x="78105" y="439420"/>
                    </a:cubicBezTo>
                    <a:cubicBezTo>
                      <a:pt x="49530" y="413385"/>
                      <a:pt x="29210" y="454660"/>
                      <a:pt x="0" y="465455"/>
                    </a:cubicBezTo>
                    <a:close/>
                    <a:moveTo>
                      <a:pt x="30480" y="86360"/>
                    </a:moveTo>
                    <a:cubicBezTo>
                      <a:pt x="35560" y="98425"/>
                      <a:pt x="99060" y="177800"/>
                      <a:pt x="105410" y="149860"/>
                    </a:cubicBezTo>
                    <a:cubicBezTo>
                      <a:pt x="90170" y="130175"/>
                      <a:pt x="60325" y="67945"/>
                      <a:pt x="30480" y="86360"/>
                    </a:cubicBezTo>
                    <a:close/>
                    <a:moveTo>
                      <a:pt x="351790" y="76200"/>
                    </a:moveTo>
                    <a:cubicBezTo>
                      <a:pt x="374015" y="69215"/>
                      <a:pt x="363220" y="30480"/>
                      <a:pt x="369570" y="11430"/>
                    </a:cubicBezTo>
                    <a:cubicBezTo>
                      <a:pt x="370205" y="5080"/>
                      <a:pt x="364490" y="0"/>
                      <a:pt x="357505" y="0"/>
                    </a:cubicBezTo>
                    <a:cubicBezTo>
                      <a:pt x="335915" y="635"/>
                      <a:pt x="345440" y="30480"/>
                      <a:pt x="342265" y="45085"/>
                    </a:cubicBezTo>
                    <a:cubicBezTo>
                      <a:pt x="342265" y="45085"/>
                      <a:pt x="342265" y="45085"/>
                      <a:pt x="342900" y="45085"/>
                    </a:cubicBezTo>
                    <a:cubicBezTo>
                      <a:pt x="342265" y="55245"/>
                      <a:pt x="336550" y="75565"/>
                      <a:pt x="351790" y="76200"/>
                    </a:cubicBezTo>
                    <a:close/>
                    <a:moveTo>
                      <a:pt x="519430" y="487045"/>
                    </a:moveTo>
                    <a:cubicBezTo>
                      <a:pt x="540385" y="495935"/>
                      <a:pt x="566420" y="540385"/>
                      <a:pt x="589280" y="520700"/>
                    </a:cubicBezTo>
                    <a:cubicBezTo>
                      <a:pt x="585470" y="502920"/>
                      <a:pt x="500380" y="438785"/>
                      <a:pt x="519430" y="48704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45" name="Google Shape;45;p2"/>
            <p:cNvSpPr/>
            <p:nvPr/>
          </p:nvSpPr>
          <p:spPr>
            <a:xfrm>
              <a:off x="1778886" y="4237081"/>
              <a:ext cx="556337" cy="631409"/>
            </a:xfrm>
            <a:custGeom>
              <a:avLst/>
              <a:gdLst/>
              <a:ahLst/>
              <a:cxnLst/>
              <a:rect l="l" t="t" r="r" b="b"/>
              <a:pathLst>
                <a:path w="646904" h="734197" extrusionOk="0">
                  <a:moveTo>
                    <a:pt x="624840" y="487872"/>
                  </a:moveTo>
                  <a:cubicBezTo>
                    <a:pt x="596265" y="353252"/>
                    <a:pt x="540386" y="227522"/>
                    <a:pt x="497840" y="97347"/>
                  </a:cubicBezTo>
                  <a:cubicBezTo>
                    <a:pt x="482600" y="59247"/>
                    <a:pt x="474345" y="-1078"/>
                    <a:pt x="420370" y="28132"/>
                  </a:cubicBezTo>
                  <a:cubicBezTo>
                    <a:pt x="389255" y="44007"/>
                    <a:pt x="387986" y="-11238"/>
                    <a:pt x="354330" y="2097"/>
                  </a:cubicBezTo>
                  <a:cubicBezTo>
                    <a:pt x="234315" y="31307"/>
                    <a:pt x="104775" y="90362"/>
                    <a:pt x="0" y="151322"/>
                  </a:cubicBezTo>
                  <a:cubicBezTo>
                    <a:pt x="163195" y="779972"/>
                    <a:pt x="226061" y="866332"/>
                    <a:pt x="21590" y="162117"/>
                  </a:cubicBezTo>
                  <a:cubicBezTo>
                    <a:pt x="130811" y="105602"/>
                    <a:pt x="241300" y="40832"/>
                    <a:pt x="364490" y="23687"/>
                  </a:cubicBezTo>
                  <a:cubicBezTo>
                    <a:pt x="395605" y="56707"/>
                    <a:pt x="396240" y="56072"/>
                    <a:pt x="402590" y="79567"/>
                  </a:cubicBezTo>
                  <a:cubicBezTo>
                    <a:pt x="463550" y="226252"/>
                    <a:pt x="509905" y="375477"/>
                    <a:pt x="556261" y="526607"/>
                  </a:cubicBezTo>
                  <a:cubicBezTo>
                    <a:pt x="426086" y="593917"/>
                    <a:pt x="282575" y="667577"/>
                    <a:pt x="134620" y="680912"/>
                  </a:cubicBezTo>
                  <a:cubicBezTo>
                    <a:pt x="128270" y="680912"/>
                    <a:pt x="125095" y="689167"/>
                    <a:pt x="130175" y="693612"/>
                  </a:cubicBezTo>
                  <a:cubicBezTo>
                    <a:pt x="151765" y="709487"/>
                    <a:pt x="182245" y="690437"/>
                    <a:pt x="204470" y="688532"/>
                  </a:cubicBezTo>
                  <a:cubicBezTo>
                    <a:pt x="226061" y="700597"/>
                    <a:pt x="211455" y="728537"/>
                    <a:pt x="238125" y="732982"/>
                  </a:cubicBezTo>
                  <a:cubicBezTo>
                    <a:pt x="331470" y="744412"/>
                    <a:pt x="414655" y="672022"/>
                    <a:pt x="503555" y="649162"/>
                  </a:cubicBezTo>
                  <a:cubicBezTo>
                    <a:pt x="545465" y="633922"/>
                    <a:pt x="589280" y="623762"/>
                    <a:pt x="627380" y="599632"/>
                  </a:cubicBezTo>
                  <a:cubicBezTo>
                    <a:pt x="671830" y="579312"/>
                    <a:pt x="626745" y="524067"/>
                    <a:pt x="624840" y="487872"/>
                  </a:cubicBezTo>
                  <a:close/>
                  <a:moveTo>
                    <a:pt x="504825" y="628842"/>
                  </a:moveTo>
                  <a:cubicBezTo>
                    <a:pt x="418465" y="663132"/>
                    <a:pt x="337186" y="702502"/>
                    <a:pt x="245745" y="724092"/>
                  </a:cubicBezTo>
                  <a:cubicBezTo>
                    <a:pt x="241936" y="710122"/>
                    <a:pt x="238761" y="698057"/>
                    <a:pt x="234950" y="684087"/>
                  </a:cubicBezTo>
                  <a:cubicBezTo>
                    <a:pt x="339725" y="641542"/>
                    <a:pt x="449580" y="602172"/>
                    <a:pt x="553086" y="554547"/>
                  </a:cubicBezTo>
                  <a:cubicBezTo>
                    <a:pt x="556261" y="557087"/>
                    <a:pt x="591820" y="542482"/>
                    <a:pt x="588645" y="522797"/>
                  </a:cubicBezTo>
                  <a:cubicBezTo>
                    <a:pt x="537211" y="472632"/>
                    <a:pt x="544830" y="386907"/>
                    <a:pt x="516255" y="324677"/>
                  </a:cubicBezTo>
                  <a:cubicBezTo>
                    <a:pt x="488315" y="235142"/>
                    <a:pt x="447040" y="152592"/>
                    <a:pt x="418465" y="62422"/>
                  </a:cubicBezTo>
                  <a:cubicBezTo>
                    <a:pt x="469900" y="-53148"/>
                    <a:pt x="604520" y="513272"/>
                    <a:pt x="619761" y="552642"/>
                  </a:cubicBezTo>
                  <a:cubicBezTo>
                    <a:pt x="631825" y="607887"/>
                    <a:pt x="539750" y="607887"/>
                    <a:pt x="504825" y="628842"/>
                  </a:cubicBezTo>
                  <a:close/>
                  <a:moveTo>
                    <a:pt x="180975" y="522162"/>
                  </a:moveTo>
                  <a:cubicBezTo>
                    <a:pt x="182880" y="565977"/>
                    <a:pt x="377825" y="458027"/>
                    <a:pt x="415925" y="453582"/>
                  </a:cubicBezTo>
                  <a:cubicBezTo>
                    <a:pt x="636270" y="342457"/>
                    <a:pt x="215265" y="507557"/>
                    <a:pt x="180975" y="522162"/>
                  </a:cubicBezTo>
                  <a:close/>
                  <a:moveTo>
                    <a:pt x="90170" y="144972"/>
                  </a:moveTo>
                  <a:cubicBezTo>
                    <a:pt x="73661" y="159577"/>
                    <a:pt x="67945" y="299277"/>
                    <a:pt x="104140" y="277687"/>
                  </a:cubicBezTo>
                  <a:cubicBezTo>
                    <a:pt x="104775" y="271337"/>
                    <a:pt x="105411" y="264987"/>
                    <a:pt x="106045" y="258637"/>
                  </a:cubicBezTo>
                  <a:cubicBezTo>
                    <a:pt x="122555" y="253557"/>
                    <a:pt x="137795" y="248477"/>
                    <a:pt x="151765" y="244032"/>
                  </a:cubicBezTo>
                  <a:cubicBezTo>
                    <a:pt x="161290" y="252287"/>
                    <a:pt x="167640" y="270702"/>
                    <a:pt x="180975" y="258637"/>
                  </a:cubicBezTo>
                  <a:cubicBezTo>
                    <a:pt x="158115" y="219902"/>
                    <a:pt x="127000" y="169102"/>
                    <a:pt x="90170" y="144972"/>
                  </a:cubicBezTo>
                  <a:close/>
                  <a:moveTo>
                    <a:pt x="137161" y="222442"/>
                  </a:moveTo>
                  <a:cubicBezTo>
                    <a:pt x="128905" y="233872"/>
                    <a:pt x="118745" y="235777"/>
                    <a:pt x="105411" y="233872"/>
                  </a:cubicBezTo>
                  <a:cubicBezTo>
                    <a:pt x="100965" y="218632"/>
                    <a:pt x="99061" y="204662"/>
                    <a:pt x="104140" y="188152"/>
                  </a:cubicBezTo>
                  <a:cubicBezTo>
                    <a:pt x="121286" y="195137"/>
                    <a:pt x="127636" y="209742"/>
                    <a:pt x="137161" y="222442"/>
                  </a:cubicBezTo>
                  <a:close/>
                  <a:moveTo>
                    <a:pt x="400050" y="245937"/>
                  </a:moveTo>
                  <a:cubicBezTo>
                    <a:pt x="407670" y="200852"/>
                    <a:pt x="140336" y="324677"/>
                    <a:pt x="111761" y="337377"/>
                  </a:cubicBezTo>
                  <a:cubicBezTo>
                    <a:pt x="191136" y="350712"/>
                    <a:pt x="314325" y="265622"/>
                    <a:pt x="400050" y="245937"/>
                  </a:cubicBezTo>
                  <a:close/>
                  <a:moveTo>
                    <a:pt x="462915" y="478347"/>
                  </a:moveTo>
                  <a:cubicBezTo>
                    <a:pt x="382905" y="475807"/>
                    <a:pt x="304165" y="539942"/>
                    <a:pt x="224155" y="558357"/>
                  </a:cubicBezTo>
                  <a:cubicBezTo>
                    <a:pt x="88900" y="640907"/>
                    <a:pt x="455930" y="496127"/>
                    <a:pt x="462915" y="478347"/>
                  </a:cubicBezTo>
                  <a:close/>
                  <a:moveTo>
                    <a:pt x="168275" y="373572"/>
                  </a:moveTo>
                  <a:cubicBezTo>
                    <a:pt x="155575" y="376747"/>
                    <a:pt x="143511" y="387542"/>
                    <a:pt x="154940" y="399607"/>
                  </a:cubicBezTo>
                  <a:cubicBezTo>
                    <a:pt x="441325" y="299277"/>
                    <a:pt x="540386" y="220537"/>
                    <a:pt x="168275" y="373572"/>
                  </a:cubicBezTo>
                  <a:close/>
                  <a:moveTo>
                    <a:pt x="262890" y="426912"/>
                  </a:moveTo>
                  <a:cubicBezTo>
                    <a:pt x="226695" y="428817"/>
                    <a:pt x="195580" y="449772"/>
                    <a:pt x="158750" y="459297"/>
                  </a:cubicBezTo>
                  <a:cubicBezTo>
                    <a:pt x="159386" y="473902"/>
                    <a:pt x="169545" y="479617"/>
                    <a:pt x="182245" y="473902"/>
                  </a:cubicBezTo>
                  <a:cubicBezTo>
                    <a:pt x="198120" y="463742"/>
                    <a:pt x="290830" y="451042"/>
                    <a:pt x="262890" y="426912"/>
                  </a:cubicBezTo>
                  <a:close/>
                  <a:moveTo>
                    <a:pt x="179070" y="182437"/>
                  </a:moveTo>
                  <a:cubicBezTo>
                    <a:pt x="177165" y="163387"/>
                    <a:pt x="179705" y="157672"/>
                    <a:pt x="190500" y="141797"/>
                  </a:cubicBezTo>
                  <a:cubicBezTo>
                    <a:pt x="161290" y="150687"/>
                    <a:pt x="162561" y="113857"/>
                    <a:pt x="143511" y="124017"/>
                  </a:cubicBezTo>
                  <a:cubicBezTo>
                    <a:pt x="144145" y="146877"/>
                    <a:pt x="144145" y="146877"/>
                    <a:pt x="137161" y="163387"/>
                  </a:cubicBezTo>
                  <a:cubicBezTo>
                    <a:pt x="150495" y="169102"/>
                    <a:pt x="163195" y="175452"/>
                    <a:pt x="179070" y="182437"/>
                  </a:cubicBezTo>
                  <a:close/>
                  <a:moveTo>
                    <a:pt x="372111" y="153227"/>
                  </a:moveTo>
                  <a:cubicBezTo>
                    <a:pt x="307340" y="148147"/>
                    <a:pt x="240665" y="219902"/>
                    <a:pt x="346711" y="174817"/>
                  </a:cubicBezTo>
                  <a:cubicBezTo>
                    <a:pt x="358775" y="169737"/>
                    <a:pt x="368936" y="169737"/>
                    <a:pt x="372111" y="153227"/>
                  </a:cubicBezTo>
                  <a:close/>
                  <a:moveTo>
                    <a:pt x="304800" y="228792"/>
                  </a:moveTo>
                  <a:cubicBezTo>
                    <a:pt x="324486" y="222442"/>
                    <a:pt x="358775" y="224347"/>
                    <a:pt x="360045" y="197042"/>
                  </a:cubicBezTo>
                  <a:cubicBezTo>
                    <a:pt x="343536" y="202757"/>
                    <a:pt x="276861" y="207837"/>
                    <a:pt x="304800" y="22879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 rot="-982808">
              <a:off x="7867083" y="4603094"/>
              <a:ext cx="701993" cy="567693"/>
            </a:xfrm>
            <a:custGeom>
              <a:avLst/>
              <a:gdLst/>
              <a:ahLst/>
              <a:cxnLst/>
              <a:rect l="l" t="t" r="r" b="b"/>
              <a:pathLst>
                <a:path w="816364" h="660184" extrusionOk="0">
                  <a:moveTo>
                    <a:pt x="816263" y="506476"/>
                  </a:moveTo>
                  <a:cubicBezTo>
                    <a:pt x="711488" y="-86613"/>
                    <a:pt x="921672" y="-14858"/>
                    <a:pt x="306357" y="27051"/>
                  </a:cubicBezTo>
                  <a:cubicBezTo>
                    <a:pt x="279052" y="-13588"/>
                    <a:pt x="225077" y="19432"/>
                    <a:pt x="186342" y="20701"/>
                  </a:cubicBezTo>
                  <a:cubicBezTo>
                    <a:pt x="182532" y="28957"/>
                    <a:pt x="179357" y="35942"/>
                    <a:pt x="174912" y="45467"/>
                  </a:cubicBezTo>
                  <a:cubicBezTo>
                    <a:pt x="147607" y="9907"/>
                    <a:pt x="110142" y="29592"/>
                    <a:pt x="73312" y="35307"/>
                  </a:cubicBezTo>
                  <a:cubicBezTo>
                    <a:pt x="70137" y="42292"/>
                    <a:pt x="67597" y="48007"/>
                    <a:pt x="65057" y="54357"/>
                  </a:cubicBezTo>
                  <a:cubicBezTo>
                    <a:pt x="7272" y="56897"/>
                    <a:pt x="-8603" y="109601"/>
                    <a:pt x="4097" y="159132"/>
                  </a:cubicBezTo>
                  <a:cubicBezTo>
                    <a:pt x="10447" y="316612"/>
                    <a:pt x="42832" y="472822"/>
                    <a:pt x="51722" y="630301"/>
                  </a:cubicBezTo>
                  <a:cubicBezTo>
                    <a:pt x="86647" y="676657"/>
                    <a:pt x="126652" y="659512"/>
                    <a:pt x="171737" y="642367"/>
                  </a:cubicBezTo>
                  <a:cubicBezTo>
                    <a:pt x="243492" y="636017"/>
                    <a:pt x="313977" y="620142"/>
                    <a:pt x="385732" y="615062"/>
                  </a:cubicBezTo>
                  <a:cubicBezTo>
                    <a:pt x="477172" y="610617"/>
                    <a:pt x="567342" y="594742"/>
                    <a:pt x="657513" y="588392"/>
                  </a:cubicBezTo>
                  <a:cubicBezTo>
                    <a:pt x="715933" y="571247"/>
                    <a:pt x="820072" y="597282"/>
                    <a:pt x="816263" y="506476"/>
                  </a:cubicBezTo>
                  <a:close/>
                  <a:moveTo>
                    <a:pt x="761652" y="549022"/>
                  </a:moveTo>
                  <a:cubicBezTo>
                    <a:pt x="573692" y="583947"/>
                    <a:pt x="382557" y="591567"/>
                    <a:pt x="193962" y="618872"/>
                  </a:cubicBezTo>
                  <a:cubicBezTo>
                    <a:pt x="156497" y="613792"/>
                    <a:pt x="82202" y="665226"/>
                    <a:pt x="73312" y="606172"/>
                  </a:cubicBezTo>
                  <a:cubicBezTo>
                    <a:pt x="59977" y="492507"/>
                    <a:pt x="45372" y="378842"/>
                    <a:pt x="32037" y="265176"/>
                  </a:cubicBezTo>
                  <a:cubicBezTo>
                    <a:pt x="36482" y="210567"/>
                    <a:pt x="-8603" y="112142"/>
                    <a:pt x="52357" y="82297"/>
                  </a:cubicBezTo>
                  <a:cubicBezTo>
                    <a:pt x="189517" y="63247"/>
                    <a:pt x="327312" y="41022"/>
                    <a:pt x="466377" y="38482"/>
                  </a:cubicBezTo>
                  <a:cubicBezTo>
                    <a:pt x="769272" y="14351"/>
                    <a:pt x="740697" y="-41528"/>
                    <a:pt x="764192" y="281687"/>
                  </a:cubicBezTo>
                  <a:cubicBezTo>
                    <a:pt x="755302" y="281051"/>
                    <a:pt x="757842" y="274067"/>
                    <a:pt x="755302" y="270257"/>
                  </a:cubicBezTo>
                  <a:cubicBezTo>
                    <a:pt x="741967" y="249301"/>
                    <a:pt x="721647" y="263272"/>
                    <a:pt x="709583" y="277242"/>
                  </a:cubicBezTo>
                  <a:cubicBezTo>
                    <a:pt x="686088" y="242317"/>
                    <a:pt x="697517" y="60707"/>
                    <a:pt x="653702" y="63882"/>
                  </a:cubicBezTo>
                  <a:cubicBezTo>
                    <a:pt x="461297" y="91187"/>
                    <a:pt x="268257" y="108967"/>
                    <a:pt x="75217" y="126747"/>
                  </a:cubicBezTo>
                  <a:cubicBezTo>
                    <a:pt x="87917" y="245492"/>
                    <a:pt x="110777" y="356617"/>
                    <a:pt x="119667" y="474726"/>
                  </a:cubicBezTo>
                  <a:cubicBezTo>
                    <a:pt x="127287" y="501397"/>
                    <a:pt x="109507" y="568072"/>
                    <a:pt x="150782" y="565532"/>
                  </a:cubicBezTo>
                  <a:cubicBezTo>
                    <a:pt x="333027" y="540767"/>
                    <a:pt x="519717" y="557276"/>
                    <a:pt x="700058" y="507112"/>
                  </a:cubicBezTo>
                  <a:cubicBezTo>
                    <a:pt x="759747" y="495047"/>
                    <a:pt x="701327" y="358522"/>
                    <a:pt x="705138" y="312167"/>
                  </a:cubicBezTo>
                  <a:cubicBezTo>
                    <a:pt x="729267" y="306451"/>
                    <a:pt x="721647" y="345187"/>
                    <a:pt x="761652" y="308357"/>
                  </a:cubicBezTo>
                  <a:cubicBezTo>
                    <a:pt x="775622" y="349632"/>
                    <a:pt x="820072" y="536957"/>
                    <a:pt x="761652" y="549022"/>
                  </a:cubicBezTo>
                  <a:close/>
                  <a:moveTo>
                    <a:pt x="700692" y="478537"/>
                  </a:moveTo>
                  <a:cubicBezTo>
                    <a:pt x="522892" y="538862"/>
                    <a:pt x="337472" y="526162"/>
                    <a:pt x="152687" y="542037"/>
                  </a:cubicBezTo>
                  <a:cubicBezTo>
                    <a:pt x="130462" y="412497"/>
                    <a:pt x="112682" y="276607"/>
                    <a:pt x="102522" y="144526"/>
                  </a:cubicBezTo>
                  <a:cubicBezTo>
                    <a:pt x="282227" y="127382"/>
                    <a:pt x="467012" y="96901"/>
                    <a:pt x="647988" y="93726"/>
                  </a:cubicBezTo>
                  <a:cubicBezTo>
                    <a:pt x="682913" y="218187"/>
                    <a:pt x="694342" y="348997"/>
                    <a:pt x="700692" y="478537"/>
                  </a:cubicBezTo>
                  <a:close/>
                  <a:moveTo>
                    <a:pt x="502572" y="293751"/>
                  </a:moveTo>
                  <a:cubicBezTo>
                    <a:pt x="436532" y="277876"/>
                    <a:pt x="374937" y="230251"/>
                    <a:pt x="307627" y="228982"/>
                  </a:cubicBezTo>
                  <a:cubicBezTo>
                    <a:pt x="338107" y="506476"/>
                    <a:pt x="291752" y="420117"/>
                    <a:pt x="515907" y="325501"/>
                  </a:cubicBezTo>
                  <a:cubicBezTo>
                    <a:pt x="562263" y="307722"/>
                    <a:pt x="538132" y="292482"/>
                    <a:pt x="502572" y="293751"/>
                  </a:cubicBezTo>
                  <a:close/>
                  <a:moveTo>
                    <a:pt x="352077" y="378207"/>
                  </a:moveTo>
                  <a:cubicBezTo>
                    <a:pt x="345727" y="360426"/>
                    <a:pt x="329217" y="301372"/>
                    <a:pt x="334297" y="258192"/>
                  </a:cubicBezTo>
                  <a:cubicBezTo>
                    <a:pt x="382557" y="262637"/>
                    <a:pt x="445422" y="296292"/>
                    <a:pt x="497492" y="306451"/>
                  </a:cubicBezTo>
                  <a:cubicBezTo>
                    <a:pt x="467012" y="341376"/>
                    <a:pt x="396527" y="363601"/>
                    <a:pt x="352077" y="37820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7" name="Google Shape;47;p2"/>
            <p:cNvSpPr/>
            <p:nvPr/>
          </p:nvSpPr>
          <p:spPr>
            <a:xfrm rot="1185294">
              <a:off x="4798350" y="3885963"/>
              <a:ext cx="616477" cy="671778"/>
            </a:xfrm>
            <a:custGeom>
              <a:avLst/>
              <a:gdLst/>
              <a:ahLst/>
              <a:cxnLst/>
              <a:rect l="l" t="t" r="r" b="b"/>
              <a:pathLst>
                <a:path w="718509" h="782962" extrusionOk="0">
                  <a:moveTo>
                    <a:pt x="707390" y="178442"/>
                  </a:moveTo>
                  <a:cubicBezTo>
                    <a:pt x="705485" y="163837"/>
                    <a:pt x="700405" y="154947"/>
                    <a:pt x="683895" y="153042"/>
                  </a:cubicBezTo>
                  <a:cubicBezTo>
                    <a:pt x="685800" y="135897"/>
                    <a:pt x="673100" y="127642"/>
                    <a:pt x="665480" y="114942"/>
                  </a:cubicBezTo>
                  <a:cubicBezTo>
                    <a:pt x="664845" y="85097"/>
                    <a:pt x="638810" y="88907"/>
                    <a:pt x="618490" y="95257"/>
                  </a:cubicBezTo>
                  <a:cubicBezTo>
                    <a:pt x="595630" y="74302"/>
                    <a:pt x="582295" y="68587"/>
                    <a:pt x="555625" y="88272"/>
                  </a:cubicBezTo>
                  <a:cubicBezTo>
                    <a:pt x="523875" y="100972"/>
                    <a:pt x="523240" y="30487"/>
                    <a:pt x="488315" y="60332"/>
                  </a:cubicBezTo>
                  <a:cubicBezTo>
                    <a:pt x="445135" y="96527"/>
                    <a:pt x="462915" y="-3803"/>
                    <a:pt x="385445" y="42552"/>
                  </a:cubicBezTo>
                  <a:cubicBezTo>
                    <a:pt x="359410" y="-34918"/>
                    <a:pt x="319405" y="13977"/>
                    <a:pt x="274320" y="29852"/>
                  </a:cubicBezTo>
                  <a:cubicBezTo>
                    <a:pt x="182245" y="239402"/>
                    <a:pt x="65405" y="447047"/>
                    <a:pt x="0" y="662312"/>
                  </a:cubicBezTo>
                  <a:cubicBezTo>
                    <a:pt x="161925" y="678822"/>
                    <a:pt x="313055" y="747402"/>
                    <a:pt x="471170" y="782962"/>
                  </a:cubicBezTo>
                  <a:cubicBezTo>
                    <a:pt x="532130" y="658502"/>
                    <a:pt x="575310" y="535947"/>
                    <a:pt x="636905" y="413392"/>
                  </a:cubicBezTo>
                  <a:cubicBezTo>
                    <a:pt x="664210" y="349892"/>
                    <a:pt x="688975" y="285757"/>
                    <a:pt x="714375" y="221622"/>
                  </a:cubicBezTo>
                  <a:cubicBezTo>
                    <a:pt x="718185" y="205747"/>
                    <a:pt x="723900" y="190507"/>
                    <a:pt x="707390" y="178442"/>
                  </a:cubicBezTo>
                  <a:close/>
                  <a:moveTo>
                    <a:pt x="655955" y="152407"/>
                  </a:moveTo>
                  <a:cubicBezTo>
                    <a:pt x="652780" y="161297"/>
                    <a:pt x="650240" y="170187"/>
                    <a:pt x="646430" y="180347"/>
                  </a:cubicBezTo>
                  <a:cubicBezTo>
                    <a:pt x="604520" y="162567"/>
                    <a:pt x="608330" y="116847"/>
                    <a:pt x="655955" y="152407"/>
                  </a:cubicBezTo>
                  <a:close/>
                  <a:moveTo>
                    <a:pt x="561975" y="127642"/>
                  </a:moveTo>
                  <a:cubicBezTo>
                    <a:pt x="572770" y="118117"/>
                    <a:pt x="577850" y="125737"/>
                    <a:pt x="590550" y="133992"/>
                  </a:cubicBezTo>
                  <a:cubicBezTo>
                    <a:pt x="576580" y="138437"/>
                    <a:pt x="558800" y="146057"/>
                    <a:pt x="561975" y="127642"/>
                  </a:cubicBezTo>
                  <a:close/>
                  <a:moveTo>
                    <a:pt x="353695" y="33027"/>
                  </a:moveTo>
                  <a:cubicBezTo>
                    <a:pt x="351155" y="47632"/>
                    <a:pt x="334010" y="34297"/>
                    <a:pt x="323215" y="31757"/>
                  </a:cubicBezTo>
                  <a:cubicBezTo>
                    <a:pt x="334010" y="17152"/>
                    <a:pt x="350520" y="17787"/>
                    <a:pt x="353695" y="33027"/>
                  </a:cubicBezTo>
                  <a:close/>
                  <a:moveTo>
                    <a:pt x="43180" y="618497"/>
                  </a:moveTo>
                  <a:cubicBezTo>
                    <a:pt x="46990" y="609607"/>
                    <a:pt x="54610" y="612147"/>
                    <a:pt x="59055" y="613417"/>
                  </a:cubicBezTo>
                  <a:cubicBezTo>
                    <a:pt x="99060" y="635642"/>
                    <a:pt x="160020" y="625482"/>
                    <a:pt x="189865" y="659137"/>
                  </a:cubicBezTo>
                  <a:cubicBezTo>
                    <a:pt x="140970" y="652152"/>
                    <a:pt x="87630" y="638817"/>
                    <a:pt x="43180" y="618497"/>
                  </a:cubicBezTo>
                  <a:close/>
                  <a:moveTo>
                    <a:pt x="201295" y="663582"/>
                  </a:moveTo>
                  <a:cubicBezTo>
                    <a:pt x="198755" y="662312"/>
                    <a:pt x="196215" y="661677"/>
                    <a:pt x="193675" y="660407"/>
                  </a:cubicBezTo>
                  <a:cubicBezTo>
                    <a:pt x="196215" y="660407"/>
                    <a:pt x="199390" y="659772"/>
                    <a:pt x="201930" y="659772"/>
                  </a:cubicBezTo>
                  <a:cubicBezTo>
                    <a:pt x="201295" y="661042"/>
                    <a:pt x="201295" y="662312"/>
                    <a:pt x="201295" y="663582"/>
                  </a:cubicBezTo>
                  <a:close/>
                  <a:moveTo>
                    <a:pt x="228600" y="667392"/>
                  </a:moveTo>
                  <a:cubicBezTo>
                    <a:pt x="246380" y="662312"/>
                    <a:pt x="262255" y="666122"/>
                    <a:pt x="276860" y="680727"/>
                  </a:cubicBezTo>
                  <a:cubicBezTo>
                    <a:pt x="256540" y="687077"/>
                    <a:pt x="242570" y="678822"/>
                    <a:pt x="228600" y="667392"/>
                  </a:cubicBezTo>
                  <a:close/>
                  <a:moveTo>
                    <a:pt x="434975" y="704222"/>
                  </a:moveTo>
                  <a:cubicBezTo>
                    <a:pt x="306070" y="664852"/>
                    <a:pt x="177800" y="628657"/>
                    <a:pt x="47625" y="588652"/>
                  </a:cubicBezTo>
                  <a:cubicBezTo>
                    <a:pt x="114935" y="409582"/>
                    <a:pt x="198120" y="233052"/>
                    <a:pt x="284480" y="61602"/>
                  </a:cubicBezTo>
                  <a:cubicBezTo>
                    <a:pt x="314960" y="97162"/>
                    <a:pt x="369570" y="94622"/>
                    <a:pt x="323215" y="62872"/>
                  </a:cubicBezTo>
                  <a:cubicBezTo>
                    <a:pt x="340995" y="59697"/>
                    <a:pt x="354330" y="64777"/>
                    <a:pt x="369570" y="70492"/>
                  </a:cubicBezTo>
                  <a:cubicBezTo>
                    <a:pt x="377825" y="143517"/>
                    <a:pt x="474980" y="111132"/>
                    <a:pt x="398145" y="86367"/>
                  </a:cubicBezTo>
                  <a:cubicBezTo>
                    <a:pt x="411480" y="67952"/>
                    <a:pt x="439420" y="83827"/>
                    <a:pt x="457200" y="89542"/>
                  </a:cubicBezTo>
                  <a:cubicBezTo>
                    <a:pt x="461010" y="179712"/>
                    <a:pt x="532130" y="156852"/>
                    <a:pt x="506095" y="131452"/>
                  </a:cubicBezTo>
                  <a:cubicBezTo>
                    <a:pt x="485140" y="128912"/>
                    <a:pt x="480695" y="129547"/>
                    <a:pt x="483870" y="104147"/>
                  </a:cubicBezTo>
                  <a:cubicBezTo>
                    <a:pt x="501650" y="101607"/>
                    <a:pt x="518795" y="107957"/>
                    <a:pt x="536575" y="110497"/>
                  </a:cubicBezTo>
                  <a:cubicBezTo>
                    <a:pt x="542290" y="147327"/>
                    <a:pt x="556260" y="169552"/>
                    <a:pt x="595630" y="161932"/>
                  </a:cubicBezTo>
                  <a:cubicBezTo>
                    <a:pt x="610235" y="174632"/>
                    <a:pt x="624205" y="186697"/>
                    <a:pt x="638810" y="199397"/>
                  </a:cubicBezTo>
                  <a:cubicBezTo>
                    <a:pt x="590550" y="376562"/>
                    <a:pt x="498475" y="533407"/>
                    <a:pt x="434975" y="704222"/>
                  </a:cubicBezTo>
                  <a:close/>
                  <a:moveTo>
                    <a:pt x="560705" y="508642"/>
                  </a:moveTo>
                  <a:cubicBezTo>
                    <a:pt x="560705" y="508642"/>
                    <a:pt x="560705" y="508007"/>
                    <a:pt x="560705" y="508642"/>
                  </a:cubicBezTo>
                  <a:cubicBezTo>
                    <a:pt x="561340" y="509277"/>
                    <a:pt x="561975" y="509912"/>
                    <a:pt x="562610" y="509912"/>
                  </a:cubicBezTo>
                  <a:cubicBezTo>
                    <a:pt x="561975" y="509277"/>
                    <a:pt x="561340" y="509277"/>
                    <a:pt x="560705" y="508642"/>
                  </a:cubicBezTo>
                  <a:close/>
                  <a:moveTo>
                    <a:pt x="602615" y="438792"/>
                  </a:moveTo>
                  <a:cubicBezTo>
                    <a:pt x="588010" y="457842"/>
                    <a:pt x="586740" y="504832"/>
                    <a:pt x="561340" y="508007"/>
                  </a:cubicBezTo>
                  <a:cubicBezTo>
                    <a:pt x="607695" y="405772"/>
                    <a:pt x="632460" y="297822"/>
                    <a:pt x="690245" y="201302"/>
                  </a:cubicBezTo>
                  <a:cubicBezTo>
                    <a:pt x="678180" y="284487"/>
                    <a:pt x="633730" y="360052"/>
                    <a:pt x="602615" y="438792"/>
                  </a:cubicBezTo>
                  <a:close/>
                  <a:moveTo>
                    <a:pt x="313690" y="335287"/>
                  </a:moveTo>
                  <a:cubicBezTo>
                    <a:pt x="297815" y="333382"/>
                    <a:pt x="197485" y="287027"/>
                    <a:pt x="229870" y="330842"/>
                  </a:cubicBezTo>
                  <a:cubicBezTo>
                    <a:pt x="312420" y="365767"/>
                    <a:pt x="409575" y="363862"/>
                    <a:pt x="485775" y="412757"/>
                  </a:cubicBezTo>
                  <a:cubicBezTo>
                    <a:pt x="496570" y="419107"/>
                    <a:pt x="505460" y="426092"/>
                    <a:pt x="517525" y="415297"/>
                  </a:cubicBezTo>
                  <a:cubicBezTo>
                    <a:pt x="468630" y="357512"/>
                    <a:pt x="381000" y="360052"/>
                    <a:pt x="313690" y="335287"/>
                  </a:cubicBezTo>
                  <a:close/>
                  <a:moveTo>
                    <a:pt x="247650" y="245752"/>
                  </a:moveTo>
                  <a:cubicBezTo>
                    <a:pt x="237490" y="288932"/>
                    <a:pt x="370205" y="285757"/>
                    <a:pt x="402590" y="304172"/>
                  </a:cubicBezTo>
                  <a:cubicBezTo>
                    <a:pt x="441325" y="314332"/>
                    <a:pt x="480060" y="325762"/>
                    <a:pt x="514985" y="346717"/>
                  </a:cubicBezTo>
                  <a:cubicBezTo>
                    <a:pt x="520065" y="349892"/>
                    <a:pt x="526415" y="350527"/>
                    <a:pt x="528955" y="344812"/>
                  </a:cubicBezTo>
                  <a:cubicBezTo>
                    <a:pt x="528955" y="296552"/>
                    <a:pt x="299720" y="266072"/>
                    <a:pt x="247650" y="245752"/>
                  </a:cubicBezTo>
                  <a:close/>
                  <a:moveTo>
                    <a:pt x="190500" y="440062"/>
                  </a:moveTo>
                  <a:cubicBezTo>
                    <a:pt x="114300" y="454032"/>
                    <a:pt x="260350" y="477527"/>
                    <a:pt x="276860" y="483242"/>
                  </a:cubicBezTo>
                  <a:cubicBezTo>
                    <a:pt x="335915" y="490862"/>
                    <a:pt x="387350" y="520072"/>
                    <a:pt x="443230" y="535947"/>
                  </a:cubicBezTo>
                  <a:cubicBezTo>
                    <a:pt x="503555" y="508642"/>
                    <a:pt x="214630" y="446412"/>
                    <a:pt x="190500" y="440062"/>
                  </a:cubicBezTo>
                  <a:close/>
                  <a:moveTo>
                    <a:pt x="268605" y="189237"/>
                  </a:moveTo>
                  <a:cubicBezTo>
                    <a:pt x="246380" y="228607"/>
                    <a:pt x="356870" y="221622"/>
                    <a:pt x="381000" y="234322"/>
                  </a:cubicBezTo>
                  <a:cubicBezTo>
                    <a:pt x="434340" y="241307"/>
                    <a:pt x="481330" y="267977"/>
                    <a:pt x="532130" y="281312"/>
                  </a:cubicBezTo>
                  <a:cubicBezTo>
                    <a:pt x="610870" y="260992"/>
                    <a:pt x="292735" y="193047"/>
                    <a:pt x="268605" y="189237"/>
                  </a:cubicBezTo>
                  <a:close/>
                  <a:moveTo>
                    <a:pt x="529590" y="191777"/>
                  </a:moveTo>
                  <a:cubicBezTo>
                    <a:pt x="450215" y="181617"/>
                    <a:pt x="375920" y="153042"/>
                    <a:pt x="297815" y="136532"/>
                  </a:cubicBezTo>
                  <a:cubicBezTo>
                    <a:pt x="245745" y="161932"/>
                    <a:pt x="375920" y="169552"/>
                    <a:pt x="391795" y="180982"/>
                  </a:cubicBezTo>
                  <a:cubicBezTo>
                    <a:pt x="440055" y="196222"/>
                    <a:pt x="493395" y="197492"/>
                    <a:pt x="538480" y="220352"/>
                  </a:cubicBezTo>
                  <a:cubicBezTo>
                    <a:pt x="547370" y="224797"/>
                    <a:pt x="560070" y="217177"/>
                    <a:pt x="560070" y="205747"/>
                  </a:cubicBezTo>
                  <a:cubicBezTo>
                    <a:pt x="554990" y="193682"/>
                    <a:pt x="541020" y="193682"/>
                    <a:pt x="529590" y="191777"/>
                  </a:cubicBezTo>
                  <a:close/>
                  <a:moveTo>
                    <a:pt x="210185" y="381642"/>
                  </a:moveTo>
                  <a:cubicBezTo>
                    <a:pt x="205105" y="407677"/>
                    <a:pt x="219710" y="401327"/>
                    <a:pt x="234950" y="405137"/>
                  </a:cubicBezTo>
                  <a:cubicBezTo>
                    <a:pt x="308610" y="414027"/>
                    <a:pt x="380365" y="435617"/>
                    <a:pt x="449580" y="460382"/>
                  </a:cubicBezTo>
                  <a:cubicBezTo>
                    <a:pt x="534670" y="436887"/>
                    <a:pt x="233680" y="381007"/>
                    <a:pt x="210185" y="381642"/>
                  </a:cubicBezTo>
                  <a:close/>
                  <a:moveTo>
                    <a:pt x="158115" y="502292"/>
                  </a:moveTo>
                  <a:cubicBezTo>
                    <a:pt x="135890" y="498482"/>
                    <a:pt x="132080" y="519437"/>
                    <a:pt x="150495" y="523247"/>
                  </a:cubicBezTo>
                  <a:cubicBezTo>
                    <a:pt x="202565" y="528327"/>
                    <a:pt x="250190" y="551187"/>
                    <a:pt x="300355" y="561982"/>
                  </a:cubicBezTo>
                  <a:cubicBezTo>
                    <a:pt x="330200" y="530867"/>
                    <a:pt x="177165" y="511182"/>
                    <a:pt x="158115" y="50229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1393062" y="748927"/>
              <a:ext cx="579203" cy="652168"/>
            </a:xfrm>
            <a:custGeom>
              <a:avLst/>
              <a:gdLst/>
              <a:ahLst/>
              <a:cxnLst/>
              <a:rect l="l" t="t" r="r" b="b"/>
              <a:pathLst>
                <a:path w="673492" h="758335" extrusionOk="0">
                  <a:moveTo>
                    <a:pt x="673374" y="561486"/>
                  </a:moveTo>
                  <a:cubicBezTo>
                    <a:pt x="620034" y="462426"/>
                    <a:pt x="597174" y="341776"/>
                    <a:pt x="553359" y="235731"/>
                  </a:cubicBezTo>
                  <a:cubicBezTo>
                    <a:pt x="527959" y="165881"/>
                    <a:pt x="499384" y="97301"/>
                    <a:pt x="477794" y="26181"/>
                  </a:cubicBezTo>
                  <a:cubicBezTo>
                    <a:pt x="475254" y="15386"/>
                    <a:pt x="467634" y="-1759"/>
                    <a:pt x="454934" y="146"/>
                  </a:cubicBezTo>
                  <a:cubicBezTo>
                    <a:pt x="404769" y="24276"/>
                    <a:pt x="-2266" y="86506"/>
                    <a:pt x="34564" y="136036"/>
                  </a:cubicBezTo>
                  <a:cubicBezTo>
                    <a:pt x="28849" y="139846"/>
                    <a:pt x="23769" y="143656"/>
                    <a:pt x="17419" y="147466"/>
                  </a:cubicBezTo>
                  <a:cubicBezTo>
                    <a:pt x="22499" y="196996"/>
                    <a:pt x="-33381" y="231286"/>
                    <a:pt x="32024" y="268116"/>
                  </a:cubicBezTo>
                  <a:cubicBezTo>
                    <a:pt x="31389" y="291611"/>
                    <a:pt x="36469" y="315106"/>
                    <a:pt x="54884" y="332886"/>
                  </a:cubicBezTo>
                  <a:cubicBezTo>
                    <a:pt x="36469" y="370986"/>
                    <a:pt x="33929" y="384956"/>
                    <a:pt x="68854" y="435756"/>
                  </a:cubicBezTo>
                  <a:cubicBezTo>
                    <a:pt x="61234" y="452901"/>
                    <a:pt x="66314" y="470046"/>
                    <a:pt x="79014" y="484016"/>
                  </a:cubicBezTo>
                  <a:cubicBezTo>
                    <a:pt x="104414" y="513861"/>
                    <a:pt x="66314" y="558946"/>
                    <a:pt x="104414" y="580536"/>
                  </a:cubicBezTo>
                  <a:cubicBezTo>
                    <a:pt x="115209" y="625621"/>
                    <a:pt x="115209" y="689121"/>
                    <a:pt x="167914" y="701821"/>
                  </a:cubicBezTo>
                  <a:cubicBezTo>
                    <a:pt x="198394" y="706266"/>
                    <a:pt x="186964" y="743096"/>
                    <a:pt x="210459" y="758336"/>
                  </a:cubicBezTo>
                  <a:cubicBezTo>
                    <a:pt x="250464" y="731031"/>
                    <a:pt x="296184" y="718966"/>
                    <a:pt x="342539" y="708806"/>
                  </a:cubicBezTo>
                  <a:cubicBezTo>
                    <a:pt x="399054" y="687216"/>
                    <a:pt x="456839" y="670071"/>
                    <a:pt x="515894" y="651656"/>
                  </a:cubicBezTo>
                  <a:cubicBezTo>
                    <a:pt x="555899" y="628161"/>
                    <a:pt x="620669" y="634511"/>
                    <a:pt x="648609" y="599586"/>
                  </a:cubicBezTo>
                  <a:cubicBezTo>
                    <a:pt x="653689" y="581806"/>
                    <a:pt x="675279" y="581806"/>
                    <a:pt x="673374" y="561486"/>
                  </a:cubicBezTo>
                  <a:close/>
                  <a:moveTo>
                    <a:pt x="30754" y="205886"/>
                  </a:moveTo>
                  <a:cubicBezTo>
                    <a:pt x="33929" y="217951"/>
                    <a:pt x="36469" y="225571"/>
                    <a:pt x="37739" y="233191"/>
                  </a:cubicBezTo>
                  <a:cubicBezTo>
                    <a:pt x="28849" y="257956"/>
                    <a:pt x="5354" y="221761"/>
                    <a:pt x="30754" y="205886"/>
                  </a:cubicBezTo>
                  <a:close/>
                  <a:moveTo>
                    <a:pt x="59964" y="196996"/>
                  </a:moveTo>
                  <a:cubicBezTo>
                    <a:pt x="55519" y="196996"/>
                    <a:pt x="52979" y="196996"/>
                    <a:pt x="53614" y="191916"/>
                  </a:cubicBezTo>
                  <a:cubicBezTo>
                    <a:pt x="56789" y="192551"/>
                    <a:pt x="58694" y="195091"/>
                    <a:pt x="59964" y="196996"/>
                  </a:cubicBezTo>
                  <a:cubicBezTo>
                    <a:pt x="59964" y="200171"/>
                    <a:pt x="59329" y="202711"/>
                    <a:pt x="60599" y="205251"/>
                  </a:cubicBezTo>
                  <a:cubicBezTo>
                    <a:pt x="59329" y="202711"/>
                    <a:pt x="59964" y="199536"/>
                    <a:pt x="59964" y="196996"/>
                  </a:cubicBezTo>
                  <a:close/>
                  <a:moveTo>
                    <a:pt x="80284" y="409721"/>
                  </a:moveTo>
                  <a:cubicBezTo>
                    <a:pt x="61869" y="404641"/>
                    <a:pt x="59964" y="386226"/>
                    <a:pt x="68219" y="366541"/>
                  </a:cubicBezTo>
                  <a:cubicBezTo>
                    <a:pt x="81554" y="380511"/>
                    <a:pt x="84729" y="390036"/>
                    <a:pt x="80284" y="409721"/>
                  </a:cubicBezTo>
                  <a:close/>
                  <a:moveTo>
                    <a:pt x="72664" y="259226"/>
                  </a:moveTo>
                  <a:cubicBezTo>
                    <a:pt x="75204" y="259861"/>
                    <a:pt x="74569" y="260496"/>
                    <a:pt x="73934" y="262401"/>
                  </a:cubicBezTo>
                  <a:cubicBezTo>
                    <a:pt x="71394" y="262401"/>
                    <a:pt x="72029" y="261131"/>
                    <a:pt x="72664" y="259226"/>
                  </a:cubicBezTo>
                  <a:close/>
                  <a:moveTo>
                    <a:pt x="96159" y="445281"/>
                  </a:moveTo>
                  <a:cubicBezTo>
                    <a:pt x="106319" y="456711"/>
                    <a:pt x="113304" y="466236"/>
                    <a:pt x="105684" y="482746"/>
                  </a:cubicBezTo>
                  <a:cubicBezTo>
                    <a:pt x="92349" y="471316"/>
                    <a:pt x="81554" y="462426"/>
                    <a:pt x="96159" y="445281"/>
                  </a:cubicBezTo>
                  <a:close/>
                  <a:moveTo>
                    <a:pt x="98699" y="339236"/>
                  </a:moveTo>
                  <a:cubicBezTo>
                    <a:pt x="103144" y="352571"/>
                    <a:pt x="105684" y="362096"/>
                    <a:pt x="110129" y="376066"/>
                  </a:cubicBezTo>
                  <a:cubicBezTo>
                    <a:pt x="96159" y="359556"/>
                    <a:pt x="96159" y="359556"/>
                    <a:pt x="98699" y="339236"/>
                  </a:cubicBezTo>
                  <a:close/>
                  <a:moveTo>
                    <a:pt x="122829" y="558311"/>
                  </a:moveTo>
                  <a:cubicBezTo>
                    <a:pt x="94254" y="564026"/>
                    <a:pt x="106319" y="529736"/>
                    <a:pt x="119654" y="507511"/>
                  </a:cubicBezTo>
                  <a:cubicBezTo>
                    <a:pt x="126639" y="527196"/>
                    <a:pt x="143784" y="543706"/>
                    <a:pt x="122829" y="558311"/>
                  </a:cubicBezTo>
                  <a:close/>
                  <a:moveTo>
                    <a:pt x="136164" y="584981"/>
                  </a:moveTo>
                  <a:cubicBezTo>
                    <a:pt x="148864" y="589426"/>
                    <a:pt x="148229" y="597681"/>
                    <a:pt x="145689" y="606571"/>
                  </a:cubicBezTo>
                  <a:cubicBezTo>
                    <a:pt x="129814" y="626891"/>
                    <a:pt x="125369" y="595776"/>
                    <a:pt x="136164" y="584981"/>
                  </a:cubicBezTo>
                  <a:close/>
                  <a:moveTo>
                    <a:pt x="148864" y="645941"/>
                  </a:moveTo>
                  <a:cubicBezTo>
                    <a:pt x="166644" y="642131"/>
                    <a:pt x="169819" y="663086"/>
                    <a:pt x="171089" y="675786"/>
                  </a:cubicBezTo>
                  <a:cubicBezTo>
                    <a:pt x="155849" y="687851"/>
                    <a:pt x="141879" y="664356"/>
                    <a:pt x="148864" y="645941"/>
                  </a:cubicBezTo>
                  <a:close/>
                  <a:moveTo>
                    <a:pt x="222524" y="723411"/>
                  </a:moveTo>
                  <a:cubicBezTo>
                    <a:pt x="221889" y="722141"/>
                    <a:pt x="221254" y="720871"/>
                    <a:pt x="220619" y="719601"/>
                  </a:cubicBezTo>
                  <a:cubicBezTo>
                    <a:pt x="222524" y="718331"/>
                    <a:pt x="223794" y="718966"/>
                    <a:pt x="224429" y="721506"/>
                  </a:cubicBezTo>
                  <a:cubicBezTo>
                    <a:pt x="223159" y="722141"/>
                    <a:pt x="223159" y="722776"/>
                    <a:pt x="222524" y="723411"/>
                  </a:cubicBezTo>
                  <a:close/>
                  <a:moveTo>
                    <a:pt x="248559" y="709441"/>
                  </a:moveTo>
                  <a:cubicBezTo>
                    <a:pt x="251099" y="699281"/>
                    <a:pt x="261259" y="696106"/>
                    <a:pt x="269514" y="693566"/>
                  </a:cubicBezTo>
                  <a:cubicBezTo>
                    <a:pt x="355239" y="675151"/>
                    <a:pt x="435884" y="637051"/>
                    <a:pt x="520974" y="623716"/>
                  </a:cubicBezTo>
                  <a:cubicBezTo>
                    <a:pt x="502559" y="639591"/>
                    <a:pt x="282849" y="718966"/>
                    <a:pt x="248559" y="709441"/>
                  </a:cubicBezTo>
                  <a:close/>
                  <a:moveTo>
                    <a:pt x="523514" y="623081"/>
                  </a:moveTo>
                  <a:cubicBezTo>
                    <a:pt x="524784" y="622446"/>
                    <a:pt x="525419" y="621811"/>
                    <a:pt x="526689" y="621176"/>
                  </a:cubicBezTo>
                  <a:cubicBezTo>
                    <a:pt x="526054" y="622446"/>
                    <a:pt x="524784" y="623081"/>
                    <a:pt x="523514" y="623081"/>
                  </a:cubicBezTo>
                  <a:close/>
                  <a:moveTo>
                    <a:pt x="232684" y="682771"/>
                  </a:moveTo>
                  <a:cubicBezTo>
                    <a:pt x="222524" y="671341"/>
                    <a:pt x="222524" y="658006"/>
                    <a:pt x="216809" y="642766"/>
                  </a:cubicBezTo>
                  <a:cubicBezTo>
                    <a:pt x="254274" y="607841"/>
                    <a:pt x="182519" y="602126"/>
                    <a:pt x="206649" y="563391"/>
                  </a:cubicBezTo>
                  <a:cubicBezTo>
                    <a:pt x="190139" y="545611"/>
                    <a:pt x="173629" y="525926"/>
                    <a:pt x="174264" y="497986"/>
                  </a:cubicBezTo>
                  <a:cubicBezTo>
                    <a:pt x="237129" y="492906"/>
                    <a:pt x="139974" y="468141"/>
                    <a:pt x="148229" y="412261"/>
                  </a:cubicBezTo>
                  <a:cubicBezTo>
                    <a:pt x="155849" y="415436"/>
                    <a:pt x="162834" y="418611"/>
                    <a:pt x="172359" y="421786"/>
                  </a:cubicBezTo>
                  <a:cubicBezTo>
                    <a:pt x="172994" y="394481"/>
                    <a:pt x="151404" y="390671"/>
                    <a:pt x="136164" y="381781"/>
                  </a:cubicBezTo>
                  <a:cubicBezTo>
                    <a:pt x="132354" y="370351"/>
                    <a:pt x="127274" y="360191"/>
                    <a:pt x="128544" y="347491"/>
                  </a:cubicBezTo>
                  <a:cubicBezTo>
                    <a:pt x="134894" y="346856"/>
                    <a:pt x="139974" y="346221"/>
                    <a:pt x="145054" y="346221"/>
                  </a:cubicBezTo>
                  <a:cubicBezTo>
                    <a:pt x="160294" y="320821"/>
                    <a:pt x="97429" y="315741"/>
                    <a:pt x="103779" y="266211"/>
                  </a:cubicBezTo>
                  <a:cubicBezTo>
                    <a:pt x="110129" y="264941"/>
                    <a:pt x="115209" y="264306"/>
                    <a:pt x="122194" y="263036"/>
                  </a:cubicBezTo>
                  <a:cubicBezTo>
                    <a:pt x="119654" y="230651"/>
                    <a:pt x="87269" y="233826"/>
                    <a:pt x="84094" y="197631"/>
                  </a:cubicBezTo>
                  <a:cubicBezTo>
                    <a:pt x="89809" y="194456"/>
                    <a:pt x="95524" y="191281"/>
                    <a:pt x="103144" y="186836"/>
                  </a:cubicBezTo>
                  <a:cubicBezTo>
                    <a:pt x="84094" y="166516"/>
                    <a:pt x="63139" y="158261"/>
                    <a:pt x="62504" y="125876"/>
                  </a:cubicBezTo>
                  <a:cubicBezTo>
                    <a:pt x="184424" y="76346"/>
                    <a:pt x="322219" y="50946"/>
                    <a:pt x="451759" y="25546"/>
                  </a:cubicBezTo>
                  <a:cubicBezTo>
                    <a:pt x="519069" y="198266"/>
                    <a:pt x="592094" y="374796"/>
                    <a:pt x="635909" y="555771"/>
                  </a:cubicBezTo>
                  <a:cubicBezTo>
                    <a:pt x="508274" y="616096"/>
                    <a:pt x="366669" y="643401"/>
                    <a:pt x="232684" y="682771"/>
                  </a:cubicBezTo>
                  <a:close/>
                  <a:moveTo>
                    <a:pt x="397784" y="69361"/>
                  </a:moveTo>
                  <a:cubicBezTo>
                    <a:pt x="303804" y="94126"/>
                    <a:pt x="210459" y="117621"/>
                    <a:pt x="117114" y="145561"/>
                  </a:cubicBezTo>
                  <a:cubicBezTo>
                    <a:pt x="171724" y="303041"/>
                    <a:pt x="205379" y="466236"/>
                    <a:pt x="253004" y="625621"/>
                  </a:cubicBezTo>
                  <a:cubicBezTo>
                    <a:pt x="256179" y="635146"/>
                    <a:pt x="265069" y="638956"/>
                    <a:pt x="273324" y="633876"/>
                  </a:cubicBezTo>
                  <a:cubicBezTo>
                    <a:pt x="378734" y="598951"/>
                    <a:pt x="487954" y="572916"/>
                    <a:pt x="593999" y="537356"/>
                  </a:cubicBezTo>
                  <a:cubicBezTo>
                    <a:pt x="560344" y="406546"/>
                    <a:pt x="498749" y="280816"/>
                    <a:pt x="461919" y="148736"/>
                  </a:cubicBezTo>
                  <a:cubicBezTo>
                    <a:pt x="451124" y="116351"/>
                    <a:pt x="444774" y="54756"/>
                    <a:pt x="397784" y="69361"/>
                  </a:cubicBezTo>
                  <a:close/>
                  <a:moveTo>
                    <a:pt x="415564" y="90951"/>
                  </a:moveTo>
                  <a:cubicBezTo>
                    <a:pt x="425089" y="97936"/>
                    <a:pt x="427629" y="107461"/>
                    <a:pt x="426359" y="122066"/>
                  </a:cubicBezTo>
                  <a:cubicBezTo>
                    <a:pt x="375559" y="158896"/>
                    <a:pt x="350159" y="80156"/>
                    <a:pt x="415564" y="90951"/>
                  </a:cubicBezTo>
                  <a:close/>
                  <a:moveTo>
                    <a:pt x="433344" y="378606"/>
                  </a:moveTo>
                  <a:cubicBezTo>
                    <a:pt x="425724" y="381146"/>
                    <a:pt x="418739" y="383051"/>
                    <a:pt x="413024" y="384321"/>
                  </a:cubicBezTo>
                  <a:cubicBezTo>
                    <a:pt x="395879" y="367176"/>
                    <a:pt x="387624" y="339871"/>
                    <a:pt x="425089" y="339871"/>
                  </a:cubicBezTo>
                  <a:cubicBezTo>
                    <a:pt x="430804" y="350666"/>
                    <a:pt x="434614" y="362096"/>
                    <a:pt x="433344" y="378606"/>
                  </a:cubicBezTo>
                  <a:close/>
                  <a:moveTo>
                    <a:pt x="423819" y="437661"/>
                  </a:moveTo>
                  <a:cubicBezTo>
                    <a:pt x="419374" y="426866"/>
                    <a:pt x="416834" y="420516"/>
                    <a:pt x="414294" y="409086"/>
                  </a:cubicBezTo>
                  <a:cubicBezTo>
                    <a:pt x="453664" y="375431"/>
                    <a:pt x="471444" y="442741"/>
                    <a:pt x="423819" y="437661"/>
                  </a:cubicBezTo>
                  <a:close/>
                  <a:moveTo>
                    <a:pt x="284754" y="308756"/>
                  </a:moveTo>
                  <a:cubicBezTo>
                    <a:pt x="299359" y="319551"/>
                    <a:pt x="299994" y="334156"/>
                    <a:pt x="306344" y="350666"/>
                  </a:cubicBezTo>
                  <a:cubicBezTo>
                    <a:pt x="293009" y="362096"/>
                    <a:pt x="280309" y="362096"/>
                    <a:pt x="267609" y="365271"/>
                  </a:cubicBezTo>
                  <a:cubicBezTo>
                    <a:pt x="258719" y="351936"/>
                    <a:pt x="255544" y="338601"/>
                    <a:pt x="254909" y="322091"/>
                  </a:cubicBezTo>
                  <a:cubicBezTo>
                    <a:pt x="265069" y="317646"/>
                    <a:pt x="273959" y="313201"/>
                    <a:pt x="284754" y="308756"/>
                  </a:cubicBezTo>
                  <a:close/>
                  <a:moveTo>
                    <a:pt x="249194" y="297961"/>
                  </a:moveTo>
                  <a:cubicBezTo>
                    <a:pt x="244749" y="285896"/>
                    <a:pt x="240939" y="275101"/>
                    <a:pt x="237129" y="263671"/>
                  </a:cubicBezTo>
                  <a:cubicBezTo>
                    <a:pt x="248559" y="257321"/>
                    <a:pt x="258719" y="252876"/>
                    <a:pt x="272054" y="254146"/>
                  </a:cubicBezTo>
                  <a:cubicBezTo>
                    <a:pt x="287294" y="278276"/>
                    <a:pt x="289834" y="297961"/>
                    <a:pt x="249194" y="297961"/>
                  </a:cubicBezTo>
                  <a:close/>
                  <a:moveTo>
                    <a:pt x="312059" y="285261"/>
                  </a:moveTo>
                  <a:cubicBezTo>
                    <a:pt x="297454" y="273831"/>
                    <a:pt x="299359" y="260496"/>
                    <a:pt x="297454" y="248431"/>
                  </a:cubicBezTo>
                  <a:cubicBezTo>
                    <a:pt x="307614" y="236366"/>
                    <a:pt x="320949" y="233191"/>
                    <a:pt x="334284" y="230651"/>
                  </a:cubicBezTo>
                  <a:cubicBezTo>
                    <a:pt x="346984" y="240811"/>
                    <a:pt x="344444" y="256051"/>
                    <a:pt x="350159" y="268116"/>
                  </a:cubicBezTo>
                  <a:cubicBezTo>
                    <a:pt x="339999" y="283356"/>
                    <a:pt x="322854" y="278276"/>
                    <a:pt x="312059" y="285261"/>
                  </a:cubicBezTo>
                  <a:close/>
                  <a:moveTo>
                    <a:pt x="369209" y="328441"/>
                  </a:moveTo>
                  <a:cubicBezTo>
                    <a:pt x="357144" y="339871"/>
                    <a:pt x="343174" y="344316"/>
                    <a:pt x="327299" y="348126"/>
                  </a:cubicBezTo>
                  <a:cubicBezTo>
                    <a:pt x="322219" y="333521"/>
                    <a:pt x="317139" y="320186"/>
                    <a:pt x="310154" y="301771"/>
                  </a:cubicBezTo>
                  <a:cubicBezTo>
                    <a:pt x="326029" y="297326"/>
                    <a:pt x="338094" y="294151"/>
                    <a:pt x="349524" y="290976"/>
                  </a:cubicBezTo>
                  <a:cubicBezTo>
                    <a:pt x="364764" y="301136"/>
                    <a:pt x="364129" y="315741"/>
                    <a:pt x="369209" y="328441"/>
                  </a:cubicBezTo>
                  <a:close/>
                  <a:moveTo>
                    <a:pt x="308249" y="374796"/>
                  </a:moveTo>
                  <a:cubicBezTo>
                    <a:pt x="317139" y="386226"/>
                    <a:pt x="320949" y="398926"/>
                    <a:pt x="323489" y="416071"/>
                  </a:cubicBezTo>
                  <a:cubicBezTo>
                    <a:pt x="308884" y="420516"/>
                    <a:pt x="298724" y="428136"/>
                    <a:pt x="284119" y="423056"/>
                  </a:cubicBezTo>
                  <a:cubicBezTo>
                    <a:pt x="280944" y="412261"/>
                    <a:pt x="278404" y="401466"/>
                    <a:pt x="275229" y="390036"/>
                  </a:cubicBezTo>
                  <a:cubicBezTo>
                    <a:pt x="282849" y="378606"/>
                    <a:pt x="294914" y="375431"/>
                    <a:pt x="308249" y="374796"/>
                  </a:cubicBezTo>
                  <a:close/>
                  <a:moveTo>
                    <a:pt x="327934" y="435756"/>
                  </a:moveTo>
                  <a:cubicBezTo>
                    <a:pt x="338729" y="444011"/>
                    <a:pt x="340634" y="456076"/>
                    <a:pt x="343174" y="468141"/>
                  </a:cubicBezTo>
                  <a:cubicBezTo>
                    <a:pt x="334284" y="478936"/>
                    <a:pt x="322219" y="480206"/>
                    <a:pt x="310789" y="484016"/>
                  </a:cubicBezTo>
                  <a:cubicBezTo>
                    <a:pt x="298724" y="475761"/>
                    <a:pt x="292374" y="464331"/>
                    <a:pt x="291739" y="450361"/>
                  </a:cubicBezTo>
                  <a:cubicBezTo>
                    <a:pt x="308249" y="438296"/>
                    <a:pt x="308249" y="437661"/>
                    <a:pt x="327934" y="435756"/>
                  </a:cubicBezTo>
                  <a:close/>
                  <a:moveTo>
                    <a:pt x="332379" y="373526"/>
                  </a:moveTo>
                  <a:cubicBezTo>
                    <a:pt x="344444" y="361461"/>
                    <a:pt x="358414" y="357016"/>
                    <a:pt x="375559" y="353206"/>
                  </a:cubicBezTo>
                  <a:cubicBezTo>
                    <a:pt x="384449" y="366541"/>
                    <a:pt x="385084" y="377971"/>
                    <a:pt x="384449" y="390671"/>
                  </a:cubicBezTo>
                  <a:cubicBezTo>
                    <a:pt x="373654" y="401466"/>
                    <a:pt x="360319" y="405276"/>
                    <a:pt x="345714" y="406546"/>
                  </a:cubicBezTo>
                  <a:cubicBezTo>
                    <a:pt x="336189" y="397021"/>
                    <a:pt x="334919" y="385591"/>
                    <a:pt x="332379" y="373526"/>
                  </a:cubicBezTo>
                  <a:close/>
                  <a:moveTo>
                    <a:pt x="386989" y="414166"/>
                  </a:moveTo>
                  <a:cubicBezTo>
                    <a:pt x="398419" y="421786"/>
                    <a:pt x="399689" y="434486"/>
                    <a:pt x="402229" y="446551"/>
                  </a:cubicBezTo>
                  <a:cubicBezTo>
                    <a:pt x="392704" y="456076"/>
                    <a:pt x="381909" y="457981"/>
                    <a:pt x="369844" y="458616"/>
                  </a:cubicBezTo>
                  <a:cubicBezTo>
                    <a:pt x="360954" y="450361"/>
                    <a:pt x="358414" y="439566"/>
                    <a:pt x="355874" y="428771"/>
                  </a:cubicBezTo>
                  <a:cubicBezTo>
                    <a:pt x="363494" y="417341"/>
                    <a:pt x="375559" y="417976"/>
                    <a:pt x="386989" y="414166"/>
                  </a:cubicBezTo>
                  <a:close/>
                  <a:moveTo>
                    <a:pt x="404769" y="279546"/>
                  </a:moveTo>
                  <a:cubicBezTo>
                    <a:pt x="412389" y="289071"/>
                    <a:pt x="413024" y="302406"/>
                    <a:pt x="420009" y="314471"/>
                  </a:cubicBezTo>
                  <a:cubicBezTo>
                    <a:pt x="388894" y="350666"/>
                    <a:pt x="352699" y="279546"/>
                    <a:pt x="404769" y="279546"/>
                  </a:cubicBezTo>
                  <a:close/>
                  <a:moveTo>
                    <a:pt x="372384" y="263036"/>
                  </a:moveTo>
                  <a:cubicBezTo>
                    <a:pt x="363494" y="251606"/>
                    <a:pt x="361589" y="238906"/>
                    <a:pt x="363494" y="223031"/>
                  </a:cubicBezTo>
                  <a:cubicBezTo>
                    <a:pt x="370479" y="220491"/>
                    <a:pt x="376829" y="218586"/>
                    <a:pt x="382544" y="216681"/>
                  </a:cubicBezTo>
                  <a:cubicBezTo>
                    <a:pt x="400324" y="230016"/>
                    <a:pt x="413659" y="260496"/>
                    <a:pt x="372384" y="263036"/>
                  </a:cubicBezTo>
                  <a:close/>
                  <a:moveTo>
                    <a:pt x="354604" y="201441"/>
                  </a:moveTo>
                  <a:cubicBezTo>
                    <a:pt x="345714" y="193186"/>
                    <a:pt x="344444" y="181756"/>
                    <a:pt x="341904" y="168421"/>
                  </a:cubicBezTo>
                  <a:cubicBezTo>
                    <a:pt x="349524" y="165246"/>
                    <a:pt x="356509" y="161436"/>
                    <a:pt x="366669" y="156991"/>
                  </a:cubicBezTo>
                  <a:cubicBezTo>
                    <a:pt x="378099" y="179216"/>
                    <a:pt x="393339" y="203346"/>
                    <a:pt x="354604" y="201441"/>
                  </a:cubicBezTo>
                  <a:close/>
                  <a:moveTo>
                    <a:pt x="363494" y="137306"/>
                  </a:moveTo>
                  <a:cubicBezTo>
                    <a:pt x="354604" y="143656"/>
                    <a:pt x="346984" y="145561"/>
                    <a:pt x="337459" y="146831"/>
                  </a:cubicBezTo>
                  <a:cubicBezTo>
                    <a:pt x="299359" y="106826"/>
                    <a:pt x="355239" y="80791"/>
                    <a:pt x="363494" y="137306"/>
                  </a:cubicBezTo>
                  <a:close/>
                  <a:moveTo>
                    <a:pt x="328569" y="207791"/>
                  </a:moveTo>
                  <a:cubicBezTo>
                    <a:pt x="311424" y="219221"/>
                    <a:pt x="311424" y="219221"/>
                    <a:pt x="293009" y="221761"/>
                  </a:cubicBezTo>
                  <a:cubicBezTo>
                    <a:pt x="268879" y="193821"/>
                    <a:pt x="277134" y="170326"/>
                    <a:pt x="315869" y="174771"/>
                  </a:cubicBezTo>
                  <a:cubicBezTo>
                    <a:pt x="324759" y="187471"/>
                    <a:pt x="324759" y="187471"/>
                    <a:pt x="328569" y="207791"/>
                  </a:cubicBezTo>
                  <a:close/>
                  <a:moveTo>
                    <a:pt x="312694" y="154451"/>
                  </a:moveTo>
                  <a:cubicBezTo>
                    <a:pt x="299994" y="162706"/>
                    <a:pt x="289199" y="165246"/>
                    <a:pt x="276499" y="163341"/>
                  </a:cubicBezTo>
                  <a:cubicBezTo>
                    <a:pt x="267609" y="153816"/>
                    <a:pt x="265069" y="141751"/>
                    <a:pt x="261894" y="127781"/>
                  </a:cubicBezTo>
                  <a:cubicBezTo>
                    <a:pt x="290469" y="104286"/>
                    <a:pt x="308249" y="123336"/>
                    <a:pt x="312694" y="154451"/>
                  </a:cubicBezTo>
                  <a:close/>
                  <a:moveTo>
                    <a:pt x="269514" y="229381"/>
                  </a:moveTo>
                  <a:cubicBezTo>
                    <a:pt x="254909" y="238906"/>
                    <a:pt x="243479" y="242716"/>
                    <a:pt x="230144" y="238906"/>
                  </a:cubicBezTo>
                  <a:cubicBezTo>
                    <a:pt x="222524" y="226841"/>
                    <a:pt x="218714" y="214141"/>
                    <a:pt x="218714" y="200171"/>
                  </a:cubicBezTo>
                  <a:cubicBezTo>
                    <a:pt x="228239" y="191281"/>
                    <a:pt x="238399" y="188106"/>
                    <a:pt x="251734" y="189376"/>
                  </a:cubicBezTo>
                  <a:cubicBezTo>
                    <a:pt x="263799" y="198901"/>
                    <a:pt x="262529" y="214141"/>
                    <a:pt x="269514" y="229381"/>
                  </a:cubicBezTo>
                  <a:close/>
                  <a:moveTo>
                    <a:pt x="205379" y="139846"/>
                  </a:moveTo>
                  <a:cubicBezTo>
                    <a:pt x="241574" y="132861"/>
                    <a:pt x="244114" y="134131"/>
                    <a:pt x="248559" y="165881"/>
                  </a:cubicBezTo>
                  <a:cubicBezTo>
                    <a:pt x="233954" y="174771"/>
                    <a:pt x="233954" y="175406"/>
                    <a:pt x="212364" y="176041"/>
                  </a:cubicBezTo>
                  <a:cubicBezTo>
                    <a:pt x="205379" y="166516"/>
                    <a:pt x="202204" y="155086"/>
                    <a:pt x="205379" y="139846"/>
                  </a:cubicBezTo>
                  <a:close/>
                  <a:moveTo>
                    <a:pt x="146959" y="160166"/>
                  </a:moveTo>
                  <a:cubicBezTo>
                    <a:pt x="155849" y="153181"/>
                    <a:pt x="164739" y="148736"/>
                    <a:pt x="177439" y="151911"/>
                  </a:cubicBezTo>
                  <a:cubicBezTo>
                    <a:pt x="182519" y="162071"/>
                    <a:pt x="186964" y="172231"/>
                    <a:pt x="185694" y="184296"/>
                  </a:cubicBezTo>
                  <a:cubicBezTo>
                    <a:pt x="172359" y="193821"/>
                    <a:pt x="172359" y="193821"/>
                    <a:pt x="154579" y="195726"/>
                  </a:cubicBezTo>
                  <a:cubicBezTo>
                    <a:pt x="149499" y="183026"/>
                    <a:pt x="145689" y="172231"/>
                    <a:pt x="146959" y="160166"/>
                  </a:cubicBezTo>
                  <a:close/>
                  <a:moveTo>
                    <a:pt x="194584" y="209696"/>
                  </a:moveTo>
                  <a:cubicBezTo>
                    <a:pt x="204109" y="225571"/>
                    <a:pt x="203474" y="225571"/>
                    <a:pt x="204744" y="245891"/>
                  </a:cubicBezTo>
                  <a:cubicBezTo>
                    <a:pt x="199029" y="254781"/>
                    <a:pt x="189504" y="257956"/>
                    <a:pt x="176804" y="259861"/>
                  </a:cubicBezTo>
                  <a:cubicBezTo>
                    <a:pt x="160929" y="240811"/>
                    <a:pt x="160294" y="202076"/>
                    <a:pt x="194584" y="209696"/>
                  </a:cubicBezTo>
                  <a:close/>
                  <a:moveTo>
                    <a:pt x="181884" y="289071"/>
                  </a:moveTo>
                  <a:cubicBezTo>
                    <a:pt x="188869" y="277641"/>
                    <a:pt x="200299" y="273196"/>
                    <a:pt x="212999" y="271291"/>
                  </a:cubicBezTo>
                  <a:cubicBezTo>
                    <a:pt x="222524" y="281451"/>
                    <a:pt x="225699" y="292881"/>
                    <a:pt x="226334" y="305581"/>
                  </a:cubicBezTo>
                  <a:cubicBezTo>
                    <a:pt x="211729" y="316376"/>
                    <a:pt x="211729" y="316376"/>
                    <a:pt x="195219" y="317646"/>
                  </a:cubicBezTo>
                  <a:cubicBezTo>
                    <a:pt x="187599" y="310026"/>
                    <a:pt x="186964" y="299231"/>
                    <a:pt x="181884" y="289071"/>
                  </a:cubicBezTo>
                  <a:close/>
                  <a:moveTo>
                    <a:pt x="230779" y="331616"/>
                  </a:moveTo>
                  <a:cubicBezTo>
                    <a:pt x="240304" y="344316"/>
                    <a:pt x="254274" y="374161"/>
                    <a:pt x="232684" y="379876"/>
                  </a:cubicBezTo>
                  <a:cubicBezTo>
                    <a:pt x="193314" y="386226"/>
                    <a:pt x="192679" y="330981"/>
                    <a:pt x="230779" y="331616"/>
                  </a:cubicBezTo>
                  <a:close/>
                  <a:moveTo>
                    <a:pt x="217444" y="409721"/>
                  </a:moveTo>
                  <a:cubicBezTo>
                    <a:pt x="228874" y="401466"/>
                    <a:pt x="239669" y="397656"/>
                    <a:pt x="251734" y="397656"/>
                  </a:cubicBezTo>
                  <a:cubicBezTo>
                    <a:pt x="261259" y="406546"/>
                    <a:pt x="263164" y="417976"/>
                    <a:pt x="261894" y="431311"/>
                  </a:cubicBezTo>
                  <a:cubicBezTo>
                    <a:pt x="252369" y="439566"/>
                    <a:pt x="242209" y="445281"/>
                    <a:pt x="228239" y="444646"/>
                  </a:cubicBezTo>
                  <a:cubicBezTo>
                    <a:pt x="219984" y="435121"/>
                    <a:pt x="219984" y="423691"/>
                    <a:pt x="217444" y="409721"/>
                  </a:cubicBezTo>
                  <a:close/>
                  <a:moveTo>
                    <a:pt x="235224" y="469411"/>
                  </a:moveTo>
                  <a:cubicBezTo>
                    <a:pt x="244749" y="464966"/>
                    <a:pt x="253639" y="460521"/>
                    <a:pt x="262529" y="456076"/>
                  </a:cubicBezTo>
                  <a:cubicBezTo>
                    <a:pt x="276499" y="464966"/>
                    <a:pt x="280309" y="477666"/>
                    <a:pt x="280944" y="492271"/>
                  </a:cubicBezTo>
                  <a:cubicBezTo>
                    <a:pt x="271419" y="503066"/>
                    <a:pt x="259989" y="508781"/>
                    <a:pt x="244749" y="507511"/>
                  </a:cubicBezTo>
                  <a:cubicBezTo>
                    <a:pt x="237129" y="496081"/>
                    <a:pt x="235224" y="484016"/>
                    <a:pt x="235224" y="469411"/>
                  </a:cubicBezTo>
                  <a:close/>
                  <a:moveTo>
                    <a:pt x="256179" y="560851"/>
                  </a:moveTo>
                  <a:cubicBezTo>
                    <a:pt x="253639" y="550691"/>
                    <a:pt x="251734" y="542436"/>
                    <a:pt x="249194" y="534816"/>
                  </a:cubicBezTo>
                  <a:cubicBezTo>
                    <a:pt x="259354" y="524021"/>
                    <a:pt x="271419" y="520846"/>
                    <a:pt x="282849" y="517671"/>
                  </a:cubicBezTo>
                  <a:cubicBezTo>
                    <a:pt x="294279" y="524656"/>
                    <a:pt x="294914" y="535451"/>
                    <a:pt x="297454" y="546246"/>
                  </a:cubicBezTo>
                  <a:cubicBezTo>
                    <a:pt x="286659" y="556406"/>
                    <a:pt x="273959" y="558311"/>
                    <a:pt x="256179" y="560851"/>
                  </a:cubicBezTo>
                  <a:close/>
                  <a:moveTo>
                    <a:pt x="276499" y="606571"/>
                  </a:moveTo>
                  <a:cubicBezTo>
                    <a:pt x="267609" y="600221"/>
                    <a:pt x="265704" y="592601"/>
                    <a:pt x="268879" y="581171"/>
                  </a:cubicBezTo>
                  <a:cubicBezTo>
                    <a:pt x="315869" y="551961"/>
                    <a:pt x="331109" y="608476"/>
                    <a:pt x="276499" y="606571"/>
                  </a:cubicBezTo>
                  <a:close/>
                  <a:moveTo>
                    <a:pt x="348889" y="487826"/>
                  </a:moveTo>
                  <a:cubicBezTo>
                    <a:pt x="362224" y="494811"/>
                    <a:pt x="362859" y="506876"/>
                    <a:pt x="364129" y="523386"/>
                  </a:cubicBezTo>
                  <a:cubicBezTo>
                    <a:pt x="350159" y="528466"/>
                    <a:pt x="338729" y="532911"/>
                    <a:pt x="327934" y="536721"/>
                  </a:cubicBezTo>
                  <a:cubicBezTo>
                    <a:pt x="296819" y="511321"/>
                    <a:pt x="317774" y="493541"/>
                    <a:pt x="348889" y="487826"/>
                  </a:cubicBezTo>
                  <a:close/>
                  <a:moveTo>
                    <a:pt x="339364" y="593871"/>
                  </a:moveTo>
                  <a:cubicBezTo>
                    <a:pt x="329839" y="585616"/>
                    <a:pt x="333014" y="572916"/>
                    <a:pt x="329204" y="562121"/>
                  </a:cubicBezTo>
                  <a:cubicBezTo>
                    <a:pt x="338729" y="548151"/>
                    <a:pt x="353969" y="546246"/>
                    <a:pt x="366669" y="541166"/>
                  </a:cubicBezTo>
                  <a:cubicBezTo>
                    <a:pt x="378099" y="555771"/>
                    <a:pt x="378099" y="555771"/>
                    <a:pt x="380004" y="579266"/>
                  </a:cubicBezTo>
                  <a:cubicBezTo>
                    <a:pt x="362859" y="591331"/>
                    <a:pt x="362859" y="591331"/>
                    <a:pt x="339364" y="593871"/>
                  </a:cubicBezTo>
                  <a:close/>
                  <a:moveTo>
                    <a:pt x="378099" y="481476"/>
                  </a:moveTo>
                  <a:cubicBezTo>
                    <a:pt x="385719" y="471951"/>
                    <a:pt x="394609" y="468141"/>
                    <a:pt x="406674" y="468776"/>
                  </a:cubicBezTo>
                  <a:cubicBezTo>
                    <a:pt x="414294" y="477666"/>
                    <a:pt x="418739" y="487826"/>
                    <a:pt x="420009" y="499256"/>
                  </a:cubicBezTo>
                  <a:cubicBezTo>
                    <a:pt x="413024" y="509416"/>
                    <a:pt x="402864" y="512591"/>
                    <a:pt x="390164" y="515131"/>
                  </a:cubicBezTo>
                  <a:cubicBezTo>
                    <a:pt x="380639" y="504971"/>
                    <a:pt x="380639" y="492906"/>
                    <a:pt x="378099" y="481476"/>
                  </a:cubicBezTo>
                  <a:close/>
                  <a:moveTo>
                    <a:pt x="411119" y="571646"/>
                  </a:moveTo>
                  <a:cubicBezTo>
                    <a:pt x="393339" y="550056"/>
                    <a:pt x="389529" y="530371"/>
                    <a:pt x="425724" y="524021"/>
                  </a:cubicBezTo>
                  <a:cubicBezTo>
                    <a:pt x="432074" y="536721"/>
                    <a:pt x="437154" y="550056"/>
                    <a:pt x="441599" y="564026"/>
                  </a:cubicBezTo>
                  <a:cubicBezTo>
                    <a:pt x="432074" y="571011"/>
                    <a:pt x="422549" y="573551"/>
                    <a:pt x="411119" y="571646"/>
                  </a:cubicBezTo>
                  <a:close/>
                  <a:moveTo>
                    <a:pt x="435884" y="480841"/>
                  </a:moveTo>
                  <a:cubicBezTo>
                    <a:pt x="425724" y="454806"/>
                    <a:pt x="442869" y="452901"/>
                    <a:pt x="462554" y="447821"/>
                  </a:cubicBezTo>
                  <a:cubicBezTo>
                    <a:pt x="487954" y="483381"/>
                    <a:pt x="456204" y="514496"/>
                    <a:pt x="435884" y="480841"/>
                  </a:cubicBezTo>
                  <a:close/>
                  <a:moveTo>
                    <a:pt x="466364" y="555136"/>
                  </a:moveTo>
                  <a:cubicBezTo>
                    <a:pt x="458744" y="541166"/>
                    <a:pt x="447949" y="529736"/>
                    <a:pt x="451759" y="508781"/>
                  </a:cubicBezTo>
                  <a:lnTo>
                    <a:pt x="483509" y="508781"/>
                  </a:lnTo>
                  <a:cubicBezTo>
                    <a:pt x="486684" y="519576"/>
                    <a:pt x="489224" y="530371"/>
                    <a:pt x="491764" y="539261"/>
                  </a:cubicBezTo>
                  <a:cubicBezTo>
                    <a:pt x="486049" y="551961"/>
                    <a:pt x="476524" y="552596"/>
                    <a:pt x="466364" y="555136"/>
                  </a:cubicBezTo>
                  <a:close/>
                  <a:moveTo>
                    <a:pt x="551454" y="482111"/>
                  </a:moveTo>
                  <a:cubicBezTo>
                    <a:pt x="560344" y="494811"/>
                    <a:pt x="569234" y="508146"/>
                    <a:pt x="571139" y="525926"/>
                  </a:cubicBezTo>
                  <a:cubicBezTo>
                    <a:pt x="553359" y="529101"/>
                    <a:pt x="537484" y="532911"/>
                    <a:pt x="520339" y="539261"/>
                  </a:cubicBezTo>
                  <a:cubicBezTo>
                    <a:pt x="509544" y="525926"/>
                    <a:pt x="510179" y="511321"/>
                    <a:pt x="508274" y="496081"/>
                  </a:cubicBezTo>
                  <a:cubicBezTo>
                    <a:pt x="522244" y="487826"/>
                    <a:pt x="534309" y="480841"/>
                    <a:pt x="551454" y="482111"/>
                  </a:cubicBezTo>
                  <a:close/>
                  <a:moveTo>
                    <a:pt x="543199" y="456076"/>
                  </a:moveTo>
                  <a:cubicBezTo>
                    <a:pt x="529229" y="464331"/>
                    <a:pt x="516529" y="470681"/>
                    <a:pt x="501289" y="473856"/>
                  </a:cubicBezTo>
                  <a:cubicBezTo>
                    <a:pt x="492399" y="464966"/>
                    <a:pt x="489224" y="454171"/>
                    <a:pt x="487954" y="441471"/>
                  </a:cubicBezTo>
                  <a:cubicBezTo>
                    <a:pt x="500019" y="428771"/>
                    <a:pt x="515894" y="429406"/>
                    <a:pt x="531769" y="423056"/>
                  </a:cubicBezTo>
                  <a:cubicBezTo>
                    <a:pt x="536214" y="435756"/>
                    <a:pt x="539389" y="445281"/>
                    <a:pt x="543199" y="456076"/>
                  </a:cubicBezTo>
                  <a:close/>
                  <a:moveTo>
                    <a:pt x="481604" y="419246"/>
                  </a:moveTo>
                  <a:cubicBezTo>
                    <a:pt x="477794" y="409721"/>
                    <a:pt x="475254" y="403371"/>
                    <a:pt x="472714" y="396386"/>
                  </a:cubicBezTo>
                  <a:cubicBezTo>
                    <a:pt x="517799" y="362096"/>
                    <a:pt x="550184" y="405276"/>
                    <a:pt x="481604" y="419246"/>
                  </a:cubicBezTo>
                  <a:close/>
                  <a:moveTo>
                    <a:pt x="510179" y="353206"/>
                  </a:moveTo>
                  <a:cubicBezTo>
                    <a:pt x="496209" y="364636"/>
                    <a:pt x="480969" y="369081"/>
                    <a:pt x="458744" y="367811"/>
                  </a:cubicBezTo>
                  <a:cubicBezTo>
                    <a:pt x="455569" y="354476"/>
                    <a:pt x="453029" y="342411"/>
                    <a:pt x="449854" y="330346"/>
                  </a:cubicBezTo>
                  <a:cubicBezTo>
                    <a:pt x="462554" y="318916"/>
                    <a:pt x="475254" y="312566"/>
                    <a:pt x="493034" y="317011"/>
                  </a:cubicBezTo>
                  <a:cubicBezTo>
                    <a:pt x="500019" y="328441"/>
                    <a:pt x="505734" y="339871"/>
                    <a:pt x="510179" y="353206"/>
                  </a:cubicBezTo>
                  <a:close/>
                  <a:moveTo>
                    <a:pt x="484144" y="289706"/>
                  </a:moveTo>
                  <a:cubicBezTo>
                    <a:pt x="470174" y="295421"/>
                    <a:pt x="457474" y="303041"/>
                    <a:pt x="442234" y="304946"/>
                  </a:cubicBezTo>
                  <a:cubicBezTo>
                    <a:pt x="430804" y="295421"/>
                    <a:pt x="430169" y="282721"/>
                    <a:pt x="428899" y="271926"/>
                  </a:cubicBezTo>
                  <a:cubicBezTo>
                    <a:pt x="437789" y="259861"/>
                    <a:pt x="449219" y="264941"/>
                    <a:pt x="459379" y="264306"/>
                  </a:cubicBezTo>
                  <a:cubicBezTo>
                    <a:pt x="479699" y="259861"/>
                    <a:pt x="481604" y="270656"/>
                    <a:pt x="484144" y="289706"/>
                  </a:cubicBezTo>
                  <a:close/>
                  <a:moveTo>
                    <a:pt x="465729" y="238271"/>
                  </a:moveTo>
                  <a:cubicBezTo>
                    <a:pt x="451759" y="240811"/>
                    <a:pt x="439059" y="242716"/>
                    <a:pt x="424454" y="245256"/>
                  </a:cubicBezTo>
                  <a:cubicBezTo>
                    <a:pt x="416199" y="233191"/>
                    <a:pt x="410484" y="221761"/>
                    <a:pt x="413024" y="206521"/>
                  </a:cubicBezTo>
                  <a:cubicBezTo>
                    <a:pt x="423819" y="198266"/>
                    <a:pt x="437154" y="198901"/>
                    <a:pt x="451759" y="193186"/>
                  </a:cubicBezTo>
                  <a:cubicBezTo>
                    <a:pt x="460649" y="208426"/>
                    <a:pt x="465094" y="221761"/>
                    <a:pt x="465729" y="238271"/>
                  </a:cubicBezTo>
                  <a:close/>
                  <a:moveTo>
                    <a:pt x="443504" y="167786"/>
                  </a:moveTo>
                  <a:cubicBezTo>
                    <a:pt x="433979" y="181121"/>
                    <a:pt x="418739" y="181756"/>
                    <a:pt x="404769" y="183661"/>
                  </a:cubicBezTo>
                  <a:cubicBezTo>
                    <a:pt x="395244" y="175406"/>
                    <a:pt x="392069" y="165881"/>
                    <a:pt x="395244" y="152546"/>
                  </a:cubicBezTo>
                  <a:cubicBezTo>
                    <a:pt x="406039" y="149371"/>
                    <a:pt x="418104" y="145561"/>
                    <a:pt x="428899" y="142386"/>
                  </a:cubicBezTo>
                  <a:cubicBezTo>
                    <a:pt x="440964" y="147466"/>
                    <a:pt x="441599" y="157626"/>
                    <a:pt x="443504" y="1677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7317433" y="2956555"/>
              <a:ext cx="716315" cy="573888"/>
            </a:xfrm>
            <a:custGeom>
              <a:avLst/>
              <a:gdLst/>
              <a:ahLst/>
              <a:cxnLst/>
              <a:rect l="l" t="t" r="r" b="b"/>
              <a:pathLst>
                <a:path w="832925" h="667312" extrusionOk="0">
                  <a:moveTo>
                    <a:pt x="832654" y="510467"/>
                  </a:moveTo>
                  <a:cubicBezTo>
                    <a:pt x="829479" y="434902"/>
                    <a:pt x="811699" y="361242"/>
                    <a:pt x="802174" y="286312"/>
                  </a:cubicBezTo>
                  <a:cubicBezTo>
                    <a:pt x="772964" y="118672"/>
                    <a:pt x="808524" y="-22933"/>
                    <a:pt x="580559" y="3102"/>
                  </a:cubicBezTo>
                  <a:cubicBezTo>
                    <a:pt x="476419" y="-8963"/>
                    <a:pt x="405934" y="116132"/>
                    <a:pt x="355134" y="85652"/>
                  </a:cubicBezTo>
                  <a:cubicBezTo>
                    <a:pt x="259884" y="32312"/>
                    <a:pt x="139869" y="51362"/>
                    <a:pt x="38269" y="73587"/>
                  </a:cubicBezTo>
                  <a:cubicBezTo>
                    <a:pt x="-11261" y="84382"/>
                    <a:pt x="-2371" y="107242"/>
                    <a:pt x="8424" y="146612"/>
                  </a:cubicBezTo>
                  <a:cubicBezTo>
                    <a:pt x="29379" y="309172"/>
                    <a:pt x="48429" y="470462"/>
                    <a:pt x="82084" y="629847"/>
                  </a:cubicBezTo>
                  <a:cubicBezTo>
                    <a:pt x="83989" y="650802"/>
                    <a:pt x="107484" y="641277"/>
                    <a:pt x="120184" y="636197"/>
                  </a:cubicBezTo>
                  <a:cubicBezTo>
                    <a:pt x="129709" y="645722"/>
                    <a:pt x="124629" y="663502"/>
                    <a:pt x="143044" y="667312"/>
                  </a:cubicBezTo>
                  <a:cubicBezTo>
                    <a:pt x="237024" y="612067"/>
                    <a:pt x="358309" y="609527"/>
                    <a:pt x="463084" y="627942"/>
                  </a:cubicBezTo>
                  <a:cubicBezTo>
                    <a:pt x="553254" y="563807"/>
                    <a:pt x="668824" y="563172"/>
                    <a:pt x="774869" y="573967"/>
                  </a:cubicBezTo>
                  <a:cubicBezTo>
                    <a:pt x="792014" y="565712"/>
                    <a:pt x="786299" y="546027"/>
                    <a:pt x="793919" y="532692"/>
                  </a:cubicBezTo>
                  <a:cubicBezTo>
                    <a:pt x="810429" y="527612"/>
                    <a:pt x="835829" y="539677"/>
                    <a:pt x="832654" y="510467"/>
                  </a:cubicBezTo>
                  <a:close/>
                  <a:moveTo>
                    <a:pt x="377359" y="595557"/>
                  </a:moveTo>
                  <a:cubicBezTo>
                    <a:pt x="298619" y="600002"/>
                    <a:pt x="222419" y="601907"/>
                    <a:pt x="148759" y="633022"/>
                  </a:cubicBezTo>
                  <a:cubicBezTo>
                    <a:pt x="134789" y="583492"/>
                    <a:pt x="351959" y="558092"/>
                    <a:pt x="385614" y="586667"/>
                  </a:cubicBezTo>
                  <a:cubicBezTo>
                    <a:pt x="385614" y="594287"/>
                    <a:pt x="381804" y="595557"/>
                    <a:pt x="377359" y="595557"/>
                  </a:cubicBezTo>
                  <a:close/>
                  <a:moveTo>
                    <a:pt x="432604" y="585397"/>
                  </a:moveTo>
                  <a:cubicBezTo>
                    <a:pt x="332909" y="518722"/>
                    <a:pt x="209084" y="561267"/>
                    <a:pt x="107484" y="605717"/>
                  </a:cubicBezTo>
                  <a:cubicBezTo>
                    <a:pt x="60494" y="509832"/>
                    <a:pt x="77639" y="394897"/>
                    <a:pt x="47159" y="292662"/>
                  </a:cubicBezTo>
                  <a:cubicBezTo>
                    <a:pt x="51604" y="252022"/>
                    <a:pt x="2074" y="106607"/>
                    <a:pt x="45254" y="97082"/>
                  </a:cubicBezTo>
                  <a:cubicBezTo>
                    <a:pt x="143044" y="74857"/>
                    <a:pt x="338624" y="38027"/>
                    <a:pt x="385614" y="152962"/>
                  </a:cubicBezTo>
                  <a:cubicBezTo>
                    <a:pt x="410379" y="295837"/>
                    <a:pt x="436414" y="439347"/>
                    <a:pt x="432604" y="585397"/>
                  </a:cubicBezTo>
                  <a:close/>
                  <a:moveTo>
                    <a:pt x="766614" y="547297"/>
                  </a:moveTo>
                  <a:cubicBezTo>
                    <a:pt x="691049" y="546662"/>
                    <a:pt x="619294" y="547297"/>
                    <a:pt x="546269" y="561267"/>
                  </a:cubicBezTo>
                  <a:cubicBezTo>
                    <a:pt x="548809" y="521262"/>
                    <a:pt x="785664" y="490782"/>
                    <a:pt x="766614" y="547297"/>
                  </a:cubicBezTo>
                  <a:close/>
                  <a:moveTo>
                    <a:pt x="804714" y="505387"/>
                  </a:moveTo>
                  <a:cubicBezTo>
                    <a:pt x="673269" y="483162"/>
                    <a:pt x="569129" y="493322"/>
                    <a:pt x="464354" y="577777"/>
                  </a:cubicBezTo>
                  <a:cubicBezTo>
                    <a:pt x="442129" y="429187"/>
                    <a:pt x="440224" y="275517"/>
                    <a:pt x="403394" y="128197"/>
                  </a:cubicBezTo>
                  <a:cubicBezTo>
                    <a:pt x="464989" y="31677"/>
                    <a:pt x="617389" y="-10233"/>
                    <a:pt x="717084" y="45647"/>
                  </a:cubicBezTo>
                  <a:cubicBezTo>
                    <a:pt x="772964" y="92637"/>
                    <a:pt x="754549" y="188522"/>
                    <a:pt x="772329" y="255197"/>
                  </a:cubicBezTo>
                  <a:cubicBezTo>
                    <a:pt x="776774" y="340287"/>
                    <a:pt x="809159" y="420932"/>
                    <a:pt x="804714" y="505387"/>
                  </a:cubicBezTo>
                  <a:close/>
                  <a:moveTo>
                    <a:pt x="634534" y="306632"/>
                  </a:moveTo>
                  <a:cubicBezTo>
                    <a:pt x="633264" y="339652"/>
                    <a:pt x="643424" y="370132"/>
                    <a:pt x="639614" y="404422"/>
                  </a:cubicBezTo>
                  <a:cubicBezTo>
                    <a:pt x="447209" y="426012"/>
                    <a:pt x="456734" y="468557"/>
                    <a:pt x="644059" y="424107"/>
                  </a:cubicBezTo>
                  <a:cubicBezTo>
                    <a:pt x="648504" y="439347"/>
                    <a:pt x="652314" y="453317"/>
                    <a:pt x="656759" y="468557"/>
                  </a:cubicBezTo>
                  <a:cubicBezTo>
                    <a:pt x="692954" y="465382"/>
                    <a:pt x="738674" y="470462"/>
                    <a:pt x="767249" y="447602"/>
                  </a:cubicBezTo>
                  <a:cubicBezTo>
                    <a:pt x="737404" y="353622"/>
                    <a:pt x="781219" y="259007"/>
                    <a:pt x="634534" y="306632"/>
                  </a:cubicBezTo>
                  <a:close/>
                  <a:moveTo>
                    <a:pt x="675809" y="441887"/>
                  </a:moveTo>
                  <a:cubicBezTo>
                    <a:pt x="660569" y="405692"/>
                    <a:pt x="656759" y="376482"/>
                    <a:pt x="661839" y="327587"/>
                  </a:cubicBezTo>
                  <a:cubicBezTo>
                    <a:pt x="682159" y="317427"/>
                    <a:pt x="701844" y="319967"/>
                    <a:pt x="721529" y="322507"/>
                  </a:cubicBezTo>
                  <a:cubicBezTo>
                    <a:pt x="738039" y="356162"/>
                    <a:pt x="730419" y="395532"/>
                    <a:pt x="736134" y="433632"/>
                  </a:cubicBezTo>
                  <a:cubicBezTo>
                    <a:pt x="715814" y="436172"/>
                    <a:pt x="696129" y="443792"/>
                    <a:pt x="675809" y="441887"/>
                  </a:cubicBezTo>
                  <a:close/>
                  <a:moveTo>
                    <a:pt x="732959" y="166932"/>
                  </a:moveTo>
                  <a:cubicBezTo>
                    <a:pt x="737404" y="169472"/>
                    <a:pt x="744389" y="166932"/>
                    <a:pt x="745659" y="161217"/>
                  </a:cubicBezTo>
                  <a:cubicBezTo>
                    <a:pt x="744389" y="125657"/>
                    <a:pt x="672634" y="141532"/>
                    <a:pt x="657394" y="133912"/>
                  </a:cubicBezTo>
                  <a:cubicBezTo>
                    <a:pt x="623104" y="134547"/>
                    <a:pt x="419904" y="153597"/>
                    <a:pt x="476419" y="191697"/>
                  </a:cubicBezTo>
                  <a:cubicBezTo>
                    <a:pt x="556429" y="162487"/>
                    <a:pt x="649774" y="134547"/>
                    <a:pt x="732959" y="166932"/>
                  </a:cubicBezTo>
                  <a:close/>
                  <a:moveTo>
                    <a:pt x="726609" y="92002"/>
                  </a:moveTo>
                  <a:cubicBezTo>
                    <a:pt x="717719" y="29772"/>
                    <a:pt x="482134" y="92002"/>
                    <a:pt x="449114" y="126927"/>
                  </a:cubicBezTo>
                  <a:cubicBezTo>
                    <a:pt x="452924" y="132642"/>
                    <a:pt x="455464" y="137087"/>
                    <a:pt x="459274" y="143437"/>
                  </a:cubicBezTo>
                  <a:cubicBezTo>
                    <a:pt x="539284" y="94542"/>
                    <a:pt x="635169" y="79937"/>
                    <a:pt x="726609" y="92002"/>
                  </a:cubicBezTo>
                  <a:close/>
                  <a:moveTo>
                    <a:pt x="494199" y="248847"/>
                  </a:moveTo>
                  <a:cubicBezTo>
                    <a:pt x="562144" y="217097"/>
                    <a:pt x="643424" y="223447"/>
                    <a:pt x="716449" y="235512"/>
                  </a:cubicBezTo>
                  <a:cubicBezTo>
                    <a:pt x="743119" y="187887"/>
                    <a:pt x="480229" y="199317"/>
                    <a:pt x="478959" y="238687"/>
                  </a:cubicBezTo>
                  <a:cubicBezTo>
                    <a:pt x="478959" y="246942"/>
                    <a:pt x="487214" y="252657"/>
                    <a:pt x="494199" y="248847"/>
                  </a:cubicBezTo>
                  <a:close/>
                  <a:moveTo>
                    <a:pt x="528489" y="290122"/>
                  </a:moveTo>
                  <a:cubicBezTo>
                    <a:pt x="592624" y="271707"/>
                    <a:pt x="654854" y="280597"/>
                    <a:pt x="720259" y="272977"/>
                  </a:cubicBezTo>
                  <a:cubicBezTo>
                    <a:pt x="682159" y="245037"/>
                    <a:pt x="508804" y="252022"/>
                    <a:pt x="482769" y="285677"/>
                  </a:cubicBezTo>
                  <a:cubicBezTo>
                    <a:pt x="488484" y="303457"/>
                    <a:pt x="515154" y="290122"/>
                    <a:pt x="528489" y="290122"/>
                  </a:cubicBezTo>
                  <a:close/>
                  <a:moveTo>
                    <a:pt x="487214" y="344097"/>
                  </a:moveTo>
                  <a:cubicBezTo>
                    <a:pt x="524679" y="329492"/>
                    <a:pt x="568494" y="330762"/>
                    <a:pt x="602784" y="322507"/>
                  </a:cubicBezTo>
                  <a:cubicBezTo>
                    <a:pt x="610404" y="283772"/>
                    <a:pt x="438954" y="313617"/>
                    <a:pt x="487214" y="344097"/>
                  </a:cubicBezTo>
                  <a:close/>
                  <a:moveTo>
                    <a:pt x="570399" y="357432"/>
                  </a:moveTo>
                  <a:cubicBezTo>
                    <a:pt x="570399" y="356797"/>
                    <a:pt x="570399" y="356162"/>
                    <a:pt x="569764" y="355527"/>
                  </a:cubicBezTo>
                  <a:cubicBezTo>
                    <a:pt x="552619" y="361242"/>
                    <a:pt x="472609" y="361242"/>
                    <a:pt x="503089" y="389817"/>
                  </a:cubicBezTo>
                  <a:cubicBezTo>
                    <a:pt x="527219" y="389817"/>
                    <a:pt x="663744" y="368862"/>
                    <a:pt x="570399" y="357432"/>
                  </a:cubicBezTo>
                  <a:close/>
                  <a:moveTo>
                    <a:pt x="527219" y="465382"/>
                  </a:moveTo>
                  <a:cubicBezTo>
                    <a:pt x="531029" y="504752"/>
                    <a:pt x="577384" y="471097"/>
                    <a:pt x="599609" y="467287"/>
                  </a:cubicBezTo>
                  <a:cubicBezTo>
                    <a:pt x="643424" y="424742"/>
                    <a:pt x="545634" y="460937"/>
                    <a:pt x="527219" y="465382"/>
                  </a:cubicBezTo>
                  <a:close/>
                  <a:moveTo>
                    <a:pt x="80814" y="149152"/>
                  </a:moveTo>
                  <a:cubicBezTo>
                    <a:pt x="89069" y="207572"/>
                    <a:pt x="91609" y="268532"/>
                    <a:pt x="106849" y="325682"/>
                  </a:cubicBezTo>
                  <a:cubicBezTo>
                    <a:pt x="121454" y="349812"/>
                    <a:pt x="158284" y="325047"/>
                    <a:pt x="180509" y="323777"/>
                  </a:cubicBezTo>
                  <a:cubicBezTo>
                    <a:pt x="231944" y="314887"/>
                    <a:pt x="315129" y="299647"/>
                    <a:pt x="360849" y="323777"/>
                  </a:cubicBezTo>
                  <a:cubicBezTo>
                    <a:pt x="404029" y="299647"/>
                    <a:pt x="364024" y="247577"/>
                    <a:pt x="364024" y="210112"/>
                  </a:cubicBezTo>
                  <a:cubicBezTo>
                    <a:pt x="369104" y="76127"/>
                    <a:pt x="162729" y="123752"/>
                    <a:pt x="80814" y="149152"/>
                  </a:cubicBezTo>
                  <a:close/>
                  <a:moveTo>
                    <a:pt x="354499" y="290122"/>
                  </a:moveTo>
                  <a:cubicBezTo>
                    <a:pt x="277029" y="288852"/>
                    <a:pt x="202099" y="298377"/>
                    <a:pt x="125899" y="307902"/>
                  </a:cubicBezTo>
                  <a:cubicBezTo>
                    <a:pt x="118914" y="262817"/>
                    <a:pt x="111929" y="218367"/>
                    <a:pt x="104944" y="172647"/>
                  </a:cubicBezTo>
                  <a:cubicBezTo>
                    <a:pt x="172254" y="133277"/>
                    <a:pt x="262424" y="130102"/>
                    <a:pt x="332909" y="165662"/>
                  </a:cubicBezTo>
                  <a:cubicBezTo>
                    <a:pt x="350054" y="232337"/>
                    <a:pt x="357039" y="269802"/>
                    <a:pt x="354499" y="290122"/>
                  </a:cubicBezTo>
                  <a:close/>
                  <a:moveTo>
                    <a:pt x="227499" y="369497"/>
                  </a:moveTo>
                  <a:cubicBezTo>
                    <a:pt x="222419" y="351082"/>
                    <a:pt x="220514" y="348542"/>
                    <a:pt x="210989" y="347907"/>
                  </a:cubicBezTo>
                  <a:cubicBezTo>
                    <a:pt x="187494" y="351082"/>
                    <a:pt x="103039" y="349812"/>
                    <a:pt x="130344" y="388547"/>
                  </a:cubicBezTo>
                  <a:cubicBezTo>
                    <a:pt x="161459" y="381562"/>
                    <a:pt x="191304" y="365687"/>
                    <a:pt x="227499" y="369497"/>
                  </a:cubicBezTo>
                  <a:close/>
                  <a:moveTo>
                    <a:pt x="143679" y="431727"/>
                  </a:moveTo>
                  <a:cubicBezTo>
                    <a:pt x="177334" y="419662"/>
                    <a:pt x="207814" y="421567"/>
                    <a:pt x="243374" y="420297"/>
                  </a:cubicBezTo>
                  <a:cubicBezTo>
                    <a:pt x="233849" y="382832"/>
                    <a:pt x="99864" y="399342"/>
                    <a:pt x="143679" y="431727"/>
                  </a:cubicBezTo>
                  <a:close/>
                  <a:moveTo>
                    <a:pt x="288459" y="401882"/>
                  </a:moveTo>
                  <a:cubicBezTo>
                    <a:pt x="315764" y="406327"/>
                    <a:pt x="342434" y="389817"/>
                    <a:pt x="369739" y="399977"/>
                  </a:cubicBezTo>
                  <a:cubicBezTo>
                    <a:pt x="371644" y="400612"/>
                    <a:pt x="375454" y="395532"/>
                    <a:pt x="379899" y="392357"/>
                  </a:cubicBezTo>
                  <a:cubicBezTo>
                    <a:pt x="375454" y="363147"/>
                    <a:pt x="253534" y="375212"/>
                    <a:pt x="288459" y="401882"/>
                  </a:cubicBezTo>
                  <a:close/>
                  <a:moveTo>
                    <a:pt x="207179" y="439982"/>
                  </a:moveTo>
                  <a:cubicBezTo>
                    <a:pt x="207179" y="440617"/>
                    <a:pt x="207179" y="440617"/>
                    <a:pt x="207179" y="441252"/>
                  </a:cubicBezTo>
                  <a:cubicBezTo>
                    <a:pt x="190034" y="445697"/>
                    <a:pt x="151934" y="438077"/>
                    <a:pt x="148759" y="460302"/>
                  </a:cubicBezTo>
                  <a:cubicBezTo>
                    <a:pt x="155109" y="492687"/>
                    <a:pt x="295444" y="438712"/>
                    <a:pt x="207179" y="439982"/>
                  </a:cubicBezTo>
                  <a:close/>
                  <a:moveTo>
                    <a:pt x="297984" y="448237"/>
                  </a:moveTo>
                  <a:cubicBezTo>
                    <a:pt x="320844" y="443792"/>
                    <a:pt x="368469" y="461572"/>
                    <a:pt x="371009" y="427282"/>
                  </a:cubicBezTo>
                  <a:cubicBezTo>
                    <a:pt x="350054" y="426012"/>
                    <a:pt x="270044" y="410772"/>
                    <a:pt x="297984" y="448237"/>
                  </a:cubicBezTo>
                  <a:close/>
                  <a:moveTo>
                    <a:pt x="291634" y="359972"/>
                  </a:moveTo>
                  <a:cubicBezTo>
                    <a:pt x="311954" y="347907"/>
                    <a:pt x="353864" y="361242"/>
                    <a:pt x="362754" y="339652"/>
                  </a:cubicBezTo>
                  <a:cubicBezTo>
                    <a:pt x="350054" y="319332"/>
                    <a:pt x="244009" y="335207"/>
                    <a:pt x="291634" y="359972"/>
                  </a:cubicBezTo>
                  <a:close/>
                  <a:moveTo>
                    <a:pt x="177969" y="519357"/>
                  </a:moveTo>
                  <a:cubicBezTo>
                    <a:pt x="199559" y="512372"/>
                    <a:pt x="228134" y="521897"/>
                    <a:pt x="239564" y="497132"/>
                  </a:cubicBezTo>
                  <a:cubicBezTo>
                    <a:pt x="217974" y="490147"/>
                    <a:pt x="144314" y="494592"/>
                    <a:pt x="177969" y="519357"/>
                  </a:cubicBezTo>
                  <a:close/>
                  <a:moveTo>
                    <a:pt x="332274" y="485067"/>
                  </a:moveTo>
                  <a:cubicBezTo>
                    <a:pt x="311954" y="485702"/>
                    <a:pt x="265599" y="490782"/>
                    <a:pt x="301794" y="508562"/>
                  </a:cubicBezTo>
                  <a:cubicBezTo>
                    <a:pt x="326559" y="509832"/>
                    <a:pt x="396409" y="498402"/>
                    <a:pt x="332274" y="48506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8750637" y="1716146"/>
              <a:ext cx="454206" cy="406096"/>
            </a:xfrm>
            <a:custGeom>
              <a:avLst/>
              <a:gdLst/>
              <a:ahLst/>
              <a:cxnLst/>
              <a:rect l="l" t="t" r="r" b="b"/>
              <a:pathLst>
                <a:path w="528147" h="472205" extrusionOk="0">
                  <a:moveTo>
                    <a:pt x="395469" y="177165"/>
                  </a:moveTo>
                  <a:cubicBezTo>
                    <a:pt x="443094" y="36830"/>
                    <a:pt x="381499" y="-53340"/>
                    <a:pt x="264659" y="86360"/>
                  </a:cubicBezTo>
                  <a:cubicBezTo>
                    <a:pt x="239894" y="41275"/>
                    <a:pt x="195444" y="0"/>
                    <a:pt x="143374" y="0"/>
                  </a:cubicBezTo>
                  <a:cubicBezTo>
                    <a:pt x="65269" y="15240"/>
                    <a:pt x="123054" y="139065"/>
                    <a:pt x="131944" y="187325"/>
                  </a:cubicBezTo>
                  <a:cubicBezTo>
                    <a:pt x="76064" y="179070"/>
                    <a:pt x="-40776" y="242570"/>
                    <a:pt x="14469" y="300990"/>
                  </a:cubicBezTo>
                  <a:cubicBezTo>
                    <a:pt x="41774" y="327660"/>
                    <a:pt x="81144" y="321945"/>
                    <a:pt x="109719" y="344170"/>
                  </a:cubicBezTo>
                  <a:cubicBezTo>
                    <a:pt x="102734" y="370840"/>
                    <a:pt x="109084" y="399415"/>
                    <a:pt x="92574" y="423545"/>
                  </a:cubicBezTo>
                  <a:cubicBezTo>
                    <a:pt x="86859" y="433070"/>
                    <a:pt x="90034" y="441960"/>
                    <a:pt x="95749" y="450215"/>
                  </a:cubicBezTo>
                  <a:cubicBezTo>
                    <a:pt x="112259" y="475615"/>
                    <a:pt x="147819" y="474345"/>
                    <a:pt x="159249" y="450850"/>
                  </a:cubicBezTo>
                  <a:cubicBezTo>
                    <a:pt x="175759" y="424180"/>
                    <a:pt x="207509" y="409575"/>
                    <a:pt x="235449" y="397510"/>
                  </a:cubicBezTo>
                  <a:cubicBezTo>
                    <a:pt x="289424" y="513715"/>
                    <a:pt x="403724" y="490220"/>
                    <a:pt x="379594" y="355600"/>
                  </a:cubicBezTo>
                  <a:cubicBezTo>
                    <a:pt x="470399" y="330200"/>
                    <a:pt x="493259" y="345440"/>
                    <a:pt x="525009" y="245110"/>
                  </a:cubicBezTo>
                  <a:cubicBezTo>
                    <a:pt x="549139" y="182880"/>
                    <a:pt x="427219" y="204470"/>
                    <a:pt x="395469" y="177165"/>
                  </a:cubicBezTo>
                  <a:close/>
                  <a:moveTo>
                    <a:pt x="392294" y="59055"/>
                  </a:moveTo>
                  <a:cubicBezTo>
                    <a:pt x="393564" y="106680"/>
                    <a:pt x="391659" y="133985"/>
                    <a:pt x="363719" y="175260"/>
                  </a:cubicBezTo>
                  <a:cubicBezTo>
                    <a:pt x="314824" y="185420"/>
                    <a:pt x="309744" y="137795"/>
                    <a:pt x="290059" y="103505"/>
                  </a:cubicBezTo>
                  <a:cubicBezTo>
                    <a:pt x="316094" y="73025"/>
                    <a:pt x="348479" y="12065"/>
                    <a:pt x="392294" y="59055"/>
                  </a:cubicBezTo>
                  <a:close/>
                  <a:moveTo>
                    <a:pt x="347209" y="325755"/>
                  </a:moveTo>
                  <a:cubicBezTo>
                    <a:pt x="331969" y="330835"/>
                    <a:pt x="317999" y="330200"/>
                    <a:pt x="298314" y="327025"/>
                  </a:cubicBezTo>
                  <a:cubicBezTo>
                    <a:pt x="311649" y="308610"/>
                    <a:pt x="318634" y="292100"/>
                    <a:pt x="333239" y="278130"/>
                  </a:cubicBezTo>
                  <a:cubicBezTo>
                    <a:pt x="345304" y="292735"/>
                    <a:pt x="349749" y="307975"/>
                    <a:pt x="347209" y="325755"/>
                  </a:cubicBezTo>
                  <a:close/>
                  <a:moveTo>
                    <a:pt x="271009" y="130175"/>
                  </a:moveTo>
                  <a:cubicBezTo>
                    <a:pt x="287519" y="140970"/>
                    <a:pt x="288789" y="144145"/>
                    <a:pt x="293234" y="172720"/>
                  </a:cubicBezTo>
                  <a:cubicBezTo>
                    <a:pt x="277359" y="178435"/>
                    <a:pt x="262119" y="180975"/>
                    <a:pt x="244339" y="174625"/>
                  </a:cubicBezTo>
                  <a:cubicBezTo>
                    <a:pt x="247514" y="155575"/>
                    <a:pt x="259579" y="142875"/>
                    <a:pt x="271009" y="130175"/>
                  </a:cubicBezTo>
                  <a:close/>
                  <a:moveTo>
                    <a:pt x="131309" y="77470"/>
                  </a:moveTo>
                  <a:cubicBezTo>
                    <a:pt x="173854" y="74930"/>
                    <a:pt x="176394" y="73025"/>
                    <a:pt x="187189" y="26670"/>
                  </a:cubicBezTo>
                  <a:cubicBezTo>
                    <a:pt x="208779" y="61595"/>
                    <a:pt x="240529" y="69215"/>
                    <a:pt x="250689" y="109220"/>
                  </a:cubicBezTo>
                  <a:cubicBezTo>
                    <a:pt x="229099" y="140970"/>
                    <a:pt x="209414" y="200025"/>
                    <a:pt x="161154" y="180975"/>
                  </a:cubicBezTo>
                  <a:cubicBezTo>
                    <a:pt x="144644" y="148590"/>
                    <a:pt x="124324" y="116840"/>
                    <a:pt x="131309" y="77470"/>
                  </a:cubicBezTo>
                  <a:close/>
                  <a:moveTo>
                    <a:pt x="191634" y="321310"/>
                  </a:moveTo>
                  <a:cubicBezTo>
                    <a:pt x="176394" y="325755"/>
                    <a:pt x="165599" y="326390"/>
                    <a:pt x="154169" y="320040"/>
                  </a:cubicBezTo>
                  <a:cubicBezTo>
                    <a:pt x="156074" y="305435"/>
                    <a:pt x="160519" y="293370"/>
                    <a:pt x="172584" y="283210"/>
                  </a:cubicBezTo>
                  <a:cubicBezTo>
                    <a:pt x="185284" y="292735"/>
                    <a:pt x="185919" y="306070"/>
                    <a:pt x="191634" y="321310"/>
                  </a:cubicBezTo>
                  <a:close/>
                  <a:moveTo>
                    <a:pt x="23359" y="274955"/>
                  </a:moveTo>
                  <a:cubicBezTo>
                    <a:pt x="39869" y="215265"/>
                    <a:pt x="92574" y="210185"/>
                    <a:pt x="145279" y="213995"/>
                  </a:cubicBezTo>
                  <a:cubicBezTo>
                    <a:pt x="175759" y="248285"/>
                    <a:pt x="140834" y="281305"/>
                    <a:pt x="124959" y="314960"/>
                  </a:cubicBezTo>
                  <a:cubicBezTo>
                    <a:pt x="83049" y="313690"/>
                    <a:pt x="43679" y="297815"/>
                    <a:pt x="23359" y="274955"/>
                  </a:cubicBezTo>
                  <a:close/>
                  <a:moveTo>
                    <a:pt x="163059" y="412115"/>
                  </a:moveTo>
                  <a:cubicBezTo>
                    <a:pt x="152264" y="408940"/>
                    <a:pt x="142739" y="405765"/>
                    <a:pt x="131944" y="402590"/>
                  </a:cubicBezTo>
                  <a:cubicBezTo>
                    <a:pt x="125594" y="382905"/>
                    <a:pt x="126229" y="365125"/>
                    <a:pt x="143374" y="347345"/>
                  </a:cubicBezTo>
                  <a:cubicBezTo>
                    <a:pt x="170044" y="349250"/>
                    <a:pt x="208144" y="337185"/>
                    <a:pt x="214494" y="377190"/>
                  </a:cubicBezTo>
                  <a:cubicBezTo>
                    <a:pt x="196714" y="389255"/>
                    <a:pt x="180204" y="400685"/>
                    <a:pt x="163059" y="412115"/>
                  </a:cubicBezTo>
                  <a:close/>
                  <a:moveTo>
                    <a:pt x="225289" y="327025"/>
                  </a:moveTo>
                  <a:cubicBezTo>
                    <a:pt x="170679" y="248285"/>
                    <a:pt x="196079" y="189230"/>
                    <a:pt x="295139" y="198120"/>
                  </a:cubicBezTo>
                  <a:cubicBezTo>
                    <a:pt x="326254" y="193040"/>
                    <a:pt x="331969" y="241935"/>
                    <a:pt x="314824" y="260350"/>
                  </a:cubicBezTo>
                  <a:cubicBezTo>
                    <a:pt x="285614" y="290830"/>
                    <a:pt x="279264" y="341630"/>
                    <a:pt x="225289" y="327025"/>
                  </a:cubicBezTo>
                  <a:close/>
                  <a:moveTo>
                    <a:pt x="253864" y="379095"/>
                  </a:moveTo>
                  <a:cubicBezTo>
                    <a:pt x="271644" y="343535"/>
                    <a:pt x="316729" y="349885"/>
                    <a:pt x="350384" y="355600"/>
                  </a:cubicBezTo>
                  <a:cubicBezTo>
                    <a:pt x="385309" y="470535"/>
                    <a:pt x="287519" y="482600"/>
                    <a:pt x="253864" y="379095"/>
                  </a:cubicBezTo>
                  <a:close/>
                  <a:moveTo>
                    <a:pt x="377689" y="327025"/>
                  </a:moveTo>
                  <a:cubicBezTo>
                    <a:pt x="365624" y="281305"/>
                    <a:pt x="337684" y="234950"/>
                    <a:pt x="383404" y="201295"/>
                  </a:cubicBezTo>
                  <a:cubicBezTo>
                    <a:pt x="408804" y="207645"/>
                    <a:pt x="434204" y="213360"/>
                    <a:pt x="460239" y="219710"/>
                  </a:cubicBezTo>
                  <a:cubicBezTo>
                    <a:pt x="462779" y="241300"/>
                    <a:pt x="469764" y="257175"/>
                    <a:pt x="488179" y="269875"/>
                  </a:cubicBezTo>
                  <a:cubicBezTo>
                    <a:pt x="492624" y="324485"/>
                    <a:pt x="417059" y="320675"/>
                    <a:pt x="377689" y="327025"/>
                  </a:cubicBezTo>
                  <a:close/>
                  <a:moveTo>
                    <a:pt x="257039" y="222250"/>
                  </a:moveTo>
                  <a:cubicBezTo>
                    <a:pt x="196714" y="216535"/>
                    <a:pt x="185284" y="288290"/>
                    <a:pt x="248149" y="290830"/>
                  </a:cubicBezTo>
                  <a:cubicBezTo>
                    <a:pt x="289424" y="291465"/>
                    <a:pt x="307204" y="229235"/>
                    <a:pt x="257039" y="222250"/>
                  </a:cubicBezTo>
                  <a:close/>
                  <a:moveTo>
                    <a:pt x="243069" y="266700"/>
                  </a:moveTo>
                  <a:cubicBezTo>
                    <a:pt x="215764" y="264795"/>
                    <a:pt x="229099" y="242570"/>
                    <a:pt x="248149" y="240030"/>
                  </a:cubicBezTo>
                  <a:cubicBezTo>
                    <a:pt x="272279" y="237490"/>
                    <a:pt x="262119" y="269240"/>
                    <a:pt x="243069" y="26670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1" name="Google Shape;51;p2"/>
            <p:cNvSpPr/>
            <p:nvPr/>
          </p:nvSpPr>
          <p:spPr>
            <a:xfrm rot="-2424156">
              <a:off x="2052510" y="-106317"/>
              <a:ext cx="373867" cy="493313"/>
            </a:xfrm>
            <a:custGeom>
              <a:avLst/>
              <a:gdLst/>
              <a:ahLst/>
              <a:cxnLst/>
              <a:rect l="l" t="t" r="r" b="b"/>
              <a:pathLst>
                <a:path w="434661" h="573530" extrusionOk="0">
                  <a:moveTo>
                    <a:pt x="430380" y="417373"/>
                  </a:moveTo>
                  <a:cubicBezTo>
                    <a:pt x="427840" y="354508"/>
                    <a:pt x="363705" y="334823"/>
                    <a:pt x="311635" y="329743"/>
                  </a:cubicBezTo>
                  <a:cubicBezTo>
                    <a:pt x="264010" y="315138"/>
                    <a:pt x="297665" y="236398"/>
                    <a:pt x="288775" y="197028"/>
                  </a:cubicBezTo>
                  <a:cubicBezTo>
                    <a:pt x="290680" y="118923"/>
                    <a:pt x="325605" y="15418"/>
                    <a:pt x="217655" y="178"/>
                  </a:cubicBezTo>
                  <a:cubicBezTo>
                    <a:pt x="211305" y="-1092"/>
                    <a:pt x="199875" y="4623"/>
                    <a:pt x="202415" y="11608"/>
                  </a:cubicBezTo>
                  <a:cubicBezTo>
                    <a:pt x="207495" y="87808"/>
                    <a:pt x="223370" y="169088"/>
                    <a:pt x="197335" y="242748"/>
                  </a:cubicBezTo>
                  <a:cubicBezTo>
                    <a:pt x="158600" y="220523"/>
                    <a:pt x="52555" y="59868"/>
                    <a:pt x="24615" y="87173"/>
                  </a:cubicBezTo>
                  <a:cubicBezTo>
                    <a:pt x="-68095" y="172263"/>
                    <a:pt x="127485" y="297993"/>
                    <a:pt x="175745" y="366573"/>
                  </a:cubicBezTo>
                  <a:cubicBezTo>
                    <a:pt x="205590" y="403403"/>
                    <a:pt x="41760" y="420548"/>
                    <a:pt x="141455" y="548818"/>
                  </a:cubicBezTo>
                  <a:cubicBezTo>
                    <a:pt x="221465" y="630733"/>
                    <a:pt x="298935" y="488493"/>
                    <a:pt x="240515" y="419913"/>
                  </a:cubicBezTo>
                  <a:cubicBezTo>
                    <a:pt x="234165" y="409753"/>
                    <a:pt x="241150" y="384353"/>
                    <a:pt x="256390" y="395148"/>
                  </a:cubicBezTo>
                  <a:cubicBezTo>
                    <a:pt x="288775" y="436423"/>
                    <a:pt x="313540" y="498653"/>
                    <a:pt x="379580" y="489128"/>
                  </a:cubicBezTo>
                  <a:cubicBezTo>
                    <a:pt x="412600" y="482778"/>
                    <a:pt x="446890" y="451028"/>
                    <a:pt x="430380" y="417373"/>
                  </a:cubicBezTo>
                  <a:close/>
                  <a:moveTo>
                    <a:pt x="227180" y="242748"/>
                  </a:moveTo>
                  <a:cubicBezTo>
                    <a:pt x="237975" y="171628"/>
                    <a:pt x="223370" y="100508"/>
                    <a:pt x="232260" y="30023"/>
                  </a:cubicBezTo>
                  <a:cubicBezTo>
                    <a:pt x="277980" y="26213"/>
                    <a:pt x="280520" y="81458"/>
                    <a:pt x="275440" y="113843"/>
                  </a:cubicBezTo>
                  <a:cubicBezTo>
                    <a:pt x="264645" y="171628"/>
                    <a:pt x="276075" y="233858"/>
                    <a:pt x="262105" y="290373"/>
                  </a:cubicBezTo>
                  <a:cubicBezTo>
                    <a:pt x="234800" y="280848"/>
                    <a:pt x="224640" y="268148"/>
                    <a:pt x="227180" y="242748"/>
                  </a:cubicBezTo>
                  <a:close/>
                  <a:moveTo>
                    <a:pt x="152885" y="518338"/>
                  </a:moveTo>
                  <a:cubicBezTo>
                    <a:pt x="152885" y="518338"/>
                    <a:pt x="152885" y="517703"/>
                    <a:pt x="152250" y="517703"/>
                  </a:cubicBezTo>
                  <a:cubicBezTo>
                    <a:pt x="95735" y="500558"/>
                    <a:pt x="151615" y="386258"/>
                    <a:pt x="202415" y="423088"/>
                  </a:cubicBezTo>
                  <a:cubicBezTo>
                    <a:pt x="199240" y="431978"/>
                    <a:pt x="190985" y="433883"/>
                    <a:pt x="182730" y="436423"/>
                  </a:cubicBezTo>
                  <a:cubicBezTo>
                    <a:pt x="152885" y="442773"/>
                    <a:pt x="133835" y="484683"/>
                    <a:pt x="152885" y="518338"/>
                  </a:cubicBezTo>
                  <a:cubicBezTo>
                    <a:pt x="152885" y="518338"/>
                    <a:pt x="152885" y="518338"/>
                    <a:pt x="152885" y="518338"/>
                  </a:cubicBezTo>
                  <a:close/>
                  <a:moveTo>
                    <a:pt x="211305" y="402133"/>
                  </a:moveTo>
                  <a:cubicBezTo>
                    <a:pt x="200510" y="403403"/>
                    <a:pt x="196065" y="378003"/>
                    <a:pt x="209400" y="376733"/>
                  </a:cubicBezTo>
                  <a:cubicBezTo>
                    <a:pt x="225910" y="374828"/>
                    <a:pt x="228450" y="402133"/>
                    <a:pt x="211305" y="402133"/>
                  </a:cubicBezTo>
                  <a:close/>
                  <a:moveTo>
                    <a:pt x="235435" y="458648"/>
                  </a:moveTo>
                  <a:cubicBezTo>
                    <a:pt x="227180" y="451663"/>
                    <a:pt x="220830" y="444043"/>
                    <a:pt x="220195" y="433248"/>
                  </a:cubicBezTo>
                  <a:cubicBezTo>
                    <a:pt x="237340" y="439598"/>
                    <a:pt x="237340" y="439598"/>
                    <a:pt x="235435" y="458648"/>
                  </a:cubicBezTo>
                  <a:close/>
                  <a:moveTo>
                    <a:pt x="177015" y="545008"/>
                  </a:moveTo>
                  <a:cubicBezTo>
                    <a:pt x="180825" y="545008"/>
                    <a:pt x="184000" y="545643"/>
                    <a:pt x="188445" y="545643"/>
                  </a:cubicBezTo>
                  <a:cubicBezTo>
                    <a:pt x="187175" y="555168"/>
                    <a:pt x="175110" y="553263"/>
                    <a:pt x="177015" y="545008"/>
                  </a:cubicBezTo>
                  <a:close/>
                  <a:moveTo>
                    <a:pt x="164950" y="510718"/>
                  </a:moveTo>
                  <a:cubicBezTo>
                    <a:pt x="148440" y="469443"/>
                    <a:pt x="209400" y="428803"/>
                    <a:pt x="222735" y="484048"/>
                  </a:cubicBezTo>
                  <a:cubicBezTo>
                    <a:pt x="217020" y="511988"/>
                    <a:pt x="186540" y="543738"/>
                    <a:pt x="164950" y="510718"/>
                  </a:cubicBezTo>
                  <a:close/>
                  <a:moveTo>
                    <a:pt x="241150" y="477698"/>
                  </a:moveTo>
                  <a:cubicBezTo>
                    <a:pt x="247500" y="493573"/>
                    <a:pt x="240515" y="504368"/>
                    <a:pt x="241785" y="515163"/>
                  </a:cubicBezTo>
                  <a:cubicBezTo>
                    <a:pt x="240515" y="504368"/>
                    <a:pt x="236070" y="493573"/>
                    <a:pt x="241150" y="477698"/>
                  </a:cubicBezTo>
                  <a:close/>
                  <a:moveTo>
                    <a:pt x="242420" y="515163"/>
                  </a:moveTo>
                  <a:cubicBezTo>
                    <a:pt x="237975" y="520878"/>
                    <a:pt x="233530" y="526593"/>
                    <a:pt x="228450" y="532943"/>
                  </a:cubicBezTo>
                  <a:cubicBezTo>
                    <a:pt x="229085" y="513893"/>
                    <a:pt x="229085" y="513893"/>
                    <a:pt x="242420" y="515163"/>
                  </a:cubicBezTo>
                  <a:close/>
                  <a:moveTo>
                    <a:pt x="27155" y="113208"/>
                  </a:moveTo>
                  <a:cubicBezTo>
                    <a:pt x="65890" y="91618"/>
                    <a:pt x="171300" y="284658"/>
                    <a:pt x="220195" y="293548"/>
                  </a:cubicBezTo>
                  <a:lnTo>
                    <a:pt x="219560" y="300533"/>
                  </a:lnTo>
                  <a:cubicBezTo>
                    <a:pt x="140185" y="304978"/>
                    <a:pt x="221465" y="384353"/>
                    <a:pt x="237340" y="308788"/>
                  </a:cubicBezTo>
                  <a:cubicBezTo>
                    <a:pt x="257025" y="318313"/>
                    <a:pt x="270995" y="334188"/>
                    <a:pt x="287505" y="345618"/>
                  </a:cubicBezTo>
                  <a:cubicBezTo>
                    <a:pt x="250675" y="449123"/>
                    <a:pt x="-15390" y="171628"/>
                    <a:pt x="27155" y="113208"/>
                  </a:cubicBezTo>
                  <a:close/>
                  <a:moveTo>
                    <a:pt x="361165" y="474523"/>
                  </a:moveTo>
                  <a:cubicBezTo>
                    <a:pt x="306555" y="467538"/>
                    <a:pt x="248770" y="360858"/>
                    <a:pt x="328780" y="350063"/>
                  </a:cubicBezTo>
                  <a:cubicBezTo>
                    <a:pt x="400535" y="349428"/>
                    <a:pt x="460860" y="469443"/>
                    <a:pt x="361165" y="474523"/>
                  </a:cubicBezTo>
                  <a:close/>
                  <a:moveTo>
                    <a:pt x="305285" y="380543"/>
                  </a:moveTo>
                  <a:cubicBezTo>
                    <a:pt x="314810" y="401498"/>
                    <a:pt x="324970" y="421818"/>
                    <a:pt x="340845" y="439598"/>
                  </a:cubicBezTo>
                  <a:cubicBezTo>
                    <a:pt x="368785" y="464363"/>
                    <a:pt x="409425" y="441503"/>
                    <a:pt x="387835" y="405308"/>
                  </a:cubicBezTo>
                  <a:cubicBezTo>
                    <a:pt x="365610" y="382448"/>
                    <a:pt x="336400" y="346888"/>
                    <a:pt x="305285" y="380543"/>
                  </a:cubicBezTo>
                  <a:close/>
                  <a:moveTo>
                    <a:pt x="368785" y="429438"/>
                  </a:moveTo>
                  <a:cubicBezTo>
                    <a:pt x="350370" y="433248"/>
                    <a:pt x="342115" y="409118"/>
                    <a:pt x="336400" y="390068"/>
                  </a:cubicBezTo>
                  <a:cubicBezTo>
                    <a:pt x="355450" y="395148"/>
                    <a:pt x="378310" y="411658"/>
                    <a:pt x="368785" y="4294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5960437" y="3855732"/>
              <a:ext cx="712864" cy="419317"/>
            </a:xfrm>
            <a:custGeom>
              <a:avLst/>
              <a:gdLst/>
              <a:ahLst/>
              <a:cxnLst/>
              <a:rect l="l" t="t" r="r" b="b"/>
              <a:pathLst>
                <a:path w="828912" h="487578" extrusionOk="0">
                  <a:moveTo>
                    <a:pt x="827267" y="15774"/>
                  </a:moveTo>
                  <a:cubicBezTo>
                    <a:pt x="786627" y="19584"/>
                    <a:pt x="770117" y="89434"/>
                    <a:pt x="721857" y="88164"/>
                  </a:cubicBezTo>
                  <a:cubicBezTo>
                    <a:pt x="653277" y="104674"/>
                    <a:pt x="606287" y="35459"/>
                    <a:pt x="552947" y="2438"/>
                  </a:cubicBezTo>
                  <a:cubicBezTo>
                    <a:pt x="500877" y="-14706"/>
                    <a:pt x="457697" y="63399"/>
                    <a:pt x="413882" y="85624"/>
                  </a:cubicBezTo>
                  <a:cubicBezTo>
                    <a:pt x="335142" y="62764"/>
                    <a:pt x="264657" y="16409"/>
                    <a:pt x="182107" y="6884"/>
                  </a:cubicBezTo>
                  <a:cubicBezTo>
                    <a:pt x="13832" y="196114"/>
                    <a:pt x="114797" y="109119"/>
                    <a:pt x="77332" y="279934"/>
                  </a:cubicBezTo>
                  <a:cubicBezTo>
                    <a:pt x="66537" y="291999"/>
                    <a:pt x="-29983" y="332004"/>
                    <a:pt x="9387" y="343434"/>
                  </a:cubicBezTo>
                  <a:cubicBezTo>
                    <a:pt x="50662" y="334544"/>
                    <a:pt x="84952" y="279934"/>
                    <a:pt x="129402" y="297079"/>
                  </a:cubicBezTo>
                  <a:cubicBezTo>
                    <a:pt x="176392" y="312319"/>
                    <a:pt x="222747" y="330099"/>
                    <a:pt x="265292" y="356134"/>
                  </a:cubicBezTo>
                  <a:cubicBezTo>
                    <a:pt x="276087" y="364389"/>
                    <a:pt x="284977" y="365024"/>
                    <a:pt x="293867" y="356134"/>
                  </a:cubicBezTo>
                  <a:cubicBezTo>
                    <a:pt x="393562" y="278029"/>
                    <a:pt x="442457" y="290094"/>
                    <a:pt x="533897" y="372644"/>
                  </a:cubicBezTo>
                  <a:cubicBezTo>
                    <a:pt x="545962" y="407569"/>
                    <a:pt x="526277" y="473609"/>
                    <a:pt x="568187" y="487579"/>
                  </a:cubicBezTo>
                  <a:cubicBezTo>
                    <a:pt x="606922" y="460909"/>
                    <a:pt x="664707" y="478054"/>
                    <a:pt x="703442" y="453289"/>
                  </a:cubicBezTo>
                  <a:cubicBezTo>
                    <a:pt x="697092" y="439954"/>
                    <a:pt x="694552" y="438049"/>
                    <a:pt x="685662" y="441224"/>
                  </a:cubicBezTo>
                  <a:cubicBezTo>
                    <a:pt x="647562" y="453924"/>
                    <a:pt x="608192" y="451384"/>
                    <a:pt x="565647" y="457099"/>
                  </a:cubicBezTo>
                  <a:cubicBezTo>
                    <a:pt x="530722" y="351054"/>
                    <a:pt x="638037" y="335179"/>
                    <a:pt x="681852" y="264059"/>
                  </a:cubicBezTo>
                  <a:cubicBezTo>
                    <a:pt x="669152" y="215164"/>
                    <a:pt x="663437" y="157379"/>
                    <a:pt x="683122" y="109754"/>
                  </a:cubicBezTo>
                  <a:cubicBezTo>
                    <a:pt x="714237" y="105309"/>
                    <a:pt x="751067" y="116104"/>
                    <a:pt x="774562" y="91339"/>
                  </a:cubicBezTo>
                  <a:cubicBezTo>
                    <a:pt x="787262" y="69114"/>
                    <a:pt x="838698" y="42444"/>
                    <a:pt x="827267" y="15774"/>
                  </a:cubicBezTo>
                  <a:close/>
                  <a:moveTo>
                    <a:pt x="291962" y="332004"/>
                  </a:moveTo>
                  <a:cubicBezTo>
                    <a:pt x="236082" y="338354"/>
                    <a:pt x="173217" y="285649"/>
                    <a:pt x="115432" y="270409"/>
                  </a:cubicBezTo>
                  <a:cubicBezTo>
                    <a:pt x="90032" y="159284"/>
                    <a:pt x="116067" y="100229"/>
                    <a:pt x="200522" y="26569"/>
                  </a:cubicBezTo>
                  <a:cubicBezTo>
                    <a:pt x="260847" y="58319"/>
                    <a:pt x="361177" y="58954"/>
                    <a:pt x="394832" y="119914"/>
                  </a:cubicBezTo>
                  <a:cubicBezTo>
                    <a:pt x="399912" y="261519"/>
                    <a:pt x="438012" y="269774"/>
                    <a:pt x="291962" y="332004"/>
                  </a:cubicBezTo>
                  <a:close/>
                  <a:moveTo>
                    <a:pt x="550407" y="352324"/>
                  </a:moveTo>
                  <a:cubicBezTo>
                    <a:pt x="510402" y="332004"/>
                    <a:pt x="466587" y="307874"/>
                    <a:pt x="431662" y="278664"/>
                  </a:cubicBezTo>
                  <a:cubicBezTo>
                    <a:pt x="443092" y="255804"/>
                    <a:pt x="535802" y="344069"/>
                    <a:pt x="563107" y="328194"/>
                  </a:cubicBezTo>
                  <a:cubicBezTo>
                    <a:pt x="563742" y="298349"/>
                    <a:pt x="504052" y="297079"/>
                    <a:pt x="486272" y="272949"/>
                  </a:cubicBezTo>
                  <a:cubicBezTo>
                    <a:pt x="462142" y="255169"/>
                    <a:pt x="461507" y="255804"/>
                    <a:pt x="428487" y="257709"/>
                  </a:cubicBezTo>
                  <a:cubicBezTo>
                    <a:pt x="400547" y="118644"/>
                    <a:pt x="415787" y="98324"/>
                    <a:pt x="533262" y="22124"/>
                  </a:cubicBezTo>
                  <a:cubicBezTo>
                    <a:pt x="578347" y="42444"/>
                    <a:pt x="611367" y="76099"/>
                    <a:pt x="651372" y="104039"/>
                  </a:cubicBezTo>
                  <a:cubicBezTo>
                    <a:pt x="649467" y="159284"/>
                    <a:pt x="643752" y="213259"/>
                    <a:pt x="653277" y="267234"/>
                  </a:cubicBezTo>
                  <a:cubicBezTo>
                    <a:pt x="625337" y="299619"/>
                    <a:pt x="599302" y="321209"/>
                    <a:pt x="550407" y="352324"/>
                  </a:cubicBezTo>
                  <a:close/>
                  <a:moveTo>
                    <a:pt x="362447" y="111024"/>
                  </a:moveTo>
                  <a:cubicBezTo>
                    <a:pt x="361812" y="137059"/>
                    <a:pt x="340222" y="276124"/>
                    <a:pt x="384037" y="261519"/>
                  </a:cubicBezTo>
                  <a:cubicBezTo>
                    <a:pt x="370702" y="227229"/>
                    <a:pt x="410072" y="110389"/>
                    <a:pt x="362447" y="111024"/>
                  </a:cubicBezTo>
                  <a:close/>
                  <a:moveTo>
                    <a:pt x="222112" y="274854"/>
                  </a:moveTo>
                  <a:cubicBezTo>
                    <a:pt x="194807" y="267234"/>
                    <a:pt x="166867" y="234849"/>
                    <a:pt x="138292" y="246279"/>
                  </a:cubicBezTo>
                  <a:cubicBezTo>
                    <a:pt x="140832" y="274219"/>
                    <a:pt x="241797" y="302159"/>
                    <a:pt x="269737" y="317399"/>
                  </a:cubicBezTo>
                  <a:cubicBezTo>
                    <a:pt x="303392" y="300254"/>
                    <a:pt x="234812" y="284379"/>
                    <a:pt x="222112" y="274854"/>
                  </a:cubicBezTo>
                  <a:close/>
                  <a:moveTo>
                    <a:pt x="199887" y="46889"/>
                  </a:moveTo>
                  <a:cubicBezTo>
                    <a:pt x="182107" y="69749"/>
                    <a:pt x="105272" y="126264"/>
                    <a:pt x="137657" y="151664"/>
                  </a:cubicBezTo>
                  <a:cubicBezTo>
                    <a:pt x="149722" y="130074"/>
                    <a:pt x="253227" y="46889"/>
                    <a:pt x="199887" y="46889"/>
                  </a:cubicBezTo>
                  <a:close/>
                  <a:moveTo>
                    <a:pt x="446267" y="123724"/>
                  </a:moveTo>
                  <a:cubicBezTo>
                    <a:pt x="410707" y="111659"/>
                    <a:pt x="443727" y="204369"/>
                    <a:pt x="440552" y="224054"/>
                  </a:cubicBezTo>
                  <a:cubicBezTo>
                    <a:pt x="449442" y="248184"/>
                    <a:pt x="468492" y="228499"/>
                    <a:pt x="462777" y="219609"/>
                  </a:cubicBezTo>
                  <a:cubicBezTo>
                    <a:pt x="455792" y="185319"/>
                    <a:pt x="462142" y="151664"/>
                    <a:pt x="446267" y="12372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53" name="Google Shape;53;p2"/>
            <p:cNvGrpSpPr/>
            <p:nvPr/>
          </p:nvGrpSpPr>
          <p:grpSpPr>
            <a:xfrm rot="891035">
              <a:off x="1165229" y="1691730"/>
              <a:ext cx="657771" cy="386113"/>
              <a:chOff x="1429156" y="1387535"/>
              <a:chExt cx="657769" cy="386112"/>
            </a:xfrm>
          </p:grpSpPr>
          <p:sp>
            <p:nvSpPr>
              <p:cNvPr id="54" name="Google Shape;54;p2"/>
              <p:cNvSpPr/>
              <p:nvPr/>
            </p:nvSpPr>
            <p:spPr>
              <a:xfrm>
                <a:off x="1429156" y="1387535"/>
                <a:ext cx="657769" cy="386112"/>
              </a:xfrm>
              <a:custGeom>
                <a:avLst/>
                <a:gdLst/>
                <a:ahLst/>
                <a:cxnLst/>
                <a:rect l="l" t="t" r="r" b="b"/>
                <a:pathLst>
                  <a:path w="764848" h="448968" extrusionOk="0">
                    <a:moveTo>
                      <a:pt x="741700" y="448969"/>
                    </a:moveTo>
                    <a:cubicBezTo>
                      <a:pt x="719475" y="440079"/>
                      <a:pt x="715030" y="440714"/>
                      <a:pt x="686455" y="443889"/>
                    </a:cubicBezTo>
                    <a:cubicBezTo>
                      <a:pt x="552470" y="455319"/>
                      <a:pt x="419120" y="428649"/>
                      <a:pt x="285770" y="436269"/>
                    </a:cubicBezTo>
                    <a:cubicBezTo>
                      <a:pt x="193060" y="430554"/>
                      <a:pt x="98445" y="428649"/>
                      <a:pt x="6370" y="441349"/>
                    </a:cubicBezTo>
                    <a:cubicBezTo>
                      <a:pt x="-45700" y="400709"/>
                      <a:pt x="237510" y="281329"/>
                      <a:pt x="273070" y="259739"/>
                    </a:cubicBezTo>
                    <a:cubicBezTo>
                      <a:pt x="431820" y="183539"/>
                      <a:pt x="582950" y="91464"/>
                      <a:pt x="735985" y="3834"/>
                    </a:cubicBezTo>
                    <a:cubicBezTo>
                      <a:pt x="748685" y="-3786"/>
                      <a:pt x="759480" y="24"/>
                      <a:pt x="761385" y="14629"/>
                    </a:cubicBezTo>
                    <a:cubicBezTo>
                      <a:pt x="772180" y="114324"/>
                      <a:pt x="753765" y="215924"/>
                      <a:pt x="759480" y="316889"/>
                    </a:cubicBezTo>
                    <a:cubicBezTo>
                      <a:pt x="752495" y="359434"/>
                      <a:pt x="769640" y="414044"/>
                      <a:pt x="741700" y="448969"/>
                    </a:cubicBezTo>
                    <a:close/>
                    <a:moveTo>
                      <a:pt x="615970" y="418489"/>
                    </a:moveTo>
                    <a:cubicBezTo>
                      <a:pt x="647720" y="425474"/>
                      <a:pt x="636290" y="413409"/>
                      <a:pt x="645815" y="393724"/>
                    </a:cubicBezTo>
                    <a:cubicBezTo>
                      <a:pt x="661690" y="396264"/>
                      <a:pt x="657880" y="414044"/>
                      <a:pt x="669945" y="421029"/>
                    </a:cubicBezTo>
                    <a:cubicBezTo>
                      <a:pt x="675660" y="420394"/>
                      <a:pt x="682645" y="420394"/>
                      <a:pt x="690900" y="419759"/>
                    </a:cubicBezTo>
                    <a:cubicBezTo>
                      <a:pt x="692170" y="410234"/>
                      <a:pt x="692805" y="402614"/>
                      <a:pt x="694075" y="394994"/>
                    </a:cubicBezTo>
                    <a:cubicBezTo>
                      <a:pt x="703600" y="394994"/>
                      <a:pt x="705505" y="401979"/>
                      <a:pt x="708680" y="407059"/>
                    </a:cubicBezTo>
                    <a:cubicBezTo>
                      <a:pt x="718205" y="421664"/>
                      <a:pt x="735350" y="405154"/>
                      <a:pt x="734080" y="391819"/>
                    </a:cubicBezTo>
                    <a:cubicBezTo>
                      <a:pt x="734715" y="274344"/>
                      <a:pt x="747415" y="153059"/>
                      <a:pt x="738525" y="37489"/>
                    </a:cubicBezTo>
                    <a:cubicBezTo>
                      <a:pt x="616605" y="87019"/>
                      <a:pt x="508020" y="171474"/>
                      <a:pt x="388005" y="229259"/>
                    </a:cubicBezTo>
                    <a:cubicBezTo>
                      <a:pt x="278785" y="288314"/>
                      <a:pt x="157500" y="328954"/>
                      <a:pt x="59710" y="406424"/>
                    </a:cubicBezTo>
                    <a:cubicBezTo>
                      <a:pt x="81300" y="415949"/>
                      <a:pt x="101620" y="415949"/>
                      <a:pt x="122575" y="412139"/>
                    </a:cubicBezTo>
                    <a:cubicBezTo>
                      <a:pt x="125115" y="401344"/>
                      <a:pt x="127020" y="392454"/>
                      <a:pt x="128925" y="383564"/>
                    </a:cubicBezTo>
                    <a:cubicBezTo>
                      <a:pt x="154325" y="379119"/>
                      <a:pt x="141625" y="432459"/>
                      <a:pt x="165120" y="404519"/>
                    </a:cubicBezTo>
                    <a:cubicBezTo>
                      <a:pt x="167025" y="400074"/>
                      <a:pt x="165755" y="393724"/>
                      <a:pt x="174010" y="391819"/>
                    </a:cubicBezTo>
                    <a:cubicBezTo>
                      <a:pt x="194965" y="416584"/>
                      <a:pt x="208935" y="421664"/>
                      <a:pt x="221000" y="386104"/>
                    </a:cubicBezTo>
                    <a:cubicBezTo>
                      <a:pt x="238145" y="394994"/>
                      <a:pt x="238780" y="428649"/>
                      <a:pt x="264180" y="408964"/>
                    </a:cubicBezTo>
                    <a:cubicBezTo>
                      <a:pt x="266085" y="401344"/>
                      <a:pt x="267990" y="393724"/>
                      <a:pt x="269895" y="385469"/>
                    </a:cubicBezTo>
                    <a:cubicBezTo>
                      <a:pt x="286405" y="388644"/>
                      <a:pt x="279420" y="407059"/>
                      <a:pt x="292755" y="414044"/>
                    </a:cubicBezTo>
                    <a:cubicBezTo>
                      <a:pt x="299105" y="413409"/>
                      <a:pt x="308630" y="412774"/>
                      <a:pt x="314345" y="412139"/>
                    </a:cubicBezTo>
                    <a:cubicBezTo>
                      <a:pt x="323870" y="404519"/>
                      <a:pt x="314980" y="392454"/>
                      <a:pt x="327045" y="388644"/>
                    </a:cubicBezTo>
                    <a:cubicBezTo>
                      <a:pt x="339745" y="400709"/>
                      <a:pt x="348635" y="422934"/>
                      <a:pt x="374670" y="409599"/>
                    </a:cubicBezTo>
                    <a:cubicBezTo>
                      <a:pt x="374035" y="400709"/>
                      <a:pt x="373400" y="391819"/>
                      <a:pt x="372765" y="379119"/>
                    </a:cubicBezTo>
                    <a:cubicBezTo>
                      <a:pt x="405785" y="384199"/>
                      <a:pt x="385465" y="430554"/>
                      <a:pt x="425470" y="414679"/>
                    </a:cubicBezTo>
                    <a:cubicBezTo>
                      <a:pt x="429915" y="409599"/>
                      <a:pt x="424200" y="399439"/>
                      <a:pt x="434360" y="394994"/>
                    </a:cubicBezTo>
                    <a:cubicBezTo>
                      <a:pt x="445790" y="408329"/>
                      <a:pt x="454045" y="430554"/>
                      <a:pt x="478810" y="416584"/>
                    </a:cubicBezTo>
                    <a:cubicBezTo>
                      <a:pt x="485160" y="407694"/>
                      <a:pt x="473730" y="396264"/>
                      <a:pt x="483890" y="386739"/>
                    </a:cubicBezTo>
                    <a:cubicBezTo>
                      <a:pt x="503575" y="401344"/>
                      <a:pt x="502940" y="441984"/>
                      <a:pt x="535325" y="421029"/>
                    </a:cubicBezTo>
                    <a:cubicBezTo>
                      <a:pt x="535960" y="410234"/>
                      <a:pt x="536595" y="398804"/>
                      <a:pt x="537865" y="386739"/>
                    </a:cubicBezTo>
                    <a:cubicBezTo>
                      <a:pt x="560090" y="389914"/>
                      <a:pt x="549295" y="410869"/>
                      <a:pt x="561360" y="421029"/>
                    </a:cubicBezTo>
                    <a:cubicBezTo>
                      <a:pt x="600730" y="433094"/>
                      <a:pt x="587395" y="409599"/>
                      <a:pt x="600095" y="388009"/>
                    </a:cubicBezTo>
                    <a:cubicBezTo>
                      <a:pt x="605810" y="398169"/>
                      <a:pt x="610255" y="407059"/>
                      <a:pt x="615970" y="41848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55" name="Google Shape;55;p2"/>
              <p:cNvSpPr/>
              <p:nvPr/>
            </p:nvSpPr>
            <p:spPr>
              <a:xfrm>
                <a:off x="1703617" y="1534561"/>
                <a:ext cx="308110" cy="146566"/>
              </a:xfrm>
              <a:custGeom>
                <a:avLst/>
                <a:gdLst/>
                <a:ahLst/>
                <a:cxnLst/>
                <a:rect l="l" t="t" r="r" b="b"/>
                <a:pathLst>
                  <a:path w="358267" h="170426" extrusionOk="0">
                    <a:moveTo>
                      <a:pt x="331351" y="0"/>
                    </a:moveTo>
                    <a:cubicBezTo>
                      <a:pt x="385326" y="29845"/>
                      <a:pt x="340241" y="100330"/>
                      <a:pt x="347226" y="149860"/>
                    </a:cubicBezTo>
                    <a:cubicBezTo>
                      <a:pt x="345956" y="186690"/>
                      <a:pt x="250706" y="162560"/>
                      <a:pt x="222766" y="163830"/>
                    </a:cubicBezTo>
                    <a:cubicBezTo>
                      <a:pt x="152281" y="173990"/>
                      <a:pt x="81796" y="159385"/>
                      <a:pt x="10676" y="165735"/>
                    </a:cubicBezTo>
                    <a:cubicBezTo>
                      <a:pt x="-67429" y="148590"/>
                      <a:pt x="307856" y="15240"/>
                      <a:pt x="331351" y="0"/>
                    </a:cubicBezTo>
                    <a:close/>
                    <a:moveTo>
                      <a:pt x="331986" y="27305"/>
                    </a:moveTo>
                    <a:cubicBezTo>
                      <a:pt x="281821" y="40005"/>
                      <a:pt x="86241" y="122555"/>
                      <a:pt x="64651" y="139700"/>
                    </a:cubicBezTo>
                    <a:cubicBezTo>
                      <a:pt x="146566" y="156845"/>
                      <a:pt x="236736" y="147955"/>
                      <a:pt x="321191" y="142875"/>
                    </a:cubicBezTo>
                    <a:cubicBezTo>
                      <a:pt x="327541" y="104140"/>
                      <a:pt x="333891" y="66675"/>
                      <a:pt x="331986" y="2730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56" name="Google Shape;56;p2"/>
            <p:cNvSpPr/>
            <p:nvPr/>
          </p:nvSpPr>
          <p:spPr>
            <a:xfrm rot="-1696692">
              <a:off x="7441723" y="1525254"/>
              <a:ext cx="760522" cy="200454"/>
            </a:xfrm>
            <a:custGeom>
              <a:avLst/>
              <a:gdLst/>
              <a:ahLst/>
              <a:cxnLst/>
              <a:rect l="l" t="t" r="r" b="b"/>
              <a:pathLst>
                <a:path w="884171" h="233045" extrusionOk="0">
                  <a:moveTo>
                    <a:pt x="857928" y="0"/>
                  </a:moveTo>
                  <a:cubicBezTo>
                    <a:pt x="574717" y="35560"/>
                    <a:pt x="287698" y="28575"/>
                    <a:pt x="3218" y="62230"/>
                  </a:cubicBezTo>
                  <a:cubicBezTo>
                    <a:pt x="6393" y="102870"/>
                    <a:pt x="-13927" y="213360"/>
                    <a:pt x="19727" y="233045"/>
                  </a:cubicBezTo>
                  <a:cubicBezTo>
                    <a:pt x="151173" y="226695"/>
                    <a:pt x="281348" y="213995"/>
                    <a:pt x="413427" y="214630"/>
                  </a:cubicBezTo>
                  <a:cubicBezTo>
                    <a:pt x="563923" y="219075"/>
                    <a:pt x="715053" y="208280"/>
                    <a:pt x="865548" y="195580"/>
                  </a:cubicBezTo>
                  <a:cubicBezTo>
                    <a:pt x="899203" y="207010"/>
                    <a:pt x="881423" y="5080"/>
                    <a:pt x="857928" y="0"/>
                  </a:cubicBezTo>
                  <a:close/>
                  <a:moveTo>
                    <a:pt x="860467" y="169545"/>
                  </a:moveTo>
                  <a:cubicBezTo>
                    <a:pt x="825542" y="180340"/>
                    <a:pt x="790617" y="177165"/>
                    <a:pt x="756328" y="185420"/>
                  </a:cubicBezTo>
                  <a:cubicBezTo>
                    <a:pt x="748707" y="175260"/>
                    <a:pt x="742357" y="167005"/>
                    <a:pt x="735373" y="157480"/>
                  </a:cubicBezTo>
                  <a:cubicBezTo>
                    <a:pt x="723942" y="175260"/>
                    <a:pt x="730928" y="186690"/>
                    <a:pt x="703623" y="183515"/>
                  </a:cubicBezTo>
                  <a:cubicBezTo>
                    <a:pt x="699813" y="175895"/>
                    <a:pt x="695367" y="168275"/>
                    <a:pt x="690923" y="160020"/>
                  </a:cubicBezTo>
                  <a:cubicBezTo>
                    <a:pt x="677588" y="164465"/>
                    <a:pt x="685842" y="179070"/>
                    <a:pt x="676317" y="184150"/>
                  </a:cubicBezTo>
                  <a:cubicBezTo>
                    <a:pt x="662982" y="182245"/>
                    <a:pt x="673778" y="159385"/>
                    <a:pt x="654092" y="161290"/>
                  </a:cubicBezTo>
                  <a:cubicBezTo>
                    <a:pt x="652188" y="168910"/>
                    <a:pt x="649648" y="177800"/>
                    <a:pt x="647742" y="186690"/>
                  </a:cubicBezTo>
                  <a:cubicBezTo>
                    <a:pt x="598213" y="209550"/>
                    <a:pt x="632503" y="132080"/>
                    <a:pt x="597578" y="128270"/>
                  </a:cubicBezTo>
                  <a:cubicBezTo>
                    <a:pt x="574717" y="146050"/>
                    <a:pt x="625517" y="198120"/>
                    <a:pt x="575988" y="194310"/>
                  </a:cubicBezTo>
                  <a:cubicBezTo>
                    <a:pt x="571542" y="184150"/>
                    <a:pt x="566463" y="172720"/>
                    <a:pt x="561382" y="160020"/>
                  </a:cubicBezTo>
                  <a:cubicBezTo>
                    <a:pt x="548682" y="168910"/>
                    <a:pt x="555667" y="180975"/>
                    <a:pt x="551223" y="189865"/>
                  </a:cubicBezTo>
                  <a:cubicBezTo>
                    <a:pt x="527727" y="199390"/>
                    <a:pt x="528363" y="180340"/>
                    <a:pt x="515663" y="167640"/>
                  </a:cubicBezTo>
                  <a:cubicBezTo>
                    <a:pt x="506138" y="172720"/>
                    <a:pt x="510582" y="179070"/>
                    <a:pt x="509948" y="184785"/>
                  </a:cubicBezTo>
                  <a:cubicBezTo>
                    <a:pt x="503598" y="211455"/>
                    <a:pt x="478832" y="184150"/>
                    <a:pt x="477563" y="168275"/>
                  </a:cubicBezTo>
                  <a:cubicBezTo>
                    <a:pt x="475657" y="168275"/>
                    <a:pt x="473118" y="168910"/>
                    <a:pt x="471213" y="168910"/>
                  </a:cubicBezTo>
                  <a:cubicBezTo>
                    <a:pt x="468673" y="176530"/>
                    <a:pt x="468038" y="185420"/>
                    <a:pt x="468673" y="192405"/>
                  </a:cubicBezTo>
                  <a:cubicBezTo>
                    <a:pt x="419143" y="222885"/>
                    <a:pt x="449623" y="139065"/>
                    <a:pt x="420413" y="134620"/>
                  </a:cubicBezTo>
                  <a:cubicBezTo>
                    <a:pt x="403268" y="157480"/>
                    <a:pt x="441368" y="204470"/>
                    <a:pt x="384852" y="194310"/>
                  </a:cubicBezTo>
                  <a:cubicBezTo>
                    <a:pt x="379773" y="186690"/>
                    <a:pt x="374057" y="178435"/>
                    <a:pt x="367707" y="168910"/>
                  </a:cubicBezTo>
                  <a:cubicBezTo>
                    <a:pt x="355643" y="175260"/>
                    <a:pt x="365802" y="188595"/>
                    <a:pt x="356277" y="194310"/>
                  </a:cubicBezTo>
                  <a:cubicBezTo>
                    <a:pt x="341038" y="190500"/>
                    <a:pt x="348023" y="171450"/>
                    <a:pt x="337227" y="164465"/>
                  </a:cubicBezTo>
                  <a:cubicBezTo>
                    <a:pt x="323893" y="161290"/>
                    <a:pt x="327702" y="179705"/>
                    <a:pt x="325798" y="187960"/>
                  </a:cubicBezTo>
                  <a:cubicBezTo>
                    <a:pt x="311827" y="185420"/>
                    <a:pt x="316907" y="161290"/>
                    <a:pt x="299763" y="167640"/>
                  </a:cubicBezTo>
                  <a:cubicBezTo>
                    <a:pt x="299127" y="175260"/>
                    <a:pt x="298493" y="183515"/>
                    <a:pt x="297857" y="193040"/>
                  </a:cubicBezTo>
                  <a:cubicBezTo>
                    <a:pt x="284523" y="198120"/>
                    <a:pt x="270552" y="196215"/>
                    <a:pt x="255313" y="193675"/>
                  </a:cubicBezTo>
                  <a:cubicBezTo>
                    <a:pt x="253407" y="123190"/>
                    <a:pt x="226102" y="121285"/>
                    <a:pt x="228643" y="193675"/>
                  </a:cubicBezTo>
                  <a:cubicBezTo>
                    <a:pt x="208957" y="210185"/>
                    <a:pt x="200068" y="191770"/>
                    <a:pt x="189907" y="181610"/>
                  </a:cubicBezTo>
                  <a:cubicBezTo>
                    <a:pt x="187368" y="183515"/>
                    <a:pt x="184827" y="184150"/>
                    <a:pt x="184193" y="185420"/>
                  </a:cubicBezTo>
                  <a:cubicBezTo>
                    <a:pt x="179748" y="215265"/>
                    <a:pt x="160063" y="195580"/>
                    <a:pt x="153713" y="178435"/>
                  </a:cubicBezTo>
                  <a:cubicBezTo>
                    <a:pt x="136568" y="176530"/>
                    <a:pt x="152443" y="219075"/>
                    <a:pt x="127043" y="200025"/>
                  </a:cubicBezTo>
                  <a:cubicBezTo>
                    <a:pt x="124502" y="193040"/>
                    <a:pt x="122598" y="184150"/>
                    <a:pt x="116248" y="179070"/>
                  </a:cubicBezTo>
                  <a:cubicBezTo>
                    <a:pt x="104818" y="182245"/>
                    <a:pt x="108627" y="191135"/>
                    <a:pt x="106088" y="197485"/>
                  </a:cubicBezTo>
                  <a:cubicBezTo>
                    <a:pt x="76877" y="236855"/>
                    <a:pt x="86402" y="157480"/>
                    <a:pt x="76877" y="144780"/>
                  </a:cubicBezTo>
                  <a:cubicBezTo>
                    <a:pt x="43857" y="125095"/>
                    <a:pt x="66718" y="187325"/>
                    <a:pt x="62273" y="203200"/>
                  </a:cubicBezTo>
                  <a:cubicBezTo>
                    <a:pt x="52113" y="213360"/>
                    <a:pt x="41318" y="208280"/>
                    <a:pt x="29888" y="208280"/>
                  </a:cubicBezTo>
                  <a:cubicBezTo>
                    <a:pt x="26077" y="177165"/>
                    <a:pt x="5123" y="95250"/>
                    <a:pt x="35602" y="78740"/>
                  </a:cubicBezTo>
                  <a:cubicBezTo>
                    <a:pt x="133393" y="58420"/>
                    <a:pt x="233723" y="57785"/>
                    <a:pt x="333418" y="53975"/>
                  </a:cubicBezTo>
                  <a:cubicBezTo>
                    <a:pt x="505502" y="41910"/>
                    <a:pt x="680763" y="26670"/>
                    <a:pt x="852213" y="30480"/>
                  </a:cubicBezTo>
                  <a:cubicBezTo>
                    <a:pt x="863007" y="74930"/>
                    <a:pt x="864913" y="125730"/>
                    <a:pt x="860467" y="169545"/>
                  </a:cubicBezTo>
                  <a:close/>
                  <a:moveTo>
                    <a:pt x="776648" y="102235"/>
                  </a:moveTo>
                  <a:cubicBezTo>
                    <a:pt x="776648" y="144780"/>
                    <a:pt x="831892" y="132080"/>
                    <a:pt x="839513" y="100965"/>
                  </a:cubicBezTo>
                  <a:cubicBezTo>
                    <a:pt x="838878" y="50800"/>
                    <a:pt x="779188" y="59055"/>
                    <a:pt x="776648" y="102235"/>
                  </a:cubicBezTo>
                  <a:close/>
                  <a:moveTo>
                    <a:pt x="796967" y="102235"/>
                  </a:moveTo>
                  <a:cubicBezTo>
                    <a:pt x="799507" y="89535"/>
                    <a:pt x="809032" y="91440"/>
                    <a:pt x="817288" y="101600"/>
                  </a:cubicBezTo>
                  <a:cubicBezTo>
                    <a:pt x="809032" y="107315"/>
                    <a:pt x="796332" y="116205"/>
                    <a:pt x="796967" y="10223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1161548" y="2558031"/>
              <a:ext cx="665135" cy="522113"/>
            </a:xfrm>
            <a:custGeom>
              <a:avLst/>
              <a:gdLst/>
              <a:ahLst/>
              <a:cxnLst/>
              <a:rect l="l" t="t" r="r" b="b"/>
              <a:pathLst>
                <a:path w="773413" h="607108" extrusionOk="0">
                  <a:moveTo>
                    <a:pt x="330200" y="266676"/>
                  </a:moveTo>
                  <a:cubicBezTo>
                    <a:pt x="311785" y="287631"/>
                    <a:pt x="356870" y="297791"/>
                    <a:pt x="365125" y="312396"/>
                  </a:cubicBezTo>
                  <a:cubicBezTo>
                    <a:pt x="452120" y="383516"/>
                    <a:pt x="374650" y="271121"/>
                    <a:pt x="330200" y="266676"/>
                  </a:cubicBezTo>
                  <a:close/>
                  <a:moveTo>
                    <a:pt x="345440" y="379706"/>
                  </a:moveTo>
                  <a:cubicBezTo>
                    <a:pt x="343535" y="361291"/>
                    <a:pt x="321945" y="360021"/>
                    <a:pt x="318770" y="343511"/>
                  </a:cubicBezTo>
                  <a:cubicBezTo>
                    <a:pt x="320675" y="320016"/>
                    <a:pt x="302260" y="323826"/>
                    <a:pt x="288925" y="317476"/>
                  </a:cubicBezTo>
                  <a:cubicBezTo>
                    <a:pt x="288290" y="309856"/>
                    <a:pt x="287655" y="302871"/>
                    <a:pt x="287020" y="295886"/>
                  </a:cubicBezTo>
                  <a:cubicBezTo>
                    <a:pt x="256540" y="302871"/>
                    <a:pt x="237490" y="313031"/>
                    <a:pt x="245745" y="340336"/>
                  </a:cubicBezTo>
                  <a:cubicBezTo>
                    <a:pt x="258445" y="358116"/>
                    <a:pt x="277495" y="337796"/>
                    <a:pt x="294005" y="347956"/>
                  </a:cubicBezTo>
                  <a:cubicBezTo>
                    <a:pt x="292100" y="368911"/>
                    <a:pt x="304800" y="377801"/>
                    <a:pt x="325120" y="377801"/>
                  </a:cubicBezTo>
                  <a:cubicBezTo>
                    <a:pt x="336550" y="404471"/>
                    <a:pt x="335915" y="405106"/>
                    <a:pt x="358775" y="416536"/>
                  </a:cubicBezTo>
                  <a:cubicBezTo>
                    <a:pt x="372110" y="422251"/>
                    <a:pt x="386715" y="457176"/>
                    <a:pt x="400050" y="436221"/>
                  </a:cubicBezTo>
                  <a:cubicBezTo>
                    <a:pt x="391795" y="396851"/>
                    <a:pt x="360680" y="405106"/>
                    <a:pt x="345440" y="379706"/>
                  </a:cubicBezTo>
                  <a:close/>
                  <a:moveTo>
                    <a:pt x="507365" y="428601"/>
                  </a:moveTo>
                  <a:cubicBezTo>
                    <a:pt x="495935" y="401296"/>
                    <a:pt x="474345" y="382881"/>
                    <a:pt x="453390" y="364466"/>
                  </a:cubicBezTo>
                  <a:cubicBezTo>
                    <a:pt x="431165" y="346051"/>
                    <a:pt x="431165" y="391136"/>
                    <a:pt x="451485" y="393676"/>
                  </a:cubicBezTo>
                  <a:cubicBezTo>
                    <a:pt x="487045" y="408916"/>
                    <a:pt x="488315" y="451461"/>
                    <a:pt x="525145" y="467336"/>
                  </a:cubicBezTo>
                  <a:cubicBezTo>
                    <a:pt x="542925" y="447651"/>
                    <a:pt x="513715" y="441301"/>
                    <a:pt x="507365" y="428601"/>
                  </a:cubicBezTo>
                  <a:close/>
                  <a:moveTo>
                    <a:pt x="504825" y="315571"/>
                  </a:moveTo>
                  <a:cubicBezTo>
                    <a:pt x="500380" y="301601"/>
                    <a:pt x="481965" y="299061"/>
                    <a:pt x="480060" y="284456"/>
                  </a:cubicBezTo>
                  <a:cubicBezTo>
                    <a:pt x="474980" y="258421"/>
                    <a:pt x="442595" y="265406"/>
                    <a:pt x="434340" y="241276"/>
                  </a:cubicBezTo>
                  <a:cubicBezTo>
                    <a:pt x="421005" y="238101"/>
                    <a:pt x="410210" y="251436"/>
                    <a:pt x="398145" y="240006"/>
                  </a:cubicBezTo>
                  <a:cubicBezTo>
                    <a:pt x="403860" y="233656"/>
                    <a:pt x="408940" y="232386"/>
                    <a:pt x="417195" y="228576"/>
                  </a:cubicBezTo>
                  <a:cubicBezTo>
                    <a:pt x="400050" y="175871"/>
                    <a:pt x="313690" y="272391"/>
                    <a:pt x="419735" y="267311"/>
                  </a:cubicBezTo>
                  <a:cubicBezTo>
                    <a:pt x="422275" y="289536"/>
                    <a:pt x="445770" y="278741"/>
                    <a:pt x="461645" y="288266"/>
                  </a:cubicBezTo>
                  <a:cubicBezTo>
                    <a:pt x="460375" y="315571"/>
                    <a:pt x="490855" y="330176"/>
                    <a:pt x="508000" y="347321"/>
                  </a:cubicBezTo>
                  <a:cubicBezTo>
                    <a:pt x="532130" y="360656"/>
                    <a:pt x="526415" y="399391"/>
                    <a:pt x="563245" y="392406"/>
                  </a:cubicBezTo>
                  <a:cubicBezTo>
                    <a:pt x="560070" y="370181"/>
                    <a:pt x="537210" y="365101"/>
                    <a:pt x="537210" y="340971"/>
                  </a:cubicBezTo>
                  <a:cubicBezTo>
                    <a:pt x="524510" y="334621"/>
                    <a:pt x="509270" y="329541"/>
                    <a:pt x="504825" y="315571"/>
                  </a:cubicBezTo>
                  <a:close/>
                  <a:moveTo>
                    <a:pt x="744220" y="156186"/>
                  </a:moveTo>
                  <a:cubicBezTo>
                    <a:pt x="658495" y="119991"/>
                    <a:pt x="573405" y="78081"/>
                    <a:pt x="509270" y="8231"/>
                  </a:cubicBezTo>
                  <a:cubicBezTo>
                    <a:pt x="478155" y="-22249"/>
                    <a:pt x="454660" y="40616"/>
                    <a:pt x="430530" y="55856"/>
                  </a:cubicBezTo>
                  <a:cubicBezTo>
                    <a:pt x="309880" y="170156"/>
                    <a:pt x="172720" y="286361"/>
                    <a:pt x="0" y="294616"/>
                  </a:cubicBezTo>
                  <a:cubicBezTo>
                    <a:pt x="14605" y="319381"/>
                    <a:pt x="14605" y="318746"/>
                    <a:pt x="29845" y="328271"/>
                  </a:cubicBezTo>
                  <a:cubicBezTo>
                    <a:pt x="91440" y="365736"/>
                    <a:pt x="144780" y="415901"/>
                    <a:pt x="205740" y="454001"/>
                  </a:cubicBezTo>
                  <a:cubicBezTo>
                    <a:pt x="279400" y="483211"/>
                    <a:pt x="368935" y="638786"/>
                    <a:pt x="440690" y="601322"/>
                  </a:cubicBezTo>
                  <a:cubicBezTo>
                    <a:pt x="623570" y="562586"/>
                    <a:pt x="855980" y="342876"/>
                    <a:pt x="744220" y="156186"/>
                  </a:cubicBezTo>
                  <a:close/>
                  <a:moveTo>
                    <a:pt x="412750" y="585447"/>
                  </a:moveTo>
                  <a:cubicBezTo>
                    <a:pt x="372110" y="579731"/>
                    <a:pt x="340995" y="535916"/>
                    <a:pt x="308610" y="511786"/>
                  </a:cubicBezTo>
                  <a:cubicBezTo>
                    <a:pt x="229235" y="438761"/>
                    <a:pt x="133985" y="389866"/>
                    <a:pt x="57150" y="314301"/>
                  </a:cubicBezTo>
                  <a:cubicBezTo>
                    <a:pt x="231140" y="271756"/>
                    <a:pt x="370840" y="152376"/>
                    <a:pt x="493395" y="26646"/>
                  </a:cubicBezTo>
                  <a:cubicBezTo>
                    <a:pt x="561975" y="90781"/>
                    <a:pt x="644525" y="126976"/>
                    <a:pt x="723265" y="173966"/>
                  </a:cubicBezTo>
                  <a:cubicBezTo>
                    <a:pt x="699135" y="203176"/>
                    <a:pt x="664210" y="216511"/>
                    <a:pt x="643255" y="243816"/>
                  </a:cubicBezTo>
                  <a:cubicBezTo>
                    <a:pt x="660400" y="283186"/>
                    <a:pt x="710565" y="292076"/>
                    <a:pt x="733425" y="327636"/>
                  </a:cubicBezTo>
                  <a:cubicBezTo>
                    <a:pt x="689610" y="466701"/>
                    <a:pt x="548005" y="554966"/>
                    <a:pt x="412750" y="585447"/>
                  </a:cubicBezTo>
                  <a:close/>
                  <a:moveTo>
                    <a:pt x="674370" y="250166"/>
                  </a:moveTo>
                  <a:cubicBezTo>
                    <a:pt x="697865" y="229211"/>
                    <a:pt x="714375" y="205716"/>
                    <a:pt x="743585" y="197461"/>
                  </a:cubicBezTo>
                  <a:cubicBezTo>
                    <a:pt x="744855" y="232386"/>
                    <a:pt x="751205" y="265406"/>
                    <a:pt x="738505" y="299061"/>
                  </a:cubicBezTo>
                  <a:cubicBezTo>
                    <a:pt x="712470" y="288266"/>
                    <a:pt x="697865" y="265406"/>
                    <a:pt x="674370" y="250166"/>
                  </a:cubicBezTo>
                  <a:close/>
                  <a:moveTo>
                    <a:pt x="641985" y="310491"/>
                  </a:moveTo>
                  <a:cubicBezTo>
                    <a:pt x="619760" y="306681"/>
                    <a:pt x="605790" y="289536"/>
                    <a:pt x="589280" y="280011"/>
                  </a:cubicBezTo>
                  <a:cubicBezTo>
                    <a:pt x="587375" y="270486"/>
                    <a:pt x="586105" y="263501"/>
                    <a:pt x="584835" y="255881"/>
                  </a:cubicBezTo>
                  <a:cubicBezTo>
                    <a:pt x="541020" y="246356"/>
                    <a:pt x="568960" y="223496"/>
                    <a:pt x="506095" y="215241"/>
                  </a:cubicBezTo>
                  <a:cubicBezTo>
                    <a:pt x="534670" y="166346"/>
                    <a:pt x="490220" y="189841"/>
                    <a:pt x="461645" y="186031"/>
                  </a:cubicBezTo>
                  <a:cubicBezTo>
                    <a:pt x="436245" y="172061"/>
                    <a:pt x="474345" y="158726"/>
                    <a:pt x="487045" y="156186"/>
                  </a:cubicBezTo>
                  <a:cubicBezTo>
                    <a:pt x="502920" y="130786"/>
                    <a:pt x="456565" y="133961"/>
                    <a:pt x="447040" y="148566"/>
                  </a:cubicBezTo>
                  <a:cubicBezTo>
                    <a:pt x="419100" y="174601"/>
                    <a:pt x="444500" y="210796"/>
                    <a:pt x="478790" y="206986"/>
                  </a:cubicBezTo>
                  <a:cubicBezTo>
                    <a:pt x="490855" y="245086"/>
                    <a:pt x="502285" y="234291"/>
                    <a:pt x="534670" y="244451"/>
                  </a:cubicBezTo>
                  <a:cubicBezTo>
                    <a:pt x="539115" y="264771"/>
                    <a:pt x="565785" y="269851"/>
                    <a:pt x="571500" y="292711"/>
                  </a:cubicBezTo>
                  <a:cubicBezTo>
                    <a:pt x="590550" y="305411"/>
                    <a:pt x="613410" y="332081"/>
                    <a:pt x="638175" y="329541"/>
                  </a:cubicBezTo>
                  <a:cubicBezTo>
                    <a:pt x="647700" y="327636"/>
                    <a:pt x="648335" y="313666"/>
                    <a:pt x="641985" y="31049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58" name="Google Shape;58;p2"/>
            <p:cNvGrpSpPr/>
            <p:nvPr/>
          </p:nvGrpSpPr>
          <p:grpSpPr>
            <a:xfrm>
              <a:off x="346827" y="3411153"/>
              <a:ext cx="376916" cy="455685"/>
              <a:chOff x="1010452" y="1144365"/>
              <a:chExt cx="376916" cy="455685"/>
            </a:xfrm>
          </p:grpSpPr>
          <p:sp>
            <p:nvSpPr>
              <p:cNvPr id="59" name="Google Shape;59;p2"/>
              <p:cNvSpPr/>
              <p:nvPr/>
            </p:nvSpPr>
            <p:spPr>
              <a:xfrm>
                <a:off x="1010452" y="1144365"/>
                <a:ext cx="376916" cy="455685"/>
              </a:xfrm>
              <a:custGeom>
                <a:avLst/>
                <a:gdLst/>
                <a:ahLst/>
                <a:cxnLst/>
                <a:rect l="l" t="t" r="r" b="b"/>
                <a:pathLst>
                  <a:path w="438274" h="529866" extrusionOk="0">
                    <a:moveTo>
                      <a:pt x="42669" y="358775"/>
                    </a:moveTo>
                    <a:cubicBezTo>
                      <a:pt x="32509" y="365760"/>
                      <a:pt x="24889" y="370840"/>
                      <a:pt x="16634" y="376555"/>
                    </a:cubicBezTo>
                    <a:cubicBezTo>
                      <a:pt x="759" y="367030"/>
                      <a:pt x="-511" y="353060"/>
                      <a:pt x="124" y="337820"/>
                    </a:cubicBezTo>
                    <a:cubicBezTo>
                      <a:pt x="25524" y="336550"/>
                      <a:pt x="44574" y="340360"/>
                      <a:pt x="69339" y="353060"/>
                    </a:cubicBezTo>
                    <a:cubicBezTo>
                      <a:pt x="81404" y="349250"/>
                      <a:pt x="94739" y="345440"/>
                      <a:pt x="107439" y="340995"/>
                    </a:cubicBezTo>
                    <a:cubicBezTo>
                      <a:pt x="139189" y="224155"/>
                      <a:pt x="129029" y="254000"/>
                      <a:pt x="172209" y="186055"/>
                    </a:cubicBezTo>
                    <a:cubicBezTo>
                      <a:pt x="136014" y="133985"/>
                      <a:pt x="101089" y="64770"/>
                      <a:pt x="130934" y="0"/>
                    </a:cubicBezTo>
                    <a:cubicBezTo>
                      <a:pt x="181099" y="8255"/>
                      <a:pt x="230629" y="101600"/>
                      <a:pt x="237614" y="151130"/>
                    </a:cubicBezTo>
                    <a:cubicBezTo>
                      <a:pt x="282699" y="160020"/>
                      <a:pt x="330324" y="148590"/>
                      <a:pt x="366519" y="186055"/>
                    </a:cubicBezTo>
                    <a:cubicBezTo>
                      <a:pt x="391284" y="211455"/>
                      <a:pt x="430654" y="226695"/>
                      <a:pt x="438274" y="264795"/>
                    </a:cubicBezTo>
                    <a:cubicBezTo>
                      <a:pt x="363344" y="320040"/>
                      <a:pt x="256029" y="259080"/>
                      <a:pt x="195704" y="205740"/>
                    </a:cubicBezTo>
                    <a:cubicBezTo>
                      <a:pt x="153794" y="228600"/>
                      <a:pt x="141094" y="292100"/>
                      <a:pt x="136649" y="332740"/>
                    </a:cubicBezTo>
                    <a:cubicBezTo>
                      <a:pt x="143634" y="339090"/>
                      <a:pt x="151889" y="345440"/>
                      <a:pt x="160779" y="353060"/>
                    </a:cubicBezTo>
                    <a:cubicBezTo>
                      <a:pt x="169669" y="349885"/>
                      <a:pt x="178559" y="346075"/>
                      <a:pt x="188084" y="342900"/>
                    </a:cubicBezTo>
                    <a:cubicBezTo>
                      <a:pt x="193799" y="347345"/>
                      <a:pt x="199514" y="351790"/>
                      <a:pt x="205864" y="357505"/>
                    </a:cubicBezTo>
                    <a:cubicBezTo>
                      <a:pt x="238249" y="346710"/>
                      <a:pt x="275079" y="366395"/>
                      <a:pt x="310004" y="365125"/>
                    </a:cubicBezTo>
                    <a:cubicBezTo>
                      <a:pt x="348104" y="407670"/>
                      <a:pt x="245869" y="379095"/>
                      <a:pt x="227454" y="375285"/>
                    </a:cubicBezTo>
                    <a:cubicBezTo>
                      <a:pt x="220469" y="379095"/>
                      <a:pt x="212849" y="384175"/>
                      <a:pt x="203959" y="388620"/>
                    </a:cubicBezTo>
                    <a:cubicBezTo>
                      <a:pt x="196974" y="386080"/>
                      <a:pt x="188719" y="381000"/>
                      <a:pt x="184274" y="375920"/>
                    </a:cubicBezTo>
                    <a:cubicBezTo>
                      <a:pt x="167129" y="374650"/>
                      <a:pt x="151889" y="373380"/>
                      <a:pt x="134744" y="372110"/>
                    </a:cubicBezTo>
                    <a:cubicBezTo>
                      <a:pt x="134744" y="381000"/>
                      <a:pt x="139189" y="389890"/>
                      <a:pt x="145539" y="395605"/>
                    </a:cubicBezTo>
                    <a:cubicBezTo>
                      <a:pt x="186179" y="433070"/>
                      <a:pt x="166494" y="499110"/>
                      <a:pt x="128394" y="528955"/>
                    </a:cubicBezTo>
                    <a:cubicBezTo>
                      <a:pt x="69974" y="541020"/>
                      <a:pt x="67434" y="429895"/>
                      <a:pt x="99819" y="396875"/>
                    </a:cubicBezTo>
                    <a:cubicBezTo>
                      <a:pt x="113154" y="386715"/>
                      <a:pt x="109979" y="361315"/>
                      <a:pt x="90294" y="370205"/>
                    </a:cubicBezTo>
                    <a:cubicBezTo>
                      <a:pt x="71244" y="380365"/>
                      <a:pt x="57909" y="368300"/>
                      <a:pt x="42669" y="358775"/>
                    </a:cubicBezTo>
                    <a:close/>
                    <a:moveTo>
                      <a:pt x="111884" y="481965"/>
                    </a:moveTo>
                    <a:cubicBezTo>
                      <a:pt x="107439" y="512445"/>
                      <a:pt x="133474" y="506095"/>
                      <a:pt x="111249" y="482600"/>
                    </a:cubicBezTo>
                    <a:cubicBezTo>
                      <a:pt x="110614" y="470535"/>
                      <a:pt x="109979" y="458470"/>
                      <a:pt x="108709" y="446405"/>
                    </a:cubicBezTo>
                    <a:cubicBezTo>
                      <a:pt x="105534" y="458470"/>
                      <a:pt x="99184" y="471805"/>
                      <a:pt x="111884" y="481965"/>
                    </a:cubicBezTo>
                    <a:close/>
                    <a:moveTo>
                      <a:pt x="200784" y="171450"/>
                    </a:moveTo>
                    <a:cubicBezTo>
                      <a:pt x="233804" y="126365"/>
                      <a:pt x="188084" y="57785"/>
                      <a:pt x="148079" y="34290"/>
                    </a:cubicBezTo>
                    <a:cubicBezTo>
                      <a:pt x="130934" y="70485"/>
                      <a:pt x="156334" y="168910"/>
                      <a:pt x="200784" y="171450"/>
                    </a:cubicBezTo>
                    <a:lnTo>
                      <a:pt x="200784" y="171450"/>
                    </a:lnTo>
                    <a:close/>
                    <a:moveTo>
                      <a:pt x="241424" y="220980"/>
                    </a:moveTo>
                    <a:lnTo>
                      <a:pt x="242059" y="219075"/>
                    </a:lnTo>
                    <a:lnTo>
                      <a:pt x="240154" y="220345"/>
                    </a:lnTo>
                    <a:cubicBezTo>
                      <a:pt x="289684" y="245110"/>
                      <a:pt x="363979" y="292100"/>
                      <a:pt x="412239" y="248920"/>
                    </a:cubicBezTo>
                    <a:cubicBezTo>
                      <a:pt x="370964" y="205740"/>
                      <a:pt x="304289" y="149860"/>
                      <a:pt x="243964" y="186690"/>
                    </a:cubicBezTo>
                    <a:cubicBezTo>
                      <a:pt x="269999" y="217170"/>
                      <a:pt x="344294" y="203835"/>
                      <a:pt x="353819" y="244475"/>
                    </a:cubicBezTo>
                    <a:cubicBezTo>
                      <a:pt x="318259" y="237490"/>
                      <a:pt x="280159" y="214630"/>
                      <a:pt x="241424" y="220980"/>
                    </a:cubicBezTo>
                    <a:close/>
                    <a:moveTo>
                      <a:pt x="139189" y="431165"/>
                    </a:moveTo>
                    <a:cubicBezTo>
                      <a:pt x="135379" y="450215"/>
                      <a:pt x="134744" y="450215"/>
                      <a:pt x="140459" y="465455"/>
                    </a:cubicBezTo>
                    <a:cubicBezTo>
                      <a:pt x="146809" y="453390"/>
                      <a:pt x="145539" y="443230"/>
                      <a:pt x="139189" y="43116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60" name="Google Shape;60;p2"/>
              <p:cNvSpPr/>
              <p:nvPr/>
            </p:nvSpPr>
            <p:spPr>
              <a:xfrm>
                <a:off x="1151008" y="1222803"/>
                <a:ext cx="35003" cy="68520"/>
              </a:xfrm>
              <a:custGeom>
                <a:avLst/>
                <a:gdLst/>
                <a:ahLst/>
                <a:cxnLst/>
                <a:rect l="l" t="t" r="r" b="b"/>
                <a:pathLst>
                  <a:path w="40701" h="79674" extrusionOk="0">
                    <a:moveTo>
                      <a:pt x="38100" y="79674"/>
                    </a:moveTo>
                    <a:cubicBezTo>
                      <a:pt x="20320" y="56179"/>
                      <a:pt x="8255" y="30144"/>
                      <a:pt x="0" y="2840"/>
                    </a:cubicBezTo>
                    <a:cubicBezTo>
                      <a:pt x="24130" y="-16210"/>
                      <a:pt x="48895" y="66340"/>
                      <a:pt x="38100" y="7967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grpSp>
          <p:nvGrpSpPr>
            <p:cNvPr id="61" name="Google Shape;61;p2"/>
            <p:cNvGrpSpPr/>
            <p:nvPr/>
          </p:nvGrpSpPr>
          <p:grpSpPr>
            <a:xfrm>
              <a:off x="7439637" y="3918577"/>
              <a:ext cx="503800" cy="507307"/>
              <a:chOff x="7439637" y="3918577"/>
              <a:chExt cx="503800" cy="507307"/>
            </a:xfrm>
          </p:grpSpPr>
          <p:sp>
            <p:nvSpPr>
              <p:cNvPr id="62" name="Google Shape;62;p2"/>
              <p:cNvSpPr/>
              <p:nvPr/>
            </p:nvSpPr>
            <p:spPr>
              <a:xfrm>
                <a:off x="7547126" y="4133375"/>
                <a:ext cx="332324" cy="292506"/>
              </a:xfrm>
              <a:custGeom>
                <a:avLst/>
                <a:gdLst/>
                <a:ahLst/>
                <a:cxnLst/>
                <a:rect l="l" t="t" r="r" b="b"/>
                <a:pathLst>
                  <a:path w="23544" h="23844" extrusionOk="0">
                    <a:moveTo>
                      <a:pt x="12429" y="1"/>
                    </a:moveTo>
                    <a:lnTo>
                      <a:pt x="11234" y="120"/>
                    </a:lnTo>
                    <a:lnTo>
                      <a:pt x="10099" y="359"/>
                    </a:lnTo>
                    <a:lnTo>
                      <a:pt x="9023" y="718"/>
                    </a:lnTo>
                    <a:lnTo>
                      <a:pt x="7948" y="1136"/>
                    </a:lnTo>
                    <a:lnTo>
                      <a:pt x="6872" y="1614"/>
                    </a:lnTo>
                    <a:lnTo>
                      <a:pt x="5856" y="2212"/>
                    </a:lnTo>
                    <a:lnTo>
                      <a:pt x="4960" y="2869"/>
                    </a:lnTo>
                    <a:lnTo>
                      <a:pt x="4064" y="3586"/>
                    </a:lnTo>
                    <a:lnTo>
                      <a:pt x="3227" y="4363"/>
                    </a:lnTo>
                    <a:lnTo>
                      <a:pt x="2510" y="5259"/>
                    </a:lnTo>
                    <a:lnTo>
                      <a:pt x="1853" y="6156"/>
                    </a:lnTo>
                    <a:lnTo>
                      <a:pt x="1255" y="7112"/>
                    </a:lnTo>
                    <a:lnTo>
                      <a:pt x="777" y="8128"/>
                    </a:lnTo>
                    <a:lnTo>
                      <a:pt x="418" y="9203"/>
                    </a:lnTo>
                    <a:lnTo>
                      <a:pt x="179" y="10279"/>
                    </a:lnTo>
                    <a:lnTo>
                      <a:pt x="0" y="11414"/>
                    </a:lnTo>
                    <a:lnTo>
                      <a:pt x="0" y="12609"/>
                    </a:lnTo>
                    <a:lnTo>
                      <a:pt x="179" y="13804"/>
                    </a:lnTo>
                    <a:lnTo>
                      <a:pt x="418" y="14999"/>
                    </a:lnTo>
                    <a:lnTo>
                      <a:pt x="777" y="16075"/>
                    </a:lnTo>
                    <a:lnTo>
                      <a:pt x="1315" y="17151"/>
                    </a:lnTo>
                    <a:lnTo>
                      <a:pt x="1912" y="18166"/>
                    </a:lnTo>
                    <a:lnTo>
                      <a:pt x="2570" y="19063"/>
                    </a:lnTo>
                    <a:lnTo>
                      <a:pt x="3346" y="19959"/>
                    </a:lnTo>
                    <a:lnTo>
                      <a:pt x="4243" y="20736"/>
                    </a:lnTo>
                    <a:lnTo>
                      <a:pt x="5139" y="21453"/>
                    </a:lnTo>
                    <a:lnTo>
                      <a:pt x="6155" y="22110"/>
                    </a:lnTo>
                    <a:lnTo>
                      <a:pt x="7171" y="22648"/>
                    </a:lnTo>
                    <a:lnTo>
                      <a:pt x="8306" y="23066"/>
                    </a:lnTo>
                    <a:lnTo>
                      <a:pt x="9382" y="23425"/>
                    </a:lnTo>
                    <a:lnTo>
                      <a:pt x="10517" y="23664"/>
                    </a:lnTo>
                    <a:lnTo>
                      <a:pt x="11712" y="23783"/>
                    </a:lnTo>
                    <a:lnTo>
                      <a:pt x="12848" y="23843"/>
                    </a:lnTo>
                    <a:lnTo>
                      <a:pt x="14043" y="23724"/>
                    </a:lnTo>
                    <a:lnTo>
                      <a:pt x="15238" y="23485"/>
                    </a:lnTo>
                    <a:lnTo>
                      <a:pt x="16373" y="23066"/>
                    </a:lnTo>
                    <a:lnTo>
                      <a:pt x="17449" y="22588"/>
                    </a:lnTo>
                    <a:lnTo>
                      <a:pt x="18465" y="21991"/>
                    </a:lnTo>
                    <a:lnTo>
                      <a:pt x="19421" y="21274"/>
                    </a:lnTo>
                    <a:lnTo>
                      <a:pt x="20317" y="20497"/>
                    </a:lnTo>
                    <a:lnTo>
                      <a:pt x="21094" y="19660"/>
                    </a:lnTo>
                    <a:lnTo>
                      <a:pt x="21751" y="18704"/>
                    </a:lnTo>
                    <a:lnTo>
                      <a:pt x="22349" y="17688"/>
                    </a:lnTo>
                    <a:lnTo>
                      <a:pt x="22827" y="16673"/>
                    </a:lnTo>
                    <a:lnTo>
                      <a:pt x="23185" y="15537"/>
                    </a:lnTo>
                    <a:lnTo>
                      <a:pt x="23424" y="14402"/>
                    </a:lnTo>
                    <a:lnTo>
                      <a:pt x="23544" y="13207"/>
                    </a:lnTo>
                    <a:lnTo>
                      <a:pt x="23544" y="12071"/>
                    </a:lnTo>
                    <a:lnTo>
                      <a:pt x="23484" y="11474"/>
                    </a:lnTo>
                    <a:lnTo>
                      <a:pt x="23364" y="10876"/>
                    </a:lnTo>
                    <a:lnTo>
                      <a:pt x="23185" y="10279"/>
                    </a:lnTo>
                    <a:lnTo>
                      <a:pt x="23006" y="9681"/>
                    </a:lnTo>
                    <a:lnTo>
                      <a:pt x="23006" y="9024"/>
                    </a:lnTo>
                    <a:lnTo>
                      <a:pt x="22946" y="8426"/>
                    </a:lnTo>
                    <a:lnTo>
                      <a:pt x="22827" y="7889"/>
                    </a:lnTo>
                    <a:lnTo>
                      <a:pt x="22707" y="7291"/>
                    </a:lnTo>
                    <a:lnTo>
                      <a:pt x="22528" y="6753"/>
                    </a:lnTo>
                    <a:lnTo>
                      <a:pt x="22349" y="6215"/>
                    </a:lnTo>
                    <a:lnTo>
                      <a:pt x="21811" y="5200"/>
                    </a:lnTo>
                    <a:lnTo>
                      <a:pt x="21213" y="4243"/>
                    </a:lnTo>
                    <a:lnTo>
                      <a:pt x="20496" y="3407"/>
                    </a:lnTo>
                    <a:lnTo>
                      <a:pt x="19719" y="2630"/>
                    </a:lnTo>
                    <a:lnTo>
                      <a:pt x="18823" y="1973"/>
                    </a:lnTo>
                    <a:lnTo>
                      <a:pt x="17867" y="1375"/>
                    </a:lnTo>
                    <a:lnTo>
                      <a:pt x="16851" y="837"/>
                    </a:lnTo>
                    <a:lnTo>
                      <a:pt x="15776" y="479"/>
                    </a:lnTo>
                    <a:lnTo>
                      <a:pt x="14700" y="180"/>
                    </a:lnTo>
                    <a:lnTo>
                      <a:pt x="13565" y="61"/>
                    </a:lnTo>
                    <a:lnTo>
                      <a:pt x="1242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2"/>
              <p:cNvSpPr/>
              <p:nvPr/>
            </p:nvSpPr>
            <p:spPr>
              <a:xfrm rot="-1109260">
                <a:off x="7493180" y="3971096"/>
                <a:ext cx="396713" cy="402269"/>
              </a:xfrm>
              <a:custGeom>
                <a:avLst/>
                <a:gdLst/>
                <a:ahLst/>
                <a:cxnLst/>
                <a:rect l="l" t="t" r="r" b="b"/>
                <a:pathLst>
                  <a:path w="461644" h="468109" extrusionOk="0">
                    <a:moveTo>
                      <a:pt x="313055" y="28998"/>
                    </a:moveTo>
                    <a:cubicBezTo>
                      <a:pt x="261620" y="-13547"/>
                      <a:pt x="187960" y="-4022"/>
                      <a:pt x="131445" y="23918"/>
                    </a:cubicBezTo>
                    <a:cubicBezTo>
                      <a:pt x="158750" y="209973"/>
                      <a:pt x="74295" y="277918"/>
                      <a:pt x="0" y="435398"/>
                    </a:cubicBezTo>
                    <a:cubicBezTo>
                      <a:pt x="26670" y="495088"/>
                      <a:pt x="107314" y="453178"/>
                      <a:pt x="158750" y="461433"/>
                    </a:cubicBezTo>
                    <a:cubicBezTo>
                      <a:pt x="257810" y="439208"/>
                      <a:pt x="367664" y="470323"/>
                      <a:pt x="461645" y="435398"/>
                    </a:cubicBezTo>
                    <a:cubicBezTo>
                      <a:pt x="369570" y="280458"/>
                      <a:pt x="297814" y="222038"/>
                      <a:pt x="313055" y="28998"/>
                    </a:cubicBezTo>
                    <a:close/>
                    <a:moveTo>
                      <a:pt x="270510" y="39158"/>
                    </a:moveTo>
                    <a:cubicBezTo>
                      <a:pt x="237489" y="54398"/>
                      <a:pt x="205105" y="51858"/>
                      <a:pt x="172085" y="38523"/>
                    </a:cubicBezTo>
                    <a:cubicBezTo>
                      <a:pt x="197485" y="14393"/>
                      <a:pt x="243205" y="16933"/>
                      <a:pt x="270510" y="39158"/>
                    </a:cubicBezTo>
                    <a:close/>
                    <a:moveTo>
                      <a:pt x="160655" y="63923"/>
                    </a:moveTo>
                    <a:cubicBezTo>
                      <a:pt x="203835" y="69638"/>
                      <a:pt x="242570" y="70273"/>
                      <a:pt x="287020" y="64558"/>
                    </a:cubicBezTo>
                    <a:cubicBezTo>
                      <a:pt x="301625" y="119803"/>
                      <a:pt x="283845" y="182033"/>
                      <a:pt x="306070" y="232833"/>
                    </a:cubicBezTo>
                    <a:cubicBezTo>
                      <a:pt x="314325" y="244898"/>
                      <a:pt x="330835" y="258868"/>
                      <a:pt x="321310" y="274743"/>
                    </a:cubicBezTo>
                    <a:cubicBezTo>
                      <a:pt x="258445" y="376978"/>
                      <a:pt x="194310" y="273473"/>
                      <a:pt x="116839" y="281728"/>
                    </a:cubicBezTo>
                    <a:cubicBezTo>
                      <a:pt x="172085" y="168063"/>
                      <a:pt x="155575" y="180763"/>
                      <a:pt x="160655" y="63923"/>
                    </a:cubicBezTo>
                    <a:close/>
                    <a:moveTo>
                      <a:pt x="350520" y="430318"/>
                    </a:moveTo>
                    <a:cubicBezTo>
                      <a:pt x="243839" y="425238"/>
                      <a:pt x="137795" y="444923"/>
                      <a:pt x="31750" y="441113"/>
                    </a:cubicBezTo>
                    <a:cubicBezTo>
                      <a:pt x="123189" y="141393"/>
                      <a:pt x="212089" y="450003"/>
                      <a:pt x="340360" y="284903"/>
                    </a:cubicBezTo>
                    <a:cubicBezTo>
                      <a:pt x="373380" y="329353"/>
                      <a:pt x="400685" y="368088"/>
                      <a:pt x="425450" y="415713"/>
                    </a:cubicBezTo>
                    <a:cubicBezTo>
                      <a:pt x="418464" y="425238"/>
                      <a:pt x="368935" y="431588"/>
                      <a:pt x="350520" y="430318"/>
                    </a:cubicBezTo>
                    <a:close/>
                    <a:moveTo>
                      <a:pt x="275589" y="413173"/>
                    </a:moveTo>
                    <a:cubicBezTo>
                      <a:pt x="280670" y="396663"/>
                      <a:pt x="275589" y="382058"/>
                      <a:pt x="274320" y="363643"/>
                    </a:cubicBezTo>
                    <a:cubicBezTo>
                      <a:pt x="203200" y="347768"/>
                      <a:pt x="209550" y="449368"/>
                      <a:pt x="275589" y="413173"/>
                    </a:cubicBezTo>
                    <a:close/>
                    <a:moveTo>
                      <a:pt x="250189" y="403648"/>
                    </a:moveTo>
                    <a:cubicBezTo>
                      <a:pt x="236855" y="403013"/>
                      <a:pt x="242570" y="390313"/>
                      <a:pt x="252095" y="387773"/>
                    </a:cubicBezTo>
                    <a:cubicBezTo>
                      <a:pt x="264160" y="389678"/>
                      <a:pt x="259714" y="403013"/>
                      <a:pt x="250189" y="403648"/>
                    </a:cubicBezTo>
                    <a:close/>
                    <a:moveTo>
                      <a:pt x="160020" y="336338"/>
                    </a:moveTo>
                    <a:cubicBezTo>
                      <a:pt x="121920" y="334433"/>
                      <a:pt x="120014" y="387138"/>
                      <a:pt x="158750" y="385233"/>
                    </a:cubicBezTo>
                    <a:cubicBezTo>
                      <a:pt x="191770" y="387773"/>
                      <a:pt x="194310" y="335703"/>
                      <a:pt x="160020" y="336338"/>
                    </a:cubicBezTo>
                    <a:close/>
                    <a:moveTo>
                      <a:pt x="153035" y="363008"/>
                    </a:moveTo>
                    <a:cubicBezTo>
                      <a:pt x="160020" y="361103"/>
                      <a:pt x="163830" y="354118"/>
                      <a:pt x="167639" y="365548"/>
                    </a:cubicBezTo>
                    <a:cubicBezTo>
                      <a:pt x="161289" y="366183"/>
                      <a:pt x="155575" y="370628"/>
                      <a:pt x="153035" y="363008"/>
                    </a:cubicBezTo>
                    <a:close/>
                    <a:moveTo>
                      <a:pt x="235585" y="262678"/>
                    </a:moveTo>
                    <a:cubicBezTo>
                      <a:pt x="268605" y="265218"/>
                      <a:pt x="281305" y="215053"/>
                      <a:pt x="240030" y="211243"/>
                    </a:cubicBezTo>
                    <a:cubicBezTo>
                      <a:pt x="203200" y="206798"/>
                      <a:pt x="203835" y="257598"/>
                      <a:pt x="235585" y="262678"/>
                    </a:cubicBezTo>
                    <a:close/>
                    <a:moveTo>
                      <a:pt x="248285" y="235373"/>
                    </a:moveTo>
                    <a:cubicBezTo>
                      <a:pt x="242570" y="240453"/>
                      <a:pt x="237489" y="246803"/>
                      <a:pt x="232410" y="238548"/>
                    </a:cubicBezTo>
                    <a:cubicBezTo>
                      <a:pt x="231139" y="228388"/>
                      <a:pt x="240664" y="230293"/>
                      <a:pt x="248285" y="235373"/>
                    </a:cubicBezTo>
                    <a:close/>
                    <a:moveTo>
                      <a:pt x="224155" y="133138"/>
                    </a:moveTo>
                    <a:cubicBezTo>
                      <a:pt x="224789" y="115993"/>
                      <a:pt x="196214" y="108373"/>
                      <a:pt x="193675" y="129328"/>
                    </a:cubicBezTo>
                    <a:cubicBezTo>
                      <a:pt x="190500" y="154093"/>
                      <a:pt x="222250" y="155998"/>
                      <a:pt x="224155" y="13313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64" name="Google Shape;64;p2"/>
            <p:cNvSpPr/>
            <p:nvPr/>
          </p:nvSpPr>
          <p:spPr>
            <a:xfrm>
              <a:off x="6255960" y="791694"/>
              <a:ext cx="453103" cy="511439"/>
            </a:xfrm>
            <a:custGeom>
              <a:avLst/>
              <a:gdLst/>
              <a:ahLst/>
              <a:cxnLst/>
              <a:rect l="l" t="t" r="r" b="b"/>
              <a:pathLst>
                <a:path w="526864" h="594697" extrusionOk="0">
                  <a:moveTo>
                    <a:pt x="476936" y="348155"/>
                  </a:moveTo>
                  <a:cubicBezTo>
                    <a:pt x="414706" y="390065"/>
                    <a:pt x="352476" y="373555"/>
                    <a:pt x="427406" y="306880"/>
                  </a:cubicBezTo>
                  <a:cubicBezTo>
                    <a:pt x="588696" y="206550"/>
                    <a:pt x="435661" y="-15065"/>
                    <a:pt x="280086" y="810"/>
                  </a:cubicBezTo>
                  <a:cubicBezTo>
                    <a:pt x="137211" y="13510"/>
                    <a:pt x="14656" y="153845"/>
                    <a:pt x="51" y="293545"/>
                  </a:cubicBezTo>
                  <a:cubicBezTo>
                    <a:pt x="-3759" y="510080"/>
                    <a:pt x="205791" y="675815"/>
                    <a:pt x="402641" y="552625"/>
                  </a:cubicBezTo>
                  <a:cubicBezTo>
                    <a:pt x="461061" y="528495"/>
                    <a:pt x="601396" y="353870"/>
                    <a:pt x="476936" y="348155"/>
                  </a:cubicBezTo>
                  <a:close/>
                  <a:moveTo>
                    <a:pt x="205156" y="568500"/>
                  </a:moveTo>
                  <a:cubicBezTo>
                    <a:pt x="39421" y="529765"/>
                    <a:pt x="-27254" y="296085"/>
                    <a:pt x="67996" y="162735"/>
                  </a:cubicBezTo>
                  <a:cubicBezTo>
                    <a:pt x="139116" y="53515"/>
                    <a:pt x="294691" y="-44275"/>
                    <a:pt x="410896" y="59865"/>
                  </a:cubicBezTo>
                  <a:cubicBezTo>
                    <a:pt x="457251" y="97965"/>
                    <a:pt x="501066" y="170990"/>
                    <a:pt x="469316" y="230045"/>
                  </a:cubicBezTo>
                  <a:cubicBezTo>
                    <a:pt x="447726" y="280845"/>
                    <a:pt x="340411" y="315135"/>
                    <a:pt x="379146" y="376095"/>
                  </a:cubicBezTo>
                  <a:cubicBezTo>
                    <a:pt x="412801" y="414830"/>
                    <a:pt x="457886" y="371650"/>
                    <a:pt x="497256" y="369745"/>
                  </a:cubicBezTo>
                  <a:cubicBezTo>
                    <a:pt x="507416" y="503095"/>
                    <a:pt x="323901" y="594535"/>
                    <a:pt x="205156" y="568500"/>
                  </a:cubicBezTo>
                  <a:close/>
                  <a:moveTo>
                    <a:pt x="132766" y="332915"/>
                  </a:moveTo>
                  <a:cubicBezTo>
                    <a:pt x="154991" y="341805"/>
                    <a:pt x="200076" y="333550"/>
                    <a:pt x="181026" y="301165"/>
                  </a:cubicBezTo>
                  <a:cubicBezTo>
                    <a:pt x="172136" y="286560"/>
                    <a:pt x="167691" y="270050"/>
                    <a:pt x="172771" y="252270"/>
                  </a:cubicBezTo>
                  <a:cubicBezTo>
                    <a:pt x="176581" y="210995"/>
                    <a:pt x="122606" y="217345"/>
                    <a:pt x="95936" y="212900"/>
                  </a:cubicBezTo>
                  <a:cubicBezTo>
                    <a:pt x="30531" y="204645"/>
                    <a:pt x="20371" y="327200"/>
                    <a:pt x="76886" y="346885"/>
                  </a:cubicBezTo>
                  <a:cubicBezTo>
                    <a:pt x="96571" y="336090"/>
                    <a:pt x="109906" y="322755"/>
                    <a:pt x="132766" y="332915"/>
                  </a:cubicBezTo>
                  <a:close/>
                  <a:moveTo>
                    <a:pt x="283261" y="118920"/>
                  </a:moveTo>
                  <a:cubicBezTo>
                    <a:pt x="299771" y="35735"/>
                    <a:pt x="146101" y="25575"/>
                    <a:pt x="179756" y="118920"/>
                  </a:cubicBezTo>
                  <a:cubicBezTo>
                    <a:pt x="116256" y="200835"/>
                    <a:pt x="250241" y="230045"/>
                    <a:pt x="283261" y="118920"/>
                  </a:cubicBezTo>
                  <a:close/>
                  <a:moveTo>
                    <a:pt x="263576" y="96695"/>
                  </a:moveTo>
                  <a:cubicBezTo>
                    <a:pt x="261671" y="99870"/>
                    <a:pt x="260401" y="101775"/>
                    <a:pt x="259766" y="103045"/>
                  </a:cubicBezTo>
                  <a:cubicBezTo>
                    <a:pt x="249606" y="96060"/>
                    <a:pt x="253416" y="87170"/>
                    <a:pt x="263576" y="96695"/>
                  </a:cubicBezTo>
                  <a:close/>
                  <a:moveTo>
                    <a:pt x="229286" y="144320"/>
                  </a:moveTo>
                  <a:cubicBezTo>
                    <a:pt x="232461" y="131620"/>
                    <a:pt x="239446" y="126540"/>
                    <a:pt x="255321" y="121460"/>
                  </a:cubicBezTo>
                  <a:cubicBezTo>
                    <a:pt x="248336" y="136065"/>
                    <a:pt x="245161" y="146225"/>
                    <a:pt x="229286" y="144320"/>
                  </a:cubicBezTo>
                  <a:close/>
                  <a:moveTo>
                    <a:pt x="201346" y="404035"/>
                  </a:moveTo>
                  <a:cubicBezTo>
                    <a:pt x="199441" y="358315"/>
                    <a:pt x="131496" y="364030"/>
                    <a:pt x="106731" y="386890"/>
                  </a:cubicBezTo>
                  <a:cubicBezTo>
                    <a:pt x="81331" y="451660"/>
                    <a:pt x="128956" y="520240"/>
                    <a:pt x="190551" y="461185"/>
                  </a:cubicBezTo>
                  <a:cubicBezTo>
                    <a:pt x="208966" y="445945"/>
                    <a:pt x="200076" y="424355"/>
                    <a:pt x="201346" y="404035"/>
                  </a:cubicBezTo>
                  <a:close/>
                  <a:moveTo>
                    <a:pt x="424866" y="139875"/>
                  </a:moveTo>
                  <a:cubicBezTo>
                    <a:pt x="413436" y="53515"/>
                    <a:pt x="334696" y="68120"/>
                    <a:pt x="334061" y="151305"/>
                  </a:cubicBezTo>
                  <a:cubicBezTo>
                    <a:pt x="334061" y="216075"/>
                    <a:pt x="445821" y="205915"/>
                    <a:pt x="424866" y="139875"/>
                  </a:cubicBezTo>
                  <a:close/>
                  <a:moveTo>
                    <a:pt x="259131" y="467535"/>
                  </a:moveTo>
                  <a:cubicBezTo>
                    <a:pt x="194361" y="477060"/>
                    <a:pt x="205156" y="565960"/>
                    <a:pt x="274371" y="560880"/>
                  </a:cubicBezTo>
                  <a:cubicBezTo>
                    <a:pt x="332791" y="531035"/>
                    <a:pt x="342316" y="461185"/>
                    <a:pt x="259131" y="467535"/>
                  </a:cubicBezTo>
                  <a:close/>
                  <a:moveTo>
                    <a:pt x="410261" y="407210"/>
                  </a:moveTo>
                  <a:cubicBezTo>
                    <a:pt x="370891" y="406575"/>
                    <a:pt x="327711" y="466265"/>
                    <a:pt x="364541" y="497380"/>
                  </a:cubicBezTo>
                  <a:cubicBezTo>
                    <a:pt x="418516" y="538655"/>
                    <a:pt x="504876" y="406575"/>
                    <a:pt x="410261" y="407210"/>
                  </a:cubicBezTo>
                  <a:close/>
                  <a:moveTo>
                    <a:pt x="390576" y="483410"/>
                  </a:moveTo>
                  <a:cubicBezTo>
                    <a:pt x="351206" y="484680"/>
                    <a:pt x="389306" y="425625"/>
                    <a:pt x="413436" y="428165"/>
                  </a:cubicBezTo>
                  <a:cubicBezTo>
                    <a:pt x="455346" y="434515"/>
                    <a:pt x="410261" y="476425"/>
                    <a:pt x="390576" y="4834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65" name="Google Shape;65;p2"/>
            <p:cNvSpPr/>
            <p:nvPr/>
          </p:nvSpPr>
          <p:spPr>
            <a:xfrm rot="1799564">
              <a:off x="7155158" y="4556613"/>
              <a:ext cx="351219" cy="440001"/>
            </a:xfrm>
            <a:custGeom>
              <a:avLst/>
              <a:gdLst/>
              <a:ahLst/>
              <a:cxnLst/>
              <a:rect l="l" t="t" r="r" b="b"/>
              <a:pathLst>
                <a:path w="408305" h="511517" extrusionOk="0">
                  <a:moveTo>
                    <a:pt x="89536" y="14843"/>
                  </a:moveTo>
                  <a:cubicBezTo>
                    <a:pt x="68580" y="20558"/>
                    <a:pt x="76200" y="45323"/>
                    <a:pt x="70486" y="61198"/>
                  </a:cubicBezTo>
                  <a:cubicBezTo>
                    <a:pt x="48261" y="207248"/>
                    <a:pt x="12700" y="352663"/>
                    <a:pt x="0" y="499348"/>
                  </a:cubicBezTo>
                  <a:cubicBezTo>
                    <a:pt x="80011" y="540623"/>
                    <a:pt x="333375" y="470138"/>
                    <a:pt x="377190" y="389493"/>
                  </a:cubicBezTo>
                  <a:cubicBezTo>
                    <a:pt x="321945" y="291068"/>
                    <a:pt x="245111" y="207248"/>
                    <a:pt x="178436" y="117078"/>
                  </a:cubicBezTo>
                  <a:cubicBezTo>
                    <a:pt x="146050" y="88503"/>
                    <a:pt x="130811" y="26273"/>
                    <a:pt x="89536" y="14843"/>
                  </a:cubicBezTo>
                  <a:close/>
                  <a:moveTo>
                    <a:pt x="344805" y="390763"/>
                  </a:moveTo>
                  <a:cubicBezTo>
                    <a:pt x="313055" y="461248"/>
                    <a:pt x="111761" y="499348"/>
                    <a:pt x="36830" y="494268"/>
                  </a:cubicBezTo>
                  <a:cubicBezTo>
                    <a:pt x="33655" y="423148"/>
                    <a:pt x="287655" y="318373"/>
                    <a:pt x="344805" y="390763"/>
                  </a:cubicBezTo>
                  <a:close/>
                  <a:moveTo>
                    <a:pt x="184150" y="362188"/>
                  </a:moveTo>
                  <a:cubicBezTo>
                    <a:pt x="176530" y="351393"/>
                    <a:pt x="170180" y="341868"/>
                    <a:pt x="161290" y="329803"/>
                  </a:cubicBezTo>
                  <a:cubicBezTo>
                    <a:pt x="150495" y="343773"/>
                    <a:pt x="154305" y="353933"/>
                    <a:pt x="156211" y="369808"/>
                  </a:cubicBezTo>
                  <a:cubicBezTo>
                    <a:pt x="114300" y="394573"/>
                    <a:pt x="70486" y="415528"/>
                    <a:pt x="33655" y="447913"/>
                  </a:cubicBezTo>
                  <a:cubicBezTo>
                    <a:pt x="18415" y="439023"/>
                    <a:pt x="32386" y="417433"/>
                    <a:pt x="31750" y="403463"/>
                  </a:cubicBezTo>
                  <a:cubicBezTo>
                    <a:pt x="55880" y="288528"/>
                    <a:pt x="65405" y="170418"/>
                    <a:pt x="95886" y="57388"/>
                  </a:cubicBezTo>
                  <a:cubicBezTo>
                    <a:pt x="111125" y="52308"/>
                    <a:pt x="112395" y="68183"/>
                    <a:pt x="118111" y="78978"/>
                  </a:cubicBezTo>
                  <a:cubicBezTo>
                    <a:pt x="111761" y="80883"/>
                    <a:pt x="104775" y="82153"/>
                    <a:pt x="97155" y="84693"/>
                  </a:cubicBezTo>
                  <a:cubicBezTo>
                    <a:pt x="99695" y="98663"/>
                    <a:pt x="100330" y="123428"/>
                    <a:pt x="120015" y="112633"/>
                  </a:cubicBezTo>
                  <a:cubicBezTo>
                    <a:pt x="121286" y="104378"/>
                    <a:pt x="123190" y="96123"/>
                    <a:pt x="124461" y="87233"/>
                  </a:cubicBezTo>
                  <a:cubicBezTo>
                    <a:pt x="189230" y="173593"/>
                    <a:pt x="263525" y="252968"/>
                    <a:pt x="317500" y="346948"/>
                  </a:cubicBezTo>
                  <a:cubicBezTo>
                    <a:pt x="271780" y="346313"/>
                    <a:pt x="229870" y="353933"/>
                    <a:pt x="184150" y="362188"/>
                  </a:cubicBezTo>
                  <a:close/>
                  <a:moveTo>
                    <a:pt x="326390" y="268208"/>
                  </a:moveTo>
                  <a:cubicBezTo>
                    <a:pt x="326390" y="285988"/>
                    <a:pt x="349250" y="302498"/>
                    <a:pt x="354330" y="321548"/>
                  </a:cubicBezTo>
                  <a:cubicBezTo>
                    <a:pt x="360680" y="330438"/>
                    <a:pt x="370205" y="339328"/>
                    <a:pt x="382270" y="330438"/>
                  </a:cubicBezTo>
                  <a:cubicBezTo>
                    <a:pt x="373380" y="307578"/>
                    <a:pt x="350520" y="297418"/>
                    <a:pt x="344805" y="272018"/>
                  </a:cubicBezTo>
                  <a:cubicBezTo>
                    <a:pt x="341630" y="264398"/>
                    <a:pt x="332740" y="265033"/>
                    <a:pt x="326390" y="268208"/>
                  </a:cubicBezTo>
                  <a:close/>
                  <a:moveTo>
                    <a:pt x="160020" y="26908"/>
                  </a:moveTo>
                  <a:cubicBezTo>
                    <a:pt x="147320" y="1508"/>
                    <a:pt x="137161" y="-8652"/>
                    <a:pt x="119380" y="8493"/>
                  </a:cubicBezTo>
                  <a:cubicBezTo>
                    <a:pt x="132715" y="18653"/>
                    <a:pt x="144145" y="46593"/>
                    <a:pt x="160020" y="26908"/>
                  </a:cubicBezTo>
                  <a:close/>
                  <a:moveTo>
                    <a:pt x="280670" y="188198"/>
                  </a:moveTo>
                  <a:cubicBezTo>
                    <a:pt x="285115" y="164068"/>
                    <a:pt x="281305" y="158353"/>
                    <a:pt x="252730" y="155813"/>
                  </a:cubicBezTo>
                  <a:cubicBezTo>
                    <a:pt x="259080" y="172323"/>
                    <a:pt x="266700" y="182483"/>
                    <a:pt x="280670" y="188198"/>
                  </a:cubicBezTo>
                  <a:close/>
                  <a:moveTo>
                    <a:pt x="245111" y="131683"/>
                  </a:moveTo>
                  <a:cubicBezTo>
                    <a:pt x="254636" y="116443"/>
                    <a:pt x="235586" y="105648"/>
                    <a:pt x="218440" y="110093"/>
                  </a:cubicBezTo>
                  <a:cubicBezTo>
                    <a:pt x="226061" y="126603"/>
                    <a:pt x="231775" y="138033"/>
                    <a:pt x="245111" y="131683"/>
                  </a:cubicBezTo>
                  <a:close/>
                  <a:moveTo>
                    <a:pt x="290830" y="209788"/>
                  </a:moveTo>
                  <a:cubicBezTo>
                    <a:pt x="284480" y="219313"/>
                    <a:pt x="295275" y="227568"/>
                    <a:pt x="300990" y="234553"/>
                  </a:cubicBezTo>
                  <a:cubicBezTo>
                    <a:pt x="328295" y="239633"/>
                    <a:pt x="310515" y="205343"/>
                    <a:pt x="290830" y="209788"/>
                  </a:cubicBezTo>
                  <a:close/>
                  <a:moveTo>
                    <a:pt x="202565" y="76438"/>
                  </a:moveTo>
                  <a:cubicBezTo>
                    <a:pt x="202565" y="63103"/>
                    <a:pt x="183515" y="56118"/>
                    <a:pt x="176530" y="65643"/>
                  </a:cubicBezTo>
                  <a:cubicBezTo>
                    <a:pt x="174625" y="77708"/>
                    <a:pt x="193040" y="87233"/>
                    <a:pt x="202565" y="76438"/>
                  </a:cubicBezTo>
                  <a:close/>
                  <a:moveTo>
                    <a:pt x="389890" y="366633"/>
                  </a:moveTo>
                  <a:cubicBezTo>
                    <a:pt x="393700" y="375523"/>
                    <a:pt x="399415" y="371078"/>
                    <a:pt x="408305" y="366633"/>
                  </a:cubicBezTo>
                  <a:cubicBezTo>
                    <a:pt x="398145" y="357743"/>
                    <a:pt x="395605" y="355838"/>
                    <a:pt x="389890" y="366633"/>
                  </a:cubicBezTo>
                  <a:close/>
                  <a:moveTo>
                    <a:pt x="119380" y="157718"/>
                  </a:moveTo>
                  <a:cubicBezTo>
                    <a:pt x="102870" y="164703"/>
                    <a:pt x="128905" y="203438"/>
                    <a:pt x="139700" y="179308"/>
                  </a:cubicBezTo>
                  <a:cubicBezTo>
                    <a:pt x="134620" y="170418"/>
                    <a:pt x="132715" y="155178"/>
                    <a:pt x="119380" y="157718"/>
                  </a:cubicBezTo>
                  <a:close/>
                  <a:moveTo>
                    <a:pt x="146686" y="244078"/>
                  </a:moveTo>
                  <a:cubicBezTo>
                    <a:pt x="157480" y="238998"/>
                    <a:pt x="151130" y="216773"/>
                    <a:pt x="139700" y="214868"/>
                  </a:cubicBezTo>
                  <a:cubicBezTo>
                    <a:pt x="126365" y="219313"/>
                    <a:pt x="131445" y="247888"/>
                    <a:pt x="146686" y="244078"/>
                  </a:cubicBezTo>
                  <a:close/>
                  <a:moveTo>
                    <a:pt x="142875" y="287258"/>
                  </a:moveTo>
                  <a:cubicBezTo>
                    <a:pt x="142875" y="305673"/>
                    <a:pt x="164465" y="305673"/>
                    <a:pt x="163195" y="289798"/>
                  </a:cubicBezTo>
                  <a:cubicBezTo>
                    <a:pt x="161290" y="275828"/>
                    <a:pt x="147320" y="277098"/>
                    <a:pt x="142875" y="287258"/>
                  </a:cubicBezTo>
                  <a:close/>
                  <a:moveTo>
                    <a:pt x="172086" y="402193"/>
                  </a:moveTo>
                  <a:cubicBezTo>
                    <a:pt x="160655" y="407908"/>
                    <a:pt x="168911" y="423783"/>
                    <a:pt x="180975" y="426323"/>
                  </a:cubicBezTo>
                  <a:cubicBezTo>
                    <a:pt x="191136" y="415528"/>
                    <a:pt x="185420" y="402193"/>
                    <a:pt x="172086" y="402193"/>
                  </a:cubicBezTo>
                  <a:close/>
                  <a:moveTo>
                    <a:pt x="187961" y="447913"/>
                  </a:moveTo>
                  <a:cubicBezTo>
                    <a:pt x="184786" y="451088"/>
                    <a:pt x="182245" y="453628"/>
                    <a:pt x="180340" y="456168"/>
                  </a:cubicBezTo>
                  <a:cubicBezTo>
                    <a:pt x="187961" y="468868"/>
                    <a:pt x="201930" y="458073"/>
                    <a:pt x="187961" y="44791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66" name="Google Shape;66;p2"/>
            <p:cNvGrpSpPr/>
            <p:nvPr/>
          </p:nvGrpSpPr>
          <p:grpSpPr>
            <a:xfrm>
              <a:off x="7413193" y="740389"/>
              <a:ext cx="289739" cy="482318"/>
              <a:chOff x="4912930" y="846902"/>
              <a:chExt cx="289739" cy="482318"/>
            </a:xfrm>
          </p:grpSpPr>
          <p:sp>
            <p:nvSpPr>
              <p:cNvPr id="67" name="Google Shape;67;p2"/>
              <p:cNvSpPr/>
              <p:nvPr/>
            </p:nvSpPr>
            <p:spPr>
              <a:xfrm rot="-539734">
                <a:off x="4946894" y="1102828"/>
                <a:ext cx="216728" cy="210745"/>
              </a:xfrm>
              <a:custGeom>
                <a:avLst/>
                <a:gdLst/>
                <a:ahLst/>
                <a:cxnLst/>
                <a:rect l="l" t="t" r="r" b="b"/>
                <a:pathLst>
                  <a:path w="15179" h="14760" extrusionOk="0">
                    <a:moveTo>
                      <a:pt x="9741" y="0"/>
                    </a:moveTo>
                    <a:lnTo>
                      <a:pt x="8306" y="60"/>
                    </a:lnTo>
                    <a:lnTo>
                      <a:pt x="7649" y="179"/>
                    </a:lnTo>
                    <a:lnTo>
                      <a:pt x="7052" y="299"/>
                    </a:lnTo>
                    <a:lnTo>
                      <a:pt x="6514" y="478"/>
                    </a:lnTo>
                    <a:lnTo>
                      <a:pt x="5916" y="777"/>
                    </a:lnTo>
                    <a:lnTo>
                      <a:pt x="5319" y="1135"/>
                    </a:lnTo>
                    <a:lnTo>
                      <a:pt x="4721" y="1613"/>
                    </a:lnTo>
                    <a:lnTo>
                      <a:pt x="3765" y="2510"/>
                    </a:lnTo>
                    <a:lnTo>
                      <a:pt x="2809" y="3585"/>
                    </a:lnTo>
                    <a:lnTo>
                      <a:pt x="1913" y="4840"/>
                    </a:lnTo>
                    <a:lnTo>
                      <a:pt x="1494" y="5557"/>
                    </a:lnTo>
                    <a:lnTo>
                      <a:pt x="1076" y="6215"/>
                    </a:lnTo>
                    <a:lnTo>
                      <a:pt x="777" y="6932"/>
                    </a:lnTo>
                    <a:lnTo>
                      <a:pt x="478" y="7649"/>
                    </a:lnTo>
                    <a:lnTo>
                      <a:pt x="239" y="8366"/>
                    </a:lnTo>
                    <a:lnTo>
                      <a:pt x="60" y="9023"/>
                    </a:lnTo>
                    <a:lnTo>
                      <a:pt x="0" y="9740"/>
                    </a:lnTo>
                    <a:lnTo>
                      <a:pt x="0" y="10457"/>
                    </a:lnTo>
                    <a:lnTo>
                      <a:pt x="120" y="11115"/>
                    </a:lnTo>
                    <a:lnTo>
                      <a:pt x="299" y="11772"/>
                    </a:lnTo>
                    <a:lnTo>
                      <a:pt x="419" y="12071"/>
                    </a:lnTo>
                    <a:lnTo>
                      <a:pt x="598" y="12429"/>
                    </a:lnTo>
                    <a:lnTo>
                      <a:pt x="1076" y="12907"/>
                    </a:lnTo>
                    <a:lnTo>
                      <a:pt x="1554" y="13385"/>
                    </a:lnTo>
                    <a:lnTo>
                      <a:pt x="2152" y="13684"/>
                    </a:lnTo>
                    <a:lnTo>
                      <a:pt x="2749" y="13983"/>
                    </a:lnTo>
                    <a:lnTo>
                      <a:pt x="3406" y="14222"/>
                    </a:lnTo>
                    <a:lnTo>
                      <a:pt x="4721" y="14640"/>
                    </a:lnTo>
                    <a:lnTo>
                      <a:pt x="5378" y="14760"/>
                    </a:lnTo>
                    <a:lnTo>
                      <a:pt x="6036" y="14760"/>
                    </a:lnTo>
                    <a:lnTo>
                      <a:pt x="6753" y="14700"/>
                    </a:lnTo>
                    <a:lnTo>
                      <a:pt x="7410" y="14521"/>
                    </a:lnTo>
                    <a:lnTo>
                      <a:pt x="8067" y="14222"/>
                    </a:lnTo>
                    <a:lnTo>
                      <a:pt x="8665" y="13923"/>
                    </a:lnTo>
                    <a:lnTo>
                      <a:pt x="9262" y="13505"/>
                    </a:lnTo>
                    <a:lnTo>
                      <a:pt x="9741" y="13086"/>
                    </a:lnTo>
                    <a:lnTo>
                      <a:pt x="10756" y="12130"/>
                    </a:lnTo>
                    <a:lnTo>
                      <a:pt x="11832" y="10935"/>
                    </a:lnTo>
                    <a:lnTo>
                      <a:pt x="12908" y="9561"/>
                    </a:lnTo>
                    <a:lnTo>
                      <a:pt x="13445" y="8844"/>
                    </a:lnTo>
                    <a:lnTo>
                      <a:pt x="13923" y="8067"/>
                    </a:lnTo>
                    <a:lnTo>
                      <a:pt x="14342" y="7290"/>
                    </a:lnTo>
                    <a:lnTo>
                      <a:pt x="14700" y="6513"/>
                    </a:lnTo>
                    <a:lnTo>
                      <a:pt x="14939" y="5737"/>
                    </a:lnTo>
                    <a:lnTo>
                      <a:pt x="15118" y="4960"/>
                    </a:lnTo>
                    <a:lnTo>
                      <a:pt x="15178" y="4183"/>
                    </a:lnTo>
                    <a:lnTo>
                      <a:pt x="15178" y="3466"/>
                    </a:lnTo>
                    <a:lnTo>
                      <a:pt x="15059" y="3107"/>
                    </a:lnTo>
                    <a:lnTo>
                      <a:pt x="14999" y="2749"/>
                    </a:lnTo>
                    <a:lnTo>
                      <a:pt x="14820" y="2390"/>
                    </a:lnTo>
                    <a:lnTo>
                      <a:pt x="14640" y="2092"/>
                    </a:lnTo>
                    <a:lnTo>
                      <a:pt x="14222" y="1494"/>
                    </a:lnTo>
                    <a:lnTo>
                      <a:pt x="13684" y="1076"/>
                    </a:lnTo>
                    <a:lnTo>
                      <a:pt x="13147" y="657"/>
                    </a:lnTo>
                    <a:lnTo>
                      <a:pt x="12489" y="418"/>
                    </a:lnTo>
                    <a:lnTo>
                      <a:pt x="11832" y="179"/>
                    </a:lnTo>
                    <a:lnTo>
                      <a:pt x="11115" y="60"/>
                    </a:lnTo>
                    <a:lnTo>
                      <a:pt x="1045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2"/>
              <p:cNvSpPr/>
              <p:nvPr/>
            </p:nvSpPr>
            <p:spPr>
              <a:xfrm>
                <a:off x="4912930" y="846902"/>
                <a:ext cx="289739" cy="456235"/>
              </a:xfrm>
              <a:custGeom>
                <a:avLst/>
                <a:gdLst/>
                <a:ahLst/>
                <a:cxnLst/>
                <a:rect l="l" t="t" r="r" b="b"/>
                <a:pathLst>
                  <a:path w="336906" h="530506" extrusionOk="0">
                    <a:moveTo>
                      <a:pt x="136525" y="96168"/>
                    </a:moveTo>
                    <a:cubicBezTo>
                      <a:pt x="113030" y="223803"/>
                      <a:pt x="24130" y="329848"/>
                      <a:pt x="0" y="458118"/>
                    </a:cubicBezTo>
                    <a:cubicBezTo>
                      <a:pt x="60960" y="713388"/>
                      <a:pt x="264795" y="217453"/>
                      <a:pt x="278765" y="141253"/>
                    </a:cubicBezTo>
                    <a:cubicBezTo>
                      <a:pt x="291465" y="75213"/>
                      <a:pt x="152400" y="18698"/>
                      <a:pt x="136525" y="96168"/>
                    </a:cubicBezTo>
                    <a:close/>
                    <a:moveTo>
                      <a:pt x="69850" y="504473"/>
                    </a:moveTo>
                    <a:cubicBezTo>
                      <a:pt x="-16510" y="531778"/>
                      <a:pt x="43815" y="378743"/>
                      <a:pt x="63500" y="342548"/>
                    </a:cubicBezTo>
                    <a:cubicBezTo>
                      <a:pt x="111760" y="336833"/>
                      <a:pt x="138430" y="339373"/>
                      <a:pt x="164465" y="352073"/>
                    </a:cubicBezTo>
                    <a:cubicBezTo>
                      <a:pt x="137795" y="404778"/>
                      <a:pt x="107315" y="458753"/>
                      <a:pt x="69850" y="504473"/>
                    </a:cubicBezTo>
                    <a:close/>
                    <a:moveTo>
                      <a:pt x="182245" y="318418"/>
                    </a:moveTo>
                    <a:cubicBezTo>
                      <a:pt x="149860" y="327308"/>
                      <a:pt x="116205" y="321593"/>
                      <a:pt x="80645" y="319053"/>
                    </a:cubicBezTo>
                    <a:cubicBezTo>
                      <a:pt x="100330" y="253013"/>
                      <a:pt x="133350" y="192053"/>
                      <a:pt x="159385" y="127918"/>
                    </a:cubicBezTo>
                    <a:cubicBezTo>
                      <a:pt x="189230" y="139348"/>
                      <a:pt x="217170" y="150143"/>
                      <a:pt x="245110" y="161573"/>
                    </a:cubicBezTo>
                    <a:cubicBezTo>
                      <a:pt x="244475" y="190148"/>
                      <a:pt x="216535" y="259998"/>
                      <a:pt x="182245" y="318418"/>
                    </a:cubicBezTo>
                    <a:close/>
                    <a:moveTo>
                      <a:pt x="248285" y="134268"/>
                    </a:moveTo>
                    <a:cubicBezTo>
                      <a:pt x="222885" y="140618"/>
                      <a:pt x="121920" y="93628"/>
                      <a:pt x="187960" y="80928"/>
                    </a:cubicBezTo>
                    <a:cubicBezTo>
                      <a:pt x="208915" y="83468"/>
                      <a:pt x="281940" y="105693"/>
                      <a:pt x="248285" y="134268"/>
                    </a:cubicBezTo>
                    <a:close/>
                    <a:moveTo>
                      <a:pt x="295275" y="283"/>
                    </a:moveTo>
                    <a:cubicBezTo>
                      <a:pt x="224155" y="-6067"/>
                      <a:pt x="259715" y="96803"/>
                      <a:pt x="311785" y="73308"/>
                    </a:cubicBezTo>
                    <a:cubicBezTo>
                      <a:pt x="353695" y="53623"/>
                      <a:pt x="339725" y="-1622"/>
                      <a:pt x="295275" y="283"/>
                    </a:cubicBezTo>
                    <a:close/>
                    <a:moveTo>
                      <a:pt x="274320" y="30763"/>
                    </a:moveTo>
                    <a:cubicBezTo>
                      <a:pt x="290830" y="26318"/>
                      <a:pt x="303530" y="14253"/>
                      <a:pt x="317500" y="26318"/>
                    </a:cubicBezTo>
                    <a:cubicBezTo>
                      <a:pt x="329565" y="56163"/>
                      <a:pt x="273685" y="75848"/>
                      <a:pt x="274320" y="30763"/>
                    </a:cubicBezTo>
                    <a:close/>
                    <a:moveTo>
                      <a:pt x="210820" y="187608"/>
                    </a:moveTo>
                    <a:cubicBezTo>
                      <a:pt x="212090" y="151413"/>
                      <a:pt x="158115" y="146333"/>
                      <a:pt x="156210" y="186338"/>
                    </a:cubicBezTo>
                    <a:cubicBezTo>
                      <a:pt x="155575" y="216183"/>
                      <a:pt x="209550" y="217453"/>
                      <a:pt x="210820" y="187608"/>
                    </a:cubicBezTo>
                    <a:close/>
                    <a:moveTo>
                      <a:pt x="187960" y="180623"/>
                    </a:moveTo>
                    <a:cubicBezTo>
                      <a:pt x="193040" y="185068"/>
                      <a:pt x="189230" y="186973"/>
                      <a:pt x="186055" y="190783"/>
                    </a:cubicBezTo>
                    <a:cubicBezTo>
                      <a:pt x="179705" y="185068"/>
                      <a:pt x="183515" y="184433"/>
                      <a:pt x="187960" y="180623"/>
                    </a:cubicBezTo>
                    <a:close/>
                    <a:moveTo>
                      <a:pt x="167005" y="229518"/>
                    </a:moveTo>
                    <a:cubicBezTo>
                      <a:pt x="139700" y="230153"/>
                      <a:pt x="128270" y="275873"/>
                      <a:pt x="164465" y="276508"/>
                    </a:cubicBezTo>
                    <a:cubicBezTo>
                      <a:pt x="196215" y="277143"/>
                      <a:pt x="193675" y="232058"/>
                      <a:pt x="167005" y="22951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69" name="Google Shape;69;p2"/>
            <p:cNvSpPr/>
            <p:nvPr/>
          </p:nvSpPr>
          <p:spPr>
            <a:xfrm>
              <a:off x="7082287" y="-53997"/>
              <a:ext cx="602898" cy="641121"/>
            </a:xfrm>
            <a:custGeom>
              <a:avLst/>
              <a:gdLst/>
              <a:ahLst/>
              <a:cxnLst/>
              <a:rect l="l" t="t" r="r" b="b"/>
              <a:pathLst>
                <a:path w="701044" h="745490" extrusionOk="0">
                  <a:moveTo>
                    <a:pt x="690343" y="116840"/>
                  </a:moveTo>
                  <a:cubicBezTo>
                    <a:pt x="663037" y="55245"/>
                    <a:pt x="674468" y="90170"/>
                    <a:pt x="624302" y="72390"/>
                  </a:cubicBezTo>
                  <a:cubicBezTo>
                    <a:pt x="483968" y="55880"/>
                    <a:pt x="352522" y="0"/>
                    <a:pt x="209647" y="0"/>
                  </a:cubicBezTo>
                  <a:cubicBezTo>
                    <a:pt x="-38003" y="735330"/>
                    <a:pt x="-186592" y="579120"/>
                    <a:pt x="475712" y="745490"/>
                  </a:cubicBezTo>
                  <a:cubicBezTo>
                    <a:pt x="548102" y="622935"/>
                    <a:pt x="579218" y="475615"/>
                    <a:pt x="631922" y="342900"/>
                  </a:cubicBezTo>
                  <a:cubicBezTo>
                    <a:pt x="640812" y="299720"/>
                    <a:pt x="731618" y="134620"/>
                    <a:pt x="690343" y="116840"/>
                  </a:cubicBezTo>
                  <a:close/>
                  <a:moveTo>
                    <a:pt x="219172" y="41275"/>
                  </a:moveTo>
                  <a:cubicBezTo>
                    <a:pt x="230602" y="-11430"/>
                    <a:pt x="585568" y="92075"/>
                    <a:pt x="641447" y="107950"/>
                  </a:cubicBezTo>
                  <a:cubicBezTo>
                    <a:pt x="585568" y="295910"/>
                    <a:pt x="517622" y="479425"/>
                    <a:pt x="438247" y="658495"/>
                  </a:cubicBezTo>
                  <a:cubicBezTo>
                    <a:pt x="294102" y="639445"/>
                    <a:pt x="169643" y="583565"/>
                    <a:pt x="30577" y="553085"/>
                  </a:cubicBezTo>
                  <a:cubicBezTo>
                    <a:pt x="79472" y="377190"/>
                    <a:pt x="160118" y="213995"/>
                    <a:pt x="219172" y="41275"/>
                  </a:cubicBezTo>
                  <a:close/>
                  <a:moveTo>
                    <a:pt x="612872" y="333375"/>
                  </a:moveTo>
                  <a:cubicBezTo>
                    <a:pt x="569058" y="462280"/>
                    <a:pt x="518893" y="588010"/>
                    <a:pt x="469997" y="715645"/>
                  </a:cubicBezTo>
                  <a:cubicBezTo>
                    <a:pt x="320772" y="690245"/>
                    <a:pt x="174087" y="657860"/>
                    <a:pt x="30577" y="610235"/>
                  </a:cubicBezTo>
                  <a:cubicBezTo>
                    <a:pt x="24227" y="600710"/>
                    <a:pt x="22958" y="591820"/>
                    <a:pt x="30577" y="581660"/>
                  </a:cubicBezTo>
                  <a:cubicBezTo>
                    <a:pt x="151227" y="589915"/>
                    <a:pt x="265527" y="648335"/>
                    <a:pt x="384272" y="674370"/>
                  </a:cubicBezTo>
                  <a:cubicBezTo>
                    <a:pt x="461108" y="708025"/>
                    <a:pt x="464283" y="661035"/>
                    <a:pt x="487143" y="600710"/>
                  </a:cubicBezTo>
                  <a:cubicBezTo>
                    <a:pt x="563343" y="445770"/>
                    <a:pt x="599537" y="280035"/>
                    <a:pt x="664943" y="121920"/>
                  </a:cubicBezTo>
                  <a:cubicBezTo>
                    <a:pt x="691612" y="187960"/>
                    <a:pt x="622397" y="264795"/>
                    <a:pt x="612872" y="333375"/>
                  </a:cubicBezTo>
                  <a:close/>
                  <a:moveTo>
                    <a:pt x="533497" y="298450"/>
                  </a:moveTo>
                  <a:cubicBezTo>
                    <a:pt x="540483" y="255270"/>
                    <a:pt x="596362" y="196850"/>
                    <a:pt x="565883" y="157480"/>
                  </a:cubicBezTo>
                  <a:cubicBezTo>
                    <a:pt x="503018" y="130810"/>
                    <a:pt x="431262" y="120650"/>
                    <a:pt x="363952" y="105410"/>
                  </a:cubicBezTo>
                  <a:cubicBezTo>
                    <a:pt x="329662" y="93980"/>
                    <a:pt x="291562" y="78105"/>
                    <a:pt x="254733" y="90805"/>
                  </a:cubicBezTo>
                  <a:cubicBezTo>
                    <a:pt x="231872" y="146685"/>
                    <a:pt x="221712" y="208280"/>
                    <a:pt x="191233" y="264160"/>
                  </a:cubicBezTo>
                  <a:cubicBezTo>
                    <a:pt x="285847" y="318135"/>
                    <a:pt x="410308" y="321310"/>
                    <a:pt x="511908" y="368300"/>
                  </a:cubicBezTo>
                  <a:cubicBezTo>
                    <a:pt x="534768" y="354965"/>
                    <a:pt x="522702" y="320040"/>
                    <a:pt x="533497" y="298450"/>
                  </a:cubicBezTo>
                  <a:close/>
                  <a:moveTo>
                    <a:pt x="224252" y="257175"/>
                  </a:moveTo>
                  <a:cubicBezTo>
                    <a:pt x="268702" y="73025"/>
                    <a:pt x="257272" y="105410"/>
                    <a:pt x="427452" y="140335"/>
                  </a:cubicBezTo>
                  <a:cubicBezTo>
                    <a:pt x="619222" y="183515"/>
                    <a:pt x="536037" y="178435"/>
                    <a:pt x="504287" y="334010"/>
                  </a:cubicBezTo>
                  <a:cubicBezTo>
                    <a:pt x="408402" y="320040"/>
                    <a:pt x="312518" y="288290"/>
                    <a:pt x="224252" y="257175"/>
                  </a:cubicBezTo>
                  <a:close/>
                  <a:moveTo>
                    <a:pt x="297912" y="153670"/>
                  </a:moveTo>
                  <a:cubicBezTo>
                    <a:pt x="239493" y="175260"/>
                    <a:pt x="427452" y="197485"/>
                    <a:pt x="442693" y="207645"/>
                  </a:cubicBezTo>
                  <a:cubicBezTo>
                    <a:pt x="456662" y="171450"/>
                    <a:pt x="325218" y="168275"/>
                    <a:pt x="297912" y="153670"/>
                  </a:cubicBezTo>
                  <a:close/>
                  <a:moveTo>
                    <a:pt x="280768" y="226060"/>
                  </a:moveTo>
                  <a:cubicBezTo>
                    <a:pt x="305533" y="227965"/>
                    <a:pt x="325852" y="247650"/>
                    <a:pt x="348077" y="226695"/>
                  </a:cubicBezTo>
                  <a:cubicBezTo>
                    <a:pt x="327122" y="221615"/>
                    <a:pt x="259812" y="190500"/>
                    <a:pt x="280768" y="2260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4981978" y="271723"/>
              <a:ext cx="738779" cy="460515"/>
            </a:xfrm>
            <a:custGeom>
              <a:avLst/>
              <a:gdLst/>
              <a:ahLst/>
              <a:cxnLst/>
              <a:rect l="l" t="t" r="r" b="b"/>
              <a:pathLst>
                <a:path w="859045" h="535482" extrusionOk="0">
                  <a:moveTo>
                    <a:pt x="588002" y="328160"/>
                  </a:moveTo>
                  <a:cubicBezTo>
                    <a:pt x="447667" y="234815"/>
                    <a:pt x="414647" y="298950"/>
                    <a:pt x="312412" y="268470"/>
                  </a:cubicBezTo>
                  <a:cubicBezTo>
                    <a:pt x="254627" y="231640"/>
                    <a:pt x="209542" y="179570"/>
                    <a:pt x="135247" y="175760"/>
                  </a:cubicBezTo>
                  <a:cubicBezTo>
                    <a:pt x="168267" y="137660"/>
                    <a:pt x="314952" y="51935"/>
                    <a:pt x="353052" y="104640"/>
                  </a:cubicBezTo>
                  <a:cubicBezTo>
                    <a:pt x="377182" y="131310"/>
                    <a:pt x="401947" y="37965"/>
                    <a:pt x="394962" y="25265"/>
                  </a:cubicBezTo>
                  <a:cubicBezTo>
                    <a:pt x="337812" y="-50935"/>
                    <a:pt x="224782" y="67175"/>
                    <a:pt x="161282" y="91940"/>
                  </a:cubicBezTo>
                  <a:cubicBezTo>
                    <a:pt x="116832" y="124325"/>
                    <a:pt x="52697" y="142105"/>
                    <a:pt x="22852" y="189730"/>
                  </a:cubicBezTo>
                  <a:cubicBezTo>
                    <a:pt x="10787" y="253230"/>
                    <a:pt x="-31758" y="349115"/>
                    <a:pt x="43807" y="387215"/>
                  </a:cubicBezTo>
                  <a:cubicBezTo>
                    <a:pt x="95877" y="407535"/>
                    <a:pt x="179697" y="445000"/>
                    <a:pt x="226052" y="402455"/>
                  </a:cubicBezTo>
                  <a:cubicBezTo>
                    <a:pt x="252087" y="370070"/>
                    <a:pt x="276852" y="313555"/>
                    <a:pt x="325747" y="344035"/>
                  </a:cubicBezTo>
                  <a:cubicBezTo>
                    <a:pt x="344162" y="391660"/>
                    <a:pt x="297807" y="450715"/>
                    <a:pt x="356227" y="485640"/>
                  </a:cubicBezTo>
                  <a:cubicBezTo>
                    <a:pt x="408932" y="513580"/>
                    <a:pt x="501642" y="562475"/>
                    <a:pt x="552442" y="516755"/>
                  </a:cubicBezTo>
                  <a:cubicBezTo>
                    <a:pt x="594352" y="462145"/>
                    <a:pt x="588002" y="377690"/>
                    <a:pt x="659122" y="346575"/>
                  </a:cubicBezTo>
                  <a:cubicBezTo>
                    <a:pt x="711827" y="330065"/>
                    <a:pt x="769612" y="267200"/>
                    <a:pt x="825492" y="298315"/>
                  </a:cubicBezTo>
                  <a:cubicBezTo>
                    <a:pt x="836922" y="307205"/>
                    <a:pt x="850892" y="301490"/>
                    <a:pt x="857242" y="288155"/>
                  </a:cubicBezTo>
                  <a:cubicBezTo>
                    <a:pt x="881372" y="103370"/>
                    <a:pt x="656582" y="314825"/>
                    <a:pt x="588002" y="328160"/>
                  </a:cubicBezTo>
                  <a:close/>
                  <a:moveTo>
                    <a:pt x="367022" y="24630"/>
                  </a:moveTo>
                  <a:cubicBezTo>
                    <a:pt x="374007" y="56380"/>
                    <a:pt x="374007" y="56380"/>
                    <a:pt x="363847" y="76065"/>
                  </a:cubicBezTo>
                  <a:cubicBezTo>
                    <a:pt x="287647" y="35425"/>
                    <a:pt x="214622" y="112260"/>
                    <a:pt x="141597" y="130040"/>
                  </a:cubicBezTo>
                  <a:cubicBezTo>
                    <a:pt x="214622" y="91305"/>
                    <a:pt x="285742" y="15740"/>
                    <a:pt x="367022" y="24630"/>
                  </a:cubicBezTo>
                  <a:close/>
                  <a:moveTo>
                    <a:pt x="114927" y="142740"/>
                  </a:moveTo>
                  <a:cubicBezTo>
                    <a:pt x="123182" y="139565"/>
                    <a:pt x="130802" y="135755"/>
                    <a:pt x="139057" y="131945"/>
                  </a:cubicBezTo>
                  <a:cubicBezTo>
                    <a:pt x="133977" y="141470"/>
                    <a:pt x="125087" y="142740"/>
                    <a:pt x="114927" y="142740"/>
                  </a:cubicBezTo>
                  <a:cubicBezTo>
                    <a:pt x="111117" y="162425"/>
                    <a:pt x="99687" y="173220"/>
                    <a:pt x="76192" y="178300"/>
                  </a:cubicBezTo>
                  <a:cubicBezTo>
                    <a:pt x="84447" y="156710"/>
                    <a:pt x="105402" y="156075"/>
                    <a:pt x="114927" y="142740"/>
                  </a:cubicBezTo>
                  <a:close/>
                  <a:moveTo>
                    <a:pt x="506087" y="512310"/>
                  </a:moveTo>
                  <a:cubicBezTo>
                    <a:pt x="448937" y="504690"/>
                    <a:pt x="340352" y="490720"/>
                    <a:pt x="348607" y="414520"/>
                  </a:cubicBezTo>
                  <a:cubicBezTo>
                    <a:pt x="352417" y="388485"/>
                    <a:pt x="363212" y="354195"/>
                    <a:pt x="344797" y="331970"/>
                  </a:cubicBezTo>
                  <a:cubicBezTo>
                    <a:pt x="315587" y="307840"/>
                    <a:pt x="266057" y="301490"/>
                    <a:pt x="245102" y="338955"/>
                  </a:cubicBezTo>
                  <a:cubicBezTo>
                    <a:pt x="208272" y="420235"/>
                    <a:pt x="116832" y="403090"/>
                    <a:pt x="50792" y="366895"/>
                  </a:cubicBezTo>
                  <a:cubicBezTo>
                    <a:pt x="5072" y="335145"/>
                    <a:pt x="26662" y="269105"/>
                    <a:pt x="39362" y="224655"/>
                  </a:cubicBezTo>
                  <a:cubicBezTo>
                    <a:pt x="88892" y="175125"/>
                    <a:pt x="194302" y="201795"/>
                    <a:pt x="245102" y="244975"/>
                  </a:cubicBezTo>
                  <a:cubicBezTo>
                    <a:pt x="356227" y="360545"/>
                    <a:pt x="455922" y="237355"/>
                    <a:pt x="593717" y="359275"/>
                  </a:cubicBezTo>
                  <a:cubicBezTo>
                    <a:pt x="570857" y="410710"/>
                    <a:pt x="568317" y="499610"/>
                    <a:pt x="506087" y="512310"/>
                  </a:cubicBezTo>
                  <a:close/>
                  <a:moveTo>
                    <a:pt x="680077" y="302760"/>
                  </a:moveTo>
                  <a:cubicBezTo>
                    <a:pt x="680077" y="302125"/>
                    <a:pt x="680077" y="302125"/>
                    <a:pt x="679442" y="301490"/>
                  </a:cubicBezTo>
                  <a:cubicBezTo>
                    <a:pt x="679442" y="301490"/>
                    <a:pt x="680077" y="301490"/>
                    <a:pt x="680077" y="300855"/>
                  </a:cubicBezTo>
                  <a:cubicBezTo>
                    <a:pt x="680077" y="302125"/>
                    <a:pt x="680077" y="302760"/>
                    <a:pt x="680077" y="302760"/>
                  </a:cubicBezTo>
                  <a:close/>
                  <a:moveTo>
                    <a:pt x="680712" y="300855"/>
                  </a:moveTo>
                  <a:cubicBezTo>
                    <a:pt x="687697" y="296410"/>
                    <a:pt x="694682" y="291965"/>
                    <a:pt x="702302" y="289425"/>
                  </a:cubicBezTo>
                  <a:cubicBezTo>
                    <a:pt x="697857" y="303395"/>
                    <a:pt x="695952" y="304665"/>
                    <a:pt x="680712" y="300855"/>
                  </a:cubicBezTo>
                  <a:close/>
                  <a:moveTo>
                    <a:pt x="704842" y="288155"/>
                  </a:moveTo>
                  <a:cubicBezTo>
                    <a:pt x="709922" y="286885"/>
                    <a:pt x="715002" y="285615"/>
                    <a:pt x="720082" y="285615"/>
                  </a:cubicBezTo>
                  <a:cubicBezTo>
                    <a:pt x="715637" y="291965"/>
                    <a:pt x="709922" y="289425"/>
                    <a:pt x="704842" y="288155"/>
                  </a:cubicBezTo>
                  <a:close/>
                  <a:moveTo>
                    <a:pt x="836922" y="272280"/>
                  </a:moveTo>
                  <a:cubicBezTo>
                    <a:pt x="797552" y="259580"/>
                    <a:pt x="761357" y="271645"/>
                    <a:pt x="722622" y="284980"/>
                  </a:cubicBezTo>
                  <a:cubicBezTo>
                    <a:pt x="744847" y="262755"/>
                    <a:pt x="803902" y="229735"/>
                    <a:pt x="835017" y="242435"/>
                  </a:cubicBezTo>
                  <a:cubicBezTo>
                    <a:pt x="842002" y="251960"/>
                    <a:pt x="836287" y="262120"/>
                    <a:pt x="836922" y="272280"/>
                  </a:cubicBezTo>
                  <a:close/>
                  <a:moveTo>
                    <a:pt x="412107" y="311015"/>
                  </a:moveTo>
                  <a:cubicBezTo>
                    <a:pt x="310507" y="396105"/>
                    <a:pt x="406392" y="528185"/>
                    <a:pt x="519422" y="475480"/>
                  </a:cubicBezTo>
                  <a:cubicBezTo>
                    <a:pt x="629277" y="409440"/>
                    <a:pt x="504817" y="293235"/>
                    <a:pt x="412107" y="311015"/>
                  </a:cubicBezTo>
                  <a:close/>
                  <a:moveTo>
                    <a:pt x="479417" y="346575"/>
                  </a:moveTo>
                  <a:cubicBezTo>
                    <a:pt x="475607" y="357370"/>
                    <a:pt x="476877" y="367530"/>
                    <a:pt x="487672" y="376420"/>
                  </a:cubicBezTo>
                  <a:cubicBezTo>
                    <a:pt x="499737" y="386580"/>
                    <a:pt x="502912" y="401185"/>
                    <a:pt x="503547" y="416425"/>
                  </a:cubicBezTo>
                  <a:cubicBezTo>
                    <a:pt x="528312" y="451985"/>
                    <a:pt x="511802" y="373245"/>
                    <a:pt x="508627" y="362450"/>
                  </a:cubicBezTo>
                  <a:cubicBezTo>
                    <a:pt x="570857" y="377055"/>
                    <a:pt x="538472" y="462780"/>
                    <a:pt x="480687" y="465320"/>
                  </a:cubicBezTo>
                  <a:cubicBezTo>
                    <a:pt x="398772" y="478020"/>
                    <a:pt x="358767" y="380865"/>
                    <a:pt x="427347" y="333875"/>
                  </a:cubicBezTo>
                  <a:cubicBezTo>
                    <a:pt x="443857" y="336415"/>
                    <a:pt x="462907" y="330065"/>
                    <a:pt x="479417" y="346575"/>
                  </a:cubicBezTo>
                  <a:close/>
                  <a:moveTo>
                    <a:pt x="45712" y="274820"/>
                  </a:moveTo>
                  <a:cubicBezTo>
                    <a:pt x="15232" y="385945"/>
                    <a:pt x="243197" y="432935"/>
                    <a:pt x="235577" y="303395"/>
                  </a:cubicBezTo>
                  <a:cubicBezTo>
                    <a:pt x="240657" y="208780"/>
                    <a:pt x="60317" y="177665"/>
                    <a:pt x="45712" y="274820"/>
                  </a:cubicBezTo>
                  <a:close/>
                  <a:moveTo>
                    <a:pt x="97147" y="342130"/>
                  </a:moveTo>
                  <a:cubicBezTo>
                    <a:pt x="50157" y="326255"/>
                    <a:pt x="55872" y="255135"/>
                    <a:pt x="99687" y="242435"/>
                  </a:cubicBezTo>
                  <a:cubicBezTo>
                    <a:pt x="121277" y="242435"/>
                    <a:pt x="143502" y="232910"/>
                    <a:pt x="166362" y="242435"/>
                  </a:cubicBezTo>
                  <a:cubicBezTo>
                    <a:pt x="167632" y="272915"/>
                    <a:pt x="187317" y="281805"/>
                    <a:pt x="186682" y="314190"/>
                  </a:cubicBezTo>
                  <a:cubicBezTo>
                    <a:pt x="215892" y="327525"/>
                    <a:pt x="198112" y="269740"/>
                    <a:pt x="187317" y="258310"/>
                  </a:cubicBezTo>
                  <a:cubicBezTo>
                    <a:pt x="256532" y="269105"/>
                    <a:pt x="208907" y="416425"/>
                    <a:pt x="97147" y="342130"/>
                  </a:cubicBezTo>
                  <a:close/>
                  <a:moveTo>
                    <a:pt x="476242" y="414520"/>
                  </a:moveTo>
                  <a:cubicBezTo>
                    <a:pt x="494657" y="408170"/>
                    <a:pt x="478782" y="377690"/>
                    <a:pt x="459732" y="378325"/>
                  </a:cubicBezTo>
                  <a:cubicBezTo>
                    <a:pt x="465447" y="395470"/>
                    <a:pt x="461637" y="409440"/>
                    <a:pt x="476242" y="414520"/>
                  </a:cubicBezTo>
                  <a:close/>
                  <a:moveTo>
                    <a:pt x="145407" y="286250"/>
                  </a:moveTo>
                  <a:cubicBezTo>
                    <a:pt x="154297" y="305300"/>
                    <a:pt x="148582" y="333240"/>
                    <a:pt x="172077" y="340860"/>
                  </a:cubicBezTo>
                  <a:cubicBezTo>
                    <a:pt x="175887" y="321810"/>
                    <a:pt x="168267" y="265930"/>
                    <a:pt x="145407" y="28625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71" name="Google Shape;71;p2"/>
            <p:cNvGrpSpPr/>
            <p:nvPr/>
          </p:nvGrpSpPr>
          <p:grpSpPr>
            <a:xfrm>
              <a:off x="7801268" y="2011644"/>
              <a:ext cx="583849" cy="670195"/>
              <a:chOff x="7801268" y="2011644"/>
              <a:chExt cx="583849" cy="670195"/>
            </a:xfrm>
          </p:grpSpPr>
          <p:sp>
            <p:nvSpPr>
              <p:cNvPr id="72" name="Google Shape;72;p2"/>
              <p:cNvSpPr/>
              <p:nvPr/>
            </p:nvSpPr>
            <p:spPr>
              <a:xfrm rot="6678441">
                <a:off x="7840657" y="2123048"/>
                <a:ext cx="518922" cy="409425"/>
              </a:xfrm>
              <a:custGeom>
                <a:avLst/>
                <a:gdLst/>
                <a:ahLst/>
                <a:cxnLst/>
                <a:rect l="l" t="t" r="r" b="b"/>
                <a:pathLst>
                  <a:path w="15179" h="14760" extrusionOk="0">
                    <a:moveTo>
                      <a:pt x="9741" y="0"/>
                    </a:moveTo>
                    <a:lnTo>
                      <a:pt x="8306" y="60"/>
                    </a:lnTo>
                    <a:lnTo>
                      <a:pt x="7649" y="179"/>
                    </a:lnTo>
                    <a:lnTo>
                      <a:pt x="7052" y="299"/>
                    </a:lnTo>
                    <a:lnTo>
                      <a:pt x="6514" y="478"/>
                    </a:lnTo>
                    <a:lnTo>
                      <a:pt x="5916" y="777"/>
                    </a:lnTo>
                    <a:lnTo>
                      <a:pt x="5319" y="1135"/>
                    </a:lnTo>
                    <a:lnTo>
                      <a:pt x="4721" y="1613"/>
                    </a:lnTo>
                    <a:lnTo>
                      <a:pt x="3765" y="2510"/>
                    </a:lnTo>
                    <a:lnTo>
                      <a:pt x="2809" y="3585"/>
                    </a:lnTo>
                    <a:lnTo>
                      <a:pt x="1913" y="4840"/>
                    </a:lnTo>
                    <a:lnTo>
                      <a:pt x="1494" y="5557"/>
                    </a:lnTo>
                    <a:lnTo>
                      <a:pt x="1076" y="6215"/>
                    </a:lnTo>
                    <a:lnTo>
                      <a:pt x="777" y="6932"/>
                    </a:lnTo>
                    <a:lnTo>
                      <a:pt x="478" y="7649"/>
                    </a:lnTo>
                    <a:lnTo>
                      <a:pt x="239" y="8366"/>
                    </a:lnTo>
                    <a:lnTo>
                      <a:pt x="60" y="9023"/>
                    </a:lnTo>
                    <a:lnTo>
                      <a:pt x="0" y="9740"/>
                    </a:lnTo>
                    <a:lnTo>
                      <a:pt x="0" y="10457"/>
                    </a:lnTo>
                    <a:lnTo>
                      <a:pt x="120" y="11115"/>
                    </a:lnTo>
                    <a:lnTo>
                      <a:pt x="299" y="11772"/>
                    </a:lnTo>
                    <a:lnTo>
                      <a:pt x="419" y="12071"/>
                    </a:lnTo>
                    <a:lnTo>
                      <a:pt x="598" y="12429"/>
                    </a:lnTo>
                    <a:lnTo>
                      <a:pt x="1076" y="12907"/>
                    </a:lnTo>
                    <a:lnTo>
                      <a:pt x="1554" y="13385"/>
                    </a:lnTo>
                    <a:lnTo>
                      <a:pt x="2152" y="13684"/>
                    </a:lnTo>
                    <a:lnTo>
                      <a:pt x="2749" y="13983"/>
                    </a:lnTo>
                    <a:lnTo>
                      <a:pt x="3406" y="14222"/>
                    </a:lnTo>
                    <a:lnTo>
                      <a:pt x="4721" y="14640"/>
                    </a:lnTo>
                    <a:lnTo>
                      <a:pt x="5378" y="14760"/>
                    </a:lnTo>
                    <a:lnTo>
                      <a:pt x="6036" y="14760"/>
                    </a:lnTo>
                    <a:lnTo>
                      <a:pt x="6753" y="14700"/>
                    </a:lnTo>
                    <a:lnTo>
                      <a:pt x="7410" y="14521"/>
                    </a:lnTo>
                    <a:lnTo>
                      <a:pt x="8067" y="14222"/>
                    </a:lnTo>
                    <a:lnTo>
                      <a:pt x="8665" y="13923"/>
                    </a:lnTo>
                    <a:lnTo>
                      <a:pt x="9262" y="13505"/>
                    </a:lnTo>
                    <a:lnTo>
                      <a:pt x="9741" y="13086"/>
                    </a:lnTo>
                    <a:lnTo>
                      <a:pt x="10756" y="12130"/>
                    </a:lnTo>
                    <a:lnTo>
                      <a:pt x="11832" y="10935"/>
                    </a:lnTo>
                    <a:lnTo>
                      <a:pt x="12908" y="9561"/>
                    </a:lnTo>
                    <a:lnTo>
                      <a:pt x="13445" y="8844"/>
                    </a:lnTo>
                    <a:lnTo>
                      <a:pt x="13923" y="8067"/>
                    </a:lnTo>
                    <a:lnTo>
                      <a:pt x="14342" y="7290"/>
                    </a:lnTo>
                    <a:lnTo>
                      <a:pt x="14700" y="6513"/>
                    </a:lnTo>
                    <a:lnTo>
                      <a:pt x="14939" y="5737"/>
                    </a:lnTo>
                    <a:lnTo>
                      <a:pt x="15118" y="4960"/>
                    </a:lnTo>
                    <a:lnTo>
                      <a:pt x="15178" y="4183"/>
                    </a:lnTo>
                    <a:lnTo>
                      <a:pt x="15178" y="3466"/>
                    </a:lnTo>
                    <a:lnTo>
                      <a:pt x="15059" y="3107"/>
                    </a:lnTo>
                    <a:lnTo>
                      <a:pt x="14999" y="2749"/>
                    </a:lnTo>
                    <a:lnTo>
                      <a:pt x="14820" y="2390"/>
                    </a:lnTo>
                    <a:lnTo>
                      <a:pt x="14640" y="2092"/>
                    </a:lnTo>
                    <a:lnTo>
                      <a:pt x="14222" y="1494"/>
                    </a:lnTo>
                    <a:lnTo>
                      <a:pt x="13684" y="1076"/>
                    </a:lnTo>
                    <a:lnTo>
                      <a:pt x="13147" y="657"/>
                    </a:lnTo>
                    <a:lnTo>
                      <a:pt x="12489" y="418"/>
                    </a:lnTo>
                    <a:lnTo>
                      <a:pt x="11832" y="179"/>
                    </a:lnTo>
                    <a:lnTo>
                      <a:pt x="11115" y="60"/>
                    </a:lnTo>
                    <a:lnTo>
                      <a:pt x="1045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 rot="-1245048">
                <a:off x="7884626" y="2097617"/>
                <a:ext cx="363919" cy="537176"/>
              </a:xfrm>
              <a:custGeom>
                <a:avLst/>
                <a:gdLst/>
                <a:ahLst/>
                <a:cxnLst/>
                <a:rect l="l" t="t" r="r" b="b"/>
                <a:pathLst>
                  <a:path w="422747" h="624012" extrusionOk="0">
                    <a:moveTo>
                      <a:pt x="410845" y="259621"/>
                    </a:moveTo>
                    <a:cubicBezTo>
                      <a:pt x="398145" y="183421"/>
                      <a:pt x="422275" y="81821"/>
                      <a:pt x="377825" y="18321"/>
                    </a:cubicBezTo>
                    <a:cubicBezTo>
                      <a:pt x="294640" y="-22319"/>
                      <a:pt x="191770" y="15781"/>
                      <a:pt x="103505" y="26576"/>
                    </a:cubicBezTo>
                    <a:cubicBezTo>
                      <a:pt x="76836" y="36101"/>
                      <a:pt x="38100" y="32291"/>
                      <a:pt x="17780" y="51976"/>
                    </a:cubicBezTo>
                    <a:cubicBezTo>
                      <a:pt x="17145" y="62771"/>
                      <a:pt x="5715" y="62771"/>
                      <a:pt x="0" y="72931"/>
                    </a:cubicBezTo>
                    <a:cubicBezTo>
                      <a:pt x="19686" y="229776"/>
                      <a:pt x="7620" y="389161"/>
                      <a:pt x="13970" y="547276"/>
                    </a:cubicBezTo>
                    <a:cubicBezTo>
                      <a:pt x="-6350" y="657766"/>
                      <a:pt x="162561" y="615856"/>
                      <a:pt x="227330" y="617761"/>
                    </a:cubicBezTo>
                    <a:cubicBezTo>
                      <a:pt x="270511" y="592361"/>
                      <a:pt x="426086" y="628556"/>
                      <a:pt x="422275" y="570771"/>
                    </a:cubicBezTo>
                    <a:cubicBezTo>
                      <a:pt x="424815" y="467266"/>
                      <a:pt x="416561" y="363126"/>
                      <a:pt x="410845" y="259621"/>
                    </a:cubicBezTo>
                    <a:close/>
                    <a:moveTo>
                      <a:pt x="353061" y="579026"/>
                    </a:moveTo>
                    <a:cubicBezTo>
                      <a:pt x="288925" y="577121"/>
                      <a:pt x="60961" y="637446"/>
                      <a:pt x="38736" y="575851"/>
                    </a:cubicBezTo>
                    <a:cubicBezTo>
                      <a:pt x="143511" y="579026"/>
                      <a:pt x="248286" y="572676"/>
                      <a:pt x="353061" y="574581"/>
                    </a:cubicBezTo>
                    <a:cubicBezTo>
                      <a:pt x="353061" y="575851"/>
                      <a:pt x="353061" y="577121"/>
                      <a:pt x="353061" y="579026"/>
                    </a:cubicBezTo>
                    <a:close/>
                    <a:moveTo>
                      <a:pt x="361315" y="547911"/>
                    </a:moveTo>
                    <a:cubicBezTo>
                      <a:pt x="252095" y="555531"/>
                      <a:pt x="144145" y="561881"/>
                      <a:pt x="35561" y="551086"/>
                    </a:cubicBezTo>
                    <a:cubicBezTo>
                      <a:pt x="39370" y="392971"/>
                      <a:pt x="33020" y="236761"/>
                      <a:pt x="27305" y="79281"/>
                    </a:cubicBezTo>
                    <a:cubicBezTo>
                      <a:pt x="112395" y="27846"/>
                      <a:pt x="231775" y="25941"/>
                      <a:pt x="329565" y="25941"/>
                    </a:cubicBezTo>
                    <a:cubicBezTo>
                      <a:pt x="369570" y="197391"/>
                      <a:pt x="365761" y="373286"/>
                      <a:pt x="361315" y="547911"/>
                    </a:cubicBezTo>
                    <a:close/>
                    <a:moveTo>
                      <a:pt x="377190" y="141511"/>
                    </a:moveTo>
                    <a:cubicBezTo>
                      <a:pt x="360045" y="110396"/>
                      <a:pt x="364490" y="76106"/>
                      <a:pt x="356870" y="41816"/>
                    </a:cubicBezTo>
                    <a:cubicBezTo>
                      <a:pt x="381000" y="13241"/>
                      <a:pt x="381000" y="121826"/>
                      <a:pt x="377190" y="141511"/>
                    </a:cubicBezTo>
                    <a:close/>
                    <a:moveTo>
                      <a:pt x="397511" y="544736"/>
                    </a:moveTo>
                    <a:cubicBezTo>
                      <a:pt x="372745" y="497746"/>
                      <a:pt x="394336" y="431071"/>
                      <a:pt x="387350" y="376461"/>
                    </a:cubicBezTo>
                    <a:cubicBezTo>
                      <a:pt x="401955" y="370746"/>
                      <a:pt x="402590" y="530766"/>
                      <a:pt x="397511" y="544736"/>
                    </a:cubicBezTo>
                    <a:close/>
                    <a:moveTo>
                      <a:pt x="302895" y="182786"/>
                    </a:moveTo>
                    <a:cubicBezTo>
                      <a:pt x="313690" y="183421"/>
                      <a:pt x="331470" y="173896"/>
                      <a:pt x="320675" y="162466"/>
                    </a:cubicBezTo>
                    <a:cubicBezTo>
                      <a:pt x="297180" y="138336"/>
                      <a:pt x="309880" y="104046"/>
                      <a:pt x="300355" y="74836"/>
                    </a:cubicBezTo>
                    <a:cubicBezTo>
                      <a:pt x="307340" y="35466"/>
                      <a:pt x="90170" y="76741"/>
                      <a:pt x="59690" y="81821"/>
                    </a:cubicBezTo>
                    <a:cubicBezTo>
                      <a:pt x="48261" y="119921"/>
                      <a:pt x="77470" y="152941"/>
                      <a:pt x="62865" y="194851"/>
                    </a:cubicBezTo>
                    <a:cubicBezTo>
                      <a:pt x="148590" y="206916"/>
                      <a:pt x="211455" y="177071"/>
                      <a:pt x="302895" y="182786"/>
                    </a:cubicBezTo>
                    <a:close/>
                    <a:moveTo>
                      <a:pt x="282575" y="83091"/>
                    </a:moveTo>
                    <a:cubicBezTo>
                      <a:pt x="292100" y="105316"/>
                      <a:pt x="287655" y="127541"/>
                      <a:pt x="290830" y="149131"/>
                    </a:cubicBezTo>
                    <a:cubicBezTo>
                      <a:pt x="227965" y="172626"/>
                      <a:pt x="154940" y="172626"/>
                      <a:pt x="87630" y="174531"/>
                    </a:cubicBezTo>
                    <a:cubicBezTo>
                      <a:pt x="75565" y="151671"/>
                      <a:pt x="83820" y="128176"/>
                      <a:pt x="72390" y="104046"/>
                    </a:cubicBezTo>
                    <a:cubicBezTo>
                      <a:pt x="140970" y="86266"/>
                      <a:pt x="212725" y="81821"/>
                      <a:pt x="282575" y="83091"/>
                    </a:cubicBezTo>
                    <a:close/>
                    <a:moveTo>
                      <a:pt x="274955" y="383446"/>
                    </a:moveTo>
                    <a:cubicBezTo>
                      <a:pt x="257811" y="411386"/>
                      <a:pt x="281305" y="441866"/>
                      <a:pt x="268605" y="477426"/>
                    </a:cubicBezTo>
                    <a:cubicBezTo>
                      <a:pt x="244475" y="452026"/>
                      <a:pt x="215900" y="479331"/>
                      <a:pt x="189865" y="461551"/>
                    </a:cubicBezTo>
                    <a:cubicBezTo>
                      <a:pt x="175261" y="454566"/>
                      <a:pt x="163195" y="458376"/>
                      <a:pt x="153036" y="471076"/>
                    </a:cubicBezTo>
                    <a:cubicBezTo>
                      <a:pt x="159386" y="509176"/>
                      <a:pt x="156845" y="525686"/>
                      <a:pt x="204470" y="518066"/>
                    </a:cubicBezTo>
                    <a:cubicBezTo>
                      <a:pt x="208280" y="509811"/>
                      <a:pt x="212725" y="500921"/>
                      <a:pt x="218440" y="490761"/>
                    </a:cubicBezTo>
                    <a:cubicBezTo>
                      <a:pt x="223520" y="501556"/>
                      <a:pt x="227330" y="510446"/>
                      <a:pt x="232411" y="521241"/>
                    </a:cubicBezTo>
                    <a:cubicBezTo>
                      <a:pt x="243840" y="517431"/>
                      <a:pt x="253365" y="513621"/>
                      <a:pt x="263525" y="510446"/>
                    </a:cubicBezTo>
                    <a:cubicBezTo>
                      <a:pt x="290195" y="526321"/>
                      <a:pt x="290195" y="526321"/>
                      <a:pt x="328295" y="509811"/>
                    </a:cubicBezTo>
                    <a:cubicBezTo>
                      <a:pt x="327661" y="468536"/>
                      <a:pt x="347345" y="349791"/>
                      <a:pt x="274955" y="383446"/>
                    </a:cubicBezTo>
                    <a:close/>
                    <a:moveTo>
                      <a:pt x="193040" y="500921"/>
                    </a:moveTo>
                    <a:cubicBezTo>
                      <a:pt x="177800" y="500921"/>
                      <a:pt x="173990" y="498381"/>
                      <a:pt x="173355" y="489491"/>
                    </a:cubicBezTo>
                    <a:cubicBezTo>
                      <a:pt x="176530" y="469806"/>
                      <a:pt x="203836" y="475521"/>
                      <a:pt x="193040" y="500921"/>
                    </a:cubicBezTo>
                    <a:close/>
                    <a:moveTo>
                      <a:pt x="309245" y="497111"/>
                    </a:moveTo>
                    <a:cubicBezTo>
                      <a:pt x="302261" y="498381"/>
                      <a:pt x="296545" y="499016"/>
                      <a:pt x="290830" y="499651"/>
                    </a:cubicBezTo>
                    <a:cubicBezTo>
                      <a:pt x="267970" y="379636"/>
                      <a:pt x="323215" y="357411"/>
                      <a:pt x="309245" y="497111"/>
                    </a:cubicBezTo>
                    <a:close/>
                    <a:moveTo>
                      <a:pt x="296545" y="210091"/>
                    </a:moveTo>
                    <a:cubicBezTo>
                      <a:pt x="233680" y="208186"/>
                      <a:pt x="267970" y="301531"/>
                      <a:pt x="319405" y="275496"/>
                    </a:cubicBezTo>
                    <a:cubicBezTo>
                      <a:pt x="336550" y="264066"/>
                      <a:pt x="332740" y="203741"/>
                      <a:pt x="296545" y="210091"/>
                    </a:cubicBezTo>
                    <a:close/>
                    <a:moveTo>
                      <a:pt x="297815" y="259621"/>
                    </a:moveTo>
                    <a:cubicBezTo>
                      <a:pt x="281940" y="260891"/>
                      <a:pt x="273050" y="230411"/>
                      <a:pt x="294640" y="229141"/>
                    </a:cubicBezTo>
                    <a:cubicBezTo>
                      <a:pt x="314961" y="225331"/>
                      <a:pt x="313690" y="259621"/>
                      <a:pt x="297815" y="259621"/>
                    </a:cubicBezTo>
                    <a:close/>
                    <a:moveTo>
                      <a:pt x="244475" y="359316"/>
                    </a:moveTo>
                    <a:cubicBezTo>
                      <a:pt x="244475" y="342171"/>
                      <a:pt x="245111" y="327566"/>
                      <a:pt x="244475" y="312961"/>
                    </a:cubicBezTo>
                    <a:cubicBezTo>
                      <a:pt x="243205" y="288196"/>
                      <a:pt x="198120" y="286926"/>
                      <a:pt x="201930" y="315501"/>
                    </a:cubicBezTo>
                    <a:cubicBezTo>
                      <a:pt x="203836" y="344076"/>
                      <a:pt x="207645" y="372651"/>
                      <a:pt x="244475" y="359316"/>
                    </a:cubicBezTo>
                    <a:close/>
                    <a:moveTo>
                      <a:pt x="89536" y="305976"/>
                    </a:moveTo>
                    <a:cubicBezTo>
                      <a:pt x="83186" y="326296"/>
                      <a:pt x="95886" y="344711"/>
                      <a:pt x="95250" y="365666"/>
                    </a:cubicBezTo>
                    <a:cubicBezTo>
                      <a:pt x="164465" y="385986"/>
                      <a:pt x="142240" y="276131"/>
                      <a:pt x="89536" y="305976"/>
                    </a:cubicBezTo>
                    <a:close/>
                    <a:moveTo>
                      <a:pt x="111125" y="321851"/>
                    </a:moveTo>
                    <a:cubicBezTo>
                      <a:pt x="123190" y="324391"/>
                      <a:pt x="117475" y="335186"/>
                      <a:pt x="118745" y="345346"/>
                    </a:cubicBezTo>
                    <a:cubicBezTo>
                      <a:pt x="105411" y="341536"/>
                      <a:pt x="100965" y="326931"/>
                      <a:pt x="111125" y="321851"/>
                    </a:cubicBezTo>
                    <a:close/>
                    <a:moveTo>
                      <a:pt x="136525" y="446946"/>
                    </a:moveTo>
                    <a:cubicBezTo>
                      <a:pt x="143511" y="375191"/>
                      <a:pt x="60961" y="365031"/>
                      <a:pt x="86995" y="447581"/>
                    </a:cubicBezTo>
                    <a:cubicBezTo>
                      <a:pt x="114300" y="460916"/>
                      <a:pt x="114300" y="460916"/>
                      <a:pt x="136525" y="446946"/>
                    </a:cubicBezTo>
                    <a:close/>
                    <a:moveTo>
                      <a:pt x="100330" y="420911"/>
                    </a:moveTo>
                    <a:cubicBezTo>
                      <a:pt x="104775" y="394876"/>
                      <a:pt x="135255" y="420276"/>
                      <a:pt x="120650" y="436151"/>
                    </a:cubicBezTo>
                    <a:cubicBezTo>
                      <a:pt x="109220" y="446946"/>
                      <a:pt x="99061" y="432976"/>
                      <a:pt x="100330" y="420911"/>
                    </a:cubicBezTo>
                    <a:close/>
                    <a:moveTo>
                      <a:pt x="195580" y="443136"/>
                    </a:moveTo>
                    <a:cubicBezTo>
                      <a:pt x="203200" y="439961"/>
                      <a:pt x="205105" y="432341"/>
                      <a:pt x="201295" y="418371"/>
                    </a:cubicBezTo>
                    <a:cubicBezTo>
                      <a:pt x="196850" y="387891"/>
                      <a:pt x="176530" y="387891"/>
                      <a:pt x="149861" y="392336"/>
                    </a:cubicBezTo>
                    <a:cubicBezTo>
                      <a:pt x="140336" y="422181"/>
                      <a:pt x="160655" y="461551"/>
                      <a:pt x="195580" y="443136"/>
                    </a:cubicBezTo>
                    <a:close/>
                    <a:moveTo>
                      <a:pt x="167640" y="418371"/>
                    </a:moveTo>
                    <a:cubicBezTo>
                      <a:pt x="172086" y="406306"/>
                      <a:pt x="187961" y="408846"/>
                      <a:pt x="187961" y="424086"/>
                    </a:cubicBezTo>
                    <a:cubicBezTo>
                      <a:pt x="182245" y="432341"/>
                      <a:pt x="165736" y="429801"/>
                      <a:pt x="167640" y="418371"/>
                    </a:cubicBezTo>
                    <a:close/>
                    <a:moveTo>
                      <a:pt x="153670" y="298356"/>
                    </a:moveTo>
                    <a:cubicBezTo>
                      <a:pt x="156211" y="323756"/>
                      <a:pt x="149861" y="351696"/>
                      <a:pt x="179705" y="368206"/>
                    </a:cubicBezTo>
                    <a:cubicBezTo>
                      <a:pt x="205105" y="341536"/>
                      <a:pt x="201930" y="284386"/>
                      <a:pt x="153670" y="298356"/>
                    </a:cubicBezTo>
                    <a:close/>
                    <a:moveTo>
                      <a:pt x="281940" y="293276"/>
                    </a:moveTo>
                    <a:cubicBezTo>
                      <a:pt x="253365" y="305341"/>
                      <a:pt x="274955" y="359951"/>
                      <a:pt x="304165" y="356141"/>
                    </a:cubicBezTo>
                    <a:cubicBezTo>
                      <a:pt x="340995" y="335186"/>
                      <a:pt x="321311" y="295181"/>
                      <a:pt x="281940" y="293276"/>
                    </a:cubicBezTo>
                    <a:close/>
                    <a:moveTo>
                      <a:pt x="295911" y="331376"/>
                    </a:moveTo>
                    <a:cubicBezTo>
                      <a:pt x="282575" y="330741"/>
                      <a:pt x="287020" y="317406"/>
                      <a:pt x="297180" y="311691"/>
                    </a:cubicBezTo>
                    <a:cubicBezTo>
                      <a:pt x="304800" y="321216"/>
                      <a:pt x="306070" y="326931"/>
                      <a:pt x="295911" y="331376"/>
                    </a:cubicBezTo>
                    <a:close/>
                    <a:moveTo>
                      <a:pt x="123825" y="282481"/>
                    </a:moveTo>
                    <a:cubicBezTo>
                      <a:pt x="137795" y="226601"/>
                      <a:pt x="78740" y="200566"/>
                      <a:pt x="79375" y="252001"/>
                    </a:cubicBezTo>
                    <a:cubicBezTo>
                      <a:pt x="79375" y="279306"/>
                      <a:pt x="96520" y="290101"/>
                      <a:pt x="123825" y="282481"/>
                    </a:cubicBezTo>
                    <a:close/>
                    <a:moveTo>
                      <a:pt x="98425" y="248826"/>
                    </a:moveTo>
                    <a:cubicBezTo>
                      <a:pt x="99695" y="250096"/>
                      <a:pt x="100330" y="251366"/>
                      <a:pt x="101600" y="252636"/>
                    </a:cubicBezTo>
                    <a:cubicBezTo>
                      <a:pt x="100330" y="253906"/>
                      <a:pt x="99061" y="254541"/>
                      <a:pt x="97155" y="255811"/>
                    </a:cubicBezTo>
                    <a:cubicBezTo>
                      <a:pt x="94615" y="252636"/>
                      <a:pt x="97155" y="250731"/>
                      <a:pt x="98425" y="248826"/>
                    </a:cubicBezTo>
                    <a:close/>
                    <a:moveTo>
                      <a:pt x="92075" y="494571"/>
                    </a:moveTo>
                    <a:cubicBezTo>
                      <a:pt x="85090" y="528861"/>
                      <a:pt x="130811" y="542831"/>
                      <a:pt x="140336" y="509176"/>
                    </a:cubicBezTo>
                    <a:cubicBezTo>
                      <a:pt x="157480" y="470441"/>
                      <a:pt x="92075" y="442501"/>
                      <a:pt x="92075" y="494571"/>
                    </a:cubicBezTo>
                    <a:close/>
                    <a:moveTo>
                      <a:pt x="120650" y="509176"/>
                    </a:moveTo>
                    <a:cubicBezTo>
                      <a:pt x="103505" y="511081"/>
                      <a:pt x="111125" y="487586"/>
                      <a:pt x="123190" y="483141"/>
                    </a:cubicBezTo>
                    <a:cubicBezTo>
                      <a:pt x="133986" y="490126"/>
                      <a:pt x="130811" y="503461"/>
                      <a:pt x="120650" y="509176"/>
                    </a:cubicBezTo>
                    <a:close/>
                    <a:moveTo>
                      <a:pt x="202565" y="236126"/>
                    </a:moveTo>
                    <a:cubicBezTo>
                      <a:pt x="179070" y="285656"/>
                      <a:pt x="231140" y="297721"/>
                      <a:pt x="239395" y="257716"/>
                    </a:cubicBezTo>
                    <a:cubicBezTo>
                      <a:pt x="245111" y="238666"/>
                      <a:pt x="234315" y="207551"/>
                      <a:pt x="211455" y="216441"/>
                    </a:cubicBezTo>
                    <a:cubicBezTo>
                      <a:pt x="207011" y="231046"/>
                      <a:pt x="232411" y="231046"/>
                      <a:pt x="218440" y="250731"/>
                    </a:cubicBezTo>
                    <a:cubicBezTo>
                      <a:pt x="213995" y="245651"/>
                      <a:pt x="210186" y="242476"/>
                      <a:pt x="202565" y="236126"/>
                    </a:cubicBezTo>
                    <a:close/>
                    <a:moveTo>
                      <a:pt x="168911" y="271686"/>
                    </a:moveTo>
                    <a:cubicBezTo>
                      <a:pt x="217805" y="236126"/>
                      <a:pt x="125730" y="175801"/>
                      <a:pt x="143511" y="248826"/>
                    </a:cubicBezTo>
                    <a:cubicBezTo>
                      <a:pt x="134620" y="267241"/>
                      <a:pt x="151765" y="288831"/>
                      <a:pt x="168911" y="271686"/>
                    </a:cubicBezTo>
                    <a:close/>
                    <a:moveTo>
                      <a:pt x="161925" y="243111"/>
                    </a:moveTo>
                    <a:cubicBezTo>
                      <a:pt x="161290" y="244381"/>
                      <a:pt x="161290" y="245016"/>
                      <a:pt x="160655" y="246921"/>
                    </a:cubicBezTo>
                    <a:cubicBezTo>
                      <a:pt x="159386" y="243746"/>
                      <a:pt x="158750" y="243111"/>
                      <a:pt x="161925" y="243111"/>
                    </a:cubicBezTo>
                    <a:close/>
                    <a:moveTo>
                      <a:pt x="238125" y="450121"/>
                    </a:moveTo>
                    <a:cubicBezTo>
                      <a:pt x="280036" y="441866"/>
                      <a:pt x="257811" y="388526"/>
                      <a:pt x="221615" y="387256"/>
                    </a:cubicBezTo>
                    <a:cubicBezTo>
                      <a:pt x="212725" y="409481"/>
                      <a:pt x="210820" y="448216"/>
                      <a:pt x="238125" y="450121"/>
                    </a:cubicBezTo>
                    <a:close/>
                    <a:moveTo>
                      <a:pt x="241936" y="415831"/>
                    </a:moveTo>
                    <a:cubicBezTo>
                      <a:pt x="243840" y="417736"/>
                      <a:pt x="245745" y="419641"/>
                      <a:pt x="248920" y="422816"/>
                    </a:cubicBezTo>
                    <a:cubicBezTo>
                      <a:pt x="245111" y="425991"/>
                      <a:pt x="241936" y="427896"/>
                      <a:pt x="239395" y="429801"/>
                    </a:cubicBezTo>
                    <a:cubicBezTo>
                      <a:pt x="235586" y="424086"/>
                      <a:pt x="235586" y="420276"/>
                      <a:pt x="241936" y="415831"/>
                    </a:cubicBezTo>
                    <a:close/>
                    <a:moveTo>
                      <a:pt x="272415" y="107856"/>
                    </a:moveTo>
                    <a:cubicBezTo>
                      <a:pt x="263525" y="83091"/>
                      <a:pt x="234315" y="98966"/>
                      <a:pt x="234950" y="120556"/>
                    </a:cubicBezTo>
                    <a:cubicBezTo>
                      <a:pt x="233045" y="161196"/>
                      <a:pt x="292736" y="142781"/>
                      <a:pt x="272415" y="10785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grpSp>
          <p:nvGrpSpPr>
            <p:cNvPr id="74" name="Google Shape;74;p2"/>
            <p:cNvGrpSpPr/>
            <p:nvPr/>
          </p:nvGrpSpPr>
          <p:grpSpPr>
            <a:xfrm>
              <a:off x="286734" y="1360788"/>
              <a:ext cx="437027" cy="515682"/>
              <a:chOff x="286734" y="1360788"/>
              <a:chExt cx="437027" cy="515682"/>
            </a:xfrm>
          </p:grpSpPr>
          <p:sp>
            <p:nvSpPr>
              <p:cNvPr id="75" name="Google Shape;75;p2"/>
              <p:cNvSpPr/>
              <p:nvPr/>
            </p:nvSpPr>
            <p:spPr>
              <a:xfrm>
                <a:off x="286734" y="1396113"/>
                <a:ext cx="288826" cy="292506"/>
              </a:xfrm>
              <a:custGeom>
                <a:avLst/>
                <a:gdLst/>
                <a:ahLst/>
                <a:cxnLst/>
                <a:rect l="l" t="t" r="r" b="b"/>
                <a:pathLst>
                  <a:path w="23544" h="23844" extrusionOk="0">
                    <a:moveTo>
                      <a:pt x="12429" y="1"/>
                    </a:moveTo>
                    <a:lnTo>
                      <a:pt x="11234" y="120"/>
                    </a:lnTo>
                    <a:lnTo>
                      <a:pt x="10099" y="359"/>
                    </a:lnTo>
                    <a:lnTo>
                      <a:pt x="9023" y="718"/>
                    </a:lnTo>
                    <a:lnTo>
                      <a:pt x="7948" y="1136"/>
                    </a:lnTo>
                    <a:lnTo>
                      <a:pt x="6872" y="1614"/>
                    </a:lnTo>
                    <a:lnTo>
                      <a:pt x="5856" y="2212"/>
                    </a:lnTo>
                    <a:lnTo>
                      <a:pt x="4960" y="2869"/>
                    </a:lnTo>
                    <a:lnTo>
                      <a:pt x="4064" y="3586"/>
                    </a:lnTo>
                    <a:lnTo>
                      <a:pt x="3227" y="4363"/>
                    </a:lnTo>
                    <a:lnTo>
                      <a:pt x="2510" y="5259"/>
                    </a:lnTo>
                    <a:lnTo>
                      <a:pt x="1853" y="6156"/>
                    </a:lnTo>
                    <a:lnTo>
                      <a:pt x="1255" y="7112"/>
                    </a:lnTo>
                    <a:lnTo>
                      <a:pt x="777" y="8128"/>
                    </a:lnTo>
                    <a:lnTo>
                      <a:pt x="418" y="9203"/>
                    </a:lnTo>
                    <a:lnTo>
                      <a:pt x="179" y="10279"/>
                    </a:lnTo>
                    <a:lnTo>
                      <a:pt x="0" y="11414"/>
                    </a:lnTo>
                    <a:lnTo>
                      <a:pt x="0" y="12609"/>
                    </a:lnTo>
                    <a:lnTo>
                      <a:pt x="179" y="13804"/>
                    </a:lnTo>
                    <a:lnTo>
                      <a:pt x="418" y="14999"/>
                    </a:lnTo>
                    <a:lnTo>
                      <a:pt x="777" y="16075"/>
                    </a:lnTo>
                    <a:lnTo>
                      <a:pt x="1315" y="17151"/>
                    </a:lnTo>
                    <a:lnTo>
                      <a:pt x="1912" y="18166"/>
                    </a:lnTo>
                    <a:lnTo>
                      <a:pt x="2570" y="19063"/>
                    </a:lnTo>
                    <a:lnTo>
                      <a:pt x="3346" y="19959"/>
                    </a:lnTo>
                    <a:lnTo>
                      <a:pt x="4243" y="20736"/>
                    </a:lnTo>
                    <a:lnTo>
                      <a:pt x="5139" y="21453"/>
                    </a:lnTo>
                    <a:lnTo>
                      <a:pt x="6155" y="22110"/>
                    </a:lnTo>
                    <a:lnTo>
                      <a:pt x="7171" y="22648"/>
                    </a:lnTo>
                    <a:lnTo>
                      <a:pt x="8306" y="23066"/>
                    </a:lnTo>
                    <a:lnTo>
                      <a:pt x="9382" y="23425"/>
                    </a:lnTo>
                    <a:lnTo>
                      <a:pt x="10517" y="23664"/>
                    </a:lnTo>
                    <a:lnTo>
                      <a:pt x="11712" y="23783"/>
                    </a:lnTo>
                    <a:lnTo>
                      <a:pt x="12848" y="23843"/>
                    </a:lnTo>
                    <a:lnTo>
                      <a:pt x="14043" y="23724"/>
                    </a:lnTo>
                    <a:lnTo>
                      <a:pt x="15238" y="23485"/>
                    </a:lnTo>
                    <a:lnTo>
                      <a:pt x="16373" y="23066"/>
                    </a:lnTo>
                    <a:lnTo>
                      <a:pt x="17449" y="22588"/>
                    </a:lnTo>
                    <a:lnTo>
                      <a:pt x="18465" y="21991"/>
                    </a:lnTo>
                    <a:lnTo>
                      <a:pt x="19421" y="21274"/>
                    </a:lnTo>
                    <a:lnTo>
                      <a:pt x="20317" y="20497"/>
                    </a:lnTo>
                    <a:lnTo>
                      <a:pt x="21094" y="19660"/>
                    </a:lnTo>
                    <a:lnTo>
                      <a:pt x="21751" y="18704"/>
                    </a:lnTo>
                    <a:lnTo>
                      <a:pt x="22349" y="17688"/>
                    </a:lnTo>
                    <a:lnTo>
                      <a:pt x="22827" y="16673"/>
                    </a:lnTo>
                    <a:lnTo>
                      <a:pt x="23185" y="15537"/>
                    </a:lnTo>
                    <a:lnTo>
                      <a:pt x="23424" y="14402"/>
                    </a:lnTo>
                    <a:lnTo>
                      <a:pt x="23544" y="13207"/>
                    </a:lnTo>
                    <a:lnTo>
                      <a:pt x="23544" y="12071"/>
                    </a:lnTo>
                    <a:lnTo>
                      <a:pt x="23484" y="11474"/>
                    </a:lnTo>
                    <a:lnTo>
                      <a:pt x="23364" y="10876"/>
                    </a:lnTo>
                    <a:lnTo>
                      <a:pt x="23185" y="10279"/>
                    </a:lnTo>
                    <a:lnTo>
                      <a:pt x="23006" y="9681"/>
                    </a:lnTo>
                    <a:lnTo>
                      <a:pt x="23006" y="9024"/>
                    </a:lnTo>
                    <a:lnTo>
                      <a:pt x="22946" y="8426"/>
                    </a:lnTo>
                    <a:lnTo>
                      <a:pt x="22827" y="7889"/>
                    </a:lnTo>
                    <a:lnTo>
                      <a:pt x="22707" y="7291"/>
                    </a:lnTo>
                    <a:lnTo>
                      <a:pt x="22528" y="6753"/>
                    </a:lnTo>
                    <a:lnTo>
                      <a:pt x="22349" y="6215"/>
                    </a:lnTo>
                    <a:lnTo>
                      <a:pt x="21811" y="5200"/>
                    </a:lnTo>
                    <a:lnTo>
                      <a:pt x="21213" y="4243"/>
                    </a:lnTo>
                    <a:lnTo>
                      <a:pt x="20496" y="3407"/>
                    </a:lnTo>
                    <a:lnTo>
                      <a:pt x="19719" y="2630"/>
                    </a:lnTo>
                    <a:lnTo>
                      <a:pt x="18823" y="1973"/>
                    </a:lnTo>
                    <a:lnTo>
                      <a:pt x="17867" y="1375"/>
                    </a:lnTo>
                    <a:lnTo>
                      <a:pt x="16851" y="837"/>
                    </a:lnTo>
                    <a:lnTo>
                      <a:pt x="15776" y="479"/>
                    </a:lnTo>
                    <a:lnTo>
                      <a:pt x="14700" y="180"/>
                    </a:lnTo>
                    <a:lnTo>
                      <a:pt x="13565" y="61"/>
                    </a:lnTo>
                    <a:lnTo>
                      <a:pt x="1242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2"/>
              <p:cNvSpPr/>
              <p:nvPr/>
            </p:nvSpPr>
            <p:spPr>
              <a:xfrm>
                <a:off x="313599" y="1360788"/>
                <a:ext cx="410163" cy="515682"/>
              </a:xfrm>
              <a:custGeom>
                <a:avLst/>
                <a:gdLst/>
                <a:ahLst/>
                <a:cxnLst/>
                <a:rect l="l" t="t" r="r" b="b"/>
                <a:pathLst>
                  <a:path w="556153" h="699230" extrusionOk="0">
                    <a:moveTo>
                      <a:pt x="410424" y="391256"/>
                    </a:moveTo>
                    <a:cubicBezTo>
                      <a:pt x="574889" y="156941"/>
                      <a:pt x="291679" y="-137064"/>
                      <a:pt x="71334" y="70581"/>
                    </a:cubicBezTo>
                    <a:cubicBezTo>
                      <a:pt x="-104561" y="236316"/>
                      <a:pt x="73239" y="511271"/>
                      <a:pt x="296759" y="455391"/>
                    </a:cubicBezTo>
                    <a:cubicBezTo>
                      <a:pt x="352639" y="534131"/>
                      <a:pt x="400899" y="617316"/>
                      <a:pt x="452969" y="699231"/>
                    </a:cubicBezTo>
                    <a:cubicBezTo>
                      <a:pt x="687919" y="695421"/>
                      <a:pt x="454239" y="483331"/>
                      <a:pt x="410424" y="391256"/>
                    </a:cubicBezTo>
                    <a:close/>
                    <a:moveTo>
                      <a:pt x="33234" y="166466"/>
                    </a:moveTo>
                    <a:cubicBezTo>
                      <a:pt x="120864" y="-48164"/>
                      <a:pt x="449794" y="-11334"/>
                      <a:pt x="437094" y="238856"/>
                    </a:cubicBezTo>
                    <a:cubicBezTo>
                      <a:pt x="427569" y="553181"/>
                      <a:pt x="-57571" y="469996"/>
                      <a:pt x="33234" y="166466"/>
                    </a:cubicBezTo>
                    <a:close/>
                    <a:moveTo>
                      <a:pt x="440904" y="631286"/>
                    </a:moveTo>
                    <a:cubicBezTo>
                      <a:pt x="404074" y="569056"/>
                      <a:pt x="351369" y="511271"/>
                      <a:pt x="325969" y="443961"/>
                    </a:cubicBezTo>
                    <a:cubicBezTo>
                      <a:pt x="345654" y="433166"/>
                      <a:pt x="365974" y="422371"/>
                      <a:pt x="389469" y="410306"/>
                    </a:cubicBezTo>
                    <a:cubicBezTo>
                      <a:pt x="429474" y="468091"/>
                      <a:pt x="590129" y="620491"/>
                      <a:pt x="440904" y="631286"/>
                    </a:cubicBezTo>
                    <a:close/>
                    <a:moveTo>
                      <a:pt x="459954" y="661131"/>
                    </a:moveTo>
                    <a:cubicBezTo>
                      <a:pt x="480909" y="647796"/>
                      <a:pt x="502499" y="634461"/>
                      <a:pt x="523454" y="620491"/>
                    </a:cubicBezTo>
                    <a:cubicBezTo>
                      <a:pt x="559649" y="647161"/>
                      <a:pt x="464399" y="711931"/>
                      <a:pt x="459954" y="661131"/>
                    </a:cubicBezTo>
                    <a:close/>
                    <a:moveTo>
                      <a:pt x="233259" y="64231"/>
                    </a:moveTo>
                    <a:cubicBezTo>
                      <a:pt x="-27726" y="91536"/>
                      <a:pt x="43394" y="449676"/>
                      <a:pt x="284694" y="393161"/>
                    </a:cubicBezTo>
                    <a:cubicBezTo>
                      <a:pt x="475194" y="323311"/>
                      <a:pt x="433284" y="80106"/>
                      <a:pt x="233259" y="64231"/>
                    </a:cubicBezTo>
                    <a:close/>
                    <a:moveTo>
                      <a:pt x="242784" y="379826"/>
                    </a:moveTo>
                    <a:cubicBezTo>
                      <a:pt x="26249" y="375381"/>
                      <a:pt x="54824" y="54071"/>
                      <a:pt x="264374" y="97251"/>
                    </a:cubicBezTo>
                    <a:cubicBezTo>
                      <a:pt x="449159" y="111221"/>
                      <a:pt x="402804" y="363316"/>
                      <a:pt x="242784" y="379826"/>
                    </a:cubicBezTo>
                    <a:close/>
                    <a:moveTo>
                      <a:pt x="225639" y="156306"/>
                    </a:moveTo>
                    <a:cubicBezTo>
                      <a:pt x="252944" y="146146"/>
                      <a:pt x="271359" y="166466"/>
                      <a:pt x="297394" y="166466"/>
                    </a:cubicBezTo>
                    <a:cubicBezTo>
                      <a:pt x="308824" y="120111"/>
                      <a:pt x="169759" y="120111"/>
                      <a:pt x="225639" y="15630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77" name="Google Shape;77;p2"/>
            <p:cNvSpPr/>
            <p:nvPr/>
          </p:nvSpPr>
          <p:spPr>
            <a:xfrm>
              <a:off x="2688787" y="4098763"/>
              <a:ext cx="455682" cy="432729"/>
            </a:xfrm>
            <a:custGeom>
              <a:avLst/>
              <a:gdLst/>
              <a:ahLst/>
              <a:cxnLst/>
              <a:rect l="l" t="t" r="r" b="b"/>
              <a:pathLst>
                <a:path w="529863" h="503173" extrusionOk="0">
                  <a:moveTo>
                    <a:pt x="284791" y="7"/>
                  </a:moveTo>
                  <a:cubicBezTo>
                    <a:pt x="128581" y="-1263"/>
                    <a:pt x="-16834" y="165107"/>
                    <a:pt x="1581" y="320047"/>
                  </a:cubicBezTo>
                  <a:cubicBezTo>
                    <a:pt x="39046" y="421647"/>
                    <a:pt x="142551" y="523247"/>
                    <a:pt x="258756" y="499752"/>
                  </a:cubicBezTo>
                  <a:cubicBezTo>
                    <a:pt x="592766" y="480702"/>
                    <a:pt x="637216" y="23502"/>
                    <a:pt x="284791" y="7"/>
                  </a:cubicBezTo>
                  <a:close/>
                  <a:moveTo>
                    <a:pt x="19996" y="279407"/>
                  </a:moveTo>
                  <a:cubicBezTo>
                    <a:pt x="54921" y="-23488"/>
                    <a:pt x="481641" y="-98418"/>
                    <a:pt x="510216" y="240037"/>
                  </a:cubicBezTo>
                  <a:cubicBezTo>
                    <a:pt x="498786" y="520707"/>
                    <a:pt x="47936" y="583572"/>
                    <a:pt x="19996" y="279407"/>
                  </a:cubicBezTo>
                  <a:close/>
                  <a:moveTo>
                    <a:pt x="420681" y="98432"/>
                  </a:moveTo>
                  <a:cubicBezTo>
                    <a:pt x="381311" y="71127"/>
                    <a:pt x="348926" y="18422"/>
                    <a:pt x="295586" y="25407"/>
                  </a:cubicBezTo>
                  <a:cubicBezTo>
                    <a:pt x="53651" y="36837"/>
                    <a:pt x="-66364" y="403867"/>
                    <a:pt x="216211" y="458477"/>
                  </a:cubicBezTo>
                  <a:cubicBezTo>
                    <a:pt x="395916" y="493402"/>
                    <a:pt x="611181" y="219082"/>
                    <a:pt x="420681" y="98432"/>
                  </a:cubicBezTo>
                  <a:close/>
                  <a:moveTo>
                    <a:pt x="448621" y="292742"/>
                  </a:moveTo>
                  <a:cubicBezTo>
                    <a:pt x="448621" y="321952"/>
                    <a:pt x="428301" y="340367"/>
                    <a:pt x="413061" y="361957"/>
                  </a:cubicBezTo>
                  <a:cubicBezTo>
                    <a:pt x="404171" y="358782"/>
                    <a:pt x="396551" y="356242"/>
                    <a:pt x="385756" y="353067"/>
                  </a:cubicBezTo>
                  <a:cubicBezTo>
                    <a:pt x="387026" y="363227"/>
                    <a:pt x="387661" y="371482"/>
                    <a:pt x="388931" y="381007"/>
                  </a:cubicBezTo>
                  <a:cubicBezTo>
                    <a:pt x="376866" y="389262"/>
                    <a:pt x="363531" y="398152"/>
                    <a:pt x="354006" y="405137"/>
                  </a:cubicBezTo>
                  <a:cubicBezTo>
                    <a:pt x="338131" y="406407"/>
                    <a:pt x="337496" y="387357"/>
                    <a:pt x="321621" y="391167"/>
                  </a:cubicBezTo>
                  <a:cubicBezTo>
                    <a:pt x="324796" y="427362"/>
                    <a:pt x="291776" y="441967"/>
                    <a:pt x="249231" y="436887"/>
                  </a:cubicBezTo>
                  <a:cubicBezTo>
                    <a:pt x="251771" y="392437"/>
                    <a:pt x="220656" y="385452"/>
                    <a:pt x="220656" y="434982"/>
                  </a:cubicBezTo>
                  <a:cubicBezTo>
                    <a:pt x="184461" y="439427"/>
                    <a:pt x="133661" y="422917"/>
                    <a:pt x="131121" y="384182"/>
                  </a:cubicBezTo>
                  <a:cubicBezTo>
                    <a:pt x="123501" y="374022"/>
                    <a:pt x="104451" y="381007"/>
                    <a:pt x="100641" y="363862"/>
                  </a:cubicBezTo>
                  <a:cubicBezTo>
                    <a:pt x="126676" y="342907"/>
                    <a:pt x="106356" y="340367"/>
                    <a:pt x="84131" y="337192"/>
                  </a:cubicBezTo>
                  <a:cubicBezTo>
                    <a:pt x="71431" y="309887"/>
                    <a:pt x="63176" y="283217"/>
                    <a:pt x="75241" y="253372"/>
                  </a:cubicBezTo>
                  <a:cubicBezTo>
                    <a:pt x="119691" y="255277"/>
                    <a:pt x="140011" y="238132"/>
                    <a:pt x="83496" y="227972"/>
                  </a:cubicBezTo>
                  <a:cubicBezTo>
                    <a:pt x="84131" y="196857"/>
                    <a:pt x="95561" y="172092"/>
                    <a:pt x="115246" y="151137"/>
                  </a:cubicBezTo>
                  <a:cubicBezTo>
                    <a:pt x="136836" y="150502"/>
                    <a:pt x="150171" y="158122"/>
                    <a:pt x="136201" y="127642"/>
                  </a:cubicBezTo>
                  <a:cubicBezTo>
                    <a:pt x="174301" y="55252"/>
                    <a:pt x="207321" y="129547"/>
                    <a:pt x="205416" y="75572"/>
                  </a:cubicBezTo>
                  <a:cubicBezTo>
                    <a:pt x="230181" y="48267"/>
                    <a:pt x="263201" y="50172"/>
                    <a:pt x="297491" y="50172"/>
                  </a:cubicBezTo>
                  <a:cubicBezTo>
                    <a:pt x="295586" y="66682"/>
                    <a:pt x="308921" y="107957"/>
                    <a:pt x="323526" y="78747"/>
                  </a:cubicBezTo>
                  <a:cubicBezTo>
                    <a:pt x="319716" y="17152"/>
                    <a:pt x="382581" y="87637"/>
                    <a:pt x="399726" y="104147"/>
                  </a:cubicBezTo>
                  <a:cubicBezTo>
                    <a:pt x="394646" y="118117"/>
                    <a:pt x="385121" y="125102"/>
                    <a:pt x="399726" y="135262"/>
                  </a:cubicBezTo>
                  <a:cubicBezTo>
                    <a:pt x="409251" y="131452"/>
                    <a:pt x="417506" y="128277"/>
                    <a:pt x="427031" y="124467"/>
                  </a:cubicBezTo>
                  <a:cubicBezTo>
                    <a:pt x="440366" y="138437"/>
                    <a:pt x="451161" y="153042"/>
                    <a:pt x="461956" y="168917"/>
                  </a:cubicBezTo>
                  <a:cubicBezTo>
                    <a:pt x="451796" y="175267"/>
                    <a:pt x="444176" y="179712"/>
                    <a:pt x="436556" y="184157"/>
                  </a:cubicBezTo>
                  <a:cubicBezTo>
                    <a:pt x="444176" y="199397"/>
                    <a:pt x="459416" y="190507"/>
                    <a:pt x="470846" y="199397"/>
                  </a:cubicBezTo>
                  <a:cubicBezTo>
                    <a:pt x="475926" y="240037"/>
                    <a:pt x="467036" y="281947"/>
                    <a:pt x="416871" y="266707"/>
                  </a:cubicBezTo>
                  <a:cubicBezTo>
                    <a:pt x="388931" y="285757"/>
                    <a:pt x="434651" y="288297"/>
                    <a:pt x="448621" y="292742"/>
                  </a:cubicBezTo>
                  <a:close/>
                  <a:moveTo>
                    <a:pt x="304476" y="222892"/>
                  </a:moveTo>
                  <a:cubicBezTo>
                    <a:pt x="320351" y="55887"/>
                    <a:pt x="287966" y="104782"/>
                    <a:pt x="251771" y="225432"/>
                  </a:cubicBezTo>
                  <a:cubicBezTo>
                    <a:pt x="240341" y="251467"/>
                    <a:pt x="258121" y="281312"/>
                    <a:pt x="287966" y="270517"/>
                  </a:cubicBezTo>
                  <a:cubicBezTo>
                    <a:pt x="318446" y="260357"/>
                    <a:pt x="343846" y="239402"/>
                    <a:pt x="374961" y="232417"/>
                  </a:cubicBezTo>
                  <a:cubicBezTo>
                    <a:pt x="383216" y="231147"/>
                    <a:pt x="386391" y="223527"/>
                    <a:pt x="384486" y="215272"/>
                  </a:cubicBezTo>
                  <a:cubicBezTo>
                    <a:pt x="370516" y="186062"/>
                    <a:pt x="329241" y="220987"/>
                    <a:pt x="304476" y="222892"/>
                  </a:cubicBezTo>
                  <a:close/>
                  <a:moveTo>
                    <a:pt x="273996" y="229242"/>
                  </a:moveTo>
                  <a:cubicBezTo>
                    <a:pt x="273996" y="219717"/>
                    <a:pt x="273996" y="209557"/>
                    <a:pt x="282886" y="201937"/>
                  </a:cubicBezTo>
                  <a:cubicBezTo>
                    <a:pt x="282251" y="220352"/>
                    <a:pt x="282251" y="220987"/>
                    <a:pt x="273996" y="22924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933400" y="1069738"/>
              <a:ext cx="175646" cy="373020"/>
            </a:xfrm>
            <a:custGeom>
              <a:avLst/>
              <a:gdLst/>
              <a:ahLst/>
              <a:cxnLst/>
              <a:rect l="l" t="t" r="r" b="b"/>
              <a:pathLst>
                <a:path w="342723" h="727844" extrusionOk="0">
                  <a:moveTo>
                    <a:pt x="45039" y="381062"/>
                  </a:moveTo>
                  <a:cubicBezTo>
                    <a:pt x="-1317" y="378522"/>
                    <a:pt x="-11476" y="360107"/>
                    <a:pt x="12653" y="325182"/>
                  </a:cubicBezTo>
                  <a:cubicBezTo>
                    <a:pt x="39958" y="272477"/>
                    <a:pt x="46308" y="211517"/>
                    <a:pt x="66628" y="156272"/>
                  </a:cubicBezTo>
                  <a:cubicBezTo>
                    <a:pt x="88853" y="99757"/>
                    <a:pt x="95203" y="15302"/>
                    <a:pt x="167594" y="3237"/>
                  </a:cubicBezTo>
                  <a:cubicBezTo>
                    <a:pt x="221569" y="-5653"/>
                    <a:pt x="288878" y="2602"/>
                    <a:pt x="328249" y="42607"/>
                  </a:cubicBezTo>
                  <a:cubicBezTo>
                    <a:pt x="373333" y="154367"/>
                    <a:pt x="300944" y="280097"/>
                    <a:pt x="276178" y="390587"/>
                  </a:cubicBezTo>
                  <a:cubicBezTo>
                    <a:pt x="243158" y="499807"/>
                    <a:pt x="232999" y="643317"/>
                    <a:pt x="145369" y="722058"/>
                  </a:cubicBezTo>
                  <a:cubicBezTo>
                    <a:pt x="-64181" y="765872"/>
                    <a:pt x="59008" y="549972"/>
                    <a:pt x="74883" y="441387"/>
                  </a:cubicBezTo>
                  <a:cubicBezTo>
                    <a:pt x="96474" y="381062"/>
                    <a:pt x="117428" y="174052"/>
                    <a:pt x="175849" y="160082"/>
                  </a:cubicBezTo>
                  <a:cubicBezTo>
                    <a:pt x="205058" y="153097"/>
                    <a:pt x="234269" y="157542"/>
                    <a:pt x="230458" y="194372"/>
                  </a:cubicBezTo>
                  <a:cubicBezTo>
                    <a:pt x="240619" y="221677"/>
                    <a:pt x="129494" y="694752"/>
                    <a:pt x="133303" y="503617"/>
                  </a:cubicBezTo>
                  <a:cubicBezTo>
                    <a:pt x="150449" y="416622"/>
                    <a:pt x="184103" y="330262"/>
                    <a:pt x="181564" y="240727"/>
                  </a:cubicBezTo>
                  <a:cubicBezTo>
                    <a:pt x="130764" y="306132"/>
                    <a:pt x="137749" y="399477"/>
                    <a:pt x="109174" y="476312"/>
                  </a:cubicBezTo>
                  <a:cubicBezTo>
                    <a:pt x="105999" y="530922"/>
                    <a:pt x="19639" y="685862"/>
                    <a:pt x="116158" y="683957"/>
                  </a:cubicBezTo>
                  <a:cubicBezTo>
                    <a:pt x="208869" y="661732"/>
                    <a:pt x="231094" y="334707"/>
                    <a:pt x="270464" y="240092"/>
                  </a:cubicBezTo>
                  <a:cubicBezTo>
                    <a:pt x="276178" y="187387"/>
                    <a:pt x="298403" y="109917"/>
                    <a:pt x="252683" y="71182"/>
                  </a:cubicBezTo>
                  <a:cubicBezTo>
                    <a:pt x="213314" y="45147"/>
                    <a:pt x="172674" y="52767"/>
                    <a:pt x="144099" y="91502"/>
                  </a:cubicBezTo>
                  <a:cubicBezTo>
                    <a:pt x="95203" y="181037"/>
                    <a:pt x="85678" y="287717"/>
                    <a:pt x="45039" y="381062"/>
                  </a:cubicBezTo>
                  <a:close/>
                  <a:moveTo>
                    <a:pt x="300944" y="198182"/>
                  </a:moveTo>
                  <a:cubicBezTo>
                    <a:pt x="321899" y="177227"/>
                    <a:pt x="309833" y="138492"/>
                    <a:pt x="314914" y="110552"/>
                  </a:cubicBezTo>
                  <a:cubicBezTo>
                    <a:pt x="319358" y="81342"/>
                    <a:pt x="322533" y="48322"/>
                    <a:pt x="288878" y="37527"/>
                  </a:cubicBezTo>
                  <a:cubicBezTo>
                    <a:pt x="246969" y="18477"/>
                    <a:pt x="137749" y="1332"/>
                    <a:pt x="133303" y="62292"/>
                  </a:cubicBezTo>
                  <a:cubicBezTo>
                    <a:pt x="243794" y="-24703"/>
                    <a:pt x="324439" y="87692"/>
                    <a:pt x="300944" y="200722"/>
                  </a:cubicBezTo>
                  <a:cubicBezTo>
                    <a:pt x="300944" y="200087"/>
                    <a:pt x="300944" y="199452"/>
                    <a:pt x="300944" y="198182"/>
                  </a:cubicBezTo>
                  <a:close/>
                  <a:moveTo>
                    <a:pt x="124414" y="705547"/>
                  </a:moveTo>
                  <a:cubicBezTo>
                    <a:pt x="92028" y="697927"/>
                    <a:pt x="73614" y="690942"/>
                    <a:pt x="47578" y="676972"/>
                  </a:cubicBezTo>
                  <a:cubicBezTo>
                    <a:pt x="39958" y="705547"/>
                    <a:pt x="97744" y="711897"/>
                    <a:pt x="124414" y="70554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8204352" y="3801552"/>
              <a:ext cx="240787" cy="203050"/>
            </a:xfrm>
            <a:custGeom>
              <a:avLst/>
              <a:gdLst/>
              <a:ahLst/>
              <a:cxnLst/>
              <a:rect l="l" t="t" r="r" b="b"/>
              <a:pathLst>
                <a:path w="279985" h="236105" extrusionOk="0">
                  <a:moveTo>
                    <a:pt x="224300" y="47511"/>
                  </a:moveTo>
                  <a:cubicBezTo>
                    <a:pt x="226204" y="79261"/>
                    <a:pt x="221125" y="105931"/>
                    <a:pt x="208425" y="131331"/>
                  </a:cubicBezTo>
                  <a:cubicBezTo>
                    <a:pt x="221759" y="154826"/>
                    <a:pt x="285895" y="220866"/>
                    <a:pt x="279545" y="236106"/>
                  </a:cubicBezTo>
                  <a:cubicBezTo>
                    <a:pt x="240175" y="235471"/>
                    <a:pt x="211600" y="195466"/>
                    <a:pt x="177309" y="177686"/>
                  </a:cubicBezTo>
                  <a:cubicBezTo>
                    <a:pt x="143654" y="201816"/>
                    <a:pt x="92220" y="247536"/>
                    <a:pt x="79520" y="180226"/>
                  </a:cubicBezTo>
                  <a:cubicBezTo>
                    <a:pt x="76979" y="116091"/>
                    <a:pt x="-26525" y="129426"/>
                    <a:pt x="6495" y="57671"/>
                  </a:cubicBezTo>
                  <a:cubicBezTo>
                    <a:pt x="60470" y="-73774"/>
                    <a:pt x="91584" y="62116"/>
                    <a:pt x="169054" y="51321"/>
                  </a:cubicBezTo>
                  <a:cubicBezTo>
                    <a:pt x="187470" y="48781"/>
                    <a:pt x="205884" y="39891"/>
                    <a:pt x="224300" y="47511"/>
                  </a:cubicBezTo>
                  <a:close/>
                  <a:moveTo>
                    <a:pt x="217950" y="187211"/>
                  </a:moveTo>
                  <a:cubicBezTo>
                    <a:pt x="218584" y="187211"/>
                    <a:pt x="218584" y="186576"/>
                    <a:pt x="219220" y="186576"/>
                  </a:cubicBezTo>
                  <a:cubicBezTo>
                    <a:pt x="218584" y="186576"/>
                    <a:pt x="217950" y="187211"/>
                    <a:pt x="217315" y="187211"/>
                  </a:cubicBezTo>
                  <a:cubicBezTo>
                    <a:pt x="224300" y="172606"/>
                    <a:pt x="211600" y="156096"/>
                    <a:pt x="196995" y="158636"/>
                  </a:cubicBezTo>
                  <a:cubicBezTo>
                    <a:pt x="196359" y="171336"/>
                    <a:pt x="210329" y="177686"/>
                    <a:pt x="217950" y="187211"/>
                  </a:cubicBezTo>
                  <a:close/>
                  <a:moveTo>
                    <a:pt x="87140" y="47511"/>
                  </a:moveTo>
                  <a:cubicBezTo>
                    <a:pt x="75075" y="65926"/>
                    <a:pt x="63009" y="84341"/>
                    <a:pt x="50945" y="103391"/>
                  </a:cubicBezTo>
                  <a:cubicBezTo>
                    <a:pt x="66820" y="119901"/>
                    <a:pt x="82059" y="135776"/>
                    <a:pt x="96665" y="151016"/>
                  </a:cubicBezTo>
                  <a:cubicBezTo>
                    <a:pt x="125875" y="135776"/>
                    <a:pt x="153815" y="112281"/>
                    <a:pt x="149370" y="78626"/>
                  </a:cubicBezTo>
                  <a:cubicBezTo>
                    <a:pt x="129684" y="69101"/>
                    <a:pt x="110634" y="59576"/>
                    <a:pt x="87140" y="47511"/>
                  </a:cubicBezTo>
                  <a:close/>
                  <a:moveTo>
                    <a:pt x="202075" y="76721"/>
                  </a:moveTo>
                  <a:cubicBezTo>
                    <a:pt x="174770" y="65291"/>
                    <a:pt x="153179" y="156096"/>
                    <a:pt x="103650" y="180861"/>
                  </a:cubicBezTo>
                  <a:cubicBezTo>
                    <a:pt x="118890" y="218961"/>
                    <a:pt x="213504" y="108471"/>
                    <a:pt x="202075" y="76721"/>
                  </a:cubicBezTo>
                  <a:close/>
                  <a:moveTo>
                    <a:pt x="22370" y="86246"/>
                  </a:moveTo>
                  <a:cubicBezTo>
                    <a:pt x="54120" y="77356"/>
                    <a:pt x="60470" y="54496"/>
                    <a:pt x="67454" y="32271"/>
                  </a:cubicBezTo>
                  <a:cubicBezTo>
                    <a:pt x="47134" y="4331"/>
                    <a:pt x="24909" y="63386"/>
                    <a:pt x="22370" y="8624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8204357" y="240186"/>
              <a:ext cx="175884" cy="174728"/>
            </a:xfrm>
            <a:custGeom>
              <a:avLst/>
              <a:gdLst/>
              <a:ahLst/>
              <a:cxnLst/>
              <a:rect l="l" t="t" r="r" b="b"/>
              <a:pathLst>
                <a:path w="204516" h="203172" extrusionOk="0">
                  <a:moveTo>
                    <a:pt x="139555" y="137768"/>
                  </a:moveTo>
                  <a:cubicBezTo>
                    <a:pt x="146541" y="154278"/>
                    <a:pt x="194166" y="201903"/>
                    <a:pt x="157971" y="203173"/>
                  </a:cubicBezTo>
                  <a:cubicBezTo>
                    <a:pt x="139555" y="186028"/>
                    <a:pt x="135746" y="163168"/>
                    <a:pt x="112250" y="148563"/>
                  </a:cubicBezTo>
                  <a:cubicBezTo>
                    <a:pt x="-110000" y="230478"/>
                    <a:pt x="44941" y="-27967"/>
                    <a:pt x="173210" y="2513"/>
                  </a:cubicBezTo>
                  <a:cubicBezTo>
                    <a:pt x="245600" y="34898"/>
                    <a:pt x="174480" y="104113"/>
                    <a:pt x="139555" y="137768"/>
                  </a:cubicBezTo>
                  <a:close/>
                  <a:moveTo>
                    <a:pt x="184005" y="29183"/>
                  </a:moveTo>
                  <a:cubicBezTo>
                    <a:pt x="117330" y="1243"/>
                    <a:pt x="46846" y="67283"/>
                    <a:pt x="20175" y="123163"/>
                  </a:cubicBezTo>
                  <a:cubicBezTo>
                    <a:pt x="32875" y="190473"/>
                    <a:pt x="196705" y="83158"/>
                    <a:pt x="184005" y="2918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81" name="Google Shape;81;p2"/>
            <p:cNvGrpSpPr/>
            <p:nvPr/>
          </p:nvGrpSpPr>
          <p:grpSpPr>
            <a:xfrm>
              <a:off x="8513660" y="3273951"/>
              <a:ext cx="236955" cy="259508"/>
              <a:chOff x="1624551" y="3569952"/>
              <a:chExt cx="236955" cy="259508"/>
            </a:xfrm>
          </p:grpSpPr>
          <p:sp>
            <p:nvSpPr>
              <p:cNvPr id="82" name="Google Shape;82;p2"/>
              <p:cNvSpPr/>
              <p:nvPr/>
            </p:nvSpPr>
            <p:spPr>
              <a:xfrm>
                <a:off x="1624551" y="3569952"/>
                <a:ext cx="224786" cy="227651"/>
              </a:xfrm>
              <a:custGeom>
                <a:avLst/>
                <a:gdLst/>
                <a:ahLst/>
                <a:cxnLst/>
                <a:rect l="l" t="t" r="r" b="b"/>
                <a:pathLst>
                  <a:path w="23544" h="23844" extrusionOk="0">
                    <a:moveTo>
                      <a:pt x="12429" y="1"/>
                    </a:moveTo>
                    <a:lnTo>
                      <a:pt x="11234" y="120"/>
                    </a:lnTo>
                    <a:lnTo>
                      <a:pt x="10099" y="359"/>
                    </a:lnTo>
                    <a:lnTo>
                      <a:pt x="9023" y="718"/>
                    </a:lnTo>
                    <a:lnTo>
                      <a:pt x="7948" y="1136"/>
                    </a:lnTo>
                    <a:lnTo>
                      <a:pt x="6872" y="1614"/>
                    </a:lnTo>
                    <a:lnTo>
                      <a:pt x="5856" y="2212"/>
                    </a:lnTo>
                    <a:lnTo>
                      <a:pt x="4960" y="2869"/>
                    </a:lnTo>
                    <a:lnTo>
                      <a:pt x="4064" y="3586"/>
                    </a:lnTo>
                    <a:lnTo>
                      <a:pt x="3227" y="4363"/>
                    </a:lnTo>
                    <a:lnTo>
                      <a:pt x="2510" y="5259"/>
                    </a:lnTo>
                    <a:lnTo>
                      <a:pt x="1853" y="6156"/>
                    </a:lnTo>
                    <a:lnTo>
                      <a:pt x="1255" y="7112"/>
                    </a:lnTo>
                    <a:lnTo>
                      <a:pt x="777" y="8128"/>
                    </a:lnTo>
                    <a:lnTo>
                      <a:pt x="418" y="9203"/>
                    </a:lnTo>
                    <a:lnTo>
                      <a:pt x="179" y="10279"/>
                    </a:lnTo>
                    <a:lnTo>
                      <a:pt x="0" y="11414"/>
                    </a:lnTo>
                    <a:lnTo>
                      <a:pt x="0" y="12609"/>
                    </a:lnTo>
                    <a:lnTo>
                      <a:pt x="179" y="13804"/>
                    </a:lnTo>
                    <a:lnTo>
                      <a:pt x="418" y="14999"/>
                    </a:lnTo>
                    <a:lnTo>
                      <a:pt x="777" y="16075"/>
                    </a:lnTo>
                    <a:lnTo>
                      <a:pt x="1315" y="17151"/>
                    </a:lnTo>
                    <a:lnTo>
                      <a:pt x="1912" y="18166"/>
                    </a:lnTo>
                    <a:lnTo>
                      <a:pt x="2570" y="19063"/>
                    </a:lnTo>
                    <a:lnTo>
                      <a:pt x="3346" y="19959"/>
                    </a:lnTo>
                    <a:lnTo>
                      <a:pt x="4243" y="20736"/>
                    </a:lnTo>
                    <a:lnTo>
                      <a:pt x="5139" y="21453"/>
                    </a:lnTo>
                    <a:lnTo>
                      <a:pt x="6155" y="22110"/>
                    </a:lnTo>
                    <a:lnTo>
                      <a:pt x="7171" y="22648"/>
                    </a:lnTo>
                    <a:lnTo>
                      <a:pt x="8306" y="23066"/>
                    </a:lnTo>
                    <a:lnTo>
                      <a:pt x="9382" y="23425"/>
                    </a:lnTo>
                    <a:lnTo>
                      <a:pt x="10517" y="23664"/>
                    </a:lnTo>
                    <a:lnTo>
                      <a:pt x="11712" y="23783"/>
                    </a:lnTo>
                    <a:lnTo>
                      <a:pt x="12848" y="23843"/>
                    </a:lnTo>
                    <a:lnTo>
                      <a:pt x="14043" y="23724"/>
                    </a:lnTo>
                    <a:lnTo>
                      <a:pt x="15238" y="23485"/>
                    </a:lnTo>
                    <a:lnTo>
                      <a:pt x="16373" y="23066"/>
                    </a:lnTo>
                    <a:lnTo>
                      <a:pt x="17449" y="22588"/>
                    </a:lnTo>
                    <a:lnTo>
                      <a:pt x="18465" y="21991"/>
                    </a:lnTo>
                    <a:lnTo>
                      <a:pt x="19421" y="21274"/>
                    </a:lnTo>
                    <a:lnTo>
                      <a:pt x="20317" y="20497"/>
                    </a:lnTo>
                    <a:lnTo>
                      <a:pt x="21094" y="19660"/>
                    </a:lnTo>
                    <a:lnTo>
                      <a:pt x="21751" y="18704"/>
                    </a:lnTo>
                    <a:lnTo>
                      <a:pt x="22349" y="17688"/>
                    </a:lnTo>
                    <a:lnTo>
                      <a:pt x="22827" y="16673"/>
                    </a:lnTo>
                    <a:lnTo>
                      <a:pt x="23185" y="15537"/>
                    </a:lnTo>
                    <a:lnTo>
                      <a:pt x="23424" y="14402"/>
                    </a:lnTo>
                    <a:lnTo>
                      <a:pt x="23544" y="13207"/>
                    </a:lnTo>
                    <a:lnTo>
                      <a:pt x="23544" y="12071"/>
                    </a:lnTo>
                    <a:lnTo>
                      <a:pt x="23484" y="11474"/>
                    </a:lnTo>
                    <a:lnTo>
                      <a:pt x="23364" y="10876"/>
                    </a:lnTo>
                    <a:lnTo>
                      <a:pt x="23185" y="10279"/>
                    </a:lnTo>
                    <a:lnTo>
                      <a:pt x="23006" y="9681"/>
                    </a:lnTo>
                    <a:lnTo>
                      <a:pt x="23006" y="9024"/>
                    </a:lnTo>
                    <a:lnTo>
                      <a:pt x="22946" y="8426"/>
                    </a:lnTo>
                    <a:lnTo>
                      <a:pt x="22827" y="7889"/>
                    </a:lnTo>
                    <a:lnTo>
                      <a:pt x="22707" y="7291"/>
                    </a:lnTo>
                    <a:lnTo>
                      <a:pt x="22528" y="6753"/>
                    </a:lnTo>
                    <a:lnTo>
                      <a:pt x="22349" y="6215"/>
                    </a:lnTo>
                    <a:lnTo>
                      <a:pt x="21811" y="5200"/>
                    </a:lnTo>
                    <a:lnTo>
                      <a:pt x="21213" y="4243"/>
                    </a:lnTo>
                    <a:lnTo>
                      <a:pt x="20496" y="3407"/>
                    </a:lnTo>
                    <a:lnTo>
                      <a:pt x="19719" y="2630"/>
                    </a:lnTo>
                    <a:lnTo>
                      <a:pt x="18823" y="1973"/>
                    </a:lnTo>
                    <a:lnTo>
                      <a:pt x="17867" y="1375"/>
                    </a:lnTo>
                    <a:lnTo>
                      <a:pt x="16851" y="837"/>
                    </a:lnTo>
                    <a:lnTo>
                      <a:pt x="15776" y="479"/>
                    </a:lnTo>
                    <a:lnTo>
                      <a:pt x="14700" y="180"/>
                    </a:lnTo>
                    <a:lnTo>
                      <a:pt x="13565" y="61"/>
                    </a:lnTo>
                    <a:lnTo>
                      <a:pt x="1242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2"/>
              <p:cNvSpPr/>
              <p:nvPr/>
            </p:nvSpPr>
            <p:spPr>
              <a:xfrm>
                <a:off x="1625368" y="3599553"/>
                <a:ext cx="236138" cy="229907"/>
              </a:xfrm>
              <a:custGeom>
                <a:avLst/>
                <a:gdLst/>
                <a:ahLst/>
                <a:cxnLst/>
                <a:rect l="l" t="t" r="r" b="b"/>
                <a:pathLst>
                  <a:path w="274579" h="267334" extrusionOk="0">
                    <a:moveTo>
                      <a:pt x="222259" y="167640"/>
                    </a:moveTo>
                    <a:cubicBezTo>
                      <a:pt x="200669" y="206375"/>
                      <a:pt x="227974" y="238760"/>
                      <a:pt x="193049" y="267335"/>
                    </a:cubicBezTo>
                    <a:cubicBezTo>
                      <a:pt x="166379" y="251460"/>
                      <a:pt x="158124" y="217805"/>
                      <a:pt x="132724" y="198755"/>
                    </a:cubicBezTo>
                    <a:cubicBezTo>
                      <a:pt x="50809" y="235585"/>
                      <a:pt x="-626" y="271780"/>
                      <a:pt x="51444" y="151130"/>
                    </a:cubicBezTo>
                    <a:cubicBezTo>
                      <a:pt x="27949" y="105410"/>
                      <a:pt x="-53966" y="71120"/>
                      <a:pt x="55889" y="73660"/>
                    </a:cubicBezTo>
                    <a:cubicBezTo>
                      <a:pt x="107959" y="83820"/>
                      <a:pt x="113674" y="19685"/>
                      <a:pt x="156854" y="0"/>
                    </a:cubicBezTo>
                    <a:cubicBezTo>
                      <a:pt x="186064" y="11430"/>
                      <a:pt x="174634" y="57785"/>
                      <a:pt x="184794" y="83185"/>
                    </a:cubicBezTo>
                    <a:cubicBezTo>
                      <a:pt x="215274" y="124460"/>
                      <a:pt x="346084" y="109220"/>
                      <a:pt x="222259" y="167640"/>
                    </a:cubicBezTo>
                    <a:close/>
                    <a:moveTo>
                      <a:pt x="151774" y="35560"/>
                    </a:moveTo>
                    <a:cubicBezTo>
                      <a:pt x="100339" y="85725"/>
                      <a:pt x="120659" y="93980"/>
                      <a:pt x="39379" y="97790"/>
                    </a:cubicBezTo>
                    <a:cubicBezTo>
                      <a:pt x="53349" y="115570"/>
                      <a:pt x="65414" y="131445"/>
                      <a:pt x="76844" y="146685"/>
                    </a:cubicBezTo>
                    <a:cubicBezTo>
                      <a:pt x="74304" y="165735"/>
                      <a:pt x="60969" y="180340"/>
                      <a:pt x="63509" y="201295"/>
                    </a:cubicBezTo>
                    <a:cubicBezTo>
                      <a:pt x="123199" y="180975"/>
                      <a:pt x="142884" y="154940"/>
                      <a:pt x="178444" y="226695"/>
                    </a:cubicBezTo>
                    <a:cubicBezTo>
                      <a:pt x="181619" y="231140"/>
                      <a:pt x="184794" y="234950"/>
                      <a:pt x="191779" y="231140"/>
                    </a:cubicBezTo>
                    <a:cubicBezTo>
                      <a:pt x="200034" y="175260"/>
                      <a:pt x="182889" y="165735"/>
                      <a:pt x="231784" y="129540"/>
                    </a:cubicBezTo>
                    <a:cubicBezTo>
                      <a:pt x="152409" y="103505"/>
                      <a:pt x="167014" y="113030"/>
                      <a:pt x="151774" y="3556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grpSp>
          <p:nvGrpSpPr>
            <p:cNvPr id="84" name="Google Shape;84;p2"/>
            <p:cNvGrpSpPr/>
            <p:nvPr/>
          </p:nvGrpSpPr>
          <p:grpSpPr>
            <a:xfrm>
              <a:off x="3637530" y="4055057"/>
              <a:ext cx="418773" cy="520154"/>
              <a:chOff x="3637530" y="4055057"/>
              <a:chExt cx="418773" cy="520154"/>
            </a:xfrm>
          </p:grpSpPr>
          <p:sp>
            <p:nvSpPr>
              <p:cNvPr id="85" name="Google Shape;85;p2"/>
              <p:cNvSpPr/>
              <p:nvPr/>
            </p:nvSpPr>
            <p:spPr>
              <a:xfrm rot="5542319">
                <a:off x="3769303" y="4204066"/>
                <a:ext cx="285154" cy="277283"/>
              </a:xfrm>
              <a:custGeom>
                <a:avLst/>
                <a:gdLst/>
                <a:ahLst/>
                <a:cxnLst/>
                <a:rect l="l" t="t" r="r" b="b"/>
                <a:pathLst>
                  <a:path w="15179" h="14760" extrusionOk="0">
                    <a:moveTo>
                      <a:pt x="9741" y="0"/>
                    </a:moveTo>
                    <a:lnTo>
                      <a:pt x="8306" y="60"/>
                    </a:lnTo>
                    <a:lnTo>
                      <a:pt x="7649" y="179"/>
                    </a:lnTo>
                    <a:lnTo>
                      <a:pt x="7052" y="299"/>
                    </a:lnTo>
                    <a:lnTo>
                      <a:pt x="6514" y="478"/>
                    </a:lnTo>
                    <a:lnTo>
                      <a:pt x="5916" y="777"/>
                    </a:lnTo>
                    <a:lnTo>
                      <a:pt x="5319" y="1135"/>
                    </a:lnTo>
                    <a:lnTo>
                      <a:pt x="4721" y="1613"/>
                    </a:lnTo>
                    <a:lnTo>
                      <a:pt x="3765" y="2510"/>
                    </a:lnTo>
                    <a:lnTo>
                      <a:pt x="2809" y="3585"/>
                    </a:lnTo>
                    <a:lnTo>
                      <a:pt x="1913" y="4840"/>
                    </a:lnTo>
                    <a:lnTo>
                      <a:pt x="1494" y="5557"/>
                    </a:lnTo>
                    <a:lnTo>
                      <a:pt x="1076" y="6215"/>
                    </a:lnTo>
                    <a:lnTo>
                      <a:pt x="777" y="6932"/>
                    </a:lnTo>
                    <a:lnTo>
                      <a:pt x="478" y="7649"/>
                    </a:lnTo>
                    <a:lnTo>
                      <a:pt x="239" y="8366"/>
                    </a:lnTo>
                    <a:lnTo>
                      <a:pt x="60" y="9023"/>
                    </a:lnTo>
                    <a:lnTo>
                      <a:pt x="0" y="9740"/>
                    </a:lnTo>
                    <a:lnTo>
                      <a:pt x="0" y="10457"/>
                    </a:lnTo>
                    <a:lnTo>
                      <a:pt x="120" y="11115"/>
                    </a:lnTo>
                    <a:lnTo>
                      <a:pt x="299" y="11772"/>
                    </a:lnTo>
                    <a:lnTo>
                      <a:pt x="419" y="12071"/>
                    </a:lnTo>
                    <a:lnTo>
                      <a:pt x="598" y="12429"/>
                    </a:lnTo>
                    <a:lnTo>
                      <a:pt x="1076" y="12907"/>
                    </a:lnTo>
                    <a:lnTo>
                      <a:pt x="1554" y="13385"/>
                    </a:lnTo>
                    <a:lnTo>
                      <a:pt x="2152" y="13684"/>
                    </a:lnTo>
                    <a:lnTo>
                      <a:pt x="2749" y="13983"/>
                    </a:lnTo>
                    <a:lnTo>
                      <a:pt x="3406" y="14222"/>
                    </a:lnTo>
                    <a:lnTo>
                      <a:pt x="4721" y="14640"/>
                    </a:lnTo>
                    <a:lnTo>
                      <a:pt x="5378" y="14760"/>
                    </a:lnTo>
                    <a:lnTo>
                      <a:pt x="6036" y="14760"/>
                    </a:lnTo>
                    <a:lnTo>
                      <a:pt x="6753" y="14700"/>
                    </a:lnTo>
                    <a:lnTo>
                      <a:pt x="7410" y="14521"/>
                    </a:lnTo>
                    <a:lnTo>
                      <a:pt x="8067" y="14222"/>
                    </a:lnTo>
                    <a:lnTo>
                      <a:pt x="8665" y="13923"/>
                    </a:lnTo>
                    <a:lnTo>
                      <a:pt x="9262" y="13505"/>
                    </a:lnTo>
                    <a:lnTo>
                      <a:pt x="9741" y="13086"/>
                    </a:lnTo>
                    <a:lnTo>
                      <a:pt x="10756" y="12130"/>
                    </a:lnTo>
                    <a:lnTo>
                      <a:pt x="11832" y="10935"/>
                    </a:lnTo>
                    <a:lnTo>
                      <a:pt x="12908" y="9561"/>
                    </a:lnTo>
                    <a:lnTo>
                      <a:pt x="13445" y="8844"/>
                    </a:lnTo>
                    <a:lnTo>
                      <a:pt x="13923" y="8067"/>
                    </a:lnTo>
                    <a:lnTo>
                      <a:pt x="14342" y="7290"/>
                    </a:lnTo>
                    <a:lnTo>
                      <a:pt x="14700" y="6513"/>
                    </a:lnTo>
                    <a:lnTo>
                      <a:pt x="14939" y="5737"/>
                    </a:lnTo>
                    <a:lnTo>
                      <a:pt x="15118" y="4960"/>
                    </a:lnTo>
                    <a:lnTo>
                      <a:pt x="15178" y="4183"/>
                    </a:lnTo>
                    <a:lnTo>
                      <a:pt x="15178" y="3466"/>
                    </a:lnTo>
                    <a:lnTo>
                      <a:pt x="15059" y="3107"/>
                    </a:lnTo>
                    <a:lnTo>
                      <a:pt x="14999" y="2749"/>
                    </a:lnTo>
                    <a:lnTo>
                      <a:pt x="14820" y="2390"/>
                    </a:lnTo>
                    <a:lnTo>
                      <a:pt x="14640" y="2092"/>
                    </a:lnTo>
                    <a:lnTo>
                      <a:pt x="14222" y="1494"/>
                    </a:lnTo>
                    <a:lnTo>
                      <a:pt x="13684" y="1076"/>
                    </a:lnTo>
                    <a:lnTo>
                      <a:pt x="13147" y="657"/>
                    </a:lnTo>
                    <a:lnTo>
                      <a:pt x="12489" y="418"/>
                    </a:lnTo>
                    <a:lnTo>
                      <a:pt x="11832" y="179"/>
                    </a:lnTo>
                    <a:lnTo>
                      <a:pt x="11115" y="60"/>
                    </a:lnTo>
                    <a:lnTo>
                      <a:pt x="1045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2"/>
              <p:cNvSpPr/>
              <p:nvPr/>
            </p:nvSpPr>
            <p:spPr>
              <a:xfrm rot="9304419">
                <a:off x="3726725" y="4079275"/>
                <a:ext cx="219185" cy="471718"/>
              </a:xfrm>
              <a:custGeom>
                <a:avLst/>
                <a:gdLst/>
                <a:ahLst/>
                <a:cxnLst/>
                <a:rect l="l" t="t" r="r" b="b"/>
                <a:pathLst>
                  <a:path w="254831" h="548433" extrusionOk="0">
                    <a:moveTo>
                      <a:pt x="1225" y="243944"/>
                    </a:moveTo>
                    <a:cubicBezTo>
                      <a:pt x="-2584" y="153774"/>
                      <a:pt x="42500" y="76304"/>
                      <a:pt x="97110" y="7724"/>
                    </a:cubicBezTo>
                    <a:cubicBezTo>
                      <a:pt x="171406" y="-39901"/>
                      <a:pt x="226016" y="146154"/>
                      <a:pt x="245700" y="198859"/>
                    </a:cubicBezTo>
                    <a:cubicBezTo>
                      <a:pt x="276816" y="301729"/>
                      <a:pt x="217125" y="404599"/>
                      <a:pt x="233000" y="508104"/>
                    </a:cubicBezTo>
                    <a:cubicBezTo>
                      <a:pt x="238716" y="550014"/>
                      <a:pt x="205696" y="569064"/>
                      <a:pt x="201250" y="516359"/>
                    </a:cubicBezTo>
                    <a:cubicBezTo>
                      <a:pt x="164421" y="394439"/>
                      <a:pt x="-16554" y="432539"/>
                      <a:pt x="1225" y="243944"/>
                    </a:cubicBezTo>
                    <a:close/>
                    <a:moveTo>
                      <a:pt x="114891" y="236959"/>
                    </a:moveTo>
                    <a:cubicBezTo>
                      <a:pt x="103460" y="228704"/>
                      <a:pt x="21546" y="208384"/>
                      <a:pt x="57741" y="193144"/>
                    </a:cubicBezTo>
                    <a:cubicBezTo>
                      <a:pt x="78060" y="196954"/>
                      <a:pt x="88856" y="214734"/>
                      <a:pt x="111081" y="216639"/>
                    </a:cubicBezTo>
                    <a:cubicBezTo>
                      <a:pt x="108541" y="178539"/>
                      <a:pt x="97110" y="143614"/>
                      <a:pt x="105366" y="106784"/>
                    </a:cubicBezTo>
                    <a:cubicBezTo>
                      <a:pt x="111081" y="107419"/>
                      <a:pt x="116160" y="108054"/>
                      <a:pt x="120606" y="108054"/>
                    </a:cubicBezTo>
                    <a:cubicBezTo>
                      <a:pt x="123781" y="120754"/>
                      <a:pt x="126321" y="131549"/>
                      <a:pt x="129496" y="144249"/>
                    </a:cubicBezTo>
                    <a:cubicBezTo>
                      <a:pt x="182200" y="111229"/>
                      <a:pt x="146641" y="163934"/>
                      <a:pt x="130766" y="183619"/>
                    </a:cubicBezTo>
                    <a:cubicBezTo>
                      <a:pt x="135210" y="210924"/>
                      <a:pt x="135846" y="238229"/>
                      <a:pt x="149181" y="265534"/>
                    </a:cubicBezTo>
                    <a:cubicBezTo>
                      <a:pt x="163785" y="256009"/>
                      <a:pt x="167596" y="243309"/>
                      <a:pt x="186646" y="248389"/>
                    </a:cubicBezTo>
                    <a:cubicBezTo>
                      <a:pt x="175216" y="271249"/>
                      <a:pt x="149181" y="286489"/>
                      <a:pt x="154896" y="311254"/>
                    </a:cubicBezTo>
                    <a:cubicBezTo>
                      <a:pt x="171406" y="348719"/>
                      <a:pt x="172675" y="392534"/>
                      <a:pt x="204425" y="422379"/>
                    </a:cubicBezTo>
                    <a:cubicBezTo>
                      <a:pt x="252050" y="285219"/>
                      <a:pt x="233635" y="137264"/>
                      <a:pt x="136481" y="27409"/>
                    </a:cubicBezTo>
                    <a:cubicBezTo>
                      <a:pt x="86950" y="-1166"/>
                      <a:pt x="19006" y="177269"/>
                      <a:pt x="24721" y="219814"/>
                    </a:cubicBezTo>
                    <a:cubicBezTo>
                      <a:pt x="8846" y="328399"/>
                      <a:pt x="72346" y="405869"/>
                      <a:pt x="175216" y="431269"/>
                    </a:cubicBezTo>
                    <a:cubicBezTo>
                      <a:pt x="170135" y="362689"/>
                      <a:pt x="112350" y="366499"/>
                      <a:pt x="80600" y="323954"/>
                    </a:cubicBezTo>
                    <a:cubicBezTo>
                      <a:pt x="106635" y="317604"/>
                      <a:pt x="118700" y="347449"/>
                      <a:pt x="140925" y="338559"/>
                    </a:cubicBezTo>
                    <a:cubicBezTo>
                      <a:pt x="128225" y="305539"/>
                      <a:pt x="128860" y="270614"/>
                      <a:pt x="114891" y="23695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87" name="Google Shape;87;p2"/>
            <p:cNvSpPr/>
            <p:nvPr/>
          </p:nvSpPr>
          <p:spPr>
            <a:xfrm>
              <a:off x="3033704" y="205770"/>
              <a:ext cx="238646" cy="243555"/>
            </a:xfrm>
            <a:custGeom>
              <a:avLst/>
              <a:gdLst/>
              <a:ahLst/>
              <a:cxnLst/>
              <a:rect l="l" t="t" r="r" b="b"/>
              <a:pathLst>
                <a:path w="277495" h="283204" extrusionOk="0">
                  <a:moveTo>
                    <a:pt x="208280" y="49133"/>
                  </a:moveTo>
                  <a:cubicBezTo>
                    <a:pt x="137795" y="91043"/>
                    <a:pt x="68580" y="136763"/>
                    <a:pt x="0" y="179943"/>
                  </a:cubicBezTo>
                  <a:cubicBezTo>
                    <a:pt x="8890" y="202168"/>
                    <a:pt x="26670" y="266938"/>
                    <a:pt x="57150" y="247888"/>
                  </a:cubicBezTo>
                  <a:cubicBezTo>
                    <a:pt x="130175" y="204708"/>
                    <a:pt x="208280" y="168513"/>
                    <a:pt x="277495" y="120888"/>
                  </a:cubicBezTo>
                  <a:cubicBezTo>
                    <a:pt x="258445" y="97393"/>
                    <a:pt x="247650" y="28178"/>
                    <a:pt x="208280" y="49133"/>
                  </a:cubicBezTo>
                  <a:close/>
                  <a:moveTo>
                    <a:pt x="46355" y="226933"/>
                  </a:moveTo>
                  <a:cubicBezTo>
                    <a:pt x="33655" y="218043"/>
                    <a:pt x="29210" y="206613"/>
                    <a:pt x="25400" y="192643"/>
                  </a:cubicBezTo>
                  <a:cubicBezTo>
                    <a:pt x="88265" y="150733"/>
                    <a:pt x="149225" y="105648"/>
                    <a:pt x="218440" y="71358"/>
                  </a:cubicBezTo>
                  <a:cubicBezTo>
                    <a:pt x="236220" y="75803"/>
                    <a:pt x="240030" y="91678"/>
                    <a:pt x="247015" y="107553"/>
                  </a:cubicBezTo>
                  <a:cubicBezTo>
                    <a:pt x="186055" y="158353"/>
                    <a:pt x="114300" y="189468"/>
                    <a:pt x="46355" y="226933"/>
                  </a:cubicBezTo>
                  <a:close/>
                  <a:moveTo>
                    <a:pt x="181610" y="200898"/>
                  </a:moveTo>
                  <a:cubicBezTo>
                    <a:pt x="130810" y="200898"/>
                    <a:pt x="120650" y="289798"/>
                    <a:pt x="181610" y="282813"/>
                  </a:cubicBezTo>
                  <a:cubicBezTo>
                    <a:pt x="240665" y="284083"/>
                    <a:pt x="243840" y="201533"/>
                    <a:pt x="181610" y="200898"/>
                  </a:cubicBezTo>
                  <a:close/>
                  <a:moveTo>
                    <a:pt x="163830" y="259318"/>
                  </a:moveTo>
                  <a:cubicBezTo>
                    <a:pt x="159385" y="227568"/>
                    <a:pt x="184785" y="232013"/>
                    <a:pt x="205105" y="234553"/>
                  </a:cubicBezTo>
                  <a:cubicBezTo>
                    <a:pt x="208280" y="258683"/>
                    <a:pt x="182245" y="268843"/>
                    <a:pt x="163830" y="259318"/>
                  </a:cubicBezTo>
                  <a:close/>
                  <a:moveTo>
                    <a:pt x="123190" y="32623"/>
                  </a:moveTo>
                  <a:cubicBezTo>
                    <a:pt x="104140" y="-16272"/>
                    <a:pt x="28575" y="-9922"/>
                    <a:pt x="29210" y="49768"/>
                  </a:cubicBezTo>
                  <a:cubicBezTo>
                    <a:pt x="38735" y="111998"/>
                    <a:pt x="126365" y="90408"/>
                    <a:pt x="123190" y="32623"/>
                  </a:cubicBezTo>
                  <a:close/>
                  <a:moveTo>
                    <a:pt x="81280" y="20558"/>
                  </a:moveTo>
                  <a:cubicBezTo>
                    <a:pt x="127635" y="19923"/>
                    <a:pt x="81915" y="87868"/>
                    <a:pt x="55880" y="63103"/>
                  </a:cubicBezTo>
                  <a:cubicBezTo>
                    <a:pt x="37465" y="47228"/>
                    <a:pt x="61595" y="16748"/>
                    <a:pt x="81280" y="2055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8737650" y="439219"/>
              <a:ext cx="257856" cy="284838"/>
            </a:xfrm>
            <a:custGeom>
              <a:avLst/>
              <a:gdLst/>
              <a:ahLst/>
              <a:cxnLst/>
              <a:rect l="l" t="t" r="r" b="b"/>
              <a:pathLst>
                <a:path w="299833" h="331207" extrusionOk="0">
                  <a:moveTo>
                    <a:pt x="209405" y="209687"/>
                  </a:moveTo>
                  <a:cubicBezTo>
                    <a:pt x="197340" y="292237"/>
                    <a:pt x="224645" y="334782"/>
                    <a:pt x="116695" y="330972"/>
                  </a:cubicBezTo>
                  <a:cubicBezTo>
                    <a:pt x="76690" y="318272"/>
                    <a:pt x="105900" y="251597"/>
                    <a:pt x="82405" y="221752"/>
                  </a:cubicBezTo>
                  <a:cubicBezTo>
                    <a:pt x="-9670" y="236992"/>
                    <a:pt x="-780" y="222387"/>
                    <a:pt x="1125" y="136662"/>
                  </a:cubicBezTo>
                  <a:cubicBezTo>
                    <a:pt x="15730" y="118882"/>
                    <a:pt x="46210" y="123327"/>
                    <a:pt x="67800" y="118247"/>
                  </a:cubicBezTo>
                  <a:cubicBezTo>
                    <a:pt x="113520" y="107452"/>
                    <a:pt x="65895" y="38872"/>
                    <a:pt x="89390" y="5852"/>
                  </a:cubicBezTo>
                  <a:cubicBezTo>
                    <a:pt x="202420" y="-15103"/>
                    <a:pt x="175750" y="20457"/>
                    <a:pt x="194165" y="108722"/>
                  </a:cubicBezTo>
                  <a:cubicBezTo>
                    <a:pt x="225280" y="118247"/>
                    <a:pt x="286240" y="96022"/>
                    <a:pt x="293225" y="135392"/>
                  </a:cubicBezTo>
                  <a:cubicBezTo>
                    <a:pt x="318625" y="214767"/>
                    <a:pt x="266555" y="199527"/>
                    <a:pt x="209405" y="209687"/>
                  </a:cubicBezTo>
                  <a:close/>
                  <a:moveTo>
                    <a:pt x="27795" y="202067"/>
                  </a:moveTo>
                  <a:cubicBezTo>
                    <a:pt x="155430" y="169682"/>
                    <a:pt x="92565" y="223657"/>
                    <a:pt x="125585" y="302397"/>
                  </a:cubicBezTo>
                  <a:cubicBezTo>
                    <a:pt x="140190" y="304302"/>
                    <a:pt x="156065" y="306842"/>
                    <a:pt x="171305" y="301127"/>
                  </a:cubicBezTo>
                  <a:cubicBezTo>
                    <a:pt x="195435" y="266202"/>
                    <a:pt x="166860" y="221752"/>
                    <a:pt x="189720" y="188097"/>
                  </a:cubicBezTo>
                  <a:cubicBezTo>
                    <a:pt x="215755" y="184287"/>
                    <a:pt x="243695" y="179842"/>
                    <a:pt x="271635" y="175397"/>
                  </a:cubicBezTo>
                  <a:cubicBezTo>
                    <a:pt x="276715" y="160792"/>
                    <a:pt x="276715" y="149362"/>
                    <a:pt x="267825" y="137932"/>
                  </a:cubicBezTo>
                  <a:cubicBezTo>
                    <a:pt x="176385" y="125867"/>
                    <a:pt x="163050" y="146187"/>
                    <a:pt x="160510" y="40142"/>
                  </a:cubicBezTo>
                  <a:cubicBezTo>
                    <a:pt x="158605" y="17917"/>
                    <a:pt x="136380" y="21092"/>
                    <a:pt x="120505" y="26172"/>
                  </a:cubicBezTo>
                  <a:cubicBezTo>
                    <a:pt x="85580" y="45857"/>
                    <a:pt x="120505" y="101737"/>
                    <a:pt x="108440" y="134757"/>
                  </a:cubicBezTo>
                  <a:cubicBezTo>
                    <a:pt x="77325" y="141742"/>
                    <a:pt x="53195" y="136662"/>
                    <a:pt x="23350" y="153172"/>
                  </a:cubicBezTo>
                  <a:cubicBezTo>
                    <a:pt x="23350" y="172857"/>
                    <a:pt x="23350" y="182382"/>
                    <a:pt x="27795" y="20206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1334256" y="207258"/>
              <a:ext cx="223503" cy="240600"/>
            </a:xfrm>
            <a:custGeom>
              <a:avLst/>
              <a:gdLst/>
              <a:ahLst/>
              <a:cxnLst/>
              <a:rect l="l" t="t" r="r" b="b"/>
              <a:pathLst>
                <a:path w="259887" h="279767" extrusionOk="0">
                  <a:moveTo>
                    <a:pt x="226736" y="166830"/>
                  </a:moveTo>
                  <a:cubicBezTo>
                    <a:pt x="228641" y="137620"/>
                    <a:pt x="231180" y="110950"/>
                    <a:pt x="233086" y="83010"/>
                  </a:cubicBezTo>
                  <a:cubicBezTo>
                    <a:pt x="187366" y="68405"/>
                    <a:pt x="153711" y="96345"/>
                    <a:pt x="111166" y="110315"/>
                  </a:cubicBezTo>
                  <a:cubicBezTo>
                    <a:pt x="97195" y="152860"/>
                    <a:pt x="133391" y="210010"/>
                    <a:pt x="90211" y="242395"/>
                  </a:cubicBezTo>
                  <a:cubicBezTo>
                    <a:pt x="-25359" y="349710"/>
                    <a:pt x="-34250" y="191595"/>
                    <a:pt x="88941" y="193500"/>
                  </a:cubicBezTo>
                  <a:cubicBezTo>
                    <a:pt x="97195" y="143970"/>
                    <a:pt x="63541" y="67135"/>
                    <a:pt x="101005" y="31575"/>
                  </a:cubicBezTo>
                  <a:cubicBezTo>
                    <a:pt x="208320" y="6175"/>
                    <a:pt x="274995" y="-51610"/>
                    <a:pt x="252770" y="105870"/>
                  </a:cubicBezTo>
                  <a:cubicBezTo>
                    <a:pt x="241975" y="140160"/>
                    <a:pt x="264200" y="170005"/>
                    <a:pt x="259120" y="201120"/>
                  </a:cubicBezTo>
                  <a:cubicBezTo>
                    <a:pt x="198161" y="328120"/>
                    <a:pt x="109261" y="242395"/>
                    <a:pt x="226736" y="166830"/>
                  </a:cubicBezTo>
                  <a:close/>
                  <a:moveTo>
                    <a:pt x="115611" y="79835"/>
                  </a:moveTo>
                  <a:cubicBezTo>
                    <a:pt x="146091" y="80470"/>
                    <a:pt x="172125" y="56975"/>
                    <a:pt x="203875" y="58245"/>
                  </a:cubicBezTo>
                  <a:cubicBezTo>
                    <a:pt x="229275" y="60150"/>
                    <a:pt x="238800" y="46180"/>
                    <a:pt x="229911" y="22050"/>
                  </a:cubicBezTo>
                  <a:cubicBezTo>
                    <a:pt x="198161" y="38560"/>
                    <a:pt x="97195" y="29035"/>
                    <a:pt x="115611" y="7983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7053257" y="3763614"/>
              <a:ext cx="204383" cy="278916"/>
            </a:xfrm>
            <a:custGeom>
              <a:avLst/>
              <a:gdLst/>
              <a:ahLst/>
              <a:cxnLst/>
              <a:rect l="l" t="t" r="r" b="b"/>
              <a:pathLst>
                <a:path w="237655" h="324321" extrusionOk="0">
                  <a:moveTo>
                    <a:pt x="103670" y="224422"/>
                  </a:moveTo>
                  <a:cubicBezTo>
                    <a:pt x="118910" y="164097"/>
                    <a:pt x="80810" y="37097"/>
                    <a:pt x="129070" y="1537"/>
                  </a:cubicBezTo>
                  <a:cubicBezTo>
                    <a:pt x="197650" y="-13703"/>
                    <a:pt x="200190" y="88532"/>
                    <a:pt x="237655" y="124092"/>
                  </a:cubicBezTo>
                  <a:cubicBezTo>
                    <a:pt x="219875" y="178702"/>
                    <a:pt x="165900" y="59957"/>
                    <a:pt x="132245" y="71387"/>
                  </a:cubicBezTo>
                  <a:cubicBezTo>
                    <a:pt x="115735" y="135522"/>
                    <a:pt x="151930" y="215532"/>
                    <a:pt x="110655" y="271412"/>
                  </a:cubicBezTo>
                  <a:cubicBezTo>
                    <a:pt x="-25235" y="413017"/>
                    <a:pt x="-45555" y="225692"/>
                    <a:pt x="103670" y="224422"/>
                  </a:cubicBezTo>
                  <a:close/>
                  <a:moveTo>
                    <a:pt x="176060" y="65672"/>
                  </a:moveTo>
                  <a:cubicBezTo>
                    <a:pt x="170980" y="47892"/>
                    <a:pt x="167170" y="29477"/>
                    <a:pt x="146850" y="25032"/>
                  </a:cubicBezTo>
                  <a:cubicBezTo>
                    <a:pt x="136690" y="33922"/>
                    <a:pt x="136690" y="33922"/>
                    <a:pt x="134785" y="44082"/>
                  </a:cubicBezTo>
                  <a:cubicBezTo>
                    <a:pt x="148755" y="51067"/>
                    <a:pt x="162090" y="58687"/>
                    <a:pt x="176060" y="6567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711508" y="3001159"/>
              <a:ext cx="154433" cy="272786"/>
            </a:xfrm>
            <a:custGeom>
              <a:avLst/>
              <a:gdLst/>
              <a:ahLst/>
              <a:cxnLst/>
              <a:rect l="l" t="t" r="r" b="b"/>
              <a:pathLst>
                <a:path w="179573" h="317193" extrusionOk="0">
                  <a:moveTo>
                    <a:pt x="48300" y="7056"/>
                  </a:moveTo>
                  <a:cubicBezTo>
                    <a:pt x="85130" y="8961"/>
                    <a:pt x="155616" y="-21519"/>
                    <a:pt x="159425" y="31186"/>
                  </a:cubicBezTo>
                  <a:cubicBezTo>
                    <a:pt x="167680" y="121356"/>
                    <a:pt x="186096" y="212796"/>
                    <a:pt x="177205" y="302966"/>
                  </a:cubicBezTo>
                  <a:cubicBezTo>
                    <a:pt x="142280" y="316301"/>
                    <a:pt x="114975" y="320111"/>
                    <a:pt x="85766" y="315031"/>
                  </a:cubicBezTo>
                  <a:cubicBezTo>
                    <a:pt x="69255" y="264231"/>
                    <a:pt x="90211" y="208351"/>
                    <a:pt x="78780" y="154376"/>
                  </a:cubicBezTo>
                  <a:cubicBezTo>
                    <a:pt x="-62189" y="192476"/>
                    <a:pt x="24171" y="74366"/>
                    <a:pt x="48300" y="7056"/>
                  </a:cubicBezTo>
                  <a:close/>
                  <a:moveTo>
                    <a:pt x="109261" y="290901"/>
                  </a:moveTo>
                  <a:cubicBezTo>
                    <a:pt x="134025" y="291536"/>
                    <a:pt x="134025" y="291536"/>
                    <a:pt x="154346" y="278836"/>
                  </a:cubicBezTo>
                  <a:cubicBezTo>
                    <a:pt x="153075" y="219781"/>
                    <a:pt x="167680" y="54046"/>
                    <a:pt x="118786" y="24201"/>
                  </a:cubicBezTo>
                  <a:cubicBezTo>
                    <a:pt x="53380" y="10231"/>
                    <a:pt x="40046" y="82621"/>
                    <a:pt x="20996" y="128976"/>
                  </a:cubicBezTo>
                  <a:cubicBezTo>
                    <a:pt x="48936" y="149931"/>
                    <a:pt x="55921" y="133421"/>
                    <a:pt x="69891" y="115641"/>
                  </a:cubicBezTo>
                  <a:cubicBezTo>
                    <a:pt x="135296" y="72461"/>
                    <a:pt x="83861" y="261691"/>
                    <a:pt x="109261" y="29090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8576875" y="2558027"/>
              <a:ext cx="223822" cy="307981"/>
            </a:xfrm>
            <a:custGeom>
              <a:avLst/>
              <a:gdLst/>
              <a:ahLst/>
              <a:cxnLst/>
              <a:rect l="l" t="t" r="r" b="b"/>
              <a:pathLst>
                <a:path w="283319" h="389850" extrusionOk="0">
                  <a:moveTo>
                    <a:pt x="215764" y="169337"/>
                  </a:moveTo>
                  <a:cubicBezTo>
                    <a:pt x="302124" y="27097"/>
                    <a:pt x="90669" y="-68153"/>
                    <a:pt x="11294" y="60752"/>
                  </a:cubicBezTo>
                  <a:cubicBezTo>
                    <a:pt x="-7756" y="89962"/>
                    <a:pt x="-3946" y="100757"/>
                    <a:pt x="32249" y="114092"/>
                  </a:cubicBezTo>
                  <a:cubicBezTo>
                    <a:pt x="71619" y="115997"/>
                    <a:pt x="97019" y="51862"/>
                    <a:pt x="145279" y="76627"/>
                  </a:cubicBezTo>
                  <a:cubicBezTo>
                    <a:pt x="215764" y="123617"/>
                    <a:pt x="108449" y="154732"/>
                    <a:pt x="109719" y="185212"/>
                  </a:cubicBezTo>
                  <a:cubicBezTo>
                    <a:pt x="111624" y="209342"/>
                    <a:pt x="220844" y="209977"/>
                    <a:pt x="165599" y="293162"/>
                  </a:cubicBezTo>
                  <a:cubicBezTo>
                    <a:pt x="115434" y="342057"/>
                    <a:pt x="90669" y="265222"/>
                    <a:pt x="53204" y="286812"/>
                  </a:cubicBezTo>
                  <a:cubicBezTo>
                    <a:pt x="41774" y="293797"/>
                    <a:pt x="19549" y="293162"/>
                    <a:pt x="19549" y="310942"/>
                  </a:cubicBezTo>
                  <a:cubicBezTo>
                    <a:pt x="44949" y="470962"/>
                    <a:pt x="437379" y="369362"/>
                    <a:pt x="215764" y="169337"/>
                  </a:cubicBezTo>
                  <a:close/>
                  <a:moveTo>
                    <a:pt x="255769" y="311577"/>
                  </a:moveTo>
                  <a:cubicBezTo>
                    <a:pt x="230369" y="375712"/>
                    <a:pt x="58919" y="393492"/>
                    <a:pt x="43679" y="321102"/>
                  </a:cubicBezTo>
                  <a:cubicBezTo>
                    <a:pt x="53204" y="313482"/>
                    <a:pt x="60189" y="310942"/>
                    <a:pt x="70984" y="308402"/>
                  </a:cubicBezTo>
                  <a:cubicBezTo>
                    <a:pt x="145914" y="381427"/>
                    <a:pt x="251959" y="274112"/>
                    <a:pt x="178299" y="199817"/>
                  </a:cubicBezTo>
                  <a:cubicBezTo>
                    <a:pt x="157344" y="184577"/>
                    <a:pt x="144644" y="190927"/>
                    <a:pt x="171314" y="159812"/>
                  </a:cubicBezTo>
                  <a:cubicBezTo>
                    <a:pt x="239259" y="61387"/>
                    <a:pt x="99559" y="5507"/>
                    <a:pt x="35424" y="93772"/>
                  </a:cubicBezTo>
                  <a:cubicBezTo>
                    <a:pt x="-5851" y="29002"/>
                    <a:pt x="261484" y="-44023"/>
                    <a:pt x="204334" y="148382"/>
                  </a:cubicBezTo>
                  <a:cubicBezTo>
                    <a:pt x="201159" y="161082"/>
                    <a:pt x="201159" y="165527"/>
                    <a:pt x="188459" y="178227"/>
                  </a:cubicBezTo>
                  <a:cubicBezTo>
                    <a:pt x="227829" y="190292"/>
                    <a:pt x="275454" y="281097"/>
                    <a:pt x="255769" y="31157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140852" y="836409"/>
              <a:ext cx="224053" cy="290283"/>
            </a:xfrm>
            <a:custGeom>
              <a:avLst/>
              <a:gdLst/>
              <a:ahLst/>
              <a:cxnLst/>
              <a:rect l="l" t="t" r="r" b="b"/>
              <a:pathLst>
                <a:path w="260527" h="337538" extrusionOk="0">
                  <a:moveTo>
                    <a:pt x="70965" y="150214"/>
                  </a:moveTo>
                  <a:cubicBezTo>
                    <a:pt x="-31905" y="199744"/>
                    <a:pt x="-8410" y="53058"/>
                    <a:pt x="50010" y="19403"/>
                  </a:cubicBezTo>
                  <a:cubicBezTo>
                    <a:pt x="99540" y="-21237"/>
                    <a:pt x="175740" y="6703"/>
                    <a:pt x="204315" y="59408"/>
                  </a:cubicBezTo>
                  <a:cubicBezTo>
                    <a:pt x="234160" y="115923"/>
                    <a:pt x="183360" y="176248"/>
                    <a:pt x="162405" y="228953"/>
                  </a:cubicBezTo>
                  <a:cubicBezTo>
                    <a:pt x="222730" y="254353"/>
                    <a:pt x="280515" y="204189"/>
                    <a:pt x="253845" y="309598"/>
                  </a:cubicBezTo>
                  <a:cubicBezTo>
                    <a:pt x="202410" y="340078"/>
                    <a:pt x="118590" y="320394"/>
                    <a:pt x="56360" y="337539"/>
                  </a:cubicBezTo>
                  <a:cubicBezTo>
                    <a:pt x="-5235" y="325473"/>
                    <a:pt x="102715" y="185139"/>
                    <a:pt x="110970" y="145133"/>
                  </a:cubicBezTo>
                  <a:cubicBezTo>
                    <a:pt x="160500" y="75919"/>
                    <a:pt x="55725" y="82269"/>
                    <a:pt x="70965" y="150214"/>
                  </a:cubicBezTo>
                  <a:close/>
                  <a:moveTo>
                    <a:pt x="123670" y="254353"/>
                  </a:moveTo>
                  <a:cubicBezTo>
                    <a:pt x="140180" y="194664"/>
                    <a:pt x="211935" y="137514"/>
                    <a:pt x="182725" y="75283"/>
                  </a:cubicBezTo>
                  <a:cubicBezTo>
                    <a:pt x="171930" y="39088"/>
                    <a:pt x="127480" y="13053"/>
                    <a:pt x="92555" y="25119"/>
                  </a:cubicBezTo>
                  <a:cubicBezTo>
                    <a:pt x="36040" y="25119"/>
                    <a:pt x="-10315" y="170533"/>
                    <a:pt x="46200" y="130528"/>
                  </a:cubicBezTo>
                  <a:cubicBezTo>
                    <a:pt x="49375" y="47978"/>
                    <a:pt x="174470" y="60678"/>
                    <a:pt x="140180" y="141958"/>
                  </a:cubicBezTo>
                  <a:cubicBezTo>
                    <a:pt x="119225" y="196569"/>
                    <a:pt x="72870" y="253083"/>
                    <a:pt x="69060" y="309598"/>
                  </a:cubicBezTo>
                  <a:cubicBezTo>
                    <a:pt x="109065" y="316583"/>
                    <a:pt x="193520" y="307694"/>
                    <a:pt x="232890" y="291183"/>
                  </a:cubicBezTo>
                  <a:cubicBezTo>
                    <a:pt x="234795" y="282928"/>
                    <a:pt x="236700" y="274039"/>
                    <a:pt x="238605" y="264514"/>
                  </a:cubicBezTo>
                  <a:cubicBezTo>
                    <a:pt x="197330" y="251178"/>
                    <a:pt x="166215" y="267689"/>
                    <a:pt x="123670" y="25435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94" name="Google Shape;94;p2"/>
            <p:cNvGrpSpPr/>
            <p:nvPr/>
          </p:nvGrpSpPr>
          <p:grpSpPr>
            <a:xfrm>
              <a:off x="6457245" y="4530131"/>
              <a:ext cx="216066" cy="276377"/>
              <a:chOff x="6422295" y="3351500"/>
              <a:chExt cx="252856" cy="323399"/>
            </a:xfrm>
          </p:grpSpPr>
          <p:sp>
            <p:nvSpPr>
              <p:cNvPr id="95" name="Google Shape;95;p2"/>
              <p:cNvSpPr/>
              <p:nvPr/>
            </p:nvSpPr>
            <p:spPr>
              <a:xfrm>
                <a:off x="6422295" y="3351500"/>
                <a:ext cx="252856" cy="323399"/>
              </a:xfrm>
              <a:custGeom>
                <a:avLst/>
                <a:gdLst/>
                <a:ahLst/>
                <a:cxnLst/>
                <a:rect l="l" t="t" r="r" b="b"/>
                <a:pathLst>
                  <a:path w="294019" h="376045" extrusionOk="0">
                    <a:moveTo>
                      <a:pt x="172720" y="274801"/>
                    </a:moveTo>
                    <a:cubicBezTo>
                      <a:pt x="154940" y="268451"/>
                      <a:pt x="140970" y="274801"/>
                      <a:pt x="126365" y="278611"/>
                    </a:cubicBezTo>
                    <a:cubicBezTo>
                      <a:pt x="109855" y="304011"/>
                      <a:pt x="109220" y="334491"/>
                      <a:pt x="99695" y="364336"/>
                    </a:cubicBezTo>
                    <a:cubicBezTo>
                      <a:pt x="71755" y="359256"/>
                      <a:pt x="0" y="392911"/>
                      <a:pt x="0" y="352906"/>
                    </a:cubicBezTo>
                    <a:cubicBezTo>
                      <a:pt x="38100" y="239241"/>
                      <a:pt x="70485" y="123671"/>
                      <a:pt x="102235" y="8101"/>
                    </a:cubicBezTo>
                    <a:cubicBezTo>
                      <a:pt x="248920" y="-26189"/>
                      <a:pt x="236855" y="52551"/>
                      <a:pt x="264160" y="165581"/>
                    </a:cubicBezTo>
                    <a:cubicBezTo>
                      <a:pt x="262255" y="201776"/>
                      <a:pt x="322580" y="359256"/>
                      <a:pt x="276860" y="358621"/>
                    </a:cubicBezTo>
                    <a:cubicBezTo>
                      <a:pt x="153670" y="357986"/>
                      <a:pt x="184150" y="433551"/>
                      <a:pt x="172720" y="274801"/>
                    </a:cubicBezTo>
                    <a:close/>
                    <a:moveTo>
                      <a:pt x="266700" y="331316"/>
                    </a:moveTo>
                    <a:cubicBezTo>
                      <a:pt x="262255" y="229081"/>
                      <a:pt x="236220" y="119861"/>
                      <a:pt x="201295" y="23341"/>
                    </a:cubicBezTo>
                    <a:cubicBezTo>
                      <a:pt x="175895" y="22071"/>
                      <a:pt x="129540" y="8736"/>
                      <a:pt x="120015" y="41121"/>
                    </a:cubicBezTo>
                    <a:cubicBezTo>
                      <a:pt x="86995" y="139546"/>
                      <a:pt x="53975" y="239876"/>
                      <a:pt x="33655" y="341476"/>
                    </a:cubicBezTo>
                    <a:cubicBezTo>
                      <a:pt x="90805" y="367511"/>
                      <a:pt x="90805" y="291946"/>
                      <a:pt x="106680" y="256386"/>
                    </a:cubicBezTo>
                    <a:cubicBezTo>
                      <a:pt x="290195" y="214476"/>
                      <a:pt x="113665" y="389736"/>
                      <a:pt x="266700" y="33131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96" name="Google Shape;96;p2"/>
              <p:cNvSpPr/>
              <p:nvPr/>
            </p:nvSpPr>
            <p:spPr>
              <a:xfrm>
                <a:off x="6523827" y="3405472"/>
                <a:ext cx="67661" cy="140626"/>
              </a:xfrm>
              <a:custGeom>
                <a:avLst/>
                <a:gdLst/>
                <a:ahLst/>
                <a:cxnLst/>
                <a:rect l="l" t="t" r="r" b="b"/>
                <a:pathLst>
                  <a:path w="78676" h="163519" extrusionOk="0">
                    <a:moveTo>
                      <a:pt x="47759" y="0"/>
                    </a:moveTo>
                    <a:cubicBezTo>
                      <a:pt x="77604" y="36830"/>
                      <a:pt x="59824" y="93345"/>
                      <a:pt x="76969" y="137160"/>
                    </a:cubicBezTo>
                    <a:cubicBezTo>
                      <a:pt x="82049" y="150495"/>
                      <a:pt x="75699" y="170180"/>
                      <a:pt x="59189" y="161290"/>
                    </a:cubicBezTo>
                    <a:cubicBezTo>
                      <a:pt x="38869" y="149860"/>
                      <a:pt x="-8756" y="165735"/>
                      <a:pt x="1404" y="127635"/>
                    </a:cubicBezTo>
                    <a:cubicBezTo>
                      <a:pt x="15374" y="83820"/>
                      <a:pt x="14104" y="35560"/>
                      <a:pt x="47759" y="0"/>
                    </a:cubicBezTo>
                    <a:close/>
                    <a:moveTo>
                      <a:pt x="25534" y="130810"/>
                    </a:moveTo>
                    <a:cubicBezTo>
                      <a:pt x="68714" y="151130"/>
                      <a:pt x="47124" y="101600"/>
                      <a:pt x="44584" y="77470"/>
                    </a:cubicBezTo>
                    <a:cubicBezTo>
                      <a:pt x="31249" y="97155"/>
                      <a:pt x="26804" y="113665"/>
                      <a:pt x="25534" y="13081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grpSp>
          <p:nvGrpSpPr>
            <p:cNvPr id="97" name="Google Shape;97;p2"/>
            <p:cNvGrpSpPr/>
            <p:nvPr/>
          </p:nvGrpSpPr>
          <p:grpSpPr>
            <a:xfrm>
              <a:off x="2318449" y="604142"/>
              <a:ext cx="332332" cy="346582"/>
              <a:chOff x="2318449" y="604142"/>
              <a:chExt cx="332332" cy="346582"/>
            </a:xfrm>
          </p:grpSpPr>
          <p:sp>
            <p:nvSpPr>
              <p:cNvPr id="98" name="Google Shape;98;p2"/>
              <p:cNvSpPr/>
              <p:nvPr/>
            </p:nvSpPr>
            <p:spPr>
              <a:xfrm>
                <a:off x="2361884" y="604142"/>
                <a:ext cx="288826" cy="292506"/>
              </a:xfrm>
              <a:custGeom>
                <a:avLst/>
                <a:gdLst/>
                <a:ahLst/>
                <a:cxnLst/>
                <a:rect l="l" t="t" r="r" b="b"/>
                <a:pathLst>
                  <a:path w="23544" h="23844" extrusionOk="0">
                    <a:moveTo>
                      <a:pt x="12429" y="1"/>
                    </a:moveTo>
                    <a:lnTo>
                      <a:pt x="11234" y="120"/>
                    </a:lnTo>
                    <a:lnTo>
                      <a:pt x="10099" y="359"/>
                    </a:lnTo>
                    <a:lnTo>
                      <a:pt x="9023" y="718"/>
                    </a:lnTo>
                    <a:lnTo>
                      <a:pt x="7948" y="1136"/>
                    </a:lnTo>
                    <a:lnTo>
                      <a:pt x="6872" y="1614"/>
                    </a:lnTo>
                    <a:lnTo>
                      <a:pt x="5856" y="2212"/>
                    </a:lnTo>
                    <a:lnTo>
                      <a:pt x="4960" y="2869"/>
                    </a:lnTo>
                    <a:lnTo>
                      <a:pt x="4064" y="3586"/>
                    </a:lnTo>
                    <a:lnTo>
                      <a:pt x="3227" y="4363"/>
                    </a:lnTo>
                    <a:lnTo>
                      <a:pt x="2510" y="5259"/>
                    </a:lnTo>
                    <a:lnTo>
                      <a:pt x="1853" y="6156"/>
                    </a:lnTo>
                    <a:lnTo>
                      <a:pt x="1255" y="7112"/>
                    </a:lnTo>
                    <a:lnTo>
                      <a:pt x="777" y="8128"/>
                    </a:lnTo>
                    <a:lnTo>
                      <a:pt x="418" y="9203"/>
                    </a:lnTo>
                    <a:lnTo>
                      <a:pt x="179" y="10279"/>
                    </a:lnTo>
                    <a:lnTo>
                      <a:pt x="0" y="11414"/>
                    </a:lnTo>
                    <a:lnTo>
                      <a:pt x="0" y="12609"/>
                    </a:lnTo>
                    <a:lnTo>
                      <a:pt x="179" y="13804"/>
                    </a:lnTo>
                    <a:lnTo>
                      <a:pt x="418" y="14999"/>
                    </a:lnTo>
                    <a:lnTo>
                      <a:pt x="777" y="16075"/>
                    </a:lnTo>
                    <a:lnTo>
                      <a:pt x="1315" y="17151"/>
                    </a:lnTo>
                    <a:lnTo>
                      <a:pt x="1912" y="18166"/>
                    </a:lnTo>
                    <a:lnTo>
                      <a:pt x="2570" y="19063"/>
                    </a:lnTo>
                    <a:lnTo>
                      <a:pt x="3346" y="19959"/>
                    </a:lnTo>
                    <a:lnTo>
                      <a:pt x="4243" y="20736"/>
                    </a:lnTo>
                    <a:lnTo>
                      <a:pt x="5139" y="21453"/>
                    </a:lnTo>
                    <a:lnTo>
                      <a:pt x="6155" y="22110"/>
                    </a:lnTo>
                    <a:lnTo>
                      <a:pt x="7171" y="22648"/>
                    </a:lnTo>
                    <a:lnTo>
                      <a:pt x="8306" y="23066"/>
                    </a:lnTo>
                    <a:lnTo>
                      <a:pt x="9382" y="23425"/>
                    </a:lnTo>
                    <a:lnTo>
                      <a:pt x="10517" y="23664"/>
                    </a:lnTo>
                    <a:lnTo>
                      <a:pt x="11712" y="23783"/>
                    </a:lnTo>
                    <a:lnTo>
                      <a:pt x="12848" y="23843"/>
                    </a:lnTo>
                    <a:lnTo>
                      <a:pt x="14043" y="23724"/>
                    </a:lnTo>
                    <a:lnTo>
                      <a:pt x="15238" y="23485"/>
                    </a:lnTo>
                    <a:lnTo>
                      <a:pt x="16373" y="23066"/>
                    </a:lnTo>
                    <a:lnTo>
                      <a:pt x="17449" y="22588"/>
                    </a:lnTo>
                    <a:lnTo>
                      <a:pt x="18465" y="21991"/>
                    </a:lnTo>
                    <a:lnTo>
                      <a:pt x="19421" y="21274"/>
                    </a:lnTo>
                    <a:lnTo>
                      <a:pt x="20317" y="20497"/>
                    </a:lnTo>
                    <a:lnTo>
                      <a:pt x="21094" y="19660"/>
                    </a:lnTo>
                    <a:lnTo>
                      <a:pt x="21751" y="18704"/>
                    </a:lnTo>
                    <a:lnTo>
                      <a:pt x="22349" y="17688"/>
                    </a:lnTo>
                    <a:lnTo>
                      <a:pt x="22827" y="16673"/>
                    </a:lnTo>
                    <a:lnTo>
                      <a:pt x="23185" y="15537"/>
                    </a:lnTo>
                    <a:lnTo>
                      <a:pt x="23424" y="14402"/>
                    </a:lnTo>
                    <a:lnTo>
                      <a:pt x="23544" y="13207"/>
                    </a:lnTo>
                    <a:lnTo>
                      <a:pt x="23544" y="12071"/>
                    </a:lnTo>
                    <a:lnTo>
                      <a:pt x="23484" y="11474"/>
                    </a:lnTo>
                    <a:lnTo>
                      <a:pt x="23364" y="10876"/>
                    </a:lnTo>
                    <a:lnTo>
                      <a:pt x="23185" y="10279"/>
                    </a:lnTo>
                    <a:lnTo>
                      <a:pt x="23006" y="9681"/>
                    </a:lnTo>
                    <a:lnTo>
                      <a:pt x="23006" y="9024"/>
                    </a:lnTo>
                    <a:lnTo>
                      <a:pt x="22946" y="8426"/>
                    </a:lnTo>
                    <a:lnTo>
                      <a:pt x="22827" y="7889"/>
                    </a:lnTo>
                    <a:lnTo>
                      <a:pt x="22707" y="7291"/>
                    </a:lnTo>
                    <a:lnTo>
                      <a:pt x="22528" y="6753"/>
                    </a:lnTo>
                    <a:lnTo>
                      <a:pt x="22349" y="6215"/>
                    </a:lnTo>
                    <a:lnTo>
                      <a:pt x="21811" y="5200"/>
                    </a:lnTo>
                    <a:lnTo>
                      <a:pt x="21213" y="4243"/>
                    </a:lnTo>
                    <a:lnTo>
                      <a:pt x="20496" y="3407"/>
                    </a:lnTo>
                    <a:lnTo>
                      <a:pt x="19719" y="2630"/>
                    </a:lnTo>
                    <a:lnTo>
                      <a:pt x="18823" y="1973"/>
                    </a:lnTo>
                    <a:lnTo>
                      <a:pt x="17867" y="1375"/>
                    </a:lnTo>
                    <a:lnTo>
                      <a:pt x="16851" y="837"/>
                    </a:lnTo>
                    <a:lnTo>
                      <a:pt x="15776" y="479"/>
                    </a:lnTo>
                    <a:lnTo>
                      <a:pt x="14700" y="180"/>
                    </a:lnTo>
                    <a:lnTo>
                      <a:pt x="13565" y="61"/>
                    </a:lnTo>
                    <a:lnTo>
                      <a:pt x="1242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2"/>
              <p:cNvSpPr/>
              <p:nvPr/>
            </p:nvSpPr>
            <p:spPr>
              <a:xfrm>
                <a:off x="2318449" y="613815"/>
                <a:ext cx="332332" cy="336908"/>
              </a:xfrm>
              <a:custGeom>
                <a:avLst/>
                <a:gdLst/>
                <a:ahLst/>
                <a:cxnLst/>
                <a:rect l="l" t="t" r="r" b="b"/>
                <a:pathLst>
                  <a:path w="386433" h="391754" extrusionOk="0">
                    <a:moveTo>
                      <a:pt x="22225" y="106004"/>
                    </a:moveTo>
                    <a:cubicBezTo>
                      <a:pt x="40640" y="82509"/>
                      <a:pt x="84455" y="92670"/>
                      <a:pt x="109855" y="76795"/>
                    </a:cubicBezTo>
                    <a:cubicBezTo>
                      <a:pt x="113030" y="58379"/>
                      <a:pt x="107315" y="43139"/>
                      <a:pt x="98425" y="27264"/>
                    </a:cubicBezTo>
                    <a:cubicBezTo>
                      <a:pt x="122555" y="8850"/>
                      <a:pt x="153035" y="-7661"/>
                      <a:pt x="182880" y="3770"/>
                    </a:cubicBezTo>
                    <a:cubicBezTo>
                      <a:pt x="186690" y="19645"/>
                      <a:pt x="190500" y="36789"/>
                      <a:pt x="194945" y="55839"/>
                    </a:cubicBezTo>
                    <a:cubicBezTo>
                      <a:pt x="226695" y="60284"/>
                      <a:pt x="256540" y="42504"/>
                      <a:pt x="287020" y="52664"/>
                    </a:cubicBezTo>
                    <a:cubicBezTo>
                      <a:pt x="300355" y="119339"/>
                      <a:pt x="327660" y="186014"/>
                      <a:pt x="373380" y="237450"/>
                    </a:cubicBezTo>
                    <a:cubicBezTo>
                      <a:pt x="386080" y="250150"/>
                      <a:pt x="388620" y="262850"/>
                      <a:pt x="384810" y="280629"/>
                    </a:cubicBezTo>
                    <a:cubicBezTo>
                      <a:pt x="356870" y="380325"/>
                      <a:pt x="198755" y="356195"/>
                      <a:pt x="115570" y="391754"/>
                    </a:cubicBezTo>
                    <a:cubicBezTo>
                      <a:pt x="31115" y="324445"/>
                      <a:pt x="4445" y="213320"/>
                      <a:pt x="0" y="108545"/>
                    </a:cubicBezTo>
                    <a:cubicBezTo>
                      <a:pt x="8890" y="107275"/>
                      <a:pt x="15875" y="106004"/>
                      <a:pt x="22860" y="105370"/>
                    </a:cubicBezTo>
                    <a:cubicBezTo>
                      <a:pt x="16510" y="199984"/>
                      <a:pt x="46990" y="300314"/>
                      <a:pt x="115570" y="368259"/>
                    </a:cubicBezTo>
                    <a:cubicBezTo>
                      <a:pt x="184150" y="354925"/>
                      <a:pt x="258445" y="348575"/>
                      <a:pt x="323215" y="320634"/>
                    </a:cubicBezTo>
                    <a:cubicBezTo>
                      <a:pt x="316865" y="290789"/>
                      <a:pt x="302895" y="271104"/>
                      <a:pt x="309245" y="243164"/>
                    </a:cubicBezTo>
                    <a:cubicBezTo>
                      <a:pt x="322580" y="243164"/>
                      <a:pt x="333375" y="243164"/>
                      <a:pt x="347980" y="243164"/>
                    </a:cubicBezTo>
                    <a:cubicBezTo>
                      <a:pt x="325755" y="189825"/>
                      <a:pt x="288290" y="147279"/>
                      <a:pt x="278765" y="88225"/>
                    </a:cubicBezTo>
                    <a:cubicBezTo>
                      <a:pt x="273685" y="48220"/>
                      <a:pt x="226695" y="69809"/>
                      <a:pt x="203835" y="81875"/>
                    </a:cubicBezTo>
                    <a:cubicBezTo>
                      <a:pt x="206375" y="93304"/>
                      <a:pt x="208280" y="102829"/>
                      <a:pt x="210185" y="112354"/>
                    </a:cubicBezTo>
                    <a:cubicBezTo>
                      <a:pt x="182245" y="123784"/>
                      <a:pt x="158115" y="145375"/>
                      <a:pt x="128270" y="132675"/>
                    </a:cubicBezTo>
                    <a:cubicBezTo>
                      <a:pt x="121285" y="63459"/>
                      <a:pt x="57150" y="126325"/>
                      <a:pt x="22225" y="106004"/>
                    </a:cubicBezTo>
                    <a:close/>
                    <a:moveTo>
                      <a:pt x="165100" y="21550"/>
                    </a:moveTo>
                    <a:cubicBezTo>
                      <a:pt x="107315" y="11389"/>
                      <a:pt x="133350" y="88225"/>
                      <a:pt x="145415" y="118070"/>
                    </a:cubicBezTo>
                    <a:cubicBezTo>
                      <a:pt x="163195" y="119975"/>
                      <a:pt x="173355" y="109814"/>
                      <a:pt x="185420" y="100289"/>
                    </a:cubicBezTo>
                    <a:cubicBezTo>
                      <a:pt x="179070" y="72984"/>
                      <a:pt x="172720" y="46314"/>
                      <a:pt x="165100" y="21550"/>
                    </a:cubicBezTo>
                    <a:close/>
                    <a:moveTo>
                      <a:pt x="327660" y="266025"/>
                    </a:moveTo>
                    <a:cubicBezTo>
                      <a:pt x="328930" y="337145"/>
                      <a:pt x="368300" y="313014"/>
                      <a:pt x="357505" y="266025"/>
                    </a:cubicBezTo>
                    <a:cubicBezTo>
                      <a:pt x="349885" y="266025"/>
                      <a:pt x="340360" y="266025"/>
                      <a:pt x="327660" y="26602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100" name="Google Shape;100;p2"/>
            <p:cNvSpPr/>
            <p:nvPr/>
          </p:nvSpPr>
          <p:spPr>
            <a:xfrm>
              <a:off x="6021196" y="137179"/>
              <a:ext cx="265484" cy="205157"/>
            </a:xfrm>
            <a:custGeom>
              <a:avLst/>
              <a:gdLst/>
              <a:ahLst/>
              <a:cxnLst/>
              <a:rect l="l" t="t" r="r" b="b"/>
              <a:pathLst>
                <a:path w="308702" h="238555" extrusionOk="0">
                  <a:moveTo>
                    <a:pt x="275682" y="130540"/>
                  </a:moveTo>
                  <a:cubicBezTo>
                    <a:pt x="186782" y="134985"/>
                    <a:pt x="95977" y="143875"/>
                    <a:pt x="7712" y="150225"/>
                  </a:cubicBezTo>
                  <a:cubicBezTo>
                    <a:pt x="-8798" y="168640"/>
                    <a:pt x="1997" y="241030"/>
                    <a:pt x="32477" y="238490"/>
                  </a:cubicBezTo>
                  <a:cubicBezTo>
                    <a:pt x="126457" y="218805"/>
                    <a:pt x="214087" y="238490"/>
                    <a:pt x="308702" y="211820"/>
                  </a:cubicBezTo>
                  <a:cubicBezTo>
                    <a:pt x="278857" y="185150"/>
                    <a:pt x="322672" y="132445"/>
                    <a:pt x="275682" y="130540"/>
                  </a:cubicBezTo>
                  <a:close/>
                  <a:moveTo>
                    <a:pt x="271872" y="187690"/>
                  </a:moveTo>
                  <a:cubicBezTo>
                    <a:pt x="200752" y="219440"/>
                    <a:pt x="111217" y="202930"/>
                    <a:pt x="33112" y="211185"/>
                  </a:cubicBezTo>
                  <a:cubicBezTo>
                    <a:pt x="25492" y="195310"/>
                    <a:pt x="24857" y="195310"/>
                    <a:pt x="29302" y="175625"/>
                  </a:cubicBezTo>
                  <a:cubicBezTo>
                    <a:pt x="108677" y="166100"/>
                    <a:pt x="196307" y="146415"/>
                    <a:pt x="274412" y="159750"/>
                  </a:cubicBezTo>
                  <a:cubicBezTo>
                    <a:pt x="273777" y="169275"/>
                    <a:pt x="272507" y="179435"/>
                    <a:pt x="271872" y="187690"/>
                  </a:cubicBezTo>
                  <a:close/>
                  <a:moveTo>
                    <a:pt x="3902" y="80375"/>
                  </a:moveTo>
                  <a:cubicBezTo>
                    <a:pt x="10252" y="126095"/>
                    <a:pt x="181067" y="83550"/>
                    <a:pt x="218532" y="87995"/>
                  </a:cubicBezTo>
                  <a:cubicBezTo>
                    <a:pt x="295367" y="95615"/>
                    <a:pt x="307432" y="97520"/>
                    <a:pt x="293462" y="19415"/>
                  </a:cubicBezTo>
                  <a:cubicBezTo>
                    <a:pt x="285842" y="-17415"/>
                    <a:pt x="73117" y="11160"/>
                    <a:pt x="28032" y="2270"/>
                  </a:cubicBezTo>
                  <a:cubicBezTo>
                    <a:pt x="-10068" y="1635"/>
                    <a:pt x="6442" y="55610"/>
                    <a:pt x="3902" y="80375"/>
                  </a:cubicBezTo>
                  <a:close/>
                  <a:moveTo>
                    <a:pt x="40097" y="25130"/>
                  </a:moveTo>
                  <a:cubicBezTo>
                    <a:pt x="78197" y="25765"/>
                    <a:pt x="115027" y="14970"/>
                    <a:pt x="153762" y="23225"/>
                  </a:cubicBezTo>
                  <a:cubicBezTo>
                    <a:pt x="189957" y="39735"/>
                    <a:pt x="274412" y="-6620"/>
                    <a:pt x="276317" y="52435"/>
                  </a:cubicBezTo>
                  <a:cubicBezTo>
                    <a:pt x="287747" y="79105"/>
                    <a:pt x="54067" y="73390"/>
                    <a:pt x="26762" y="72120"/>
                  </a:cubicBezTo>
                  <a:cubicBezTo>
                    <a:pt x="27397" y="54975"/>
                    <a:pt x="15332" y="26400"/>
                    <a:pt x="40097" y="251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101" name="Google Shape;101;p2"/>
            <p:cNvGrpSpPr/>
            <p:nvPr/>
          </p:nvGrpSpPr>
          <p:grpSpPr>
            <a:xfrm>
              <a:off x="1184427" y="4630083"/>
              <a:ext cx="229693" cy="293080"/>
              <a:chOff x="6793660" y="3322411"/>
              <a:chExt cx="268804" cy="342944"/>
            </a:xfrm>
          </p:grpSpPr>
          <p:sp>
            <p:nvSpPr>
              <p:cNvPr id="102" name="Google Shape;102;p2"/>
              <p:cNvSpPr/>
              <p:nvPr/>
            </p:nvSpPr>
            <p:spPr>
              <a:xfrm>
                <a:off x="6793660" y="3322411"/>
                <a:ext cx="268804" cy="342944"/>
              </a:xfrm>
              <a:custGeom>
                <a:avLst/>
                <a:gdLst/>
                <a:ahLst/>
                <a:cxnLst/>
                <a:rect l="l" t="t" r="r" b="b"/>
                <a:pathLst>
                  <a:path w="312563" h="398772" extrusionOk="0">
                    <a:moveTo>
                      <a:pt x="216826" y="153028"/>
                    </a:moveTo>
                    <a:cubicBezTo>
                      <a:pt x="221271" y="163188"/>
                      <a:pt x="230796" y="165093"/>
                      <a:pt x="238416" y="166997"/>
                    </a:cubicBezTo>
                    <a:cubicBezTo>
                      <a:pt x="302551" y="185413"/>
                      <a:pt x="337476" y="278758"/>
                      <a:pt x="291756" y="323843"/>
                    </a:cubicBezTo>
                    <a:cubicBezTo>
                      <a:pt x="232701" y="397503"/>
                      <a:pt x="134911" y="398772"/>
                      <a:pt x="48551" y="398772"/>
                    </a:cubicBezTo>
                    <a:cubicBezTo>
                      <a:pt x="926" y="373372"/>
                      <a:pt x="31406" y="246372"/>
                      <a:pt x="16166" y="193668"/>
                    </a:cubicBezTo>
                    <a:cubicBezTo>
                      <a:pt x="21881" y="142868"/>
                      <a:pt x="-23839" y="59047"/>
                      <a:pt x="17436" y="23488"/>
                    </a:cubicBezTo>
                    <a:cubicBezTo>
                      <a:pt x="114591" y="-33028"/>
                      <a:pt x="340016" y="13328"/>
                      <a:pt x="216826" y="153028"/>
                    </a:cubicBezTo>
                    <a:close/>
                    <a:moveTo>
                      <a:pt x="54901" y="378453"/>
                    </a:moveTo>
                    <a:cubicBezTo>
                      <a:pt x="170471" y="401313"/>
                      <a:pt x="394626" y="293997"/>
                      <a:pt x="234606" y="185413"/>
                    </a:cubicBezTo>
                    <a:cubicBezTo>
                      <a:pt x="203491" y="168903"/>
                      <a:pt x="153326" y="198747"/>
                      <a:pt x="133006" y="175253"/>
                    </a:cubicBezTo>
                    <a:cubicBezTo>
                      <a:pt x="144436" y="149218"/>
                      <a:pt x="190791" y="149218"/>
                      <a:pt x="209206" y="125088"/>
                    </a:cubicBezTo>
                    <a:cubicBezTo>
                      <a:pt x="287946" y="16503"/>
                      <a:pt x="107606" y="-642"/>
                      <a:pt x="40296" y="38093"/>
                    </a:cubicBezTo>
                    <a:cubicBezTo>
                      <a:pt x="2831" y="52697"/>
                      <a:pt x="33311" y="106672"/>
                      <a:pt x="30136" y="137153"/>
                    </a:cubicBezTo>
                    <a:cubicBezTo>
                      <a:pt x="44741" y="218433"/>
                      <a:pt x="40931" y="297808"/>
                      <a:pt x="54901" y="37845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103" name="Google Shape;103;p2"/>
              <p:cNvSpPr/>
              <p:nvPr/>
            </p:nvSpPr>
            <p:spPr>
              <a:xfrm>
                <a:off x="6856211" y="3513113"/>
                <a:ext cx="129046" cy="89953"/>
              </a:xfrm>
              <a:custGeom>
                <a:avLst/>
                <a:gdLst/>
                <a:ahLst/>
                <a:cxnLst/>
                <a:rect l="l" t="t" r="r" b="b"/>
                <a:pathLst>
                  <a:path w="150053" h="104597" extrusionOk="0">
                    <a:moveTo>
                      <a:pt x="0" y="23515"/>
                    </a:moveTo>
                    <a:cubicBezTo>
                      <a:pt x="96520" y="-43160"/>
                      <a:pt x="239395" y="48280"/>
                      <a:pt x="74930" y="95905"/>
                    </a:cubicBezTo>
                    <a:cubicBezTo>
                      <a:pt x="-23495" y="118765"/>
                      <a:pt x="19685" y="97175"/>
                      <a:pt x="0" y="23515"/>
                    </a:cubicBezTo>
                    <a:close/>
                    <a:moveTo>
                      <a:pt x="92075" y="16530"/>
                    </a:moveTo>
                    <a:cubicBezTo>
                      <a:pt x="57150" y="22880"/>
                      <a:pt x="17780" y="24150"/>
                      <a:pt x="31750" y="69235"/>
                    </a:cubicBezTo>
                    <a:cubicBezTo>
                      <a:pt x="53340" y="109875"/>
                      <a:pt x="184150" y="29230"/>
                      <a:pt x="92075" y="1653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104" name="Google Shape;104;p2"/>
              <p:cNvSpPr/>
              <p:nvPr/>
            </p:nvSpPr>
            <p:spPr>
              <a:xfrm>
                <a:off x="6843642" y="3359143"/>
                <a:ext cx="112645" cy="75760"/>
              </a:xfrm>
              <a:custGeom>
                <a:avLst/>
                <a:gdLst/>
                <a:ahLst/>
                <a:cxnLst/>
                <a:rect l="l" t="t" r="r" b="b"/>
                <a:pathLst>
                  <a:path w="130983" h="88093" extrusionOk="0">
                    <a:moveTo>
                      <a:pt x="0" y="22716"/>
                    </a:moveTo>
                    <a:cubicBezTo>
                      <a:pt x="33020" y="8111"/>
                      <a:pt x="162560" y="-29989"/>
                      <a:pt x="123825" y="44941"/>
                    </a:cubicBezTo>
                    <a:cubicBezTo>
                      <a:pt x="67945" y="81136"/>
                      <a:pt x="0" y="130031"/>
                      <a:pt x="0" y="22716"/>
                    </a:cubicBezTo>
                    <a:close/>
                    <a:moveTo>
                      <a:pt x="34289" y="67166"/>
                    </a:moveTo>
                    <a:cubicBezTo>
                      <a:pt x="60325" y="58911"/>
                      <a:pt x="96520" y="46846"/>
                      <a:pt x="102235" y="20176"/>
                    </a:cubicBezTo>
                    <a:cubicBezTo>
                      <a:pt x="74295" y="17636"/>
                      <a:pt x="50164" y="25256"/>
                      <a:pt x="27305" y="37321"/>
                    </a:cubicBezTo>
                    <a:cubicBezTo>
                      <a:pt x="24130" y="49386"/>
                      <a:pt x="24764" y="57641"/>
                      <a:pt x="34289" y="6716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105" name="Google Shape;105;p2"/>
            <p:cNvSpPr/>
            <p:nvPr/>
          </p:nvSpPr>
          <p:spPr>
            <a:xfrm>
              <a:off x="4843337" y="836403"/>
              <a:ext cx="377232" cy="204888"/>
            </a:xfrm>
            <a:custGeom>
              <a:avLst/>
              <a:gdLst/>
              <a:ahLst/>
              <a:cxnLst/>
              <a:rect l="l" t="t" r="r" b="b"/>
              <a:pathLst>
                <a:path w="550703" h="299106" extrusionOk="0">
                  <a:moveTo>
                    <a:pt x="315400" y="163550"/>
                  </a:moveTo>
                  <a:cubicBezTo>
                    <a:pt x="376995" y="159105"/>
                    <a:pt x="479865" y="221335"/>
                    <a:pt x="505265" y="137515"/>
                  </a:cubicBezTo>
                  <a:cubicBezTo>
                    <a:pt x="521140" y="29565"/>
                    <a:pt x="410015" y="17500"/>
                    <a:pt x="347150" y="85445"/>
                  </a:cubicBezTo>
                  <a:cubicBezTo>
                    <a:pt x="271585" y="162915"/>
                    <a:pt x="215070" y="322300"/>
                    <a:pt x="82355" y="296265"/>
                  </a:cubicBezTo>
                  <a:cubicBezTo>
                    <a:pt x="-122750" y="216255"/>
                    <a:pt x="103945" y="13055"/>
                    <a:pt x="235390" y="104495"/>
                  </a:cubicBezTo>
                  <a:cubicBezTo>
                    <a:pt x="255075" y="120370"/>
                    <a:pt x="243645" y="141960"/>
                    <a:pt x="220150" y="127990"/>
                  </a:cubicBezTo>
                  <a:cubicBezTo>
                    <a:pt x="107120" y="72745"/>
                    <a:pt x="-35755" y="251180"/>
                    <a:pt x="118550" y="248640"/>
                  </a:cubicBezTo>
                  <a:cubicBezTo>
                    <a:pt x="248725" y="211810"/>
                    <a:pt x="274760" y="49885"/>
                    <a:pt x="402395" y="9245"/>
                  </a:cubicBezTo>
                  <a:cubicBezTo>
                    <a:pt x="433510" y="1625"/>
                    <a:pt x="474785" y="-10440"/>
                    <a:pt x="498280" y="17500"/>
                  </a:cubicBezTo>
                  <a:cubicBezTo>
                    <a:pt x="519235" y="48615"/>
                    <a:pt x="559240" y="75920"/>
                    <a:pt x="549080" y="117830"/>
                  </a:cubicBezTo>
                  <a:cubicBezTo>
                    <a:pt x="541460" y="223240"/>
                    <a:pt x="350325" y="257530"/>
                    <a:pt x="315400" y="163550"/>
                  </a:cubicBezTo>
                  <a:close/>
                  <a:moveTo>
                    <a:pt x="128710" y="265785"/>
                  </a:moveTo>
                  <a:cubicBezTo>
                    <a:pt x="119820" y="279120"/>
                    <a:pt x="105215" y="267055"/>
                    <a:pt x="94420" y="274040"/>
                  </a:cubicBezTo>
                  <a:cubicBezTo>
                    <a:pt x="113470" y="281660"/>
                    <a:pt x="117280" y="256260"/>
                    <a:pt x="133790" y="268960"/>
                  </a:cubicBezTo>
                  <a:cubicBezTo>
                    <a:pt x="135060" y="268960"/>
                    <a:pt x="136330" y="267690"/>
                    <a:pt x="137600" y="267055"/>
                  </a:cubicBezTo>
                  <a:cubicBezTo>
                    <a:pt x="134425" y="266420"/>
                    <a:pt x="131885" y="266420"/>
                    <a:pt x="128710" y="265785"/>
                  </a:cubicBezTo>
                  <a:close/>
                  <a:moveTo>
                    <a:pt x="39175" y="164820"/>
                  </a:moveTo>
                  <a:cubicBezTo>
                    <a:pt x="11870" y="209270"/>
                    <a:pt x="25205" y="257530"/>
                    <a:pt x="65210" y="265150"/>
                  </a:cubicBezTo>
                  <a:cubicBezTo>
                    <a:pt x="34730" y="237210"/>
                    <a:pt x="20125" y="205460"/>
                    <a:pt x="39175" y="16482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06" name="Google Shape;106;p2"/>
            <p:cNvSpPr/>
            <p:nvPr/>
          </p:nvSpPr>
          <p:spPr>
            <a:xfrm rot="-2218186">
              <a:off x="-38492" y="151543"/>
              <a:ext cx="236276" cy="230041"/>
            </a:xfrm>
            <a:custGeom>
              <a:avLst/>
              <a:gdLst/>
              <a:ahLst/>
              <a:cxnLst/>
              <a:rect l="l" t="t" r="r" b="b"/>
              <a:pathLst>
                <a:path w="274579" h="267334" extrusionOk="0">
                  <a:moveTo>
                    <a:pt x="222259" y="167640"/>
                  </a:moveTo>
                  <a:cubicBezTo>
                    <a:pt x="200669" y="206375"/>
                    <a:pt x="227974" y="238760"/>
                    <a:pt x="193049" y="267335"/>
                  </a:cubicBezTo>
                  <a:cubicBezTo>
                    <a:pt x="166379" y="251460"/>
                    <a:pt x="158124" y="217805"/>
                    <a:pt x="132724" y="198755"/>
                  </a:cubicBezTo>
                  <a:cubicBezTo>
                    <a:pt x="50809" y="235585"/>
                    <a:pt x="-626" y="271780"/>
                    <a:pt x="51444" y="151130"/>
                  </a:cubicBezTo>
                  <a:cubicBezTo>
                    <a:pt x="27949" y="105410"/>
                    <a:pt x="-53966" y="71120"/>
                    <a:pt x="55889" y="73660"/>
                  </a:cubicBezTo>
                  <a:cubicBezTo>
                    <a:pt x="107959" y="83820"/>
                    <a:pt x="113674" y="19685"/>
                    <a:pt x="156854" y="0"/>
                  </a:cubicBezTo>
                  <a:cubicBezTo>
                    <a:pt x="186064" y="11430"/>
                    <a:pt x="174634" y="57785"/>
                    <a:pt x="184794" y="83185"/>
                  </a:cubicBezTo>
                  <a:cubicBezTo>
                    <a:pt x="215274" y="124460"/>
                    <a:pt x="346084" y="109220"/>
                    <a:pt x="222259" y="167640"/>
                  </a:cubicBezTo>
                  <a:close/>
                  <a:moveTo>
                    <a:pt x="151774" y="35560"/>
                  </a:moveTo>
                  <a:cubicBezTo>
                    <a:pt x="100339" y="85725"/>
                    <a:pt x="120659" y="93980"/>
                    <a:pt x="39379" y="97790"/>
                  </a:cubicBezTo>
                  <a:cubicBezTo>
                    <a:pt x="53349" y="115570"/>
                    <a:pt x="65414" y="131445"/>
                    <a:pt x="76844" y="146685"/>
                  </a:cubicBezTo>
                  <a:cubicBezTo>
                    <a:pt x="74304" y="165735"/>
                    <a:pt x="60969" y="180340"/>
                    <a:pt x="63509" y="201295"/>
                  </a:cubicBezTo>
                  <a:cubicBezTo>
                    <a:pt x="123199" y="180975"/>
                    <a:pt x="142884" y="154940"/>
                    <a:pt x="178444" y="226695"/>
                  </a:cubicBezTo>
                  <a:cubicBezTo>
                    <a:pt x="181619" y="231140"/>
                    <a:pt x="184794" y="234950"/>
                    <a:pt x="191779" y="231140"/>
                  </a:cubicBezTo>
                  <a:cubicBezTo>
                    <a:pt x="200034" y="175260"/>
                    <a:pt x="182889" y="165735"/>
                    <a:pt x="231784" y="129540"/>
                  </a:cubicBezTo>
                  <a:cubicBezTo>
                    <a:pt x="152409" y="103505"/>
                    <a:pt x="167014" y="113030"/>
                    <a:pt x="151774" y="355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07" name="Google Shape;107;p2"/>
            <p:cNvSpPr/>
            <p:nvPr/>
          </p:nvSpPr>
          <p:spPr>
            <a:xfrm rot="1464154">
              <a:off x="4569091" y="-94554"/>
              <a:ext cx="235935" cy="229710"/>
            </a:xfrm>
            <a:custGeom>
              <a:avLst/>
              <a:gdLst/>
              <a:ahLst/>
              <a:cxnLst/>
              <a:rect l="l" t="t" r="r" b="b"/>
              <a:pathLst>
                <a:path w="274579" h="267334" extrusionOk="0">
                  <a:moveTo>
                    <a:pt x="222259" y="167640"/>
                  </a:moveTo>
                  <a:cubicBezTo>
                    <a:pt x="200669" y="206375"/>
                    <a:pt x="227974" y="238760"/>
                    <a:pt x="193049" y="267335"/>
                  </a:cubicBezTo>
                  <a:cubicBezTo>
                    <a:pt x="166379" y="251460"/>
                    <a:pt x="158124" y="217805"/>
                    <a:pt x="132724" y="198755"/>
                  </a:cubicBezTo>
                  <a:cubicBezTo>
                    <a:pt x="50809" y="235585"/>
                    <a:pt x="-626" y="271780"/>
                    <a:pt x="51444" y="151130"/>
                  </a:cubicBezTo>
                  <a:cubicBezTo>
                    <a:pt x="27949" y="105410"/>
                    <a:pt x="-53966" y="71120"/>
                    <a:pt x="55889" y="73660"/>
                  </a:cubicBezTo>
                  <a:cubicBezTo>
                    <a:pt x="107959" y="83820"/>
                    <a:pt x="113674" y="19685"/>
                    <a:pt x="156854" y="0"/>
                  </a:cubicBezTo>
                  <a:cubicBezTo>
                    <a:pt x="186064" y="11430"/>
                    <a:pt x="174634" y="57785"/>
                    <a:pt x="184794" y="83185"/>
                  </a:cubicBezTo>
                  <a:cubicBezTo>
                    <a:pt x="215274" y="124460"/>
                    <a:pt x="346084" y="109220"/>
                    <a:pt x="222259" y="167640"/>
                  </a:cubicBezTo>
                  <a:close/>
                  <a:moveTo>
                    <a:pt x="151774" y="35560"/>
                  </a:moveTo>
                  <a:cubicBezTo>
                    <a:pt x="100339" y="85725"/>
                    <a:pt x="120659" y="93980"/>
                    <a:pt x="39379" y="97790"/>
                  </a:cubicBezTo>
                  <a:cubicBezTo>
                    <a:pt x="53349" y="115570"/>
                    <a:pt x="65414" y="131445"/>
                    <a:pt x="76844" y="146685"/>
                  </a:cubicBezTo>
                  <a:cubicBezTo>
                    <a:pt x="74304" y="165735"/>
                    <a:pt x="60969" y="180340"/>
                    <a:pt x="63509" y="201295"/>
                  </a:cubicBezTo>
                  <a:cubicBezTo>
                    <a:pt x="123199" y="180975"/>
                    <a:pt x="142884" y="154940"/>
                    <a:pt x="178444" y="226695"/>
                  </a:cubicBezTo>
                  <a:cubicBezTo>
                    <a:pt x="181619" y="231140"/>
                    <a:pt x="184794" y="234950"/>
                    <a:pt x="191779" y="231140"/>
                  </a:cubicBezTo>
                  <a:cubicBezTo>
                    <a:pt x="200034" y="175260"/>
                    <a:pt x="182889" y="165735"/>
                    <a:pt x="231784" y="129540"/>
                  </a:cubicBezTo>
                  <a:cubicBezTo>
                    <a:pt x="152409" y="103505"/>
                    <a:pt x="167014" y="113030"/>
                    <a:pt x="151774" y="355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08" name="Google Shape;108;p2"/>
            <p:cNvSpPr/>
            <p:nvPr/>
          </p:nvSpPr>
          <p:spPr>
            <a:xfrm rot="-2221343">
              <a:off x="1866371" y="3538528"/>
              <a:ext cx="206347" cy="200902"/>
            </a:xfrm>
            <a:custGeom>
              <a:avLst/>
              <a:gdLst/>
              <a:ahLst/>
              <a:cxnLst/>
              <a:rect l="l" t="t" r="r" b="b"/>
              <a:pathLst>
                <a:path w="274579" h="267334" extrusionOk="0">
                  <a:moveTo>
                    <a:pt x="222259" y="167640"/>
                  </a:moveTo>
                  <a:cubicBezTo>
                    <a:pt x="200669" y="206375"/>
                    <a:pt x="227974" y="238760"/>
                    <a:pt x="193049" y="267335"/>
                  </a:cubicBezTo>
                  <a:cubicBezTo>
                    <a:pt x="166379" y="251460"/>
                    <a:pt x="158124" y="217805"/>
                    <a:pt x="132724" y="198755"/>
                  </a:cubicBezTo>
                  <a:cubicBezTo>
                    <a:pt x="50809" y="235585"/>
                    <a:pt x="-626" y="271780"/>
                    <a:pt x="51444" y="151130"/>
                  </a:cubicBezTo>
                  <a:cubicBezTo>
                    <a:pt x="27949" y="105410"/>
                    <a:pt x="-53966" y="71120"/>
                    <a:pt x="55889" y="73660"/>
                  </a:cubicBezTo>
                  <a:cubicBezTo>
                    <a:pt x="107959" y="83820"/>
                    <a:pt x="113674" y="19685"/>
                    <a:pt x="156854" y="0"/>
                  </a:cubicBezTo>
                  <a:cubicBezTo>
                    <a:pt x="186064" y="11430"/>
                    <a:pt x="174634" y="57785"/>
                    <a:pt x="184794" y="83185"/>
                  </a:cubicBezTo>
                  <a:cubicBezTo>
                    <a:pt x="215274" y="124460"/>
                    <a:pt x="346084" y="109220"/>
                    <a:pt x="222259" y="167640"/>
                  </a:cubicBezTo>
                  <a:close/>
                  <a:moveTo>
                    <a:pt x="151774" y="35560"/>
                  </a:moveTo>
                  <a:cubicBezTo>
                    <a:pt x="100339" y="85725"/>
                    <a:pt x="120659" y="93980"/>
                    <a:pt x="39379" y="97790"/>
                  </a:cubicBezTo>
                  <a:cubicBezTo>
                    <a:pt x="53349" y="115570"/>
                    <a:pt x="65414" y="131445"/>
                    <a:pt x="76844" y="146685"/>
                  </a:cubicBezTo>
                  <a:cubicBezTo>
                    <a:pt x="74304" y="165735"/>
                    <a:pt x="60969" y="180340"/>
                    <a:pt x="63509" y="201295"/>
                  </a:cubicBezTo>
                  <a:cubicBezTo>
                    <a:pt x="123199" y="180975"/>
                    <a:pt x="142884" y="154940"/>
                    <a:pt x="178444" y="226695"/>
                  </a:cubicBezTo>
                  <a:cubicBezTo>
                    <a:pt x="181619" y="231140"/>
                    <a:pt x="184794" y="234950"/>
                    <a:pt x="191779" y="231140"/>
                  </a:cubicBezTo>
                  <a:cubicBezTo>
                    <a:pt x="200034" y="175260"/>
                    <a:pt x="182889" y="165735"/>
                    <a:pt x="231784" y="129540"/>
                  </a:cubicBezTo>
                  <a:cubicBezTo>
                    <a:pt x="152409" y="103505"/>
                    <a:pt x="167014" y="113030"/>
                    <a:pt x="151774" y="355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ith pattern">
  <p:cSld name="BLANK_1"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5" name="Google Shape;565;p11"/>
          <p:cNvGrpSpPr/>
          <p:nvPr/>
        </p:nvGrpSpPr>
        <p:grpSpPr>
          <a:xfrm>
            <a:off x="-45603" y="4341395"/>
            <a:ext cx="9272423" cy="910791"/>
            <a:chOff x="-45603" y="440026"/>
            <a:chExt cx="9272423" cy="910791"/>
          </a:xfrm>
        </p:grpSpPr>
        <p:sp>
          <p:nvSpPr>
            <p:cNvPr id="566" name="Google Shape;566;p11"/>
            <p:cNvSpPr/>
            <p:nvPr/>
          </p:nvSpPr>
          <p:spPr>
            <a:xfrm>
              <a:off x="2176354" y="708034"/>
              <a:ext cx="281779" cy="397462"/>
            </a:xfrm>
            <a:custGeom>
              <a:avLst/>
              <a:gdLst/>
              <a:ahLst/>
              <a:cxnLst/>
              <a:rect l="l" t="t" r="r" b="b"/>
              <a:pathLst>
                <a:path w="580988" h="819510" extrusionOk="0">
                  <a:moveTo>
                    <a:pt x="261759" y="635000"/>
                  </a:moveTo>
                  <a:cubicBezTo>
                    <a:pt x="260489" y="670560"/>
                    <a:pt x="259854" y="707390"/>
                    <a:pt x="258584" y="743585"/>
                  </a:cubicBezTo>
                  <a:cubicBezTo>
                    <a:pt x="292874" y="774065"/>
                    <a:pt x="337324" y="753745"/>
                    <a:pt x="370344" y="778510"/>
                  </a:cubicBezTo>
                  <a:cubicBezTo>
                    <a:pt x="388124" y="796290"/>
                    <a:pt x="360184" y="805815"/>
                    <a:pt x="345579" y="806450"/>
                  </a:cubicBezTo>
                  <a:cubicBezTo>
                    <a:pt x="281444" y="810895"/>
                    <a:pt x="120154" y="844550"/>
                    <a:pt x="84594" y="782320"/>
                  </a:cubicBezTo>
                  <a:cubicBezTo>
                    <a:pt x="104914" y="743585"/>
                    <a:pt x="160159" y="739140"/>
                    <a:pt x="200164" y="733425"/>
                  </a:cubicBezTo>
                  <a:cubicBezTo>
                    <a:pt x="208419" y="702310"/>
                    <a:pt x="212229" y="670560"/>
                    <a:pt x="214769" y="636905"/>
                  </a:cubicBezTo>
                  <a:cubicBezTo>
                    <a:pt x="180479" y="630555"/>
                    <a:pt x="21729" y="575945"/>
                    <a:pt x="35064" y="537210"/>
                  </a:cubicBezTo>
                  <a:cubicBezTo>
                    <a:pt x="45859" y="514985"/>
                    <a:pt x="66179" y="514985"/>
                    <a:pt x="85864" y="524510"/>
                  </a:cubicBezTo>
                  <a:cubicBezTo>
                    <a:pt x="101739" y="527685"/>
                    <a:pt x="102374" y="527685"/>
                    <a:pt x="110629" y="506730"/>
                  </a:cubicBezTo>
                  <a:cubicBezTo>
                    <a:pt x="-130036" y="377825"/>
                    <a:pt x="62369" y="18415"/>
                    <a:pt x="303034" y="81280"/>
                  </a:cubicBezTo>
                  <a:cubicBezTo>
                    <a:pt x="336054" y="60325"/>
                    <a:pt x="301764" y="19050"/>
                    <a:pt x="337959" y="0"/>
                  </a:cubicBezTo>
                  <a:cubicBezTo>
                    <a:pt x="712609" y="106045"/>
                    <a:pt x="628154" y="591820"/>
                    <a:pt x="261759" y="635000"/>
                  </a:cubicBezTo>
                  <a:close/>
                  <a:moveTo>
                    <a:pt x="499884" y="133350"/>
                  </a:moveTo>
                  <a:cubicBezTo>
                    <a:pt x="496709" y="130810"/>
                    <a:pt x="494169" y="128905"/>
                    <a:pt x="490994" y="126365"/>
                  </a:cubicBezTo>
                  <a:cubicBezTo>
                    <a:pt x="486549" y="104775"/>
                    <a:pt x="434479" y="60960"/>
                    <a:pt x="410349" y="62865"/>
                  </a:cubicBezTo>
                  <a:cubicBezTo>
                    <a:pt x="432574" y="86360"/>
                    <a:pt x="460514" y="116205"/>
                    <a:pt x="490994" y="125730"/>
                  </a:cubicBezTo>
                  <a:cubicBezTo>
                    <a:pt x="496074" y="130810"/>
                    <a:pt x="508774" y="133350"/>
                    <a:pt x="503694" y="142240"/>
                  </a:cubicBezTo>
                  <a:cubicBezTo>
                    <a:pt x="556399" y="230505"/>
                    <a:pt x="555764" y="327025"/>
                    <a:pt x="531634" y="424815"/>
                  </a:cubicBezTo>
                  <a:cubicBezTo>
                    <a:pt x="461784" y="501650"/>
                    <a:pt x="409079" y="557530"/>
                    <a:pt x="303669" y="596265"/>
                  </a:cubicBezTo>
                  <a:cubicBezTo>
                    <a:pt x="379869" y="597535"/>
                    <a:pt x="484644" y="531495"/>
                    <a:pt x="502424" y="456565"/>
                  </a:cubicBezTo>
                  <a:cubicBezTo>
                    <a:pt x="528459" y="450850"/>
                    <a:pt x="532904" y="424180"/>
                    <a:pt x="534174" y="401955"/>
                  </a:cubicBezTo>
                  <a:cubicBezTo>
                    <a:pt x="576719" y="365760"/>
                    <a:pt x="577354" y="186055"/>
                    <a:pt x="515759" y="169545"/>
                  </a:cubicBezTo>
                  <a:cubicBezTo>
                    <a:pt x="510679" y="167005"/>
                    <a:pt x="506234" y="163830"/>
                    <a:pt x="508774" y="156845"/>
                  </a:cubicBezTo>
                  <a:cubicBezTo>
                    <a:pt x="506234" y="149225"/>
                    <a:pt x="503694" y="140970"/>
                    <a:pt x="499884" y="133350"/>
                  </a:cubicBezTo>
                  <a:close/>
                  <a:moveTo>
                    <a:pt x="436384" y="353060"/>
                  </a:moveTo>
                  <a:cubicBezTo>
                    <a:pt x="407174" y="354330"/>
                    <a:pt x="381774" y="360680"/>
                    <a:pt x="357009" y="374650"/>
                  </a:cubicBezTo>
                  <a:cubicBezTo>
                    <a:pt x="315099" y="355600"/>
                    <a:pt x="231914" y="308610"/>
                    <a:pt x="218579" y="382905"/>
                  </a:cubicBezTo>
                  <a:cubicBezTo>
                    <a:pt x="273824" y="443230"/>
                    <a:pt x="255409" y="433070"/>
                    <a:pt x="251599" y="511175"/>
                  </a:cubicBezTo>
                  <a:cubicBezTo>
                    <a:pt x="299224" y="529590"/>
                    <a:pt x="336689" y="398145"/>
                    <a:pt x="367169" y="370205"/>
                  </a:cubicBezTo>
                  <a:cubicBezTo>
                    <a:pt x="385584" y="381635"/>
                    <a:pt x="386854" y="407035"/>
                    <a:pt x="405269" y="418465"/>
                  </a:cubicBezTo>
                  <a:cubicBezTo>
                    <a:pt x="433844" y="408305"/>
                    <a:pt x="393204" y="377190"/>
                    <a:pt x="412254" y="367030"/>
                  </a:cubicBezTo>
                  <a:cubicBezTo>
                    <a:pt x="416699" y="370840"/>
                    <a:pt x="421144" y="375285"/>
                    <a:pt x="424954" y="379095"/>
                  </a:cubicBezTo>
                  <a:cubicBezTo>
                    <a:pt x="441464" y="362585"/>
                    <a:pt x="432574" y="347345"/>
                    <a:pt x="445909" y="325755"/>
                  </a:cubicBezTo>
                  <a:cubicBezTo>
                    <a:pt x="430034" y="335280"/>
                    <a:pt x="435114" y="344805"/>
                    <a:pt x="436384" y="353060"/>
                  </a:cubicBezTo>
                  <a:close/>
                  <a:moveTo>
                    <a:pt x="230009" y="513715"/>
                  </a:moveTo>
                  <a:cubicBezTo>
                    <a:pt x="255409" y="407035"/>
                    <a:pt x="231279" y="448310"/>
                    <a:pt x="205244" y="394335"/>
                  </a:cubicBezTo>
                  <a:cubicBezTo>
                    <a:pt x="189369" y="314325"/>
                    <a:pt x="283349" y="313055"/>
                    <a:pt x="332879" y="344805"/>
                  </a:cubicBezTo>
                  <a:cubicBezTo>
                    <a:pt x="358914" y="363855"/>
                    <a:pt x="376694" y="337820"/>
                    <a:pt x="403364" y="332105"/>
                  </a:cubicBezTo>
                  <a:cubicBezTo>
                    <a:pt x="402094" y="320675"/>
                    <a:pt x="411619" y="307975"/>
                    <a:pt x="402094" y="296545"/>
                  </a:cubicBezTo>
                  <a:cubicBezTo>
                    <a:pt x="353199" y="279400"/>
                    <a:pt x="317004" y="340360"/>
                    <a:pt x="268109" y="302260"/>
                  </a:cubicBezTo>
                  <a:cubicBezTo>
                    <a:pt x="269379" y="285115"/>
                    <a:pt x="264934" y="267335"/>
                    <a:pt x="270649" y="250190"/>
                  </a:cubicBezTo>
                  <a:cubicBezTo>
                    <a:pt x="300494" y="255270"/>
                    <a:pt x="300494" y="255270"/>
                    <a:pt x="325894" y="247650"/>
                  </a:cubicBezTo>
                  <a:cubicBezTo>
                    <a:pt x="323989" y="200025"/>
                    <a:pt x="376694" y="215265"/>
                    <a:pt x="358279" y="186055"/>
                  </a:cubicBezTo>
                  <a:cubicBezTo>
                    <a:pt x="304939" y="220345"/>
                    <a:pt x="315099" y="162560"/>
                    <a:pt x="344944" y="137795"/>
                  </a:cubicBezTo>
                  <a:cubicBezTo>
                    <a:pt x="302399" y="85725"/>
                    <a:pt x="217944" y="74930"/>
                    <a:pt x="165239" y="116205"/>
                  </a:cubicBezTo>
                  <a:cubicBezTo>
                    <a:pt x="174129" y="136525"/>
                    <a:pt x="202704" y="120650"/>
                    <a:pt x="210324" y="145415"/>
                  </a:cubicBezTo>
                  <a:cubicBezTo>
                    <a:pt x="183019" y="164465"/>
                    <a:pt x="149364" y="167640"/>
                    <a:pt x="120154" y="178435"/>
                  </a:cubicBezTo>
                  <a:cubicBezTo>
                    <a:pt x="119519" y="249555"/>
                    <a:pt x="77609" y="200660"/>
                    <a:pt x="53479" y="242570"/>
                  </a:cubicBezTo>
                  <a:cubicBezTo>
                    <a:pt x="52844" y="280670"/>
                    <a:pt x="111899" y="318770"/>
                    <a:pt x="89674" y="349885"/>
                  </a:cubicBezTo>
                  <a:cubicBezTo>
                    <a:pt x="61734" y="365760"/>
                    <a:pt x="50939" y="386080"/>
                    <a:pt x="61734" y="417830"/>
                  </a:cubicBezTo>
                  <a:cubicBezTo>
                    <a:pt x="66814" y="497840"/>
                    <a:pt x="167779" y="506730"/>
                    <a:pt x="230009" y="513715"/>
                  </a:cubicBezTo>
                  <a:close/>
                  <a:moveTo>
                    <a:pt x="146824" y="548005"/>
                  </a:moveTo>
                  <a:cubicBezTo>
                    <a:pt x="246519" y="612140"/>
                    <a:pt x="365264" y="559435"/>
                    <a:pt x="444639" y="488315"/>
                  </a:cubicBezTo>
                  <a:cubicBezTo>
                    <a:pt x="592594" y="370205"/>
                    <a:pt x="534809" y="123190"/>
                    <a:pt x="361454" y="66040"/>
                  </a:cubicBezTo>
                  <a:cubicBezTo>
                    <a:pt x="356374" y="76200"/>
                    <a:pt x="351929" y="86995"/>
                    <a:pt x="347484" y="97155"/>
                  </a:cubicBezTo>
                  <a:cubicBezTo>
                    <a:pt x="399554" y="145415"/>
                    <a:pt x="445274" y="203835"/>
                    <a:pt x="470039" y="269875"/>
                  </a:cubicBezTo>
                  <a:cubicBezTo>
                    <a:pt x="482739" y="398145"/>
                    <a:pt x="370979" y="535940"/>
                    <a:pt x="239534" y="533400"/>
                  </a:cubicBezTo>
                  <a:cubicBezTo>
                    <a:pt x="208419" y="534670"/>
                    <a:pt x="155714" y="500380"/>
                    <a:pt x="146824" y="548005"/>
                  </a:cubicBezTo>
                  <a:close/>
                  <a:moveTo>
                    <a:pt x="349389" y="258445"/>
                  </a:moveTo>
                  <a:cubicBezTo>
                    <a:pt x="328434" y="275590"/>
                    <a:pt x="303034" y="261620"/>
                    <a:pt x="280174" y="271145"/>
                  </a:cubicBezTo>
                  <a:cubicBezTo>
                    <a:pt x="280809" y="276225"/>
                    <a:pt x="280809" y="282575"/>
                    <a:pt x="281444" y="287655"/>
                  </a:cubicBezTo>
                  <a:cubicBezTo>
                    <a:pt x="318909" y="297815"/>
                    <a:pt x="320814" y="297815"/>
                    <a:pt x="345579" y="276225"/>
                  </a:cubicBezTo>
                  <a:cubicBezTo>
                    <a:pt x="369709" y="259080"/>
                    <a:pt x="380504" y="287655"/>
                    <a:pt x="414159" y="257175"/>
                  </a:cubicBezTo>
                  <a:cubicBezTo>
                    <a:pt x="501154" y="334010"/>
                    <a:pt x="394474" y="136525"/>
                    <a:pt x="369709" y="156845"/>
                  </a:cubicBezTo>
                  <a:cubicBezTo>
                    <a:pt x="384314" y="175895"/>
                    <a:pt x="384314" y="196850"/>
                    <a:pt x="379234" y="217805"/>
                  </a:cubicBezTo>
                  <a:cubicBezTo>
                    <a:pt x="368439" y="223520"/>
                    <a:pt x="359549" y="227965"/>
                    <a:pt x="349389" y="233045"/>
                  </a:cubicBezTo>
                  <a:cubicBezTo>
                    <a:pt x="349389" y="241935"/>
                    <a:pt x="349389" y="250190"/>
                    <a:pt x="349389" y="258445"/>
                  </a:cubicBezTo>
                  <a:close/>
                  <a:moveTo>
                    <a:pt x="311289" y="781685"/>
                  </a:moveTo>
                  <a:cubicBezTo>
                    <a:pt x="221754" y="765175"/>
                    <a:pt x="239534" y="797560"/>
                    <a:pt x="234454" y="698500"/>
                  </a:cubicBezTo>
                  <a:cubicBezTo>
                    <a:pt x="219214" y="720090"/>
                    <a:pt x="230644" y="746125"/>
                    <a:pt x="213499" y="765175"/>
                  </a:cubicBezTo>
                  <a:cubicBezTo>
                    <a:pt x="205244" y="761365"/>
                    <a:pt x="196989" y="756920"/>
                    <a:pt x="189369" y="753745"/>
                  </a:cubicBezTo>
                  <a:cubicBezTo>
                    <a:pt x="132854" y="764540"/>
                    <a:pt x="122694" y="769620"/>
                    <a:pt x="115709" y="788035"/>
                  </a:cubicBezTo>
                  <a:cubicBezTo>
                    <a:pt x="178574" y="794385"/>
                    <a:pt x="254774" y="810895"/>
                    <a:pt x="311289" y="781685"/>
                  </a:cubicBezTo>
                  <a:close/>
                  <a:moveTo>
                    <a:pt x="34429" y="252095"/>
                  </a:moveTo>
                  <a:cubicBezTo>
                    <a:pt x="6489" y="302895"/>
                    <a:pt x="9664" y="356870"/>
                    <a:pt x="39509" y="404495"/>
                  </a:cubicBezTo>
                  <a:cubicBezTo>
                    <a:pt x="31889" y="368935"/>
                    <a:pt x="53479" y="352425"/>
                    <a:pt x="78879" y="331470"/>
                  </a:cubicBezTo>
                  <a:cubicBezTo>
                    <a:pt x="64909" y="305435"/>
                    <a:pt x="50939" y="281305"/>
                    <a:pt x="34429" y="252095"/>
                  </a:cubicBezTo>
                  <a:close/>
                  <a:moveTo>
                    <a:pt x="259854" y="602615"/>
                  </a:moveTo>
                  <a:cubicBezTo>
                    <a:pt x="205879" y="591185"/>
                    <a:pt x="151269" y="582930"/>
                    <a:pt x="104279" y="551815"/>
                  </a:cubicBezTo>
                  <a:cubicBezTo>
                    <a:pt x="93484" y="545465"/>
                    <a:pt x="82689" y="538480"/>
                    <a:pt x="66179" y="544195"/>
                  </a:cubicBezTo>
                  <a:cubicBezTo>
                    <a:pt x="116979" y="590550"/>
                    <a:pt x="191909" y="628650"/>
                    <a:pt x="259854" y="602615"/>
                  </a:cubicBezTo>
                  <a:close/>
                  <a:moveTo>
                    <a:pt x="372249" y="408940"/>
                  </a:moveTo>
                  <a:cubicBezTo>
                    <a:pt x="360184" y="434975"/>
                    <a:pt x="317639" y="460375"/>
                    <a:pt x="330974" y="486410"/>
                  </a:cubicBezTo>
                  <a:cubicBezTo>
                    <a:pt x="354469" y="474345"/>
                    <a:pt x="376059" y="459105"/>
                    <a:pt x="390029" y="434975"/>
                  </a:cubicBezTo>
                  <a:cubicBezTo>
                    <a:pt x="387489" y="422910"/>
                    <a:pt x="383044" y="414020"/>
                    <a:pt x="372249" y="408940"/>
                  </a:cubicBezTo>
                  <a:close/>
                  <a:moveTo>
                    <a:pt x="172859" y="144145"/>
                  </a:moveTo>
                  <a:cubicBezTo>
                    <a:pt x="151904" y="118745"/>
                    <a:pt x="120154" y="129540"/>
                    <a:pt x="109994" y="155575"/>
                  </a:cubicBezTo>
                  <a:cubicBezTo>
                    <a:pt x="132854" y="161925"/>
                    <a:pt x="150634" y="152400"/>
                    <a:pt x="172859" y="144145"/>
                  </a:cubicBezTo>
                  <a:close/>
                  <a:moveTo>
                    <a:pt x="92214" y="161290"/>
                  </a:moveTo>
                  <a:cubicBezTo>
                    <a:pt x="76339" y="176530"/>
                    <a:pt x="62369" y="186690"/>
                    <a:pt x="59829" y="206375"/>
                  </a:cubicBezTo>
                  <a:cubicBezTo>
                    <a:pt x="106184" y="216535"/>
                    <a:pt x="99834" y="196215"/>
                    <a:pt x="92214" y="161290"/>
                  </a:cubicBezTo>
                  <a:close/>
                  <a:moveTo>
                    <a:pt x="342404" y="28575"/>
                  </a:moveTo>
                  <a:cubicBezTo>
                    <a:pt x="351294" y="37465"/>
                    <a:pt x="362089" y="39370"/>
                    <a:pt x="374154" y="41910"/>
                  </a:cubicBezTo>
                  <a:cubicBezTo>
                    <a:pt x="362089" y="22860"/>
                    <a:pt x="362089" y="22860"/>
                    <a:pt x="342404" y="2857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67" name="Google Shape;567;p11"/>
            <p:cNvSpPr/>
            <p:nvPr/>
          </p:nvSpPr>
          <p:spPr>
            <a:xfrm>
              <a:off x="552323" y="912340"/>
              <a:ext cx="339086" cy="309912"/>
            </a:xfrm>
            <a:custGeom>
              <a:avLst/>
              <a:gdLst/>
              <a:ahLst/>
              <a:cxnLst/>
              <a:rect l="l" t="t" r="r" b="b"/>
              <a:pathLst>
                <a:path w="699146" h="638994" extrusionOk="0">
                  <a:moveTo>
                    <a:pt x="334626" y="637812"/>
                  </a:moveTo>
                  <a:cubicBezTo>
                    <a:pt x="189211" y="651782"/>
                    <a:pt x="48876" y="540022"/>
                    <a:pt x="13317" y="404132"/>
                  </a:cubicBezTo>
                  <a:cubicBezTo>
                    <a:pt x="-46374" y="233317"/>
                    <a:pt x="105392" y="76472"/>
                    <a:pt x="253981" y="15512"/>
                  </a:cubicBezTo>
                  <a:cubicBezTo>
                    <a:pt x="395586" y="-39733"/>
                    <a:pt x="599422" y="61232"/>
                    <a:pt x="675622" y="181882"/>
                  </a:cubicBezTo>
                  <a:cubicBezTo>
                    <a:pt x="770236" y="397782"/>
                    <a:pt x="563861" y="655592"/>
                    <a:pt x="334626" y="637812"/>
                  </a:cubicBezTo>
                  <a:close/>
                  <a:moveTo>
                    <a:pt x="613392" y="131082"/>
                  </a:moveTo>
                  <a:lnTo>
                    <a:pt x="611486" y="131082"/>
                  </a:lnTo>
                  <a:lnTo>
                    <a:pt x="613392" y="131082"/>
                  </a:lnTo>
                  <a:cubicBezTo>
                    <a:pt x="570211" y="82187"/>
                    <a:pt x="497822" y="81552"/>
                    <a:pt x="458451" y="32657"/>
                  </a:cubicBezTo>
                  <a:cubicBezTo>
                    <a:pt x="373361" y="9162"/>
                    <a:pt x="331451" y="164102"/>
                    <a:pt x="314306" y="226967"/>
                  </a:cubicBezTo>
                  <a:cubicBezTo>
                    <a:pt x="346056" y="228872"/>
                    <a:pt x="373997" y="225697"/>
                    <a:pt x="403206" y="239667"/>
                  </a:cubicBezTo>
                  <a:cubicBezTo>
                    <a:pt x="474961" y="249192"/>
                    <a:pt x="436226" y="145052"/>
                    <a:pt x="613392" y="131082"/>
                  </a:cubicBezTo>
                  <a:close/>
                  <a:moveTo>
                    <a:pt x="497822" y="580662"/>
                  </a:moveTo>
                  <a:cubicBezTo>
                    <a:pt x="403206" y="503192"/>
                    <a:pt x="376536" y="373017"/>
                    <a:pt x="411461" y="262527"/>
                  </a:cubicBezTo>
                  <a:cubicBezTo>
                    <a:pt x="356217" y="241572"/>
                    <a:pt x="351136" y="240937"/>
                    <a:pt x="305417" y="250462"/>
                  </a:cubicBezTo>
                  <a:cubicBezTo>
                    <a:pt x="280017" y="369207"/>
                    <a:pt x="273667" y="510812"/>
                    <a:pt x="327006" y="621937"/>
                  </a:cubicBezTo>
                  <a:cubicBezTo>
                    <a:pt x="389236" y="628922"/>
                    <a:pt x="468611" y="609872"/>
                    <a:pt x="497822" y="580662"/>
                  </a:cubicBezTo>
                  <a:close/>
                  <a:moveTo>
                    <a:pt x="224136" y="244747"/>
                  </a:moveTo>
                  <a:cubicBezTo>
                    <a:pt x="207626" y="345077"/>
                    <a:pt x="129522" y="414927"/>
                    <a:pt x="60306" y="475887"/>
                  </a:cubicBezTo>
                  <a:cubicBezTo>
                    <a:pt x="118726" y="541927"/>
                    <a:pt x="194926" y="632732"/>
                    <a:pt x="292717" y="618762"/>
                  </a:cubicBezTo>
                  <a:cubicBezTo>
                    <a:pt x="262872" y="495572"/>
                    <a:pt x="258426" y="366667"/>
                    <a:pt x="280017" y="240937"/>
                  </a:cubicBezTo>
                  <a:cubicBezTo>
                    <a:pt x="259697" y="230142"/>
                    <a:pt x="242551" y="238397"/>
                    <a:pt x="224136" y="244747"/>
                  </a:cubicBezTo>
                  <a:close/>
                  <a:moveTo>
                    <a:pt x="634347" y="444137"/>
                  </a:moveTo>
                  <a:cubicBezTo>
                    <a:pt x="599422" y="357142"/>
                    <a:pt x="534017" y="297452"/>
                    <a:pt x="445117" y="264432"/>
                  </a:cubicBezTo>
                  <a:cubicBezTo>
                    <a:pt x="379711" y="353332"/>
                    <a:pt x="426067" y="494937"/>
                    <a:pt x="506076" y="560342"/>
                  </a:cubicBezTo>
                  <a:cubicBezTo>
                    <a:pt x="565767" y="583202"/>
                    <a:pt x="602597" y="482237"/>
                    <a:pt x="634347" y="444137"/>
                  </a:cubicBezTo>
                  <a:close/>
                  <a:moveTo>
                    <a:pt x="647681" y="409847"/>
                  </a:moveTo>
                  <a:cubicBezTo>
                    <a:pt x="694672" y="340632"/>
                    <a:pt x="688956" y="242207"/>
                    <a:pt x="647681" y="173627"/>
                  </a:cubicBezTo>
                  <a:cubicBezTo>
                    <a:pt x="591167" y="110762"/>
                    <a:pt x="481947" y="178072"/>
                    <a:pt x="458451" y="242842"/>
                  </a:cubicBezTo>
                  <a:cubicBezTo>
                    <a:pt x="527667" y="293642"/>
                    <a:pt x="607677" y="325392"/>
                    <a:pt x="647681" y="409847"/>
                  </a:cubicBezTo>
                  <a:close/>
                  <a:moveTo>
                    <a:pt x="290176" y="219982"/>
                  </a:moveTo>
                  <a:cubicBezTo>
                    <a:pt x="307956" y="145052"/>
                    <a:pt x="356851" y="82187"/>
                    <a:pt x="383522" y="14877"/>
                  </a:cubicBezTo>
                  <a:cubicBezTo>
                    <a:pt x="335261" y="-4808"/>
                    <a:pt x="213976" y="38372"/>
                    <a:pt x="172701" y="84092"/>
                  </a:cubicBezTo>
                  <a:cubicBezTo>
                    <a:pt x="215881" y="116477"/>
                    <a:pt x="213976" y="171087"/>
                    <a:pt x="222231" y="219982"/>
                  </a:cubicBezTo>
                  <a:cubicBezTo>
                    <a:pt x="244456" y="219982"/>
                    <a:pt x="265411" y="219982"/>
                    <a:pt x="290176" y="219982"/>
                  </a:cubicBezTo>
                  <a:close/>
                  <a:moveTo>
                    <a:pt x="194292" y="240302"/>
                  </a:moveTo>
                  <a:cubicBezTo>
                    <a:pt x="140317" y="229507"/>
                    <a:pt x="82531" y="254907"/>
                    <a:pt x="34906" y="279037"/>
                  </a:cubicBezTo>
                  <a:cubicBezTo>
                    <a:pt x="-1924" y="324122"/>
                    <a:pt x="29192" y="402227"/>
                    <a:pt x="50781" y="449217"/>
                  </a:cubicBezTo>
                  <a:cubicBezTo>
                    <a:pt x="120631" y="414927"/>
                    <a:pt x="199372" y="320947"/>
                    <a:pt x="194292" y="240302"/>
                  </a:cubicBezTo>
                  <a:close/>
                  <a:moveTo>
                    <a:pt x="147936" y="100602"/>
                  </a:moveTo>
                  <a:cubicBezTo>
                    <a:pt x="98406" y="135527"/>
                    <a:pt x="46972" y="193947"/>
                    <a:pt x="38081" y="253637"/>
                  </a:cubicBezTo>
                  <a:cubicBezTo>
                    <a:pt x="88881" y="228237"/>
                    <a:pt x="141586" y="224427"/>
                    <a:pt x="193656" y="217442"/>
                  </a:cubicBezTo>
                  <a:cubicBezTo>
                    <a:pt x="200642" y="176167"/>
                    <a:pt x="195561" y="112032"/>
                    <a:pt x="147936" y="10060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68" name="Google Shape;568;p11"/>
            <p:cNvSpPr/>
            <p:nvPr/>
          </p:nvSpPr>
          <p:spPr>
            <a:xfrm rot="-2700000">
              <a:off x="4913658" y="470447"/>
              <a:ext cx="181249" cy="400170"/>
            </a:xfrm>
            <a:custGeom>
              <a:avLst/>
              <a:gdLst/>
              <a:ahLst/>
              <a:cxnLst/>
              <a:rect l="l" t="t" r="r" b="b"/>
              <a:pathLst>
                <a:path w="374196" h="826169" extrusionOk="0">
                  <a:moveTo>
                    <a:pt x="319578" y="542496"/>
                  </a:moveTo>
                  <a:cubicBezTo>
                    <a:pt x="337993" y="538051"/>
                    <a:pt x="360853" y="525986"/>
                    <a:pt x="365933" y="549481"/>
                  </a:cubicBezTo>
                  <a:cubicBezTo>
                    <a:pt x="372283" y="584406"/>
                    <a:pt x="389428" y="625046"/>
                    <a:pt x="341803" y="634571"/>
                  </a:cubicBezTo>
                  <a:cubicBezTo>
                    <a:pt x="344978" y="696801"/>
                    <a:pt x="374823" y="756491"/>
                    <a:pt x="362758" y="819356"/>
                  </a:cubicBezTo>
                  <a:cubicBezTo>
                    <a:pt x="256078" y="683466"/>
                    <a:pt x="252268" y="452961"/>
                    <a:pt x="169718" y="289131"/>
                  </a:cubicBezTo>
                  <a:cubicBezTo>
                    <a:pt x="120823" y="395176"/>
                    <a:pt x="-22052" y="1176861"/>
                    <a:pt x="34463" y="639016"/>
                  </a:cubicBezTo>
                  <a:cubicBezTo>
                    <a:pt x="31288" y="635206"/>
                    <a:pt x="30018" y="632666"/>
                    <a:pt x="28113" y="632666"/>
                  </a:cubicBezTo>
                  <a:cubicBezTo>
                    <a:pt x="-23957" y="623141"/>
                    <a:pt x="12873" y="572341"/>
                    <a:pt x="9698" y="536146"/>
                  </a:cubicBezTo>
                  <a:cubicBezTo>
                    <a:pt x="20493" y="531066"/>
                    <a:pt x="35098" y="532336"/>
                    <a:pt x="47163" y="534241"/>
                  </a:cubicBezTo>
                  <a:cubicBezTo>
                    <a:pt x="79548" y="416131"/>
                    <a:pt x="89708" y="287226"/>
                    <a:pt x="105583" y="164036"/>
                  </a:cubicBezTo>
                  <a:cubicBezTo>
                    <a:pt x="103043" y="132286"/>
                    <a:pt x="128443" y="141811"/>
                    <a:pt x="150033" y="136731"/>
                  </a:cubicBezTo>
                  <a:cubicBezTo>
                    <a:pt x="148128" y="119586"/>
                    <a:pt x="111933" y="3381"/>
                    <a:pt x="143683" y="4016"/>
                  </a:cubicBezTo>
                  <a:cubicBezTo>
                    <a:pt x="226868" y="-22019"/>
                    <a:pt x="207183" y="85296"/>
                    <a:pt x="187498" y="131651"/>
                  </a:cubicBezTo>
                  <a:cubicBezTo>
                    <a:pt x="214168" y="144351"/>
                    <a:pt x="240838" y="139906"/>
                    <a:pt x="242743" y="179911"/>
                  </a:cubicBezTo>
                  <a:cubicBezTo>
                    <a:pt x="263063" y="301196"/>
                    <a:pt x="290368" y="422481"/>
                    <a:pt x="319578" y="542496"/>
                  </a:cubicBezTo>
                  <a:close/>
                  <a:moveTo>
                    <a:pt x="311323" y="649811"/>
                  </a:moveTo>
                  <a:cubicBezTo>
                    <a:pt x="294178" y="503126"/>
                    <a:pt x="253538" y="351996"/>
                    <a:pt x="217978" y="207851"/>
                  </a:cubicBezTo>
                  <a:cubicBezTo>
                    <a:pt x="200833" y="217376"/>
                    <a:pt x="197658" y="242776"/>
                    <a:pt x="186228" y="258651"/>
                  </a:cubicBezTo>
                  <a:cubicBezTo>
                    <a:pt x="236393" y="387556"/>
                    <a:pt x="258618" y="523446"/>
                    <a:pt x="311323" y="649811"/>
                  </a:cubicBezTo>
                  <a:close/>
                  <a:moveTo>
                    <a:pt x="77643" y="517731"/>
                  </a:moveTo>
                  <a:cubicBezTo>
                    <a:pt x="112568" y="444071"/>
                    <a:pt x="112568" y="363426"/>
                    <a:pt x="141778" y="288496"/>
                  </a:cubicBezTo>
                  <a:cubicBezTo>
                    <a:pt x="153208" y="259921"/>
                    <a:pt x="143048" y="230711"/>
                    <a:pt x="123998" y="208486"/>
                  </a:cubicBezTo>
                  <a:cubicBezTo>
                    <a:pt x="100503" y="312626"/>
                    <a:pt x="94788" y="412956"/>
                    <a:pt x="77643" y="517731"/>
                  </a:cubicBezTo>
                  <a:close/>
                  <a:moveTo>
                    <a:pt x="166543" y="240871"/>
                  </a:moveTo>
                  <a:cubicBezTo>
                    <a:pt x="183053" y="211026"/>
                    <a:pt x="205913" y="190706"/>
                    <a:pt x="204008" y="160861"/>
                  </a:cubicBezTo>
                  <a:cubicBezTo>
                    <a:pt x="175433" y="152606"/>
                    <a:pt x="167813" y="152606"/>
                    <a:pt x="141778" y="164671"/>
                  </a:cubicBezTo>
                  <a:cubicBezTo>
                    <a:pt x="145588" y="188801"/>
                    <a:pt x="154478" y="211661"/>
                    <a:pt x="166543" y="240871"/>
                  </a:cubicBezTo>
                  <a:close/>
                  <a:moveTo>
                    <a:pt x="171623" y="104346"/>
                  </a:moveTo>
                  <a:cubicBezTo>
                    <a:pt x="183053" y="73231"/>
                    <a:pt x="181783" y="45291"/>
                    <a:pt x="167813" y="21796"/>
                  </a:cubicBezTo>
                  <a:cubicBezTo>
                    <a:pt x="152573" y="37036"/>
                    <a:pt x="148128" y="94821"/>
                    <a:pt x="171623" y="10434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69" name="Google Shape;569;p11"/>
            <p:cNvSpPr/>
            <p:nvPr/>
          </p:nvSpPr>
          <p:spPr>
            <a:xfrm rot="-1967309">
              <a:off x="27613" y="549243"/>
              <a:ext cx="142154" cy="312221"/>
            </a:xfrm>
            <a:custGeom>
              <a:avLst/>
              <a:gdLst/>
              <a:ahLst/>
              <a:cxnLst/>
              <a:rect l="l" t="t" r="r" b="b"/>
              <a:pathLst>
                <a:path w="293264" h="644114" extrusionOk="0">
                  <a:moveTo>
                    <a:pt x="192317" y="238399"/>
                  </a:moveTo>
                  <a:cubicBezTo>
                    <a:pt x="164377" y="222524"/>
                    <a:pt x="132627" y="214904"/>
                    <a:pt x="98972" y="219349"/>
                  </a:cubicBezTo>
                  <a:cubicBezTo>
                    <a:pt x="129452" y="294914"/>
                    <a:pt x="237402" y="315234"/>
                    <a:pt x="251372" y="404769"/>
                  </a:cubicBezTo>
                  <a:cubicBezTo>
                    <a:pt x="252642" y="460649"/>
                    <a:pt x="311697" y="543834"/>
                    <a:pt x="261532" y="586379"/>
                  </a:cubicBezTo>
                  <a:cubicBezTo>
                    <a:pt x="224067" y="575584"/>
                    <a:pt x="258357" y="527959"/>
                    <a:pt x="234227" y="507004"/>
                  </a:cubicBezTo>
                  <a:cubicBezTo>
                    <a:pt x="194222" y="529864"/>
                    <a:pt x="63412" y="557804"/>
                    <a:pt x="62142" y="603524"/>
                  </a:cubicBezTo>
                  <a:cubicBezTo>
                    <a:pt x="62777" y="619399"/>
                    <a:pt x="64682" y="648609"/>
                    <a:pt x="41187" y="643529"/>
                  </a:cubicBezTo>
                  <a:cubicBezTo>
                    <a:pt x="-4533" y="623209"/>
                    <a:pt x="16422" y="457474"/>
                    <a:pt x="36107" y="414929"/>
                  </a:cubicBezTo>
                  <a:cubicBezTo>
                    <a:pt x="50077" y="373654"/>
                    <a:pt x="121832" y="296819"/>
                    <a:pt x="102782" y="394609"/>
                  </a:cubicBezTo>
                  <a:cubicBezTo>
                    <a:pt x="127547" y="386989"/>
                    <a:pt x="143422" y="371749"/>
                    <a:pt x="161202" y="357779"/>
                  </a:cubicBezTo>
                  <a:cubicBezTo>
                    <a:pt x="144692" y="329204"/>
                    <a:pt x="111037" y="319044"/>
                    <a:pt x="85637" y="299994"/>
                  </a:cubicBezTo>
                  <a:cubicBezTo>
                    <a:pt x="547" y="235859"/>
                    <a:pt x="-10248" y="106954"/>
                    <a:pt x="6897" y="8529"/>
                  </a:cubicBezTo>
                  <a:cubicBezTo>
                    <a:pt x="22772" y="-996"/>
                    <a:pt x="36742" y="-1631"/>
                    <a:pt x="53887" y="2179"/>
                  </a:cubicBezTo>
                  <a:cubicBezTo>
                    <a:pt x="55792" y="13609"/>
                    <a:pt x="57062" y="23769"/>
                    <a:pt x="58332" y="35834"/>
                  </a:cubicBezTo>
                  <a:cubicBezTo>
                    <a:pt x="118022" y="49169"/>
                    <a:pt x="178347" y="68219"/>
                    <a:pt x="239307" y="69489"/>
                  </a:cubicBezTo>
                  <a:cubicBezTo>
                    <a:pt x="248197" y="52344"/>
                    <a:pt x="239942" y="35199"/>
                    <a:pt x="241847" y="16784"/>
                  </a:cubicBezTo>
                  <a:cubicBezTo>
                    <a:pt x="338367" y="-44176"/>
                    <a:pt x="278042" y="223159"/>
                    <a:pt x="230417" y="240939"/>
                  </a:cubicBezTo>
                  <a:cubicBezTo>
                    <a:pt x="215812" y="249829"/>
                    <a:pt x="209462" y="267609"/>
                    <a:pt x="193587" y="273959"/>
                  </a:cubicBezTo>
                  <a:cubicBezTo>
                    <a:pt x="163107" y="281579"/>
                    <a:pt x="175807" y="250464"/>
                    <a:pt x="192317" y="238399"/>
                  </a:cubicBezTo>
                  <a:close/>
                  <a:moveTo>
                    <a:pt x="59602" y="64409"/>
                  </a:moveTo>
                  <a:cubicBezTo>
                    <a:pt x="51347" y="143149"/>
                    <a:pt x="151677" y="122829"/>
                    <a:pt x="202477" y="142514"/>
                  </a:cubicBezTo>
                  <a:cubicBezTo>
                    <a:pt x="236767" y="152039"/>
                    <a:pt x="234862" y="150769"/>
                    <a:pt x="241212" y="114574"/>
                  </a:cubicBezTo>
                  <a:cubicBezTo>
                    <a:pt x="245657" y="81554"/>
                    <a:pt x="196127" y="91079"/>
                    <a:pt x="175172" y="82189"/>
                  </a:cubicBezTo>
                  <a:cubicBezTo>
                    <a:pt x="136437" y="77744"/>
                    <a:pt x="98337" y="58059"/>
                    <a:pt x="59602" y="64409"/>
                  </a:cubicBezTo>
                  <a:close/>
                  <a:moveTo>
                    <a:pt x="217082" y="436519"/>
                  </a:moveTo>
                  <a:cubicBezTo>
                    <a:pt x="169457" y="446044"/>
                    <a:pt x="128182" y="479064"/>
                    <a:pt x="83097" y="497479"/>
                  </a:cubicBezTo>
                  <a:cubicBezTo>
                    <a:pt x="58967" y="507004"/>
                    <a:pt x="61507" y="531134"/>
                    <a:pt x="65317" y="553359"/>
                  </a:cubicBezTo>
                  <a:cubicBezTo>
                    <a:pt x="122467" y="537484"/>
                    <a:pt x="180887" y="512719"/>
                    <a:pt x="229782" y="479699"/>
                  </a:cubicBezTo>
                  <a:cubicBezTo>
                    <a:pt x="232322" y="462554"/>
                    <a:pt x="225972" y="448584"/>
                    <a:pt x="217082" y="436519"/>
                  </a:cubicBezTo>
                  <a:close/>
                  <a:moveTo>
                    <a:pt x="78017" y="185694"/>
                  </a:moveTo>
                  <a:cubicBezTo>
                    <a:pt x="120562" y="199029"/>
                    <a:pt x="173267" y="219349"/>
                    <a:pt x="214542" y="207919"/>
                  </a:cubicBezTo>
                  <a:cubicBezTo>
                    <a:pt x="232957" y="186964"/>
                    <a:pt x="227877" y="167914"/>
                    <a:pt x="201207" y="160929"/>
                  </a:cubicBezTo>
                  <a:cubicBezTo>
                    <a:pt x="158027" y="153944"/>
                    <a:pt x="114847" y="138069"/>
                    <a:pt x="71032" y="136164"/>
                  </a:cubicBezTo>
                  <a:cubicBezTo>
                    <a:pt x="69127" y="160929"/>
                    <a:pt x="69127" y="160929"/>
                    <a:pt x="78017" y="185694"/>
                  </a:cubicBezTo>
                  <a:close/>
                  <a:moveTo>
                    <a:pt x="72302" y="477159"/>
                  </a:moveTo>
                  <a:cubicBezTo>
                    <a:pt x="123102" y="460649"/>
                    <a:pt x="162472" y="436519"/>
                    <a:pt x="205652" y="414294"/>
                  </a:cubicBezTo>
                  <a:cubicBezTo>
                    <a:pt x="202477" y="377464"/>
                    <a:pt x="173902" y="366034"/>
                    <a:pt x="148502" y="391434"/>
                  </a:cubicBezTo>
                  <a:cubicBezTo>
                    <a:pt x="113577" y="415564"/>
                    <a:pt x="72937" y="425089"/>
                    <a:pt x="72302" y="477159"/>
                  </a:cubicBezTo>
                  <a:close/>
                  <a:moveTo>
                    <a:pt x="105322" y="284119"/>
                  </a:moveTo>
                  <a:cubicBezTo>
                    <a:pt x="105957" y="282849"/>
                    <a:pt x="107227" y="282214"/>
                    <a:pt x="107862" y="280944"/>
                  </a:cubicBezTo>
                  <a:cubicBezTo>
                    <a:pt x="40552" y="217444"/>
                    <a:pt x="52617" y="132989"/>
                    <a:pt x="27852" y="52979"/>
                  </a:cubicBezTo>
                  <a:cubicBezTo>
                    <a:pt x="18962" y="131719"/>
                    <a:pt x="35472" y="237129"/>
                    <a:pt x="105322" y="284119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70" name="Google Shape;570;p11"/>
            <p:cNvSpPr/>
            <p:nvPr/>
          </p:nvSpPr>
          <p:spPr>
            <a:xfrm>
              <a:off x="6508977" y="1054156"/>
              <a:ext cx="212880" cy="143991"/>
            </a:xfrm>
            <a:custGeom>
              <a:avLst/>
              <a:gdLst/>
              <a:ahLst/>
              <a:cxnLst/>
              <a:rect l="l" t="t" r="r" b="b"/>
              <a:pathLst>
                <a:path w="575352" h="389164" extrusionOk="0">
                  <a:moveTo>
                    <a:pt x="575352" y="173355"/>
                  </a:moveTo>
                  <a:cubicBezTo>
                    <a:pt x="489627" y="224155"/>
                    <a:pt x="287063" y="336550"/>
                    <a:pt x="285793" y="356235"/>
                  </a:cubicBezTo>
                  <a:cubicBezTo>
                    <a:pt x="285158" y="365760"/>
                    <a:pt x="273093" y="372745"/>
                    <a:pt x="263568" y="368935"/>
                  </a:cubicBezTo>
                  <a:cubicBezTo>
                    <a:pt x="189273" y="366395"/>
                    <a:pt x="106088" y="378460"/>
                    <a:pt x="31793" y="385445"/>
                  </a:cubicBezTo>
                  <a:cubicBezTo>
                    <a:pt x="9568" y="398145"/>
                    <a:pt x="-9482" y="375920"/>
                    <a:pt x="5123" y="354965"/>
                  </a:cubicBezTo>
                  <a:cubicBezTo>
                    <a:pt x="34333" y="295275"/>
                    <a:pt x="47033" y="213995"/>
                    <a:pt x="97198" y="170180"/>
                  </a:cubicBezTo>
                  <a:cubicBezTo>
                    <a:pt x="198163" y="112395"/>
                    <a:pt x="294683" y="47625"/>
                    <a:pt x="400727" y="0"/>
                  </a:cubicBezTo>
                  <a:cubicBezTo>
                    <a:pt x="583608" y="18415"/>
                    <a:pt x="570273" y="-16510"/>
                    <a:pt x="575352" y="173355"/>
                  </a:cubicBezTo>
                  <a:close/>
                  <a:moveTo>
                    <a:pt x="292777" y="199390"/>
                  </a:moveTo>
                  <a:cubicBezTo>
                    <a:pt x="223563" y="208915"/>
                    <a:pt x="154983" y="208280"/>
                    <a:pt x="86402" y="220980"/>
                  </a:cubicBezTo>
                  <a:cubicBezTo>
                    <a:pt x="70527" y="268605"/>
                    <a:pt x="27983" y="310515"/>
                    <a:pt x="32427" y="359410"/>
                  </a:cubicBezTo>
                  <a:cubicBezTo>
                    <a:pt x="98468" y="358775"/>
                    <a:pt x="165143" y="359410"/>
                    <a:pt x="229913" y="343535"/>
                  </a:cubicBezTo>
                  <a:cubicBezTo>
                    <a:pt x="285793" y="323215"/>
                    <a:pt x="275633" y="250190"/>
                    <a:pt x="292777" y="199390"/>
                  </a:cubicBezTo>
                  <a:close/>
                  <a:moveTo>
                    <a:pt x="398188" y="146685"/>
                  </a:moveTo>
                  <a:cubicBezTo>
                    <a:pt x="374693" y="151765"/>
                    <a:pt x="340402" y="168910"/>
                    <a:pt x="320083" y="186055"/>
                  </a:cubicBezTo>
                  <a:cubicBezTo>
                    <a:pt x="314368" y="225425"/>
                    <a:pt x="288968" y="274320"/>
                    <a:pt x="292143" y="320040"/>
                  </a:cubicBezTo>
                  <a:cubicBezTo>
                    <a:pt x="327702" y="303530"/>
                    <a:pt x="361993" y="272415"/>
                    <a:pt x="392473" y="250825"/>
                  </a:cubicBezTo>
                  <a:cubicBezTo>
                    <a:pt x="389933" y="213995"/>
                    <a:pt x="397552" y="181610"/>
                    <a:pt x="398188" y="146685"/>
                  </a:cubicBezTo>
                  <a:close/>
                  <a:moveTo>
                    <a:pt x="115613" y="186055"/>
                  </a:moveTo>
                  <a:cubicBezTo>
                    <a:pt x="167683" y="207010"/>
                    <a:pt x="302302" y="179705"/>
                    <a:pt x="346118" y="135890"/>
                  </a:cubicBezTo>
                  <a:cubicBezTo>
                    <a:pt x="266743" y="97155"/>
                    <a:pt x="180383" y="131445"/>
                    <a:pt x="115613" y="186055"/>
                  </a:cubicBezTo>
                  <a:close/>
                  <a:moveTo>
                    <a:pt x="417238" y="231775"/>
                  </a:moveTo>
                  <a:cubicBezTo>
                    <a:pt x="433748" y="227330"/>
                    <a:pt x="435018" y="226060"/>
                    <a:pt x="435018" y="215265"/>
                  </a:cubicBezTo>
                  <a:cubicBezTo>
                    <a:pt x="431843" y="191135"/>
                    <a:pt x="440733" y="163195"/>
                    <a:pt x="429302" y="140970"/>
                  </a:cubicBezTo>
                  <a:cubicBezTo>
                    <a:pt x="415333" y="166370"/>
                    <a:pt x="410252" y="204470"/>
                    <a:pt x="417238" y="231775"/>
                  </a:cubicBezTo>
                  <a:close/>
                  <a:moveTo>
                    <a:pt x="506138" y="85090"/>
                  </a:moveTo>
                  <a:cubicBezTo>
                    <a:pt x="509948" y="120650"/>
                    <a:pt x="498518" y="147955"/>
                    <a:pt x="507408" y="184785"/>
                  </a:cubicBezTo>
                  <a:cubicBezTo>
                    <a:pt x="526458" y="157480"/>
                    <a:pt x="517568" y="111125"/>
                    <a:pt x="506138" y="85090"/>
                  </a:cubicBezTo>
                  <a:close/>
                  <a:moveTo>
                    <a:pt x="482643" y="190500"/>
                  </a:moveTo>
                  <a:cubicBezTo>
                    <a:pt x="480738" y="159385"/>
                    <a:pt x="497883" y="125095"/>
                    <a:pt x="481373" y="101600"/>
                  </a:cubicBezTo>
                  <a:cubicBezTo>
                    <a:pt x="473118" y="125730"/>
                    <a:pt x="473118" y="147955"/>
                    <a:pt x="482643" y="190500"/>
                  </a:cubicBezTo>
                  <a:close/>
                  <a:moveTo>
                    <a:pt x="453433" y="168275"/>
                  </a:moveTo>
                  <a:cubicBezTo>
                    <a:pt x="445177" y="182880"/>
                    <a:pt x="440098" y="203200"/>
                    <a:pt x="457877" y="212090"/>
                  </a:cubicBezTo>
                  <a:cubicBezTo>
                    <a:pt x="462323" y="194945"/>
                    <a:pt x="461052" y="181610"/>
                    <a:pt x="453433" y="168275"/>
                  </a:cubicBezTo>
                  <a:close/>
                  <a:moveTo>
                    <a:pt x="408348" y="66675"/>
                  </a:moveTo>
                  <a:cubicBezTo>
                    <a:pt x="412158" y="80645"/>
                    <a:pt x="437558" y="79375"/>
                    <a:pt x="453433" y="74930"/>
                  </a:cubicBezTo>
                  <a:cubicBezTo>
                    <a:pt x="437558" y="62865"/>
                    <a:pt x="422952" y="67945"/>
                    <a:pt x="408348" y="66675"/>
                  </a:cubicBezTo>
                  <a:close/>
                  <a:moveTo>
                    <a:pt x="495343" y="48895"/>
                  </a:moveTo>
                  <a:cubicBezTo>
                    <a:pt x="479468" y="37465"/>
                    <a:pt x="471213" y="36195"/>
                    <a:pt x="442638" y="40640"/>
                  </a:cubicBezTo>
                  <a:cubicBezTo>
                    <a:pt x="464227" y="42545"/>
                    <a:pt x="478833" y="53340"/>
                    <a:pt x="495343" y="48895"/>
                  </a:cubicBezTo>
                  <a:close/>
                  <a:moveTo>
                    <a:pt x="335958" y="89535"/>
                  </a:moveTo>
                  <a:cubicBezTo>
                    <a:pt x="321352" y="76200"/>
                    <a:pt x="305477" y="73025"/>
                    <a:pt x="293413" y="88900"/>
                  </a:cubicBezTo>
                  <a:cubicBezTo>
                    <a:pt x="308652" y="92710"/>
                    <a:pt x="320718" y="92710"/>
                    <a:pt x="335958" y="89535"/>
                  </a:cubicBezTo>
                  <a:close/>
                  <a:moveTo>
                    <a:pt x="539793" y="65405"/>
                  </a:moveTo>
                  <a:cubicBezTo>
                    <a:pt x="527727" y="76200"/>
                    <a:pt x="528363" y="81280"/>
                    <a:pt x="540427" y="92075"/>
                  </a:cubicBezTo>
                  <a:cubicBezTo>
                    <a:pt x="543602" y="83185"/>
                    <a:pt x="544873" y="74295"/>
                    <a:pt x="539793" y="6540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71" name="Google Shape;571;p11"/>
            <p:cNvSpPr/>
            <p:nvPr/>
          </p:nvSpPr>
          <p:spPr>
            <a:xfrm>
              <a:off x="4683118" y="1001445"/>
              <a:ext cx="272854" cy="185024"/>
            </a:xfrm>
            <a:custGeom>
              <a:avLst/>
              <a:gdLst/>
              <a:ahLst/>
              <a:cxnLst/>
              <a:rect l="l" t="t" r="r" b="b"/>
              <a:pathLst>
                <a:path w="620122" h="420510" extrusionOk="0">
                  <a:moveTo>
                    <a:pt x="1362" y="54610"/>
                  </a:moveTo>
                  <a:cubicBezTo>
                    <a:pt x="-31023" y="-68580"/>
                    <a:pt x="523967" y="55245"/>
                    <a:pt x="605247" y="54610"/>
                  </a:cubicBezTo>
                  <a:cubicBezTo>
                    <a:pt x="675732" y="78740"/>
                    <a:pt x="469992" y="177800"/>
                    <a:pt x="522062" y="355600"/>
                  </a:cubicBezTo>
                  <a:cubicBezTo>
                    <a:pt x="492217" y="360045"/>
                    <a:pt x="461102" y="331470"/>
                    <a:pt x="433162" y="323850"/>
                  </a:cubicBezTo>
                  <a:cubicBezTo>
                    <a:pt x="398237" y="328930"/>
                    <a:pt x="342992" y="455930"/>
                    <a:pt x="327752" y="410845"/>
                  </a:cubicBezTo>
                  <a:cubicBezTo>
                    <a:pt x="228057" y="287020"/>
                    <a:pt x="113757" y="169545"/>
                    <a:pt x="1362" y="54610"/>
                  </a:cubicBezTo>
                  <a:close/>
                  <a:moveTo>
                    <a:pt x="591277" y="78740"/>
                  </a:moveTo>
                  <a:cubicBezTo>
                    <a:pt x="418557" y="50800"/>
                    <a:pt x="245837" y="13335"/>
                    <a:pt x="69942" y="28575"/>
                  </a:cubicBezTo>
                  <a:cubicBezTo>
                    <a:pt x="217262" y="83820"/>
                    <a:pt x="363947" y="134620"/>
                    <a:pt x="513807" y="186055"/>
                  </a:cubicBezTo>
                  <a:cubicBezTo>
                    <a:pt x="542382" y="154305"/>
                    <a:pt x="569052" y="120650"/>
                    <a:pt x="591277" y="78740"/>
                  </a:cubicBezTo>
                  <a:close/>
                  <a:moveTo>
                    <a:pt x="443957" y="267335"/>
                  </a:moveTo>
                  <a:cubicBezTo>
                    <a:pt x="319497" y="199390"/>
                    <a:pt x="185512" y="113665"/>
                    <a:pt x="57242" y="74930"/>
                  </a:cubicBezTo>
                  <a:cubicBezTo>
                    <a:pt x="154397" y="174625"/>
                    <a:pt x="238852" y="289560"/>
                    <a:pt x="344897" y="379095"/>
                  </a:cubicBezTo>
                  <a:cubicBezTo>
                    <a:pt x="380457" y="344170"/>
                    <a:pt x="414747" y="311150"/>
                    <a:pt x="443957" y="267335"/>
                  </a:cubicBezTo>
                  <a:close/>
                  <a:moveTo>
                    <a:pt x="494122" y="207010"/>
                  </a:moveTo>
                  <a:cubicBezTo>
                    <a:pt x="380457" y="167640"/>
                    <a:pt x="263617" y="100330"/>
                    <a:pt x="146777" y="87630"/>
                  </a:cubicBezTo>
                  <a:cubicBezTo>
                    <a:pt x="262347" y="134620"/>
                    <a:pt x="363947" y="216535"/>
                    <a:pt x="484597" y="246380"/>
                  </a:cubicBezTo>
                  <a:cubicBezTo>
                    <a:pt x="480787" y="264795"/>
                    <a:pt x="472532" y="281305"/>
                    <a:pt x="490947" y="292735"/>
                  </a:cubicBezTo>
                  <a:cubicBezTo>
                    <a:pt x="503012" y="251460"/>
                    <a:pt x="502377" y="238125"/>
                    <a:pt x="494122" y="20701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72" name="Google Shape;572;p11"/>
            <p:cNvSpPr/>
            <p:nvPr/>
          </p:nvSpPr>
          <p:spPr>
            <a:xfrm rot="3663599">
              <a:off x="5966469" y="976075"/>
              <a:ext cx="204754" cy="377157"/>
            </a:xfrm>
            <a:custGeom>
              <a:avLst/>
              <a:gdLst/>
              <a:ahLst/>
              <a:cxnLst/>
              <a:rect l="l" t="t" r="r" b="b"/>
              <a:pathLst>
                <a:path w="421613" h="776612" extrusionOk="0">
                  <a:moveTo>
                    <a:pt x="99839" y="349282"/>
                  </a:moveTo>
                  <a:cubicBezTo>
                    <a:pt x="-9381" y="246412"/>
                    <a:pt x="19194" y="15272"/>
                    <a:pt x="189374" y="32"/>
                  </a:cubicBezTo>
                  <a:cubicBezTo>
                    <a:pt x="381144" y="-3143"/>
                    <a:pt x="497984" y="232442"/>
                    <a:pt x="363999" y="377222"/>
                  </a:cubicBezTo>
                  <a:cubicBezTo>
                    <a:pt x="448453" y="504222"/>
                    <a:pt x="402734" y="743617"/>
                    <a:pt x="235728" y="773462"/>
                  </a:cubicBezTo>
                  <a:cubicBezTo>
                    <a:pt x="125874" y="796957"/>
                    <a:pt x="24909" y="684562"/>
                    <a:pt x="4589" y="585502"/>
                  </a:cubicBezTo>
                  <a:cubicBezTo>
                    <a:pt x="-17001" y="491522"/>
                    <a:pt x="41419" y="414052"/>
                    <a:pt x="99839" y="349282"/>
                  </a:cubicBezTo>
                  <a:close/>
                  <a:moveTo>
                    <a:pt x="113174" y="363887"/>
                  </a:moveTo>
                  <a:cubicBezTo>
                    <a:pt x="60469" y="429927"/>
                    <a:pt x="-6206" y="502317"/>
                    <a:pt x="28084" y="594392"/>
                  </a:cubicBezTo>
                  <a:cubicBezTo>
                    <a:pt x="55389" y="680117"/>
                    <a:pt x="137939" y="773462"/>
                    <a:pt x="236999" y="755047"/>
                  </a:cubicBezTo>
                  <a:cubicBezTo>
                    <a:pt x="372253" y="724567"/>
                    <a:pt x="403369" y="568357"/>
                    <a:pt x="375428" y="450247"/>
                  </a:cubicBezTo>
                  <a:cubicBezTo>
                    <a:pt x="371619" y="427387"/>
                    <a:pt x="367809" y="403257"/>
                    <a:pt x="340503" y="395002"/>
                  </a:cubicBezTo>
                  <a:cubicBezTo>
                    <a:pt x="330344" y="400082"/>
                    <a:pt x="316374" y="404527"/>
                    <a:pt x="306214" y="412782"/>
                  </a:cubicBezTo>
                  <a:cubicBezTo>
                    <a:pt x="292244" y="424212"/>
                    <a:pt x="276369" y="408337"/>
                    <a:pt x="263669" y="418497"/>
                  </a:cubicBezTo>
                  <a:cubicBezTo>
                    <a:pt x="206519" y="425482"/>
                    <a:pt x="159528" y="398177"/>
                    <a:pt x="113174" y="363887"/>
                  </a:cubicBezTo>
                  <a:close/>
                  <a:moveTo>
                    <a:pt x="343678" y="364522"/>
                  </a:moveTo>
                  <a:cubicBezTo>
                    <a:pt x="427499" y="287052"/>
                    <a:pt x="415434" y="127032"/>
                    <a:pt x="317009" y="67342"/>
                  </a:cubicBezTo>
                  <a:cubicBezTo>
                    <a:pt x="218584" y="-10128"/>
                    <a:pt x="108728" y="4477"/>
                    <a:pt x="61739" y="125762"/>
                  </a:cubicBezTo>
                  <a:cubicBezTo>
                    <a:pt x="49039" y="190532"/>
                    <a:pt x="59199" y="321977"/>
                    <a:pt x="138574" y="332772"/>
                  </a:cubicBezTo>
                  <a:cubicBezTo>
                    <a:pt x="207789" y="290227"/>
                    <a:pt x="282719" y="322612"/>
                    <a:pt x="343678" y="364522"/>
                  </a:cubicBezTo>
                  <a:close/>
                  <a:moveTo>
                    <a:pt x="318914" y="379127"/>
                  </a:moveTo>
                  <a:cubicBezTo>
                    <a:pt x="306849" y="365792"/>
                    <a:pt x="294784" y="353727"/>
                    <a:pt x="273828" y="349282"/>
                  </a:cubicBezTo>
                  <a:cubicBezTo>
                    <a:pt x="280178" y="372777"/>
                    <a:pt x="291609" y="400717"/>
                    <a:pt x="318914" y="379127"/>
                  </a:cubicBezTo>
                  <a:close/>
                  <a:moveTo>
                    <a:pt x="211599" y="382302"/>
                  </a:moveTo>
                  <a:cubicBezTo>
                    <a:pt x="208424" y="357537"/>
                    <a:pt x="203344" y="315627"/>
                    <a:pt x="179849" y="340392"/>
                  </a:cubicBezTo>
                  <a:cubicBezTo>
                    <a:pt x="191278" y="353092"/>
                    <a:pt x="196994" y="369602"/>
                    <a:pt x="211599" y="382302"/>
                  </a:cubicBezTo>
                  <a:close/>
                  <a:moveTo>
                    <a:pt x="265574" y="395637"/>
                  </a:moveTo>
                  <a:cubicBezTo>
                    <a:pt x="251603" y="373412"/>
                    <a:pt x="248428" y="351822"/>
                    <a:pt x="233189" y="341027"/>
                  </a:cubicBezTo>
                  <a:cubicBezTo>
                    <a:pt x="229378" y="361982"/>
                    <a:pt x="236999" y="377222"/>
                    <a:pt x="265574" y="395637"/>
                  </a:cubicBezTo>
                  <a:close/>
                  <a:moveTo>
                    <a:pt x="167784" y="366427"/>
                  </a:moveTo>
                  <a:cubicBezTo>
                    <a:pt x="165244" y="354997"/>
                    <a:pt x="156989" y="341027"/>
                    <a:pt x="146828" y="349917"/>
                  </a:cubicBezTo>
                  <a:cubicBezTo>
                    <a:pt x="147464" y="361347"/>
                    <a:pt x="156989" y="368332"/>
                    <a:pt x="167784" y="36642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73" name="Google Shape;573;p11"/>
            <p:cNvSpPr/>
            <p:nvPr/>
          </p:nvSpPr>
          <p:spPr>
            <a:xfrm rot="-3368760">
              <a:off x="5437768" y="638636"/>
              <a:ext cx="351278" cy="93987"/>
            </a:xfrm>
            <a:custGeom>
              <a:avLst/>
              <a:gdLst/>
              <a:ahLst/>
              <a:cxnLst/>
              <a:rect l="l" t="t" r="r" b="b"/>
              <a:pathLst>
                <a:path w="724776" h="193920" extrusionOk="0">
                  <a:moveTo>
                    <a:pt x="536612" y="138058"/>
                  </a:moveTo>
                  <a:cubicBezTo>
                    <a:pt x="412787" y="137423"/>
                    <a:pt x="278168" y="171713"/>
                    <a:pt x="151168" y="192033"/>
                  </a:cubicBezTo>
                  <a:cubicBezTo>
                    <a:pt x="124497" y="199653"/>
                    <a:pt x="-29807" y="184413"/>
                    <a:pt x="5118" y="142503"/>
                  </a:cubicBezTo>
                  <a:cubicBezTo>
                    <a:pt x="118783" y="37093"/>
                    <a:pt x="265468" y="56778"/>
                    <a:pt x="408978" y="32013"/>
                  </a:cubicBezTo>
                  <a:cubicBezTo>
                    <a:pt x="490258" y="33283"/>
                    <a:pt x="579158" y="-16882"/>
                    <a:pt x="655358" y="5978"/>
                  </a:cubicBezTo>
                  <a:cubicBezTo>
                    <a:pt x="675043" y="28203"/>
                    <a:pt x="713143" y="-12437"/>
                    <a:pt x="722033" y="26933"/>
                  </a:cubicBezTo>
                  <a:cubicBezTo>
                    <a:pt x="725208" y="40268"/>
                    <a:pt x="727747" y="54238"/>
                    <a:pt x="716953" y="68208"/>
                  </a:cubicBezTo>
                  <a:cubicBezTo>
                    <a:pt x="673137" y="67573"/>
                    <a:pt x="667422" y="106943"/>
                    <a:pt x="643928" y="137423"/>
                  </a:cubicBezTo>
                  <a:cubicBezTo>
                    <a:pt x="555662" y="152663"/>
                    <a:pt x="452793" y="199653"/>
                    <a:pt x="367068" y="192033"/>
                  </a:cubicBezTo>
                  <a:cubicBezTo>
                    <a:pt x="370878" y="153933"/>
                    <a:pt x="501053" y="157108"/>
                    <a:pt x="536612" y="138058"/>
                  </a:cubicBezTo>
                  <a:close/>
                  <a:moveTo>
                    <a:pt x="388658" y="121548"/>
                  </a:moveTo>
                  <a:cubicBezTo>
                    <a:pt x="450887" y="124723"/>
                    <a:pt x="612812" y="113928"/>
                    <a:pt x="651547" y="66303"/>
                  </a:cubicBezTo>
                  <a:cubicBezTo>
                    <a:pt x="658533" y="42808"/>
                    <a:pt x="636943" y="18043"/>
                    <a:pt x="613447" y="21218"/>
                  </a:cubicBezTo>
                  <a:cubicBezTo>
                    <a:pt x="537883" y="43443"/>
                    <a:pt x="438822" y="31378"/>
                    <a:pt x="374053" y="70748"/>
                  </a:cubicBezTo>
                  <a:cubicBezTo>
                    <a:pt x="377862" y="86623"/>
                    <a:pt x="382943" y="103133"/>
                    <a:pt x="388658" y="121548"/>
                  </a:cubicBezTo>
                  <a:close/>
                  <a:moveTo>
                    <a:pt x="347383" y="65668"/>
                  </a:moveTo>
                  <a:cubicBezTo>
                    <a:pt x="275628" y="73288"/>
                    <a:pt x="201968" y="68843"/>
                    <a:pt x="133387" y="91703"/>
                  </a:cubicBezTo>
                  <a:cubicBezTo>
                    <a:pt x="131483" y="119008"/>
                    <a:pt x="132753" y="145678"/>
                    <a:pt x="144818" y="169808"/>
                  </a:cubicBezTo>
                  <a:cubicBezTo>
                    <a:pt x="207047" y="142503"/>
                    <a:pt x="415962" y="182508"/>
                    <a:pt x="347383" y="65668"/>
                  </a:cubicBezTo>
                  <a:close/>
                  <a:moveTo>
                    <a:pt x="106083" y="110118"/>
                  </a:moveTo>
                  <a:cubicBezTo>
                    <a:pt x="81318" y="115198"/>
                    <a:pt x="37503" y="132978"/>
                    <a:pt x="52743" y="161553"/>
                  </a:cubicBezTo>
                  <a:cubicBezTo>
                    <a:pt x="71158" y="167903"/>
                    <a:pt x="90208" y="171078"/>
                    <a:pt x="111797" y="169808"/>
                  </a:cubicBezTo>
                  <a:cubicBezTo>
                    <a:pt x="115608" y="148218"/>
                    <a:pt x="114972" y="129803"/>
                    <a:pt x="106083" y="110118"/>
                  </a:cubicBezTo>
                  <a:close/>
                  <a:moveTo>
                    <a:pt x="680122" y="49793"/>
                  </a:moveTo>
                  <a:cubicBezTo>
                    <a:pt x="687743" y="47253"/>
                    <a:pt x="701712" y="49158"/>
                    <a:pt x="699172" y="37728"/>
                  </a:cubicBezTo>
                  <a:cubicBezTo>
                    <a:pt x="692187" y="30743"/>
                    <a:pt x="679487" y="37093"/>
                    <a:pt x="680122" y="4979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74" name="Google Shape;574;p11"/>
            <p:cNvSpPr/>
            <p:nvPr/>
          </p:nvSpPr>
          <p:spPr>
            <a:xfrm rot="3013936">
              <a:off x="1856192" y="906044"/>
              <a:ext cx="112704" cy="289910"/>
            </a:xfrm>
            <a:custGeom>
              <a:avLst/>
              <a:gdLst/>
              <a:ahLst/>
              <a:cxnLst/>
              <a:rect l="l" t="t" r="r" b="b"/>
              <a:pathLst>
                <a:path w="232561" h="598221" extrusionOk="0">
                  <a:moveTo>
                    <a:pt x="113282" y="495986"/>
                  </a:moveTo>
                  <a:cubicBezTo>
                    <a:pt x="77722" y="519481"/>
                    <a:pt x="56132" y="585521"/>
                    <a:pt x="22477" y="598221"/>
                  </a:cubicBezTo>
                  <a:cubicBezTo>
                    <a:pt x="-37848" y="484556"/>
                    <a:pt x="39622" y="335966"/>
                    <a:pt x="64388" y="215316"/>
                  </a:cubicBezTo>
                  <a:cubicBezTo>
                    <a:pt x="82802" y="153086"/>
                    <a:pt x="100582" y="90856"/>
                    <a:pt x="115822" y="27991"/>
                  </a:cubicBezTo>
                  <a:cubicBezTo>
                    <a:pt x="125982" y="-24714"/>
                    <a:pt x="192657" y="10846"/>
                    <a:pt x="223772" y="23546"/>
                  </a:cubicBezTo>
                  <a:cubicBezTo>
                    <a:pt x="247268" y="47041"/>
                    <a:pt x="216788" y="92761"/>
                    <a:pt x="211707" y="121971"/>
                  </a:cubicBezTo>
                  <a:cubicBezTo>
                    <a:pt x="177418" y="245161"/>
                    <a:pt x="139952" y="370891"/>
                    <a:pt x="113282" y="495986"/>
                  </a:cubicBezTo>
                  <a:close/>
                  <a:moveTo>
                    <a:pt x="45338" y="459156"/>
                  </a:moveTo>
                  <a:cubicBezTo>
                    <a:pt x="74547" y="330886"/>
                    <a:pt x="116457" y="203886"/>
                    <a:pt x="145668" y="76886"/>
                  </a:cubicBezTo>
                  <a:cubicBezTo>
                    <a:pt x="109472" y="78156"/>
                    <a:pt x="92963" y="222301"/>
                    <a:pt x="77088" y="257861"/>
                  </a:cubicBezTo>
                  <a:cubicBezTo>
                    <a:pt x="76452" y="295961"/>
                    <a:pt x="252" y="454076"/>
                    <a:pt x="45972" y="458521"/>
                  </a:cubicBezTo>
                  <a:cubicBezTo>
                    <a:pt x="56768" y="469316"/>
                    <a:pt x="69468" y="475666"/>
                    <a:pt x="85977" y="474396"/>
                  </a:cubicBezTo>
                  <a:cubicBezTo>
                    <a:pt x="99313" y="448996"/>
                    <a:pt x="223772" y="55296"/>
                    <a:pt x="175513" y="85776"/>
                  </a:cubicBezTo>
                  <a:cubicBezTo>
                    <a:pt x="122807" y="140386"/>
                    <a:pt x="105027" y="464871"/>
                    <a:pt x="45338" y="459156"/>
                  </a:cubicBezTo>
                  <a:close/>
                  <a:moveTo>
                    <a:pt x="202818" y="67361"/>
                  </a:moveTo>
                  <a:cubicBezTo>
                    <a:pt x="204722" y="55296"/>
                    <a:pt x="205357" y="47676"/>
                    <a:pt x="206627" y="40691"/>
                  </a:cubicBezTo>
                  <a:cubicBezTo>
                    <a:pt x="183768" y="22276"/>
                    <a:pt x="139318" y="7671"/>
                    <a:pt x="136777" y="48311"/>
                  </a:cubicBezTo>
                  <a:cubicBezTo>
                    <a:pt x="156463" y="61011"/>
                    <a:pt x="178052" y="61646"/>
                    <a:pt x="202818" y="67361"/>
                  </a:cubicBezTo>
                  <a:close/>
                  <a:moveTo>
                    <a:pt x="28193" y="481381"/>
                  </a:moveTo>
                  <a:cubicBezTo>
                    <a:pt x="20572" y="551231"/>
                    <a:pt x="45338" y="558216"/>
                    <a:pt x="77088" y="497891"/>
                  </a:cubicBezTo>
                  <a:cubicBezTo>
                    <a:pt x="61847" y="488366"/>
                    <a:pt x="45972" y="487096"/>
                    <a:pt x="28193" y="481381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75" name="Google Shape;575;p11"/>
            <p:cNvSpPr/>
            <p:nvPr/>
          </p:nvSpPr>
          <p:spPr>
            <a:xfrm rot="2198047">
              <a:off x="3510054" y="793341"/>
              <a:ext cx="140231" cy="367055"/>
            </a:xfrm>
            <a:custGeom>
              <a:avLst/>
              <a:gdLst/>
              <a:ahLst/>
              <a:cxnLst/>
              <a:rect l="l" t="t" r="r" b="b"/>
              <a:pathLst>
                <a:path w="288538" h="755251" extrusionOk="0">
                  <a:moveTo>
                    <a:pt x="159385" y="203835"/>
                  </a:moveTo>
                  <a:cubicBezTo>
                    <a:pt x="135890" y="116840"/>
                    <a:pt x="239395" y="74295"/>
                    <a:pt x="262890" y="0"/>
                  </a:cubicBezTo>
                  <a:cubicBezTo>
                    <a:pt x="320675" y="52070"/>
                    <a:pt x="269240" y="174625"/>
                    <a:pt x="222250" y="224155"/>
                  </a:cubicBezTo>
                  <a:cubicBezTo>
                    <a:pt x="234950" y="327660"/>
                    <a:pt x="174625" y="408305"/>
                    <a:pt x="143510" y="500380"/>
                  </a:cubicBezTo>
                  <a:cubicBezTo>
                    <a:pt x="127635" y="528955"/>
                    <a:pt x="31750" y="815975"/>
                    <a:pt x="0" y="743585"/>
                  </a:cubicBezTo>
                  <a:cubicBezTo>
                    <a:pt x="43180" y="565150"/>
                    <a:pt x="33020" y="346710"/>
                    <a:pt x="159385" y="203835"/>
                  </a:cubicBezTo>
                  <a:close/>
                  <a:moveTo>
                    <a:pt x="43180" y="661035"/>
                  </a:moveTo>
                  <a:cubicBezTo>
                    <a:pt x="103505" y="576580"/>
                    <a:pt x="121920" y="466725"/>
                    <a:pt x="172085" y="375285"/>
                  </a:cubicBezTo>
                  <a:cubicBezTo>
                    <a:pt x="180340" y="353060"/>
                    <a:pt x="195580" y="327025"/>
                    <a:pt x="191135" y="303530"/>
                  </a:cubicBezTo>
                  <a:cubicBezTo>
                    <a:pt x="171450" y="297815"/>
                    <a:pt x="151765" y="292735"/>
                    <a:pt x="130810" y="287020"/>
                  </a:cubicBezTo>
                  <a:cubicBezTo>
                    <a:pt x="74295" y="403225"/>
                    <a:pt x="55880" y="534035"/>
                    <a:pt x="43180" y="661035"/>
                  </a:cubicBezTo>
                  <a:close/>
                  <a:moveTo>
                    <a:pt x="261620" y="67945"/>
                  </a:moveTo>
                  <a:cubicBezTo>
                    <a:pt x="259715" y="67310"/>
                    <a:pt x="257175" y="66040"/>
                    <a:pt x="255270" y="65405"/>
                  </a:cubicBezTo>
                  <a:cubicBezTo>
                    <a:pt x="223520" y="100965"/>
                    <a:pt x="139700" y="176530"/>
                    <a:pt x="197485" y="217805"/>
                  </a:cubicBezTo>
                  <a:cubicBezTo>
                    <a:pt x="239395" y="175260"/>
                    <a:pt x="261620" y="126365"/>
                    <a:pt x="261620" y="67945"/>
                  </a:cubicBezTo>
                  <a:close/>
                  <a:moveTo>
                    <a:pt x="194945" y="281305"/>
                  </a:moveTo>
                  <a:cubicBezTo>
                    <a:pt x="201295" y="267970"/>
                    <a:pt x="201930" y="255905"/>
                    <a:pt x="198120" y="244475"/>
                  </a:cubicBezTo>
                  <a:cubicBezTo>
                    <a:pt x="167640" y="227330"/>
                    <a:pt x="156210" y="233045"/>
                    <a:pt x="146685" y="267335"/>
                  </a:cubicBezTo>
                  <a:cubicBezTo>
                    <a:pt x="158750" y="282575"/>
                    <a:pt x="175260" y="283210"/>
                    <a:pt x="194945" y="28130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76" name="Google Shape;576;p11"/>
            <p:cNvSpPr/>
            <p:nvPr/>
          </p:nvSpPr>
          <p:spPr>
            <a:xfrm rot="9906392">
              <a:off x="7295836" y="1033664"/>
              <a:ext cx="191420" cy="182909"/>
            </a:xfrm>
            <a:custGeom>
              <a:avLst/>
              <a:gdLst/>
              <a:ahLst/>
              <a:cxnLst/>
              <a:rect l="l" t="t" r="r" b="b"/>
              <a:pathLst>
                <a:path w="393594" h="376095" extrusionOk="0">
                  <a:moveTo>
                    <a:pt x="214418" y="305042"/>
                  </a:moveTo>
                  <a:cubicBezTo>
                    <a:pt x="268393" y="256783"/>
                    <a:pt x="326179" y="286627"/>
                    <a:pt x="373168" y="327902"/>
                  </a:cubicBezTo>
                  <a:cubicBezTo>
                    <a:pt x="334433" y="348222"/>
                    <a:pt x="287443" y="358383"/>
                    <a:pt x="242358" y="352667"/>
                  </a:cubicBezTo>
                  <a:cubicBezTo>
                    <a:pt x="242358" y="360922"/>
                    <a:pt x="242358" y="367908"/>
                    <a:pt x="242358" y="374892"/>
                  </a:cubicBezTo>
                  <a:cubicBezTo>
                    <a:pt x="208704" y="387592"/>
                    <a:pt x="190289" y="296152"/>
                    <a:pt x="189654" y="269483"/>
                  </a:cubicBezTo>
                  <a:cubicBezTo>
                    <a:pt x="-846" y="341237"/>
                    <a:pt x="-74507" y="101208"/>
                    <a:pt x="94404" y="17387"/>
                  </a:cubicBezTo>
                  <a:cubicBezTo>
                    <a:pt x="178858" y="4052"/>
                    <a:pt x="289983" y="-24523"/>
                    <a:pt x="357293" y="44058"/>
                  </a:cubicBezTo>
                  <a:cubicBezTo>
                    <a:pt x="419523" y="101208"/>
                    <a:pt x="399839" y="240272"/>
                    <a:pt x="312843" y="258687"/>
                  </a:cubicBezTo>
                  <a:cubicBezTo>
                    <a:pt x="260139" y="256147"/>
                    <a:pt x="199179" y="220587"/>
                    <a:pt x="214418" y="305042"/>
                  </a:cubicBezTo>
                  <a:close/>
                  <a:moveTo>
                    <a:pt x="369993" y="131687"/>
                  </a:moveTo>
                  <a:cubicBezTo>
                    <a:pt x="377614" y="58662"/>
                    <a:pt x="298873" y="-2298"/>
                    <a:pt x="229658" y="22467"/>
                  </a:cubicBezTo>
                  <a:cubicBezTo>
                    <a:pt x="215054" y="28817"/>
                    <a:pt x="199179" y="30722"/>
                    <a:pt x="183304" y="23737"/>
                  </a:cubicBezTo>
                  <a:cubicBezTo>
                    <a:pt x="79164" y="3417"/>
                    <a:pt x="-14182" y="120258"/>
                    <a:pt x="37254" y="217412"/>
                  </a:cubicBezTo>
                  <a:cubicBezTo>
                    <a:pt x="86148" y="318377"/>
                    <a:pt x="176954" y="218047"/>
                    <a:pt x="249979" y="231383"/>
                  </a:cubicBezTo>
                  <a:cubicBezTo>
                    <a:pt x="321098" y="265037"/>
                    <a:pt x="372533" y="203442"/>
                    <a:pt x="369993" y="131687"/>
                  </a:cubicBezTo>
                  <a:close/>
                  <a:moveTo>
                    <a:pt x="329354" y="320283"/>
                  </a:moveTo>
                  <a:cubicBezTo>
                    <a:pt x="316654" y="302502"/>
                    <a:pt x="260773" y="284087"/>
                    <a:pt x="255693" y="313297"/>
                  </a:cubicBezTo>
                  <a:cubicBezTo>
                    <a:pt x="266489" y="313297"/>
                    <a:pt x="288714" y="301233"/>
                    <a:pt x="289348" y="318377"/>
                  </a:cubicBezTo>
                  <a:cubicBezTo>
                    <a:pt x="289348" y="327902"/>
                    <a:pt x="272839" y="324092"/>
                    <a:pt x="275379" y="337427"/>
                  </a:cubicBezTo>
                  <a:cubicBezTo>
                    <a:pt x="293158" y="336158"/>
                    <a:pt x="310304" y="333617"/>
                    <a:pt x="329354" y="32028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77" name="Google Shape;577;p11"/>
            <p:cNvSpPr/>
            <p:nvPr/>
          </p:nvSpPr>
          <p:spPr>
            <a:xfrm>
              <a:off x="301831" y="611168"/>
              <a:ext cx="314135" cy="349552"/>
            </a:xfrm>
            <a:custGeom>
              <a:avLst/>
              <a:gdLst/>
              <a:ahLst/>
              <a:cxnLst/>
              <a:rect l="l" t="t" r="r" b="b"/>
              <a:pathLst>
                <a:path w="647700" h="720725" extrusionOk="0">
                  <a:moveTo>
                    <a:pt x="513080" y="323850"/>
                  </a:moveTo>
                  <a:cubicBezTo>
                    <a:pt x="517525" y="130810"/>
                    <a:pt x="228600" y="72390"/>
                    <a:pt x="142240" y="236220"/>
                  </a:cubicBezTo>
                  <a:cubicBezTo>
                    <a:pt x="74930" y="348615"/>
                    <a:pt x="219075" y="481330"/>
                    <a:pt x="144145" y="591820"/>
                  </a:cubicBezTo>
                  <a:cubicBezTo>
                    <a:pt x="140970" y="600710"/>
                    <a:pt x="146685" y="608965"/>
                    <a:pt x="156210" y="609600"/>
                  </a:cubicBezTo>
                  <a:cubicBezTo>
                    <a:pt x="183515" y="603250"/>
                    <a:pt x="471170" y="659130"/>
                    <a:pt x="370205" y="597535"/>
                  </a:cubicBezTo>
                  <a:cubicBezTo>
                    <a:pt x="366395" y="480695"/>
                    <a:pt x="525780" y="439420"/>
                    <a:pt x="513080" y="323850"/>
                  </a:cubicBezTo>
                  <a:close/>
                  <a:moveTo>
                    <a:pt x="249555" y="588010"/>
                  </a:moveTo>
                  <a:cubicBezTo>
                    <a:pt x="230505" y="510540"/>
                    <a:pt x="259080" y="430530"/>
                    <a:pt x="233680" y="354965"/>
                  </a:cubicBezTo>
                  <a:cubicBezTo>
                    <a:pt x="264795" y="384175"/>
                    <a:pt x="260985" y="381635"/>
                    <a:pt x="294640" y="368300"/>
                  </a:cubicBezTo>
                  <a:cubicBezTo>
                    <a:pt x="311785" y="385445"/>
                    <a:pt x="311785" y="385445"/>
                    <a:pt x="334010" y="392430"/>
                  </a:cubicBezTo>
                  <a:cubicBezTo>
                    <a:pt x="320675" y="454660"/>
                    <a:pt x="300355" y="514985"/>
                    <a:pt x="284480" y="576580"/>
                  </a:cubicBezTo>
                  <a:cubicBezTo>
                    <a:pt x="281305" y="594995"/>
                    <a:pt x="267335" y="597535"/>
                    <a:pt x="249555" y="588010"/>
                  </a:cubicBezTo>
                  <a:close/>
                  <a:moveTo>
                    <a:pt x="340360" y="595630"/>
                  </a:moveTo>
                  <a:cubicBezTo>
                    <a:pt x="326390" y="598805"/>
                    <a:pt x="316865" y="598805"/>
                    <a:pt x="306070" y="589280"/>
                  </a:cubicBezTo>
                  <a:cubicBezTo>
                    <a:pt x="324485" y="520065"/>
                    <a:pt x="330200" y="430530"/>
                    <a:pt x="379730" y="377825"/>
                  </a:cubicBezTo>
                  <a:cubicBezTo>
                    <a:pt x="368300" y="346075"/>
                    <a:pt x="354965" y="335915"/>
                    <a:pt x="327025" y="359410"/>
                  </a:cubicBezTo>
                  <a:cubicBezTo>
                    <a:pt x="293370" y="341630"/>
                    <a:pt x="296545" y="333375"/>
                    <a:pt x="266700" y="354330"/>
                  </a:cubicBezTo>
                  <a:cubicBezTo>
                    <a:pt x="259715" y="342900"/>
                    <a:pt x="253365" y="331470"/>
                    <a:pt x="246380" y="320040"/>
                  </a:cubicBezTo>
                  <a:cubicBezTo>
                    <a:pt x="173355" y="307975"/>
                    <a:pt x="207010" y="382905"/>
                    <a:pt x="216535" y="386715"/>
                  </a:cubicBezTo>
                  <a:cubicBezTo>
                    <a:pt x="220345" y="452120"/>
                    <a:pt x="218440" y="519430"/>
                    <a:pt x="220980" y="584835"/>
                  </a:cubicBezTo>
                  <a:cubicBezTo>
                    <a:pt x="203200" y="588645"/>
                    <a:pt x="203200" y="589280"/>
                    <a:pt x="184785" y="581660"/>
                  </a:cubicBezTo>
                  <a:cubicBezTo>
                    <a:pt x="217170" y="478790"/>
                    <a:pt x="132080" y="381635"/>
                    <a:pt x="150495" y="281305"/>
                  </a:cubicBezTo>
                  <a:cubicBezTo>
                    <a:pt x="176530" y="188595"/>
                    <a:pt x="277495" y="156210"/>
                    <a:pt x="364490" y="170180"/>
                  </a:cubicBezTo>
                  <a:cubicBezTo>
                    <a:pt x="437515" y="178435"/>
                    <a:pt x="478155" y="247650"/>
                    <a:pt x="485140" y="314325"/>
                  </a:cubicBezTo>
                  <a:cubicBezTo>
                    <a:pt x="493395" y="430530"/>
                    <a:pt x="337820" y="475615"/>
                    <a:pt x="340360" y="595630"/>
                  </a:cubicBezTo>
                  <a:close/>
                  <a:moveTo>
                    <a:pt x="325755" y="644525"/>
                  </a:moveTo>
                  <a:cubicBezTo>
                    <a:pt x="270510" y="646430"/>
                    <a:pt x="215900" y="626745"/>
                    <a:pt x="161925" y="631190"/>
                  </a:cubicBezTo>
                  <a:cubicBezTo>
                    <a:pt x="137795" y="666750"/>
                    <a:pt x="304165" y="661035"/>
                    <a:pt x="325120" y="671195"/>
                  </a:cubicBezTo>
                  <a:cubicBezTo>
                    <a:pt x="360680" y="675640"/>
                    <a:pt x="353695" y="645160"/>
                    <a:pt x="325755" y="644525"/>
                  </a:cubicBezTo>
                  <a:close/>
                  <a:moveTo>
                    <a:pt x="176530" y="681990"/>
                  </a:moveTo>
                  <a:cubicBezTo>
                    <a:pt x="167005" y="729615"/>
                    <a:pt x="273050" y="708025"/>
                    <a:pt x="304165" y="720725"/>
                  </a:cubicBezTo>
                  <a:cubicBezTo>
                    <a:pt x="378460" y="691515"/>
                    <a:pt x="199390" y="686435"/>
                    <a:pt x="176530" y="681990"/>
                  </a:cubicBezTo>
                  <a:close/>
                  <a:moveTo>
                    <a:pt x="555625" y="214630"/>
                  </a:moveTo>
                  <a:cubicBezTo>
                    <a:pt x="588010" y="198755"/>
                    <a:pt x="614045" y="179705"/>
                    <a:pt x="647700" y="162560"/>
                  </a:cubicBezTo>
                  <a:cubicBezTo>
                    <a:pt x="629285" y="140335"/>
                    <a:pt x="513080" y="196850"/>
                    <a:pt x="555625" y="214630"/>
                  </a:cubicBezTo>
                  <a:close/>
                  <a:moveTo>
                    <a:pt x="0" y="465455"/>
                  </a:moveTo>
                  <a:cubicBezTo>
                    <a:pt x="14605" y="500380"/>
                    <a:pt x="64135" y="459105"/>
                    <a:pt x="78105" y="439420"/>
                  </a:cubicBezTo>
                  <a:cubicBezTo>
                    <a:pt x="49530" y="413385"/>
                    <a:pt x="29210" y="454660"/>
                    <a:pt x="0" y="465455"/>
                  </a:cubicBezTo>
                  <a:close/>
                  <a:moveTo>
                    <a:pt x="30480" y="86360"/>
                  </a:moveTo>
                  <a:cubicBezTo>
                    <a:pt x="35560" y="98425"/>
                    <a:pt x="99060" y="177800"/>
                    <a:pt x="105410" y="149860"/>
                  </a:cubicBezTo>
                  <a:cubicBezTo>
                    <a:pt x="90170" y="130175"/>
                    <a:pt x="60325" y="67945"/>
                    <a:pt x="30480" y="86360"/>
                  </a:cubicBezTo>
                  <a:close/>
                  <a:moveTo>
                    <a:pt x="351790" y="76200"/>
                  </a:moveTo>
                  <a:cubicBezTo>
                    <a:pt x="374015" y="69215"/>
                    <a:pt x="363220" y="30480"/>
                    <a:pt x="369570" y="11430"/>
                  </a:cubicBezTo>
                  <a:cubicBezTo>
                    <a:pt x="370205" y="5080"/>
                    <a:pt x="364490" y="0"/>
                    <a:pt x="357505" y="0"/>
                  </a:cubicBezTo>
                  <a:cubicBezTo>
                    <a:pt x="335915" y="635"/>
                    <a:pt x="345440" y="30480"/>
                    <a:pt x="342265" y="45085"/>
                  </a:cubicBezTo>
                  <a:cubicBezTo>
                    <a:pt x="342265" y="45085"/>
                    <a:pt x="342265" y="45085"/>
                    <a:pt x="342900" y="45085"/>
                  </a:cubicBezTo>
                  <a:cubicBezTo>
                    <a:pt x="342265" y="55245"/>
                    <a:pt x="336550" y="75565"/>
                    <a:pt x="351790" y="76200"/>
                  </a:cubicBezTo>
                  <a:close/>
                  <a:moveTo>
                    <a:pt x="519430" y="487045"/>
                  </a:moveTo>
                  <a:cubicBezTo>
                    <a:pt x="540385" y="495935"/>
                    <a:pt x="566420" y="540385"/>
                    <a:pt x="589280" y="520700"/>
                  </a:cubicBezTo>
                  <a:cubicBezTo>
                    <a:pt x="585470" y="502920"/>
                    <a:pt x="500380" y="438785"/>
                    <a:pt x="519430" y="48704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78" name="Google Shape;578;p11"/>
            <p:cNvSpPr/>
            <p:nvPr/>
          </p:nvSpPr>
          <p:spPr>
            <a:xfrm>
              <a:off x="5200465" y="821938"/>
              <a:ext cx="313748" cy="356086"/>
            </a:xfrm>
            <a:custGeom>
              <a:avLst/>
              <a:gdLst/>
              <a:ahLst/>
              <a:cxnLst/>
              <a:rect l="l" t="t" r="r" b="b"/>
              <a:pathLst>
                <a:path w="646904" h="734197" extrusionOk="0">
                  <a:moveTo>
                    <a:pt x="624840" y="487872"/>
                  </a:moveTo>
                  <a:cubicBezTo>
                    <a:pt x="596265" y="353252"/>
                    <a:pt x="540386" y="227522"/>
                    <a:pt x="497840" y="97347"/>
                  </a:cubicBezTo>
                  <a:cubicBezTo>
                    <a:pt x="482600" y="59247"/>
                    <a:pt x="474345" y="-1078"/>
                    <a:pt x="420370" y="28132"/>
                  </a:cubicBezTo>
                  <a:cubicBezTo>
                    <a:pt x="389255" y="44007"/>
                    <a:pt x="387986" y="-11238"/>
                    <a:pt x="354330" y="2097"/>
                  </a:cubicBezTo>
                  <a:cubicBezTo>
                    <a:pt x="234315" y="31307"/>
                    <a:pt x="104775" y="90362"/>
                    <a:pt x="0" y="151322"/>
                  </a:cubicBezTo>
                  <a:cubicBezTo>
                    <a:pt x="163195" y="779972"/>
                    <a:pt x="226061" y="866332"/>
                    <a:pt x="21590" y="162117"/>
                  </a:cubicBezTo>
                  <a:cubicBezTo>
                    <a:pt x="130811" y="105602"/>
                    <a:pt x="241300" y="40832"/>
                    <a:pt x="364490" y="23687"/>
                  </a:cubicBezTo>
                  <a:cubicBezTo>
                    <a:pt x="395605" y="56707"/>
                    <a:pt x="396240" y="56072"/>
                    <a:pt x="402590" y="79567"/>
                  </a:cubicBezTo>
                  <a:cubicBezTo>
                    <a:pt x="463550" y="226252"/>
                    <a:pt x="509905" y="375477"/>
                    <a:pt x="556261" y="526607"/>
                  </a:cubicBezTo>
                  <a:cubicBezTo>
                    <a:pt x="426086" y="593917"/>
                    <a:pt x="282575" y="667577"/>
                    <a:pt x="134620" y="680912"/>
                  </a:cubicBezTo>
                  <a:cubicBezTo>
                    <a:pt x="128270" y="680912"/>
                    <a:pt x="125095" y="689167"/>
                    <a:pt x="130175" y="693612"/>
                  </a:cubicBezTo>
                  <a:cubicBezTo>
                    <a:pt x="151765" y="709487"/>
                    <a:pt x="182245" y="690437"/>
                    <a:pt x="204470" y="688532"/>
                  </a:cubicBezTo>
                  <a:cubicBezTo>
                    <a:pt x="226061" y="700597"/>
                    <a:pt x="211455" y="728537"/>
                    <a:pt x="238125" y="732982"/>
                  </a:cubicBezTo>
                  <a:cubicBezTo>
                    <a:pt x="331470" y="744412"/>
                    <a:pt x="414655" y="672022"/>
                    <a:pt x="503555" y="649162"/>
                  </a:cubicBezTo>
                  <a:cubicBezTo>
                    <a:pt x="545465" y="633922"/>
                    <a:pt x="589280" y="623762"/>
                    <a:pt x="627380" y="599632"/>
                  </a:cubicBezTo>
                  <a:cubicBezTo>
                    <a:pt x="671830" y="579312"/>
                    <a:pt x="626745" y="524067"/>
                    <a:pt x="624840" y="487872"/>
                  </a:cubicBezTo>
                  <a:close/>
                  <a:moveTo>
                    <a:pt x="504825" y="628842"/>
                  </a:moveTo>
                  <a:cubicBezTo>
                    <a:pt x="418465" y="663132"/>
                    <a:pt x="337186" y="702502"/>
                    <a:pt x="245745" y="724092"/>
                  </a:cubicBezTo>
                  <a:cubicBezTo>
                    <a:pt x="241936" y="710122"/>
                    <a:pt x="238761" y="698057"/>
                    <a:pt x="234950" y="684087"/>
                  </a:cubicBezTo>
                  <a:cubicBezTo>
                    <a:pt x="339725" y="641542"/>
                    <a:pt x="449580" y="602172"/>
                    <a:pt x="553086" y="554547"/>
                  </a:cubicBezTo>
                  <a:cubicBezTo>
                    <a:pt x="556261" y="557087"/>
                    <a:pt x="591820" y="542482"/>
                    <a:pt x="588645" y="522797"/>
                  </a:cubicBezTo>
                  <a:cubicBezTo>
                    <a:pt x="537211" y="472632"/>
                    <a:pt x="544830" y="386907"/>
                    <a:pt x="516255" y="324677"/>
                  </a:cubicBezTo>
                  <a:cubicBezTo>
                    <a:pt x="488315" y="235142"/>
                    <a:pt x="447040" y="152592"/>
                    <a:pt x="418465" y="62422"/>
                  </a:cubicBezTo>
                  <a:cubicBezTo>
                    <a:pt x="469900" y="-53148"/>
                    <a:pt x="604520" y="513272"/>
                    <a:pt x="619761" y="552642"/>
                  </a:cubicBezTo>
                  <a:cubicBezTo>
                    <a:pt x="631825" y="607887"/>
                    <a:pt x="539750" y="607887"/>
                    <a:pt x="504825" y="628842"/>
                  </a:cubicBezTo>
                  <a:close/>
                  <a:moveTo>
                    <a:pt x="180975" y="522162"/>
                  </a:moveTo>
                  <a:cubicBezTo>
                    <a:pt x="182880" y="565977"/>
                    <a:pt x="377825" y="458027"/>
                    <a:pt x="415925" y="453582"/>
                  </a:cubicBezTo>
                  <a:cubicBezTo>
                    <a:pt x="636270" y="342457"/>
                    <a:pt x="215265" y="507557"/>
                    <a:pt x="180975" y="522162"/>
                  </a:cubicBezTo>
                  <a:close/>
                  <a:moveTo>
                    <a:pt x="90170" y="144972"/>
                  </a:moveTo>
                  <a:cubicBezTo>
                    <a:pt x="73661" y="159577"/>
                    <a:pt x="67945" y="299277"/>
                    <a:pt x="104140" y="277687"/>
                  </a:cubicBezTo>
                  <a:cubicBezTo>
                    <a:pt x="104775" y="271337"/>
                    <a:pt x="105411" y="264987"/>
                    <a:pt x="106045" y="258637"/>
                  </a:cubicBezTo>
                  <a:cubicBezTo>
                    <a:pt x="122555" y="253557"/>
                    <a:pt x="137795" y="248477"/>
                    <a:pt x="151765" y="244032"/>
                  </a:cubicBezTo>
                  <a:cubicBezTo>
                    <a:pt x="161290" y="252287"/>
                    <a:pt x="167640" y="270702"/>
                    <a:pt x="180975" y="258637"/>
                  </a:cubicBezTo>
                  <a:cubicBezTo>
                    <a:pt x="158115" y="219902"/>
                    <a:pt x="127000" y="169102"/>
                    <a:pt x="90170" y="144972"/>
                  </a:cubicBezTo>
                  <a:close/>
                  <a:moveTo>
                    <a:pt x="137161" y="222442"/>
                  </a:moveTo>
                  <a:cubicBezTo>
                    <a:pt x="128905" y="233872"/>
                    <a:pt x="118745" y="235777"/>
                    <a:pt x="105411" y="233872"/>
                  </a:cubicBezTo>
                  <a:cubicBezTo>
                    <a:pt x="100965" y="218632"/>
                    <a:pt x="99061" y="204662"/>
                    <a:pt x="104140" y="188152"/>
                  </a:cubicBezTo>
                  <a:cubicBezTo>
                    <a:pt x="121286" y="195137"/>
                    <a:pt x="127636" y="209742"/>
                    <a:pt x="137161" y="222442"/>
                  </a:cubicBezTo>
                  <a:close/>
                  <a:moveTo>
                    <a:pt x="400050" y="245937"/>
                  </a:moveTo>
                  <a:cubicBezTo>
                    <a:pt x="407670" y="200852"/>
                    <a:pt x="140336" y="324677"/>
                    <a:pt x="111761" y="337377"/>
                  </a:cubicBezTo>
                  <a:cubicBezTo>
                    <a:pt x="191136" y="350712"/>
                    <a:pt x="314325" y="265622"/>
                    <a:pt x="400050" y="245937"/>
                  </a:cubicBezTo>
                  <a:close/>
                  <a:moveTo>
                    <a:pt x="462915" y="478347"/>
                  </a:moveTo>
                  <a:cubicBezTo>
                    <a:pt x="382905" y="475807"/>
                    <a:pt x="304165" y="539942"/>
                    <a:pt x="224155" y="558357"/>
                  </a:cubicBezTo>
                  <a:cubicBezTo>
                    <a:pt x="88900" y="640907"/>
                    <a:pt x="455930" y="496127"/>
                    <a:pt x="462915" y="478347"/>
                  </a:cubicBezTo>
                  <a:close/>
                  <a:moveTo>
                    <a:pt x="168275" y="373572"/>
                  </a:moveTo>
                  <a:cubicBezTo>
                    <a:pt x="155575" y="376747"/>
                    <a:pt x="143511" y="387542"/>
                    <a:pt x="154940" y="399607"/>
                  </a:cubicBezTo>
                  <a:cubicBezTo>
                    <a:pt x="441325" y="299277"/>
                    <a:pt x="540386" y="220537"/>
                    <a:pt x="168275" y="373572"/>
                  </a:cubicBezTo>
                  <a:close/>
                  <a:moveTo>
                    <a:pt x="262890" y="426912"/>
                  </a:moveTo>
                  <a:cubicBezTo>
                    <a:pt x="226695" y="428817"/>
                    <a:pt x="195580" y="449772"/>
                    <a:pt x="158750" y="459297"/>
                  </a:cubicBezTo>
                  <a:cubicBezTo>
                    <a:pt x="159386" y="473902"/>
                    <a:pt x="169545" y="479617"/>
                    <a:pt x="182245" y="473902"/>
                  </a:cubicBezTo>
                  <a:cubicBezTo>
                    <a:pt x="198120" y="463742"/>
                    <a:pt x="290830" y="451042"/>
                    <a:pt x="262890" y="426912"/>
                  </a:cubicBezTo>
                  <a:close/>
                  <a:moveTo>
                    <a:pt x="179070" y="182437"/>
                  </a:moveTo>
                  <a:cubicBezTo>
                    <a:pt x="177165" y="163387"/>
                    <a:pt x="179705" y="157672"/>
                    <a:pt x="190500" y="141797"/>
                  </a:cubicBezTo>
                  <a:cubicBezTo>
                    <a:pt x="161290" y="150687"/>
                    <a:pt x="162561" y="113857"/>
                    <a:pt x="143511" y="124017"/>
                  </a:cubicBezTo>
                  <a:cubicBezTo>
                    <a:pt x="144145" y="146877"/>
                    <a:pt x="144145" y="146877"/>
                    <a:pt x="137161" y="163387"/>
                  </a:cubicBezTo>
                  <a:cubicBezTo>
                    <a:pt x="150495" y="169102"/>
                    <a:pt x="163195" y="175452"/>
                    <a:pt x="179070" y="182437"/>
                  </a:cubicBezTo>
                  <a:close/>
                  <a:moveTo>
                    <a:pt x="372111" y="153227"/>
                  </a:moveTo>
                  <a:cubicBezTo>
                    <a:pt x="307340" y="148147"/>
                    <a:pt x="240665" y="219902"/>
                    <a:pt x="346711" y="174817"/>
                  </a:cubicBezTo>
                  <a:cubicBezTo>
                    <a:pt x="358775" y="169737"/>
                    <a:pt x="368936" y="169737"/>
                    <a:pt x="372111" y="153227"/>
                  </a:cubicBezTo>
                  <a:close/>
                  <a:moveTo>
                    <a:pt x="304800" y="228792"/>
                  </a:moveTo>
                  <a:cubicBezTo>
                    <a:pt x="324486" y="222442"/>
                    <a:pt x="358775" y="224347"/>
                    <a:pt x="360045" y="197042"/>
                  </a:cubicBezTo>
                  <a:cubicBezTo>
                    <a:pt x="343536" y="202757"/>
                    <a:pt x="276861" y="207837"/>
                    <a:pt x="304800" y="22879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79" name="Google Shape;579;p11"/>
            <p:cNvSpPr/>
            <p:nvPr/>
          </p:nvSpPr>
          <p:spPr>
            <a:xfrm rot="-988374">
              <a:off x="8793699" y="981136"/>
              <a:ext cx="395858" cy="320125"/>
            </a:xfrm>
            <a:custGeom>
              <a:avLst/>
              <a:gdLst/>
              <a:ahLst/>
              <a:cxnLst/>
              <a:rect l="l" t="t" r="r" b="b"/>
              <a:pathLst>
                <a:path w="816364" h="660184" extrusionOk="0">
                  <a:moveTo>
                    <a:pt x="816263" y="506476"/>
                  </a:moveTo>
                  <a:cubicBezTo>
                    <a:pt x="711488" y="-86613"/>
                    <a:pt x="921672" y="-14858"/>
                    <a:pt x="306357" y="27051"/>
                  </a:cubicBezTo>
                  <a:cubicBezTo>
                    <a:pt x="279052" y="-13588"/>
                    <a:pt x="225077" y="19432"/>
                    <a:pt x="186342" y="20701"/>
                  </a:cubicBezTo>
                  <a:cubicBezTo>
                    <a:pt x="182532" y="28957"/>
                    <a:pt x="179357" y="35942"/>
                    <a:pt x="174912" y="45467"/>
                  </a:cubicBezTo>
                  <a:cubicBezTo>
                    <a:pt x="147607" y="9907"/>
                    <a:pt x="110142" y="29592"/>
                    <a:pt x="73312" y="35307"/>
                  </a:cubicBezTo>
                  <a:cubicBezTo>
                    <a:pt x="70137" y="42292"/>
                    <a:pt x="67597" y="48007"/>
                    <a:pt x="65057" y="54357"/>
                  </a:cubicBezTo>
                  <a:cubicBezTo>
                    <a:pt x="7272" y="56897"/>
                    <a:pt x="-8603" y="109601"/>
                    <a:pt x="4097" y="159132"/>
                  </a:cubicBezTo>
                  <a:cubicBezTo>
                    <a:pt x="10447" y="316612"/>
                    <a:pt x="42832" y="472822"/>
                    <a:pt x="51722" y="630301"/>
                  </a:cubicBezTo>
                  <a:cubicBezTo>
                    <a:pt x="86647" y="676657"/>
                    <a:pt x="126652" y="659512"/>
                    <a:pt x="171737" y="642367"/>
                  </a:cubicBezTo>
                  <a:cubicBezTo>
                    <a:pt x="243492" y="636017"/>
                    <a:pt x="313977" y="620142"/>
                    <a:pt x="385732" y="615062"/>
                  </a:cubicBezTo>
                  <a:cubicBezTo>
                    <a:pt x="477172" y="610617"/>
                    <a:pt x="567342" y="594742"/>
                    <a:pt x="657513" y="588392"/>
                  </a:cubicBezTo>
                  <a:cubicBezTo>
                    <a:pt x="715933" y="571247"/>
                    <a:pt x="820072" y="597282"/>
                    <a:pt x="816263" y="506476"/>
                  </a:cubicBezTo>
                  <a:close/>
                  <a:moveTo>
                    <a:pt x="761652" y="549022"/>
                  </a:moveTo>
                  <a:cubicBezTo>
                    <a:pt x="573692" y="583947"/>
                    <a:pt x="382557" y="591567"/>
                    <a:pt x="193962" y="618872"/>
                  </a:cubicBezTo>
                  <a:cubicBezTo>
                    <a:pt x="156497" y="613792"/>
                    <a:pt x="82202" y="665226"/>
                    <a:pt x="73312" y="606172"/>
                  </a:cubicBezTo>
                  <a:cubicBezTo>
                    <a:pt x="59977" y="492507"/>
                    <a:pt x="45372" y="378842"/>
                    <a:pt x="32037" y="265176"/>
                  </a:cubicBezTo>
                  <a:cubicBezTo>
                    <a:pt x="36482" y="210567"/>
                    <a:pt x="-8603" y="112142"/>
                    <a:pt x="52357" y="82297"/>
                  </a:cubicBezTo>
                  <a:cubicBezTo>
                    <a:pt x="189517" y="63247"/>
                    <a:pt x="327312" y="41022"/>
                    <a:pt x="466377" y="38482"/>
                  </a:cubicBezTo>
                  <a:cubicBezTo>
                    <a:pt x="769272" y="14351"/>
                    <a:pt x="740697" y="-41528"/>
                    <a:pt x="764192" y="281687"/>
                  </a:cubicBezTo>
                  <a:cubicBezTo>
                    <a:pt x="755302" y="281051"/>
                    <a:pt x="757842" y="274067"/>
                    <a:pt x="755302" y="270257"/>
                  </a:cubicBezTo>
                  <a:cubicBezTo>
                    <a:pt x="741967" y="249301"/>
                    <a:pt x="721647" y="263272"/>
                    <a:pt x="709583" y="277242"/>
                  </a:cubicBezTo>
                  <a:cubicBezTo>
                    <a:pt x="686088" y="242317"/>
                    <a:pt x="697517" y="60707"/>
                    <a:pt x="653702" y="63882"/>
                  </a:cubicBezTo>
                  <a:cubicBezTo>
                    <a:pt x="461297" y="91187"/>
                    <a:pt x="268257" y="108967"/>
                    <a:pt x="75217" y="126747"/>
                  </a:cubicBezTo>
                  <a:cubicBezTo>
                    <a:pt x="87917" y="245492"/>
                    <a:pt x="110777" y="356617"/>
                    <a:pt x="119667" y="474726"/>
                  </a:cubicBezTo>
                  <a:cubicBezTo>
                    <a:pt x="127287" y="501397"/>
                    <a:pt x="109507" y="568072"/>
                    <a:pt x="150782" y="565532"/>
                  </a:cubicBezTo>
                  <a:cubicBezTo>
                    <a:pt x="333027" y="540767"/>
                    <a:pt x="519717" y="557276"/>
                    <a:pt x="700058" y="507112"/>
                  </a:cubicBezTo>
                  <a:cubicBezTo>
                    <a:pt x="759747" y="495047"/>
                    <a:pt x="701327" y="358522"/>
                    <a:pt x="705138" y="312167"/>
                  </a:cubicBezTo>
                  <a:cubicBezTo>
                    <a:pt x="729267" y="306451"/>
                    <a:pt x="721647" y="345187"/>
                    <a:pt x="761652" y="308357"/>
                  </a:cubicBezTo>
                  <a:cubicBezTo>
                    <a:pt x="775622" y="349632"/>
                    <a:pt x="820072" y="536957"/>
                    <a:pt x="761652" y="549022"/>
                  </a:cubicBezTo>
                  <a:close/>
                  <a:moveTo>
                    <a:pt x="700692" y="478537"/>
                  </a:moveTo>
                  <a:cubicBezTo>
                    <a:pt x="522892" y="538862"/>
                    <a:pt x="337472" y="526162"/>
                    <a:pt x="152687" y="542037"/>
                  </a:cubicBezTo>
                  <a:cubicBezTo>
                    <a:pt x="130462" y="412497"/>
                    <a:pt x="112682" y="276607"/>
                    <a:pt x="102522" y="144526"/>
                  </a:cubicBezTo>
                  <a:cubicBezTo>
                    <a:pt x="282227" y="127382"/>
                    <a:pt x="467012" y="96901"/>
                    <a:pt x="647988" y="93726"/>
                  </a:cubicBezTo>
                  <a:cubicBezTo>
                    <a:pt x="682913" y="218187"/>
                    <a:pt x="694342" y="348997"/>
                    <a:pt x="700692" y="478537"/>
                  </a:cubicBezTo>
                  <a:close/>
                  <a:moveTo>
                    <a:pt x="502572" y="293751"/>
                  </a:moveTo>
                  <a:cubicBezTo>
                    <a:pt x="436532" y="277876"/>
                    <a:pt x="374937" y="230251"/>
                    <a:pt x="307627" y="228982"/>
                  </a:cubicBezTo>
                  <a:cubicBezTo>
                    <a:pt x="338107" y="506476"/>
                    <a:pt x="291752" y="420117"/>
                    <a:pt x="515907" y="325501"/>
                  </a:cubicBezTo>
                  <a:cubicBezTo>
                    <a:pt x="562263" y="307722"/>
                    <a:pt x="538132" y="292482"/>
                    <a:pt x="502572" y="293751"/>
                  </a:cubicBezTo>
                  <a:close/>
                  <a:moveTo>
                    <a:pt x="352077" y="378207"/>
                  </a:moveTo>
                  <a:cubicBezTo>
                    <a:pt x="345727" y="360426"/>
                    <a:pt x="329217" y="301372"/>
                    <a:pt x="334297" y="258192"/>
                  </a:cubicBezTo>
                  <a:cubicBezTo>
                    <a:pt x="382557" y="262637"/>
                    <a:pt x="445422" y="296292"/>
                    <a:pt x="497492" y="306451"/>
                  </a:cubicBezTo>
                  <a:cubicBezTo>
                    <a:pt x="467012" y="341376"/>
                    <a:pt x="396527" y="363601"/>
                    <a:pt x="352077" y="37820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80" name="Google Shape;580;p11"/>
            <p:cNvSpPr/>
            <p:nvPr/>
          </p:nvSpPr>
          <p:spPr>
            <a:xfrm rot="1179229">
              <a:off x="6978602" y="547675"/>
              <a:ext cx="347146" cy="378286"/>
            </a:xfrm>
            <a:custGeom>
              <a:avLst/>
              <a:gdLst/>
              <a:ahLst/>
              <a:cxnLst/>
              <a:rect l="l" t="t" r="r" b="b"/>
              <a:pathLst>
                <a:path w="718509" h="782962" extrusionOk="0">
                  <a:moveTo>
                    <a:pt x="707390" y="178442"/>
                  </a:moveTo>
                  <a:cubicBezTo>
                    <a:pt x="705485" y="163837"/>
                    <a:pt x="700405" y="154947"/>
                    <a:pt x="683895" y="153042"/>
                  </a:cubicBezTo>
                  <a:cubicBezTo>
                    <a:pt x="685800" y="135897"/>
                    <a:pt x="673100" y="127642"/>
                    <a:pt x="665480" y="114942"/>
                  </a:cubicBezTo>
                  <a:cubicBezTo>
                    <a:pt x="664845" y="85097"/>
                    <a:pt x="638810" y="88907"/>
                    <a:pt x="618490" y="95257"/>
                  </a:cubicBezTo>
                  <a:cubicBezTo>
                    <a:pt x="595630" y="74302"/>
                    <a:pt x="582295" y="68587"/>
                    <a:pt x="555625" y="88272"/>
                  </a:cubicBezTo>
                  <a:cubicBezTo>
                    <a:pt x="523875" y="100972"/>
                    <a:pt x="523240" y="30487"/>
                    <a:pt x="488315" y="60332"/>
                  </a:cubicBezTo>
                  <a:cubicBezTo>
                    <a:pt x="445135" y="96527"/>
                    <a:pt x="462915" y="-3803"/>
                    <a:pt x="385445" y="42552"/>
                  </a:cubicBezTo>
                  <a:cubicBezTo>
                    <a:pt x="359410" y="-34918"/>
                    <a:pt x="319405" y="13977"/>
                    <a:pt x="274320" y="29852"/>
                  </a:cubicBezTo>
                  <a:cubicBezTo>
                    <a:pt x="182245" y="239402"/>
                    <a:pt x="65405" y="447047"/>
                    <a:pt x="0" y="662312"/>
                  </a:cubicBezTo>
                  <a:cubicBezTo>
                    <a:pt x="161925" y="678822"/>
                    <a:pt x="313055" y="747402"/>
                    <a:pt x="471170" y="782962"/>
                  </a:cubicBezTo>
                  <a:cubicBezTo>
                    <a:pt x="532130" y="658502"/>
                    <a:pt x="575310" y="535947"/>
                    <a:pt x="636905" y="413392"/>
                  </a:cubicBezTo>
                  <a:cubicBezTo>
                    <a:pt x="664210" y="349892"/>
                    <a:pt x="688975" y="285757"/>
                    <a:pt x="714375" y="221622"/>
                  </a:cubicBezTo>
                  <a:cubicBezTo>
                    <a:pt x="718185" y="205747"/>
                    <a:pt x="723900" y="190507"/>
                    <a:pt x="707390" y="178442"/>
                  </a:cubicBezTo>
                  <a:close/>
                  <a:moveTo>
                    <a:pt x="655955" y="152407"/>
                  </a:moveTo>
                  <a:cubicBezTo>
                    <a:pt x="652780" y="161297"/>
                    <a:pt x="650240" y="170187"/>
                    <a:pt x="646430" y="180347"/>
                  </a:cubicBezTo>
                  <a:cubicBezTo>
                    <a:pt x="604520" y="162567"/>
                    <a:pt x="608330" y="116847"/>
                    <a:pt x="655955" y="152407"/>
                  </a:cubicBezTo>
                  <a:close/>
                  <a:moveTo>
                    <a:pt x="561975" y="127642"/>
                  </a:moveTo>
                  <a:cubicBezTo>
                    <a:pt x="572770" y="118117"/>
                    <a:pt x="577850" y="125737"/>
                    <a:pt x="590550" y="133992"/>
                  </a:cubicBezTo>
                  <a:cubicBezTo>
                    <a:pt x="576580" y="138437"/>
                    <a:pt x="558800" y="146057"/>
                    <a:pt x="561975" y="127642"/>
                  </a:cubicBezTo>
                  <a:close/>
                  <a:moveTo>
                    <a:pt x="353695" y="33027"/>
                  </a:moveTo>
                  <a:cubicBezTo>
                    <a:pt x="351155" y="47632"/>
                    <a:pt x="334010" y="34297"/>
                    <a:pt x="323215" y="31757"/>
                  </a:cubicBezTo>
                  <a:cubicBezTo>
                    <a:pt x="334010" y="17152"/>
                    <a:pt x="350520" y="17787"/>
                    <a:pt x="353695" y="33027"/>
                  </a:cubicBezTo>
                  <a:close/>
                  <a:moveTo>
                    <a:pt x="43180" y="618497"/>
                  </a:moveTo>
                  <a:cubicBezTo>
                    <a:pt x="46990" y="609607"/>
                    <a:pt x="54610" y="612147"/>
                    <a:pt x="59055" y="613417"/>
                  </a:cubicBezTo>
                  <a:cubicBezTo>
                    <a:pt x="99060" y="635642"/>
                    <a:pt x="160020" y="625482"/>
                    <a:pt x="189865" y="659137"/>
                  </a:cubicBezTo>
                  <a:cubicBezTo>
                    <a:pt x="140970" y="652152"/>
                    <a:pt x="87630" y="638817"/>
                    <a:pt x="43180" y="618497"/>
                  </a:cubicBezTo>
                  <a:close/>
                  <a:moveTo>
                    <a:pt x="201295" y="663582"/>
                  </a:moveTo>
                  <a:cubicBezTo>
                    <a:pt x="198755" y="662312"/>
                    <a:pt x="196215" y="661677"/>
                    <a:pt x="193675" y="660407"/>
                  </a:cubicBezTo>
                  <a:cubicBezTo>
                    <a:pt x="196215" y="660407"/>
                    <a:pt x="199390" y="659772"/>
                    <a:pt x="201930" y="659772"/>
                  </a:cubicBezTo>
                  <a:cubicBezTo>
                    <a:pt x="201295" y="661042"/>
                    <a:pt x="201295" y="662312"/>
                    <a:pt x="201295" y="663582"/>
                  </a:cubicBezTo>
                  <a:close/>
                  <a:moveTo>
                    <a:pt x="228600" y="667392"/>
                  </a:moveTo>
                  <a:cubicBezTo>
                    <a:pt x="246380" y="662312"/>
                    <a:pt x="262255" y="666122"/>
                    <a:pt x="276860" y="680727"/>
                  </a:cubicBezTo>
                  <a:cubicBezTo>
                    <a:pt x="256540" y="687077"/>
                    <a:pt x="242570" y="678822"/>
                    <a:pt x="228600" y="667392"/>
                  </a:cubicBezTo>
                  <a:close/>
                  <a:moveTo>
                    <a:pt x="434975" y="704222"/>
                  </a:moveTo>
                  <a:cubicBezTo>
                    <a:pt x="306070" y="664852"/>
                    <a:pt x="177800" y="628657"/>
                    <a:pt x="47625" y="588652"/>
                  </a:cubicBezTo>
                  <a:cubicBezTo>
                    <a:pt x="114935" y="409582"/>
                    <a:pt x="198120" y="233052"/>
                    <a:pt x="284480" y="61602"/>
                  </a:cubicBezTo>
                  <a:cubicBezTo>
                    <a:pt x="314960" y="97162"/>
                    <a:pt x="369570" y="94622"/>
                    <a:pt x="323215" y="62872"/>
                  </a:cubicBezTo>
                  <a:cubicBezTo>
                    <a:pt x="340995" y="59697"/>
                    <a:pt x="354330" y="64777"/>
                    <a:pt x="369570" y="70492"/>
                  </a:cubicBezTo>
                  <a:cubicBezTo>
                    <a:pt x="377825" y="143517"/>
                    <a:pt x="474980" y="111132"/>
                    <a:pt x="398145" y="86367"/>
                  </a:cubicBezTo>
                  <a:cubicBezTo>
                    <a:pt x="411480" y="67952"/>
                    <a:pt x="439420" y="83827"/>
                    <a:pt x="457200" y="89542"/>
                  </a:cubicBezTo>
                  <a:cubicBezTo>
                    <a:pt x="461010" y="179712"/>
                    <a:pt x="532130" y="156852"/>
                    <a:pt x="506095" y="131452"/>
                  </a:cubicBezTo>
                  <a:cubicBezTo>
                    <a:pt x="485140" y="128912"/>
                    <a:pt x="480695" y="129547"/>
                    <a:pt x="483870" y="104147"/>
                  </a:cubicBezTo>
                  <a:cubicBezTo>
                    <a:pt x="501650" y="101607"/>
                    <a:pt x="518795" y="107957"/>
                    <a:pt x="536575" y="110497"/>
                  </a:cubicBezTo>
                  <a:cubicBezTo>
                    <a:pt x="542290" y="147327"/>
                    <a:pt x="556260" y="169552"/>
                    <a:pt x="595630" y="161932"/>
                  </a:cubicBezTo>
                  <a:cubicBezTo>
                    <a:pt x="610235" y="174632"/>
                    <a:pt x="624205" y="186697"/>
                    <a:pt x="638810" y="199397"/>
                  </a:cubicBezTo>
                  <a:cubicBezTo>
                    <a:pt x="590550" y="376562"/>
                    <a:pt x="498475" y="533407"/>
                    <a:pt x="434975" y="704222"/>
                  </a:cubicBezTo>
                  <a:close/>
                  <a:moveTo>
                    <a:pt x="560705" y="508642"/>
                  </a:moveTo>
                  <a:cubicBezTo>
                    <a:pt x="560705" y="508642"/>
                    <a:pt x="560705" y="508007"/>
                    <a:pt x="560705" y="508642"/>
                  </a:cubicBezTo>
                  <a:cubicBezTo>
                    <a:pt x="561340" y="509277"/>
                    <a:pt x="561975" y="509912"/>
                    <a:pt x="562610" y="509912"/>
                  </a:cubicBezTo>
                  <a:cubicBezTo>
                    <a:pt x="561975" y="509277"/>
                    <a:pt x="561340" y="509277"/>
                    <a:pt x="560705" y="508642"/>
                  </a:cubicBezTo>
                  <a:close/>
                  <a:moveTo>
                    <a:pt x="602615" y="438792"/>
                  </a:moveTo>
                  <a:cubicBezTo>
                    <a:pt x="588010" y="457842"/>
                    <a:pt x="586740" y="504832"/>
                    <a:pt x="561340" y="508007"/>
                  </a:cubicBezTo>
                  <a:cubicBezTo>
                    <a:pt x="607695" y="405772"/>
                    <a:pt x="632460" y="297822"/>
                    <a:pt x="690245" y="201302"/>
                  </a:cubicBezTo>
                  <a:cubicBezTo>
                    <a:pt x="678180" y="284487"/>
                    <a:pt x="633730" y="360052"/>
                    <a:pt x="602615" y="438792"/>
                  </a:cubicBezTo>
                  <a:close/>
                  <a:moveTo>
                    <a:pt x="313690" y="335287"/>
                  </a:moveTo>
                  <a:cubicBezTo>
                    <a:pt x="297815" y="333382"/>
                    <a:pt x="197485" y="287027"/>
                    <a:pt x="229870" y="330842"/>
                  </a:cubicBezTo>
                  <a:cubicBezTo>
                    <a:pt x="312420" y="365767"/>
                    <a:pt x="409575" y="363862"/>
                    <a:pt x="485775" y="412757"/>
                  </a:cubicBezTo>
                  <a:cubicBezTo>
                    <a:pt x="496570" y="419107"/>
                    <a:pt x="505460" y="426092"/>
                    <a:pt x="517525" y="415297"/>
                  </a:cubicBezTo>
                  <a:cubicBezTo>
                    <a:pt x="468630" y="357512"/>
                    <a:pt x="381000" y="360052"/>
                    <a:pt x="313690" y="335287"/>
                  </a:cubicBezTo>
                  <a:close/>
                  <a:moveTo>
                    <a:pt x="247650" y="245752"/>
                  </a:moveTo>
                  <a:cubicBezTo>
                    <a:pt x="237490" y="288932"/>
                    <a:pt x="370205" y="285757"/>
                    <a:pt x="402590" y="304172"/>
                  </a:cubicBezTo>
                  <a:cubicBezTo>
                    <a:pt x="441325" y="314332"/>
                    <a:pt x="480060" y="325762"/>
                    <a:pt x="514985" y="346717"/>
                  </a:cubicBezTo>
                  <a:cubicBezTo>
                    <a:pt x="520065" y="349892"/>
                    <a:pt x="526415" y="350527"/>
                    <a:pt x="528955" y="344812"/>
                  </a:cubicBezTo>
                  <a:cubicBezTo>
                    <a:pt x="528955" y="296552"/>
                    <a:pt x="299720" y="266072"/>
                    <a:pt x="247650" y="245752"/>
                  </a:cubicBezTo>
                  <a:close/>
                  <a:moveTo>
                    <a:pt x="190500" y="440062"/>
                  </a:moveTo>
                  <a:cubicBezTo>
                    <a:pt x="114300" y="454032"/>
                    <a:pt x="260350" y="477527"/>
                    <a:pt x="276860" y="483242"/>
                  </a:cubicBezTo>
                  <a:cubicBezTo>
                    <a:pt x="335915" y="490862"/>
                    <a:pt x="387350" y="520072"/>
                    <a:pt x="443230" y="535947"/>
                  </a:cubicBezTo>
                  <a:cubicBezTo>
                    <a:pt x="503555" y="508642"/>
                    <a:pt x="214630" y="446412"/>
                    <a:pt x="190500" y="440062"/>
                  </a:cubicBezTo>
                  <a:close/>
                  <a:moveTo>
                    <a:pt x="268605" y="189237"/>
                  </a:moveTo>
                  <a:cubicBezTo>
                    <a:pt x="246380" y="228607"/>
                    <a:pt x="356870" y="221622"/>
                    <a:pt x="381000" y="234322"/>
                  </a:cubicBezTo>
                  <a:cubicBezTo>
                    <a:pt x="434340" y="241307"/>
                    <a:pt x="481330" y="267977"/>
                    <a:pt x="532130" y="281312"/>
                  </a:cubicBezTo>
                  <a:cubicBezTo>
                    <a:pt x="610870" y="260992"/>
                    <a:pt x="292735" y="193047"/>
                    <a:pt x="268605" y="189237"/>
                  </a:cubicBezTo>
                  <a:close/>
                  <a:moveTo>
                    <a:pt x="529590" y="191777"/>
                  </a:moveTo>
                  <a:cubicBezTo>
                    <a:pt x="450215" y="181617"/>
                    <a:pt x="375920" y="153042"/>
                    <a:pt x="297815" y="136532"/>
                  </a:cubicBezTo>
                  <a:cubicBezTo>
                    <a:pt x="245745" y="161932"/>
                    <a:pt x="375920" y="169552"/>
                    <a:pt x="391795" y="180982"/>
                  </a:cubicBezTo>
                  <a:cubicBezTo>
                    <a:pt x="440055" y="196222"/>
                    <a:pt x="493395" y="197492"/>
                    <a:pt x="538480" y="220352"/>
                  </a:cubicBezTo>
                  <a:cubicBezTo>
                    <a:pt x="547370" y="224797"/>
                    <a:pt x="560070" y="217177"/>
                    <a:pt x="560070" y="205747"/>
                  </a:cubicBezTo>
                  <a:cubicBezTo>
                    <a:pt x="554990" y="193682"/>
                    <a:pt x="541020" y="193682"/>
                    <a:pt x="529590" y="191777"/>
                  </a:cubicBezTo>
                  <a:close/>
                  <a:moveTo>
                    <a:pt x="210185" y="381642"/>
                  </a:moveTo>
                  <a:cubicBezTo>
                    <a:pt x="205105" y="407677"/>
                    <a:pt x="219710" y="401327"/>
                    <a:pt x="234950" y="405137"/>
                  </a:cubicBezTo>
                  <a:cubicBezTo>
                    <a:pt x="308610" y="414027"/>
                    <a:pt x="380365" y="435617"/>
                    <a:pt x="449580" y="460382"/>
                  </a:cubicBezTo>
                  <a:cubicBezTo>
                    <a:pt x="534670" y="436887"/>
                    <a:pt x="233680" y="381007"/>
                    <a:pt x="210185" y="381642"/>
                  </a:cubicBezTo>
                  <a:close/>
                  <a:moveTo>
                    <a:pt x="158115" y="502292"/>
                  </a:moveTo>
                  <a:cubicBezTo>
                    <a:pt x="135890" y="498482"/>
                    <a:pt x="132080" y="519437"/>
                    <a:pt x="150495" y="523247"/>
                  </a:cubicBezTo>
                  <a:cubicBezTo>
                    <a:pt x="202565" y="528327"/>
                    <a:pt x="250190" y="551187"/>
                    <a:pt x="300355" y="561982"/>
                  </a:cubicBezTo>
                  <a:cubicBezTo>
                    <a:pt x="330200" y="530867"/>
                    <a:pt x="177165" y="511182"/>
                    <a:pt x="158115" y="50229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81" name="Google Shape;581;p11"/>
            <p:cNvSpPr/>
            <p:nvPr/>
          </p:nvSpPr>
          <p:spPr>
            <a:xfrm>
              <a:off x="980841" y="910413"/>
              <a:ext cx="326644" cy="367792"/>
            </a:xfrm>
            <a:custGeom>
              <a:avLst/>
              <a:gdLst/>
              <a:ahLst/>
              <a:cxnLst/>
              <a:rect l="l" t="t" r="r" b="b"/>
              <a:pathLst>
                <a:path w="673492" h="758335" extrusionOk="0">
                  <a:moveTo>
                    <a:pt x="673374" y="561486"/>
                  </a:moveTo>
                  <a:cubicBezTo>
                    <a:pt x="620034" y="462426"/>
                    <a:pt x="597174" y="341776"/>
                    <a:pt x="553359" y="235731"/>
                  </a:cubicBezTo>
                  <a:cubicBezTo>
                    <a:pt x="527959" y="165881"/>
                    <a:pt x="499384" y="97301"/>
                    <a:pt x="477794" y="26181"/>
                  </a:cubicBezTo>
                  <a:cubicBezTo>
                    <a:pt x="475254" y="15386"/>
                    <a:pt x="467634" y="-1759"/>
                    <a:pt x="454934" y="146"/>
                  </a:cubicBezTo>
                  <a:cubicBezTo>
                    <a:pt x="404769" y="24276"/>
                    <a:pt x="-2266" y="86506"/>
                    <a:pt x="34564" y="136036"/>
                  </a:cubicBezTo>
                  <a:cubicBezTo>
                    <a:pt x="28849" y="139846"/>
                    <a:pt x="23769" y="143656"/>
                    <a:pt x="17419" y="147466"/>
                  </a:cubicBezTo>
                  <a:cubicBezTo>
                    <a:pt x="22499" y="196996"/>
                    <a:pt x="-33381" y="231286"/>
                    <a:pt x="32024" y="268116"/>
                  </a:cubicBezTo>
                  <a:cubicBezTo>
                    <a:pt x="31389" y="291611"/>
                    <a:pt x="36469" y="315106"/>
                    <a:pt x="54884" y="332886"/>
                  </a:cubicBezTo>
                  <a:cubicBezTo>
                    <a:pt x="36469" y="370986"/>
                    <a:pt x="33929" y="384956"/>
                    <a:pt x="68854" y="435756"/>
                  </a:cubicBezTo>
                  <a:cubicBezTo>
                    <a:pt x="61234" y="452901"/>
                    <a:pt x="66314" y="470046"/>
                    <a:pt x="79014" y="484016"/>
                  </a:cubicBezTo>
                  <a:cubicBezTo>
                    <a:pt x="104414" y="513861"/>
                    <a:pt x="66314" y="558946"/>
                    <a:pt x="104414" y="580536"/>
                  </a:cubicBezTo>
                  <a:cubicBezTo>
                    <a:pt x="115209" y="625621"/>
                    <a:pt x="115209" y="689121"/>
                    <a:pt x="167914" y="701821"/>
                  </a:cubicBezTo>
                  <a:cubicBezTo>
                    <a:pt x="198394" y="706266"/>
                    <a:pt x="186964" y="743096"/>
                    <a:pt x="210459" y="758336"/>
                  </a:cubicBezTo>
                  <a:cubicBezTo>
                    <a:pt x="250464" y="731031"/>
                    <a:pt x="296184" y="718966"/>
                    <a:pt x="342539" y="708806"/>
                  </a:cubicBezTo>
                  <a:cubicBezTo>
                    <a:pt x="399054" y="687216"/>
                    <a:pt x="456839" y="670071"/>
                    <a:pt x="515894" y="651656"/>
                  </a:cubicBezTo>
                  <a:cubicBezTo>
                    <a:pt x="555899" y="628161"/>
                    <a:pt x="620669" y="634511"/>
                    <a:pt x="648609" y="599586"/>
                  </a:cubicBezTo>
                  <a:cubicBezTo>
                    <a:pt x="653689" y="581806"/>
                    <a:pt x="675279" y="581806"/>
                    <a:pt x="673374" y="561486"/>
                  </a:cubicBezTo>
                  <a:close/>
                  <a:moveTo>
                    <a:pt x="30754" y="205886"/>
                  </a:moveTo>
                  <a:cubicBezTo>
                    <a:pt x="33929" y="217951"/>
                    <a:pt x="36469" y="225571"/>
                    <a:pt x="37739" y="233191"/>
                  </a:cubicBezTo>
                  <a:cubicBezTo>
                    <a:pt x="28849" y="257956"/>
                    <a:pt x="5354" y="221761"/>
                    <a:pt x="30754" y="205886"/>
                  </a:cubicBezTo>
                  <a:close/>
                  <a:moveTo>
                    <a:pt x="59964" y="196996"/>
                  </a:moveTo>
                  <a:cubicBezTo>
                    <a:pt x="55519" y="196996"/>
                    <a:pt x="52979" y="196996"/>
                    <a:pt x="53614" y="191916"/>
                  </a:cubicBezTo>
                  <a:cubicBezTo>
                    <a:pt x="56789" y="192551"/>
                    <a:pt x="58694" y="195091"/>
                    <a:pt x="59964" y="196996"/>
                  </a:cubicBezTo>
                  <a:cubicBezTo>
                    <a:pt x="59964" y="200171"/>
                    <a:pt x="59329" y="202711"/>
                    <a:pt x="60599" y="205251"/>
                  </a:cubicBezTo>
                  <a:cubicBezTo>
                    <a:pt x="59329" y="202711"/>
                    <a:pt x="59964" y="199536"/>
                    <a:pt x="59964" y="196996"/>
                  </a:cubicBezTo>
                  <a:close/>
                  <a:moveTo>
                    <a:pt x="80284" y="409721"/>
                  </a:moveTo>
                  <a:cubicBezTo>
                    <a:pt x="61869" y="404641"/>
                    <a:pt x="59964" y="386226"/>
                    <a:pt x="68219" y="366541"/>
                  </a:cubicBezTo>
                  <a:cubicBezTo>
                    <a:pt x="81554" y="380511"/>
                    <a:pt x="84729" y="390036"/>
                    <a:pt x="80284" y="409721"/>
                  </a:cubicBezTo>
                  <a:close/>
                  <a:moveTo>
                    <a:pt x="72664" y="259226"/>
                  </a:moveTo>
                  <a:cubicBezTo>
                    <a:pt x="75204" y="259861"/>
                    <a:pt x="74569" y="260496"/>
                    <a:pt x="73934" y="262401"/>
                  </a:cubicBezTo>
                  <a:cubicBezTo>
                    <a:pt x="71394" y="262401"/>
                    <a:pt x="72029" y="261131"/>
                    <a:pt x="72664" y="259226"/>
                  </a:cubicBezTo>
                  <a:close/>
                  <a:moveTo>
                    <a:pt x="96159" y="445281"/>
                  </a:moveTo>
                  <a:cubicBezTo>
                    <a:pt x="106319" y="456711"/>
                    <a:pt x="113304" y="466236"/>
                    <a:pt x="105684" y="482746"/>
                  </a:cubicBezTo>
                  <a:cubicBezTo>
                    <a:pt x="92349" y="471316"/>
                    <a:pt x="81554" y="462426"/>
                    <a:pt x="96159" y="445281"/>
                  </a:cubicBezTo>
                  <a:close/>
                  <a:moveTo>
                    <a:pt x="98699" y="339236"/>
                  </a:moveTo>
                  <a:cubicBezTo>
                    <a:pt x="103144" y="352571"/>
                    <a:pt x="105684" y="362096"/>
                    <a:pt x="110129" y="376066"/>
                  </a:cubicBezTo>
                  <a:cubicBezTo>
                    <a:pt x="96159" y="359556"/>
                    <a:pt x="96159" y="359556"/>
                    <a:pt x="98699" y="339236"/>
                  </a:cubicBezTo>
                  <a:close/>
                  <a:moveTo>
                    <a:pt x="122829" y="558311"/>
                  </a:moveTo>
                  <a:cubicBezTo>
                    <a:pt x="94254" y="564026"/>
                    <a:pt x="106319" y="529736"/>
                    <a:pt x="119654" y="507511"/>
                  </a:cubicBezTo>
                  <a:cubicBezTo>
                    <a:pt x="126639" y="527196"/>
                    <a:pt x="143784" y="543706"/>
                    <a:pt x="122829" y="558311"/>
                  </a:cubicBezTo>
                  <a:close/>
                  <a:moveTo>
                    <a:pt x="136164" y="584981"/>
                  </a:moveTo>
                  <a:cubicBezTo>
                    <a:pt x="148864" y="589426"/>
                    <a:pt x="148229" y="597681"/>
                    <a:pt x="145689" y="606571"/>
                  </a:cubicBezTo>
                  <a:cubicBezTo>
                    <a:pt x="129814" y="626891"/>
                    <a:pt x="125369" y="595776"/>
                    <a:pt x="136164" y="584981"/>
                  </a:cubicBezTo>
                  <a:close/>
                  <a:moveTo>
                    <a:pt x="148864" y="645941"/>
                  </a:moveTo>
                  <a:cubicBezTo>
                    <a:pt x="166644" y="642131"/>
                    <a:pt x="169819" y="663086"/>
                    <a:pt x="171089" y="675786"/>
                  </a:cubicBezTo>
                  <a:cubicBezTo>
                    <a:pt x="155849" y="687851"/>
                    <a:pt x="141879" y="664356"/>
                    <a:pt x="148864" y="645941"/>
                  </a:cubicBezTo>
                  <a:close/>
                  <a:moveTo>
                    <a:pt x="222524" y="723411"/>
                  </a:moveTo>
                  <a:cubicBezTo>
                    <a:pt x="221889" y="722141"/>
                    <a:pt x="221254" y="720871"/>
                    <a:pt x="220619" y="719601"/>
                  </a:cubicBezTo>
                  <a:cubicBezTo>
                    <a:pt x="222524" y="718331"/>
                    <a:pt x="223794" y="718966"/>
                    <a:pt x="224429" y="721506"/>
                  </a:cubicBezTo>
                  <a:cubicBezTo>
                    <a:pt x="223159" y="722141"/>
                    <a:pt x="223159" y="722776"/>
                    <a:pt x="222524" y="723411"/>
                  </a:cubicBezTo>
                  <a:close/>
                  <a:moveTo>
                    <a:pt x="248559" y="709441"/>
                  </a:moveTo>
                  <a:cubicBezTo>
                    <a:pt x="251099" y="699281"/>
                    <a:pt x="261259" y="696106"/>
                    <a:pt x="269514" y="693566"/>
                  </a:cubicBezTo>
                  <a:cubicBezTo>
                    <a:pt x="355239" y="675151"/>
                    <a:pt x="435884" y="637051"/>
                    <a:pt x="520974" y="623716"/>
                  </a:cubicBezTo>
                  <a:cubicBezTo>
                    <a:pt x="502559" y="639591"/>
                    <a:pt x="282849" y="718966"/>
                    <a:pt x="248559" y="709441"/>
                  </a:cubicBezTo>
                  <a:close/>
                  <a:moveTo>
                    <a:pt x="523514" y="623081"/>
                  </a:moveTo>
                  <a:cubicBezTo>
                    <a:pt x="524784" y="622446"/>
                    <a:pt x="525419" y="621811"/>
                    <a:pt x="526689" y="621176"/>
                  </a:cubicBezTo>
                  <a:cubicBezTo>
                    <a:pt x="526054" y="622446"/>
                    <a:pt x="524784" y="623081"/>
                    <a:pt x="523514" y="623081"/>
                  </a:cubicBezTo>
                  <a:close/>
                  <a:moveTo>
                    <a:pt x="232684" y="682771"/>
                  </a:moveTo>
                  <a:cubicBezTo>
                    <a:pt x="222524" y="671341"/>
                    <a:pt x="222524" y="658006"/>
                    <a:pt x="216809" y="642766"/>
                  </a:cubicBezTo>
                  <a:cubicBezTo>
                    <a:pt x="254274" y="607841"/>
                    <a:pt x="182519" y="602126"/>
                    <a:pt x="206649" y="563391"/>
                  </a:cubicBezTo>
                  <a:cubicBezTo>
                    <a:pt x="190139" y="545611"/>
                    <a:pt x="173629" y="525926"/>
                    <a:pt x="174264" y="497986"/>
                  </a:cubicBezTo>
                  <a:cubicBezTo>
                    <a:pt x="237129" y="492906"/>
                    <a:pt x="139974" y="468141"/>
                    <a:pt x="148229" y="412261"/>
                  </a:cubicBezTo>
                  <a:cubicBezTo>
                    <a:pt x="155849" y="415436"/>
                    <a:pt x="162834" y="418611"/>
                    <a:pt x="172359" y="421786"/>
                  </a:cubicBezTo>
                  <a:cubicBezTo>
                    <a:pt x="172994" y="394481"/>
                    <a:pt x="151404" y="390671"/>
                    <a:pt x="136164" y="381781"/>
                  </a:cubicBezTo>
                  <a:cubicBezTo>
                    <a:pt x="132354" y="370351"/>
                    <a:pt x="127274" y="360191"/>
                    <a:pt x="128544" y="347491"/>
                  </a:cubicBezTo>
                  <a:cubicBezTo>
                    <a:pt x="134894" y="346856"/>
                    <a:pt x="139974" y="346221"/>
                    <a:pt x="145054" y="346221"/>
                  </a:cubicBezTo>
                  <a:cubicBezTo>
                    <a:pt x="160294" y="320821"/>
                    <a:pt x="97429" y="315741"/>
                    <a:pt x="103779" y="266211"/>
                  </a:cubicBezTo>
                  <a:cubicBezTo>
                    <a:pt x="110129" y="264941"/>
                    <a:pt x="115209" y="264306"/>
                    <a:pt x="122194" y="263036"/>
                  </a:cubicBezTo>
                  <a:cubicBezTo>
                    <a:pt x="119654" y="230651"/>
                    <a:pt x="87269" y="233826"/>
                    <a:pt x="84094" y="197631"/>
                  </a:cubicBezTo>
                  <a:cubicBezTo>
                    <a:pt x="89809" y="194456"/>
                    <a:pt x="95524" y="191281"/>
                    <a:pt x="103144" y="186836"/>
                  </a:cubicBezTo>
                  <a:cubicBezTo>
                    <a:pt x="84094" y="166516"/>
                    <a:pt x="63139" y="158261"/>
                    <a:pt x="62504" y="125876"/>
                  </a:cubicBezTo>
                  <a:cubicBezTo>
                    <a:pt x="184424" y="76346"/>
                    <a:pt x="322219" y="50946"/>
                    <a:pt x="451759" y="25546"/>
                  </a:cubicBezTo>
                  <a:cubicBezTo>
                    <a:pt x="519069" y="198266"/>
                    <a:pt x="592094" y="374796"/>
                    <a:pt x="635909" y="555771"/>
                  </a:cubicBezTo>
                  <a:cubicBezTo>
                    <a:pt x="508274" y="616096"/>
                    <a:pt x="366669" y="643401"/>
                    <a:pt x="232684" y="682771"/>
                  </a:cubicBezTo>
                  <a:close/>
                  <a:moveTo>
                    <a:pt x="397784" y="69361"/>
                  </a:moveTo>
                  <a:cubicBezTo>
                    <a:pt x="303804" y="94126"/>
                    <a:pt x="210459" y="117621"/>
                    <a:pt x="117114" y="145561"/>
                  </a:cubicBezTo>
                  <a:cubicBezTo>
                    <a:pt x="171724" y="303041"/>
                    <a:pt x="205379" y="466236"/>
                    <a:pt x="253004" y="625621"/>
                  </a:cubicBezTo>
                  <a:cubicBezTo>
                    <a:pt x="256179" y="635146"/>
                    <a:pt x="265069" y="638956"/>
                    <a:pt x="273324" y="633876"/>
                  </a:cubicBezTo>
                  <a:cubicBezTo>
                    <a:pt x="378734" y="598951"/>
                    <a:pt x="487954" y="572916"/>
                    <a:pt x="593999" y="537356"/>
                  </a:cubicBezTo>
                  <a:cubicBezTo>
                    <a:pt x="560344" y="406546"/>
                    <a:pt x="498749" y="280816"/>
                    <a:pt x="461919" y="148736"/>
                  </a:cubicBezTo>
                  <a:cubicBezTo>
                    <a:pt x="451124" y="116351"/>
                    <a:pt x="444774" y="54756"/>
                    <a:pt x="397784" y="69361"/>
                  </a:cubicBezTo>
                  <a:close/>
                  <a:moveTo>
                    <a:pt x="415564" y="90951"/>
                  </a:moveTo>
                  <a:cubicBezTo>
                    <a:pt x="425089" y="97936"/>
                    <a:pt x="427629" y="107461"/>
                    <a:pt x="426359" y="122066"/>
                  </a:cubicBezTo>
                  <a:cubicBezTo>
                    <a:pt x="375559" y="158896"/>
                    <a:pt x="350159" y="80156"/>
                    <a:pt x="415564" y="90951"/>
                  </a:cubicBezTo>
                  <a:close/>
                  <a:moveTo>
                    <a:pt x="433344" y="378606"/>
                  </a:moveTo>
                  <a:cubicBezTo>
                    <a:pt x="425724" y="381146"/>
                    <a:pt x="418739" y="383051"/>
                    <a:pt x="413024" y="384321"/>
                  </a:cubicBezTo>
                  <a:cubicBezTo>
                    <a:pt x="395879" y="367176"/>
                    <a:pt x="387624" y="339871"/>
                    <a:pt x="425089" y="339871"/>
                  </a:cubicBezTo>
                  <a:cubicBezTo>
                    <a:pt x="430804" y="350666"/>
                    <a:pt x="434614" y="362096"/>
                    <a:pt x="433344" y="378606"/>
                  </a:cubicBezTo>
                  <a:close/>
                  <a:moveTo>
                    <a:pt x="423819" y="437661"/>
                  </a:moveTo>
                  <a:cubicBezTo>
                    <a:pt x="419374" y="426866"/>
                    <a:pt x="416834" y="420516"/>
                    <a:pt x="414294" y="409086"/>
                  </a:cubicBezTo>
                  <a:cubicBezTo>
                    <a:pt x="453664" y="375431"/>
                    <a:pt x="471444" y="442741"/>
                    <a:pt x="423819" y="437661"/>
                  </a:cubicBezTo>
                  <a:close/>
                  <a:moveTo>
                    <a:pt x="284754" y="308756"/>
                  </a:moveTo>
                  <a:cubicBezTo>
                    <a:pt x="299359" y="319551"/>
                    <a:pt x="299994" y="334156"/>
                    <a:pt x="306344" y="350666"/>
                  </a:cubicBezTo>
                  <a:cubicBezTo>
                    <a:pt x="293009" y="362096"/>
                    <a:pt x="280309" y="362096"/>
                    <a:pt x="267609" y="365271"/>
                  </a:cubicBezTo>
                  <a:cubicBezTo>
                    <a:pt x="258719" y="351936"/>
                    <a:pt x="255544" y="338601"/>
                    <a:pt x="254909" y="322091"/>
                  </a:cubicBezTo>
                  <a:cubicBezTo>
                    <a:pt x="265069" y="317646"/>
                    <a:pt x="273959" y="313201"/>
                    <a:pt x="284754" y="308756"/>
                  </a:cubicBezTo>
                  <a:close/>
                  <a:moveTo>
                    <a:pt x="249194" y="297961"/>
                  </a:moveTo>
                  <a:cubicBezTo>
                    <a:pt x="244749" y="285896"/>
                    <a:pt x="240939" y="275101"/>
                    <a:pt x="237129" y="263671"/>
                  </a:cubicBezTo>
                  <a:cubicBezTo>
                    <a:pt x="248559" y="257321"/>
                    <a:pt x="258719" y="252876"/>
                    <a:pt x="272054" y="254146"/>
                  </a:cubicBezTo>
                  <a:cubicBezTo>
                    <a:pt x="287294" y="278276"/>
                    <a:pt x="289834" y="297961"/>
                    <a:pt x="249194" y="297961"/>
                  </a:cubicBezTo>
                  <a:close/>
                  <a:moveTo>
                    <a:pt x="312059" y="285261"/>
                  </a:moveTo>
                  <a:cubicBezTo>
                    <a:pt x="297454" y="273831"/>
                    <a:pt x="299359" y="260496"/>
                    <a:pt x="297454" y="248431"/>
                  </a:cubicBezTo>
                  <a:cubicBezTo>
                    <a:pt x="307614" y="236366"/>
                    <a:pt x="320949" y="233191"/>
                    <a:pt x="334284" y="230651"/>
                  </a:cubicBezTo>
                  <a:cubicBezTo>
                    <a:pt x="346984" y="240811"/>
                    <a:pt x="344444" y="256051"/>
                    <a:pt x="350159" y="268116"/>
                  </a:cubicBezTo>
                  <a:cubicBezTo>
                    <a:pt x="339999" y="283356"/>
                    <a:pt x="322854" y="278276"/>
                    <a:pt x="312059" y="285261"/>
                  </a:cubicBezTo>
                  <a:close/>
                  <a:moveTo>
                    <a:pt x="369209" y="328441"/>
                  </a:moveTo>
                  <a:cubicBezTo>
                    <a:pt x="357144" y="339871"/>
                    <a:pt x="343174" y="344316"/>
                    <a:pt x="327299" y="348126"/>
                  </a:cubicBezTo>
                  <a:cubicBezTo>
                    <a:pt x="322219" y="333521"/>
                    <a:pt x="317139" y="320186"/>
                    <a:pt x="310154" y="301771"/>
                  </a:cubicBezTo>
                  <a:cubicBezTo>
                    <a:pt x="326029" y="297326"/>
                    <a:pt x="338094" y="294151"/>
                    <a:pt x="349524" y="290976"/>
                  </a:cubicBezTo>
                  <a:cubicBezTo>
                    <a:pt x="364764" y="301136"/>
                    <a:pt x="364129" y="315741"/>
                    <a:pt x="369209" y="328441"/>
                  </a:cubicBezTo>
                  <a:close/>
                  <a:moveTo>
                    <a:pt x="308249" y="374796"/>
                  </a:moveTo>
                  <a:cubicBezTo>
                    <a:pt x="317139" y="386226"/>
                    <a:pt x="320949" y="398926"/>
                    <a:pt x="323489" y="416071"/>
                  </a:cubicBezTo>
                  <a:cubicBezTo>
                    <a:pt x="308884" y="420516"/>
                    <a:pt x="298724" y="428136"/>
                    <a:pt x="284119" y="423056"/>
                  </a:cubicBezTo>
                  <a:cubicBezTo>
                    <a:pt x="280944" y="412261"/>
                    <a:pt x="278404" y="401466"/>
                    <a:pt x="275229" y="390036"/>
                  </a:cubicBezTo>
                  <a:cubicBezTo>
                    <a:pt x="282849" y="378606"/>
                    <a:pt x="294914" y="375431"/>
                    <a:pt x="308249" y="374796"/>
                  </a:cubicBezTo>
                  <a:close/>
                  <a:moveTo>
                    <a:pt x="327934" y="435756"/>
                  </a:moveTo>
                  <a:cubicBezTo>
                    <a:pt x="338729" y="444011"/>
                    <a:pt x="340634" y="456076"/>
                    <a:pt x="343174" y="468141"/>
                  </a:cubicBezTo>
                  <a:cubicBezTo>
                    <a:pt x="334284" y="478936"/>
                    <a:pt x="322219" y="480206"/>
                    <a:pt x="310789" y="484016"/>
                  </a:cubicBezTo>
                  <a:cubicBezTo>
                    <a:pt x="298724" y="475761"/>
                    <a:pt x="292374" y="464331"/>
                    <a:pt x="291739" y="450361"/>
                  </a:cubicBezTo>
                  <a:cubicBezTo>
                    <a:pt x="308249" y="438296"/>
                    <a:pt x="308249" y="437661"/>
                    <a:pt x="327934" y="435756"/>
                  </a:cubicBezTo>
                  <a:close/>
                  <a:moveTo>
                    <a:pt x="332379" y="373526"/>
                  </a:moveTo>
                  <a:cubicBezTo>
                    <a:pt x="344444" y="361461"/>
                    <a:pt x="358414" y="357016"/>
                    <a:pt x="375559" y="353206"/>
                  </a:cubicBezTo>
                  <a:cubicBezTo>
                    <a:pt x="384449" y="366541"/>
                    <a:pt x="385084" y="377971"/>
                    <a:pt x="384449" y="390671"/>
                  </a:cubicBezTo>
                  <a:cubicBezTo>
                    <a:pt x="373654" y="401466"/>
                    <a:pt x="360319" y="405276"/>
                    <a:pt x="345714" y="406546"/>
                  </a:cubicBezTo>
                  <a:cubicBezTo>
                    <a:pt x="336189" y="397021"/>
                    <a:pt x="334919" y="385591"/>
                    <a:pt x="332379" y="373526"/>
                  </a:cubicBezTo>
                  <a:close/>
                  <a:moveTo>
                    <a:pt x="386989" y="414166"/>
                  </a:moveTo>
                  <a:cubicBezTo>
                    <a:pt x="398419" y="421786"/>
                    <a:pt x="399689" y="434486"/>
                    <a:pt x="402229" y="446551"/>
                  </a:cubicBezTo>
                  <a:cubicBezTo>
                    <a:pt x="392704" y="456076"/>
                    <a:pt x="381909" y="457981"/>
                    <a:pt x="369844" y="458616"/>
                  </a:cubicBezTo>
                  <a:cubicBezTo>
                    <a:pt x="360954" y="450361"/>
                    <a:pt x="358414" y="439566"/>
                    <a:pt x="355874" y="428771"/>
                  </a:cubicBezTo>
                  <a:cubicBezTo>
                    <a:pt x="363494" y="417341"/>
                    <a:pt x="375559" y="417976"/>
                    <a:pt x="386989" y="414166"/>
                  </a:cubicBezTo>
                  <a:close/>
                  <a:moveTo>
                    <a:pt x="404769" y="279546"/>
                  </a:moveTo>
                  <a:cubicBezTo>
                    <a:pt x="412389" y="289071"/>
                    <a:pt x="413024" y="302406"/>
                    <a:pt x="420009" y="314471"/>
                  </a:cubicBezTo>
                  <a:cubicBezTo>
                    <a:pt x="388894" y="350666"/>
                    <a:pt x="352699" y="279546"/>
                    <a:pt x="404769" y="279546"/>
                  </a:cubicBezTo>
                  <a:close/>
                  <a:moveTo>
                    <a:pt x="372384" y="263036"/>
                  </a:moveTo>
                  <a:cubicBezTo>
                    <a:pt x="363494" y="251606"/>
                    <a:pt x="361589" y="238906"/>
                    <a:pt x="363494" y="223031"/>
                  </a:cubicBezTo>
                  <a:cubicBezTo>
                    <a:pt x="370479" y="220491"/>
                    <a:pt x="376829" y="218586"/>
                    <a:pt x="382544" y="216681"/>
                  </a:cubicBezTo>
                  <a:cubicBezTo>
                    <a:pt x="400324" y="230016"/>
                    <a:pt x="413659" y="260496"/>
                    <a:pt x="372384" y="263036"/>
                  </a:cubicBezTo>
                  <a:close/>
                  <a:moveTo>
                    <a:pt x="354604" y="201441"/>
                  </a:moveTo>
                  <a:cubicBezTo>
                    <a:pt x="345714" y="193186"/>
                    <a:pt x="344444" y="181756"/>
                    <a:pt x="341904" y="168421"/>
                  </a:cubicBezTo>
                  <a:cubicBezTo>
                    <a:pt x="349524" y="165246"/>
                    <a:pt x="356509" y="161436"/>
                    <a:pt x="366669" y="156991"/>
                  </a:cubicBezTo>
                  <a:cubicBezTo>
                    <a:pt x="378099" y="179216"/>
                    <a:pt x="393339" y="203346"/>
                    <a:pt x="354604" y="201441"/>
                  </a:cubicBezTo>
                  <a:close/>
                  <a:moveTo>
                    <a:pt x="363494" y="137306"/>
                  </a:moveTo>
                  <a:cubicBezTo>
                    <a:pt x="354604" y="143656"/>
                    <a:pt x="346984" y="145561"/>
                    <a:pt x="337459" y="146831"/>
                  </a:cubicBezTo>
                  <a:cubicBezTo>
                    <a:pt x="299359" y="106826"/>
                    <a:pt x="355239" y="80791"/>
                    <a:pt x="363494" y="137306"/>
                  </a:cubicBezTo>
                  <a:close/>
                  <a:moveTo>
                    <a:pt x="328569" y="207791"/>
                  </a:moveTo>
                  <a:cubicBezTo>
                    <a:pt x="311424" y="219221"/>
                    <a:pt x="311424" y="219221"/>
                    <a:pt x="293009" y="221761"/>
                  </a:cubicBezTo>
                  <a:cubicBezTo>
                    <a:pt x="268879" y="193821"/>
                    <a:pt x="277134" y="170326"/>
                    <a:pt x="315869" y="174771"/>
                  </a:cubicBezTo>
                  <a:cubicBezTo>
                    <a:pt x="324759" y="187471"/>
                    <a:pt x="324759" y="187471"/>
                    <a:pt x="328569" y="207791"/>
                  </a:cubicBezTo>
                  <a:close/>
                  <a:moveTo>
                    <a:pt x="312694" y="154451"/>
                  </a:moveTo>
                  <a:cubicBezTo>
                    <a:pt x="299994" y="162706"/>
                    <a:pt x="289199" y="165246"/>
                    <a:pt x="276499" y="163341"/>
                  </a:cubicBezTo>
                  <a:cubicBezTo>
                    <a:pt x="267609" y="153816"/>
                    <a:pt x="265069" y="141751"/>
                    <a:pt x="261894" y="127781"/>
                  </a:cubicBezTo>
                  <a:cubicBezTo>
                    <a:pt x="290469" y="104286"/>
                    <a:pt x="308249" y="123336"/>
                    <a:pt x="312694" y="154451"/>
                  </a:cubicBezTo>
                  <a:close/>
                  <a:moveTo>
                    <a:pt x="269514" y="229381"/>
                  </a:moveTo>
                  <a:cubicBezTo>
                    <a:pt x="254909" y="238906"/>
                    <a:pt x="243479" y="242716"/>
                    <a:pt x="230144" y="238906"/>
                  </a:cubicBezTo>
                  <a:cubicBezTo>
                    <a:pt x="222524" y="226841"/>
                    <a:pt x="218714" y="214141"/>
                    <a:pt x="218714" y="200171"/>
                  </a:cubicBezTo>
                  <a:cubicBezTo>
                    <a:pt x="228239" y="191281"/>
                    <a:pt x="238399" y="188106"/>
                    <a:pt x="251734" y="189376"/>
                  </a:cubicBezTo>
                  <a:cubicBezTo>
                    <a:pt x="263799" y="198901"/>
                    <a:pt x="262529" y="214141"/>
                    <a:pt x="269514" y="229381"/>
                  </a:cubicBezTo>
                  <a:close/>
                  <a:moveTo>
                    <a:pt x="205379" y="139846"/>
                  </a:moveTo>
                  <a:cubicBezTo>
                    <a:pt x="241574" y="132861"/>
                    <a:pt x="244114" y="134131"/>
                    <a:pt x="248559" y="165881"/>
                  </a:cubicBezTo>
                  <a:cubicBezTo>
                    <a:pt x="233954" y="174771"/>
                    <a:pt x="233954" y="175406"/>
                    <a:pt x="212364" y="176041"/>
                  </a:cubicBezTo>
                  <a:cubicBezTo>
                    <a:pt x="205379" y="166516"/>
                    <a:pt x="202204" y="155086"/>
                    <a:pt x="205379" y="139846"/>
                  </a:cubicBezTo>
                  <a:close/>
                  <a:moveTo>
                    <a:pt x="146959" y="160166"/>
                  </a:moveTo>
                  <a:cubicBezTo>
                    <a:pt x="155849" y="153181"/>
                    <a:pt x="164739" y="148736"/>
                    <a:pt x="177439" y="151911"/>
                  </a:cubicBezTo>
                  <a:cubicBezTo>
                    <a:pt x="182519" y="162071"/>
                    <a:pt x="186964" y="172231"/>
                    <a:pt x="185694" y="184296"/>
                  </a:cubicBezTo>
                  <a:cubicBezTo>
                    <a:pt x="172359" y="193821"/>
                    <a:pt x="172359" y="193821"/>
                    <a:pt x="154579" y="195726"/>
                  </a:cubicBezTo>
                  <a:cubicBezTo>
                    <a:pt x="149499" y="183026"/>
                    <a:pt x="145689" y="172231"/>
                    <a:pt x="146959" y="160166"/>
                  </a:cubicBezTo>
                  <a:close/>
                  <a:moveTo>
                    <a:pt x="194584" y="209696"/>
                  </a:moveTo>
                  <a:cubicBezTo>
                    <a:pt x="204109" y="225571"/>
                    <a:pt x="203474" y="225571"/>
                    <a:pt x="204744" y="245891"/>
                  </a:cubicBezTo>
                  <a:cubicBezTo>
                    <a:pt x="199029" y="254781"/>
                    <a:pt x="189504" y="257956"/>
                    <a:pt x="176804" y="259861"/>
                  </a:cubicBezTo>
                  <a:cubicBezTo>
                    <a:pt x="160929" y="240811"/>
                    <a:pt x="160294" y="202076"/>
                    <a:pt x="194584" y="209696"/>
                  </a:cubicBezTo>
                  <a:close/>
                  <a:moveTo>
                    <a:pt x="181884" y="289071"/>
                  </a:moveTo>
                  <a:cubicBezTo>
                    <a:pt x="188869" y="277641"/>
                    <a:pt x="200299" y="273196"/>
                    <a:pt x="212999" y="271291"/>
                  </a:cubicBezTo>
                  <a:cubicBezTo>
                    <a:pt x="222524" y="281451"/>
                    <a:pt x="225699" y="292881"/>
                    <a:pt x="226334" y="305581"/>
                  </a:cubicBezTo>
                  <a:cubicBezTo>
                    <a:pt x="211729" y="316376"/>
                    <a:pt x="211729" y="316376"/>
                    <a:pt x="195219" y="317646"/>
                  </a:cubicBezTo>
                  <a:cubicBezTo>
                    <a:pt x="187599" y="310026"/>
                    <a:pt x="186964" y="299231"/>
                    <a:pt x="181884" y="289071"/>
                  </a:cubicBezTo>
                  <a:close/>
                  <a:moveTo>
                    <a:pt x="230779" y="331616"/>
                  </a:moveTo>
                  <a:cubicBezTo>
                    <a:pt x="240304" y="344316"/>
                    <a:pt x="254274" y="374161"/>
                    <a:pt x="232684" y="379876"/>
                  </a:cubicBezTo>
                  <a:cubicBezTo>
                    <a:pt x="193314" y="386226"/>
                    <a:pt x="192679" y="330981"/>
                    <a:pt x="230779" y="331616"/>
                  </a:cubicBezTo>
                  <a:close/>
                  <a:moveTo>
                    <a:pt x="217444" y="409721"/>
                  </a:moveTo>
                  <a:cubicBezTo>
                    <a:pt x="228874" y="401466"/>
                    <a:pt x="239669" y="397656"/>
                    <a:pt x="251734" y="397656"/>
                  </a:cubicBezTo>
                  <a:cubicBezTo>
                    <a:pt x="261259" y="406546"/>
                    <a:pt x="263164" y="417976"/>
                    <a:pt x="261894" y="431311"/>
                  </a:cubicBezTo>
                  <a:cubicBezTo>
                    <a:pt x="252369" y="439566"/>
                    <a:pt x="242209" y="445281"/>
                    <a:pt x="228239" y="444646"/>
                  </a:cubicBezTo>
                  <a:cubicBezTo>
                    <a:pt x="219984" y="435121"/>
                    <a:pt x="219984" y="423691"/>
                    <a:pt x="217444" y="409721"/>
                  </a:cubicBezTo>
                  <a:close/>
                  <a:moveTo>
                    <a:pt x="235224" y="469411"/>
                  </a:moveTo>
                  <a:cubicBezTo>
                    <a:pt x="244749" y="464966"/>
                    <a:pt x="253639" y="460521"/>
                    <a:pt x="262529" y="456076"/>
                  </a:cubicBezTo>
                  <a:cubicBezTo>
                    <a:pt x="276499" y="464966"/>
                    <a:pt x="280309" y="477666"/>
                    <a:pt x="280944" y="492271"/>
                  </a:cubicBezTo>
                  <a:cubicBezTo>
                    <a:pt x="271419" y="503066"/>
                    <a:pt x="259989" y="508781"/>
                    <a:pt x="244749" y="507511"/>
                  </a:cubicBezTo>
                  <a:cubicBezTo>
                    <a:pt x="237129" y="496081"/>
                    <a:pt x="235224" y="484016"/>
                    <a:pt x="235224" y="469411"/>
                  </a:cubicBezTo>
                  <a:close/>
                  <a:moveTo>
                    <a:pt x="256179" y="560851"/>
                  </a:moveTo>
                  <a:cubicBezTo>
                    <a:pt x="253639" y="550691"/>
                    <a:pt x="251734" y="542436"/>
                    <a:pt x="249194" y="534816"/>
                  </a:cubicBezTo>
                  <a:cubicBezTo>
                    <a:pt x="259354" y="524021"/>
                    <a:pt x="271419" y="520846"/>
                    <a:pt x="282849" y="517671"/>
                  </a:cubicBezTo>
                  <a:cubicBezTo>
                    <a:pt x="294279" y="524656"/>
                    <a:pt x="294914" y="535451"/>
                    <a:pt x="297454" y="546246"/>
                  </a:cubicBezTo>
                  <a:cubicBezTo>
                    <a:pt x="286659" y="556406"/>
                    <a:pt x="273959" y="558311"/>
                    <a:pt x="256179" y="560851"/>
                  </a:cubicBezTo>
                  <a:close/>
                  <a:moveTo>
                    <a:pt x="276499" y="606571"/>
                  </a:moveTo>
                  <a:cubicBezTo>
                    <a:pt x="267609" y="600221"/>
                    <a:pt x="265704" y="592601"/>
                    <a:pt x="268879" y="581171"/>
                  </a:cubicBezTo>
                  <a:cubicBezTo>
                    <a:pt x="315869" y="551961"/>
                    <a:pt x="331109" y="608476"/>
                    <a:pt x="276499" y="606571"/>
                  </a:cubicBezTo>
                  <a:close/>
                  <a:moveTo>
                    <a:pt x="348889" y="487826"/>
                  </a:moveTo>
                  <a:cubicBezTo>
                    <a:pt x="362224" y="494811"/>
                    <a:pt x="362859" y="506876"/>
                    <a:pt x="364129" y="523386"/>
                  </a:cubicBezTo>
                  <a:cubicBezTo>
                    <a:pt x="350159" y="528466"/>
                    <a:pt x="338729" y="532911"/>
                    <a:pt x="327934" y="536721"/>
                  </a:cubicBezTo>
                  <a:cubicBezTo>
                    <a:pt x="296819" y="511321"/>
                    <a:pt x="317774" y="493541"/>
                    <a:pt x="348889" y="487826"/>
                  </a:cubicBezTo>
                  <a:close/>
                  <a:moveTo>
                    <a:pt x="339364" y="593871"/>
                  </a:moveTo>
                  <a:cubicBezTo>
                    <a:pt x="329839" y="585616"/>
                    <a:pt x="333014" y="572916"/>
                    <a:pt x="329204" y="562121"/>
                  </a:cubicBezTo>
                  <a:cubicBezTo>
                    <a:pt x="338729" y="548151"/>
                    <a:pt x="353969" y="546246"/>
                    <a:pt x="366669" y="541166"/>
                  </a:cubicBezTo>
                  <a:cubicBezTo>
                    <a:pt x="378099" y="555771"/>
                    <a:pt x="378099" y="555771"/>
                    <a:pt x="380004" y="579266"/>
                  </a:cubicBezTo>
                  <a:cubicBezTo>
                    <a:pt x="362859" y="591331"/>
                    <a:pt x="362859" y="591331"/>
                    <a:pt x="339364" y="593871"/>
                  </a:cubicBezTo>
                  <a:close/>
                  <a:moveTo>
                    <a:pt x="378099" y="481476"/>
                  </a:moveTo>
                  <a:cubicBezTo>
                    <a:pt x="385719" y="471951"/>
                    <a:pt x="394609" y="468141"/>
                    <a:pt x="406674" y="468776"/>
                  </a:cubicBezTo>
                  <a:cubicBezTo>
                    <a:pt x="414294" y="477666"/>
                    <a:pt x="418739" y="487826"/>
                    <a:pt x="420009" y="499256"/>
                  </a:cubicBezTo>
                  <a:cubicBezTo>
                    <a:pt x="413024" y="509416"/>
                    <a:pt x="402864" y="512591"/>
                    <a:pt x="390164" y="515131"/>
                  </a:cubicBezTo>
                  <a:cubicBezTo>
                    <a:pt x="380639" y="504971"/>
                    <a:pt x="380639" y="492906"/>
                    <a:pt x="378099" y="481476"/>
                  </a:cubicBezTo>
                  <a:close/>
                  <a:moveTo>
                    <a:pt x="411119" y="571646"/>
                  </a:moveTo>
                  <a:cubicBezTo>
                    <a:pt x="393339" y="550056"/>
                    <a:pt x="389529" y="530371"/>
                    <a:pt x="425724" y="524021"/>
                  </a:cubicBezTo>
                  <a:cubicBezTo>
                    <a:pt x="432074" y="536721"/>
                    <a:pt x="437154" y="550056"/>
                    <a:pt x="441599" y="564026"/>
                  </a:cubicBezTo>
                  <a:cubicBezTo>
                    <a:pt x="432074" y="571011"/>
                    <a:pt x="422549" y="573551"/>
                    <a:pt x="411119" y="571646"/>
                  </a:cubicBezTo>
                  <a:close/>
                  <a:moveTo>
                    <a:pt x="435884" y="480841"/>
                  </a:moveTo>
                  <a:cubicBezTo>
                    <a:pt x="425724" y="454806"/>
                    <a:pt x="442869" y="452901"/>
                    <a:pt x="462554" y="447821"/>
                  </a:cubicBezTo>
                  <a:cubicBezTo>
                    <a:pt x="487954" y="483381"/>
                    <a:pt x="456204" y="514496"/>
                    <a:pt x="435884" y="480841"/>
                  </a:cubicBezTo>
                  <a:close/>
                  <a:moveTo>
                    <a:pt x="466364" y="555136"/>
                  </a:moveTo>
                  <a:cubicBezTo>
                    <a:pt x="458744" y="541166"/>
                    <a:pt x="447949" y="529736"/>
                    <a:pt x="451759" y="508781"/>
                  </a:cubicBezTo>
                  <a:lnTo>
                    <a:pt x="483509" y="508781"/>
                  </a:lnTo>
                  <a:cubicBezTo>
                    <a:pt x="486684" y="519576"/>
                    <a:pt x="489224" y="530371"/>
                    <a:pt x="491764" y="539261"/>
                  </a:cubicBezTo>
                  <a:cubicBezTo>
                    <a:pt x="486049" y="551961"/>
                    <a:pt x="476524" y="552596"/>
                    <a:pt x="466364" y="555136"/>
                  </a:cubicBezTo>
                  <a:close/>
                  <a:moveTo>
                    <a:pt x="551454" y="482111"/>
                  </a:moveTo>
                  <a:cubicBezTo>
                    <a:pt x="560344" y="494811"/>
                    <a:pt x="569234" y="508146"/>
                    <a:pt x="571139" y="525926"/>
                  </a:cubicBezTo>
                  <a:cubicBezTo>
                    <a:pt x="553359" y="529101"/>
                    <a:pt x="537484" y="532911"/>
                    <a:pt x="520339" y="539261"/>
                  </a:cubicBezTo>
                  <a:cubicBezTo>
                    <a:pt x="509544" y="525926"/>
                    <a:pt x="510179" y="511321"/>
                    <a:pt x="508274" y="496081"/>
                  </a:cubicBezTo>
                  <a:cubicBezTo>
                    <a:pt x="522244" y="487826"/>
                    <a:pt x="534309" y="480841"/>
                    <a:pt x="551454" y="482111"/>
                  </a:cubicBezTo>
                  <a:close/>
                  <a:moveTo>
                    <a:pt x="543199" y="456076"/>
                  </a:moveTo>
                  <a:cubicBezTo>
                    <a:pt x="529229" y="464331"/>
                    <a:pt x="516529" y="470681"/>
                    <a:pt x="501289" y="473856"/>
                  </a:cubicBezTo>
                  <a:cubicBezTo>
                    <a:pt x="492399" y="464966"/>
                    <a:pt x="489224" y="454171"/>
                    <a:pt x="487954" y="441471"/>
                  </a:cubicBezTo>
                  <a:cubicBezTo>
                    <a:pt x="500019" y="428771"/>
                    <a:pt x="515894" y="429406"/>
                    <a:pt x="531769" y="423056"/>
                  </a:cubicBezTo>
                  <a:cubicBezTo>
                    <a:pt x="536214" y="435756"/>
                    <a:pt x="539389" y="445281"/>
                    <a:pt x="543199" y="456076"/>
                  </a:cubicBezTo>
                  <a:close/>
                  <a:moveTo>
                    <a:pt x="481604" y="419246"/>
                  </a:moveTo>
                  <a:cubicBezTo>
                    <a:pt x="477794" y="409721"/>
                    <a:pt x="475254" y="403371"/>
                    <a:pt x="472714" y="396386"/>
                  </a:cubicBezTo>
                  <a:cubicBezTo>
                    <a:pt x="517799" y="362096"/>
                    <a:pt x="550184" y="405276"/>
                    <a:pt x="481604" y="419246"/>
                  </a:cubicBezTo>
                  <a:close/>
                  <a:moveTo>
                    <a:pt x="510179" y="353206"/>
                  </a:moveTo>
                  <a:cubicBezTo>
                    <a:pt x="496209" y="364636"/>
                    <a:pt x="480969" y="369081"/>
                    <a:pt x="458744" y="367811"/>
                  </a:cubicBezTo>
                  <a:cubicBezTo>
                    <a:pt x="455569" y="354476"/>
                    <a:pt x="453029" y="342411"/>
                    <a:pt x="449854" y="330346"/>
                  </a:cubicBezTo>
                  <a:cubicBezTo>
                    <a:pt x="462554" y="318916"/>
                    <a:pt x="475254" y="312566"/>
                    <a:pt x="493034" y="317011"/>
                  </a:cubicBezTo>
                  <a:cubicBezTo>
                    <a:pt x="500019" y="328441"/>
                    <a:pt x="505734" y="339871"/>
                    <a:pt x="510179" y="353206"/>
                  </a:cubicBezTo>
                  <a:close/>
                  <a:moveTo>
                    <a:pt x="484144" y="289706"/>
                  </a:moveTo>
                  <a:cubicBezTo>
                    <a:pt x="470174" y="295421"/>
                    <a:pt x="457474" y="303041"/>
                    <a:pt x="442234" y="304946"/>
                  </a:cubicBezTo>
                  <a:cubicBezTo>
                    <a:pt x="430804" y="295421"/>
                    <a:pt x="430169" y="282721"/>
                    <a:pt x="428899" y="271926"/>
                  </a:cubicBezTo>
                  <a:cubicBezTo>
                    <a:pt x="437789" y="259861"/>
                    <a:pt x="449219" y="264941"/>
                    <a:pt x="459379" y="264306"/>
                  </a:cubicBezTo>
                  <a:cubicBezTo>
                    <a:pt x="479699" y="259861"/>
                    <a:pt x="481604" y="270656"/>
                    <a:pt x="484144" y="289706"/>
                  </a:cubicBezTo>
                  <a:close/>
                  <a:moveTo>
                    <a:pt x="465729" y="238271"/>
                  </a:moveTo>
                  <a:cubicBezTo>
                    <a:pt x="451759" y="240811"/>
                    <a:pt x="439059" y="242716"/>
                    <a:pt x="424454" y="245256"/>
                  </a:cubicBezTo>
                  <a:cubicBezTo>
                    <a:pt x="416199" y="233191"/>
                    <a:pt x="410484" y="221761"/>
                    <a:pt x="413024" y="206521"/>
                  </a:cubicBezTo>
                  <a:cubicBezTo>
                    <a:pt x="423819" y="198266"/>
                    <a:pt x="437154" y="198901"/>
                    <a:pt x="451759" y="193186"/>
                  </a:cubicBezTo>
                  <a:cubicBezTo>
                    <a:pt x="460649" y="208426"/>
                    <a:pt x="465094" y="221761"/>
                    <a:pt x="465729" y="238271"/>
                  </a:cubicBezTo>
                  <a:close/>
                  <a:moveTo>
                    <a:pt x="443504" y="167786"/>
                  </a:moveTo>
                  <a:cubicBezTo>
                    <a:pt x="433979" y="181121"/>
                    <a:pt x="418739" y="181756"/>
                    <a:pt x="404769" y="183661"/>
                  </a:cubicBezTo>
                  <a:cubicBezTo>
                    <a:pt x="395244" y="175406"/>
                    <a:pt x="392069" y="165881"/>
                    <a:pt x="395244" y="152546"/>
                  </a:cubicBezTo>
                  <a:cubicBezTo>
                    <a:pt x="406039" y="149371"/>
                    <a:pt x="418104" y="145561"/>
                    <a:pt x="428899" y="142386"/>
                  </a:cubicBezTo>
                  <a:cubicBezTo>
                    <a:pt x="440964" y="147466"/>
                    <a:pt x="441599" y="157626"/>
                    <a:pt x="443504" y="16778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82" name="Google Shape;582;p11"/>
            <p:cNvSpPr/>
            <p:nvPr/>
          </p:nvSpPr>
          <p:spPr>
            <a:xfrm>
              <a:off x="8699186" y="523462"/>
              <a:ext cx="403969" cy="323646"/>
            </a:xfrm>
            <a:custGeom>
              <a:avLst/>
              <a:gdLst/>
              <a:ahLst/>
              <a:cxnLst/>
              <a:rect l="l" t="t" r="r" b="b"/>
              <a:pathLst>
                <a:path w="832925" h="667312" extrusionOk="0">
                  <a:moveTo>
                    <a:pt x="832654" y="510467"/>
                  </a:moveTo>
                  <a:cubicBezTo>
                    <a:pt x="829479" y="434902"/>
                    <a:pt x="811699" y="361242"/>
                    <a:pt x="802174" y="286312"/>
                  </a:cubicBezTo>
                  <a:cubicBezTo>
                    <a:pt x="772964" y="118672"/>
                    <a:pt x="808524" y="-22933"/>
                    <a:pt x="580559" y="3102"/>
                  </a:cubicBezTo>
                  <a:cubicBezTo>
                    <a:pt x="476419" y="-8963"/>
                    <a:pt x="405934" y="116132"/>
                    <a:pt x="355134" y="85652"/>
                  </a:cubicBezTo>
                  <a:cubicBezTo>
                    <a:pt x="259884" y="32312"/>
                    <a:pt x="139869" y="51362"/>
                    <a:pt x="38269" y="73587"/>
                  </a:cubicBezTo>
                  <a:cubicBezTo>
                    <a:pt x="-11261" y="84382"/>
                    <a:pt x="-2371" y="107242"/>
                    <a:pt x="8424" y="146612"/>
                  </a:cubicBezTo>
                  <a:cubicBezTo>
                    <a:pt x="29379" y="309172"/>
                    <a:pt x="48429" y="470462"/>
                    <a:pt x="82084" y="629847"/>
                  </a:cubicBezTo>
                  <a:cubicBezTo>
                    <a:pt x="83989" y="650802"/>
                    <a:pt x="107484" y="641277"/>
                    <a:pt x="120184" y="636197"/>
                  </a:cubicBezTo>
                  <a:cubicBezTo>
                    <a:pt x="129709" y="645722"/>
                    <a:pt x="124629" y="663502"/>
                    <a:pt x="143044" y="667312"/>
                  </a:cubicBezTo>
                  <a:cubicBezTo>
                    <a:pt x="237024" y="612067"/>
                    <a:pt x="358309" y="609527"/>
                    <a:pt x="463084" y="627942"/>
                  </a:cubicBezTo>
                  <a:cubicBezTo>
                    <a:pt x="553254" y="563807"/>
                    <a:pt x="668824" y="563172"/>
                    <a:pt x="774869" y="573967"/>
                  </a:cubicBezTo>
                  <a:cubicBezTo>
                    <a:pt x="792014" y="565712"/>
                    <a:pt x="786299" y="546027"/>
                    <a:pt x="793919" y="532692"/>
                  </a:cubicBezTo>
                  <a:cubicBezTo>
                    <a:pt x="810429" y="527612"/>
                    <a:pt x="835829" y="539677"/>
                    <a:pt x="832654" y="510467"/>
                  </a:cubicBezTo>
                  <a:close/>
                  <a:moveTo>
                    <a:pt x="377359" y="595557"/>
                  </a:moveTo>
                  <a:cubicBezTo>
                    <a:pt x="298619" y="600002"/>
                    <a:pt x="222419" y="601907"/>
                    <a:pt x="148759" y="633022"/>
                  </a:cubicBezTo>
                  <a:cubicBezTo>
                    <a:pt x="134789" y="583492"/>
                    <a:pt x="351959" y="558092"/>
                    <a:pt x="385614" y="586667"/>
                  </a:cubicBezTo>
                  <a:cubicBezTo>
                    <a:pt x="385614" y="594287"/>
                    <a:pt x="381804" y="595557"/>
                    <a:pt x="377359" y="595557"/>
                  </a:cubicBezTo>
                  <a:close/>
                  <a:moveTo>
                    <a:pt x="432604" y="585397"/>
                  </a:moveTo>
                  <a:cubicBezTo>
                    <a:pt x="332909" y="518722"/>
                    <a:pt x="209084" y="561267"/>
                    <a:pt x="107484" y="605717"/>
                  </a:cubicBezTo>
                  <a:cubicBezTo>
                    <a:pt x="60494" y="509832"/>
                    <a:pt x="77639" y="394897"/>
                    <a:pt x="47159" y="292662"/>
                  </a:cubicBezTo>
                  <a:cubicBezTo>
                    <a:pt x="51604" y="252022"/>
                    <a:pt x="2074" y="106607"/>
                    <a:pt x="45254" y="97082"/>
                  </a:cubicBezTo>
                  <a:cubicBezTo>
                    <a:pt x="143044" y="74857"/>
                    <a:pt x="338624" y="38027"/>
                    <a:pt x="385614" y="152962"/>
                  </a:cubicBezTo>
                  <a:cubicBezTo>
                    <a:pt x="410379" y="295837"/>
                    <a:pt x="436414" y="439347"/>
                    <a:pt x="432604" y="585397"/>
                  </a:cubicBezTo>
                  <a:close/>
                  <a:moveTo>
                    <a:pt x="766614" y="547297"/>
                  </a:moveTo>
                  <a:cubicBezTo>
                    <a:pt x="691049" y="546662"/>
                    <a:pt x="619294" y="547297"/>
                    <a:pt x="546269" y="561267"/>
                  </a:cubicBezTo>
                  <a:cubicBezTo>
                    <a:pt x="548809" y="521262"/>
                    <a:pt x="785664" y="490782"/>
                    <a:pt x="766614" y="547297"/>
                  </a:cubicBezTo>
                  <a:close/>
                  <a:moveTo>
                    <a:pt x="804714" y="505387"/>
                  </a:moveTo>
                  <a:cubicBezTo>
                    <a:pt x="673269" y="483162"/>
                    <a:pt x="569129" y="493322"/>
                    <a:pt x="464354" y="577777"/>
                  </a:cubicBezTo>
                  <a:cubicBezTo>
                    <a:pt x="442129" y="429187"/>
                    <a:pt x="440224" y="275517"/>
                    <a:pt x="403394" y="128197"/>
                  </a:cubicBezTo>
                  <a:cubicBezTo>
                    <a:pt x="464989" y="31677"/>
                    <a:pt x="617389" y="-10233"/>
                    <a:pt x="717084" y="45647"/>
                  </a:cubicBezTo>
                  <a:cubicBezTo>
                    <a:pt x="772964" y="92637"/>
                    <a:pt x="754549" y="188522"/>
                    <a:pt x="772329" y="255197"/>
                  </a:cubicBezTo>
                  <a:cubicBezTo>
                    <a:pt x="776774" y="340287"/>
                    <a:pt x="809159" y="420932"/>
                    <a:pt x="804714" y="505387"/>
                  </a:cubicBezTo>
                  <a:close/>
                  <a:moveTo>
                    <a:pt x="634534" y="306632"/>
                  </a:moveTo>
                  <a:cubicBezTo>
                    <a:pt x="633264" y="339652"/>
                    <a:pt x="643424" y="370132"/>
                    <a:pt x="639614" y="404422"/>
                  </a:cubicBezTo>
                  <a:cubicBezTo>
                    <a:pt x="447209" y="426012"/>
                    <a:pt x="456734" y="468557"/>
                    <a:pt x="644059" y="424107"/>
                  </a:cubicBezTo>
                  <a:cubicBezTo>
                    <a:pt x="648504" y="439347"/>
                    <a:pt x="652314" y="453317"/>
                    <a:pt x="656759" y="468557"/>
                  </a:cubicBezTo>
                  <a:cubicBezTo>
                    <a:pt x="692954" y="465382"/>
                    <a:pt x="738674" y="470462"/>
                    <a:pt x="767249" y="447602"/>
                  </a:cubicBezTo>
                  <a:cubicBezTo>
                    <a:pt x="737404" y="353622"/>
                    <a:pt x="781219" y="259007"/>
                    <a:pt x="634534" y="306632"/>
                  </a:cubicBezTo>
                  <a:close/>
                  <a:moveTo>
                    <a:pt x="675809" y="441887"/>
                  </a:moveTo>
                  <a:cubicBezTo>
                    <a:pt x="660569" y="405692"/>
                    <a:pt x="656759" y="376482"/>
                    <a:pt x="661839" y="327587"/>
                  </a:cubicBezTo>
                  <a:cubicBezTo>
                    <a:pt x="682159" y="317427"/>
                    <a:pt x="701844" y="319967"/>
                    <a:pt x="721529" y="322507"/>
                  </a:cubicBezTo>
                  <a:cubicBezTo>
                    <a:pt x="738039" y="356162"/>
                    <a:pt x="730419" y="395532"/>
                    <a:pt x="736134" y="433632"/>
                  </a:cubicBezTo>
                  <a:cubicBezTo>
                    <a:pt x="715814" y="436172"/>
                    <a:pt x="696129" y="443792"/>
                    <a:pt x="675809" y="441887"/>
                  </a:cubicBezTo>
                  <a:close/>
                  <a:moveTo>
                    <a:pt x="732959" y="166932"/>
                  </a:moveTo>
                  <a:cubicBezTo>
                    <a:pt x="737404" y="169472"/>
                    <a:pt x="744389" y="166932"/>
                    <a:pt x="745659" y="161217"/>
                  </a:cubicBezTo>
                  <a:cubicBezTo>
                    <a:pt x="744389" y="125657"/>
                    <a:pt x="672634" y="141532"/>
                    <a:pt x="657394" y="133912"/>
                  </a:cubicBezTo>
                  <a:cubicBezTo>
                    <a:pt x="623104" y="134547"/>
                    <a:pt x="419904" y="153597"/>
                    <a:pt x="476419" y="191697"/>
                  </a:cubicBezTo>
                  <a:cubicBezTo>
                    <a:pt x="556429" y="162487"/>
                    <a:pt x="649774" y="134547"/>
                    <a:pt x="732959" y="166932"/>
                  </a:cubicBezTo>
                  <a:close/>
                  <a:moveTo>
                    <a:pt x="726609" y="92002"/>
                  </a:moveTo>
                  <a:cubicBezTo>
                    <a:pt x="717719" y="29772"/>
                    <a:pt x="482134" y="92002"/>
                    <a:pt x="449114" y="126927"/>
                  </a:cubicBezTo>
                  <a:cubicBezTo>
                    <a:pt x="452924" y="132642"/>
                    <a:pt x="455464" y="137087"/>
                    <a:pt x="459274" y="143437"/>
                  </a:cubicBezTo>
                  <a:cubicBezTo>
                    <a:pt x="539284" y="94542"/>
                    <a:pt x="635169" y="79937"/>
                    <a:pt x="726609" y="92002"/>
                  </a:cubicBezTo>
                  <a:close/>
                  <a:moveTo>
                    <a:pt x="494199" y="248847"/>
                  </a:moveTo>
                  <a:cubicBezTo>
                    <a:pt x="562144" y="217097"/>
                    <a:pt x="643424" y="223447"/>
                    <a:pt x="716449" y="235512"/>
                  </a:cubicBezTo>
                  <a:cubicBezTo>
                    <a:pt x="743119" y="187887"/>
                    <a:pt x="480229" y="199317"/>
                    <a:pt x="478959" y="238687"/>
                  </a:cubicBezTo>
                  <a:cubicBezTo>
                    <a:pt x="478959" y="246942"/>
                    <a:pt x="487214" y="252657"/>
                    <a:pt x="494199" y="248847"/>
                  </a:cubicBezTo>
                  <a:close/>
                  <a:moveTo>
                    <a:pt x="528489" y="290122"/>
                  </a:moveTo>
                  <a:cubicBezTo>
                    <a:pt x="592624" y="271707"/>
                    <a:pt x="654854" y="280597"/>
                    <a:pt x="720259" y="272977"/>
                  </a:cubicBezTo>
                  <a:cubicBezTo>
                    <a:pt x="682159" y="245037"/>
                    <a:pt x="508804" y="252022"/>
                    <a:pt x="482769" y="285677"/>
                  </a:cubicBezTo>
                  <a:cubicBezTo>
                    <a:pt x="488484" y="303457"/>
                    <a:pt x="515154" y="290122"/>
                    <a:pt x="528489" y="290122"/>
                  </a:cubicBezTo>
                  <a:close/>
                  <a:moveTo>
                    <a:pt x="487214" y="344097"/>
                  </a:moveTo>
                  <a:cubicBezTo>
                    <a:pt x="524679" y="329492"/>
                    <a:pt x="568494" y="330762"/>
                    <a:pt x="602784" y="322507"/>
                  </a:cubicBezTo>
                  <a:cubicBezTo>
                    <a:pt x="610404" y="283772"/>
                    <a:pt x="438954" y="313617"/>
                    <a:pt x="487214" y="344097"/>
                  </a:cubicBezTo>
                  <a:close/>
                  <a:moveTo>
                    <a:pt x="570399" y="357432"/>
                  </a:moveTo>
                  <a:cubicBezTo>
                    <a:pt x="570399" y="356797"/>
                    <a:pt x="570399" y="356162"/>
                    <a:pt x="569764" y="355527"/>
                  </a:cubicBezTo>
                  <a:cubicBezTo>
                    <a:pt x="552619" y="361242"/>
                    <a:pt x="472609" y="361242"/>
                    <a:pt x="503089" y="389817"/>
                  </a:cubicBezTo>
                  <a:cubicBezTo>
                    <a:pt x="527219" y="389817"/>
                    <a:pt x="663744" y="368862"/>
                    <a:pt x="570399" y="357432"/>
                  </a:cubicBezTo>
                  <a:close/>
                  <a:moveTo>
                    <a:pt x="527219" y="465382"/>
                  </a:moveTo>
                  <a:cubicBezTo>
                    <a:pt x="531029" y="504752"/>
                    <a:pt x="577384" y="471097"/>
                    <a:pt x="599609" y="467287"/>
                  </a:cubicBezTo>
                  <a:cubicBezTo>
                    <a:pt x="643424" y="424742"/>
                    <a:pt x="545634" y="460937"/>
                    <a:pt x="527219" y="465382"/>
                  </a:cubicBezTo>
                  <a:close/>
                  <a:moveTo>
                    <a:pt x="80814" y="149152"/>
                  </a:moveTo>
                  <a:cubicBezTo>
                    <a:pt x="89069" y="207572"/>
                    <a:pt x="91609" y="268532"/>
                    <a:pt x="106849" y="325682"/>
                  </a:cubicBezTo>
                  <a:cubicBezTo>
                    <a:pt x="121454" y="349812"/>
                    <a:pt x="158284" y="325047"/>
                    <a:pt x="180509" y="323777"/>
                  </a:cubicBezTo>
                  <a:cubicBezTo>
                    <a:pt x="231944" y="314887"/>
                    <a:pt x="315129" y="299647"/>
                    <a:pt x="360849" y="323777"/>
                  </a:cubicBezTo>
                  <a:cubicBezTo>
                    <a:pt x="404029" y="299647"/>
                    <a:pt x="364024" y="247577"/>
                    <a:pt x="364024" y="210112"/>
                  </a:cubicBezTo>
                  <a:cubicBezTo>
                    <a:pt x="369104" y="76127"/>
                    <a:pt x="162729" y="123752"/>
                    <a:pt x="80814" y="149152"/>
                  </a:cubicBezTo>
                  <a:close/>
                  <a:moveTo>
                    <a:pt x="354499" y="290122"/>
                  </a:moveTo>
                  <a:cubicBezTo>
                    <a:pt x="277029" y="288852"/>
                    <a:pt x="202099" y="298377"/>
                    <a:pt x="125899" y="307902"/>
                  </a:cubicBezTo>
                  <a:cubicBezTo>
                    <a:pt x="118914" y="262817"/>
                    <a:pt x="111929" y="218367"/>
                    <a:pt x="104944" y="172647"/>
                  </a:cubicBezTo>
                  <a:cubicBezTo>
                    <a:pt x="172254" y="133277"/>
                    <a:pt x="262424" y="130102"/>
                    <a:pt x="332909" y="165662"/>
                  </a:cubicBezTo>
                  <a:cubicBezTo>
                    <a:pt x="350054" y="232337"/>
                    <a:pt x="357039" y="269802"/>
                    <a:pt x="354499" y="290122"/>
                  </a:cubicBezTo>
                  <a:close/>
                  <a:moveTo>
                    <a:pt x="227499" y="369497"/>
                  </a:moveTo>
                  <a:cubicBezTo>
                    <a:pt x="222419" y="351082"/>
                    <a:pt x="220514" y="348542"/>
                    <a:pt x="210989" y="347907"/>
                  </a:cubicBezTo>
                  <a:cubicBezTo>
                    <a:pt x="187494" y="351082"/>
                    <a:pt x="103039" y="349812"/>
                    <a:pt x="130344" y="388547"/>
                  </a:cubicBezTo>
                  <a:cubicBezTo>
                    <a:pt x="161459" y="381562"/>
                    <a:pt x="191304" y="365687"/>
                    <a:pt x="227499" y="369497"/>
                  </a:cubicBezTo>
                  <a:close/>
                  <a:moveTo>
                    <a:pt x="143679" y="431727"/>
                  </a:moveTo>
                  <a:cubicBezTo>
                    <a:pt x="177334" y="419662"/>
                    <a:pt x="207814" y="421567"/>
                    <a:pt x="243374" y="420297"/>
                  </a:cubicBezTo>
                  <a:cubicBezTo>
                    <a:pt x="233849" y="382832"/>
                    <a:pt x="99864" y="399342"/>
                    <a:pt x="143679" y="431727"/>
                  </a:cubicBezTo>
                  <a:close/>
                  <a:moveTo>
                    <a:pt x="288459" y="401882"/>
                  </a:moveTo>
                  <a:cubicBezTo>
                    <a:pt x="315764" y="406327"/>
                    <a:pt x="342434" y="389817"/>
                    <a:pt x="369739" y="399977"/>
                  </a:cubicBezTo>
                  <a:cubicBezTo>
                    <a:pt x="371644" y="400612"/>
                    <a:pt x="375454" y="395532"/>
                    <a:pt x="379899" y="392357"/>
                  </a:cubicBezTo>
                  <a:cubicBezTo>
                    <a:pt x="375454" y="363147"/>
                    <a:pt x="253534" y="375212"/>
                    <a:pt x="288459" y="401882"/>
                  </a:cubicBezTo>
                  <a:close/>
                  <a:moveTo>
                    <a:pt x="207179" y="439982"/>
                  </a:moveTo>
                  <a:cubicBezTo>
                    <a:pt x="207179" y="440617"/>
                    <a:pt x="207179" y="440617"/>
                    <a:pt x="207179" y="441252"/>
                  </a:cubicBezTo>
                  <a:cubicBezTo>
                    <a:pt x="190034" y="445697"/>
                    <a:pt x="151934" y="438077"/>
                    <a:pt x="148759" y="460302"/>
                  </a:cubicBezTo>
                  <a:cubicBezTo>
                    <a:pt x="155109" y="492687"/>
                    <a:pt x="295444" y="438712"/>
                    <a:pt x="207179" y="439982"/>
                  </a:cubicBezTo>
                  <a:close/>
                  <a:moveTo>
                    <a:pt x="297984" y="448237"/>
                  </a:moveTo>
                  <a:cubicBezTo>
                    <a:pt x="320844" y="443792"/>
                    <a:pt x="368469" y="461572"/>
                    <a:pt x="371009" y="427282"/>
                  </a:cubicBezTo>
                  <a:cubicBezTo>
                    <a:pt x="350054" y="426012"/>
                    <a:pt x="270044" y="410772"/>
                    <a:pt x="297984" y="448237"/>
                  </a:cubicBezTo>
                  <a:close/>
                  <a:moveTo>
                    <a:pt x="291634" y="359972"/>
                  </a:moveTo>
                  <a:cubicBezTo>
                    <a:pt x="311954" y="347907"/>
                    <a:pt x="353864" y="361242"/>
                    <a:pt x="362754" y="339652"/>
                  </a:cubicBezTo>
                  <a:cubicBezTo>
                    <a:pt x="350054" y="319332"/>
                    <a:pt x="244009" y="335207"/>
                    <a:pt x="291634" y="359972"/>
                  </a:cubicBezTo>
                  <a:close/>
                  <a:moveTo>
                    <a:pt x="177969" y="519357"/>
                  </a:moveTo>
                  <a:cubicBezTo>
                    <a:pt x="199559" y="512372"/>
                    <a:pt x="228134" y="521897"/>
                    <a:pt x="239564" y="497132"/>
                  </a:cubicBezTo>
                  <a:cubicBezTo>
                    <a:pt x="217974" y="490147"/>
                    <a:pt x="144314" y="494592"/>
                    <a:pt x="177969" y="519357"/>
                  </a:cubicBezTo>
                  <a:close/>
                  <a:moveTo>
                    <a:pt x="332274" y="485067"/>
                  </a:moveTo>
                  <a:cubicBezTo>
                    <a:pt x="311954" y="485702"/>
                    <a:pt x="265599" y="490782"/>
                    <a:pt x="301794" y="508562"/>
                  </a:cubicBezTo>
                  <a:cubicBezTo>
                    <a:pt x="326559" y="509832"/>
                    <a:pt x="396409" y="498402"/>
                    <a:pt x="332274" y="48506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83" name="Google Shape;583;p11"/>
            <p:cNvSpPr/>
            <p:nvPr/>
          </p:nvSpPr>
          <p:spPr>
            <a:xfrm>
              <a:off x="6870722" y="1009504"/>
              <a:ext cx="256151" cy="229019"/>
            </a:xfrm>
            <a:custGeom>
              <a:avLst/>
              <a:gdLst/>
              <a:ahLst/>
              <a:cxnLst/>
              <a:rect l="l" t="t" r="r" b="b"/>
              <a:pathLst>
                <a:path w="528147" h="472205" extrusionOk="0">
                  <a:moveTo>
                    <a:pt x="395469" y="177165"/>
                  </a:moveTo>
                  <a:cubicBezTo>
                    <a:pt x="443094" y="36830"/>
                    <a:pt x="381499" y="-53340"/>
                    <a:pt x="264659" y="86360"/>
                  </a:cubicBezTo>
                  <a:cubicBezTo>
                    <a:pt x="239894" y="41275"/>
                    <a:pt x="195444" y="0"/>
                    <a:pt x="143374" y="0"/>
                  </a:cubicBezTo>
                  <a:cubicBezTo>
                    <a:pt x="65269" y="15240"/>
                    <a:pt x="123054" y="139065"/>
                    <a:pt x="131944" y="187325"/>
                  </a:cubicBezTo>
                  <a:cubicBezTo>
                    <a:pt x="76064" y="179070"/>
                    <a:pt x="-40776" y="242570"/>
                    <a:pt x="14469" y="300990"/>
                  </a:cubicBezTo>
                  <a:cubicBezTo>
                    <a:pt x="41774" y="327660"/>
                    <a:pt x="81144" y="321945"/>
                    <a:pt x="109719" y="344170"/>
                  </a:cubicBezTo>
                  <a:cubicBezTo>
                    <a:pt x="102734" y="370840"/>
                    <a:pt x="109084" y="399415"/>
                    <a:pt x="92574" y="423545"/>
                  </a:cubicBezTo>
                  <a:cubicBezTo>
                    <a:pt x="86859" y="433070"/>
                    <a:pt x="90034" y="441960"/>
                    <a:pt x="95749" y="450215"/>
                  </a:cubicBezTo>
                  <a:cubicBezTo>
                    <a:pt x="112259" y="475615"/>
                    <a:pt x="147819" y="474345"/>
                    <a:pt x="159249" y="450850"/>
                  </a:cubicBezTo>
                  <a:cubicBezTo>
                    <a:pt x="175759" y="424180"/>
                    <a:pt x="207509" y="409575"/>
                    <a:pt x="235449" y="397510"/>
                  </a:cubicBezTo>
                  <a:cubicBezTo>
                    <a:pt x="289424" y="513715"/>
                    <a:pt x="403724" y="490220"/>
                    <a:pt x="379594" y="355600"/>
                  </a:cubicBezTo>
                  <a:cubicBezTo>
                    <a:pt x="470399" y="330200"/>
                    <a:pt x="493259" y="345440"/>
                    <a:pt x="525009" y="245110"/>
                  </a:cubicBezTo>
                  <a:cubicBezTo>
                    <a:pt x="549139" y="182880"/>
                    <a:pt x="427219" y="204470"/>
                    <a:pt x="395469" y="177165"/>
                  </a:cubicBezTo>
                  <a:close/>
                  <a:moveTo>
                    <a:pt x="392294" y="59055"/>
                  </a:moveTo>
                  <a:cubicBezTo>
                    <a:pt x="393564" y="106680"/>
                    <a:pt x="391659" y="133985"/>
                    <a:pt x="363719" y="175260"/>
                  </a:cubicBezTo>
                  <a:cubicBezTo>
                    <a:pt x="314824" y="185420"/>
                    <a:pt x="309744" y="137795"/>
                    <a:pt x="290059" y="103505"/>
                  </a:cubicBezTo>
                  <a:cubicBezTo>
                    <a:pt x="316094" y="73025"/>
                    <a:pt x="348479" y="12065"/>
                    <a:pt x="392294" y="59055"/>
                  </a:cubicBezTo>
                  <a:close/>
                  <a:moveTo>
                    <a:pt x="347209" y="325755"/>
                  </a:moveTo>
                  <a:cubicBezTo>
                    <a:pt x="331969" y="330835"/>
                    <a:pt x="317999" y="330200"/>
                    <a:pt x="298314" y="327025"/>
                  </a:cubicBezTo>
                  <a:cubicBezTo>
                    <a:pt x="311649" y="308610"/>
                    <a:pt x="318634" y="292100"/>
                    <a:pt x="333239" y="278130"/>
                  </a:cubicBezTo>
                  <a:cubicBezTo>
                    <a:pt x="345304" y="292735"/>
                    <a:pt x="349749" y="307975"/>
                    <a:pt x="347209" y="325755"/>
                  </a:cubicBezTo>
                  <a:close/>
                  <a:moveTo>
                    <a:pt x="271009" y="130175"/>
                  </a:moveTo>
                  <a:cubicBezTo>
                    <a:pt x="287519" y="140970"/>
                    <a:pt x="288789" y="144145"/>
                    <a:pt x="293234" y="172720"/>
                  </a:cubicBezTo>
                  <a:cubicBezTo>
                    <a:pt x="277359" y="178435"/>
                    <a:pt x="262119" y="180975"/>
                    <a:pt x="244339" y="174625"/>
                  </a:cubicBezTo>
                  <a:cubicBezTo>
                    <a:pt x="247514" y="155575"/>
                    <a:pt x="259579" y="142875"/>
                    <a:pt x="271009" y="130175"/>
                  </a:cubicBezTo>
                  <a:close/>
                  <a:moveTo>
                    <a:pt x="131309" y="77470"/>
                  </a:moveTo>
                  <a:cubicBezTo>
                    <a:pt x="173854" y="74930"/>
                    <a:pt x="176394" y="73025"/>
                    <a:pt x="187189" y="26670"/>
                  </a:cubicBezTo>
                  <a:cubicBezTo>
                    <a:pt x="208779" y="61595"/>
                    <a:pt x="240529" y="69215"/>
                    <a:pt x="250689" y="109220"/>
                  </a:cubicBezTo>
                  <a:cubicBezTo>
                    <a:pt x="229099" y="140970"/>
                    <a:pt x="209414" y="200025"/>
                    <a:pt x="161154" y="180975"/>
                  </a:cubicBezTo>
                  <a:cubicBezTo>
                    <a:pt x="144644" y="148590"/>
                    <a:pt x="124324" y="116840"/>
                    <a:pt x="131309" y="77470"/>
                  </a:cubicBezTo>
                  <a:close/>
                  <a:moveTo>
                    <a:pt x="191634" y="321310"/>
                  </a:moveTo>
                  <a:cubicBezTo>
                    <a:pt x="176394" y="325755"/>
                    <a:pt x="165599" y="326390"/>
                    <a:pt x="154169" y="320040"/>
                  </a:cubicBezTo>
                  <a:cubicBezTo>
                    <a:pt x="156074" y="305435"/>
                    <a:pt x="160519" y="293370"/>
                    <a:pt x="172584" y="283210"/>
                  </a:cubicBezTo>
                  <a:cubicBezTo>
                    <a:pt x="185284" y="292735"/>
                    <a:pt x="185919" y="306070"/>
                    <a:pt x="191634" y="321310"/>
                  </a:cubicBezTo>
                  <a:close/>
                  <a:moveTo>
                    <a:pt x="23359" y="274955"/>
                  </a:moveTo>
                  <a:cubicBezTo>
                    <a:pt x="39869" y="215265"/>
                    <a:pt x="92574" y="210185"/>
                    <a:pt x="145279" y="213995"/>
                  </a:cubicBezTo>
                  <a:cubicBezTo>
                    <a:pt x="175759" y="248285"/>
                    <a:pt x="140834" y="281305"/>
                    <a:pt x="124959" y="314960"/>
                  </a:cubicBezTo>
                  <a:cubicBezTo>
                    <a:pt x="83049" y="313690"/>
                    <a:pt x="43679" y="297815"/>
                    <a:pt x="23359" y="274955"/>
                  </a:cubicBezTo>
                  <a:close/>
                  <a:moveTo>
                    <a:pt x="163059" y="412115"/>
                  </a:moveTo>
                  <a:cubicBezTo>
                    <a:pt x="152264" y="408940"/>
                    <a:pt x="142739" y="405765"/>
                    <a:pt x="131944" y="402590"/>
                  </a:cubicBezTo>
                  <a:cubicBezTo>
                    <a:pt x="125594" y="382905"/>
                    <a:pt x="126229" y="365125"/>
                    <a:pt x="143374" y="347345"/>
                  </a:cubicBezTo>
                  <a:cubicBezTo>
                    <a:pt x="170044" y="349250"/>
                    <a:pt x="208144" y="337185"/>
                    <a:pt x="214494" y="377190"/>
                  </a:cubicBezTo>
                  <a:cubicBezTo>
                    <a:pt x="196714" y="389255"/>
                    <a:pt x="180204" y="400685"/>
                    <a:pt x="163059" y="412115"/>
                  </a:cubicBezTo>
                  <a:close/>
                  <a:moveTo>
                    <a:pt x="225289" y="327025"/>
                  </a:moveTo>
                  <a:cubicBezTo>
                    <a:pt x="170679" y="248285"/>
                    <a:pt x="196079" y="189230"/>
                    <a:pt x="295139" y="198120"/>
                  </a:cubicBezTo>
                  <a:cubicBezTo>
                    <a:pt x="326254" y="193040"/>
                    <a:pt x="331969" y="241935"/>
                    <a:pt x="314824" y="260350"/>
                  </a:cubicBezTo>
                  <a:cubicBezTo>
                    <a:pt x="285614" y="290830"/>
                    <a:pt x="279264" y="341630"/>
                    <a:pt x="225289" y="327025"/>
                  </a:cubicBezTo>
                  <a:close/>
                  <a:moveTo>
                    <a:pt x="253864" y="379095"/>
                  </a:moveTo>
                  <a:cubicBezTo>
                    <a:pt x="271644" y="343535"/>
                    <a:pt x="316729" y="349885"/>
                    <a:pt x="350384" y="355600"/>
                  </a:cubicBezTo>
                  <a:cubicBezTo>
                    <a:pt x="385309" y="470535"/>
                    <a:pt x="287519" y="482600"/>
                    <a:pt x="253864" y="379095"/>
                  </a:cubicBezTo>
                  <a:close/>
                  <a:moveTo>
                    <a:pt x="377689" y="327025"/>
                  </a:moveTo>
                  <a:cubicBezTo>
                    <a:pt x="365624" y="281305"/>
                    <a:pt x="337684" y="234950"/>
                    <a:pt x="383404" y="201295"/>
                  </a:cubicBezTo>
                  <a:cubicBezTo>
                    <a:pt x="408804" y="207645"/>
                    <a:pt x="434204" y="213360"/>
                    <a:pt x="460239" y="219710"/>
                  </a:cubicBezTo>
                  <a:cubicBezTo>
                    <a:pt x="462779" y="241300"/>
                    <a:pt x="469764" y="257175"/>
                    <a:pt x="488179" y="269875"/>
                  </a:cubicBezTo>
                  <a:cubicBezTo>
                    <a:pt x="492624" y="324485"/>
                    <a:pt x="417059" y="320675"/>
                    <a:pt x="377689" y="327025"/>
                  </a:cubicBezTo>
                  <a:close/>
                  <a:moveTo>
                    <a:pt x="257039" y="222250"/>
                  </a:moveTo>
                  <a:cubicBezTo>
                    <a:pt x="196714" y="216535"/>
                    <a:pt x="185284" y="288290"/>
                    <a:pt x="248149" y="290830"/>
                  </a:cubicBezTo>
                  <a:cubicBezTo>
                    <a:pt x="289424" y="291465"/>
                    <a:pt x="307204" y="229235"/>
                    <a:pt x="257039" y="222250"/>
                  </a:cubicBezTo>
                  <a:close/>
                  <a:moveTo>
                    <a:pt x="243069" y="266700"/>
                  </a:moveTo>
                  <a:cubicBezTo>
                    <a:pt x="215764" y="264795"/>
                    <a:pt x="229099" y="242570"/>
                    <a:pt x="248149" y="240030"/>
                  </a:cubicBezTo>
                  <a:cubicBezTo>
                    <a:pt x="272279" y="237490"/>
                    <a:pt x="262119" y="269240"/>
                    <a:pt x="243069" y="26670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84" name="Google Shape;584;p11"/>
            <p:cNvSpPr/>
            <p:nvPr/>
          </p:nvSpPr>
          <p:spPr>
            <a:xfrm rot="-2424567">
              <a:off x="1204048" y="475241"/>
              <a:ext cx="211213" cy="278694"/>
            </a:xfrm>
            <a:custGeom>
              <a:avLst/>
              <a:gdLst/>
              <a:ahLst/>
              <a:cxnLst/>
              <a:rect l="l" t="t" r="r" b="b"/>
              <a:pathLst>
                <a:path w="434661" h="573530" extrusionOk="0">
                  <a:moveTo>
                    <a:pt x="430380" y="417373"/>
                  </a:moveTo>
                  <a:cubicBezTo>
                    <a:pt x="427840" y="354508"/>
                    <a:pt x="363705" y="334823"/>
                    <a:pt x="311635" y="329743"/>
                  </a:cubicBezTo>
                  <a:cubicBezTo>
                    <a:pt x="264010" y="315138"/>
                    <a:pt x="297665" y="236398"/>
                    <a:pt x="288775" y="197028"/>
                  </a:cubicBezTo>
                  <a:cubicBezTo>
                    <a:pt x="290680" y="118923"/>
                    <a:pt x="325605" y="15418"/>
                    <a:pt x="217655" y="178"/>
                  </a:cubicBezTo>
                  <a:cubicBezTo>
                    <a:pt x="211305" y="-1092"/>
                    <a:pt x="199875" y="4623"/>
                    <a:pt x="202415" y="11608"/>
                  </a:cubicBezTo>
                  <a:cubicBezTo>
                    <a:pt x="207495" y="87808"/>
                    <a:pt x="223370" y="169088"/>
                    <a:pt x="197335" y="242748"/>
                  </a:cubicBezTo>
                  <a:cubicBezTo>
                    <a:pt x="158600" y="220523"/>
                    <a:pt x="52555" y="59868"/>
                    <a:pt x="24615" y="87173"/>
                  </a:cubicBezTo>
                  <a:cubicBezTo>
                    <a:pt x="-68095" y="172263"/>
                    <a:pt x="127485" y="297993"/>
                    <a:pt x="175745" y="366573"/>
                  </a:cubicBezTo>
                  <a:cubicBezTo>
                    <a:pt x="205590" y="403403"/>
                    <a:pt x="41760" y="420548"/>
                    <a:pt x="141455" y="548818"/>
                  </a:cubicBezTo>
                  <a:cubicBezTo>
                    <a:pt x="221465" y="630733"/>
                    <a:pt x="298935" y="488493"/>
                    <a:pt x="240515" y="419913"/>
                  </a:cubicBezTo>
                  <a:cubicBezTo>
                    <a:pt x="234165" y="409753"/>
                    <a:pt x="241150" y="384353"/>
                    <a:pt x="256390" y="395148"/>
                  </a:cubicBezTo>
                  <a:cubicBezTo>
                    <a:pt x="288775" y="436423"/>
                    <a:pt x="313540" y="498653"/>
                    <a:pt x="379580" y="489128"/>
                  </a:cubicBezTo>
                  <a:cubicBezTo>
                    <a:pt x="412600" y="482778"/>
                    <a:pt x="446890" y="451028"/>
                    <a:pt x="430380" y="417373"/>
                  </a:cubicBezTo>
                  <a:close/>
                  <a:moveTo>
                    <a:pt x="227180" y="242748"/>
                  </a:moveTo>
                  <a:cubicBezTo>
                    <a:pt x="237975" y="171628"/>
                    <a:pt x="223370" y="100508"/>
                    <a:pt x="232260" y="30023"/>
                  </a:cubicBezTo>
                  <a:cubicBezTo>
                    <a:pt x="277980" y="26213"/>
                    <a:pt x="280520" y="81458"/>
                    <a:pt x="275440" y="113843"/>
                  </a:cubicBezTo>
                  <a:cubicBezTo>
                    <a:pt x="264645" y="171628"/>
                    <a:pt x="276075" y="233858"/>
                    <a:pt x="262105" y="290373"/>
                  </a:cubicBezTo>
                  <a:cubicBezTo>
                    <a:pt x="234800" y="280848"/>
                    <a:pt x="224640" y="268148"/>
                    <a:pt x="227180" y="242748"/>
                  </a:cubicBezTo>
                  <a:close/>
                  <a:moveTo>
                    <a:pt x="152885" y="518338"/>
                  </a:moveTo>
                  <a:cubicBezTo>
                    <a:pt x="152885" y="518338"/>
                    <a:pt x="152885" y="517703"/>
                    <a:pt x="152250" y="517703"/>
                  </a:cubicBezTo>
                  <a:cubicBezTo>
                    <a:pt x="95735" y="500558"/>
                    <a:pt x="151615" y="386258"/>
                    <a:pt x="202415" y="423088"/>
                  </a:cubicBezTo>
                  <a:cubicBezTo>
                    <a:pt x="199240" y="431978"/>
                    <a:pt x="190985" y="433883"/>
                    <a:pt x="182730" y="436423"/>
                  </a:cubicBezTo>
                  <a:cubicBezTo>
                    <a:pt x="152885" y="442773"/>
                    <a:pt x="133835" y="484683"/>
                    <a:pt x="152885" y="518338"/>
                  </a:cubicBezTo>
                  <a:cubicBezTo>
                    <a:pt x="152885" y="518338"/>
                    <a:pt x="152885" y="518338"/>
                    <a:pt x="152885" y="518338"/>
                  </a:cubicBezTo>
                  <a:close/>
                  <a:moveTo>
                    <a:pt x="211305" y="402133"/>
                  </a:moveTo>
                  <a:cubicBezTo>
                    <a:pt x="200510" y="403403"/>
                    <a:pt x="196065" y="378003"/>
                    <a:pt x="209400" y="376733"/>
                  </a:cubicBezTo>
                  <a:cubicBezTo>
                    <a:pt x="225910" y="374828"/>
                    <a:pt x="228450" y="402133"/>
                    <a:pt x="211305" y="402133"/>
                  </a:cubicBezTo>
                  <a:close/>
                  <a:moveTo>
                    <a:pt x="235435" y="458648"/>
                  </a:moveTo>
                  <a:cubicBezTo>
                    <a:pt x="227180" y="451663"/>
                    <a:pt x="220830" y="444043"/>
                    <a:pt x="220195" y="433248"/>
                  </a:cubicBezTo>
                  <a:cubicBezTo>
                    <a:pt x="237340" y="439598"/>
                    <a:pt x="237340" y="439598"/>
                    <a:pt x="235435" y="458648"/>
                  </a:cubicBezTo>
                  <a:close/>
                  <a:moveTo>
                    <a:pt x="177015" y="545008"/>
                  </a:moveTo>
                  <a:cubicBezTo>
                    <a:pt x="180825" y="545008"/>
                    <a:pt x="184000" y="545643"/>
                    <a:pt x="188445" y="545643"/>
                  </a:cubicBezTo>
                  <a:cubicBezTo>
                    <a:pt x="187175" y="555168"/>
                    <a:pt x="175110" y="553263"/>
                    <a:pt x="177015" y="545008"/>
                  </a:cubicBezTo>
                  <a:close/>
                  <a:moveTo>
                    <a:pt x="164950" y="510718"/>
                  </a:moveTo>
                  <a:cubicBezTo>
                    <a:pt x="148440" y="469443"/>
                    <a:pt x="209400" y="428803"/>
                    <a:pt x="222735" y="484048"/>
                  </a:cubicBezTo>
                  <a:cubicBezTo>
                    <a:pt x="217020" y="511988"/>
                    <a:pt x="186540" y="543738"/>
                    <a:pt x="164950" y="510718"/>
                  </a:cubicBezTo>
                  <a:close/>
                  <a:moveTo>
                    <a:pt x="241150" y="477698"/>
                  </a:moveTo>
                  <a:cubicBezTo>
                    <a:pt x="247500" y="493573"/>
                    <a:pt x="240515" y="504368"/>
                    <a:pt x="241785" y="515163"/>
                  </a:cubicBezTo>
                  <a:cubicBezTo>
                    <a:pt x="240515" y="504368"/>
                    <a:pt x="236070" y="493573"/>
                    <a:pt x="241150" y="477698"/>
                  </a:cubicBezTo>
                  <a:close/>
                  <a:moveTo>
                    <a:pt x="242420" y="515163"/>
                  </a:moveTo>
                  <a:cubicBezTo>
                    <a:pt x="237975" y="520878"/>
                    <a:pt x="233530" y="526593"/>
                    <a:pt x="228450" y="532943"/>
                  </a:cubicBezTo>
                  <a:cubicBezTo>
                    <a:pt x="229085" y="513893"/>
                    <a:pt x="229085" y="513893"/>
                    <a:pt x="242420" y="515163"/>
                  </a:cubicBezTo>
                  <a:close/>
                  <a:moveTo>
                    <a:pt x="27155" y="113208"/>
                  </a:moveTo>
                  <a:cubicBezTo>
                    <a:pt x="65890" y="91618"/>
                    <a:pt x="171300" y="284658"/>
                    <a:pt x="220195" y="293548"/>
                  </a:cubicBezTo>
                  <a:lnTo>
                    <a:pt x="219560" y="300533"/>
                  </a:lnTo>
                  <a:cubicBezTo>
                    <a:pt x="140185" y="304978"/>
                    <a:pt x="221465" y="384353"/>
                    <a:pt x="237340" y="308788"/>
                  </a:cubicBezTo>
                  <a:cubicBezTo>
                    <a:pt x="257025" y="318313"/>
                    <a:pt x="270995" y="334188"/>
                    <a:pt x="287505" y="345618"/>
                  </a:cubicBezTo>
                  <a:cubicBezTo>
                    <a:pt x="250675" y="449123"/>
                    <a:pt x="-15390" y="171628"/>
                    <a:pt x="27155" y="113208"/>
                  </a:cubicBezTo>
                  <a:close/>
                  <a:moveTo>
                    <a:pt x="361165" y="474523"/>
                  </a:moveTo>
                  <a:cubicBezTo>
                    <a:pt x="306555" y="467538"/>
                    <a:pt x="248770" y="360858"/>
                    <a:pt x="328780" y="350063"/>
                  </a:cubicBezTo>
                  <a:cubicBezTo>
                    <a:pt x="400535" y="349428"/>
                    <a:pt x="460860" y="469443"/>
                    <a:pt x="361165" y="474523"/>
                  </a:cubicBezTo>
                  <a:close/>
                  <a:moveTo>
                    <a:pt x="305285" y="380543"/>
                  </a:moveTo>
                  <a:cubicBezTo>
                    <a:pt x="314810" y="401498"/>
                    <a:pt x="324970" y="421818"/>
                    <a:pt x="340845" y="439598"/>
                  </a:cubicBezTo>
                  <a:cubicBezTo>
                    <a:pt x="368785" y="464363"/>
                    <a:pt x="409425" y="441503"/>
                    <a:pt x="387835" y="405308"/>
                  </a:cubicBezTo>
                  <a:cubicBezTo>
                    <a:pt x="365610" y="382448"/>
                    <a:pt x="336400" y="346888"/>
                    <a:pt x="305285" y="380543"/>
                  </a:cubicBezTo>
                  <a:close/>
                  <a:moveTo>
                    <a:pt x="368785" y="429438"/>
                  </a:moveTo>
                  <a:cubicBezTo>
                    <a:pt x="350370" y="433248"/>
                    <a:pt x="342115" y="409118"/>
                    <a:pt x="336400" y="390068"/>
                  </a:cubicBezTo>
                  <a:cubicBezTo>
                    <a:pt x="355450" y="395148"/>
                    <a:pt x="378310" y="411658"/>
                    <a:pt x="368785" y="429438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85" name="Google Shape;585;p11"/>
            <p:cNvSpPr/>
            <p:nvPr/>
          </p:nvSpPr>
          <p:spPr>
            <a:xfrm>
              <a:off x="7556769" y="607048"/>
              <a:ext cx="402022" cy="236475"/>
            </a:xfrm>
            <a:custGeom>
              <a:avLst/>
              <a:gdLst/>
              <a:ahLst/>
              <a:cxnLst/>
              <a:rect l="l" t="t" r="r" b="b"/>
              <a:pathLst>
                <a:path w="828912" h="487578" extrusionOk="0">
                  <a:moveTo>
                    <a:pt x="827267" y="15774"/>
                  </a:moveTo>
                  <a:cubicBezTo>
                    <a:pt x="786627" y="19584"/>
                    <a:pt x="770117" y="89434"/>
                    <a:pt x="721857" y="88164"/>
                  </a:cubicBezTo>
                  <a:cubicBezTo>
                    <a:pt x="653277" y="104674"/>
                    <a:pt x="606287" y="35459"/>
                    <a:pt x="552947" y="2438"/>
                  </a:cubicBezTo>
                  <a:cubicBezTo>
                    <a:pt x="500877" y="-14706"/>
                    <a:pt x="457697" y="63399"/>
                    <a:pt x="413882" y="85624"/>
                  </a:cubicBezTo>
                  <a:cubicBezTo>
                    <a:pt x="335142" y="62764"/>
                    <a:pt x="264657" y="16409"/>
                    <a:pt x="182107" y="6884"/>
                  </a:cubicBezTo>
                  <a:cubicBezTo>
                    <a:pt x="13832" y="196114"/>
                    <a:pt x="114797" y="109119"/>
                    <a:pt x="77332" y="279934"/>
                  </a:cubicBezTo>
                  <a:cubicBezTo>
                    <a:pt x="66537" y="291999"/>
                    <a:pt x="-29983" y="332004"/>
                    <a:pt x="9387" y="343434"/>
                  </a:cubicBezTo>
                  <a:cubicBezTo>
                    <a:pt x="50662" y="334544"/>
                    <a:pt x="84952" y="279934"/>
                    <a:pt x="129402" y="297079"/>
                  </a:cubicBezTo>
                  <a:cubicBezTo>
                    <a:pt x="176392" y="312319"/>
                    <a:pt x="222747" y="330099"/>
                    <a:pt x="265292" y="356134"/>
                  </a:cubicBezTo>
                  <a:cubicBezTo>
                    <a:pt x="276087" y="364389"/>
                    <a:pt x="284977" y="365024"/>
                    <a:pt x="293867" y="356134"/>
                  </a:cubicBezTo>
                  <a:cubicBezTo>
                    <a:pt x="393562" y="278029"/>
                    <a:pt x="442457" y="290094"/>
                    <a:pt x="533897" y="372644"/>
                  </a:cubicBezTo>
                  <a:cubicBezTo>
                    <a:pt x="545962" y="407569"/>
                    <a:pt x="526277" y="473609"/>
                    <a:pt x="568187" y="487579"/>
                  </a:cubicBezTo>
                  <a:cubicBezTo>
                    <a:pt x="606922" y="460909"/>
                    <a:pt x="664707" y="478054"/>
                    <a:pt x="703442" y="453289"/>
                  </a:cubicBezTo>
                  <a:cubicBezTo>
                    <a:pt x="697092" y="439954"/>
                    <a:pt x="694552" y="438049"/>
                    <a:pt x="685662" y="441224"/>
                  </a:cubicBezTo>
                  <a:cubicBezTo>
                    <a:pt x="647562" y="453924"/>
                    <a:pt x="608192" y="451384"/>
                    <a:pt x="565647" y="457099"/>
                  </a:cubicBezTo>
                  <a:cubicBezTo>
                    <a:pt x="530722" y="351054"/>
                    <a:pt x="638037" y="335179"/>
                    <a:pt x="681852" y="264059"/>
                  </a:cubicBezTo>
                  <a:cubicBezTo>
                    <a:pt x="669152" y="215164"/>
                    <a:pt x="663437" y="157379"/>
                    <a:pt x="683122" y="109754"/>
                  </a:cubicBezTo>
                  <a:cubicBezTo>
                    <a:pt x="714237" y="105309"/>
                    <a:pt x="751067" y="116104"/>
                    <a:pt x="774562" y="91339"/>
                  </a:cubicBezTo>
                  <a:cubicBezTo>
                    <a:pt x="787262" y="69114"/>
                    <a:pt x="838698" y="42444"/>
                    <a:pt x="827267" y="15774"/>
                  </a:cubicBezTo>
                  <a:close/>
                  <a:moveTo>
                    <a:pt x="291962" y="332004"/>
                  </a:moveTo>
                  <a:cubicBezTo>
                    <a:pt x="236082" y="338354"/>
                    <a:pt x="173217" y="285649"/>
                    <a:pt x="115432" y="270409"/>
                  </a:cubicBezTo>
                  <a:cubicBezTo>
                    <a:pt x="90032" y="159284"/>
                    <a:pt x="116067" y="100229"/>
                    <a:pt x="200522" y="26569"/>
                  </a:cubicBezTo>
                  <a:cubicBezTo>
                    <a:pt x="260847" y="58319"/>
                    <a:pt x="361177" y="58954"/>
                    <a:pt x="394832" y="119914"/>
                  </a:cubicBezTo>
                  <a:cubicBezTo>
                    <a:pt x="399912" y="261519"/>
                    <a:pt x="438012" y="269774"/>
                    <a:pt x="291962" y="332004"/>
                  </a:cubicBezTo>
                  <a:close/>
                  <a:moveTo>
                    <a:pt x="550407" y="352324"/>
                  </a:moveTo>
                  <a:cubicBezTo>
                    <a:pt x="510402" y="332004"/>
                    <a:pt x="466587" y="307874"/>
                    <a:pt x="431662" y="278664"/>
                  </a:cubicBezTo>
                  <a:cubicBezTo>
                    <a:pt x="443092" y="255804"/>
                    <a:pt x="535802" y="344069"/>
                    <a:pt x="563107" y="328194"/>
                  </a:cubicBezTo>
                  <a:cubicBezTo>
                    <a:pt x="563742" y="298349"/>
                    <a:pt x="504052" y="297079"/>
                    <a:pt x="486272" y="272949"/>
                  </a:cubicBezTo>
                  <a:cubicBezTo>
                    <a:pt x="462142" y="255169"/>
                    <a:pt x="461507" y="255804"/>
                    <a:pt x="428487" y="257709"/>
                  </a:cubicBezTo>
                  <a:cubicBezTo>
                    <a:pt x="400547" y="118644"/>
                    <a:pt x="415787" y="98324"/>
                    <a:pt x="533262" y="22124"/>
                  </a:cubicBezTo>
                  <a:cubicBezTo>
                    <a:pt x="578347" y="42444"/>
                    <a:pt x="611367" y="76099"/>
                    <a:pt x="651372" y="104039"/>
                  </a:cubicBezTo>
                  <a:cubicBezTo>
                    <a:pt x="649467" y="159284"/>
                    <a:pt x="643752" y="213259"/>
                    <a:pt x="653277" y="267234"/>
                  </a:cubicBezTo>
                  <a:cubicBezTo>
                    <a:pt x="625337" y="299619"/>
                    <a:pt x="599302" y="321209"/>
                    <a:pt x="550407" y="352324"/>
                  </a:cubicBezTo>
                  <a:close/>
                  <a:moveTo>
                    <a:pt x="362447" y="111024"/>
                  </a:moveTo>
                  <a:cubicBezTo>
                    <a:pt x="361812" y="137059"/>
                    <a:pt x="340222" y="276124"/>
                    <a:pt x="384037" y="261519"/>
                  </a:cubicBezTo>
                  <a:cubicBezTo>
                    <a:pt x="370702" y="227229"/>
                    <a:pt x="410072" y="110389"/>
                    <a:pt x="362447" y="111024"/>
                  </a:cubicBezTo>
                  <a:close/>
                  <a:moveTo>
                    <a:pt x="222112" y="274854"/>
                  </a:moveTo>
                  <a:cubicBezTo>
                    <a:pt x="194807" y="267234"/>
                    <a:pt x="166867" y="234849"/>
                    <a:pt x="138292" y="246279"/>
                  </a:cubicBezTo>
                  <a:cubicBezTo>
                    <a:pt x="140832" y="274219"/>
                    <a:pt x="241797" y="302159"/>
                    <a:pt x="269737" y="317399"/>
                  </a:cubicBezTo>
                  <a:cubicBezTo>
                    <a:pt x="303392" y="300254"/>
                    <a:pt x="234812" y="284379"/>
                    <a:pt x="222112" y="274854"/>
                  </a:cubicBezTo>
                  <a:close/>
                  <a:moveTo>
                    <a:pt x="199887" y="46889"/>
                  </a:moveTo>
                  <a:cubicBezTo>
                    <a:pt x="182107" y="69749"/>
                    <a:pt x="105272" y="126264"/>
                    <a:pt x="137657" y="151664"/>
                  </a:cubicBezTo>
                  <a:cubicBezTo>
                    <a:pt x="149722" y="130074"/>
                    <a:pt x="253227" y="46889"/>
                    <a:pt x="199887" y="46889"/>
                  </a:cubicBezTo>
                  <a:close/>
                  <a:moveTo>
                    <a:pt x="446267" y="123724"/>
                  </a:moveTo>
                  <a:cubicBezTo>
                    <a:pt x="410707" y="111659"/>
                    <a:pt x="443727" y="204369"/>
                    <a:pt x="440552" y="224054"/>
                  </a:cubicBezTo>
                  <a:cubicBezTo>
                    <a:pt x="449442" y="248184"/>
                    <a:pt x="468492" y="228499"/>
                    <a:pt x="462777" y="219609"/>
                  </a:cubicBezTo>
                  <a:cubicBezTo>
                    <a:pt x="455792" y="185319"/>
                    <a:pt x="462142" y="151664"/>
                    <a:pt x="446267" y="123724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586" name="Google Shape;586;p11"/>
            <p:cNvGrpSpPr/>
            <p:nvPr/>
          </p:nvGrpSpPr>
          <p:grpSpPr>
            <a:xfrm rot="890855">
              <a:off x="3181660" y="515636"/>
              <a:ext cx="370663" cy="217580"/>
              <a:chOff x="1429156" y="1387535"/>
              <a:chExt cx="657769" cy="386112"/>
            </a:xfrm>
          </p:grpSpPr>
          <p:sp>
            <p:nvSpPr>
              <p:cNvPr id="587" name="Google Shape;587;p11"/>
              <p:cNvSpPr/>
              <p:nvPr/>
            </p:nvSpPr>
            <p:spPr>
              <a:xfrm>
                <a:off x="1429156" y="1387535"/>
                <a:ext cx="657769" cy="386112"/>
              </a:xfrm>
              <a:custGeom>
                <a:avLst/>
                <a:gdLst/>
                <a:ahLst/>
                <a:cxnLst/>
                <a:rect l="l" t="t" r="r" b="b"/>
                <a:pathLst>
                  <a:path w="764848" h="448968" extrusionOk="0">
                    <a:moveTo>
                      <a:pt x="741700" y="448969"/>
                    </a:moveTo>
                    <a:cubicBezTo>
                      <a:pt x="719475" y="440079"/>
                      <a:pt x="715030" y="440714"/>
                      <a:pt x="686455" y="443889"/>
                    </a:cubicBezTo>
                    <a:cubicBezTo>
                      <a:pt x="552470" y="455319"/>
                      <a:pt x="419120" y="428649"/>
                      <a:pt x="285770" y="436269"/>
                    </a:cubicBezTo>
                    <a:cubicBezTo>
                      <a:pt x="193060" y="430554"/>
                      <a:pt x="98445" y="428649"/>
                      <a:pt x="6370" y="441349"/>
                    </a:cubicBezTo>
                    <a:cubicBezTo>
                      <a:pt x="-45700" y="400709"/>
                      <a:pt x="237510" y="281329"/>
                      <a:pt x="273070" y="259739"/>
                    </a:cubicBezTo>
                    <a:cubicBezTo>
                      <a:pt x="431820" y="183539"/>
                      <a:pt x="582950" y="91464"/>
                      <a:pt x="735985" y="3834"/>
                    </a:cubicBezTo>
                    <a:cubicBezTo>
                      <a:pt x="748685" y="-3786"/>
                      <a:pt x="759480" y="24"/>
                      <a:pt x="761385" y="14629"/>
                    </a:cubicBezTo>
                    <a:cubicBezTo>
                      <a:pt x="772180" y="114324"/>
                      <a:pt x="753765" y="215924"/>
                      <a:pt x="759480" y="316889"/>
                    </a:cubicBezTo>
                    <a:cubicBezTo>
                      <a:pt x="752495" y="359434"/>
                      <a:pt x="769640" y="414044"/>
                      <a:pt x="741700" y="448969"/>
                    </a:cubicBezTo>
                    <a:close/>
                    <a:moveTo>
                      <a:pt x="615970" y="418489"/>
                    </a:moveTo>
                    <a:cubicBezTo>
                      <a:pt x="647720" y="425474"/>
                      <a:pt x="636290" y="413409"/>
                      <a:pt x="645815" y="393724"/>
                    </a:cubicBezTo>
                    <a:cubicBezTo>
                      <a:pt x="661690" y="396264"/>
                      <a:pt x="657880" y="414044"/>
                      <a:pt x="669945" y="421029"/>
                    </a:cubicBezTo>
                    <a:cubicBezTo>
                      <a:pt x="675660" y="420394"/>
                      <a:pt x="682645" y="420394"/>
                      <a:pt x="690900" y="419759"/>
                    </a:cubicBezTo>
                    <a:cubicBezTo>
                      <a:pt x="692170" y="410234"/>
                      <a:pt x="692805" y="402614"/>
                      <a:pt x="694075" y="394994"/>
                    </a:cubicBezTo>
                    <a:cubicBezTo>
                      <a:pt x="703600" y="394994"/>
                      <a:pt x="705505" y="401979"/>
                      <a:pt x="708680" y="407059"/>
                    </a:cubicBezTo>
                    <a:cubicBezTo>
                      <a:pt x="718205" y="421664"/>
                      <a:pt x="735350" y="405154"/>
                      <a:pt x="734080" y="391819"/>
                    </a:cubicBezTo>
                    <a:cubicBezTo>
                      <a:pt x="734715" y="274344"/>
                      <a:pt x="747415" y="153059"/>
                      <a:pt x="738525" y="37489"/>
                    </a:cubicBezTo>
                    <a:cubicBezTo>
                      <a:pt x="616605" y="87019"/>
                      <a:pt x="508020" y="171474"/>
                      <a:pt x="388005" y="229259"/>
                    </a:cubicBezTo>
                    <a:cubicBezTo>
                      <a:pt x="278785" y="288314"/>
                      <a:pt x="157500" y="328954"/>
                      <a:pt x="59710" y="406424"/>
                    </a:cubicBezTo>
                    <a:cubicBezTo>
                      <a:pt x="81300" y="415949"/>
                      <a:pt x="101620" y="415949"/>
                      <a:pt x="122575" y="412139"/>
                    </a:cubicBezTo>
                    <a:cubicBezTo>
                      <a:pt x="125115" y="401344"/>
                      <a:pt x="127020" y="392454"/>
                      <a:pt x="128925" y="383564"/>
                    </a:cubicBezTo>
                    <a:cubicBezTo>
                      <a:pt x="154325" y="379119"/>
                      <a:pt x="141625" y="432459"/>
                      <a:pt x="165120" y="404519"/>
                    </a:cubicBezTo>
                    <a:cubicBezTo>
                      <a:pt x="167025" y="400074"/>
                      <a:pt x="165755" y="393724"/>
                      <a:pt x="174010" y="391819"/>
                    </a:cubicBezTo>
                    <a:cubicBezTo>
                      <a:pt x="194965" y="416584"/>
                      <a:pt x="208935" y="421664"/>
                      <a:pt x="221000" y="386104"/>
                    </a:cubicBezTo>
                    <a:cubicBezTo>
                      <a:pt x="238145" y="394994"/>
                      <a:pt x="238780" y="428649"/>
                      <a:pt x="264180" y="408964"/>
                    </a:cubicBezTo>
                    <a:cubicBezTo>
                      <a:pt x="266085" y="401344"/>
                      <a:pt x="267990" y="393724"/>
                      <a:pt x="269895" y="385469"/>
                    </a:cubicBezTo>
                    <a:cubicBezTo>
                      <a:pt x="286405" y="388644"/>
                      <a:pt x="279420" y="407059"/>
                      <a:pt x="292755" y="414044"/>
                    </a:cubicBezTo>
                    <a:cubicBezTo>
                      <a:pt x="299105" y="413409"/>
                      <a:pt x="308630" y="412774"/>
                      <a:pt x="314345" y="412139"/>
                    </a:cubicBezTo>
                    <a:cubicBezTo>
                      <a:pt x="323870" y="404519"/>
                      <a:pt x="314980" y="392454"/>
                      <a:pt x="327045" y="388644"/>
                    </a:cubicBezTo>
                    <a:cubicBezTo>
                      <a:pt x="339745" y="400709"/>
                      <a:pt x="348635" y="422934"/>
                      <a:pt x="374670" y="409599"/>
                    </a:cubicBezTo>
                    <a:cubicBezTo>
                      <a:pt x="374035" y="400709"/>
                      <a:pt x="373400" y="391819"/>
                      <a:pt x="372765" y="379119"/>
                    </a:cubicBezTo>
                    <a:cubicBezTo>
                      <a:pt x="405785" y="384199"/>
                      <a:pt x="385465" y="430554"/>
                      <a:pt x="425470" y="414679"/>
                    </a:cubicBezTo>
                    <a:cubicBezTo>
                      <a:pt x="429915" y="409599"/>
                      <a:pt x="424200" y="399439"/>
                      <a:pt x="434360" y="394994"/>
                    </a:cubicBezTo>
                    <a:cubicBezTo>
                      <a:pt x="445790" y="408329"/>
                      <a:pt x="454045" y="430554"/>
                      <a:pt x="478810" y="416584"/>
                    </a:cubicBezTo>
                    <a:cubicBezTo>
                      <a:pt x="485160" y="407694"/>
                      <a:pt x="473730" y="396264"/>
                      <a:pt x="483890" y="386739"/>
                    </a:cubicBezTo>
                    <a:cubicBezTo>
                      <a:pt x="503575" y="401344"/>
                      <a:pt x="502940" y="441984"/>
                      <a:pt x="535325" y="421029"/>
                    </a:cubicBezTo>
                    <a:cubicBezTo>
                      <a:pt x="535960" y="410234"/>
                      <a:pt x="536595" y="398804"/>
                      <a:pt x="537865" y="386739"/>
                    </a:cubicBezTo>
                    <a:cubicBezTo>
                      <a:pt x="560090" y="389914"/>
                      <a:pt x="549295" y="410869"/>
                      <a:pt x="561360" y="421029"/>
                    </a:cubicBezTo>
                    <a:cubicBezTo>
                      <a:pt x="600730" y="433094"/>
                      <a:pt x="587395" y="409599"/>
                      <a:pt x="600095" y="388009"/>
                    </a:cubicBezTo>
                    <a:cubicBezTo>
                      <a:pt x="605810" y="398169"/>
                      <a:pt x="610255" y="407059"/>
                      <a:pt x="615970" y="418489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588" name="Google Shape;588;p11"/>
              <p:cNvSpPr/>
              <p:nvPr/>
            </p:nvSpPr>
            <p:spPr>
              <a:xfrm>
                <a:off x="1703617" y="1534561"/>
                <a:ext cx="308110" cy="146566"/>
              </a:xfrm>
              <a:custGeom>
                <a:avLst/>
                <a:gdLst/>
                <a:ahLst/>
                <a:cxnLst/>
                <a:rect l="l" t="t" r="r" b="b"/>
                <a:pathLst>
                  <a:path w="358267" h="170426" extrusionOk="0">
                    <a:moveTo>
                      <a:pt x="331351" y="0"/>
                    </a:moveTo>
                    <a:cubicBezTo>
                      <a:pt x="385326" y="29845"/>
                      <a:pt x="340241" y="100330"/>
                      <a:pt x="347226" y="149860"/>
                    </a:cubicBezTo>
                    <a:cubicBezTo>
                      <a:pt x="345956" y="186690"/>
                      <a:pt x="250706" y="162560"/>
                      <a:pt x="222766" y="163830"/>
                    </a:cubicBezTo>
                    <a:cubicBezTo>
                      <a:pt x="152281" y="173990"/>
                      <a:pt x="81796" y="159385"/>
                      <a:pt x="10676" y="165735"/>
                    </a:cubicBezTo>
                    <a:cubicBezTo>
                      <a:pt x="-67429" y="148590"/>
                      <a:pt x="307856" y="15240"/>
                      <a:pt x="331351" y="0"/>
                    </a:cubicBezTo>
                    <a:close/>
                    <a:moveTo>
                      <a:pt x="331986" y="27305"/>
                    </a:moveTo>
                    <a:cubicBezTo>
                      <a:pt x="281821" y="40005"/>
                      <a:pt x="86241" y="122555"/>
                      <a:pt x="64651" y="139700"/>
                    </a:cubicBezTo>
                    <a:cubicBezTo>
                      <a:pt x="146566" y="156845"/>
                      <a:pt x="236736" y="147955"/>
                      <a:pt x="321191" y="142875"/>
                    </a:cubicBezTo>
                    <a:cubicBezTo>
                      <a:pt x="327541" y="104140"/>
                      <a:pt x="333891" y="66675"/>
                      <a:pt x="331986" y="27305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589" name="Google Shape;589;p11"/>
            <p:cNvSpPr/>
            <p:nvPr/>
          </p:nvSpPr>
          <p:spPr>
            <a:xfrm rot="-2499483">
              <a:off x="4165391" y="919169"/>
              <a:ext cx="428994" cy="113072"/>
            </a:xfrm>
            <a:custGeom>
              <a:avLst/>
              <a:gdLst/>
              <a:ahLst/>
              <a:cxnLst/>
              <a:rect l="l" t="t" r="r" b="b"/>
              <a:pathLst>
                <a:path w="884171" h="233045" extrusionOk="0">
                  <a:moveTo>
                    <a:pt x="857928" y="0"/>
                  </a:moveTo>
                  <a:cubicBezTo>
                    <a:pt x="574717" y="35560"/>
                    <a:pt x="287698" y="28575"/>
                    <a:pt x="3218" y="62230"/>
                  </a:cubicBezTo>
                  <a:cubicBezTo>
                    <a:pt x="6393" y="102870"/>
                    <a:pt x="-13927" y="213360"/>
                    <a:pt x="19727" y="233045"/>
                  </a:cubicBezTo>
                  <a:cubicBezTo>
                    <a:pt x="151173" y="226695"/>
                    <a:pt x="281348" y="213995"/>
                    <a:pt x="413427" y="214630"/>
                  </a:cubicBezTo>
                  <a:cubicBezTo>
                    <a:pt x="563923" y="219075"/>
                    <a:pt x="715053" y="208280"/>
                    <a:pt x="865548" y="195580"/>
                  </a:cubicBezTo>
                  <a:cubicBezTo>
                    <a:pt x="899203" y="207010"/>
                    <a:pt x="881423" y="5080"/>
                    <a:pt x="857928" y="0"/>
                  </a:cubicBezTo>
                  <a:close/>
                  <a:moveTo>
                    <a:pt x="860467" y="169545"/>
                  </a:moveTo>
                  <a:cubicBezTo>
                    <a:pt x="825542" y="180340"/>
                    <a:pt x="790617" y="177165"/>
                    <a:pt x="756328" y="185420"/>
                  </a:cubicBezTo>
                  <a:cubicBezTo>
                    <a:pt x="748707" y="175260"/>
                    <a:pt x="742357" y="167005"/>
                    <a:pt x="735373" y="157480"/>
                  </a:cubicBezTo>
                  <a:cubicBezTo>
                    <a:pt x="723942" y="175260"/>
                    <a:pt x="730928" y="186690"/>
                    <a:pt x="703623" y="183515"/>
                  </a:cubicBezTo>
                  <a:cubicBezTo>
                    <a:pt x="699813" y="175895"/>
                    <a:pt x="695367" y="168275"/>
                    <a:pt x="690923" y="160020"/>
                  </a:cubicBezTo>
                  <a:cubicBezTo>
                    <a:pt x="677588" y="164465"/>
                    <a:pt x="685842" y="179070"/>
                    <a:pt x="676317" y="184150"/>
                  </a:cubicBezTo>
                  <a:cubicBezTo>
                    <a:pt x="662982" y="182245"/>
                    <a:pt x="673778" y="159385"/>
                    <a:pt x="654092" y="161290"/>
                  </a:cubicBezTo>
                  <a:cubicBezTo>
                    <a:pt x="652188" y="168910"/>
                    <a:pt x="649648" y="177800"/>
                    <a:pt x="647742" y="186690"/>
                  </a:cubicBezTo>
                  <a:cubicBezTo>
                    <a:pt x="598213" y="209550"/>
                    <a:pt x="632503" y="132080"/>
                    <a:pt x="597578" y="128270"/>
                  </a:cubicBezTo>
                  <a:cubicBezTo>
                    <a:pt x="574717" y="146050"/>
                    <a:pt x="625517" y="198120"/>
                    <a:pt x="575988" y="194310"/>
                  </a:cubicBezTo>
                  <a:cubicBezTo>
                    <a:pt x="571542" y="184150"/>
                    <a:pt x="566463" y="172720"/>
                    <a:pt x="561382" y="160020"/>
                  </a:cubicBezTo>
                  <a:cubicBezTo>
                    <a:pt x="548682" y="168910"/>
                    <a:pt x="555667" y="180975"/>
                    <a:pt x="551223" y="189865"/>
                  </a:cubicBezTo>
                  <a:cubicBezTo>
                    <a:pt x="527727" y="199390"/>
                    <a:pt x="528363" y="180340"/>
                    <a:pt x="515663" y="167640"/>
                  </a:cubicBezTo>
                  <a:cubicBezTo>
                    <a:pt x="506138" y="172720"/>
                    <a:pt x="510582" y="179070"/>
                    <a:pt x="509948" y="184785"/>
                  </a:cubicBezTo>
                  <a:cubicBezTo>
                    <a:pt x="503598" y="211455"/>
                    <a:pt x="478832" y="184150"/>
                    <a:pt x="477563" y="168275"/>
                  </a:cubicBezTo>
                  <a:cubicBezTo>
                    <a:pt x="475657" y="168275"/>
                    <a:pt x="473118" y="168910"/>
                    <a:pt x="471213" y="168910"/>
                  </a:cubicBezTo>
                  <a:cubicBezTo>
                    <a:pt x="468673" y="176530"/>
                    <a:pt x="468038" y="185420"/>
                    <a:pt x="468673" y="192405"/>
                  </a:cubicBezTo>
                  <a:cubicBezTo>
                    <a:pt x="419143" y="222885"/>
                    <a:pt x="449623" y="139065"/>
                    <a:pt x="420413" y="134620"/>
                  </a:cubicBezTo>
                  <a:cubicBezTo>
                    <a:pt x="403268" y="157480"/>
                    <a:pt x="441368" y="204470"/>
                    <a:pt x="384852" y="194310"/>
                  </a:cubicBezTo>
                  <a:cubicBezTo>
                    <a:pt x="379773" y="186690"/>
                    <a:pt x="374057" y="178435"/>
                    <a:pt x="367707" y="168910"/>
                  </a:cubicBezTo>
                  <a:cubicBezTo>
                    <a:pt x="355643" y="175260"/>
                    <a:pt x="365802" y="188595"/>
                    <a:pt x="356277" y="194310"/>
                  </a:cubicBezTo>
                  <a:cubicBezTo>
                    <a:pt x="341038" y="190500"/>
                    <a:pt x="348023" y="171450"/>
                    <a:pt x="337227" y="164465"/>
                  </a:cubicBezTo>
                  <a:cubicBezTo>
                    <a:pt x="323893" y="161290"/>
                    <a:pt x="327702" y="179705"/>
                    <a:pt x="325798" y="187960"/>
                  </a:cubicBezTo>
                  <a:cubicBezTo>
                    <a:pt x="311827" y="185420"/>
                    <a:pt x="316907" y="161290"/>
                    <a:pt x="299763" y="167640"/>
                  </a:cubicBezTo>
                  <a:cubicBezTo>
                    <a:pt x="299127" y="175260"/>
                    <a:pt x="298493" y="183515"/>
                    <a:pt x="297857" y="193040"/>
                  </a:cubicBezTo>
                  <a:cubicBezTo>
                    <a:pt x="284523" y="198120"/>
                    <a:pt x="270552" y="196215"/>
                    <a:pt x="255313" y="193675"/>
                  </a:cubicBezTo>
                  <a:cubicBezTo>
                    <a:pt x="253407" y="123190"/>
                    <a:pt x="226102" y="121285"/>
                    <a:pt x="228643" y="193675"/>
                  </a:cubicBezTo>
                  <a:cubicBezTo>
                    <a:pt x="208957" y="210185"/>
                    <a:pt x="200068" y="191770"/>
                    <a:pt x="189907" y="181610"/>
                  </a:cubicBezTo>
                  <a:cubicBezTo>
                    <a:pt x="187368" y="183515"/>
                    <a:pt x="184827" y="184150"/>
                    <a:pt x="184193" y="185420"/>
                  </a:cubicBezTo>
                  <a:cubicBezTo>
                    <a:pt x="179748" y="215265"/>
                    <a:pt x="160063" y="195580"/>
                    <a:pt x="153713" y="178435"/>
                  </a:cubicBezTo>
                  <a:cubicBezTo>
                    <a:pt x="136568" y="176530"/>
                    <a:pt x="152443" y="219075"/>
                    <a:pt x="127043" y="200025"/>
                  </a:cubicBezTo>
                  <a:cubicBezTo>
                    <a:pt x="124502" y="193040"/>
                    <a:pt x="122598" y="184150"/>
                    <a:pt x="116248" y="179070"/>
                  </a:cubicBezTo>
                  <a:cubicBezTo>
                    <a:pt x="104818" y="182245"/>
                    <a:pt x="108627" y="191135"/>
                    <a:pt x="106088" y="197485"/>
                  </a:cubicBezTo>
                  <a:cubicBezTo>
                    <a:pt x="76877" y="236855"/>
                    <a:pt x="86402" y="157480"/>
                    <a:pt x="76877" y="144780"/>
                  </a:cubicBezTo>
                  <a:cubicBezTo>
                    <a:pt x="43857" y="125095"/>
                    <a:pt x="66718" y="187325"/>
                    <a:pt x="62273" y="203200"/>
                  </a:cubicBezTo>
                  <a:cubicBezTo>
                    <a:pt x="52113" y="213360"/>
                    <a:pt x="41318" y="208280"/>
                    <a:pt x="29888" y="208280"/>
                  </a:cubicBezTo>
                  <a:cubicBezTo>
                    <a:pt x="26077" y="177165"/>
                    <a:pt x="5123" y="95250"/>
                    <a:pt x="35602" y="78740"/>
                  </a:cubicBezTo>
                  <a:cubicBezTo>
                    <a:pt x="133393" y="58420"/>
                    <a:pt x="233723" y="57785"/>
                    <a:pt x="333418" y="53975"/>
                  </a:cubicBezTo>
                  <a:cubicBezTo>
                    <a:pt x="505502" y="41910"/>
                    <a:pt x="680763" y="26670"/>
                    <a:pt x="852213" y="30480"/>
                  </a:cubicBezTo>
                  <a:cubicBezTo>
                    <a:pt x="863007" y="74930"/>
                    <a:pt x="864913" y="125730"/>
                    <a:pt x="860467" y="169545"/>
                  </a:cubicBezTo>
                  <a:close/>
                  <a:moveTo>
                    <a:pt x="776648" y="102235"/>
                  </a:moveTo>
                  <a:cubicBezTo>
                    <a:pt x="776648" y="144780"/>
                    <a:pt x="831892" y="132080"/>
                    <a:pt x="839513" y="100965"/>
                  </a:cubicBezTo>
                  <a:cubicBezTo>
                    <a:pt x="838878" y="50800"/>
                    <a:pt x="779188" y="59055"/>
                    <a:pt x="776648" y="102235"/>
                  </a:cubicBezTo>
                  <a:close/>
                  <a:moveTo>
                    <a:pt x="796967" y="102235"/>
                  </a:moveTo>
                  <a:cubicBezTo>
                    <a:pt x="799507" y="89535"/>
                    <a:pt x="809032" y="91440"/>
                    <a:pt x="817288" y="101600"/>
                  </a:cubicBezTo>
                  <a:cubicBezTo>
                    <a:pt x="809032" y="107315"/>
                    <a:pt x="796332" y="116205"/>
                    <a:pt x="796967" y="10223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90" name="Google Shape;590;p11"/>
            <p:cNvSpPr/>
            <p:nvPr/>
          </p:nvSpPr>
          <p:spPr>
            <a:xfrm>
              <a:off x="674582" y="523294"/>
              <a:ext cx="375105" cy="294447"/>
            </a:xfrm>
            <a:custGeom>
              <a:avLst/>
              <a:gdLst/>
              <a:ahLst/>
              <a:cxnLst/>
              <a:rect l="l" t="t" r="r" b="b"/>
              <a:pathLst>
                <a:path w="773413" h="607108" extrusionOk="0">
                  <a:moveTo>
                    <a:pt x="330200" y="266676"/>
                  </a:moveTo>
                  <a:cubicBezTo>
                    <a:pt x="311785" y="287631"/>
                    <a:pt x="356870" y="297791"/>
                    <a:pt x="365125" y="312396"/>
                  </a:cubicBezTo>
                  <a:cubicBezTo>
                    <a:pt x="452120" y="383516"/>
                    <a:pt x="374650" y="271121"/>
                    <a:pt x="330200" y="266676"/>
                  </a:cubicBezTo>
                  <a:close/>
                  <a:moveTo>
                    <a:pt x="345440" y="379706"/>
                  </a:moveTo>
                  <a:cubicBezTo>
                    <a:pt x="343535" y="361291"/>
                    <a:pt x="321945" y="360021"/>
                    <a:pt x="318770" y="343511"/>
                  </a:cubicBezTo>
                  <a:cubicBezTo>
                    <a:pt x="320675" y="320016"/>
                    <a:pt x="302260" y="323826"/>
                    <a:pt x="288925" y="317476"/>
                  </a:cubicBezTo>
                  <a:cubicBezTo>
                    <a:pt x="288290" y="309856"/>
                    <a:pt x="287655" y="302871"/>
                    <a:pt x="287020" y="295886"/>
                  </a:cubicBezTo>
                  <a:cubicBezTo>
                    <a:pt x="256540" y="302871"/>
                    <a:pt x="237490" y="313031"/>
                    <a:pt x="245745" y="340336"/>
                  </a:cubicBezTo>
                  <a:cubicBezTo>
                    <a:pt x="258445" y="358116"/>
                    <a:pt x="277495" y="337796"/>
                    <a:pt x="294005" y="347956"/>
                  </a:cubicBezTo>
                  <a:cubicBezTo>
                    <a:pt x="292100" y="368911"/>
                    <a:pt x="304800" y="377801"/>
                    <a:pt x="325120" y="377801"/>
                  </a:cubicBezTo>
                  <a:cubicBezTo>
                    <a:pt x="336550" y="404471"/>
                    <a:pt x="335915" y="405106"/>
                    <a:pt x="358775" y="416536"/>
                  </a:cubicBezTo>
                  <a:cubicBezTo>
                    <a:pt x="372110" y="422251"/>
                    <a:pt x="386715" y="457176"/>
                    <a:pt x="400050" y="436221"/>
                  </a:cubicBezTo>
                  <a:cubicBezTo>
                    <a:pt x="391795" y="396851"/>
                    <a:pt x="360680" y="405106"/>
                    <a:pt x="345440" y="379706"/>
                  </a:cubicBezTo>
                  <a:close/>
                  <a:moveTo>
                    <a:pt x="507365" y="428601"/>
                  </a:moveTo>
                  <a:cubicBezTo>
                    <a:pt x="495935" y="401296"/>
                    <a:pt x="474345" y="382881"/>
                    <a:pt x="453390" y="364466"/>
                  </a:cubicBezTo>
                  <a:cubicBezTo>
                    <a:pt x="431165" y="346051"/>
                    <a:pt x="431165" y="391136"/>
                    <a:pt x="451485" y="393676"/>
                  </a:cubicBezTo>
                  <a:cubicBezTo>
                    <a:pt x="487045" y="408916"/>
                    <a:pt x="488315" y="451461"/>
                    <a:pt x="525145" y="467336"/>
                  </a:cubicBezTo>
                  <a:cubicBezTo>
                    <a:pt x="542925" y="447651"/>
                    <a:pt x="513715" y="441301"/>
                    <a:pt x="507365" y="428601"/>
                  </a:cubicBezTo>
                  <a:close/>
                  <a:moveTo>
                    <a:pt x="504825" y="315571"/>
                  </a:moveTo>
                  <a:cubicBezTo>
                    <a:pt x="500380" y="301601"/>
                    <a:pt x="481965" y="299061"/>
                    <a:pt x="480060" y="284456"/>
                  </a:cubicBezTo>
                  <a:cubicBezTo>
                    <a:pt x="474980" y="258421"/>
                    <a:pt x="442595" y="265406"/>
                    <a:pt x="434340" y="241276"/>
                  </a:cubicBezTo>
                  <a:cubicBezTo>
                    <a:pt x="421005" y="238101"/>
                    <a:pt x="410210" y="251436"/>
                    <a:pt x="398145" y="240006"/>
                  </a:cubicBezTo>
                  <a:cubicBezTo>
                    <a:pt x="403860" y="233656"/>
                    <a:pt x="408940" y="232386"/>
                    <a:pt x="417195" y="228576"/>
                  </a:cubicBezTo>
                  <a:cubicBezTo>
                    <a:pt x="400050" y="175871"/>
                    <a:pt x="313690" y="272391"/>
                    <a:pt x="419735" y="267311"/>
                  </a:cubicBezTo>
                  <a:cubicBezTo>
                    <a:pt x="422275" y="289536"/>
                    <a:pt x="445770" y="278741"/>
                    <a:pt x="461645" y="288266"/>
                  </a:cubicBezTo>
                  <a:cubicBezTo>
                    <a:pt x="460375" y="315571"/>
                    <a:pt x="490855" y="330176"/>
                    <a:pt x="508000" y="347321"/>
                  </a:cubicBezTo>
                  <a:cubicBezTo>
                    <a:pt x="532130" y="360656"/>
                    <a:pt x="526415" y="399391"/>
                    <a:pt x="563245" y="392406"/>
                  </a:cubicBezTo>
                  <a:cubicBezTo>
                    <a:pt x="560070" y="370181"/>
                    <a:pt x="537210" y="365101"/>
                    <a:pt x="537210" y="340971"/>
                  </a:cubicBezTo>
                  <a:cubicBezTo>
                    <a:pt x="524510" y="334621"/>
                    <a:pt x="509270" y="329541"/>
                    <a:pt x="504825" y="315571"/>
                  </a:cubicBezTo>
                  <a:close/>
                  <a:moveTo>
                    <a:pt x="744220" y="156186"/>
                  </a:moveTo>
                  <a:cubicBezTo>
                    <a:pt x="658495" y="119991"/>
                    <a:pt x="573405" y="78081"/>
                    <a:pt x="509270" y="8231"/>
                  </a:cubicBezTo>
                  <a:cubicBezTo>
                    <a:pt x="478155" y="-22249"/>
                    <a:pt x="454660" y="40616"/>
                    <a:pt x="430530" y="55856"/>
                  </a:cubicBezTo>
                  <a:cubicBezTo>
                    <a:pt x="309880" y="170156"/>
                    <a:pt x="172720" y="286361"/>
                    <a:pt x="0" y="294616"/>
                  </a:cubicBezTo>
                  <a:cubicBezTo>
                    <a:pt x="14605" y="319381"/>
                    <a:pt x="14605" y="318746"/>
                    <a:pt x="29845" y="328271"/>
                  </a:cubicBezTo>
                  <a:cubicBezTo>
                    <a:pt x="91440" y="365736"/>
                    <a:pt x="144780" y="415901"/>
                    <a:pt x="205740" y="454001"/>
                  </a:cubicBezTo>
                  <a:cubicBezTo>
                    <a:pt x="279400" y="483211"/>
                    <a:pt x="368935" y="638786"/>
                    <a:pt x="440690" y="601322"/>
                  </a:cubicBezTo>
                  <a:cubicBezTo>
                    <a:pt x="623570" y="562586"/>
                    <a:pt x="855980" y="342876"/>
                    <a:pt x="744220" y="156186"/>
                  </a:cubicBezTo>
                  <a:close/>
                  <a:moveTo>
                    <a:pt x="412750" y="585447"/>
                  </a:moveTo>
                  <a:cubicBezTo>
                    <a:pt x="372110" y="579731"/>
                    <a:pt x="340995" y="535916"/>
                    <a:pt x="308610" y="511786"/>
                  </a:cubicBezTo>
                  <a:cubicBezTo>
                    <a:pt x="229235" y="438761"/>
                    <a:pt x="133985" y="389866"/>
                    <a:pt x="57150" y="314301"/>
                  </a:cubicBezTo>
                  <a:cubicBezTo>
                    <a:pt x="231140" y="271756"/>
                    <a:pt x="370840" y="152376"/>
                    <a:pt x="493395" y="26646"/>
                  </a:cubicBezTo>
                  <a:cubicBezTo>
                    <a:pt x="561975" y="90781"/>
                    <a:pt x="644525" y="126976"/>
                    <a:pt x="723265" y="173966"/>
                  </a:cubicBezTo>
                  <a:cubicBezTo>
                    <a:pt x="699135" y="203176"/>
                    <a:pt x="664210" y="216511"/>
                    <a:pt x="643255" y="243816"/>
                  </a:cubicBezTo>
                  <a:cubicBezTo>
                    <a:pt x="660400" y="283186"/>
                    <a:pt x="710565" y="292076"/>
                    <a:pt x="733425" y="327636"/>
                  </a:cubicBezTo>
                  <a:cubicBezTo>
                    <a:pt x="689610" y="466701"/>
                    <a:pt x="548005" y="554966"/>
                    <a:pt x="412750" y="585447"/>
                  </a:cubicBezTo>
                  <a:close/>
                  <a:moveTo>
                    <a:pt x="674370" y="250166"/>
                  </a:moveTo>
                  <a:cubicBezTo>
                    <a:pt x="697865" y="229211"/>
                    <a:pt x="714375" y="205716"/>
                    <a:pt x="743585" y="197461"/>
                  </a:cubicBezTo>
                  <a:cubicBezTo>
                    <a:pt x="744855" y="232386"/>
                    <a:pt x="751205" y="265406"/>
                    <a:pt x="738505" y="299061"/>
                  </a:cubicBezTo>
                  <a:cubicBezTo>
                    <a:pt x="712470" y="288266"/>
                    <a:pt x="697865" y="265406"/>
                    <a:pt x="674370" y="250166"/>
                  </a:cubicBezTo>
                  <a:close/>
                  <a:moveTo>
                    <a:pt x="641985" y="310491"/>
                  </a:moveTo>
                  <a:cubicBezTo>
                    <a:pt x="619760" y="306681"/>
                    <a:pt x="605790" y="289536"/>
                    <a:pt x="589280" y="280011"/>
                  </a:cubicBezTo>
                  <a:cubicBezTo>
                    <a:pt x="587375" y="270486"/>
                    <a:pt x="586105" y="263501"/>
                    <a:pt x="584835" y="255881"/>
                  </a:cubicBezTo>
                  <a:cubicBezTo>
                    <a:pt x="541020" y="246356"/>
                    <a:pt x="568960" y="223496"/>
                    <a:pt x="506095" y="215241"/>
                  </a:cubicBezTo>
                  <a:cubicBezTo>
                    <a:pt x="534670" y="166346"/>
                    <a:pt x="490220" y="189841"/>
                    <a:pt x="461645" y="186031"/>
                  </a:cubicBezTo>
                  <a:cubicBezTo>
                    <a:pt x="436245" y="172061"/>
                    <a:pt x="474345" y="158726"/>
                    <a:pt x="487045" y="156186"/>
                  </a:cubicBezTo>
                  <a:cubicBezTo>
                    <a:pt x="502920" y="130786"/>
                    <a:pt x="456565" y="133961"/>
                    <a:pt x="447040" y="148566"/>
                  </a:cubicBezTo>
                  <a:cubicBezTo>
                    <a:pt x="419100" y="174601"/>
                    <a:pt x="444500" y="210796"/>
                    <a:pt x="478790" y="206986"/>
                  </a:cubicBezTo>
                  <a:cubicBezTo>
                    <a:pt x="490855" y="245086"/>
                    <a:pt x="502285" y="234291"/>
                    <a:pt x="534670" y="244451"/>
                  </a:cubicBezTo>
                  <a:cubicBezTo>
                    <a:pt x="539115" y="264771"/>
                    <a:pt x="565785" y="269851"/>
                    <a:pt x="571500" y="292711"/>
                  </a:cubicBezTo>
                  <a:cubicBezTo>
                    <a:pt x="590550" y="305411"/>
                    <a:pt x="613410" y="332081"/>
                    <a:pt x="638175" y="329541"/>
                  </a:cubicBezTo>
                  <a:cubicBezTo>
                    <a:pt x="647700" y="327636"/>
                    <a:pt x="648335" y="313666"/>
                    <a:pt x="641985" y="310491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591" name="Google Shape;591;p11"/>
            <p:cNvGrpSpPr/>
            <p:nvPr/>
          </p:nvGrpSpPr>
          <p:grpSpPr>
            <a:xfrm>
              <a:off x="3707787" y="505390"/>
              <a:ext cx="212392" cy="256778"/>
              <a:chOff x="1010452" y="1144365"/>
              <a:chExt cx="376916" cy="455685"/>
            </a:xfrm>
          </p:grpSpPr>
          <p:sp>
            <p:nvSpPr>
              <p:cNvPr id="592" name="Google Shape;592;p11"/>
              <p:cNvSpPr/>
              <p:nvPr/>
            </p:nvSpPr>
            <p:spPr>
              <a:xfrm>
                <a:off x="1010452" y="1144365"/>
                <a:ext cx="376916" cy="455685"/>
              </a:xfrm>
              <a:custGeom>
                <a:avLst/>
                <a:gdLst/>
                <a:ahLst/>
                <a:cxnLst/>
                <a:rect l="l" t="t" r="r" b="b"/>
                <a:pathLst>
                  <a:path w="438274" h="529866" extrusionOk="0">
                    <a:moveTo>
                      <a:pt x="42669" y="358775"/>
                    </a:moveTo>
                    <a:cubicBezTo>
                      <a:pt x="32509" y="365760"/>
                      <a:pt x="24889" y="370840"/>
                      <a:pt x="16634" y="376555"/>
                    </a:cubicBezTo>
                    <a:cubicBezTo>
                      <a:pt x="759" y="367030"/>
                      <a:pt x="-511" y="353060"/>
                      <a:pt x="124" y="337820"/>
                    </a:cubicBezTo>
                    <a:cubicBezTo>
                      <a:pt x="25524" y="336550"/>
                      <a:pt x="44574" y="340360"/>
                      <a:pt x="69339" y="353060"/>
                    </a:cubicBezTo>
                    <a:cubicBezTo>
                      <a:pt x="81404" y="349250"/>
                      <a:pt x="94739" y="345440"/>
                      <a:pt x="107439" y="340995"/>
                    </a:cubicBezTo>
                    <a:cubicBezTo>
                      <a:pt x="139189" y="224155"/>
                      <a:pt x="129029" y="254000"/>
                      <a:pt x="172209" y="186055"/>
                    </a:cubicBezTo>
                    <a:cubicBezTo>
                      <a:pt x="136014" y="133985"/>
                      <a:pt x="101089" y="64770"/>
                      <a:pt x="130934" y="0"/>
                    </a:cubicBezTo>
                    <a:cubicBezTo>
                      <a:pt x="181099" y="8255"/>
                      <a:pt x="230629" y="101600"/>
                      <a:pt x="237614" y="151130"/>
                    </a:cubicBezTo>
                    <a:cubicBezTo>
                      <a:pt x="282699" y="160020"/>
                      <a:pt x="330324" y="148590"/>
                      <a:pt x="366519" y="186055"/>
                    </a:cubicBezTo>
                    <a:cubicBezTo>
                      <a:pt x="391284" y="211455"/>
                      <a:pt x="430654" y="226695"/>
                      <a:pt x="438274" y="264795"/>
                    </a:cubicBezTo>
                    <a:cubicBezTo>
                      <a:pt x="363344" y="320040"/>
                      <a:pt x="256029" y="259080"/>
                      <a:pt x="195704" y="205740"/>
                    </a:cubicBezTo>
                    <a:cubicBezTo>
                      <a:pt x="153794" y="228600"/>
                      <a:pt x="141094" y="292100"/>
                      <a:pt x="136649" y="332740"/>
                    </a:cubicBezTo>
                    <a:cubicBezTo>
                      <a:pt x="143634" y="339090"/>
                      <a:pt x="151889" y="345440"/>
                      <a:pt x="160779" y="353060"/>
                    </a:cubicBezTo>
                    <a:cubicBezTo>
                      <a:pt x="169669" y="349885"/>
                      <a:pt x="178559" y="346075"/>
                      <a:pt x="188084" y="342900"/>
                    </a:cubicBezTo>
                    <a:cubicBezTo>
                      <a:pt x="193799" y="347345"/>
                      <a:pt x="199514" y="351790"/>
                      <a:pt x="205864" y="357505"/>
                    </a:cubicBezTo>
                    <a:cubicBezTo>
                      <a:pt x="238249" y="346710"/>
                      <a:pt x="275079" y="366395"/>
                      <a:pt x="310004" y="365125"/>
                    </a:cubicBezTo>
                    <a:cubicBezTo>
                      <a:pt x="348104" y="407670"/>
                      <a:pt x="245869" y="379095"/>
                      <a:pt x="227454" y="375285"/>
                    </a:cubicBezTo>
                    <a:cubicBezTo>
                      <a:pt x="220469" y="379095"/>
                      <a:pt x="212849" y="384175"/>
                      <a:pt x="203959" y="388620"/>
                    </a:cubicBezTo>
                    <a:cubicBezTo>
                      <a:pt x="196974" y="386080"/>
                      <a:pt x="188719" y="381000"/>
                      <a:pt x="184274" y="375920"/>
                    </a:cubicBezTo>
                    <a:cubicBezTo>
                      <a:pt x="167129" y="374650"/>
                      <a:pt x="151889" y="373380"/>
                      <a:pt x="134744" y="372110"/>
                    </a:cubicBezTo>
                    <a:cubicBezTo>
                      <a:pt x="134744" y="381000"/>
                      <a:pt x="139189" y="389890"/>
                      <a:pt x="145539" y="395605"/>
                    </a:cubicBezTo>
                    <a:cubicBezTo>
                      <a:pt x="186179" y="433070"/>
                      <a:pt x="166494" y="499110"/>
                      <a:pt x="128394" y="528955"/>
                    </a:cubicBezTo>
                    <a:cubicBezTo>
                      <a:pt x="69974" y="541020"/>
                      <a:pt x="67434" y="429895"/>
                      <a:pt x="99819" y="396875"/>
                    </a:cubicBezTo>
                    <a:cubicBezTo>
                      <a:pt x="113154" y="386715"/>
                      <a:pt x="109979" y="361315"/>
                      <a:pt x="90294" y="370205"/>
                    </a:cubicBezTo>
                    <a:cubicBezTo>
                      <a:pt x="71244" y="380365"/>
                      <a:pt x="57909" y="368300"/>
                      <a:pt x="42669" y="358775"/>
                    </a:cubicBezTo>
                    <a:close/>
                    <a:moveTo>
                      <a:pt x="111884" y="481965"/>
                    </a:moveTo>
                    <a:cubicBezTo>
                      <a:pt x="107439" y="512445"/>
                      <a:pt x="133474" y="506095"/>
                      <a:pt x="111249" y="482600"/>
                    </a:cubicBezTo>
                    <a:cubicBezTo>
                      <a:pt x="110614" y="470535"/>
                      <a:pt x="109979" y="458470"/>
                      <a:pt x="108709" y="446405"/>
                    </a:cubicBezTo>
                    <a:cubicBezTo>
                      <a:pt x="105534" y="458470"/>
                      <a:pt x="99184" y="471805"/>
                      <a:pt x="111884" y="481965"/>
                    </a:cubicBezTo>
                    <a:close/>
                    <a:moveTo>
                      <a:pt x="200784" y="171450"/>
                    </a:moveTo>
                    <a:cubicBezTo>
                      <a:pt x="233804" y="126365"/>
                      <a:pt x="188084" y="57785"/>
                      <a:pt x="148079" y="34290"/>
                    </a:cubicBezTo>
                    <a:cubicBezTo>
                      <a:pt x="130934" y="70485"/>
                      <a:pt x="156334" y="168910"/>
                      <a:pt x="200784" y="171450"/>
                    </a:cubicBezTo>
                    <a:lnTo>
                      <a:pt x="200784" y="171450"/>
                    </a:lnTo>
                    <a:close/>
                    <a:moveTo>
                      <a:pt x="241424" y="220980"/>
                    </a:moveTo>
                    <a:lnTo>
                      <a:pt x="242059" y="219075"/>
                    </a:lnTo>
                    <a:lnTo>
                      <a:pt x="240154" y="220345"/>
                    </a:lnTo>
                    <a:cubicBezTo>
                      <a:pt x="289684" y="245110"/>
                      <a:pt x="363979" y="292100"/>
                      <a:pt x="412239" y="248920"/>
                    </a:cubicBezTo>
                    <a:cubicBezTo>
                      <a:pt x="370964" y="205740"/>
                      <a:pt x="304289" y="149860"/>
                      <a:pt x="243964" y="186690"/>
                    </a:cubicBezTo>
                    <a:cubicBezTo>
                      <a:pt x="269999" y="217170"/>
                      <a:pt x="344294" y="203835"/>
                      <a:pt x="353819" y="244475"/>
                    </a:cubicBezTo>
                    <a:cubicBezTo>
                      <a:pt x="318259" y="237490"/>
                      <a:pt x="280159" y="214630"/>
                      <a:pt x="241424" y="220980"/>
                    </a:cubicBezTo>
                    <a:close/>
                    <a:moveTo>
                      <a:pt x="139189" y="431165"/>
                    </a:moveTo>
                    <a:cubicBezTo>
                      <a:pt x="135379" y="450215"/>
                      <a:pt x="134744" y="450215"/>
                      <a:pt x="140459" y="465455"/>
                    </a:cubicBezTo>
                    <a:cubicBezTo>
                      <a:pt x="146809" y="453390"/>
                      <a:pt x="145539" y="443230"/>
                      <a:pt x="139189" y="431165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593" name="Google Shape;593;p11"/>
              <p:cNvSpPr/>
              <p:nvPr/>
            </p:nvSpPr>
            <p:spPr>
              <a:xfrm>
                <a:off x="1151008" y="1222803"/>
                <a:ext cx="35003" cy="68520"/>
              </a:xfrm>
              <a:custGeom>
                <a:avLst/>
                <a:gdLst/>
                <a:ahLst/>
                <a:cxnLst/>
                <a:rect l="l" t="t" r="r" b="b"/>
                <a:pathLst>
                  <a:path w="40701" h="79674" extrusionOk="0">
                    <a:moveTo>
                      <a:pt x="38100" y="79674"/>
                    </a:moveTo>
                    <a:cubicBezTo>
                      <a:pt x="20320" y="56179"/>
                      <a:pt x="8255" y="30144"/>
                      <a:pt x="0" y="2840"/>
                    </a:cubicBezTo>
                    <a:cubicBezTo>
                      <a:pt x="24130" y="-16210"/>
                      <a:pt x="48895" y="66340"/>
                      <a:pt x="38100" y="79674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594" name="Google Shape;594;p11"/>
            <p:cNvSpPr/>
            <p:nvPr/>
          </p:nvSpPr>
          <p:spPr>
            <a:xfrm rot="-1100489">
              <a:off x="8420309" y="672386"/>
              <a:ext cx="223722" cy="226855"/>
            </a:xfrm>
            <a:custGeom>
              <a:avLst/>
              <a:gdLst/>
              <a:ahLst/>
              <a:cxnLst/>
              <a:rect l="l" t="t" r="r" b="b"/>
              <a:pathLst>
                <a:path w="461644" h="468109" extrusionOk="0">
                  <a:moveTo>
                    <a:pt x="313055" y="28998"/>
                  </a:moveTo>
                  <a:cubicBezTo>
                    <a:pt x="261620" y="-13547"/>
                    <a:pt x="187960" y="-4022"/>
                    <a:pt x="131445" y="23918"/>
                  </a:cubicBezTo>
                  <a:cubicBezTo>
                    <a:pt x="158750" y="209973"/>
                    <a:pt x="74295" y="277918"/>
                    <a:pt x="0" y="435398"/>
                  </a:cubicBezTo>
                  <a:cubicBezTo>
                    <a:pt x="26670" y="495088"/>
                    <a:pt x="107314" y="453178"/>
                    <a:pt x="158750" y="461433"/>
                  </a:cubicBezTo>
                  <a:cubicBezTo>
                    <a:pt x="257810" y="439208"/>
                    <a:pt x="367664" y="470323"/>
                    <a:pt x="461645" y="435398"/>
                  </a:cubicBezTo>
                  <a:cubicBezTo>
                    <a:pt x="369570" y="280458"/>
                    <a:pt x="297814" y="222038"/>
                    <a:pt x="313055" y="28998"/>
                  </a:cubicBezTo>
                  <a:close/>
                  <a:moveTo>
                    <a:pt x="270510" y="39158"/>
                  </a:moveTo>
                  <a:cubicBezTo>
                    <a:pt x="237489" y="54398"/>
                    <a:pt x="205105" y="51858"/>
                    <a:pt x="172085" y="38523"/>
                  </a:cubicBezTo>
                  <a:cubicBezTo>
                    <a:pt x="197485" y="14393"/>
                    <a:pt x="243205" y="16933"/>
                    <a:pt x="270510" y="39158"/>
                  </a:cubicBezTo>
                  <a:close/>
                  <a:moveTo>
                    <a:pt x="160655" y="63923"/>
                  </a:moveTo>
                  <a:cubicBezTo>
                    <a:pt x="203835" y="69638"/>
                    <a:pt x="242570" y="70273"/>
                    <a:pt x="287020" y="64558"/>
                  </a:cubicBezTo>
                  <a:cubicBezTo>
                    <a:pt x="301625" y="119803"/>
                    <a:pt x="283845" y="182033"/>
                    <a:pt x="306070" y="232833"/>
                  </a:cubicBezTo>
                  <a:cubicBezTo>
                    <a:pt x="314325" y="244898"/>
                    <a:pt x="330835" y="258868"/>
                    <a:pt x="321310" y="274743"/>
                  </a:cubicBezTo>
                  <a:cubicBezTo>
                    <a:pt x="258445" y="376978"/>
                    <a:pt x="194310" y="273473"/>
                    <a:pt x="116839" y="281728"/>
                  </a:cubicBezTo>
                  <a:cubicBezTo>
                    <a:pt x="172085" y="168063"/>
                    <a:pt x="155575" y="180763"/>
                    <a:pt x="160655" y="63923"/>
                  </a:cubicBezTo>
                  <a:close/>
                  <a:moveTo>
                    <a:pt x="350520" y="430318"/>
                  </a:moveTo>
                  <a:cubicBezTo>
                    <a:pt x="243839" y="425238"/>
                    <a:pt x="137795" y="444923"/>
                    <a:pt x="31750" y="441113"/>
                  </a:cubicBezTo>
                  <a:cubicBezTo>
                    <a:pt x="123189" y="141393"/>
                    <a:pt x="212089" y="450003"/>
                    <a:pt x="340360" y="284903"/>
                  </a:cubicBezTo>
                  <a:cubicBezTo>
                    <a:pt x="373380" y="329353"/>
                    <a:pt x="400685" y="368088"/>
                    <a:pt x="425450" y="415713"/>
                  </a:cubicBezTo>
                  <a:cubicBezTo>
                    <a:pt x="418464" y="425238"/>
                    <a:pt x="368935" y="431588"/>
                    <a:pt x="350520" y="430318"/>
                  </a:cubicBezTo>
                  <a:close/>
                  <a:moveTo>
                    <a:pt x="275589" y="413173"/>
                  </a:moveTo>
                  <a:cubicBezTo>
                    <a:pt x="280670" y="396663"/>
                    <a:pt x="275589" y="382058"/>
                    <a:pt x="274320" y="363643"/>
                  </a:cubicBezTo>
                  <a:cubicBezTo>
                    <a:pt x="203200" y="347768"/>
                    <a:pt x="209550" y="449368"/>
                    <a:pt x="275589" y="413173"/>
                  </a:cubicBezTo>
                  <a:close/>
                  <a:moveTo>
                    <a:pt x="250189" y="403648"/>
                  </a:moveTo>
                  <a:cubicBezTo>
                    <a:pt x="236855" y="403013"/>
                    <a:pt x="242570" y="390313"/>
                    <a:pt x="252095" y="387773"/>
                  </a:cubicBezTo>
                  <a:cubicBezTo>
                    <a:pt x="264160" y="389678"/>
                    <a:pt x="259714" y="403013"/>
                    <a:pt x="250189" y="403648"/>
                  </a:cubicBezTo>
                  <a:close/>
                  <a:moveTo>
                    <a:pt x="160020" y="336338"/>
                  </a:moveTo>
                  <a:cubicBezTo>
                    <a:pt x="121920" y="334433"/>
                    <a:pt x="120014" y="387138"/>
                    <a:pt x="158750" y="385233"/>
                  </a:cubicBezTo>
                  <a:cubicBezTo>
                    <a:pt x="191770" y="387773"/>
                    <a:pt x="194310" y="335703"/>
                    <a:pt x="160020" y="336338"/>
                  </a:cubicBezTo>
                  <a:close/>
                  <a:moveTo>
                    <a:pt x="153035" y="363008"/>
                  </a:moveTo>
                  <a:cubicBezTo>
                    <a:pt x="160020" y="361103"/>
                    <a:pt x="163830" y="354118"/>
                    <a:pt x="167639" y="365548"/>
                  </a:cubicBezTo>
                  <a:cubicBezTo>
                    <a:pt x="161289" y="366183"/>
                    <a:pt x="155575" y="370628"/>
                    <a:pt x="153035" y="363008"/>
                  </a:cubicBezTo>
                  <a:close/>
                  <a:moveTo>
                    <a:pt x="235585" y="262678"/>
                  </a:moveTo>
                  <a:cubicBezTo>
                    <a:pt x="268605" y="265218"/>
                    <a:pt x="281305" y="215053"/>
                    <a:pt x="240030" y="211243"/>
                  </a:cubicBezTo>
                  <a:cubicBezTo>
                    <a:pt x="203200" y="206798"/>
                    <a:pt x="203835" y="257598"/>
                    <a:pt x="235585" y="262678"/>
                  </a:cubicBezTo>
                  <a:close/>
                  <a:moveTo>
                    <a:pt x="248285" y="235373"/>
                  </a:moveTo>
                  <a:cubicBezTo>
                    <a:pt x="242570" y="240453"/>
                    <a:pt x="237489" y="246803"/>
                    <a:pt x="232410" y="238548"/>
                  </a:cubicBezTo>
                  <a:cubicBezTo>
                    <a:pt x="231139" y="228388"/>
                    <a:pt x="240664" y="230293"/>
                    <a:pt x="248285" y="235373"/>
                  </a:cubicBezTo>
                  <a:close/>
                  <a:moveTo>
                    <a:pt x="224155" y="133138"/>
                  </a:moveTo>
                  <a:cubicBezTo>
                    <a:pt x="224789" y="115993"/>
                    <a:pt x="196214" y="108373"/>
                    <a:pt x="193675" y="129328"/>
                  </a:cubicBezTo>
                  <a:cubicBezTo>
                    <a:pt x="190500" y="154093"/>
                    <a:pt x="222250" y="155998"/>
                    <a:pt x="224155" y="133138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95" name="Google Shape;595;p11"/>
            <p:cNvSpPr/>
            <p:nvPr/>
          </p:nvSpPr>
          <p:spPr>
            <a:xfrm>
              <a:off x="3572521" y="981550"/>
              <a:ext cx="255529" cy="288428"/>
            </a:xfrm>
            <a:custGeom>
              <a:avLst/>
              <a:gdLst/>
              <a:ahLst/>
              <a:cxnLst/>
              <a:rect l="l" t="t" r="r" b="b"/>
              <a:pathLst>
                <a:path w="526864" h="594697" extrusionOk="0">
                  <a:moveTo>
                    <a:pt x="476936" y="348155"/>
                  </a:moveTo>
                  <a:cubicBezTo>
                    <a:pt x="414706" y="390065"/>
                    <a:pt x="352476" y="373555"/>
                    <a:pt x="427406" y="306880"/>
                  </a:cubicBezTo>
                  <a:cubicBezTo>
                    <a:pt x="588696" y="206550"/>
                    <a:pt x="435661" y="-15065"/>
                    <a:pt x="280086" y="810"/>
                  </a:cubicBezTo>
                  <a:cubicBezTo>
                    <a:pt x="137211" y="13510"/>
                    <a:pt x="14656" y="153845"/>
                    <a:pt x="51" y="293545"/>
                  </a:cubicBezTo>
                  <a:cubicBezTo>
                    <a:pt x="-3759" y="510080"/>
                    <a:pt x="205791" y="675815"/>
                    <a:pt x="402641" y="552625"/>
                  </a:cubicBezTo>
                  <a:cubicBezTo>
                    <a:pt x="461061" y="528495"/>
                    <a:pt x="601396" y="353870"/>
                    <a:pt x="476936" y="348155"/>
                  </a:cubicBezTo>
                  <a:close/>
                  <a:moveTo>
                    <a:pt x="205156" y="568500"/>
                  </a:moveTo>
                  <a:cubicBezTo>
                    <a:pt x="39421" y="529765"/>
                    <a:pt x="-27254" y="296085"/>
                    <a:pt x="67996" y="162735"/>
                  </a:cubicBezTo>
                  <a:cubicBezTo>
                    <a:pt x="139116" y="53515"/>
                    <a:pt x="294691" y="-44275"/>
                    <a:pt x="410896" y="59865"/>
                  </a:cubicBezTo>
                  <a:cubicBezTo>
                    <a:pt x="457251" y="97965"/>
                    <a:pt x="501066" y="170990"/>
                    <a:pt x="469316" y="230045"/>
                  </a:cubicBezTo>
                  <a:cubicBezTo>
                    <a:pt x="447726" y="280845"/>
                    <a:pt x="340411" y="315135"/>
                    <a:pt x="379146" y="376095"/>
                  </a:cubicBezTo>
                  <a:cubicBezTo>
                    <a:pt x="412801" y="414830"/>
                    <a:pt x="457886" y="371650"/>
                    <a:pt x="497256" y="369745"/>
                  </a:cubicBezTo>
                  <a:cubicBezTo>
                    <a:pt x="507416" y="503095"/>
                    <a:pt x="323901" y="594535"/>
                    <a:pt x="205156" y="568500"/>
                  </a:cubicBezTo>
                  <a:close/>
                  <a:moveTo>
                    <a:pt x="132766" y="332915"/>
                  </a:moveTo>
                  <a:cubicBezTo>
                    <a:pt x="154991" y="341805"/>
                    <a:pt x="200076" y="333550"/>
                    <a:pt x="181026" y="301165"/>
                  </a:cubicBezTo>
                  <a:cubicBezTo>
                    <a:pt x="172136" y="286560"/>
                    <a:pt x="167691" y="270050"/>
                    <a:pt x="172771" y="252270"/>
                  </a:cubicBezTo>
                  <a:cubicBezTo>
                    <a:pt x="176581" y="210995"/>
                    <a:pt x="122606" y="217345"/>
                    <a:pt x="95936" y="212900"/>
                  </a:cubicBezTo>
                  <a:cubicBezTo>
                    <a:pt x="30531" y="204645"/>
                    <a:pt x="20371" y="327200"/>
                    <a:pt x="76886" y="346885"/>
                  </a:cubicBezTo>
                  <a:cubicBezTo>
                    <a:pt x="96571" y="336090"/>
                    <a:pt x="109906" y="322755"/>
                    <a:pt x="132766" y="332915"/>
                  </a:cubicBezTo>
                  <a:close/>
                  <a:moveTo>
                    <a:pt x="283261" y="118920"/>
                  </a:moveTo>
                  <a:cubicBezTo>
                    <a:pt x="299771" y="35735"/>
                    <a:pt x="146101" y="25575"/>
                    <a:pt x="179756" y="118920"/>
                  </a:cubicBezTo>
                  <a:cubicBezTo>
                    <a:pt x="116256" y="200835"/>
                    <a:pt x="250241" y="230045"/>
                    <a:pt x="283261" y="118920"/>
                  </a:cubicBezTo>
                  <a:close/>
                  <a:moveTo>
                    <a:pt x="263576" y="96695"/>
                  </a:moveTo>
                  <a:cubicBezTo>
                    <a:pt x="261671" y="99870"/>
                    <a:pt x="260401" y="101775"/>
                    <a:pt x="259766" y="103045"/>
                  </a:cubicBezTo>
                  <a:cubicBezTo>
                    <a:pt x="249606" y="96060"/>
                    <a:pt x="253416" y="87170"/>
                    <a:pt x="263576" y="96695"/>
                  </a:cubicBezTo>
                  <a:close/>
                  <a:moveTo>
                    <a:pt x="229286" y="144320"/>
                  </a:moveTo>
                  <a:cubicBezTo>
                    <a:pt x="232461" y="131620"/>
                    <a:pt x="239446" y="126540"/>
                    <a:pt x="255321" y="121460"/>
                  </a:cubicBezTo>
                  <a:cubicBezTo>
                    <a:pt x="248336" y="136065"/>
                    <a:pt x="245161" y="146225"/>
                    <a:pt x="229286" y="144320"/>
                  </a:cubicBezTo>
                  <a:close/>
                  <a:moveTo>
                    <a:pt x="201346" y="404035"/>
                  </a:moveTo>
                  <a:cubicBezTo>
                    <a:pt x="199441" y="358315"/>
                    <a:pt x="131496" y="364030"/>
                    <a:pt x="106731" y="386890"/>
                  </a:cubicBezTo>
                  <a:cubicBezTo>
                    <a:pt x="81331" y="451660"/>
                    <a:pt x="128956" y="520240"/>
                    <a:pt x="190551" y="461185"/>
                  </a:cubicBezTo>
                  <a:cubicBezTo>
                    <a:pt x="208966" y="445945"/>
                    <a:pt x="200076" y="424355"/>
                    <a:pt x="201346" y="404035"/>
                  </a:cubicBezTo>
                  <a:close/>
                  <a:moveTo>
                    <a:pt x="424866" y="139875"/>
                  </a:moveTo>
                  <a:cubicBezTo>
                    <a:pt x="413436" y="53515"/>
                    <a:pt x="334696" y="68120"/>
                    <a:pt x="334061" y="151305"/>
                  </a:cubicBezTo>
                  <a:cubicBezTo>
                    <a:pt x="334061" y="216075"/>
                    <a:pt x="445821" y="205915"/>
                    <a:pt x="424866" y="139875"/>
                  </a:cubicBezTo>
                  <a:close/>
                  <a:moveTo>
                    <a:pt x="259131" y="467535"/>
                  </a:moveTo>
                  <a:cubicBezTo>
                    <a:pt x="194361" y="477060"/>
                    <a:pt x="205156" y="565960"/>
                    <a:pt x="274371" y="560880"/>
                  </a:cubicBezTo>
                  <a:cubicBezTo>
                    <a:pt x="332791" y="531035"/>
                    <a:pt x="342316" y="461185"/>
                    <a:pt x="259131" y="467535"/>
                  </a:cubicBezTo>
                  <a:close/>
                  <a:moveTo>
                    <a:pt x="410261" y="407210"/>
                  </a:moveTo>
                  <a:cubicBezTo>
                    <a:pt x="370891" y="406575"/>
                    <a:pt x="327711" y="466265"/>
                    <a:pt x="364541" y="497380"/>
                  </a:cubicBezTo>
                  <a:cubicBezTo>
                    <a:pt x="418516" y="538655"/>
                    <a:pt x="504876" y="406575"/>
                    <a:pt x="410261" y="407210"/>
                  </a:cubicBezTo>
                  <a:close/>
                  <a:moveTo>
                    <a:pt x="390576" y="483410"/>
                  </a:moveTo>
                  <a:cubicBezTo>
                    <a:pt x="351206" y="484680"/>
                    <a:pt x="389306" y="425625"/>
                    <a:pt x="413436" y="428165"/>
                  </a:cubicBezTo>
                  <a:cubicBezTo>
                    <a:pt x="455346" y="434515"/>
                    <a:pt x="410261" y="476425"/>
                    <a:pt x="390576" y="48341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96" name="Google Shape;596;p11"/>
            <p:cNvSpPr/>
            <p:nvPr/>
          </p:nvSpPr>
          <p:spPr>
            <a:xfrm rot="1800079">
              <a:off x="8229930" y="1002016"/>
              <a:ext cx="198020" cy="248076"/>
            </a:xfrm>
            <a:custGeom>
              <a:avLst/>
              <a:gdLst/>
              <a:ahLst/>
              <a:cxnLst/>
              <a:rect l="l" t="t" r="r" b="b"/>
              <a:pathLst>
                <a:path w="408305" h="511517" extrusionOk="0">
                  <a:moveTo>
                    <a:pt x="89536" y="14843"/>
                  </a:moveTo>
                  <a:cubicBezTo>
                    <a:pt x="68580" y="20558"/>
                    <a:pt x="76200" y="45323"/>
                    <a:pt x="70486" y="61198"/>
                  </a:cubicBezTo>
                  <a:cubicBezTo>
                    <a:pt x="48261" y="207248"/>
                    <a:pt x="12700" y="352663"/>
                    <a:pt x="0" y="499348"/>
                  </a:cubicBezTo>
                  <a:cubicBezTo>
                    <a:pt x="80011" y="540623"/>
                    <a:pt x="333375" y="470138"/>
                    <a:pt x="377190" y="389493"/>
                  </a:cubicBezTo>
                  <a:cubicBezTo>
                    <a:pt x="321945" y="291068"/>
                    <a:pt x="245111" y="207248"/>
                    <a:pt x="178436" y="117078"/>
                  </a:cubicBezTo>
                  <a:cubicBezTo>
                    <a:pt x="146050" y="88503"/>
                    <a:pt x="130811" y="26273"/>
                    <a:pt x="89536" y="14843"/>
                  </a:cubicBezTo>
                  <a:close/>
                  <a:moveTo>
                    <a:pt x="344805" y="390763"/>
                  </a:moveTo>
                  <a:cubicBezTo>
                    <a:pt x="313055" y="461248"/>
                    <a:pt x="111761" y="499348"/>
                    <a:pt x="36830" y="494268"/>
                  </a:cubicBezTo>
                  <a:cubicBezTo>
                    <a:pt x="33655" y="423148"/>
                    <a:pt x="287655" y="318373"/>
                    <a:pt x="344805" y="390763"/>
                  </a:cubicBezTo>
                  <a:close/>
                  <a:moveTo>
                    <a:pt x="184150" y="362188"/>
                  </a:moveTo>
                  <a:cubicBezTo>
                    <a:pt x="176530" y="351393"/>
                    <a:pt x="170180" y="341868"/>
                    <a:pt x="161290" y="329803"/>
                  </a:cubicBezTo>
                  <a:cubicBezTo>
                    <a:pt x="150495" y="343773"/>
                    <a:pt x="154305" y="353933"/>
                    <a:pt x="156211" y="369808"/>
                  </a:cubicBezTo>
                  <a:cubicBezTo>
                    <a:pt x="114300" y="394573"/>
                    <a:pt x="70486" y="415528"/>
                    <a:pt x="33655" y="447913"/>
                  </a:cubicBezTo>
                  <a:cubicBezTo>
                    <a:pt x="18415" y="439023"/>
                    <a:pt x="32386" y="417433"/>
                    <a:pt x="31750" y="403463"/>
                  </a:cubicBezTo>
                  <a:cubicBezTo>
                    <a:pt x="55880" y="288528"/>
                    <a:pt x="65405" y="170418"/>
                    <a:pt x="95886" y="57388"/>
                  </a:cubicBezTo>
                  <a:cubicBezTo>
                    <a:pt x="111125" y="52308"/>
                    <a:pt x="112395" y="68183"/>
                    <a:pt x="118111" y="78978"/>
                  </a:cubicBezTo>
                  <a:cubicBezTo>
                    <a:pt x="111761" y="80883"/>
                    <a:pt x="104775" y="82153"/>
                    <a:pt x="97155" y="84693"/>
                  </a:cubicBezTo>
                  <a:cubicBezTo>
                    <a:pt x="99695" y="98663"/>
                    <a:pt x="100330" y="123428"/>
                    <a:pt x="120015" y="112633"/>
                  </a:cubicBezTo>
                  <a:cubicBezTo>
                    <a:pt x="121286" y="104378"/>
                    <a:pt x="123190" y="96123"/>
                    <a:pt x="124461" y="87233"/>
                  </a:cubicBezTo>
                  <a:cubicBezTo>
                    <a:pt x="189230" y="173593"/>
                    <a:pt x="263525" y="252968"/>
                    <a:pt x="317500" y="346948"/>
                  </a:cubicBezTo>
                  <a:cubicBezTo>
                    <a:pt x="271780" y="346313"/>
                    <a:pt x="229870" y="353933"/>
                    <a:pt x="184150" y="362188"/>
                  </a:cubicBezTo>
                  <a:close/>
                  <a:moveTo>
                    <a:pt x="326390" y="268208"/>
                  </a:moveTo>
                  <a:cubicBezTo>
                    <a:pt x="326390" y="285988"/>
                    <a:pt x="349250" y="302498"/>
                    <a:pt x="354330" y="321548"/>
                  </a:cubicBezTo>
                  <a:cubicBezTo>
                    <a:pt x="360680" y="330438"/>
                    <a:pt x="370205" y="339328"/>
                    <a:pt x="382270" y="330438"/>
                  </a:cubicBezTo>
                  <a:cubicBezTo>
                    <a:pt x="373380" y="307578"/>
                    <a:pt x="350520" y="297418"/>
                    <a:pt x="344805" y="272018"/>
                  </a:cubicBezTo>
                  <a:cubicBezTo>
                    <a:pt x="341630" y="264398"/>
                    <a:pt x="332740" y="265033"/>
                    <a:pt x="326390" y="268208"/>
                  </a:cubicBezTo>
                  <a:close/>
                  <a:moveTo>
                    <a:pt x="160020" y="26908"/>
                  </a:moveTo>
                  <a:cubicBezTo>
                    <a:pt x="147320" y="1508"/>
                    <a:pt x="137161" y="-8652"/>
                    <a:pt x="119380" y="8493"/>
                  </a:cubicBezTo>
                  <a:cubicBezTo>
                    <a:pt x="132715" y="18653"/>
                    <a:pt x="144145" y="46593"/>
                    <a:pt x="160020" y="26908"/>
                  </a:cubicBezTo>
                  <a:close/>
                  <a:moveTo>
                    <a:pt x="280670" y="188198"/>
                  </a:moveTo>
                  <a:cubicBezTo>
                    <a:pt x="285115" y="164068"/>
                    <a:pt x="281305" y="158353"/>
                    <a:pt x="252730" y="155813"/>
                  </a:cubicBezTo>
                  <a:cubicBezTo>
                    <a:pt x="259080" y="172323"/>
                    <a:pt x="266700" y="182483"/>
                    <a:pt x="280670" y="188198"/>
                  </a:cubicBezTo>
                  <a:close/>
                  <a:moveTo>
                    <a:pt x="245111" y="131683"/>
                  </a:moveTo>
                  <a:cubicBezTo>
                    <a:pt x="254636" y="116443"/>
                    <a:pt x="235586" y="105648"/>
                    <a:pt x="218440" y="110093"/>
                  </a:cubicBezTo>
                  <a:cubicBezTo>
                    <a:pt x="226061" y="126603"/>
                    <a:pt x="231775" y="138033"/>
                    <a:pt x="245111" y="131683"/>
                  </a:cubicBezTo>
                  <a:close/>
                  <a:moveTo>
                    <a:pt x="290830" y="209788"/>
                  </a:moveTo>
                  <a:cubicBezTo>
                    <a:pt x="284480" y="219313"/>
                    <a:pt x="295275" y="227568"/>
                    <a:pt x="300990" y="234553"/>
                  </a:cubicBezTo>
                  <a:cubicBezTo>
                    <a:pt x="328295" y="239633"/>
                    <a:pt x="310515" y="205343"/>
                    <a:pt x="290830" y="209788"/>
                  </a:cubicBezTo>
                  <a:close/>
                  <a:moveTo>
                    <a:pt x="202565" y="76438"/>
                  </a:moveTo>
                  <a:cubicBezTo>
                    <a:pt x="202565" y="63103"/>
                    <a:pt x="183515" y="56118"/>
                    <a:pt x="176530" y="65643"/>
                  </a:cubicBezTo>
                  <a:cubicBezTo>
                    <a:pt x="174625" y="77708"/>
                    <a:pt x="193040" y="87233"/>
                    <a:pt x="202565" y="76438"/>
                  </a:cubicBezTo>
                  <a:close/>
                  <a:moveTo>
                    <a:pt x="389890" y="366633"/>
                  </a:moveTo>
                  <a:cubicBezTo>
                    <a:pt x="393700" y="375523"/>
                    <a:pt x="399415" y="371078"/>
                    <a:pt x="408305" y="366633"/>
                  </a:cubicBezTo>
                  <a:cubicBezTo>
                    <a:pt x="398145" y="357743"/>
                    <a:pt x="395605" y="355838"/>
                    <a:pt x="389890" y="366633"/>
                  </a:cubicBezTo>
                  <a:close/>
                  <a:moveTo>
                    <a:pt x="119380" y="157718"/>
                  </a:moveTo>
                  <a:cubicBezTo>
                    <a:pt x="102870" y="164703"/>
                    <a:pt x="128905" y="203438"/>
                    <a:pt x="139700" y="179308"/>
                  </a:cubicBezTo>
                  <a:cubicBezTo>
                    <a:pt x="134620" y="170418"/>
                    <a:pt x="132715" y="155178"/>
                    <a:pt x="119380" y="157718"/>
                  </a:cubicBezTo>
                  <a:close/>
                  <a:moveTo>
                    <a:pt x="146686" y="244078"/>
                  </a:moveTo>
                  <a:cubicBezTo>
                    <a:pt x="157480" y="238998"/>
                    <a:pt x="151130" y="216773"/>
                    <a:pt x="139700" y="214868"/>
                  </a:cubicBezTo>
                  <a:cubicBezTo>
                    <a:pt x="126365" y="219313"/>
                    <a:pt x="131445" y="247888"/>
                    <a:pt x="146686" y="244078"/>
                  </a:cubicBezTo>
                  <a:close/>
                  <a:moveTo>
                    <a:pt x="142875" y="287258"/>
                  </a:moveTo>
                  <a:cubicBezTo>
                    <a:pt x="142875" y="305673"/>
                    <a:pt x="164465" y="305673"/>
                    <a:pt x="163195" y="289798"/>
                  </a:cubicBezTo>
                  <a:cubicBezTo>
                    <a:pt x="161290" y="275828"/>
                    <a:pt x="147320" y="277098"/>
                    <a:pt x="142875" y="287258"/>
                  </a:cubicBezTo>
                  <a:close/>
                  <a:moveTo>
                    <a:pt x="172086" y="402193"/>
                  </a:moveTo>
                  <a:cubicBezTo>
                    <a:pt x="160655" y="407908"/>
                    <a:pt x="168911" y="423783"/>
                    <a:pt x="180975" y="426323"/>
                  </a:cubicBezTo>
                  <a:cubicBezTo>
                    <a:pt x="191136" y="415528"/>
                    <a:pt x="185420" y="402193"/>
                    <a:pt x="172086" y="402193"/>
                  </a:cubicBezTo>
                  <a:close/>
                  <a:moveTo>
                    <a:pt x="187961" y="447913"/>
                  </a:moveTo>
                  <a:cubicBezTo>
                    <a:pt x="184786" y="451088"/>
                    <a:pt x="182245" y="453628"/>
                    <a:pt x="180340" y="456168"/>
                  </a:cubicBezTo>
                  <a:cubicBezTo>
                    <a:pt x="187961" y="468868"/>
                    <a:pt x="201930" y="458073"/>
                    <a:pt x="187961" y="44791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97" name="Google Shape;597;p11"/>
            <p:cNvSpPr/>
            <p:nvPr/>
          </p:nvSpPr>
          <p:spPr>
            <a:xfrm>
              <a:off x="3943429" y="927518"/>
              <a:ext cx="163399" cy="257295"/>
            </a:xfrm>
            <a:custGeom>
              <a:avLst/>
              <a:gdLst/>
              <a:ahLst/>
              <a:cxnLst/>
              <a:rect l="l" t="t" r="r" b="b"/>
              <a:pathLst>
                <a:path w="336906" h="530506" extrusionOk="0">
                  <a:moveTo>
                    <a:pt x="136525" y="96168"/>
                  </a:moveTo>
                  <a:cubicBezTo>
                    <a:pt x="113030" y="223803"/>
                    <a:pt x="24130" y="329848"/>
                    <a:pt x="0" y="458118"/>
                  </a:cubicBezTo>
                  <a:cubicBezTo>
                    <a:pt x="60960" y="713388"/>
                    <a:pt x="264795" y="217453"/>
                    <a:pt x="278765" y="141253"/>
                  </a:cubicBezTo>
                  <a:cubicBezTo>
                    <a:pt x="291465" y="75213"/>
                    <a:pt x="152400" y="18698"/>
                    <a:pt x="136525" y="96168"/>
                  </a:cubicBezTo>
                  <a:close/>
                  <a:moveTo>
                    <a:pt x="69850" y="504473"/>
                  </a:moveTo>
                  <a:cubicBezTo>
                    <a:pt x="-16510" y="531778"/>
                    <a:pt x="43815" y="378743"/>
                    <a:pt x="63500" y="342548"/>
                  </a:cubicBezTo>
                  <a:cubicBezTo>
                    <a:pt x="111760" y="336833"/>
                    <a:pt x="138430" y="339373"/>
                    <a:pt x="164465" y="352073"/>
                  </a:cubicBezTo>
                  <a:cubicBezTo>
                    <a:pt x="137795" y="404778"/>
                    <a:pt x="107315" y="458753"/>
                    <a:pt x="69850" y="504473"/>
                  </a:cubicBezTo>
                  <a:close/>
                  <a:moveTo>
                    <a:pt x="182245" y="318418"/>
                  </a:moveTo>
                  <a:cubicBezTo>
                    <a:pt x="149860" y="327308"/>
                    <a:pt x="116205" y="321593"/>
                    <a:pt x="80645" y="319053"/>
                  </a:cubicBezTo>
                  <a:cubicBezTo>
                    <a:pt x="100330" y="253013"/>
                    <a:pt x="133350" y="192053"/>
                    <a:pt x="159385" y="127918"/>
                  </a:cubicBezTo>
                  <a:cubicBezTo>
                    <a:pt x="189230" y="139348"/>
                    <a:pt x="217170" y="150143"/>
                    <a:pt x="245110" y="161573"/>
                  </a:cubicBezTo>
                  <a:cubicBezTo>
                    <a:pt x="244475" y="190148"/>
                    <a:pt x="216535" y="259998"/>
                    <a:pt x="182245" y="318418"/>
                  </a:cubicBezTo>
                  <a:close/>
                  <a:moveTo>
                    <a:pt x="248285" y="134268"/>
                  </a:moveTo>
                  <a:cubicBezTo>
                    <a:pt x="222885" y="140618"/>
                    <a:pt x="121920" y="93628"/>
                    <a:pt x="187960" y="80928"/>
                  </a:cubicBezTo>
                  <a:cubicBezTo>
                    <a:pt x="208915" y="83468"/>
                    <a:pt x="281940" y="105693"/>
                    <a:pt x="248285" y="134268"/>
                  </a:cubicBezTo>
                  <a:close/>
                  <a:moveTo>
                    <a:pt x="295275" y="283"/>
                  </a:moveTo>
                  <a:cubicBezTo>
                    <a:pt x="224155" y="-6067"/>
                    <a:pt x="259715" y="96803"/>
                    <a:pt x="311785" y="73308"/>
                  </a:cubicBezTo>
                  <a:cubicBezTo>
                    <a:pt x="353695" y="53623"/>
                    <a:pt x="339725" y="-1622"/>
                    <a:pt x="295275" y="283"/>
                  </a:cubicBezTo>
                  <a:close/>
                  <a:moveTo>
                    <a:pt x="274320" y="30763"/>
                  </a:moveTo>
                  <a:cubicBezTo>
                    <a:pt x="290830" y="26318"/>
                    <a:pt x="303530" y="14253"/>
                    <a:pt x="317500" y="26318"/>
                  </a:cubicBezTo>
                  <a:cubicBezTo>
                    <a:pt x="329565" y="56163"/>
                    <a:pt x="273685" y="75848"/>
                    <a:pt x="274320" y="30763"/>
                  </a:cubicBezTo>
                  <a:close/>
                  <a:moveTo>
                    <a:pt x="210820" y="187608"/>
                  </a:moveTo>
                  <a:cubicBezTo>
                    <a:pt x="212090" y="151413"/>
                    <a:pt x="158115" y="146333"/>
                    <a:pt x="156210" y="186338"/>
                  </a:cubicBezTo>
                  <a:cubicBezTo>
                    <a:pt x="155575" y="216183"/>
                    <a:pt x="209550" y="217453"/>
                    <a:pt x="210820" y="187608"/>
                  </a:cubicBezTo>
                  <a:close/>
                  <a:moveTo>
                    <a:pt x="187960" y="180623"/>
                  </a:moveTo>
                  <a:cubicBezTo>
                    <a:pt x="193040" y="185068"/>
                    <a:pt x="189230" y="186973"/>
                    <a:pt x="186055" y="190783"/>
                  </a:cubicBezTo>
                  <a:cubicBezTo>
                    <a:pt x="179705" y="185068"/>
                    <a:pt x="183515" y="184433"/>
                    <a:pt x="187960" y="180623"/>
                  </a:cubicBezTo>
                  <a:close/>
                  <a:moveTo>
                    <a:pt x="167005" y="229518"/>
                  </a:moveTo>
                  <a:cubicBezTo>
                    <a:pt x="139700" y="230153"/>
                    <a:pt x="128270" y="275873"/>
                    <a:pt x="164465" y="276508"/>
                  </a:cubicBezTo>
                  <a:cubicBezTo>
                    <a:pt x="196215" y="277143"/>
                    <a:pt x="193675" y="232058"/>
                    <a:pt x="167005" y="229518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98" name="Google Shape;598;p11"/>
            <p:cNvSpPr/>
            <p:nvPr/>
          </p:nvSpPr>
          <p:spPr>
            <a:xfrm>
              <a:off x="4038156" y="505004"/>
              <a:ext cx="340006" cy="361563"/>
            </a:xfrm>
            <a:custGeom>
              <a:avLst/>
              <a:gdLst/>
              <a:ahLst/>
              <a:cxnLst/>
              <a:rect l="l" t="t" r="r" b="b"/>
              <a:pathLst>
                <a:path w="701044" h="745490" extrusionOk="0">
                  <a:moveTo>
                    <a:pt x="690343" y="116840"/>
                  </a:moveTo>
                  <a:cubicBezTo>
                    <a:pt x="663037" y="55245"/>
                    <a:pt x="674468" y="90170"/>
                    <a:pt x="624302" y="72390"/>
                  </a:cubicBezTo>
                  <a:cubicBezTo>
                    <a:pt x="483968" y="55880"/>
                    <a:pt x="352522" y="0"/>
                    <a:pt x="209647" y="0"/>
                  </a:cubicBezTo>
                  <a:cubicBezTo>
                    <a:pt x="-38003" y="735330"/>
                    <a:pt x="-186592" y="579120"/>
                    <a:pt x="475712" y="745490"/>
                  </a:cubicBezTo>
                  <a:cubicBezTo>
                    <a:pt x="548102" y="622935"/>
                    <a:pt x="579218" y="475615"/>
                    <a:pt x="631922" y="342900"/>
                  </a:cubicBezTo>
                  <a:cubicBezTo>
                    <a:pt x="640812" y="299720"/>
                    <a:pt x="731618" y="134620"/>
                    <a:pt x="690343" y="116840"/>
                  </a:cubicBezTo>
                  <a:close/>
                  <a:moveTo>
                    <a:pt x="219172" y="41275"/>
                  </a:moveTo>
                  <a:cubicBezTo>
                    <a:pt x="230602" y="-11430"/>
                    <a:pt x="585568" y="92075"/>
                    <a:pt x="641447" y="107950"/>
                  </a:cubicBezTo>
                  <a:cubicBezTo>
                    <a:pt x="585568" y="295910"/>
                    <a:pt x="517622" y="479425"/>
                    <a:pt x="438247" y="658495"/>
                  </a:cubicBezTo>
                  <a:cubicBezTo>
                    <a:pt x="294102" y="639445"/>
                    <a:pt x="169643" y="583565"/>
                    <a:pt x="30577" y="553085"/>
                  </a:cubicBezTo>
                  <a:cubicBezTo>
                    <a:pt x="79472" y="377190"/>
                    <a:pt x="160118" y="213995"/>
                    <a:pt x="219172" y="41275"/>
                  </a:cubicBezTo>
                  <a:close/>
                  <a:moveTo>
                    <a:pt x="612872" y="333375"/>
                  </a:moveTo>
                  <a:cubicBezTo>
                    <a:pt x="569058" y="462280"/>
                    <a:pt x="518893" y="588010"/>
                    <a:pt x="469997" y="715645"/>
                  </a:cubicBezTo>
                  <a:cubicBezTo>
                    <a:pt x="320772" y="690245"/>
                    <a:pt x="174087" y="657860"/>
                    <a:pt x="30577" y="610235"/>
                  </a:cubicBezTo>
                  <a:cubicBezTo>
                    <a:pt x="24227" y="600710"/>
                    <a:pt x="22958" y="591820"/>
                    <a:pt x="30577" y="581660"/>
                  </a:cubicBezTo>
                  <a:cubicBezTo>
                    <a:pt x="151227" y="589915"/>
                    <a:pt x="265527" y="648335"/>
                    <a:pt x="384272" y="674370"/>
                  </a:cubicBezTo>
                  <a:cubicBezTo>
                    <a:pt x="461108" y="708025"/>
                    <a:pt x="464283" y="661035"/>
                    <a:pt x="487143" y="600710"/>
                  </a:cubicBezTo>
                  <a:cubicBezTo>
                    <a:pt x="563343" y="445770"/>
                    <a:pt x="599537" y="280035"/>
                    <a:pt x="664943" y="121920"/>
                  </a:cubicBezTo>
                  <a:cubicBezTo>
                    <a:pt x="691612" y="187960"/>
                    <a:pt x="622397" y="264795"/>
                    <a:pt x="612872" y="333375"/>
                  </a:cubicBezTo>
                  <a:close/>
                  <a:moveTo>
                    <a:pt x="533497" y="298450"/>
                  </a:moveTo>
                  <a:cubicBezTo>
                    <a:pt x="540483" y="255270"/>
                    <a:pt x="596362" y="196850"/>
                    <a:pt x="565883" y="157480"/>
                  </a:cubicBezTo>
                  <a:cubicBezTo>
                    <a:pt x="503018" y="130810"/>
                    <a:pt x="431262" y="120650"/>
                    <a:pt x="363952" y="105410"/>
                  </a:cubicBezTo>
                  <a:cubicBezTo>
                    <a:pt x="329662" y="93980"/>
                    <a:pt x="291562" y="78105"/>
                    <a:pt x="254733" y="90805"/>
                  </a:cubicBezTo>
                  <a:cubicBezTo>
                    <a:pt x="231872" y="146685"/>
                    <a:pt x="221712" y="208280"/>
                    <a:pt x="191233" y="264160"/>
                  </a:cubicBezTo>
                  <a:cubicBezTo>
                    <a:pt x="285847" y="318135"/>
                    <a:pt x="410308" y="321310"/>
                    <a:pt x="511908" y="368300"/>
                  </a:cubicBezTo>
                  <a:cubicBezTo>
                    <a:pt x="534768" y="354965"/>
                    <a:pt x="522702" y="320040"/>
                    <a:pt x="533497" y="298450"/>
                  </a:cubicBezTo>
                  <a:close/>
                  <a:moveTo>
                    <a:pt x="224252" y="257175"/>
                  </a:moveTo>
                  <a:cubicBezTo>
                    <a:pt x="268702" y="73025"/>
                    <a:pt x="257272" y="105410"/>
                    <a:pt x="427452" y="140335"/>
                  </a:cubicBezTo>
                  <a:cubicBezTo>
                    <a:pt x="619222" y="183515"/>
                    <a:pt x="536037" y="178435"/>
                    <a:pt x="504287" y="334010"/>
                  </a:cubicBezTo>
                  <a:cubicBezTo>
                    <a:pt x="408402" y="320040"/>
                    <a:pt x="312518" y="288290"/>
                    <a:pt x="224252" y="257175"/>
                  </a:cubicBezTo>
                  <a:close/>
                  <a:moveTo>
                    <a:pt x="297912" y="153670"/>
                  </a:moveTo>
                  <a:cubicBezTo>
                    <a:pt x="239493" y="175260"/>
                    <a:pt x="427452" y="197485"/>
                    <a:pt x="442693" y="207645"/>
                  </a:cubicBezTo>
                  <a:cubicBezTo>
                    <a:pt x="456662" y="171450"/>
                    <a:pt x="325218" y="168275"/>
                    <a:pt x="297912" y="153670"/>
                  </a:cubicBezTo>
                  <a:close/>
                  <a:moveTo>
                    <a:pt x="280768" y="226060"/>
                  </a:moveTo>
                  <a:cubicBezTo>
                    <a:pt x="305533" y="227965"/>
                    <a:pt x="325852" y="247650"/>
                    <a:pt x="348077" y="226695"/>
                  </a:cubicBezTo>
                  <a:cubicBezTo>
                    <a:pt x="327122" y="221615"/>
                    <a:pt x="259812" y="190500"/>
                    <a:pt x="280768" y="22606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99" name="Google Shape;599;p11"/>
            <p:cNvSpPr/>
            <p:nvPr/>
          </p:nvSpPr>
          <p:spPr>
            <a:xfrm>
              <a:off x="2854633" y="688547"/>
              <a:ext cx="416637" cy="259709"/>
            </a:xfrm>
            <a:custGeom>
              <a:avLst/>
              <a:gdLst/>
              <a:ahLst/>
              <a:cxnLst/>
              <a:rect l="l" t="t" r="r" b="b"/>
              <a:pathLst>
                <a:path w="859045" h="535482" extrusionOk="0">
                  <a:moveTo>
                    <a:pt x="588002" y="328160"/>
                  </a:moveTo>
                  <a:cubicBezTo>
                    <a:pt x="447667" y="234815"/>
                    <a:pt x="414647" y="298950"/>
                    <a:pt x="312412" y="268470"/>
                  </a:cubicBezTo>
                  <a:cubicBezTo>
                    <a:pt x="254627" y="231640"/>
                    <a:pt x="209542" y="179570"/>
                    <a:pt x="135247" y="175760"/>
                  </a:cubicBezTo>
                  <a:cubicBezTo>
                    <a:pt x="168267" y="137660"/>
                    <a:pt x="314952" y="51935"/>
                    <a:pt x="353052" y="104640"/>
                  </a:cubicBezTo>
                  <a:cubicBezTo>
                    <a:pt x="377182" y="131310"/>
                    <a:pt x="401947" y="37965"/>
                    <a:pt x="394962" y="25265"/>
                  </a:cubicBezTo>
                  <a:cubicBezTo>
                    <a:pt x="337812" y="-50935"/>
                    <a:pt x="224782" y="67175"/>
                    <a:pt x="161282" y="91940"/>
                  </a:cubicBezTo>
                  <a:cubicBezTo>
                    <a:pt x="116832" y="124325"/>
                    <a:pt x="52697" y="142105"/>
                    <a:pt x="22852" y="189730"/>
                  </a:cubicBezTo>
                  <a:cubicBezTo>
                    <a:pt x="10787" y="253230"/>
                    <a:pt x="-31758" y="349115"/>
                    <a:pt x="43807" y="387215"/>
                  </a:cubicBezTo>
                  <a:cubicBezTo>
                    <a:pt x="95877" y="407535"/>
                    <a:pt x="179697" y="445000"/>
                    <a:pt x="226052" y="402455"/>
                  </a:cubicBezTo>
                  <a:cubicBezTo>
                    <a:pt x="252087" y="370070"/>
                    <a:pt x="276852" y="313555"/>
                    <a:pt x="325747" y="344035"/>
                  </a:cubicBezTo>
                  <a:cubicBezTo>
                    <a:pt x="344162" y="391660"/>
                    <a:pt x="297807" y="450715"/>
                    <a:pt x="356227" y="485640"/>
                  </a:cubicBezTo>
                  <a:cubicBezTo>
                    <a:pt x="408932" y="513580"/>
                    <a:pt x="501642" y="562475"/>
                    <a:pt x="552442" y="516755"/>
                  </a:cubicBezTo>
                  <a:cubicBezTo>
                    <a:pt x="594352" y="462145"/>
                    <a:pt x="588002" y="377690"/>
                    <a:pt x="659122" y="346575"/>
                  </a:cubicBezTo>
                  <a:cubicBezTo>
                    <a:pt x="711827" y="330065"/>
                    <a:pt x="769612" y="267200"/>
                    <a:pt x="825492" y="298315"/>
                  </a:cubicBezTo>
                  <a:cubicBezTo>
                    <a:pt x="836922" y="307205"/>
                    <a:pt x="850892" y="301490"/>
                    <a:pt x="857242" y="288155"/>
                  </a:cubicBezTo>
                  <a:cubicBezTo>
                    <a:pt x="881372" y="103370"/>
                    <a:pt x="656582" y="314825"/>
                    <a:pt x="588002" y="328160"/>
                  </a:cubicBezTo>
                  <a:close/>
                  <a:moveTo>
                    <a:pt x="367022" y="24630"/>
                  </a:moveTo>
                  <a:cubicBezTo>
                    <a:pt x="374007" y="56380"/>
                    <a:pt x="374007" y="56380"/>
                    <a:pt x="363847" y="76065"/>
                  </a:cubicBezTo>
                  <a:cubicBezTo>
                    <a:pt x="287647" y="35425"/>
                    <a:pt x="214622" y="112260"/>
                    <a:pt x="141597" y="130040"/>
                  </a:cubicBezTo>
                  <a:cubicBezTo>
                    <a:pt x="214622" y="91305"/>
                    <a:pt x="285742" y="15740"/>
                    <a:pt x="367022" y="24630"/>
                  </a:cubicBezTo>
                  <a:close/>
                  <a:moveTo>
                    <a:pt x="114927" y="142740"/>
                  </a:moveTo>
                  <a:cubicBezTo>
                    <a:pt x="123182" y="139565"/>
                    <a:pt x="130802" y="135755"/>
                    <a:pt x="139057" y="131945"/>
                  </a:cubicBezTo>
                  <a:cubicBezTo>
                    <a:pt x="133977" y="141470"/>
                    <a:pt x="125087" y="142740"/>
                    <a:pt x="114927" y="142740"/>
                  </a:cubicBezTo>
                  <a:cubicBezTo>
                    <a:pt x="111117" y="162425"/>
                    <a:pt x="99687" y="173220"/>
                    <a:pt x="76192" y="178300"/>
                  </a:cubicBezTo>
                  <a:cubicBezTo>
                    <a:pt x="84447" y="156710"/>
                    <a:pt x="105402" y="156075"/>
                    <a:pt x="114927" y="142740"/>
                  </a:cubicBezTo>
                  <a:close/>
                  <a:moveTo>
                    <a:pt x="506087" y="512310"/>
                  </a:moveTo>
                  <a:cubicBezTo>
                    <a:pt x="448937" y="504690"/>
                    <a:pt x="340352" y="490720"/>
                    <a:pt x="348607" y="414520"/>
                  </a:cubicBezTo>
                  <a:cubicBezTo>
                    <a:pt x="352417" y="388485"/>
                    <a:pt x="363212" y="354195"/>
                    <a:pt x="344797" y="331970"/>
                  </a:cubicBezTo>
                  <a:cubicBezTo>
                    <a:pt x="315587" y="307840"/>
                    <a:pt x="266057" y="301490"/>
                    <a:pt x="245102" y="338955"/>
                  </a:cubicBezTo>
                  <a:cubicBezTo>
                    <a:pt x="208272" y="420235"/>
                    <a:pt x="116832" y="403090"/>
                    <a:pt x="50792" y="366895"/>
                  </a:cubicBezTo>
                  <a:cubicBezTo>
                    <a:pt x="5072" y="335145"/>
                    <a:pt x="26662" y="269105"/>
                    <a:pt x="39362" y="224655"/>
                  </a:cubicBezTo>
                  <a:cubicBezTo>
                    <a:pt x="88892" y="175125"/>
                    <a:pt x="194302" y="201795"/>
                    <a:pt x="245102" y="244975"/>
                  </a:cubicBezTo>
                  <a:cubicBezTo>
                    <a:pt x="356227" y="360545"/>
                    <a:pt x="455922" y="237355"/>
                    <a:pt x="593717" y="359275"/>
                  </a:cubicBezTo>
                  <a:cubicBezTo>
                    <a:pt x="570857" y="410710"/>
                    <a:pt x="568317" y="499610"/>
                    <a:pt x="506087" y="512310"/>
                  </a:cubicBezTo>
                  <a:close/>
                  <a:moveTo>
                    <a:pt x="680077" y="302760"/>
                  </a:moveTo>
                  <a:cubicBezTo>
                    <a:pt x="680077" y="302125"/>
                    <a:pt x="680077" y="302125"/>
                    <a:pt x="679442" y="301490"/>
                  </a:cubicBezTo>
                  <a:cubicBezTo>
                    <a:pt x="679442" y="301490"/>
                    <a:pt x="680077" y="301490"/>
                    <a:pt x="680077" y="300855"/>
                  </a:cubicBezTo>
                  <a:cubicBezTo>
                    <a:pt x="680077" y="302125"/>
                    <a:pt x="680077" y="302760"/>
                    <a:pt x="680077" y="302760"/>
                  </a:cubicBezTo>
                  <a:close/>
                  <a:moveTo>
                    <a:pt x="680712" y="300855"/>
                  </a:moveTo>
                  <a:cubicBezTo>
                    <a:pt x="687697" y="296410"/>
                    <a:pt x="694682" y="291965"/>
                    <a:pt x="702302" y="289425"/>
                  </a:cubicBezTo>
                  <a:cubicBezTo>
                    <a:pt x="697857" y="303395"/>
                    <a:pt x="695952" y="304665"/>
                    <a:pt x="680712" y="300855"/>
                  </a:cubicBezTo>
                  <a:close/>
                  <a:moveTo>
                    <a:pt x="704842" y="288155"/>
                  </a:moveTo>
                  <a:cubicBezTo>
                    <a:pt x="709922" y="286885"/>
                    <a:pt x="715002" y="285615"/>
                    <a:pt x="720082" y="285615"/>
                  </a:cubicBezTo>
                  <a:cubicBezTo>
                    <a:pt x="715637" y="291965"/>
                    <a:pt x="709922" y="289425"/>
                    <a:pt x="704842" y="288155"/>
                  </a:cubicBezTo>
                  <a:close/>
                  <a:moveTo>
                    <a:pt x="836922" y="272280"/>
                  </a:moveTo>
                  <a:cubicBezTo>
                    <a:pt x="797552" y="259580"/>
                    <a:pt x="761357" y="271645"/>
                    <a:pt x="722622" y="284980"/>
                  </a:cubicBezTo>
                  <a:cubicBezTo>
                    <a:pt x="744847" y="262755"/>
                    <a:pt x="803902" y="229735"/>
                    <a:pt x="835017" y="242435"/>
                  </a:cubicBezTo>
                  <a:cubicBezTo>
                    <a:pt x="842002" y="251960"/>
                    <a:pt x="836287" y="262120"/>
                    <a:pt x="836922" y="272280"/>
                  </a:cubicBezTo>
                  <a:close/>
                  <a:moveTo>
                    <a:pt x="412107" y="311015"/>
                  </a:moveTo>
                  <a:cubicBezTo>
                    <a:pt x="310507" y="396105"/>
                    <a:pt x="406392" y="528185"/>
                    <a:pt x="519422" y="475480"/>
                  </a:cubicBezTo>
                  <a:cubicBezTo>
                    <a:pt x="629277" y="409440"/>
                    <a:pt x="504817" y="293235"/>
                    <a:pt x="412107" y="311015"/>
                  </a:cubicBezTo>
                  <a:close/>
                  <a:moveTo>
                    <a:pt x="479417" y="346575"/>
                  </a:moveTo>
                  <a:cubicBezTo>
                    <a:pt x="475607" y="357370"/>
                    <a:pt x="476877" y="367530"/>
                    <a:pt x="487672" y="376420"/>
                  </a:cubicBezTo>
                  <a:cubicBezTo>
                    <a:pt x="499737" y="386580"/>
                    <a:pt x="502912" y="401185"/>
                    <a:pt x="503547" y="416425"/>
                  </a:cubicBezTo>
                  <a:cubicBezTo>
                    <a:pt x="528312" y="451985"/>
                    <a:pt x="511802" y="373245"/>
                    <a:pt x="508627" y="362450"/>
                  </a:cubicBezTo>
                  <a:cubicBezTo>
                    <a:pt x="570857" y="377055"/>
                    <a:pt x="538472" y="462780"/>
                    <a:pt x="480687" y="465320"/>
                  </a:cubicBezTo>
                  <a:cubicBezTo>
                    <a:pt x="398772" y="478020"/>
                    <a:pt x="358767" y="380865"/>
                    <a:pt x="427347" y="333875"/>
                  </a:cubicBezTo>
                  <a:cubicBezTo>
                    <a:pt x="443857" y="336415"/>
                    <a:pt x="462907" y="330065"/>
                    <a:pt x="479417" y="346575"/>
                  </a:cubicBezTo>
                  <a:close/>
                  <a:moveTo>
                    <a:pt x="45712" y="274820"/>
                  </a:moveTo>
                  <a:cubicBezTo>
                    <a:pt x="15232" y="385945"/>
                    <a:pt x="243197" y="432935"/>
                    <a:pt x="235577" y="303395"/>
                  </a:cubicBezTo>
                  <a:cubicBezTo>
                    <a:pt x="240657" y="208780"/>
                    <a:pt x="60317" y="177665"/>
                    <a:pt x="45712" y="274820"/>
                  </a:cubicBezTo>
                  <a:close/>
                  <a:moveTo>
                    <a:pt x="97147" y="342130"/>
                  </a:moveTo>
                  <a:cubicBezTo>
                    <a:pt x="50157" y="326255"/>
                    <a:pt x="55872" y="255135"/>
                    <a:pt x="99687" y="242435"/>
                  </a:cubicBezTo>
                  <a:cubicBezTo>
                    <a:pt x="121277" y="242435"/>
                    <a:pt x="143502" y="232910"/>
                    <a:pt x="166362" y="242435"/>
                  </a:cubicBezTo>
                  <a:cubicBezTo>
                    <a:pt x="167632" y="272915"/>
                    <a:pt x="187317" y="281805"/>
                    <a:pt x="186682" y="314190"/>
                  </a:cubicBezTo>
                  <a:cubicBezTo>
                    <a:pt x="215892" y="327525"/>
                    <a:pt x="198112" y="269740"/>
                    <a:pt x="187317" y="258310"/>
                  </a:cubicBezTo>
                  <a:cubicBezTo>
                    <a:pt x="256532" y="269105"/>
                    <a:pt x="208907" y="416425"/>
                    <a:pt x="97147" y="342130"/>
                  </a:cubicBezTo>
                  <a:close/>
                  <a:moveTo>
                    <a:pt x="476242" y="414520"/>
                  </a:moveTo>
                  <a:cubicBezTo>
                    <a:pt x="494657" y="408170"/>
                    <a:pt x="478782" y="377690"/>
                    <a:pt x="459732" y="378325"/>
                  </a:cubicBezTo>
                  <a:cubicBezTo>
                    <a:pt x="465447" y="395470"/>
                    <a:pt x="461637" y="409440"/>
                    <a:pt x="476242" y="414520"/>
                  </a:cubicBezTo>
                  <a:close/>
                  <a:moveTo>
                    <a:pt x="145407" y="286250"/>
                  </a:moveTo>
                  <a:cubicBezTo>
                    <a:pt x="154297" y="305300"/>
                    <a:pt x="148582" y="333240"/>
                    <a:pt x="172077" y="340860"/>
                  </a:cubicBezTo>
                  <a:cubicBezTo>
                    <a:pt x="175887" y="321810"/>
                    <a:pt x="168267" y="265930"/>
                    <a:pt x="145407" y="28625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600" name="Google Shape;600;p11"/>
            <p:cNvSpPr/>
            <p:nvPr/>
          </p:nvSpPr>
          <p:spPr>
            <a:xfrm rot="-1252057">
              <a:off x="6497159" y="534061"/>
              <a:ext cx="204722" cy="302187"/>
            </a:xfrm>
            <a:custGeom>
              <a:avLst/>
              <a:gdLst/>
              <a:ahLst/>
              <a:cxnLst/>
              <a:rect l="l" t="t" r="r" b="b"/>
              <a:pathLst>
                <a:path w="422747" h="624012" extrusionOk="0">
                  <a:moveTo>
                    <a:pt x="410845" y="259621"/>
                  </a:moveTo>
                  <a:cubicBezTo>
                    <a:pt x="398145" y="183421"/>
                    <a:pt x="422275" y="81821"/>
                    <a:pt x="377825" y="18321"/>
                  </a:cubicBezTo>
                  <a:cubicBezTo>
                    <a:pt x="294640" y="-22319"/>
                    <a:pt x="191770" y="15781"/>
                    <a:pt x="103505" y="26576"/>
                  </a:cubicBezTo>
                  <a:cubicBezTo>
                    <a:pt x="76836" y="36101"/>
                    <a:pt x="38100" y="32291"/>
                    <a:pt x="17780" y="51976"/>
                  </a:cubicBezTo>
                  <a:cubicBezTo>
                    <a:pt x="17145" y="62771"/>
                    <a:pt x="5715" y="62771"/>
                    <a:pt x="0" y="72931"/>
                  </a:cubicBezTo>
                  <a:cubicBezTo>
                    <a:pt x="19686" y="229776"/>
                    <a:pt x="7620" y="389161"/>
                    <a:pt x="13970" y="547276"/>
                  </a:cubicBezTo>
                  <a:cubicBezTo>
                    <a:pt x="-6350" y="657766"/>
                    <a:pt x="162561" y="615856"/>
                    <a:pt x="227330" y="617761"/>
                  </a:cubicBezTo>
                  <a:cubicBezTo>
                    <a:pt x="270511" y="592361"/>
                    <a:pt x="426086" y="628556"/>
                    <a:pt x="422275" y="570771"/>
                  </a:cubicBezTo>
                  <a:cubicBezTo>
                    <a:pt x="424815" y="467266"/>
                    <a:pt x="416561" y="363126"/>
                    <a:pt x="410845" y="259621"/>
                  </a:cubicBezTo>
                  <a:close/>
                  <a:moveTo>
                    <a:pt x="353061" y="579026"/>
                  </a:moveTo>
                  <a:cubicBezTo>
                    <a:pt x="288925" y="577121"/>
                    <a:pt x="60961" y="637446"/>
                    <a:pt x="38736" y="575851"/>
                  </a:cubicBezTo>
                  <a:cubicBezTo>
                    <a:pt x="143511" y="579026"/>
                    <a:pt x="248286" y="572676"/>
                    <a:pt x="353061" y="574581"/>
                  </a:cubicBezTo>
                  <a:cubicBezTo>
                    <a:pt x="353061" y="575851"/>
                    <a:pt x="353061" y="577121"/>
                    <a:pt x="353061" y="579026"/>
                  </a:cubicBezTo>
                  <a:close/>
                  <a:moveTo>
                    <a:pt x="361315" y="547911"/>
                  </a:moveTo>
                  <a:cubicBezTo>
                    <a:pt x="252095" y="555531"/>
                    <a:pt x="144145" y="561881"/>
                    <a:pt x="35561" y="551086"/>
                  </a:cubicBezTo>
                  <a:cubicBezTo>
                    <a:pt x="39370" y="392971"/>
                    <a:pt x="33020" y="236761"/>
                    <a:pt x="27305" y="79281"/>
                  </a:cubicBezTo>
                  <a:cubicBezTo>
                    <a:pt x="112395" y="27846"/>
                    <a:pt x="231775" y="25941"/>
                    <a:pt x="329565" y="25941"/>
                  </a:cubicBezTo>
                  <a:cubicBezTo>
                    <a:pt x="369570" y="197391"/>
                    <a:pt x="365761" y="373286"/>
                    <a:pt x="361315" y="547911"/>
                  </a:cubicBezTo>
                  <a:close/>
                  <a:moveTo>
                    <a:pt x="377190" y="141511"/>
                  </a:moveTo>
                  <a:cubicBezTo>
                    <a:pt x="360045" y="110396"/>
                    <a:pt x="364490" y="76106"/>
                    <a:pt x="356870" y="41816"/>
                  </a:cubicBezTo>
                  <a:cubicBezTo>
                    <a:pt x="381000" y="13241"/>
                    <a:pt x="381000" y="121826"/>
                    <a:pt x="377190" y="141511"/>
                  </a:cubicBezTo>
                  <a:close/>
                  <a:moveTo>
                    <a:pt x="397511" y="544736"/>
                  </a:moveTo>
                  <a:cubicBezTo>
                    <a:pt x="372745" y="497746"/>
                    <a:pt x="394336" y="431071"/>
                    <a:pt x="387350" y="376461"/>
                  </a:cubicBezTo>
                  <a:cubicBezTo>
                    <a:pt x="401955" y="370746"/>
                    <a:pt x="402590" y="530766"/>
                    <a:pt x="397511" y="544736"/>
                  </a:cubicBezTo>
                  <a:close/>
                  <a:moveTo>
                    <a:pt x="302895" y="182786"/>
                  </a:moveTo>
                  <a:cubicBezTo>
                    <a:pt x="313690" y="183421"/>
                    <a:pt x="331470" y="173896"/>
                    <a:pt x="320675" y="162466"/>
                  </a:cubicBezTo>
                  <a:cubicBezTo>
                    <a:pt x="297180" y="138336"/>
                    <a:pt x="309880" y="104046"/>
                    <a:pt x="300355" y="74836"/>
                  </a:cubicBezTo>
                  <a:cubicBezTo>
                    <a:pt x="307340" y="35466"/>
                    <a:pt x="90170" y="76741"/>
                    <a:pt x="59690" y="81821"/>
                  </a:cubicBezTo>
                  <a:cubicBezTo>
                    <a:pt x="48261" y="119921"/>
                    <a:pt x="77470" y="152941"/>
                    <a:pt x="62865" y="194851"/>
                  </a:cubicBezTo>
                  <a:cubicBezTo>
                    <a:pt x="148590" y="206916"/>
                    <a:pt x="211455" y="177071"/>
                    <a:pt x="302895" y="182786"/>
                  </a:cubicBezTo>
                  <a:close/>
                  <a:moveTo>
                    <a:pt x="282575" y="83091"/>
                  </a:moveTo>
                  <a:cubicBezTo>
                    <a:pt x="292100" y="105316"/>
                    <a:pt x="287655" y="127541"/>
                    <a:pt x="290830" y="149131"/>
                  </a:cubicBezTo>
                  <a:cubicBezTo>
                    <a:pt x="227965" y="172626"/>
                    <a:pt x="154940" y="172626"/>
                    <a:pt x="87630" y="174531"/>
                  </a:cubicBezTo>
                  <a:cubicBezTo>
                    <a:pt x="75565" y="151671"/>
                    <a:pt x="83820" y="128176"/>
                    <a:pt x="72390" y="104046"/>
                  </a:cubicBezTo>
                  <a:cubicBezTo>
                    <a:pt x="140970" y="86266"/>
                    <a:pt x="212725" y="81821"/>
                    <a:pt x="282575" y="83091"/>
                  </a:cubicBezTo>
                  <a:close/>
                  <a:moveTo>
                    <a:pt x="274955" y="383446"/>
                  </a:moveTo>
                  <a:cubicBezTo>
                    <a:pt x="257811" y="411386"/>
                    <a:pt x="281305" y="441866"/>
                    <a:pt x="268605" y="477426"/>
                  </a:cubicBezTo>
                  <a:cubicBezTo>
                    <a:pt x="244475" y="452026"/>
                    <a:pt x="215900" y="479331"/>
                    <a:pt x="189865" y="461551"/>
                  </a:cubicBezTo>
                  <a:cubicBezTo>
                    <a:pt x="175261" y="454566"/>
                    <a:pt x="163195" y="458376"/>
                    <a:pt x="153036" y="471076"/>
                  </a:cubicBezTo>
                  <a:cubicBezTo>
                    <a:pt x="159386" y="509176"/>
                    <a:pt x="156845" y="525686"/>
                    <a:pt x="204470" y="518066"/>
                  </a:cubicBezTo>
                  <a:cubicBezTo>
                    <a:pt x="208280" y="509811"/>
                    <a:pt x="212725" y="500921"/>
                    <a:pt x="218440" y="490761"/>
                  </a:cubicBezTo>
                  <a:cubicBezTo>
                    <a:pt x="223520" y="501556"/>
                    <a:pt x="227330" y="510446"/>
                    <a:pt x="232411" y="521241"/>
                  </a:cubicBezTo>
                  <a:cubicBezTo>
                    <a:pt x="243840" y="517431"/>
                    <a:pt x="253365" y="513621"/>
                    <a:pt x="263525" y="510446"/>
                  </a:cubicBezTo>
                  <a:cubicBezTo>
                    <a:pt x="290195" y="526321"/>
                    <a:pt x="290195" y="526321"/>
                    <a:pt x="328295" y="509811"/>
                  </a:cubicBezTo>
                  <a:cubicBezTo>
                    <a:pt x="327661" y="468536"/>
                    <a:pt x="347345" y="349791"/>
                    <a:pt x="274955" y="383446"/>
                  </a:cubicBezTo>
                  <a:close/>
                  <a:moveTo>
                    <a:pt x="193040" y="500921"/>
                  </a:moveTo>
                  <a:cubicBezTo>
                    <a:pt x="177800" y="500921"/>
                    <a:pt x="173990" y="498381"/>
                    <a:pt x="173355" y="489491"/>
                  </a:cubicBezTo>
                  <a:cubicBezTo>
                    <a:pt x="176530" y="469806"/>
                    <a:pt x="203836" y="475521"/>
                    <a:pt x="193040" y="500921"/>
                  </a:cubicBezTo>
                  <a:close/>
                  <a:moveTo>
                    <a:pt x="309245" y="497111"/>
                  </a:moveTo>
                  <a:cubicBezTo>
                    <a:pt x="302261" y="498381"/>
                    <a:pt x="296545" y="499016"/>
                    <a:pt x="290830" y="499651"/>
                  </a:cubicBezTo>
                  <a:cubicBezTo>
                    <a:pt x="267970" y="379636"/>
                    <a:pt x="323215" y="357411"/>
                    <a:pt x="309245" y="497111"/>
                  </a:cubicBezTo>
                  <a:close/>
                  <a:moveTo>
                    <a:pt x="296545" y="210091"/>
                  </a:moveTo>
                  <a:cubicBezTo>
                    <a:pt x="233680" y="208186"/>
                    <a:pt x="267970" y="301531"/>
                    <a:pt x="319405" y="275496"/>
                  </a:cubicBezTo>
                  <a:cubicBezTo>
                    <a:pt x="336550" y="264066"/>
                    <a:pt x="332740" y="203741"/>
                    <a:pt x="296545" y="210091"/>
                  </a:cubicBezTo>
                  <a:close/>
                  <a:moveTo>
                    <a:pt x="297815" y="259621"/>
                  </a:moveTo>
                  <a:cubicBezTo>
                    <a:pt x="281940" y="260891"/>
                    <a:pt x="273050" y="230411"/>
                    <a:pt x="294640" y="229141"/>
                  </a:cubicBezTo>
                  <a:cubicBezTo>
                    <a:pt x="314961" y="225331"/>
                    <a:pt x="313690" y="259621"/>
                    <a:pt x="297815" y="259621"/>
                  </a:cubicBezTo>
                  <a:close/>
                  <a:moveTo>
                    <a:pt x="244475" y="359316"/>
                  </a:moveTo>
                  <a:cubicBezTo>
                    <a:pt x="244475" y="342171"/>
                    <a:pt x="245111" y="327566"/>
                    <a:pt x="244475" y="312961"/>
                  </a:cubicBezTo>
                  <a:cubicBezTo>
                    <a:pt x="243205" y="288196"/>
                    <a:pt x="198120" y="286926"/>
                    <a:pt x="201930" y="315501"/>
                  </a:cubicBezTo>
                  <a:cubicBezTo>
                    <a:pt x="203836" y="344076"/>
                    <a:pt x="207645" y="372651"/>
                    <a:pt x="244475" y="359316"/>
                  </a:cubicBezTo>
                  <a:close/>
                  <a:moveTo>
                    <a:pt x="89536" y="305976"/>
                  </a:moveTo>
                  <a:cubicBezTo>
                    <a:pt x="83186" y="326296"/>
                    <a:pt x="95886" y="344711"/>
                    <a:pt x="95250" y="365666"/>
                  </a:cubicBezTo>
                  <a:cubicBezTo>
                    <a:pt x="164465" y="385986"/>
                    <a:pt x="142240" y="276131"/>
                    <a:pt x="89536" y="305976"/>
                  </a:cubicBezTo>
                  <a:close/>
                  <a:moveTo>
                    <a:pt x="111125" y="321851"/>
                  </a:moveTo>
                  <a:cubicBezTo>
                    <a:pt x="123190" y="324391"/>
                    <a:pt x="117475" y="335186"/>
                    <a:pt x="118745" y="345346"/>
                  </a:cubicBezTo>
                  <a:cubicBezTo>
                    <a:pt x="105411" y="341536"/>
                    <a:pt x="100965" y="326931"/>
                    <a:pt x="111125" y="321851"/>
                  </a:cubicBezTo>
                  <a:close/>
                  <a:moveTo>
                    <a:pt x="136525" y="446946"/>
                  </a:moveTo>
                  <a:cubicBezTo>
                    <a:pt x="143511" y="375191"/>
                    <a:pt x="60961" y="365031"/>
                    <a:pt x="86995" y="447581"/>
                  </a:cubicBezTo>
                  <a:cubicBezTo>
                    <a:pt x="114300" y="460916"/>
                    <a:pt x="114300" y="460916"/>
                    <a:pt x="136525" y="446946"/>
                  </a:cubicBezTo>
                  <a:close/>
                  <a:moveTo>
                    <a:pt x="100330" y="420911"/>
                  </a:moveTo>
                  <a:cubicBezTo>
                    <a:pt x="104775" y="394876"/>
                    <a:pt x="135255" y="420276"/>
                    <a:pt x="120650" y="436151"/>
                  </a:cubicBezTo>
                  <a:cubicBezTo>
                    <a:pt x="109220" y="446946"/>
                    <a:pt x="99061" y="432976"/>
                    <a:pt x="100330" y="420911"/>
                  </a:cubicBezTo>
                  <a:close/>
                  <a:moveTo>
                    <a:pt x="195580" y="443136"/>
                  </a:moveTo>
                  <a:cubicBezTo>
                    <a:pt x="203200" y="439961"/>
                    <a:pt x="205105" y="432341"/>
                    <a:pt x="201295" y="418371"/>
                  </a:cubicBezTo>
                  <a:cubicBezTo>
                    <a:pt x="196850" y="387891"/>
                    <a:pt x="176530" y="387891"/>
                    <a:pt x="149861" y="392336"/>
                  </a:cubicBezTo>
                  <a:cubicBezTo>
                    <a:pt x="140336" y="422181"/>
                    <a:pt x="160655" y="461551"/>
                    <a:pt x="195580" y="443136"/>
                  </a:cubicBezTo>
                  <a:close/>
                  <a:moveTo>
                    <a:pt x="167640" y="418371"/>
                  </a:moveTo>
                  <a:cubicBezTo>
                    <a:pt x="172086" y="406306"/>
                    <a:pt x="187961" y="408846"/>
                    <a:pt x="187961" y="424086"/>
                  </a:cubicBezTo>
                  <a:cubicBezTo>
                    <a:pt x="182245" y="432341"/>
                    <a:pt x="165736" y="429801"/>
                    <a:pt x="167640" y="418371"/>
                  </a:cubicBezTo>
                  <a:close/>
                  <a:moveTo>
                    <a:pt x="153670" y="298356"/>
                  </a:moveTo>
                  <a:cubicBezTo>
                    <a:pt x="156211" y="323756"/>
                    <a:pt x="149861" y="351696"/>
                    <a:pt x="179705" y="368206"/>
                  </a:cubicBezTo>
                  <a:cubicBezTo>
                    <a:pt x="205105" y="341536"/>
                    <a:pt x="201930" y="284386"/>
                    <a:pt x="153670" y="298356"/>
                  </a:cubicBezTo>
                  <a:close/>
                  <a:moveTo>
                    <a:pt x="281940" y="293276"/>
                  </a:moveTo>
                  <a:cubicBezTo>
                    <a:pt x="253365" y="305341"/>
                    <a:pt x="274955" y="359951"/>
                    <a:pt x="304165" y="356141"/>
                  </a:cubicBezTo>
                  <a:cubicBezTo>
                    <a:pt x="340995" y="335186"/>
                    <a:pt x="321311" y="295181"/>
                    <a:pt x="281940" y="293276"/>
                  </a:cubicBezTo>
                  <a:close/>
                  <a:moveTo>
                    <a:pt x="295911" y="331376"/>
                  </a:moveTo>
                  <a:cubicBezTo>
                    <a:pt x="282575" y="330741"/>
                    <a:pt x="287020" y="317406"/>
                    <a:pt x="297180" y="311691"/>
                  </a:cubicBezTo>
                  <a:cubicBezTo>
                    <a:pt x="304800" y="321216"/>
                    <a:pt x="306070" y="326931"/>
                    <a:pt x="295911" y="331376"/>
                  </a:cubicBezTo>
                  <a:close/>
                  <a:moveTo>
                    <a:pt x="123825" y="282481"/>
                  </a:moveTo>
                  <a:cubicBezTo>
                    <a:pt x="137795" y="226601"/>
                    <a:pt x="78740" y="200566"/>
                    <a:pt x="79375" y="252001"/>
                  </a:cubicBezTo>
                  <a:cubicBezTo>
                    <a:pt x="79375" y="279306"/>
                    <a:pt x="96520" y="290101"/>
                    <a:pt x="123825" y="282481"/>
                  </a:cubicBezTo>
                  <a:close/>
                  <a:moveTo>
                    <a:pt x="98425" y="248826"/>
                  </a:moveTo>
                  <a:cubicBezTo>
                    <a:pt x="99695" y="250096"/>
                    <a:pt x="100330" y="251366"/>
                    <a:pt x="101600" y="252636"/>
                  </a:cubicBezTo>
                  <a:cubicBezTo>
                    <a:pt x="100330" y="253906"/>
                    <a:pt x="99061" y="254541"/>
                    <a:pt x="97155" y="255811"/>
                  </a:cubicBezTo>
                  <a:cubicBezTo>
                    <a:pt x="94615" y="252636"/>
                    <a:pt x="97155" y="250731"/>
                    <a:pt x="98425" y="248826"/>
                  </a:cubicBezTo>
                  <a:close/>
                  <a:moveTo>
                    <a:pt x="92075" y="494571"/>
                  </a:moveTo>
                  <a:cubicBezTo>
                    <a:pt x="85090" y="528861"/>
                    <a:pt x="130811" y="542831"/>
                    <a:pt x="140336" y="509176"/>
                  </a:cubicBezTo>
                  <a:cubicBezTo>
                    <a:pt x="157480" y="470441"/>
                    <a:pt x="92075" y="442501"/>
                    <a:pt x="92075" y="494571"/>
                  </a:cubicBezTo>
                  <a:close/>
                  <a:moveTo>
                    <a:pt x="120650" y="509176"/>
                  </a:moveTo>
                  <a:cubicBezTo>
                    <a:pt x="103505" y="511081"/>
                    <a:pt x="111125" y="487586"/>
                    <a:pt x="123190" y="483141"/>
                  </a:cubicBezTo>
                  <a:cubicBezTo>
                    <a:pt x="133986" y="490126"/>
                    <a:pt x="130811" y="503461"/>
                    <a:pt x="120650" y="509176"/>
                  </a:cubicBezTo>
                  <a:close/>
                  <a:moveTo>
                    <a:pt x="202565" y="236126"/>
                  </a:moveTo>
                  <a:cubicBezTo>
                    <a:pt x="179070" y="285656"/>
                    <a:pt x="231140" y="297721"/>
                    <a:pt x="239395" y="257716"/>
                  </a:cubicBezTo>
                  <a:cubicBezTo>
                    <a:pt x="245111" y="238666"/>
                    <a:pt x="234315" y="207551"/>
                    <a:pt x="211455" y="216441"/>
                  </a:cubicBezTo>
                  <a:cubicBezTo>
                    <a:pt x="207011" y="231046"/>
                    <a:pt x="232411" y="231046"/>
                    <a:pt x="218440" y="250731"/>
                  </a:cubicBezTo>
                  <a:cubicBezTo>
                    <a:pt x="213995" y="245651"/>
                    <a:pt x="210186" y="242476"/>
                    <a:pt x="202565" y="236126"/>
                  </a:cubicBezTo>
                  <a:close/>
                  <a:moveTo>
                    <a:pt x="168911" y="271686"/>
                  </a:moveTo>
                  <a:cubicBezTo>
                    <a:pt x="217805" y="236126"/>
                    <a:pt x="125730" y="175801"/>
                    <a:pt x="143511" y="248826"/>
                  </a:cubicBezTo>
                  <a:cubicBezTo>
                    <a:pt x="134620" y="267241"/>
                    <a:pt x="151765" y="288831"/>
                    <a:pt x="168911" y="271686"/>
                  </a:cubicBezTo>
                  <a:close/>
                  <a:moveTo>
                    <a:pt x="161925" y="243111"/>
                  </a:moveTo>
                  <a:cubicBezTo>
                    <a:pt x="161290" y="244381"/>
                    <a:pt x="161290" y="245016"/>
                    <a:pt x="160655" y="246921"/>
                  </a:cubicBezTo>
                  <a:cubicBezTo>
                    <a:pt x="159386" y="243746"/>
                    <a:pt x="158750" y="243111"/>
                    <a:pt x="161925" y="243111"/>
                  </a:cubicBezTo>
                  <a:close/>
                  <a:moveTo>
                    <a:pt x="238125" y="450121"/>
                  </a:moveTo>
                  <a:cubicBezTo>
                    <a:pt x="280036" y="441866"/>
                    <a:pt x="257811" y="388526"/>
                    <a:pt x="221615" y="387256"/>
                  </a:cubicBezTo>
                  <a:cubicBezTo>
                    <a:pt x="212725" y="409481"/>
                    <a:pt x="210820" y="448216"/>
                    <a:pt x="238125" y="450121"/>
                  </a:cubicBezTo>
                  <a:close/>
                  <a:moveTo>
                    <a:pt x="241936" y="415831"/>
                  </a:moveTo>
                  <a:cubicBezTo>
                    <a:pt x="243840" y="417736"/>
                    <a:pt x="245745" y="419641"/>
                    <a:pt x="248920" y="422816"/>
                  </a:cubicBezTo>
                  <a:cubicBezTo>
                    <a:pt x="245111" y="425991"/>
                    <a:pt x="241936" y="427896"/>
                    <a:pt x="239395" y="429801"/>
                  </a:cubicBezTo>
                  <a:cubicBezTo>
                    <a:pt x="235586" y="424086"/>
                    <a:pt x="235586" y="420276"/>
                    <a:pt x="241936" y="415831"/>
                  </a:cubicBezTo>
                  <a:close/>
                  <a:moveTo>
                    <a:pt x="272415" y="107856"/>
                  </a:moveTo>
                  <a:cubicBezTo>
                    <a:pt x="263525" y="83091"/>
                    <a:pt x="234315" y="98966"/>
                    <a:pt x="234950" y="120556"/>
                  </a:cubicBezTo>
                  <a:cubicBezTo>
                    <a:pt x="233045" y="161196"/>
                    <a:pt x="292736" y="142781"/>
                    <a:pt x="272415" y="10785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601" name="Google Shape;601;p11"/>
            <p:cNvSpPr/>
            <p:nvPr/>
          </p:nvSpPr>
          <p:spPr>
            <a:xfrm>
              <a:off x="2537776" y="539860"/>
              <a:ext cx="230803" cy="290180"/>
            </a:xfrm>
            <a:custGeom>
              <a:avLst/>
              <a:gdLst/>
              <a:ahLst/>
              <a:cxnLst/>
              <a:rect l="l" t="t" r="r" b="b"/>
              <a:pathLst>
                <a:path w="556153" h="699230" extrusionOk="0">
                  <a:moveTo>
                    <a:pt x="410424" y="391256"/>
                  </a:moveTo>
                  <a:cubicBezTo>
                    <a:pt x="574889" y="156941"/>
                    <a:pt x="291679" y="-137064"/>
                    <a:pt x="71334" y="70581"/>
                  </a:cubicBezTo>
                  <a:cubicBezTo>
                    <a:pt x="-104561" y="236316"/>
                    <a:pt x="73239" y="511271"/>
                    <a:pt x="296759" y="455391"/>
                  </a:cubicBezTo>
                  <a:cubicBezTo>
                    <a:pt x="352639" y="534131"/>
                    <a:pt x="400899" y="617316"/>
                    <a:pt x="452969" y="699231"/>
                  </a:cubicBezTo>
                  <a:cubicBezTo>
                    <a:pt x="687919" y="695421"/>
                    <a:pt x="454239" y="483331"/>
                    <a:pt x="410424" y="391256"/>
                  </a:cubicBezTo>
                  <a:close/>
                  <a:moveTo>
                    <a:pt x="33234" y="166466"/>
                  </a:moveTo>
                  <a:cubicBezTo>
                    <a:pt x="120864" y="-48164"/>
                    <a:pt x="449794" y="-11334"/>
                    <a:pt x="437094" y="238856"/>
                  </a:cubicBezTo>
                  <a:cubicBezTo>
                    <a:pt x="427569" y="553181"/>
                    <a:pt x="-57571" y="469996"/>
                    <a:pt x="33234" y="166466"/>
                  </a:cubicBezTo>
                  <a:close/>
                  <a:moveTo>
                    <a:pt x="440904" y="631286"/>
                  </a:moveTo>
                  <a:cubicBezTo>
                    <a:pt x="404074" y="569056"/>
                    <a:pt x="351369" y="511271"/>
                    <a:pt x="325969" y="443961"/>
                  </a:cubicBezTo>
                  <a:cubicBezTo>
                    <a:pt x="345654" y="433166"/>
                    <a:pt x="365974" y="422371"/>
                    <a:pt x="389469" y="410306"/>
                  </a:cubicBezTo>
                  <a:cubicBezTo>
                    <a:pt x="429474" y="468091"/>
                    <a:pt x="590129" y="620491"/>
                    <a:pt x="440904" y="631286"/>
                  </a:cubicBezTo>
                  <a:close/>
                  <a:moveTo>
                    <a:pt x="459954" y="661131"/>
                  </a:moveTo>
                  <a:cubicBezTo>
                    <a:pt x="480909" y="647796"/>
                    <a:pt x="502499" y="634461"/>
                    <a:pt x="523454" y="620491"/>
                  </a:cubicBezTo>
                  <a:cubicBezTo>
                    <a:pt x="559649" y="647161"/>
                    <a:pt x="464399" y="711931"/>
                    <a:pt x="459954" y="661131"/>
                  </a:cubicBezTo>
                  <a:close/>
                  <a:moveTo>
                    <a:pt x="233259" y="64231"/>
                  </a:moveTo>
                  <a:cubicBezTo>
                    <a:pt x="-27726" y="91536"/>
                    <a:pt x="43394" y="449676"/>
                    <a:pt x="284694" y="393161"/>
                  </a:cubicBezTo>
                  <a:cubicBezTo>
                    <a:pt x="475194" y="323311"/>
                    <a:pt x="433284" y="80106"/>
                    <a:pt x="233259" y="64231"/>
                  </a:cubicBezTo>
                  <a:close/>
                  <a:moveTo>
                    <a:pt x="242784" y="379826"/>
                  </a:moveTo>
                  <a:cubicBezTo>
                    <a:pt x="26249" y="375381"/>
                    <a:pt x="54824" y="54071"/>
                    <a:pt x="264374" y="97251"/>
                  </a:cubicBezTo>
                  <a:cubicBezTo>
                    <a:pt x="449159" y="111221"/>
                    <a:pt x="402804" y="363316"/>
                    <a:pt x="242784" y="379826"/>
                  </a:cubicBezTo>
                  <a:close/>
                  <a:moveTo>
                    <a:pt x="225639" y="156306"/>
                  </a:moveTo>
                  <a:cubicBezTo>
                    <a:pt x="252944" y="146146"/>
                    <a:pt x="271359" y="166466"/>
                    <a:pt x="297394" y="166466"/>
                  </a:cubicBezTo>
                  <a:cubicBezTo>
                    <a:pt x="308824" y="120111"/>
                    <a:pt x="169759" y="120111"/>
                    <a:pt x="225639" y="15630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602" name="Google Shape;602;p11"/>
            <p:cNvSpPr/>
            <p:nvPr/>
          </p:nvSpPr>
          <p:spPr>
            <a:xfrm>
              <a:off x="5713194" y="743996"/>
              <a:ext cx="256984" cy="244039"/>
            </a:xfrm>
            <a:custGeom>
              <a:avLst/>
              <a:gdLst/>
              <a:ahLst/>
              <a:cxnLst/>
              <a:rect l="l" t="t" r="r" b="b"/>
              <a:pathLst>
                <a:path w="529863" h="503173" extrusionOk="0">
                  <a:moveTo>
                    <a:pt x="284791" y="7"/>
                  </a:moveTo>
                  <a:cubicBezTo>
                    <a:pt x="128581" y="-1263"/>
                    <a:pt x="-16834" y="165107"/>
                    <a:pt x="1581" y="320047"/>
                  </a:cubicBezTo>
                  <a:cubicBezTo>
                    <a:pt x="39046" y="421647"/>
                    <a:pt x="142551" y="523247"/>
                    <a:pt x="258756" y="499752"/>
                  </a:cubicBezTo>
                  <a:cubicBezTo>
                    <a:pt x="592766" y="480702"/>
                    <a:pt x="637216" y="23502"/>
                    <a:pt x="284791" y="7"/>
                  </a:cubicBezTo>
                  <a:close/>
                  <a:moveTo>
                    <a:pt x="19996" y="279407"/>
                  </a:moveTo>
                  <a:cubicBezTo>
                    <a:pt x="54921" y="-23488"/>
                    <a:pt x="481641" y="-98418"/>
                    <a:pt x="510216" y="240037"/>
                  </a:cubicBezTo>
                  <a:cubicBezTo>
                    <a:pt x="498786" y="520707"/>
                    <a:pt x="47936" y="583572"/>
                    <a:pt x="19996" y="279407"/>
                  </a:cubicBezTo>
                  <a:close/>
                  <a:moveTo>
                    <a:pt x="420681" y="98432"/>
                  </a:moveTo>
                  <a:cubicBezTo>
                    <a:pt x="381311" y="71127"/>
                    <a:pt x="348926" y="18422"/>
                    <a:pt x="295586" y="25407"/>
                  </a:cubicBezTo>
                  <a:cubicBezTo>
                    <a:pt x="53651" y="36837"/>
                    <a:pt x="-66364" y="403867"/>
                    <a:pt x="216211" y="458477"/>
                  </a:cubicBezTo>
                  <a:cubicBezTo>
                    <a:pt x="395916" y="493402"/>
                    <a:pt x="611181" y="219082"/>
                    <a:pt x="420681" y="98432"/>
                  </a:cubicBezTo>
                  <a:close/>
                  <a:moveTo>
                    <a:pt x="448621" y="292742"/>
                  </a:moveTo>
                  <a:cubicBezTo>
                    <a:pt x="448621" y="321952"/>
                    <a:pt x="428301" y="340367"/>
                    <a:pt x="413061" y="361957"/>
                  </a:cubicBezTo>
                  <a:cubicBezTo>
                    <a:pt x="404171" y="358782"/>
                    <a:pt x="396551" y="356242"/>
                    <a:pt x="385756" y="353067"/>
                  </a:cubicBezTo>
                  <a:cubicBezTo>
                    <a:pt x="387026" y="363227"/>
                    <a:pt x="387661" y="371482"/>
                    <a:pt x="388931" y="381007"/>
                  </a:cubicBezTo>
                  <a:cubicBezTo>
                    <a:pt x="376866" y="389262"/>
                    <a:pt x="363531" y="398152"/>
                    <a:pt x="354006" y="405137"/>
                  </a:cubicBezTo>
                  <a:cubicBezTo>
                    <a:pt x="338131" y="406407"/>
                    <a:pt x="337496" y="387357"/>
                    <a:pt x="321621" y="391167"/>
                  </a:cubicBezTo>
                  <a:cubicBezTo>
                    <a:pt x="324796" y="427362"/>
                    <a:pt x="291776" y="441967"/>
                    <a:pt x="249231" y="436887"/>
                  </a:cubicBezTo>
                  <a:cubicBezTo>
                    <a:pt x="251771" y="392437"/>
                    <a:pt x="220656" y="385452"/>
                    <a:pt x="220656" y="434982"/>
                  </a:cubicBezTo>
                  <a:cubicBezTo>
                    <a:pt x="184461" y="439427"/>
                    <a:pt x="133661" y="422917"/>
                    <a:pt x="131121" y="384182"/>
                  </a:cubicBezTo>
                  <a:cubicBezTo>
                    <a:pt x="123501" y="374022"/>
                    <a:pt x="104451" y="381007"/>
                    <a:pt x="100641" y="363862"/>
                  </a:cubicBezTo>
                  <a:cubicBezTo>
                    <a:pt x="126676" y="342907"/>
                    <a:pt x="106356" y="340367"/>
                    <a:pt x="84131" y="337192"/>
                  </a:cubicBezTo>
                  <a:cubicBezTo>
                    <a:pt x="71431" y="309887"/>
                    <a:pt x="63176" y="283217"/>
                    <a:pt x="75241" y="253372"/>
                  </a:cubicBezTo>
                  <a:cubicBezTo>
                    <a:pt x="119691" y="255277"/>
                    <a:pt x="140011" y="238132"/>
                    <a:pt x="83496" y="227972"/>
                  </a:cubicBezTo>
                  <a:cubicBezTo>
                    <a:pt x="84131" y="196857"/>
                    <a:pt x="95561" y="172092"/>
                    <a:pt x="115246" y="151137"/>
                  </a:cubicBezTo>
                  <a:cubicBezTo>
                    <a:pt x="136836" y="150502"/>
                    <a:pt x="150171" y="158122"/>
                    <a:pt x="136201" y="127642"/>
                  </a:cubicBezTo>
                  <a:cubicBezTo>
                    <a:pt x="174301" y="55252"/>
                    <a:pt x="207321" y="129547"/>
                    <a:pt x="205416" y="75572"/>
                  </a:cubicBezTo>
                  <a:cubicBezTo>
                    <a:pt x="230181" y="48267"/>
                    <a:pt x="263201" y="50172"/>
                    <a:pt x="297491" y="50172"/>
                  </a:cubicBezTo>
                  <a:cubicBezTo>
                    <a:pt x="295586" y="66682"/>
                    <a:pt x="308921" y="107957"/>
                    <a:pt x="323526" y="78747"/>
                  </a:cubicBezTo>
                  <a:cubicBezTo>
                    <a:pt x="319716" y="17152"/>
                    <a:pt x="382581" y="87637"/>
                    <a:pt x="399726" y="104147"/>
                  </a:cubicBezTo>
                  <a:cubicBezTo>
                    <a:pt x="394646" y="118117"/>
                    <a:pt x="385121" y="125102"/>
                    <a:pt x="399726" y="135262"/>
                  </a:cubicBezTo>
                  <a:cubicBezTo>
                    <a:pt x="409251" y="131452"/>
                    <a:pt x="417506" y="128277"/>
                    <a:pt x="427031" y="124467"/>
                  </a:cubicBezTo>
                  <a:cubicBezTo>
                    <a:pt x="440366" y="138437"/>
                    <a:pt x="451161" y="153042"/>
                    <a:pt x="461956" y="168917"/>
                  </a:cubicBezTo>
                  <a:cubicBezTo>
                    <a:pt x="451796" y="175267"/>
                    <a:pt x="444176" y="179712"/>
                    <a:pt x="436556" y="184157"/>
                  </a:cubicBezTo>
                  <a:cubicBezTo>
                    <a:pt x="444176" y="199397"/>
                    <a:pt x="459416" y="190507"/>
                    <a:pt x="470846" y="199397"/>
                  </a:cubicBezTo>
                  <a:cubicBezTo>
                    <a:pt x="475926" y="240037"/>
                    <a:pt x="467036" y="281947"/>
                    <a:pt x="416871" y="266707"/>
                  </a:cubicBezTo>
                  <a:cubicBezTo>
                    <a:pt x="388931" y="285757"/>
                    <a:pt x="434651" y="288297"/>
                    <a:pt x="448621" y="292742"/>
                  </a:cubicBezTo>
                  <a:close/>
                  <a:moveTo>
                    <a:pt x="304476" y="222892"/>
                  </a:moveTo>
                  <a:cubicBezTo>
                    <a:pt x="320351" y="55887"/>
                    <a:pt x="287966" y="104782"/>
                    <a:pt x="251771" y="225432"/>
                  </a:cubicBezTo>
                  <a:cubicBezTo>
                    <a:pt x="240341" y="251467"/>
                    <a:pt x="258121" y="281312"/>
                    <a:pt x="287966" y="270517"/>
                  </a:cubicBezTo>
                  <a:cubicBezTo>
                    <a:pt x="318446" y="260357"/>
                    <a:pt x="343846" y="239402"/>
                    <a:pt x="374961" y="232417"/>
                  </a:cubicBezTo>
                  <a:cubicBezTo>
                    <a:pt x="383216" y="231147"/>
                    <a:pt x="386391" y="223527"/>
                    <a:pt x="384486" y="215272"/>
                  </a:cubicBezTo>
                  <a:cubicBezTo>
                    <a:pt x="370516" y="186062"/>
                    <a:pt x="329241" y="220987"/>
                    <a:pt x="304476" y="222892"/>
                  </a:cubicBezTo>
                  <a:close/>
                  <a:moveTo>
                    <a:pt x="273996" y="229242"/>
                  </a:moveTo>
                  <a:cubicBezTo>
                    <a:pt x="273996" y="219717"/>
                    <a:pt x="273996" y="209557"/>
                    <a:pt x="282886" y="201937"/>
                  </a:cubicBezTo>
                  <a:cubicBezTo>
                    <a:pt x="282251" y="220352"/>
                    <a:pt x="282251" y="220987"/>
                    <a:pt x="273996" y="22924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603" name="Google Shape;603;p11"/>
            <p:cNvSpPr/>
            <p:nvPr/>
          </p:nvSpPr>
          <p:spPr>
            <a:xfrm>
              <a:off x="2507283" y="945803"/>
              <a:ext cx="99390" cy="211075"/>
            </a:xfrm>
            <a:custGeom>
              <a:avLst/>
              <a:gdLst/>
              <a:ahLst/>
              <a:cxnLst/>
              <a:rect l="l" t="t" r="r" b="b"/>
              <a:pathLst>
                <a:path w="342723" h="727844" extrusionOk="0">
                  <a:moveTo>
                    <a:pt x="45039" y="381062"/>
                  </a:moveTo>
                  <a:cubicBezTo>
                    <a:pt x="-1317" y="378522"/>
                    <a:pt x="-11476" y="360107"/>
                    <a:pt x="12653" y="325182"/>
                  </a:cubicBezTo>
                  <a:cubicBezTo>
                    <a:pt x="39958" y="272477"/>
                    <a:pt x="46308" y="211517"/>
                    <a:pt x="66628" y="156272"/>
                  </a:cubicBezTo>
                  <a:cubicBezTo>
                    <a:pt x="88853" y="99757"/>
                    <a:pt x="95203" y="15302"/>
                    <a:pt x="167594" y="3237"/>
                  </a:cubicBezTo>
                  <a:cubicBezTo>
                    <a:pt x="221569" y="-5653"/>
                    <a:pt x="288878" y="2602"/>
                    <a:pt x="328249" y="42607"/>
                  </a:cubicBezTo>
                  <a:cubicBezTo>
                    <a:pt x="373333" y="154367"/>
                    <a:pt x="300944" y="280097"/>
                    <a:pt x="276178" y="390587"/>
                  </a:cubicBezTo>
                  <a:cubicBezTo>
                    <a:pt x="243158" y="499807"/>
                    <a:pt x="232999" y="643317"/>
                    <a:pt x="145369" y="722058"/>
                  </a:cubicBezTo>
                  <a:cubicBezTo>
                    <a:pt x="-64181" y="765872"/>
                    <a:pt x="59008" y="549972"/>
                    <a:pt x="74883" y="441387"/>
                  </a:cubicBezTo>
                  <a:cubicBezTo>
                    <a:pt x="96474" y="381062"/>
                    <a:pt x="117428" y="174052"/>
                    <a:pt x="175849" y="160082"/>
                  </a:cubicBezTo>
                  <a:cubicBezTo>
                    <a:pt x="205058" y="153097"/>
                    <a:pt x="234269" y="157542"/>
                    <a:pt x="230458" y="194372"/>
                  </a:cubicBezTo>
                  <a:cubicBezTo>
                    <a:pt x="240619" y="221677"/>
                    <a:pt x="129494" y="694752"/>
                    <a:pt x="133303" y="503617"/>
                  </a:cubicBezTo>
                  <a:cubicBezTo>
                    <a:pt x="150449" y="416622"/>
                    <a:pt x="184103" y="330262"/>
                    <a:pt x="181564" y="240727"/>
                  </a:cubicBezTo>
                  <a:cubicBezTo>
                    <a:pt x="130764" y="306132"/>
                    <a:pt x="137749" y="399477"/>
                    <a:pt x="109174" y="476312"/>
                  </a:cubicBezTo>
                  <a:cubicBezTo>
                    <a:pt x="105999" y="530922"/>
                    <a:pt x="19639" y="685862"/>
                    <a:pt x="116158" y="683957"/>
                  </a:cubicBezTo>
                  <a:cubicBezTo>
                    <a:pt x="208869" y="661732"/>
                    <a:pt x="231094" y="334707"/>
                    <a:pt x="270464" y="240092"/>
                  </a:cubicBezTo>
                  <a:cubicBezTo>
                    <a:pt x="276178" y="187387"/>
                    <a:pt x="298403" y="109917"/>
                    <a:pt x="252683" y="71182"/>
                  </a:cubicBezTo>
                  <a:cubicBezTo>
                    <a:pt x="213314" y="45147"/>
                    <a:pt x="172674" y="52767"/>
                    <a:pt x="144099" y="91502"/>
                  </a:cubicBezTo>
                  <a:cubicBezTo>
                    <a:pt x="95203" y="181037"/>
                    <a:pt x="85678" y="287717"/>
                    <a:pt x="45039" y="381062"/>
                  </a:cubicBezTo>
                  <a:close/>
                  <a:moveTo>
                    <a:pt x="300944" y="198182"/>
                  </a:moveTo>
                  <a:cubicBezTo>
                    <a:pt x="321899" y="177227"/>
                    <a:pt x="309833" y="138492"/>
                    <a:pt x="314914" y="110552"/>
                  </a:cubicBezTo>
                  <a:cubicBezTo>
                    <a:pt x="319358" y="81342"/>
                    <a:pt x="322533" y="48322"/>
                    <a:pt x="288878" y="37527"/>
                  </a:cubicBezTo>
                  <a:cubicBezTo>
                    <a:pt x="246969" y="18477"/>
                    <a:pt x="137749" y="1332"/>
                    <a:pt x="133303" y="62292"/>
                  </a:cubicBezTo>
                  <a:cubicBezTo>
                    <a:pt x="243794" y="-24703"/>
                    <a:pt x="324439" y="87692"/>
                    <a:pt x="300944" y="200722"/>
                  </a:cubicBezTo>
                  <a:cubicBezTo>
                    <a:pt x="300944" y="200087"/>
                    <a:pt x="300944" y="199452"/>
                    <a:pt x="300944" y="198182"/>
                  </a:cubicBezTo>
                  <a:close/>
                  <a:moveTo>
                    <a:pt x="124414" y="705547"/>
                  </a:moveTo>
                  <a:cubicBezTo>
                    <a:pt x="92028" y="697927"/>
                    <a:pt x="73614" y="690942"/>
                    <a:pt x="47578" y="676972"/>
                  </a:cubicBezTo>
                  <a:cubicBezTo>
                    <a:pt x="39958" y="705547"/>
                    <a:pt x="97744" y="711897"/>
                    <a:pt x="124414" y="70554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604" name="Google Shape;604;p11"/>
            <p:cNvSpPr/>
            <p:nvPr/>
          </p:nvSpPr>
          <p:spPr>
            <a:xfrm>
              <a:off x="8045390" y="829868"/>
              <a:ext cx="135793" cy="114511"/>
            </a:xfrm>
            <a:custGeom>
              <a:avLst/>
              <a:gdLst/>
              <a:ahLst/>
              <a:cxnLst/>
              <a:rect l="l" t="t" r="r" b="b"/>
              <a:pathLst>
                <a:path w="279985" h="236105" extrusionOk="0">
                  <a:moveTo>
                    <a:pt x="224300" y="47511"/>
                  </a:moveTo>
                  <a:cubicBezTo>
                    <a:pt x="226204" y="79261"/>
                    <a:pt x="221125" y="105931"/>
                    <a:pt x="208425" y="131331"/>
                  </a:cubicBezTo>
                  <a:cubicBezTo>
                    <a:pt x="221759" y="154826"/>
                    <a:pt x="285895" y="220866"/>
                    <a:pt x="279545" y="236106"/>
                  </a:cubicBezTo>
                  <a:cubicBezTo>
                    <a:pt x="240175" y="235471"/>
                    <a:pt x="211600" y="195466"/>
                    <a:pt x="177309" y="177686"/>
                  </a:cubicBezTo>
                  <a:cubicBezTo>
                    <a:pt x="143654" y="201816"/>
                    <a:pt x="92220" y="247536"/>
                    <a:pt x="79520" y="180226"/>
                  </a:cubicBezTo>
                  <a:cubicBezTo>
                    <a:pt x="76979" y="116091"/>
                    <a:pt x="-26525" y="129426"/>
                    <a:pt x="6495" y="57671"/>
                  </a:cubicBezTo>
                  <a:cubicBezTo>
                    <a:pt x="60470" y="-73774"/>
                    <a:pt x="91584" y="62116"/>
                    <a:pt x="169054" y="51321"/>
                  </a:cubicBezTo>
                  <a:cubicBezTo>
                    <a:pt x="187470" y="48781"/>
                    <a:pt x="205884" y="39891"/>
                    <a:pt x="224300" y="47511"/>
                  </a:cubicBezTo>
                  <a:close/>
                  <a:moveTo>
                    <a:pt x="217950" y="187211"/>
                  </a:moveTo>
                  <a:cubicBezTo>
                    <a:pt x="218584" y="187211"/>
                    <a:pt x="218584" y="186576"/>
                    <a:pt x="219220" y="186576"/>
                  </a:cubicBezTo>
                  <a:cubicBezTo>
                    <a:pt x="218584" y="186576"/>
                    <a:pt x="217950" y="187211"/>
                    <a:pt x="217315" y="187211"/>
                  </a:cubicBezTo>
                  <a:cubicBezTo>
                    <a:pt x="224300" y="172606"/>
                    <a:pt x="211600" y="156096"/>
                    <a:pt x="196995" y="158636"/>
                  </a:cubicBezTo>
                  <a:cubicBezTo>
                    <a:pt x="196359" y="171336"/>
                    <a:pt x="210329" y="177686"/>
                    <a:pt x="217950" y="187211"/>
                  </a:cubicBezTo>
                  <a:close/>
                  <a:moveTo>
                    <a:pt x="87140" y="47511"/>
                  </a:moveTo>
                  <a:cubicBezTo>
                    <a:pt x="75075" y="65926"/>
                    <a:pt x="63009" y="84341"/>
                    <a:pt x="50945" y="103391"/>
                  </a:cubicBezTo>
                  <a:cubicBezTo>
                    <a:pt x="66820" y="119901"/>
                    <a:pt x="82059" y="135776"/>
                    <a:pt x="96665" y="151016"/>
                  </a:cubicBezTo>
                  <a:cubicBezTo>
                    <a:pt x="125875" y="135776"/>
                    <a:pt x="153815" y="112281"/>
                    <a:pt x="149370" y="78626"/>
                  </a:cubicBezTo>
                  <a:cubicBezTo>
                    <a:pt x="129684" y="69101"/>
                    <a:pt x="110634" y="59576"/>
                    <a:pt x="87140" y="47511"/>
                  </a:cubicBezTo>
                  <a:close/>
                  <a:moveTo>
                    <a:pt x="202075" y="76721"/>
                  </a:moveTo>
                  <a:cubicBezTo>
                    <a:pt x="174770" y="65291"/>
                    <a:pt x="153179" y="156096"/>
                    <a:pt x="103650" y="180861"/>
                  </a:cubicBezTo>
                  <a:cubicBezTo>
                    <a:pt x="118890" y="218961"/>
                    <a:pt x="213504" y="108471"/>
                    <a:pt x="202075" y="76721"/>
                  </a:cubicBezTo>
                  <a:close/>
                  <a:moveTo>
                    <a:pt x="22370" y="86246"/>
                  </a:moveTo>
                  <a:cubicBezTo>
                    <a:pt x="54120" y="77356"/>
                    <a:pt x="60470" y="54496"/>
                    <a:pt x="67454" y="32271"/>
                  </a:cubicBezTo>
                  <a:cubicBezTo>
                    <a:pt x="47134" y="4331"/>
                    <a:pt x="24909" y="63386"/>
                    <a:pt x="22370" y="8624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605" name="Google Shape;605;p11"/>
            <p:cNvSpPr/>
            <p:nvPr/>
          </p:nvSpPr>
          <p:spPr>
            <a:xfrm>
              <a:off x="5019180" y="1018026"/>
              <a:ext cx="99190" cy="98538"/>
            </a:xfrm>
            <a:custGeom>
              <a:avLst/>
              <a:gdLst/>
              <a:ahLst/>
              <a:cxnLst/>
              <a:rect l="l" t="t" r="r" b="b"/>
              <a:pathLst>
                <a:path w="204516" h="203172" extrusionOk="0">
                  <a:moveTo>
                    <a:pt x="139555" y="137768"/>
                  </a:moveTo>
                  <a:cubicBezTo>
                    <a:pt x="146541" y="154278"/>
                    <a:pt x="194166" y="201903"/>
                    <a:pt x="157971" y="203173"/>
                  </a:cubicBezTo>
                  <a:cubicBezTo>
                    <a:pt x="139555" y="186028"/>
                    <a:pt x="135746" y="163168"/>
                    <a:pt x="112250" y="148563"/>
                  </a:cubicBezTo>
                  <a:cubicBezTo>
                    <a:pt x="-110000" y="230478"/>
                    <a:pt x="44941" y="-27967"/>
                    <a:pt x="173210" y="2513"/>
                  </a:cubicBezTo>
                  <a:cubicBezTo>
                    <a:pt x="245600" y="34898"/>
                    <a:pt x="174480" y="104113"/>
                    <a:pt x="139555" y="137768"/>
                  </a:cubicBezTo>
                  <a:close/>
                  <a:moveTo>
                    <a:pt x="184005" y="29183"/>
                  </a:moveTo>
                  <a:cubicBezTo>
                    <a:pt x="117330" y="1243"/>
                    <a:pt x="46846" y="67283"/>
                    <a:pt x="20175" y="123163"/>
                  </a:cubicBezTo>
                  <a:cubicBezTo>
                    <a:pt x="32875" y="190473"/>
                    <a:pt x="196705" y="83158"/>
                    <a:pt x="184005" y="2918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606" name="Google Shape;606;p11"/>
            <p:cNvSpPr/>
            <p:nvPr/>
          </p:nvSpPr>
          <p:spPr>
            <a:xfrm rot="9301126">
              <a:off x="6297718" y="732778"/>
              <a:ext cx="123698" cy="266216"/>
            </a:xfrm>
            <a:custGeom>
              <a:avLst/>
              <a:gdLst/>
              <a:ahLst/>
              <a:cxnLst/>
              <a:rect l="l" t="t" r="r" b="b"/>
              <a:pathLst>
                <a:path w="254831" h="548433" extrusionOk="0">
                  <a:moveTo>
                    <a:pt x="1225" y="243944"/>
                  </a:moveTo>
                  <a:cubicBezTo>
                    <a:pt x="-2584" y="153774"/>
                    <a:pt x="42500" y="76304"/>
                    <a:pt x="97110" y="7724"/>
                  </a:cubicBezTo>
                  <a:cubicBezTo>
                    <a:pt x="171406" y="-39901"/>
                    <a:pt x="226016" y="146154"/>
                    <a:pt x="245700" y="198859"/>
                  </a:cubicBezTo>
                  <a:cubicBezTo>
                    <a:pt x="276816" y="301729"/>
                    <a:pt x="217125" y="404599"/>
                    <a:pt x="233000" y="508104"/>
                  </a:cubicBezTo>
                  <a:cubicBezTo>
                    <a:pt x="238716" y="550014"/>
                    <a:pt x="205696" y="569064"/>
                    <a:pt x="201250" y="516359"/>
                  </a:cubicBezTo>
                  <a:cubicBezTo>
                    <a:pt x="164421" y="394439"/>
                    <a:pt x="-16554" y="432539"/>
                    <a:pt x="1225" y="243944"/>
                  </a:cubicBezTo>
                  <a:close/>
                  <a:moveTo>
                    <a:pt x="114891" y="236959"/>
                  </a:moveTo>
                  <a:cubicBezTo>
                    <a:pt x="103460" y="228704"/>
                    <a:pt x="21546" y="208384"/>
                    <a:pt x="57741" y="193144"/>
                  </a:cubicBezTo>
                  <a:cubicBezTo>
                    <a:pt x="78060" y="196954"/>
                    <a:pt x="88856" y="214734"/>
                    <a:pt x="111081" y="216639"/>
                  </a:cubicBezTo>
                  <a:cubicBezTo>
                    <a:pt x="108541" y="178539"/>
                    <a:pt x="97110" y="143614"/>
                    <a:pt x="105366" y="106784"/>
                  </a:cubicBezTo>
                  <a:cubicBezTo>
                    <a:pt x="111081" y="107419"/>
                    <a:pt x="116160" y="108054"/>
                    <a:pt x="120606" y="108054"/>
                  </a:cubicBezTo>
                  <a:cubicBezTo>
                    <a:pt x="123781" y="120754"/>
                    <a:pt x="126321" y="131549"/>
                    <a:pt x="129496" y="144249"/>
                  </a:cubicBezTo>
                  <a:cubicBezTo>
                    <a:pt x="182200" y="111229"/>
                    <a:pt x="146641" y="163934"/>
                    <a:pt x="130766" y="183619"/>
                  </a:cubicBezTo>
                  <a:cubicBezTo>
                    <a:pt x="135210" y="210924"/>
                    <a:pt x="135846" y="238229"/>
                    <a:pt x="149181" y="265534"/>
                  </a:cubicBezTo>
                  <a:cubicBezTo>
                    <a:pt x="163785" y="256009"/>
                    <a:pt x="167596" y="243309"/>
                    <a:pt x="186646" y="248389"/>
                  </a:cubicBezTo>
                  <a:cubicBezTo>
                    <a:pt x="175216" y="271249"/>
                    <a:pt x="149181" y="286489"/>
                    <a:pt x="154896" y="311254"/>
                  </a:cubicBezTo>
                  <a:cubicBezTo>
                    <a:pt x="171406" y="348719"/>
                    <a:pt x="172675" y="392534"/>
                    <a:pt x="204425" y="422379"/>
                  </a:cubicBezTo>
                  <a:cubicBezTo>
                    <a:pt x="252050" y="285219"/>
                    <a:pt x="233635" y="137264"/>
                    <a:pt x="136481" y="27409"/>
                  </a:cubicBezTo>
                  <a:cubicBezTo>
                    <a:pt x="86950" y="-1166"/>
                    <a:pt x="19006" y="177269"/>
                    <a:pt x="24721" y="219814"/>
                  </a:cubicBezTo>
                  <a:cubicBezTo>
                    <a:pt x="8846" y="328399"/>
                    <a:pt x="72346" y="405869"/>
                    <a:pt x="175216" y="431269"/>
                  </a:cubicBezTo>
                  <a:cubicBezTo>
                    <a:pt x="170135" y="362689"/>
                    <a:pt x="112350" y="366499"/>
                    <a:pt x="80600" y="323954"/>
                  </a:cubicBezTo>
                  <a:cubicBezTo>
                    <a:pt x="106635" y="317604"/>
                    <a:pt x="118700" y="347449"/>
                    <a:pt x="140925" y="338559"/>
                  </a:cubicBezTo>
                  <a:cubicBezTo>
                    <a:pt x="128225" y="305539"/>
                    <a:pt x="128860" y="270614"/>
                    <a:pt x="114891" y="236959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607" name="Google Shape;607;p11"/>
            <p:cNvSpPr/>
            <p:nvPr/>
          </p:nvSpPr>
          <p:spPr>
            <a:xfrm>
              <a:off x="1756780" y="575182"/>
              <a:ext cx="134585" cy="137354"/>
            </a:xfrm>
            <a:custGeom>
              <a:avLst/>
              <a:gdLst/>
              <a:ahLst/>
              <a:cxnLst/>
              <a:rect l="l" t="t" r="r" b="b"/>
              <a:pathLst>
                <a:path w="277495" h="283204" extrusionOk="0">
                  <a:moveTo>
                    <a:pt x="208280" y="49133"/>
                  </a:moveTo>
                  <a:cubicBezTo>
                    <a:pt x="137795" y="91043"/>
                    <a:pt x="68580" y="136763"/>
                    <a:pt x="0" y="179943"/>
                  </a:cubicBezTo>
                  <a:cubicBezTo>
                    <a:pt x="8890" y="202168"/>
                    <a:pt x="26670" y="266938"/>
                    <a:pt x="57150" y="247888"/>
                  </a:cubicBezTo>
                  <a:cubicBezTo>
                    <a:pt x="130175" y="204708"/>
                    <a:pt x="208280" y="168513"/>
                    <a:pt x="277495" y="120888"/>
                  </a:cubicBezTo>
                  <a:cubicBezTo>
                    <a:pt x="258445" y="97393"/>
                    <a:pt x="247650" y="28178"/>
                    <a:pt x="208280" y="49133"/>
                  </a:cubicBezTo>
                  <a:close/>
                  <a:moveTo>
                    <a:pt x="46355" y="226933"/>
                  </a:moveTo>
                  <a:cubicBezTo>
                    <a:pt x="33655" y="218043"/>
                    <a:pt x="29210" y="206613"/>
                    <a:pt x="25400" y="192643"/>
                  </a:cubicBezTo>
                  <a:cubicBezTo>
                    <a:pt x="88265" y="150733"/>
                    <a:pt x="149225" y="105648"/>
                    <a:pt x="218440" y="71358"/>
                  </a:cubicBezTo>
                  <a:cubicBezTo>
                    <a:pt x="236220" y="75803"/>
                    <a:pt x="240030" y="91678"/>
                    <a:pt x="247015" y="107553"/>
                  </a:cubicBezTo>
                  <a:cubicBezTo>
                    <a:pt x="186055" y="158353"/>
                    <a:pt x="114300" y="189468"/>
                    <a:pt x="46355" y="226933"/>
                  </a:cubicBezTo>
                  <a:close/>
                  <a:moveTo>
                    <a:pt x="181610" y="200898"/>
                  </a:moveTo>
                  <a:cubicBezTo>
                    <a:pt x="130810" y="200898"/>
                    <a:pt x="120650" y="289798"/>
                    <a:pt x="181610" y="282813"/>
                  </a:cubicBezTo>
                  <a:cubicBezTo>
                    <a:pt x="240665" y="284083"/>
                    <a:pt x="243840" y="201533"/>
                    <a:pt x="181610" y="200898"/>
                  </a:cubicBezTo>
                  <a:close/>
                  <a:moveTo>
                    <a:pt x="163830" y="259318"/>
                  </a:moveTo>
                  <a:cubicBezTo>
                    <a:pt x="159385" y="227568"/>
                    <a:pt x="184785" y="232013"/>
                    <a:pt x="205105" y="234553"/>
                  </a:cubicBezTo>
                  <a:cubicBezTo>
                    <a:pt x="208280" y="258683"/>
                    <a:pt x="182245" y="268843"/>
                    <a:pt x="163830" y="259318"/>
                  </a:cubicBezTo>
                  <a:close/>
                  <a:moveTo>
                    <a:pt x="123190" y="32623"/>
                  </a:moveTo>
                  <a:cubicBezTo>
                    <a:pt x="104140" y="-16272"/>
                    <a:pt x="28575" y="-9922"/>
                    <a:pt x="29210" y="49768"/>
                  </a:cubicBezTo>
                  <a:cubicBezTo>
                    <a:pt x="38735" y="111998"/>
                    <a:pt x="126365" y="90408"/>
                    <a:pt x="123190" y="32623"/>
                  </a:cubicBezTo>
                  <a:close/>
                  <a:moveTo>
                    <a:pt x="81280" y="20558"/>
                  </a:moveTo>
                  <a:cubicBezTo>
                    <a:pt x="127635" y="19923"/>
                    <a:pt x="81915" y="87868"/>
                    <a:pt x="55880" y="63103"/>
                  </a:cubicBezTo>
                  <a:cubicBezTo>
                    <a:pt x="37465" y="47228"/>
                    <a:pt x="61595" y="16748"/>
                    <a:pt x="81280" y="20558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608" name="Google Shape;608;p11"/>
            <p:cNvSpPr/>
            <p:nvPr/>
          </p:nvSpPr>
          <p:spPr>
            <a:xfrm>
              <a:off x="4716478" y="737980"/>
              <a:ext cx="145419" cy="160635"/>
            </a:xfrm>
            <a:custGeom>
              <a:avLst/>
              <a:gdLst/>
              <a:ahLst/>
              <a:cxnLst/>
              <a:rect l="l" t="t" r="r" b="b"/>
              <a:pathLst>
                <a:path w="299833" h="331207" extrusionOk="0">
                  <a:moveTo>
                    <a:pt x="209405" y="209687"/>
                  </a:moveTo>
                  <a:cubicBezTo>
                    <a:pt x="197340" y="292237"/>
                    <a:pt x="224645" y="334782"/>
                    <a:pt x="116695" y="330972"/>
                  </a:cubicBezTo>
                  <a:cubicBezTo>
                    <a:pt x="76690" y="318272"/>
                    <a:pt x="105900" y="251597"/>
                    <a:pt x="82405" y="221752"/>
                  </a:cubicBezTo>
                  <a:cubicBezTo>
                    <a:pt x="-9670" y="236992"/>
                    <a:pt x="-780" y="222387"/>
                    <a:pt x="1125" y="136662"/>
                  </a:cubicBezTo>
                  <a:cubicBezTo>
                    <a:pt x="15730" y="118882"/>
                    <a:pt x="46210" y="123327"/>
                    <a:pt x="67800" y="118247"/>
                  </a:cubicBezTo>
                  <a:cubicBezTo>
                    <a:pt x="113520" y="107452"/>
                    <a:pt x="65895" y="38872"/>
                    <a:pt x="89390" y="5852"/>
                  </a:cubicBezTo>
                  <a:cubicBezTo>
                    <a:pt x="202420" y="-15103"/>
                    <a:pt x="175750" y="20457"/>
                    <a:pt x="194165" y="108722"/>
                  </a:cubicBezTo>
                  <a:cubicBezTo>
                    <a:pt x="225280" y="118247"/>
                    <a:pt x="286240" y="96022"/>
                    <a:pt x="293225" y="135392"/>
                  </a:cubicBezTo>
                  <a:cubicBezTo>
                    <a:pt x="318625" y="214767"/>
                    <a:pt x="266555" y="199527"/>
                    <a:pt x="209405" y="209687"/>
                  </a:cubicBezTo>
                  <a:close/>
                  <a:moveTo>
                    <a:pt x="27795" y="202067"/>
                  </a:moveTo>
                  <a:cubicBezTo>
                    <a:pt x="155430" y="169682"/>
                    <a:pt x="92565" y="223657"/>
                    <a:pt x="125585" y="302397"/>
                  </a:cubicBezTo>
                  <a:cubicBezTo>
                    <a:pt x="140190" y="304302"/>
                    <a:pt x="156065" y="306842"/>
                    <a:pt x="171305" y="301127"/>
                  </a:cubicBezTo>
                  <a:cubicBezTo>
                    <a:pt x="195435" y="266202"/>
                    <a:pt x="166860" y="221752"/>
                    <a:pt x="189720" y="188097"/>
                  </a:cubicBezTo>
                  <a:cubicBezTo>
                    <a:pt x="215755" y="184287"/>
                    <a:pt x="243695" y="179842"/>
                    <a:pt x="271635" y="175397"/>
                  </a:cubicBezTo>
                  <a:cubicBezTo>
                    <a:pt x="276715" y="160792"/>
                    <a:pt x="276715" y="149362"/>
                    <a:pt x="267825" y="137932"/>
                  </a:cubicBezTo>
                  <a:cubicBezTo>
                    <a:pt x="176385" y="125867"/>
                    <a:pt x="163050" y="146187"/>
                    <a:pt x="160510" y="40142"/>
                  </a:cubicBezTo>
                  <a:cubicBezTo>
                    <a:pt x="158605" y="17917"/>
                    <a:pt x="136380" y="21092"/>
                    <a:pt x="120505" y="26172"/>
                  </a:cubicBezTo>
                  <a:cubicBezTo>
                    <a:pt x="85580" y="45857"/>
                    <a:pt x="120505" y="101737"/>
                    <a:pt x="108440" y="134757"/>
                  </a:cubicBezTo>
                  <a:cubicBezTo>
                    <a:pt x="77325" y="141742"/>
                    <a:pt x="53195" y="136662"/>
                    <a:pt x="23350" y="153172"/>
                  </a:cubicBezTo>
                  <a:cubicBezTo>
                    <a:pt x="23350" y="172857"/>
                    <a:pt x="23350" y="182382"/>
                    <a:pt x="27795" y="20206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609" name="Google Shape;609;p11"/>
            <p:cNvSpPr/>
            <p:nvPr/>
          </p:nvSpPr>
          <p:spPr>
            <a:xfrm>
              <a:off x="1639378" y="819333"/>
              <a:ext cx="126045" cy="135687"/>
            </a:xfrm>
            <a:custGeom>
              <a:avLst/>
              <a:gdLst/>
              <a:ahLst/>
              <a:cxnLst/>
              <a:rect l="l" t="t" r="r" b="b"/>
              <a:pathLst>
                <a:path w="259887" h="279767" extrusionOk="0">
                  <a:moveTo>
                    <a:pt x="226736" y="166830"/>
                  </a:moveTo>
                  <a:cubicBezTo>
                    <a:pt x="228641" y="137620"/>
                    <a:pt x="231180" y="110950"/>
                    <a:pt x="233086" y="83010"/>
                  </a:cubicBezTo>
                  <a:cubicBezTo>
                    <a:pt x="187366" y="68405"/>
                    <a:pt x="153711" y="96345"/>
                    <a:pt x="111166" y="110315"/>
                  </a:cubicBezTo>
                  <a:cubicBezTo>
                    <a:pt x="97195" y="152860"/>
                    <a:pt x="133391" y="210010"/>
                    <a:pt x="90211" y="242395"/>
                  </a:cubicBezTo>
                  <a:cubicBezTo>
                    <a:pt x="-25359" y="349710"/>
                    <a:pt x="-34250" y="191595"/>
                    <a:pt x="88941" y="193500"/>
                  </a:cubicBezTo>
                  <a:cubicBezTo>
                    <a:pt x="97195" y="143970"/>
                    <a:pt x="63541" y="67135"/>
                    <a:pt x="101005" y="31575"/>
                  </a:cubicBezTo>
                  <a:cubicBezTo>
                    <a:pt x="208320" y="6175"/>
                    <a:pt x="274995" y="-51610"/>
                    <a:pt x="252770" y="105870"/>
                  </a:cubicBezTo>
                  <a:cubicBezTo>
                    <a:pt x="241975" y="140160"/>
                    <a:pt x="264200" y="170005"/>
                    <a:pt x="259120" y="201120"/>
                  </a:cubicBezTo>
                  <a:cubicBezTo>
                    <a:pt x="198161" y="328120"/>
                    <a:pt x="109261" y="242395"/>
                    <a:pt x="226736" y="166830"/>
                  </a:cubicBezTo>
                  <a:close/>
                  <a:moveTo>
                    <a:pt x="115611" y="79835"/>
                  </a:moveTo>
                  <a:cubicBezTo>
                    <a:pt x="146091" y="80470"/>
                    <a:pt x="172125" y="56975"/>
                    <a:pt x="203875" y="58245"/>
                  </a:cubicBezTo>
                  <a:cubicBezTo>
                    <a:pt x="229275" y="60150"/>
                    <a:pt x="238800" y="46180"/>
                    <a:pt x="229911" y="22050"/>
                  </a:cubicBezTo>
                  <a:cubicBezTo>
                    <a:pt x="198161" y="38560"/>
                    <a:pt x="97195" y="29035"/>
                    <a:pt x="115611" y="7983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610" name="Google Shape;610;p11"/>
            <p:cNvSpPr/>
            <p:nvPr/>
          </p:nvSpPr>
          <p:spPr>
            <a:xfrm>
              <a:off x="8172573" y="555140"/>
              <a:ext cx="115263" cy="157296"/>
            </a:xfrm>
            <a:custGeom>
              <a:avLst/>
              <a:gdLst/>
              <a:ahLst/>
              <a:cxnLst/>
              <a:rect l="l" t="t" r="r" b="b"/>
              <a:pathLst>
                <a:path w="237655" h="324321" extrusionOk="0">
                  <a:moveTo>
                    <a:pt x="103670" y="224422"/>
                  </a:moveTo>
                  <a:cubicBezTo>
                    <a:pt x="118910" y="164097"/>
                    <a:pt x="80810" y="37097"/>
                    <a:pt x="129070" y="1537"/>
                  </a:cubicBezTo>
                  <a:cubicBezTo>
                    <a:pt x="197650" y="-13703"/>
                    <a:pt x="200190" y="88532"/>
                    <a:pt x="237655" y="124092"/>
                  </a:cubicBezTo>
                  <a:cubicBezTo>
                    <a:pt x="219875" y="178702"/>
                    <a:pt x="165900" y="59957"/>
                    <a:pt x="132245" y="71387"/>
                  </a:cubicBezTo>
                  <a:cubicBezTo>
                    <a:pt x="115735" y="135522"/>
                    <a:pt x="151930" y="215532"/>
                    <a:pt x="110655" y="271412"/>
                  </a:cubicBezTo>
                  <a:cubicBezTo>
                    <a:pt x="-25235" y="413017"/>
                    <a:pt x="-45555" y="225692"/>
                    <a:pt x="103670" y="224422"/>
                  </a:cubicBezTo>
                  <a:close/>
                  <a:moveTo>
                    <a:pt x="176060" y="65672"/>
                  </a:moveTo>
                  <a:cubicBezTo>
                    <a:pt x="170980" y="47892"/>
                    <a:pt x="167170" y="29477"/>
                    <a:pt x="146850" y="25032"/>
                  </a:cubicBezTo>
                  <a:cubicBezTo>
                    <a:pt x="136690" y="33922"/>
                    <a:pt x="136690" y="33922"/>
                    <a:pt x="134785" y="44082"/>
                  </a:cubicBezTo>
                  <a:cubicBezTo>
                    <a:pt x="148755" y="51067"/>
                    <a:pt x="162090" y="58687"/>
                    <a:pt x="176060" y="6567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611" name="Google Shape;611;p11"/>
            <p:cNvSpPr/>
            <p:nvPr/>
          </p:nvSpPr>
          <p:spPr>
            <a:xfrm>
              <a:off x="4481735" y="547509"/>
              <a:ext cx="87093" cy="153839"/>
            </a:xfrm>
            <a:custGeom>
              <a:avLst/>
              <a:gdLst/>
              <a:ahLst/>
              <a:cxnLst/>
              <a:rect l="l" t="t" r="r" b="b"/>
              <a:pathLst>
                <a:path w="179573" h="317193" extrusionOk="0">
                  <a:moveTo>
                    <a:pt x="48300" y="7056"/>
                  </a:moveTo>
                  <a:cubicBezTo>
                    <a:pt x="85130" y="8961"/>
                    <a:pt x="155616" y="-21519"/>
                    <a:pt x="159425" y="31186"/>
                  </a:cubicBezTo>
                  <a:cubicBezTo>
                    <a:pt x="167680" y="121356"/>
                    <a:pt x="186096" y="212796"/>
                    <a:pt x="177205" y="302966"/>
                  </a:cubicBezTo>
                  <a:cubicBezTo>
                    <a:pt x="142280" y="316301"/>
                    <a:pt x="114975" y="320111"/>
                    <a:pt x="85766" y="315031"/>
                  </a:cubicBezTo>
                  <a:cubicBezTo>
                    <a:pt x="69255" y="264231"/>
                    <a:pt x="90211" y="208351"/>
                    <a:pt x="78780" y="154376"/>
                  </a:cubicBezTo>
                  <a:cubicBezTo>
                    <a:pt x="-62189" y="192476"/>
                    <a:pt x="24171" y="74366"/>
                    <a:pt x="48300" y="7056"/>
                  </a:cubicBezTo>
                  <a:close/>
                  <a:moveTo>
                    <a:pt x="109261" y="290901"/>
                  </a:moveTo>
                  <a:cubicBezTo>
                    <a:pt x="134025" y="291536"/>
                    <a:pt x="134025" y="291536"/>
                    <a:pt x="154346" y="278836"/>
                  </a:cubicBezTo>
                  <a:cubicBezTo>
                    <a:pt x="153075" y="219781"/>
                    <a:pt x="167680" y="54046"/>
                    <a:pt x="118786" y="24201"/>
                  </a:cubicBezTo>
                  <a:cubicBezTo>
                    <a:pt x="53380" y="10231"/>
                    <a:pt x="40046" y="82621"/>
                    <a:pt x="20996" y="128976"/>
                  </a:cubicBezTo>
                  <a:cubicBezTo>
                    <a:pt x="48936" y="149931"/>
                    <a:pt x="55921" y="133421"/>
                    <a:pt x="69891" y="115641"/>
                  </a:cubicBezTo>
                  <a:cubicBezTo>
                    <a:pt x="135296" y="72461"/>
                    <a:pt x="83861" y="261691"/>
                    <a:pt x="109261" y="290901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612" name="Google Shape;612;p11"/>
            <p:cNvSpPr/>
            <p:nvPr/>
          </p:nvSpPr>
          <p:spPr>
            <a:xfrm>
              <a:off x="2048182" y="505004"/>
              <a:ext cx="126077" cy="173483"/>
            </a:xfrm>
            <a:custGeom>
              <a:avLst/>
              <a:gdLst/>
              <a:ahLst/>
              <a:cxnLst/>
              <a:rect l="l" t="t" r="r" b="b"/>
              <a:pathLst>
                <a:path w="283319" h="389850" extrusionOk="0">
                  <a:moveTo>
                    <a:pt x="215764" y="169337"/>
                  </a:moveTo>
                  <a:cubicBezTo>
                    <a:pt x="302124" y="27097"/>
                    <a:pt x="90669" y="-68153"/>
                    <a:pt x="11294" y="60752"/>
                  </a:cubicBezTo>
                  <a:cubicBezTo>
                    <a:pt x="-7756" y="89962"/>
                    <a:pt x="-3946" y="100757"/>
                    <a:pt x="32249" y="114092"/>
                  </a:cubicBezTo>
                  <a:cubicBezTo>
                    <a:pt x="71619" y="115997"/>
                    <a:pt x="97019" y="51862"/>
                    <a:pt x="145279" y="76627"/>
                  </a:cubicBezTo>
                  <a:cubicBezTo>
                    <a:pt x="215764" y="123617"/>
                    <a:pt x="108449" y="154732"/>
                    <a:pt x="109719" y="185212"/>
                  </a:cubicBezTo>
                  <a:cubicBezTo>
                    <a:pt x="111624" y="209342"/>
                    <a:pt x="220844" y="209977"/>
                    <a:pt x="165599" y="293162"/>
                  </a:cubicBezTo>
                  <a:cubicBezTo>
                    <a:pt x="115434" y="342057"/>
                    <a:pt x="90669" y="265222"/>
                    <a:pt x="53204" y="286812"/>
                  </a:cubicBezTo>
                  <a:cubicBezTo>
                    <a:pt x="41774" y="293797"/>
                    <a:pt x="19549" y="293162"/>
                    <a:pt x="19549" y="310942"/>
                  </a:cubicBezTo>
                  <a:cubicBezTo>
                    <a:pt x="44949" y="470962"/>
                    <a:pt x="437379" y="369362"/>
                    <a:pt x="215764" y="169337"/>
                  </a:cubicBezTo>
                  <a:close/>
                  <a:moveTo>
                    <a:pt x="255769" y="311577"/>
                  </a:moveTo>
                  <a:cubicBezTo>
                    <a:pt x="230369" y="375712"/>
                    <a:pt x="58919" y="393492"/>
                    <a:pt x="43679" y="321102"/>
                  </a:cubicBezTo>
                  <a:cubicBezTo>
                    <a:pt x="53204" y="313482"/>
                    <a:pt x="60189" y="310942"/>
                    <a:pt x="70984" y="308402"/>
                  </a:cubicBezTo>
                  <a:cubicBezTo>
                    <a:pt x="145914" y="381427"/>
                    <a:pt x="251959" y="274112"/>
                    <a:pt x="178299" y="199817"/>
                  </a:cubicBezTo>
                  <a:cubicBezTo>
                    <a:pt x="157344" y="184577"/>
                    <a:pt x="144644" y="190927"/>
                    <a:pt x="171314" y="159812"/>
                  </a:cubicBezTo>
                  <a:cubicBezTo>
                    <a:pt x="239259" y="61387"/>
                    <a:pt x="99559" y="5507"/>
                    <a:pt x="35424" y="93772"/>
                  </a:cubicBezTo>
                  <a:cubicBezTo>
                    <a:pt x="-5851" y="29002"/>
                    <a:pt x="261484" y="-44023"/>
                    <a:pt x="204334" y="148382"/>
                  </a:cubicBezTo>
                  <a:cubicBezTo>
                    <a:pt x="201159" y="161082"/>
                    <a:pt x="201159" y="165527"/>
                    <a:pt x="188459" y="178227"/>
                  </a:cubicBezTo>
                  <a:cubicBezTo>
                    <a:pt x="227829" y="190292"/>
                    <a:pt x="275454" y="281097"/>
                    <a:pt x="255769" y="31157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613" name="Google Shape;613;p11"/>
            <p:cNvSpPr/>
            <p:nvPr/>
          </p:nvSpPr>
          <p:spPr>
            <a:xfrm>
              <a:off x="126658" y="1006747"/>
              <a:ext cx="126356" cy="163706"/>
            </a:xfrm>
            <a:custGeom>
              <a:avLst/>
              <a:gdLst/>
              <a:ahLst/>
              <a:cxnLst/>
              <a:rect l="l" t="t" r="r" b="b"/>
              <a:pathLst>
                <a:path w="260527" h="337538" extrusionOk="0">
                  <a:moveTo>
                    <a:pt x="70965" y="150214"/>
                  </a:moveTo>
                  <a:cubicBezTo>
                    <a:pt x="-31905" y="199744"/>
                    <a:pt x="-8410" y="53058"/>
                    <a:pt x="50010" y="19403"/>
                  </a:cubicBezTo>
                  <a:cubicBezTo>
                    <a:pt x="99540" y="-21237"/>
                    <a:pt x="175740" y="6703"/>
                    <a:pt x="204315" y="59408"/>
                  </a:cubicBezTo>
                  <a:cubicBezTo>
                    <a:pt x="234160" y="115923"/>
                    <a:pt x="183360" y="176248"/>
                    <a:pt x="162405" y="228953"/>
                  </a:cubicBezTo>
                  <a:cubicBezTo>
                    <a:pt x="222730" y="254353"/>
                    <a:pt x="280515" y="204189"/>
                    <a:pt x="253845" y="309598"/>
                  </a:cubicBezTo>
                  <a:cubicBezTo>
                    <a:pt x="202410" y="340078"/>
                    <a:pt x="118590" y="320394"/>
                    <a:pt x="56360" y="337539"/>
                  </a:cubicBezTo>
                  <a:cubicBezTo>
                    <a:pt x="-5235" y="325473"/>
                    <a:pt x="102715" y="185139"/>
                    <a:pt x="110970" y="145133"/>
                  </a:cubicBezTo>
                  <a:cubicBezTo>
                    <a:pt x="160500" y="75919"/>
                    <a:pt x="55725" y="82269"/>
                    <a:pt x="70965" y="150214"/>
                  </a:cubicBezTo>
                  <a:close/>
                  <a:moveTo>
                    <a:pt x="123670" y="254353"/>
                  </a:moveTo>
                  <a:cubicBezTo>
                    <a:pt x="140180" y="194664"/>
                    <a:pt x="211935" y="137514"/>
                    <a:pt x="182725" y="75283"/>
                  </a:cubicBezTo>
                  <a:cubicBezTo>
                    <a:pt x="171930" y="39088"/>
                    <a:pt x="127480" y="13053"/>
                    <a:pt x="92555" y="25119"/>
                  </a:cubicBezTo>
                  <a:cubicBezTo>
                    <a:pt x="36040" y="25119"/>
                    <a:pt x="-10315" y="170533"/>
                    <a:pt x="46200" y="130528"/>
                  </a:cubicBezTo>
                  <a:cubicBezTo>
                    <a:pt x="49375" y="47978"/>
                    <a:pt x="174470" y="60678"/>
                    <a:pt x="140180" y="141958"/>
                  </a:cubicBezTo>
                  <a:cubicBezTo>
                    <a:pt x="119225" y="196569"/>
                    <a:pt x="72870" y="253083"/>
                    <a:pt x="69060" y="309598"/>
                  </a:cubicBezTo>
                  <a:cubicBezTo>
                    <a:pt x="109065" y="316583"/>
                    <a:pt x="193520" y="307694"/>
                    <a:pt x="232890" y="291183"/>
                  </a:cubicBezTo>
                  <a:cubicBezTo>
                    <a:pt x="234795" y="282928"/>
                    <a:pt x="236700" y="274039"/>
                    <a:pt x="238605" y="264514"/>
                  </a:cubicBezTo>
                  <a:cubicBezTo>
                    <a:pt x="197330" y="251178"/>
                    <a:pt x="166215" y="267689"/>
                    <a:pt x="123670" y="25435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614" name="Google Shape;614;p11"/>
            <p:cNvGrpSpPr/>
            <p:nvPr/>
          </p:nvGrpSpPr>
          <p:grpSpPr>
            <a:xfrm>
              <a:off x="7836651" y="987182"/>
              <a:ext cx="121750" cy="155749"/>
              <a:chOff x="6422295" y="3351500"/>
              <a:chExt cx="252856" cy="323399"/>
            </a:xfrm>
          </p:grpSpPr>
          <p:sp>
            <p:nvSpPr>
              <p:cNvPr id="615" name="Google Shape;615;p11"/>
              <p:cNvSpPr/>
              <p:nvPr/>
            </p:nvSpPr>
            <p:spPr>
              <a:xfrm>
                <a:off x="6422295" y="3351500"/>
                <a:ext cx="252856" cy="323399"/>
              </a:xfrm>
              <a:custGeom>
                <a:avLst/>
                <a:gdLst/>
                <a:ahLst/>
                <a:cxnLst/>
                <a:rect l="l" t="t" r="r" b="b"/>
                <a:pathLst>
                  <a:path w="294019" h="376045" extrusionOk="0">
                    <a:moveTo>
                      <a:pt x="172720" y="274801"/>
                    </a:moveTo>
                    <a:cubicBezTo>
                      <a:pt x="154940" y="268451"/>
                      <a:pt x="140970" y="274801"/>
                      <a:pt x="126365" y="278611"/>
                    </a:cubicBezTo>
                    <a:cubicBezTo>
                      <a:pt x="109855" y="304011"/>
                      <a:pt x="109220" y="334491"/>
                      <a:pt x="99695" y="364336"/>
                    </a:cubicBezTo>
                    <a:cubicBezTo>
                      <a:pt x="71755" y="359256"/>
                      <a:pt x="0" y="392911"/>
                      <a:pt x="0" y="352906"/>
                    </a:cubicBezTo>
                    <a:cubicBezTo>
                      <a:pt x="38100" y="239241"/>
                      <a:pt x="70485" y="123671"/>
                      <a:pt x="102235" y="8101"/>
                    </a:cubicBezTo>
                    <a:cubicBezTo>
                      <a:pt x="248920" y="-26189"/>
                      <a:pt x="236855" y="52551"/>
                      <a:pt x="264160" y="165581"/>
                    </a:cubicBezTo>
                    <a:cubicBezTo>
                      <a:pt x="262255" y="201776"/>
                      <a:pt x="322580" y="359256"/>
                      <a:pt x="276860" y="358621"/>
                    </a:cubicBezTo>
                    <a:cubicBezTo>
                      <a:pt x="153670" y="357986"/>
                      <a:pt x="184150" y="433551"/>
                      <a:pt x="172720" y="274801"/>
                    </a:cubicBezTo>
                    <a:close/>
                    <a:moveTo>
                      <a:pt x="266700" y="331316"/>
                    </a:moveTo>
                    <a:cubicBezTo>
                      <a:pt x="262255" y="229081"/>
                      <a:pt x="236220" y="119861"/>
                      <a:pt x="201295" y="23341"/>
                    </a:cubicBezTo>
                    <a:cubicBezTo>
                      <a:pt x="175895" y="22071"/>
                      <a:pt x="129540" y="8736"/>
                      <a:pt x="120015" y="41121"/>
                    </a:cubicBezTo>
                    <a:cubicBezTo>
                      <a:pt x="86995" y="139546"/>
                      <a:pt x="53975" y="239876"/>
                      <a:pt x="33655" y="341476"/>
                    </a:cubicBezTo>
                    <a:cubicBezTo>
                      <a:pt x="90805" y="367511"/>
                      <a:pt x="90805" y="291946"/>
                      <a:pt x="106680" y="256386"/>
                    </a:cubicBezTo>
                    <a:cubicBezTo>
                      <a:pt x="290195" y="214476"/>
                      <a:pt x="113665" y="389736"/>
                      <a:pt x="266700" y="331316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616" name="Google Shape;616;p11"/>
              <p:cNvSpPr/>
              <p:nvPr/>
            </p:nvSpPr>
            <p:spPr>
              <a:xfrm>
                <a:off x="6523827" y="3405472"/>
                <a:ext cx="67661" cy="140626"/>
              </a:xfrm>
              <a:custGeom>
                <a:avLst/>
                <a:gdLst/>
                <a:ahLst/>
                <a:cxnLst/>
                <a:rect l="l" t="t" r="r" b="b"/>
                <a:pathLst>
                  <a:path w="78676" h="163519" extrusionOk="0">
                    <a:moveTo>
                      <a:pt x="47759" y="0"/>
                    </a:moveTo>
                    <a:cubicBezTo>
                      <a:pt x="77604" y="36830"/>
                      <a:pt x="59824" y="93345"/>
                      <a:pt x="76969" y="137160"/>
                    </a:cubicBezTo>
                    <a:cubicBezTo>
                      <a:pt x="82049" y="150495"/>
                      <a:pt x="75699" y="170180"/>
                      <a:pt x="59189" y="161290"/>
                    </a:cubicBezTo>
                    <a:cubicBezTo>
                      <a:pt x="38869" y="149860"/>
                      <a:pt x="-8756" y="165735"/>
                      <a:pt x="1404" y="127635"/>
                    </a:cubicBezTo>
                    <a:cubicBezTo>
                      <a:pt x="15374" y="83820"/>
                      <a:pt x="14104" y="35560"/>
                      <a:pt x="47759" y="0"/>
                    </a:cubicBezTo>
                    <a:close/>
                    <a:moveTo>
                      <a:pt x="25534" y="130810"/>
                    </a:moveTo>
                    <a:cubicBezTo>
                      <a:pt x="68714" y="151130"/>
                      <a:pt x="47124" y="101600"/>
                      <a:pt x="44584" y="77470"/>
                    </a:cubicBezTo>
                    <a:cubicBezTo>
                      <a:pt x="31249" y="97155"/>
                      <a:pt x="26804" y="113665"/>
                      <a:pt x="25534" y="130810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617" name="Google Shape;617;p11"/>
            <p:cNvSpPr/>
            <p:nvPr/>
          </p:nvSpPr>
          <p:spPr>
            <a:xfrm>
              <a:off x="1353734" y="881315"/>
              <a:ext cx="187420" cy="190001"/>
            </a:xfrm>
            <a:custGeom>
              <a:avLst/>
              <a:gdLst/>
              <a:ahLst/>
              <a:cxnLst/>
              <a:rect l="l" t="t" r="r" b="b"/>
              <a:pathLst>
                <a:path w="386433" h="391754" extrusionOk="0">
                  <a:moveTo>
                    <a:pt x="22225" y="106004"/>
                  </a:moveTo>
                  <a:cubicBezTo>
                    <a:pt x="40640" y="82509"/>
                    <a:pt x="84455" y="92670"/>
                    <a:pt x="109855" y="76795"/>
                  </a:cubicBezTo>
                  <a:cubicBezTo>
                    <a:pt x="113030" y="58379"/>
                    <a:pt x="107315" y="43139"/>
                    <a:pt x="98425" y="27264"/>
                  </a:cubicBezTo>
                  <a:cubicBezTo>
                    <a:pt x="122555" y="8850"/>
                    <a:pt x="153035" y="-7661"/>
                    <a:pt x="182880" y="3770"/>
                  </a:cubicBezTo>
                  <a:cubicBezTo>
                    <a:pt x="186690" y="19645"/>
                    <a:pt x="190500" y="36789"/>
                    <a:pt x="194945" y="55839"/>
                  </a:cubicBezTo>
                  <a:cubicBezTo>
                    <a:pt x="226695" y="60284"/>
                    <a:pt x="256540" y="42504"/>
                    <a:pt x="287020" y="52664"/>
                  </a:cubicBezTo>
                  <a:cubicBezTo>
                    <a:pt x="300355" y="119339"/>
                    <a:pt x="327660" y="186014"/>
                    <a:pt x="373380" y="237450"/>
                  </a:cubicBezTo>
                  <a:cubicBezTo>
                    <a:pt x="386080" y="250150"/>
                    <a:pt x="388620" y="262850"/>
                    <a:pt x="384810" y="280629"/>
                  </a:cubicBezTo>
                  <a:cubicBezTo>
                    <a:pt x="356870" y="380325"/>
                    <a:pt x="198755" y="356195"/>
                    <a:pt x="115570" y="391754"/>
                  </a:cubicBezTo>
                  <a:cubicBezTo>
                    <a:pt x="31115" y="324445"/>
                    <a:pt x="4445" y="213320"/>
                    <a:pt x="0" y="108545"/>
                  </a:cubicBezTo>
                  <a:cubicBezTo>
                    <a:pt x="8890" y="107275"/>
                    <a:pt x="15875" y="106004"/>
                    <a:pt x="22860" y="105370"/>
                  </a:cubicBezTo>
                  <a:cubicBezTo>
                    <a:pt x="16510" y="199984"/>
                    <a:pt x="46990" y="300314"/>
                    <a:pt x="115570" y="368259"/>
                  </a:cubicBezTo>
                  <a:cubicBezTo>
                    <a:pt x="184150" y="354925"/>
                    <a:pt x="258445" y="348575"/>
                    <a:pt x="323215" y="320634"/>
                  </a:cubicBezTo>
                  <a:cubicBezTo>
                    <a:pt x="316865" y="290789"/>
                    <a:pt x="302895" y="271104"/>
                    <a:pt x="309245" y="243164"/>
                  </a:cubicBezTo>
                  <a:cubicBezTo>
                    <a:pt x="322580" y="243164"/>
                    <a:pt x="333375" y="243164"/>
                    <a:pt x="347980" y="243164"/>
                  </a:cubicBezTo>
                  <a:cubicBezTo>
                    <a:pt x="325755" y="189825"/>
                    <a:pt x="288290" y="147279"/>
                    <a:pt x="278765" y="88225"/>
                  </a:cubicBezTo>
                  <a:cubicBezTo>
                    <a:pt x="273685" y="48220"/>
                    <a:pt x="226695" y="69809"/>
                    <a:pt x="203835" y="81875"/>
                  </a:cubicBezTo>
                  <a:cubicBezTo>
                    <a:pt x="206375" y="93304"/>
                    <a:pt x="208280" y="102829"/>
                    <a:pt x="210185" y="112354"/>
                  </a:cubicBezTo>
                  <a:cubicBezTo>
                    <a:pt x="182245" y="123784"/>
                    <a:pt x="158115" y="145375"/>
                    <a:pt x="128270" y="132675"/>
                  </a:cubicBezTo>
                  <a:cubicBezTo>
                    <a:pt x="121285" y="63459"/>
                    <a:pt x="57150" y="126325"/>
                    <a:pt x="22225" y="106004"/>
                  </a:cubicBezTo>
                  <a:close/>
                  <a:moveTo>
                    <a:pt x="165100" y="21550"/>
                  </a:moveTo>
                  <a:cubicBezTo>
                    <a:pt x="107315" y="11389"/>
                    <a:pt x="133350" y="88225"/>
                    <a:pt x="145415" y="118070"/>
                  </a:cubicBezTo>
                  <a:cubicBezTo>
                    <a:pt x="163195" y="119975"/>
                    <a:pt x="173355" y="109814"/>
                    <a:pt x="185420" y="100289"/>
                  </a:cubicBezTo>
                  <a:cubicBezTo>
                    <a:pt x="179070" y="72984"/>
                    <a:pt x="172720" y="46314"/>
                    <a:pt x="165100" y="21550"/>
                  </a:cubicBezTo>
                  <a:close/>
                  <a:moveTo>
                    <a:pt x="327660" y="266025"/>
                  </a:moveTo>
                  <a:cubicBezTo>
                    <a:pt x="328930" y="337145"/>
                    <a:pt x="368300" y="313014"/>
                    <a:pt x="357505" y="266025"/>
                  </a:cubicBezTo>
                  <a:cubicBezTo>
                    <a:pt x="349885" y="266025"/>
                    <a:pt x="340360" y="266025"/>
                    <a:pt x="327660" y="26602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618" name="Google Shape;618;p11"/>
            <p:cNvSpPr/>
            <p:nvPr/>
          </p:nvSpPr>
          <p:spPr>
            <a:xfrm>
              <a:off x="6088369" y="586056"/>
              <a:ext cx="149720" cy="115699"/>
            </a:xfrm>
            <a:custGeom>
              <a:avLst/>
              <a:gdLst/>
              <a:ahLst/>
              <a:cxnLst/>
              <a:rect l="l" t="t" r="r" b="b"/>
              <a:pathLst>
                <a:path w="308702" h="238555" extrusionOk="0">
                  <a:moveTo>
                    <a:pt x="275682" y="130540"/>
                  </a:moveTo>
                  <a:cubicBezTo>
                    <a:pt x="186782" y="134985"/>
                    <a:pt x="95977" y="143875"/>
                    <a:pt x="7712" y="150225"/>
                  </a:cubicBezTo>
                  <a:cubicBezTo>
                    <a:pt x="-8798" y="168640"/>
                    <a:pt x="1997" y="241030"/>
                    <a:pt x="32477" y="238490"/>
                  </a:cubicBezTo>
                  <a:cubicBezTo>
                    <a:pt x="126457" y="218805"/>
                    <a:pt x="214087" y="238490"/>
                    <a:pt x="308702" y="211820"/>
                  </a:cubicBezTo>
                  <a:cubicBezTo>
                    <a:pt x="278857" y="185150"/>
                    <a:pt x="322672" y="132445"/>
                    <a:pt x="275682" y="130540"/>
                  </a:cubicBezTo>
                  <a:close/>
                  <a:moveTo>
                    <a:pt x="271872" y="187690"/>
                  </a:moveTo>
                  <a:cubicBezTo>
                    <a:pt x="200752" y="219440"/>
                    <a:pt x="111217" y="202930"/>
                    <a:pt x="33112" y="211185"/>
                  </a:cubicBezTo>
                  <a:cubicBezTo>
                    <a:pt x="25492" y="195310"/>
                    <a:pt x="24857" y="195310"/>
                    <a:pt x="29302" y="175625"/>
                  </a:cubicBezTo>
                  <a:cubicBezTo>
                    <a:pt x="108677" y="166100"/>
                    <a:pt x="196307" y="146415"/>
                    <a:pt x="274412" y="159750"/>
                  </a:cubicBezTo>
                  <a:cubicBezTo>
                    <a:pt x="273777" y="169275"/>
                    <a:pt x="272507" y="179435"/>
                    <a:pt x="271872" y="187690"/>
                  </a:cubicBezTo>
                  <a:close/>
                  <a:moveTo>
                    <a:pt x="3902" y="80375"/>
                  </a:moveTo>
                  <a:cubicBezTo>
                    <a:pt x="10252" y="126095"/>
                    <a:pt x="181067" y="83550"/>
                    <a:pt x="218532" y="87995"/>
                  </a:cubicBezTo>
                  <a:cubicBezTo>
                    <a:pt x="295367" y="95615"/>
                    <a:pt x="307432" y="97520"/>
                    <a:pt x="293462" y="19415"/>
                  </a:cubicBezTo>
                  <a:cubicBezTo>
                    <a:pt x="285842" y="-17415"/>
                    <a:pt x="73117" y="11160"/>
                    <a:pt x="28032" y="2270"/>
                  </a:cubicBezTo>
                  <a:cubicBezTo>
                    <a:pt x="-10068" y="1635"/>
                    <a:pt x="6442" y="55610"/>
                    <a:pt x="3902" y="80375"/>
                  </a:cubicBezTo>
                  <a:close/>
                  <a:moveTo>
                    <a:pt x="40097" y="25130"/>
                  </a:moveTo>
                  <a:cubicBezTo>
                    <a:pt x="78197" y="25765"/>
                    <a:pt x="115027" y="14970"/>
                    <a:pt x="153762" y="23225"/>
                  </a:cubicBezTo>
                  <a:cubicBezTo>
                    <a:pt x="189957" y="39735"/>
                    <a:pt x="274412" y="-6620"/>
                    <a:pt x="276317" y="52435"/>
                  </a:cubicBezTo>
                  <a:cubicBezTo>
                    <a:pt x="287747" y="79105"/>
                    <a:pt x="54067" y="73390"/>
                    <a:pt x="26762" y="72120"/>
                  </a:cubicBezTo>
                  <a:cubicBezTo>
                    <a:pt x="27397" y="54975"/>
                    <a:pt x="15332" y="26400"/>
                    <a:pt x="40097" y="2513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619" name="Google Shape;619;p11"/>
            <p:cNvGrpSpPr/>
            <p:nvPr/>
          </p:nvGrpSpPr>
          <p:grpSpPr>
            <a:xfrm>
              <a:off x="3137402" y="1006079"/>
              <a:ext cx="129429" cy="165162"/>
              <a:chOff x="6793660" y="3322411"/>
              <a:chExt cx="268804" cy="342944"/>
            </a:xfrm>
          </p:grpSpPr>
          <p:sp>
            <p:nvSpPr>
              <p:cNvPr id="620" name="Google Shape;620;p11"/>
              <p:cNvSpPr/>
              <p:nvPr/>
            </p:nvSpPr>
            <p:spPr>
              <a:xfrm>
                <a:off x="6793660" y="3322411"/>
                <a:ext cx="268804" cy="342944"/>
              </a:xfrm>
              <a:custGeom>
                <a:avLst/>
                <a:gdLst/>
                <a:ahLst/>
                <a:cxnLst/>
                <a:rect l="l" t="t" r="r" b="b"/>
                <a:pathLst>
                  <a:path w="312563" h="398772" extrusionOk="0">
                    <a:moveTo>
                      <a:pt x="216826" y="153028"/>
                    </a:moveTo>
                    <a:cubicBezTo>
                      <a:pt x="221271" y="163188"/>
                      <a:pt x="230796" y="165093"/>
                      <a:pt x="238416" y="166997"/>
                    </a:cubicBezTo>
                    <a:cubicBezTo>
                      <a:pt x="302551" y="185413"/>
                      <a:pt x="337476" y="278758"/>
                      <a:pt x="291756" y="323843"/>
                    </a:cubicBezTo>
                    <a:cubicBezTo>
                      <a:pt x="232701" y="397503"/>
                      <a:pt x="134911" y="398772"/>
                      <a:pt x="48551" y="398772"/>
                    </a:cubicBezTo>
                    <a:cubicBezTo>
                      <a:pt x="926" y="373372"/>
                      <a:pt x="31406" y="246372"/>
                      <a:pt x="16166" y="193668"/>
                    </a:cubicBezTo>
                    <a:cubicBezTo>
                      <a:pt x="21881" y="142868"/>
                      <a:pt x="-23839" y="59047"/>
                      <a:pt x="17436" y="23488"/>
                    </a:cubicBezTo>
                    <a:cubicBezTo>
                      <a:pt x="114591" y="-33028"/>
                      <a:pt x="340016" y="13328"/>
                      <a:pt x="216826" y="153028"/>
                    </a:cubicBezTo>
                    <a:close/>
                    <a:moveTo>
                      <a:pt x="54901" y="378453"/>
                    </a:moveTo>
                    <a:cubicBezTo>
                      <a:pt x="170471" y="401313"/>
                      <a:pt x="394626" y="293997"/>
                      <a:pt x="234606" y="185413"/>
                    </a:cubicBezTo>
                    <a:cubicBezTo>
                      <a:pt x="203491" y="168903"/>
                      <a:pt x="153326" y="198747"/>
                      <a:pt x="133006" y="175253"/>
                    </a:cubicBezTo>
                    <a:cubicBezTo>
                      <a:pt x="144436" y="149218"/>
                      <a:pt x="190791" y="149218"/>
                      <a:pt x="209206" y="125088"/>
                    </a:cubicBezTo>
                    <a:cubicBezTo>
                      <a:pt x="287946" y="16503"/>
                      <a:pt x="107606" y="-642"/>
                      <a:pt x="40296" y="38093"/>
                    </a:cubicBezTo>
                    <a:cubicBezTo>
                      <a:pt x="2831" y="52697"/>
                      <a:pt x="33311" y="106672"/>
                      <a:pt x="30136" y="137153"/>
                    </a:cubicBezTo>
                    <a:cubicBezTo>
                      <a:pt x="44741" y="218433"/>
                      <a:pt x="40931" y="297808"/>
                      <a:pt x="54901" y="378453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621" name="Google Shape;621;p11"/>
              <p:cNvSpPr/>
              <p:nvPr/>
            </p:nvSpPr>
            <p:spPr>
              <a:xfrm>
                <a:off x="6856211" y="3513113"/>
                <a:ext cx="129046" cy="89953"/>
              </a:xfrm>
              <a:custGeom>
                <a:avLst/>
                <a:gdLst/>
                <a:ahLst/>
                <a:cxnLst/>
                <a:rect l="l" t="t" r="r" b="b"/>
                <a:pathLst>
                  <a:path w="150053" h="104597" extrusionOk="0">
                    <a:moveTo>
                      <a:pt x="0" y="23515"/>
                    </a:moveTo>
                    <a:cubicBezTo>
                      <a:pt x="96520" y="-43160"/>
                      <a:pt x="239395" y="48280"/>
                      <a:pt x="74930" y="95905"/>
                    </a:cubicBezTo>
                    <a:cubicBezTo>
                      <a:pt x="-23495" y="118765"/>
                      <a:pt x="19685" y="97175"/>
                      <a:pt x="0" y="23515"/>
                    </a:cubicBezTo>
                    <a:close/>
                    <a:moveTo>
                      <a:pt x="92075" y="16530"/>
                    </a:moveTo>
                    <a:cubicBezTo>
                      <a:pt x="57150" y="22880"/>
                      <a:pt x="17780" y="24150"/>
                      <a:pt x="31750" y="69235"/>
                    </a:cubicBezTo>
                    <a:cubicBezTo>
                      <a:pt x="53340" y="109875"/>
                      <a:pt x="184150" y="29230"/>
                      <a:pt x="92075" y="16530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622" name="Google Shape;622;p11"/>
              <p:cNvSpPr/>
              <p:nvPr/>
            </p:nvSpPr>
            <p:spPr>
              <a:xfrm>
                <a:off x="6843642" y="3359143"/>
                <a:ext cx="112645" cy="75760"/>
              </a:xfrm>
              <a:custGeom>
                <a:avLst/>
                <a:gdLst/>
                <a:ahLst/>
                <a:cxnLst/>
                <a:rect l="l" t="t" r="r" b="b"/>
                <a:pathLst>
                  <a:path w="130983" h="88093" extrusionOk="0">
                    <a:moveTo>
                      <a:pt x="0" y="22716"/>
                    </a:moveTo>
                    <a:cubicBezTo>
                      <a:pt x="33020" y="8111"/>
                      <a:pt x="162560" y="-29989"/>
                      <a:pt x="123825" y="44941"/>
                    </a:cubicBezTo>
                    <a:cubicBezTo>
                      <a:pt x="67945" y="81136"/>
                      <a:pt x="0" y="130031"/>
                      <a:pt x="0" y="22716"/>
                    </a:cubicBezTo>
                    <a:close/>
                    <a:moveTo>
                      <a:pt x="34289" y="67166"/>
                    </a:moveTo>
                    <a:cubicBezTo>
                      <a:pt x="60325" y="58911"/>
                      <a:pt x="96520" y="46846"/>
                      <a:pt x="102235" y="20176"/>
                    </a:cubicBezTo>
                    <a:cubicBezTo>
                      <a:pt x="74295" y="17636"/>
                      <a:pt x="50164" y="25256"/>
                      <a:pt x="27305" y="37321"/>
                    </a:cubicBezTo>
                    <a:cubicBezTo>
                      <a:pt x="24130" y="49386"/>
                      <a:pt x="24764" y="57641"/>
                      <a:pt x="34289" y="67166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623" name="Google Shape;623;p11"/>
            <p:cNvSpPr/>
            <p:nvPr/>
          </p:nvSpPr>
          <p:spPr>
            <a:xfrm>
              <a:off x="2776508" y="1006744"/>
              <a:ext cx="212021" cy="115156"/>
            </a:xfrm>
            <a:custGeom>
              <a:avLst/>
              <a:gdLst/>
              <a:ahLst/>
              <a:cxnLst/>
              <a:rect l="l" t="t" r="r" b="b"/>
              <a:pathLst>
                <a:path w="550703" h="299106" extrusionOk="0">
                  <a:moveTo>
                    <a:pt x="315400" y="163550"/>
                  </a:moveTo>
                  <a:cubicBezTo>
                    <a:pt x="376995" y="159105"/>
                    <a:pt x="479865" y="221335"/>
                    <a:pt x="505265" y="137515"/>
                  </a:cubicBezTo>
                  <a:cubicBezTo>
                    <a:pt x="521140" y="29565"/>
                    <a:pt x="410015" y="17500"/>
                    <a:pt x="347150" y="85445"/>
                  </a:cubicBezTo>
                  <a:cubicBezTo>
                    <a:pt x="271585" y="162915"/>
                    <a:pt x="215070" y="322300"/>
                    <a:pt x="82355" y="296265"/>
                  </a:cubicBezTo>
                  <a:cubicBezTo>
                    <a:pt x="-122750" y="216255"/>
                    <a:pt x="103945" y="13055"/>
                    <a:pt x="235390" y="104495"/>
                  </a:cubicBezTo>
                  <a:cubicBezTo>
                    <a:pt x="255075" y="120370"/>
                    <a:pt x="243645" y="141960"/>
                    <a:pt x="220150" y="127990"/>
                  </a:cubicBezTo>
                  <a:cubicBezTo>
                    <a:pt x="107120" y="72745"/>
                    <a:pt x="-35755" y="251180"/>
                    <a:pt x="118550" y="248640"/>
                  </a:cubicBezTo>
                  <a:cubicBezTo>
                    <a:pt x="248725" y="211810"/>
                    <a:pt x="274760" y="49885"/>
                    <a:pt x="402395" y="9245"/>
                  </a:cubicBezTo>
                  <a:cubicBezTo>
                    <a:pt x="433510" y="1625"/>
                    <a:pt x="474785" y="-10440"/>
                    <a:pt x="498280" y="17500"/>
                  </a:cubicBezTo>
                  <a:cubicBezTo>
                    <a:pt x="519235" y="48615"/>
                    <a:pt x="559240" y="75920"/>
                    <a:pt x="549080" y="117830"/>
                  </a:cubicBezTo>
                  <a:cubicBezTo>
                    <a:pt x="541460" y="223240"/>
                    <a:pt x="350325" y="257530"/>
                    <a:pt x="315400" y="163550"/>
                  </a:cubicBezTo>
                  <a:close/>
                  <a:moveTo>
                    <a:pt x="128710" y="265785"/>
                  </a:moveTo>
                  <a:cubicBezTo>
                    <a:pt x="119820" y="279120"/>
                    <a:pt x="105215" y="267055"/>
                    <a:pt x="94420" y="274040"/>
                  </a:cubicBezTo>
                  <a:cubicBezTo>
                    <a:pt x="113470" y="281660"/>
                    <a:pt x="117280" y="256260"/>
                    <a:pt x="133790" y="268960"/>
                  </a:cubicBezTo>
                  <a:cubicBezTo>
                    <a:pt x="135060" y="268960"/>
                    <a:pt x="136330" y="267690"/>
                    <a:pt x="137600" y="267055"/>
                  </a:cubicBezTo>
                  <a:cubicBezTo>
                    <a:pt x="134425" y="266420"/>
                    <a:pt x="131885" y="266420"/>
                    <a:pt x="128710" y="265785"/>
                  </a:cubicBezTo>
                  <a:close/>
                  <a:moveTo>
                    <a:pt x="39175" y="164820"/>
                  </a:moveTo>
                  <a:cubicBezTo>
                    <a:pt x="11870" y="209270"/>
                    <a:pt x="25205" y="257530"/>
                    <a:pt x="65210" y="265150"/>
                  </a:cubicBezTo>
                  <a:cubicBezTo>
                    <a:pt x="34730" y="237210"/>
                    <a:pt x="20125" y="205460"/>
                    <a:pt x="39175" y="16482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624" name="Google Shape;624;p11"/>
            <p:cNvSpPr/>
            <p:nvPr/>
          </p:nvSpPr>
          <p:spPr>
            <a:xfrm rot="1466637">
              <a:off x="5246242" y="579297"/>
              <a:ext cx="132710" cy="129208"/>
            </a:xfrm>
            <a:custGeom>
              <a:avLst/>
              <a:gdLst/>
              <a:ahLst/>
              <a:cxnLst/>
              <a:rect l="l" t="t" r="r" b="b"/>
              <a:pathLst>
                <a:path w="274579" h="267334" extrusionOk="0">
                  <a:moveTo>
                    <a:pt x="222259" y="167640"/>
                  </a:moveTo>
                  <a:cubicBezTo>
                    <a:pt x="200669" y="206375"/>
                    <a:pt x="227974" y="238760"/>
                    <a:pt x="193049" y="267335"/>
                  </a:cubicBezTo>
                  <a:cubicBezTo>
                    <a:pt x="166379" y="251460"/>
                    <a:pt x="158124" y="217805"/>
                    <a:pt x="132724" y="198755"/>
                  </a:cubicBezTo>
                  <a:cubicBezTo>
                    <a:pt x="50809" y="235585"/>
                    <a:pt x="-626" y="271780"/>
                    <a:pt x="51444" y="151130"/>
                  </a:cubicBezTo>
                  <a:cubicBezTo>
                    <a:pt x="27949" y="105410"/>
                    <a:pt x="-53966" y="71120"/>
                    <a:pt x="55889" y="73660"/>
                  </a:cubicBezTo>
                  <a:cubicBezTo>
                    <a:pt x="107959" y="83820"/>
                    <a:pt x="113674" y="19685"/>
                    <a:pt x="156854" y="0"/>
                  </a:cubicBezTo>
                  <a:cubicBezTo>
                    <a:pt x="186064" y="11430"/>
                    <a:pt x="174634" y="57785"/>
                    <a:pt x="184794" y="83185"/>
                  </a:cubicBezTo>
                  <a:cubicBezTo>
                    <a:pt x="215274" y="124460"/>
                    <a:pt x="346084" y="109220"/>
                    <a:pt x="222259" y="167640"/>
                  </a:cubicBezTo>
                  <a:close/>
                  <a:moveTo>
                    <a:pt x="151774" y="35560"/>
                  </a:moveTo>
                  <a:cubicBezTo>
                    <a:pt x="100339" y="85725"/>
                    <a:pt x="120659" y="93980"/>
                    <a:pt x="39379" y="97790"/>
                  </a:cubicBezTo>
                  <a:cubicBezTo>
                    <a:pt x="53349" y="115570"/>
                    <a:pt x="65414" y="131445"/>
                    <a:pt x="76844" y="146685"/>
                  </a:cubicBezTo>
                  <a:cubicBezTo>
                    <a:pt x="74304" y="165735"/>
                    <a:pt x="60969" y="180340"/>
                    <a:pt x="63509" y="201295"/>
                  </a:cubicBezTo>
                  <a:cubicBezTo>
                    <a:pt x="123199" y="180975"/>
                    <a:pt x="142884" y="154940"/>
                    <a:pt x="178444" y="226695"/>
                  </a:cubicBezTo>
                  <a:cubicBezTo>
                    <a:pt x="181619" y="231140"/>
                    <a:pt x="184794" y="234950"/>
                    <a:pt x="191779" y="231140"/>
                  </a:cubicBezTo>
                  <a:cubicBezTo>
                    <a:pt x="200034" y="175260"/>
                    <a:pt x="182889" y="165735"/>
                    <a:pt x="231784" y="129540"/>
                  </a:cubicBezTo>
                  <a:cubicBezTo>
                    <a:pt x="152409" y="103505"/>
                    <a:pt x="167014" y="113030"/>
                    <a:pt x="151774" y="3556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</p:grpSp>
      <p:sp>
        <p:nvSpPr>
          <p:cNvPr id="625" name="Google Shape;625;p11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ith big pattern">
  <p:cSld name="BLANK_1_1"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12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8" name="Google Shape;628;p12"/>
          <p:cNvSpPr/>
          <p:nvPr/>
        </p:nvSpPr>
        <p:spPr>
          <a:xfrm>
            <a:off x="3877329" y="86931"/>
            <a:ext cx="499650" cy="704779"/>
          </a:xfrm>
          <a:custGeom>
            <a:avLst/>
            <a:gdLst/>
            <a:ahLst/>
            <a:cxnLst/>
            <a:rect l="l" t="t" r="r" b="b"/>
            <a:pathLst>
              <a:path w="580988" h="819510" extrusionOk="0">
                <a:moveTo>
                  <a:pt x="261759" y="635000"/>
                </a:moveTo>
                <a:cubicBezTo>
                  <a:pt x="260489" y="670560"/>
                  <a:pt x="259854" y="707390"/>
                  <a:pt x="258584" y="743585"/>
                </a:cubicBezTo>
                <a:cubicBezTo>
                  <a:pt x="292874" y="774065"/>
                  <a:pt x="337324" y="753745"/>
                  <a:pt x="370344" y="778510"/>
                </a:cubicBezTo>
                <a:cubicBezTo>
                  <a:pt x="388124" y="796290"/>
                  <a:pt x="360184" y="805815"/>
                  <a:pt x="345579" y="806450"/>
                </a:cubicBezTo>
                <a:cubicBezTo>
                  <a:pt x="281444" y="810895"/>
                  <a:pt x="120154" y="844550"/>
                  <a:pt x="84594" y="782320"/>
                </a:cubicBezTo>
                <a:cubicBezTo>
                  <a:pt x="104914" y="743585"/>
                  <a:pt x="160159" y="739140"/>
                  <a:pt x="200164" y="733425"/>
                </a:cubicBezTo>
                <a:cubicBezTo>
                  <a:pt x="208419" y="702310"/>
                  <a:pt x="212229" y="670560"/>
                  <a:pt x="214769" y="636905"/>
                </a:cubicBezTo>
                <a:cubicBezTo>
                  <a:pt x="180479" y="630555"/>
                  <a:pt x="21729" y="575945"/>
                  <a:pt x="35064" y="537210"/>
                </a:cubicBezTo>
                <a:cubicBezTo>
                  <a:pt x="45859" y="514985"/>
                  <a:pt x="66179" y="514985"/>
                  <a:pt x="85864" y="524510"/>
                </a:cubicBezTo>
                <a:cubicBezTo>
                  <a:pt x="101739" y="527685"/>
                  <a:pt x="102374" y="527685"/>
                  <a:pt x="110629" y="506730"/>
                </a:cubicBezTo>
                <a:cubicBezTo>
                  <a:pt x="-130036" y="377825"/>
                  <a:pt x="62369" y="18415"/>
                  <a:pt x="303034" y="81280"/>
                </a:cubicBezTo>
                <a:cubicBezTo>
                  <a:pt x="336054" y="60325"/>
                  <a:pt x="301764" y="19050"/>
                  <a:pt x="337959" y="0"/>
                </a:cubicBezTo>
                <a:cubicBezTo>
                  <a:pt x="712609" y="106045"/>
                  <a:pt x="628154" y="591820"/>
                  <a:pt x="261759" y="635000"/>
                </a:cubicBezTo>
                <a:close/>
                <a:moveTo>
                  <a:pt x="499884" y="133350"/>
                </a:moveTo>
                <a:cubicBezTo>
                  <a:pt x="496709" y="130810"/>
                  <a:pt x="494169" y="128905"/>
                  <a:pt x="490994" y="126365"/>
                </a:cubicBezTo>
                <a:cubicBezTo>
                  <a:pt x="486549" y="104775"/>
                  <a:pt x="434479" y="60960"/>
                  <a:pt x="410349" y="62865"/>
                </a:cubicBezTo>
                <a:cubicBezTo>
                  <a:pt x="432574" y="86360"/>
                  <a:pt x="460514" y="116205"/>
                  <a:pt x="490994" y="125730"/>
                </a:cubicBezTo>
                <a:cubicBezTo>
                  <a:pt x="496074" y="130810"/>
                  <a:pt x="508774" y="133350"/>
                  <a:pt x="503694" y="142240"/>
                </a:cubicBezTo>
                <a:cubicBezTo>
                  <a:pt x="556399" y="230505"/>
                  <a:pt x="555764" y="327025"/>
                  <a:pt x="531634" y="424815"/>
                </a:cubicBezTo>
                <a:cubicBezTo>
                  <a:pt x="461784" y="501650"/>
                  <a:pt x="409079" y="557530"/>
                  <a:pt x="303669" y="596265"/>
                </a:cubicBezTo>
                <a:cubicBezTo>
                  <a:pt x="379869" y="597535"/>
                  <a:pt x="484644" y="531495"/>
                  <a:pt x="502424" y="456565"/>
                </a:cubicBezTo>
                <a:cubicBezTo>
                  <a:pt x="528459" y="450850"/>
                  <a:pt x="532904" y="424180"/>
                  <a:pt x="534174" y="401955"/>
                </a:cubicBezTo>
                <a:cubicBezTo>
                  <a:pt x="576719" y="365760"/>
                  <a:pt x="577354" y="186055"/>
                  <a:pt x="515759" y="169545"/>
                </a:cubicBezTo>
                <a:cubicBezTo>
                  <a:pt x="510679" y="167005"/>
                  <a:pt x="506234" y="163830"/>
                  <a:pt x="508774" y="156845"/>
                </a:cubicBezTo>
                <a:cubicBezTo>
                  <a:pt x="506234" y="149225"/>
                  <a:pt x="503694" y="140970"/>
                  <a:pt x="499884" y="133350"/>
                </a:cubicBezTo>
                <a:close/>
                <a:moveTo>
                  <a:pt x="436384" y="353060"/>
                </a:moveTo>
                <a:cubicBezTo>
                  <a:pt x="407174" y="354330"/>
                  <a:pt x="381774" y="360680"/>
                  <a:pt x="357009" y="374650"/>
                </a:cubicBezTo>
                <a:cubicBezTo>
                  <a:pt x="315099" y="355600"/>
                  <a:pt x="231914" y="308610"/>
                  <a:pt x="218579" y="382905"/>
                </a:cubicBezTo>
                <a:cubicBezTo>
                  <a:pt x="273824" y="443230"/>
                  <a:pt x="255409" y="433070"/>
                  <a:pt x="251599" y="511175"/>
                </a:cubicBezTo>
                <a:cubicBezTo>
                  <a:pt x="299224" y="529590"/>
                  <a:pt x="336689" y="398145"/>
                  <a:pt x="367169" y="370205"/>
                </a:cubicBezTo>
                <a:cubicBezTo>
                  <a:pt x="385584" y="381635"/>
                  <a:pt x="386854" y="407035"/>
                  <a:pt x="405269" y="418465"/>
                </a:cubicBezTo>
                <a:cubicBezTo>
                  <a:pt x="433844" y="408305"/>
                  <a:pt x="393204" y="377190"/>
                  <a:pt x="412254" y="367030"/>
                </a:cubicBezTo>
                <a:cubicBezTo>
                  <a:pt x="416699" y="370840"/>
                  <a:pt x="421144" y="375285"/>
                  <a:pt x="424954" y="379095"/>
                </a:cubicBezTo>
                <a:cubicBezTo>
                  <a:pt x="441464" y="362585"/>
                  <a:pt x="432574" y="347345"/>
                  <a:pt x="445909" y="325755"/>
                </a:cubicBezTo>
                <a:cubicBezTo>
                  <a:pt x="430034" y="335280"/>
                  <a:pt x="435114" y="344805"/>
                  <a:pt x="436384" y="353060"/>
                </a:cubicBezTo>
                <a:close/>
                <a:moveTo>
                  <a:pt x="230009" y="513715"/>
                </a:moveTo>
                <a:cubicBezTo>
                  <a:pt x="255409" y="407035"/>
                  <a:pt x="231279" y="448310"/>
                  <a:pt x="205244" y="394335"/>
                </a:cubicBezTo>
                <a:cubicBezTo>
                  <a:pt x="189369" y="314325"/>
                  <a:pt x="283349" y="313055"/>
                  <a:pt x="332879" y="344805"/>
                </a:cubicBezTo>
                <a:cubicBezTo>
                  <a:pt x="358914" y="363855"/>
                  <a:pt x="376694" y="337820"/>
                  <a:pt x="403364" y="332105"/>
                </a:cubicBezTo>
                <a:cubicBezTo>
                  <a:pt x="402094" y="320675"/>
                  <a:pt x="411619" y="307975"/>
                  <a:pt x="402094" y="296545"/>
                </a:cubicBezTo>
                <a:cubicBezTo>
                  <a:pt x="353199" y="279400"/>
                  <a:pt x="317004" y="340360"/>
                  <a:pt x="268109" y="302260"/>
                </a:cubicBezTo>
                <a:cubicBezTo>
                  <a:pt x="269379" y="285115"/>
                  <a:pt x="264934" y="267335"/>
                  <a:pt x="270649" y="250190"/>
                </a:cubicBezTo>
                <a:cubicBezTo>
                  <a:pt x="300494" y="255270"/>
                  <a:pt x="300494" y="255270"/>
                  <a:pt x="325894" y="247650"/>
                </a:cubicBezTo>
                <a:cubicBezTo>
                  <a:pt x="323989" y="200025"/>
                  <a:pt x="376694" y="215265"/>
                  <a:pt x="358279" y="186055"/>
                </a:cubicBezTo>
                <a:cubicBezTo>
                  <a:pt x="304939" y="220345"/>
                  <a:pt x="315099" y="162560"/>
                  <a:pt x="344944" y="137795"/>
                </a:cubicBezTo>
                <a:cubicBezTo>
                  <a:pt x="302399" y="85725"/>
                  <a:pt x="217944" y="74930"/>
                  <a:pt x="165239" y="116205"/>
                </a:cubicBezTo>
                <a:cubicBezTo>
                  <a:pt x="174129" y="136525"/>
                  <a:pt x="202704" y="120650"/>
                  <a:pt x="210324" y="145415"/>
                </a:cubicBezTo>
                <a:cubicBezTo>
                  <a:pt x="183019" y="164465"/>
                  <a:pt x="149364" y="167640"/>
                  <a:pt x="120154" y="178435"/>
                </a:cubicBezTo>
                <a:cubicBezTo>
                  <a:pt x="119519" y="249555"/>
                  <a:pt x="77609" y="200660"/>
                  <a:pt x="53479" y="242570"/>
                </a:cubicBezTo>
                <a:cubicBezTo>
                  <a:pt x="52844" y="280670"/>
                  <a:pt x="111899" y="318770"/>
                  <a:pt x="89674" y="349885"/>
                </a:cubicBezTo>
                <a:cubicBezTo>
                  <a:pt x="61734" y="365760"/>
                  <a:pt x="50939" y="386080"/>
                  <a:pt x="61734" y="417830"/>
                </a:cubicBezTo>
                <a:cubicBezTo>
                  <a:pt x="66814" y="497840"/>
                  <a:pt x="167779" y="506730"/>
                  <a:pt x="230009" y="513715"/>
                </a:cubicBezTo>
                <a:close/>
                <a:moveTo>
                  <a:pt x="146824" y="548005"/>
                </a:moveTo>
                <a:cubicBezTo>
                  <a:pt x="246519" y="612140"/>
                  <a:pt x="365264" y="559435"/>
                  <a:pt x="444639" y="488315"/>
                </a:cubicBezTo>
                <a:cubicBezTo>
                  <a:pt x="592594" y="370205"/>
                  <a:pt x="534809" y="123190"/>
                  <a:pt x="361454" y="66040"/>
                </a:cubicBezTo>
                <a:cubicBezTo>
                  <a:pt x="356374" y="76200"/>
                  <a:pt x="351929" y="86995"/>
                  <a:pt x="347484" y="97155"/>
                </a:cubicBezTo>
                <a:cubicBezTo>
                  <a:pt x="399554" y="145415"/>
                  <a:pt x="445274" y="203835"/>
                  <a:pt x="470039" y="269875"/>
                </a:cubicBezTo>
                <a:cubicBezTo>
                  <a:pt x="482739" y="398145"/>
                  <a:pt x="370979" y="535940"/>
                  <a:pt x="239534" y="533400"/>
                </a:cubicBezTo>
                <a:cubicBezTo>
                  <a:pt x="208419" y="534670"/>
                  <a:pt x="155714" y="500380"/>
                  <a:pt x="146824" y="548005"/>
                </a:cubicBezTo>
                <a:close/>
                <a:moveTo>
                  <a:pt x="349389" y="258445"/>
                </a:moveTo>
                <a:cubicBezTo>
                  <a:pt x="328434" y="275590"/>
                  <a:pt x="303034" y="261620"/>
                  <a:pt x="280174" y="271145"/>
                </a:cubicBezTo>
                <a:cubicBezTo>
                  <a:pt x="280809" y="276225"/>
                  <a:pt x="280809" y="282575"/>
                  <a:pt x="281444" y="287655"/>
                </a:cubicBezTo>
                <a:cubicBezTo>
                  <a:pt x="318909" y="297815"/>
                  <a:pt x="320814" y="297815"/>
                  <a:pt x="345579" y="276225"/>
                </a:cubicBezTo>
                <a:cubicBezTo>
                  <a:pt x="369709" y="259080"/>
                  <a:pt x="380504" y="287655"/>
                  <a:pt x="414159" y="257175"/>
                </a:cubicBezTo>
                <a:cubicBezTo>
                  <a:pt x="501154" y="334010"/>
                  <a:pt x="394474" y="136525"/>
                  <a:pt x="369709" y="156845"/>
                </a:cubicBezTo>
                <a:cubicBezTo>
                  <a:pt x="384314" y="175895"/>
                  <a:pt x="384314" y="196850"/>
                  <a:pt x="379234" y="217805"/>
                </a:cubicBezTo>
                <a:cubicBezTo>
                  <a:pt x="368439" y="223520"/>
                  <a:pt x="359549" y="227965"/>
                  <a:pt x="349389" y="233045"/>
                </a:cubicBezTo>
                <a:cubicBezTo>
                  <a:pt x="349389" y="241935"/>
                  <a:pt x="349389" y="250190"/>
                  <a:pt x="349389" y="258445"/>
                </a:cubicBezTo>
                <a:close/>
                <a:moveTo>
                  <a:pt x="311289" y="781685"/>
                </a:moveTo>
                <a:cubicBezTo>
                  <a:pt x="221754" y="765175"/>
                  <a:pt x="239534" y="797560"/>
                  <a:pt x="234454" y="698500"/>
                </a:cubicBezTo>
                <a:cubicBezTo>
                  <a:pt x="219214" y="720090"/>
                  <a:pt x="230644" y="746125"/>
                  <a:pt x="213499" y="765175"/>
                </a:cubicBezTo>
                <a:cubicBezTo>
                  <a:pt x="205244" y="761365"/>
                  <a:pt x="196989" y="756920"/>
                  <a:pt x="189369" y="753745"/>
                </a:cubicBezTo>
                <a:cubicBezTo>
                  <a:pt x="132854" y="764540"/>
                  <a:pt x="122694" y="769620"/>
                  <a:pt x="115709" y="788035"/>
                </a:cubicBezTo>
                <a:cubicBezTo>
                  <a:pt x="178574" y="794385"/>
                  <a:pt x="254774" y="810895"/>
                  <a:pt x="311289" y="781685"/>
                </a:cubicBezTo>
                <a:close/>
                <a:moveTo>
                  <a:pt x="34429" y="252095"/>
                </a:moveTo>
                <a:cubicBezTo>
                  <a:pt x="6489" y="302895"/>
                  <a:pt x="9664" y="356870"/>
                  <a:pt x="39509" y="404495"/>
                </a:cubicBezTo>
                <a:cubicBezTo>
                  <a:pt x="31889" y="368935"/>
                  <a:pt x="53479" y="352425"/>
                  <a:pt x="78879" y="331470"/>
                </a:cubicBezTo>
                <a:cubicBezTo>
                  <a:pt x="64909" y="305435"/>
                  <a:pt x="50939" y="281305"/>
                  <a:pt x="34429" y="252095"/>
                </a:cubicBezTo>
                <a:close/>
                <a:moveTo>
                  <a:pt x="259854" y="602615"/>
                </a:moveTo>
                <a:cubicBezTo>
                  <a:pt x="205879" y="591185"/>
                  <a:pt x="151269" y="582930"/>
                  <a:pt x="104279" y="551815"/>
                </a:cubicBezTo>
                <a:cubicBezTo>
                  <a:pt x="93484" y="545465"/>
                  <a:pt x="82689" y="538480"/>
                  <a:pt x="66179" y="544195"/>
                </a:cubicBezTo>
                <a:cubicBezTo>
                  <a:pt x="116979" y="590550"/>
                  <a:pt x="191909" y="628650"/>
                  <a:pt x="259854" y="602615"/>
                </a:cubicBezTo>
                <a:close/>
                <a:moveTo>
                  <a:pt x="372249" y="408940"/>
                </a:moveTo>
                <a:cubicBezTo>
                  <a:pt x="360184" y="434975"/>
                  <a:pt x="317639" y="460375"/>
                  <a:pt x="330974" y="486410"/>
                </a:cubicBezTo>
                <a:cubicBezTo>
                  <a:pt x="354469" y="474345"/>
                  <a:pt x="376059" y="459105"/>
                  <a:pt x="390029" y="434975"/>
                </a:cubicBezTo>
                <a:cubicBezTo>
                  <a:pt x="387489" y="422910"/>
                  <a:pt x="383044" y="414020"/>
                  <a:pt x="372249" y="408940"/>
                </a:cubicBezTo>
                <a:close/>
                <a:moveTo>
                  <a:pt x="172859" y="144145"/>
                </a:moveTo>
                <a:cubicBezTo>
                  <a:pt x="151904" y="118745"/>
                  <a:pt x="120154" y="129540"/>
                  <a:pt x="109994" y="155575"/>
                </a:cubicBezTo>
                <a:cubicBezTo>
                  <a:pt x="132854" y="161925"/>
                  <a:pt x="150634" y="152400"/>
                  <a:pt x="172859" y="144145"/>
                </a:cubicBezTo>
                <a:close/>
                <a:moveTo>
                  <a:pt x="92214" y="161290"/>
                </a:moveTo>
                <a:cubicBezTo>
                  <a:pt x="76339" y="176530"/>
                  <a:pt x="62369" y="186690"/>
                  <a:pt x="59829" y="206375"/>
                </a:cubicBezTo>
                <a:cubicBezTo>
                  <a:pt x="106184" y="216535"/>
                  <a:pt x="99834" y="196215"/>
                  <a:pt x="92214" y="161290"/>
                </a:cubicBezTo>
                <a:close/>
                <a:moveTo>
                  <a:pt x="342404" y="28575"/>
                </a:moveTo>
                <a:cubicBezTo>
                  <a:pt x="351294" y="37465"/>
                  <a:pt x="362089" y="39370"/>
                  <a:pt x="374154" y="41910"/>
                </a:cubicBezTo>
                <a:cubicBezTo>
                  <a:pt x="362089" y="22860"/>
                  <a:pt x="362089" y="22860"/>
                  <a:pt x="342404" y="28575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29" name="Google Shape;629;p12"/>
          <p:cNvSpPr/>
          <p:nvPr/>
        </p:nvSpPr>
        <p:spPr>
          <a:xfrm>
            <a:off x="-73851" y="4335362"/>
            <a:ext cx="601266" cy="549535"/>
          </a:xfrm>
          <a:custGeom>
            <a:avLst/>
            <a:gdLst/>
            <a:ahLst/>
            <a:cxnLst/>
            <a:rect l="l" t="t" r="r" b="b"/>
            <a:pathLst>
              <a:path w="699146" h="638994" extrusionOk="0">
                <a:moveTo>
                  <a:pt x="334626" y="637812"/>
                </a:moveTo>
                <a:cubicBezTo>
                  <a:pt x="189211" y="651782"/>
                  <a:pt x="48876" y="540022"/>
                  <a:pt x="13317" y="404132"/>
                </a:cubicBezTo>
                <a:cubicBezTo>
                  <a:pt x="-46374" y="233317"/>
                  <a:pt x="105392" y="76472"/>
                  <a:pt x="253981" y="15512"/>
                </a:cubicBezTo>
                <a:cubicBezTo>
                  <a:pt x="395586" y="-39733"/>
                  <a:pt x="599422" y="61232"/>
                  <a:pt x="675622" y="181882"/>
                </a:cubicBezTo>
                <a:cubicBezTo>
                  <a:pt x="770236" y="397782"/>
                  <a:pt x="563861" y="655592"/>
                  <a:pt x="334626" y="637812"/>
                </a:cubicBezTo>
                <a:close/>
                <a:moveTo>
                  <a:pt x="613392" y="131082"/>
                </a:moveTo>
                <a:lnTo>
                  <a:pt x="611486" y="131082"/>
                </a:lnTo>
                <a:lnTo>
                  <a:pt x="613392" y="131082"/>
                </a:lnTo>
                <a:cubicBezTo>
                  <a:pt x="570211" y="82187"/>
                  <a:pt x="497822" y="81552"/>
                  <a:pt x="458451" y="32657"/>
                </a:cubicBezTo>
                <a:cubicBezTo>
                  <a:pt x="373361" y="9162"/>
                  <a:pt x="331451" y="164102"/>
                  <a:pt x="314306" y="226967"/>
                </a:cubicBezTo>
                <a:cubicBezTo>
                  <a:pt x="346056" y="228872"/>
                  <a:pt x="373997" y="225697"/>
                  <a:pt x="403206" y="239667"/>
                </a:cubicBezTo>
                <a:cubicBezTo>
                  <a:pt x="474961" y="249192"/>
                  <a:pt x="436226" y="145052"/>
                  <a:pt x="613392" y="131082"/>
                </a:cubicBezTo>
                <a:close/>
                <a:moveTo>
                  <a:pt x="497822" y="580662"/>
                </a:moveTo>
                <a:cubicBezTo>
                  <a:pt x="403206" y="503192"/>
                  <a:pt x="376536" y="373017"/>
                  <a:pt x="411461" y="262527"/>
                </a:cubicBezTo>
                <a:cubicBezTo>
                  <a:pt x="356217" y="241572"/>
                  <a:pt x="351136" y="240937"/>
                  <a:pt x="305417" y="250462"/>
                </a:cubicBezTo>
                <a:cubicBezTo>
                  <a:pt x="280017" y="369207"/>
                  <a:pt x="273667" y="510812"/>
                  <a:pt x="327006" y="621937"/>
                </a:cubicBezTo>
                <a:cubicBezTo>
                  <a:pt x="389236" y="628922"/>
                  <a:pt x="468611" y="609872"/>
                  <a:pt x="497822" y="580662"/>
                </a:cubicBezTo>
                <a:close/>
                <a:moveTo>
                  <a:pt x="224136" y="244747"/>
                </a:moveTo>
                <a:cubicBezTo>
                  <a:pt x="207626" y="345077"/>
                  <a:pt x="129522" y="414927"/>
                  <a:pt x="60306" y="475887"/>
                </a:cubicBezTo>
                <a:cubicBezTo>
                  <a:pt x="118726" y="541927"/>
                  <a:pt x="194926" y="632732"/>
                  <a:pt x="292717" y="618762"/>
                </a:cubicBezTo>
                <a:cubicBezTo>
                  <a:pt x="262872" y="495572"/>
                  <a:pt x="258426" y="366667"/>
                  <a:pt x="280017" y="240937"/>
                </a:cubicBezTo>
                <a:cubicBezTo>
                  <a:pt x="259697" y="230142"/>
                  <a:pt x="242551" y="238397"/>
                  <a:pt x="224136" y="244747"/>
                </a:cubicBezTo>
                <a:close/>
                <a:moveTo>
                  <a:pt x="634347" y="444137"/>
                </a:moveTo>
                <a:cubicBezTo>
                  <a:pt x="599422" y="357142"/>
                  <a:pt x="534017" y="297452"/>
                  <a:pt x="445117" y="264432"/>
                </a:cubicBezTo>
                <a:cubicBezTo>
                  <a:pt x="379711" y="353332"/>
                  <a:pt x="426067" y="494937"/>
                  <a:pt x="506076" y="560342"/>
                </a:cubicBezTo>
                <a:cubicBezTo>
                  <a:pt x="565767" y="583202"/>
                  <a:pt x="602597" y="482237"/>
                  <a:pt x="634347" y="444137"/>
                </a:cubicBezTo>
                <a:close/>
                <a:moveTo>
                  <a:pt x="647681" y="409847"/>
                </a:moveTo>
                <a:cubicBezTo>
                  <a:pt x="694672" y="340632"/>
                  <a:pt x="688956" y="242207"/>
                  <a:pt x="647681" y="173627"/>
                </a:cubicBezTo>
                <a:cubicBezTo>
                  <a:pt x="591167" y="110762"/>
                  <a:pt x="481947" y="178072"/>
                  <a:pt x="458451" y="242842"/>
                </a:cubicBezTo>
                <a:cubicBezTo>
                  <a:pt x="527667" y="293642"/>
                  <a:pt x="607677" y="325392"/>
                  <a:pt x="647681" y="409847"/>
                </a:cubicBezTo>
                <a:close/>
                <a:moveTo>
                  <a:pt x="290176" y="219982"/>
                </a:moveTo>
                <a:cubicBezTo>
                  <a:pt x="307956" y="145052"/>
                  <a:pt x="356851" y="82187"/>
                  <a:pt x="383522" y="14877"/>
                </a:cubicBezTo>
                <a:cubicBezTo>
                  <a:pt x="335261" y="-4808"/>
                  <a:pt x="213976" y="38372"/>
                  <a:pt x="172701" y="84092"/>
                </a:cubicBezTo>
                <a:cubicBezTo>
                  <a:pt x="215881" y="116477"/>
                  <a:pt x="213976" y="171087"/>
                  <a:pt x="222231" y="219982"/>
                </a:cubicBezTo>
                <a:cubicBezTo>
                  <a:pt x="244456" y="219982"/>
                  <a:pt x="265411" y="219982"/>
                  <a:pt x="290176" y="219982"/>
                </a:cubicBezTo>
                <a:close/>
                <a:moveTo>
                  <a:pt x="194292" y="240302"/>
                </a:moveTo>
                <a:cubicBezTo>
                  <a:pt x="140317" y="229507"/>
                  <a:pt x="82531" y="254907"/>
                  <a:pt x="34906" y="279037"/>
                </a:cubicBezTo>
                <a:cubicBezTo>
                  <a:pt x="-1924" y="324122"/>
                  <a:pt x="29192" y="402227"/>
                  <a:pt x="50781" y="449217"/>
                </a:cubicBezTo>
                <a:cubicBezTo>
                  <a:pt x="120631" y="414927"/>
                  <a:pt x="199372" y="320947"/>
                  <a:pt x="194292" y="240302"/>
                </a:cubicBezTo>
                <a:close/>
                <a:moveTo>
                  <a:pt x="147936" y="100602"/>
                </a:moveTo>
                <a:cubicBezTo>
                  <a:pt x="98406" y="135527"/>
                  <a:pt x="46972" y="193947"/>
                  <a:pt x="38081" y="253637"/>
                </a:cubicBezTo>
                <a:cubicBezTo>
                  <a:pt x="88881" y="228237"/>
                  <a:pt x="141586" y="224427"/>
                  <a:pt x="193656" y="217442"/>
                </a:cubicBezTo>
                <a:cubicBezTo>
                  <a:pt x="200642" y="176167"/>
                  <a:pt x="195561" y="112032"/>
                  <a:pt x="147936" y="100602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30" name="Google Shape;630;p12"/>
          <p:cNvSpPr/>
          <p:nvPr/>
        </p:nvSpPr>
        <p:spPr>
          <a:xfrm rot="2001982">
            <a:off x="136143" y="2216866"/>
            <a:ext cx="321474" cy="709766"/>
          </a:xfrm>
          <a:custGeom>
            <a:avLst/>
            <a:gdLst/>
            <a:ahLst/>
            <a:cxnLst/>
            <a:rect l="l" t="t" r="r" b="b"/>
            <a:pathLst>
              <a:path w="374196" h="826169" extrusionOk="0">
                <a:moveTo>
                  <a:pt x="319578" y="542496"/>
                </a:moveTo>
                <a:cubicBezTo>
                  <a:pt x="337993" y="538051"/>
                  <a:pt x="360853" y="525986"/>
                  <a:pt x="365933" y="549481"/>
                </a:cubicBezTo>
                <a:cubicBezTo>
                  <a:pt x="372283" y="584406"/>
                  <a:pt x="389428" y="625046"/>
                  <a:pt x="341803" y="634571"/>
                </a:cubicBezTo>
                <a:cubicBezTo>
                  <a:pt x="344978" y="696801"/>
                  <a:pt x="374823" y="756491"/>
                  <a:pt x="362758" y="819356"/>
                </a:cubicBezTo>
                <a:cubicBezTo>
                  <a:pt x="256078" y="683466"/>
                  <a:pt x="252268" y="452961"/>
                  <a:pt x="169718" y="289131"/>
                </a:cubicBezTo>
                <a:cubicBezTo>
                  <a:pt x="120823" y="395176"/>
                  <a:pt x="-22052" y="1176861"/>
                  <a:pt x="34463" y="639016"/>
                </a:cubicBezTo>
                <a:cubicBezTo>
                  <a:pt x="31288" y="635206"/>
                  <a:pt x="30018" y="632666"/>
                  <a:pt x="28113" y="632666"/>
                </a:cubicBezTo>
                <a:cubicBezTo>
                  <a:pt x="-23957" y="623141"/>
                  <a:pt x="12873" y="572341"/>
                  <a:pt x="9698" y="536146"/>
                </a:cubicBezTo>
                <a:cubicBezTo>
                  <a:pt x="20493" y="531066"/>
                  <a:pt x="35098" y="532336"/>
                  <a:pt x="47163" y="534241"/>
                </a:cubicBezTo>
                <a:cubicBezTo>
                  <a:pt x="79548" y="416131"/>
                  <a:pt x="89708" y="287226"/>
                  <a:pt x="105583" y="164036"/>
                </a:cubicBezTo>
                <a:cubicBezTo>
                  <a:pt x="103043" y="132286"/>
                  <a:pt x="128443" y="141811"/>
                  <a:pt x="150033" y="136731"/>
                </a:cubicBezTo>
                <a:cubicBezTo>
                  <a:pt x="148128" y="119586"/>
                  <a:pt x="111933" y="3381"/>
                  <a:pt x="143683" y="4016"/>
                </a:cubicBezTo>
                <a:cubicBezTo>
                  <a:pt x="226868" y="-22019"/>
                  <a:pt x="207183" y="85296"/>
                  <a:pt x="187498" y="131651"/>
                </a:cubicBezTo>
                <a:cubicBezTo>
                  <a:pt x="214168" y="144351"/>
                  <a:pt x="240838" y="139906"/>
                  <a:pt x="242743" y="179911"/>
                </a:cubicBezTo>
                <a:cubicBezTo>
                  <a:pt x="263063" y="301196"/>
                  <a:pt x="290368" y="422481"/>
                  <a:pt x="319578" y="542496"/>
                </a:cubicBezTo>
                <a:close/>
                <a:moveTo>
                  <a:pt x="311323" y="649811"/>
                </a:moveTo>
                <a:cubicBezTo>
                  <a:pt x="294178" y="503126"/>
                  <a:pt x="253538" y="351996"/>
                  <a:pt x="217978" y="207851"/>
                </a:cubicBezTo>
                <a:cubicBezTo>
                  <a:pt x="200833" y="217376"/>
                  <a:pt x="197658" y="242776"/>
                  <a:pt x="186228" y="258651"/>
                </a:cubicBezTo>
                <a:cubicBezTo>
                  <a:pt x="236393" y="387556"/>
                  <a:pt x="258618" y="523446"/>
                  <a:pt x="311323" y="649811"/>
                </a:cubicBezTo>
                <a:close/>
                <a:moveTo>
                  <a:pt x="77643" y="517731"/>
                </a:moveTo>
                <a:cubicBezTo>
                  <a:pt x="112568" y="444071"/>
                  <a:pt x="112568" y="363426"/>
                  <a:pt x="141778" y="288496"/>
                </a:cubicBezTo>
                <a:cubicBezTo>
                  <a:pt x="153208" y="259921"/>
                  <a:pt x="143048" y="230711"/>
                  <a:pt x="123998" y="208486"/>
                </a:cubicBezTo>
                <a:cubicBezTo>
                  <a:pt x="100503" y="312626"/>
                  <a:pt x="94788" y="412956"/>
                  <a:pt x="77643" y="517731"/>
                </a:cubicBezTo>
                <a:close/>
                <a:moveTo>
                  <a:pt x="166543" y="240871"/>
                </a:moveTo>
                <a:cubicBezTo>
                  <a:pt x="183053" y="211026"/>
                  <a:pt x="205913" y="190706"/>
                  <a:pt x="204008" y="160861"/>
                </a:cubicBezTo>
                <a:cubicBezTo>
                  <a:pt x="175433" y="152606"/>
                  <a:pt x="167813" y="152606"/>
                  <a:pt x="141778" y="164671"/>
                </a:cubicBezTo>
                <a:cubicBezTo>
                  <a:pt x="145588" y="188801"/>
                  <a:pt x="154478" y="211661"/>
                  <a:pt x="166543" y="240871"/>
                </a:cubicBezTo>
                <a:close/>
                <a:moveTo>
                  <a:pt x="171623" y="104346"/>
                </a:moveTo>
                <a:cubicBezTo>
                  <a:pt x="183053" y="73231"/>
                  <a:pt x="181783" y="45291"/>
                  <a:pt x="167813" y="21796"/>
                </a:cubicBezTo>
                <a:cubicBezTo>
                  <a:pt x="152573" y="37036"/>
                  <a:pt x="148128" y="94821"/>
                  <a:pt x="171623" y="104346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31" name="Google Shape;631;p12"/>
          <p:cNvSpPr/>
          <p:nvPr/>
        </p:nvSpPr>
        <p:spPr>
          <a:xfrm rot="-1974315">
            <a:off x="1073775" y="4082872"/>
            <a:ext cx="252371" cy="554298"/>
          </a:xfrm>
          <a:custGeom>
            <a:avLst/>
            <a:gdLst/>
            <a:ahLst/>
            <a:cxnLst/>
            <a:rect l="l" t="t" r="r" b="b"/>
            <a:pathLst>
              <a:path w="293264" h="644114" extrusionOk="0">
                <a:moveTo>
                  <a:pt x="192317" y="238399"/>
                </a:moveTo>
                <a:cubicBezTo>
                  <a:pt x="164377" y="222524"/>
                  <a:pt x="132627" y="214904"/>
                  <a:pt x="98972" y="219349"/>
                </a:cubicBezTo>
                <a:cubicBezTo>
                  <a:pt x="129452" y="294914"/>
                  <a:pt x="237402" y="315234"/>
                  <a:pt x="251372" y="404769"/>
                </a:cubicBezTo>
                <a:cubicBezTo>
                  <a:pt x="252642" y="460649"/>
                  <a:pt x="311697" y="543834"/>
                  <a:pt x="261532" y="586379"/>
                </a:cubicBezTo>
                <a:cubicBezTo>
                  <a:pt x="224067" y="575584"/>
                  <a:pt x="258357" y="527959"/>
                  <a:pt x="234227" y="507004"/>
                </a:cubicBezTo>
                <a:cubicBezTo>
                  <a:pt x="194222" y="529864"/>
                  <a:pt x="63412" y="557804"/>
                  <a:pt x="62142" y="603524"/>
                </a:cubicBezTo>
                <a:cubicBezTo>
                  <a:pt x="62777" y="619399"/>
                  <a:pt x="64682" y="648609"/>
                  <a:pt x="41187" y="643529"/>
                </a:cubicBezTo>
                <a:cubicBezTo>
                  <a:pt x="-4533" y="623209"/>
                  <a:pt x="16422" y="457474"/>
                  <a:pt x="36107" y="414929"/>
                </a:cubicBezTo>
                <a:cubicBezTo>
                  <a:pt x="50077" y="373654"/>
                  <a:pt x="121832" y="296819"/>
                  <a:pt x="102782" y="394609"/>
                </a:cubicBezTo>
                <a:cubicBezTo>
                  <a:pt x="127547" y="386989"/>
                  <a:pt x="143422" y="371749"/>
                  <a:pt x="161202" y="357779"/>
                </a:cubicBezTo>
                <a:cubicBezTo>
                  <a:pt x="144692" y="329204"/>
                  <a:pt x="111037" y="319044"/>
                  <a:pt x="85637" y="299994"/>
                </a:cubicBezTo>
                <a:cubicBezTo>
                  <a:pt x="547" y="235859"/>
                  <a:pt x="-10248" y="106954"/>
                  <a:pt x="6897" y="8529"/>
                </a:cubicBezTo>
                <a:cubicBezTo>
                  <a:pt x="22772" y="-996"/>
                  <a:pt x="36742" y="-1631"/>
                  <a:pt x="53887" y="2179"/>
                </a:cubicBezTo>
                <a:cubicBezTo>
                  <a:pt x="55792" y="13609"/>
                  <a:pt x="57062" y="23769"/>
                  <a:pt x="58332" y="35834"/>
                </a:cubicBezTo>
                <a:cubicBezTo>
                  <a:pt x="118022" y="49169"/>
                  <a:pt x="178347" y="68219"/>
                  <a:pt x="239307" y="69489"/>
                </a:cubicBezTo>
                <a:cubicBezTo>
                  <a:pt x="248197" y="52344"/>
                  <a:pt x="239942" y="35199"/>
                  <a:pt x="241847" y="16784"/>
                </a:cubicBezTo>
                <a:cubicBezTo>
                  <a:pt x="338367" y="-44176"/>
                  <a:pt x="278042" y="223159"/>
                  <a:pt x="230417" y="240939"/>
                </a:cubicBezTo>
                <a:cubicBezTo>
                  <a:pt x="215812" y="249829"/>
                  <a:pt x="209462" y="267609"/>
                  <a:pt x="193587" y="273959"/>
                </a:cubicBezTo>
                <a:cubicBezTo>
                  <a:pt x="163107" y="281579"/>
                  <a:pt x="175807" y="250464"/>
                  <a:pt x="192317" y="238399"/>
                </a:cubicBezTo>
                <a:close/>
                <a:moveTo>
                  <a:pt x="59602" y="64409"/>
                </a:moveTo>
                <a:cubicBezTo>
                  <a:pt x="51347" y="143149"/>
                  <a:pt x="151677" y="122829"/>
                  <a:pt x="202477" y="142514"/>
                </a:cubicBezTo>
                <a:cubicBezTo>
                  <a:pt x="236767" y="152039"/>
                  <a:pt x="234862" y="150769"/>
                  <a:pt x="241212" y="114574"/>
                </a:cubicBezTo>
                <a:cubicBezTo>
                  <a:pt x="245657" y="81554"/>
                  <a:pt x="196127" y="91079"/>
                  <a:pt x="175172" y="82189"/>
                </a:cubicBezTo>
                <a:cubicBezTo>
                  <a:pt x="136437" y="77744"/>
                  <a:pt x="98337" y="58059"/>
                  <a:pt x="59602" y="64409"/>
                </a:cubicBezTo>
                <a:close/>
                <a:moveTo>
                  <a:pt x="217082" y="436519"/>
                </a:moveTo>
                <a:cubicBezTo>
                  <a:pt x="169457" y="446044"/>
                  <a:pt x="128182" y="479064"/>
                  <a:pt x="83097" y="497479"/>
                </a:cubicBezTo>
                <a:cubicBezTo>
                  <a:pt x="58967" y="507004"/>
                  <a:pt x="61507" y="531134"/>
                  <a:pt x="65317" y="553359"/>
                </a:cubicBezTo>
                <a:cubicBezTo>
                  <a:pt x="122467" y="537484"/>
                  <a:pt x="180887" y="512719"/>
                  <a:pt x="229782" y="479699"/>
                </a:cubicBezTo>
                <a:cubicBezTo>
                  <a:pt x="232322" y="462554"/>
                  <a:pt x="225972" y="448584"/>
                  <a:pt x="217082" y="436519"/>
                </a:cubicBezTo>
                <a:close/>
                <a:moveTo>
                  <a:pt x="78017" y="185694"/>
                </a:moveTo>
                <a:cubicBezTo>
                  <a:pt x="120562" y="199029"/>
                  <a:pt x="173267" y="219349"/>
                  <a:pt x="214542" y="207919"/>
                </a:cubicBezTo>
                <a:cubicBezTo>
                  <a:pt x="232957" y="186964"/>
                  <a:pt x="227877" y="167914"/>
                  <a:pt x="201207" y="160929"/>
                </a:cubicBezTo>
                <a:cubicBezTo>
                  <a:pt x="158027" y="153944"/>
                  <a:pt x="114847" y="138069"/>
                  <a:pt x="71032" y="136164"/>
                </a:cubicBezTo>
                <a:cubicBezTo>
                  <a:pt x="69127" y="160929"/>
                  <a:pt x="69127" y="160929"/>
                  <a:pt x="78017" y="185694"/>
                </a:cubicBezTo>
                <a:close/>
                <a:moveTo>
                  <a:pt x="72302" y="477159"/>
                </a:moveTo>
                <a:cubicBezTo>
                  <a:pt x="123102" y="460649"/>
                  <a:pt x="162472" y="436519"/>
                  <a:pt x="205652" y="414294"/>
                </a:cubicBezTo>
                <a:cubicBezTo>
                  <a:pt x="202477" y="377464"/>
                  <a:pt x="173902" y="366034"/>
                  <a:pt x="148502" y="391434"/>
                </a:cubicBezTo>
                <a:cubicBezTo>
                  <a:pt x="113577" y="415564"/>
                  <a:pt x="72937" y="425089"/>
                  <a:pt x="72302" y="477159"/>
                </a:cubicBezTo>
                <a:close/>
                <a:moveTo>
                  <a:pt x="105322" y="284119"/>
                </a:moveTo>
                <a:cubicBezTo>
                  <a:pt x="105957" y="282849"/>
                  <a:pt x="107227" y="282214"/>
                  <a:pt x="107862" y="280944"/>
                </a:cubicBezTo>
                <a:cubicBezTo>
                  <a:pt x="40552" y="217444"/>
                  <a:pt x="52617" y="132989"/>
                  <a:pt x="27852" y="52979"/>
                </a:cubicBezTo>
                <a:cubicBezTo>
                  <a:pt x="18962" y="131719"/>
                  <a:pt x="35472" y="237129"/>
                  <a:pt x="105322" y="284119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32" name="Google Shape;632;p12"/>
          <p:cNvSpPr/>
          <p:nvPr/>
        </p:nvSpPr>
        <p:spPr>
          <a:xfrm>
            <a:off x="4101001" y="4649180"/>
            <a:ext cx="376856" cy="254902"/>
          </a:xfrm>
          <a:custGeom>
            <a:avLst/>
            <a:gdLst/>
            <a:ahLst/>
            <a:cxnLst/>
            <a:rect l="l" t="t" r="r" b="b"/>
            <a:pathLst>
              <a:path w="575352" h="389164" extrusionOk="0">
                <a:moveTo>
                  <a:pt x="575352" y="173355"/>
                </a:moveTo>
                <a:cubicBezTo>
                  <a:pt x="489627" y="224155"/>
                  <a:pt x="287063" y="336550"/>
                  <a:pt x="285793" y="356235"/>
                </a:cubicBezTo>
                <a:cubicBezTo>
                  <a:pt x="285158" y="365760"/>
                  <a:pt x="273093" y="372745"/>
                  <a:pt x="263568" y="368935"/>
                </a:cubicBezTo>
                <a:cubicBezTo>
                  <a:pt x="189273" y="366395"/>
                  <a:pt x="106088" y="378460"/>
                  <a:pt x="31793" y="385445"/>
                </a:cubicBezTo>
                <a:cubicBezTo>
                  <a:pt x="9568" y="398145"/>
                  <a:pt x="-9482" y="375920"/>
                  <a:pt x="5123" y="354965"/>
                </a:cubicBezTo>
                <a:cubicBezTo>
                  <a:pt x="34333" y="295275"/>
                  <a:pt x="47033" y="213995"/>
                  <a:pt x="97198" y="170180"/>
                </a:cubicBezTo>
                <a:cubicBezTo>
                  <a:pt x="198163" y="112395"/>
                  <a:pt x="294683" y="47625"/>
                  <a:pt x="400727" y="0"/>
                </a:cubicBezTo>
                <a:cubicBezTo>
                  <a:pt x="583608" y="18415"/>
                  <a:pt x="570273" y="-16510"/>
                  <a:pt x="575352" y="173355"/>
                </a:cubicBezTo>
                <a:close/>
                <a:moveTo>
                  <a:pt x="292777" y="199390"/>
                </a:moveTo>
                <a:cubicBezTo>
                  <a:pt x="223563" y="208915"/>
                  <a:pt x="154983" y="208280"/>
                  <a:pt x="86402" y="220980"/>
                </a:cubicBezTo>
                <a:cubicBezTo>
                  <a:pt x="70527" y="268605"/>
                  <a:pt x="27983" y="310515"/>
                  <a:pt x="32427" y="359410"/>
                </a:cubicBezTo>
                <a:cubicBezTo>
                  <a:pt x="98468" y="358775"/>
                  <a:pt x="165143" y="359410"/>
                  <a:pt x="229913" y="343535"/>
                </a:cubicBezTo>
                <a:cubicBezTo>
                  <a:pt x="285793" y="323215"/>
                  <a:pt x="275633" y="250190"/>
                  <a:pt x="292777" y="199390"/>
                </a:cubicBezTo>
                <a:close/>
                <a:moveTo>
                  <a:pt x="398188" y="146685"/>
                </a:moveTo>
                <a:cubicBezTo>
                  <a:pt x="374693" y="151765"/>
                  <a:pt x="340402" y="168910"/>
                  <a:pt x="320083" y="186055"/>
                </a:cubicBezTo>
                <a:cubicBezTo>
                  <a:pt x="314368" y="225425"/>
                  <a:pt x="288968" y="274320"/>
                  <a:pt x="292143" y="320040"/>
                </a:cubicBezTo>
                <a:cubicBezTo>
                  <a:pt x="327702" y="303530"/>
                  <a:pt x="361993" y="272415"/>
                  <a:pt x="392473" y="250825"/>
                </a:cubicBezTo>
                <a:cubicBezTo>
                  <a:pt x="389933" y="213995"/>
                  <a:pt x="397552" y="181610"/>
                  <a:pt x="398188" y="146685"/>
                </a:cubicBezTo>
                <a:close/>
                <a:moveTo>
                  <a:pt x="115613" y="186055"/>
                </a:moveTo>
                <a:cubicBezTo>
                  <a:pt x="167683" y="207010"/>
                  <a:pt x="302302" y="179705"/>
                  <a:pt x="346118" y="135890"/>
                </a:cubicBezTo>
                <a:cubicBezTo>
                  <a:pt x="266743" y="97155"/>
                  <a:pt x="180383" y="131445"/>
                  <a:pt x="115613" y="186055"/>
                </a:cubicBezTo>
                <a:close/>
                <a:moveTo>
                  <a:pt x="417238" y="231775"/>
                </a:moveTo>
                <a:cubicBezTo>
                  <a:pt x="433748" y="227330"/>
                  <a:pt x="435018" y="226060"/>
                  <a:pt x="435018" y="215265"/>
                </a:cubicBezTo>
                <a:cubicBezTo>
                  <a:pt x="431843" y="191135"/>
                  <a:pt x="440733" y="163195"/>
                  <a:pt x="429302" y="140970"/>
                </a:cubicBezTo>
                <a:cubicBezTo>
                  <a:pt x="415333" y="166370"/>
                  <a:pt x="410252" y="204470"/>
                  <a:pt x="417238" y="231775"/>
                </a:cubicBezTo>
                <a:close/>
                <a:moveTo>
                  <a:pt x="506138" y="85090"/>
                </a:moveTo>
                <a:cubicBezTo>
                  <a:pt x="509948" y="120650"/>
                  <a:pt x="498518" y="147955"/>
                  <a:pt x="507408" y="184785"/>
                </a:cubicBezTo>
                <a:cubicBezTo>
                  <a:pt x="526458" y="157480"/>
                  <a:pt x="517568" y="111125"/>
                  <a:pt x="506138" y="85090"/>
                </a:cubicBezTo>
                <a:close/>
                <a:moveTo>
                  <a:pt x="482643" y="190500"/>
                </a:moveTo>
                <a:cubicBezTo>
                  <a:pt x="480738" y="159385"/>
                  <a:pt x="497883" y="125095"/>
                  <a:pt x="481373" y="101600"/>
                </a:cubicBezTo>
                <a:cubicBezTo>
                  <a:pt x="473118" y="125730"/>
                  <a:pt x="473118" y="147955"/>
                  <a:pt x="482643" y="190500"/>
                </a:cubicBezTo>
                <a:close/>
                <a:moveTo>
                  <a:pt x="453433" y="168275"/>
                </a:moveTo>
                <a:cubicBezTo>
                  <a:pt x="445177" y="182880"/>
                  <a:pt x="440098" y="203200"/>
                  <a:pt x="457877" y="212090"/>
                </a:cubicBezTo>
                <a:cubicBezTo>
                  <a:pt x="462323" y="194945"/>
                  <a:pt x="461052" y="181610"/>
                  <a:pt x="453433" y="168275"/>
                </a:cubicBezTo>
                <a:close/>
                <a:moveTo>
                  <a:pt x="408348" y="66675"/>
                </a:moveTo>
                <a:cubicBezTo>
                  <a:pt x="412158" y="80645"/>
                  <a:pt x="437558" y="79375"/>
                  <a:pt x="453433" y="74930"/>
                </a:cubicBezTo>
                <a:cubicBezTo>
                  <a:pt x="437558" y="62865"/>
                  <a:pt x="422952" y="67945"/>
                  <a:pt x="408348" y="66675"/>
                </a:cubicBezTo>
                <a:close/>
                <a:moveTo>
                  <a:pt x="495343" y="48895"/>
                </a:moveTo>
                <a:cubicBezTo>
                  <a:pt x="479468" y="37465"/>
                  <a:pt x="471213" y="36195"/>
                  <a:pt x="442638" y="40640"/>
                </a:cubicBezTo>
                <a:cubicBezTo>
                  <a:pt x="464227" y="42545"/>
                  <a:pt x="478833" y="53340"/>
                  <a:pt x="495343" y="48895"/>
                </a:cubicBezTo>
                <a:close/>
                <a:moveTo>
                  <a:pt x="335958" y="89535"/>
                </a:moveTo>
                <a:cubicBezTo>
                  <a:pt x="321352" y="76200"/>
                  <a:pt x="305477" y="73025"/>
                  <a:pt x="293413" y="88900"/>
                </a:cubicBezTo>
                <a:cubicBezTo>
                  <a:pt x="308652" y="92710"/>
                  <a:pt x="320718" y="92710"/>
                  <a:pt x="335958" y="89535"/>
                </a:cubicBezTo>
                <a:close/>
                <a:moveTo>
                  <a:pt x="539793" y="65405"/>
                </a:moveTo>
                <a:cubicBezTo>
                  <a:pt x="527727" y="76200"/>
                  <a:pt x="528363" y="81280"/>
                  <a:pt x="540427" y="92075"/>
                </a:cubicBezTo>
                <a:cubicBezTo>
                  <a:pt x="543602" y="83185"/>
                  <a:pt x="544873" y="74295"/>
                  <a:pt x="539793" y="65405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33" name="Google Shape;633;p12"/>
          <p:cNvSpPr/>
          <p:nvPr/>
        </p:nvSpPr>
        <p:spPr>
          <a:xfrm>
            <a:off x="8577162" y="951325"/>
            <a:ext cx="485245" cy="329049"/>
          </a:xfrm>
          <a:custGeom>
            <a:avLst/>
            <a:gdLst/>
            <a:ahLst/>
            <a:cxnLst/>
            <a:rect l="l" t="t" r="r" b="b"/>
            <a:pathLst>
              <a:path w="620122" h="420510" extrusionOk="0">
                <a:moveTo>
                  <a:pt x="1362" y="54610"/>
                </a:moveTo>
                <a:cubicBezTo>
                  <a:pt x="-31023" y="-68580"/>
                  <a:pt x="523967" y="55245"/>
                  <a:pt x="605247" y="54610"/>
                </a:cubicBezTo>
                <a:cubicBezTo>
                  <a:pt x="675732" y="78740"/>
                  <a:pt x="469992" y="177800"/>
                  <a:pt x="522062" y="355600"/>
                </a:cubicBezTo>
                <a:cubicBezTo>
                  <a:pt x="492217" y="360045"/>
                  <a:pt x="461102" y="331470"/>
                  <a:pt x="433162" y="323850"/>
                </a:cubicBezTo>
                <a:cubicBezTo>
                  <a:pt x="398237" y="328930"/>
                  <a:pt x="342992" y="455930"/>
                  <a:pt x="327752" y="410845"/>
                </a:cubicBezTo>
                <a:cubicBezTo>
                  <a:pt x="228057" y="287020"/>
                  <a:pt x="113757" y="169545"/>
                  <a:pt x="1362" y="54610"/>
                </a:cubicBezTo>
                <a:close/>
                <a:moveTo>
                  <a:pt x="591277" y="78740"/>
                </a:moveTo>
                <a:cubicBezTo>
                  <a:pt x="418557" y="50800"/>
                  <a:pt x="245837" y="13335"/>
                  <a:pt x="69942" y="28575"/>
                </a:cubicBezTo>
                <a:cubicBezTo>
                  <a:pt x="217262" y="83820"/>
                  <a:pt x="363947" y="134620"/>
                  <a:pt x="513807" y="186055"/>
                </a:cubicBezTo>
                <a:cubicBezTo>
                  <a:pt x="542382" y="154305"/>
                  <a:pt x="569052" y="120650"/>
                  <a:pt x="591277" y="78740"/>
                </a:cubicBezTo>
                <a:close/>
                <a:moveTo>
                  <a:pt x="443957" y="267335"/>
                </a:moveTo>
                <a:cubicBezTo>
                  <a:pt x="319497" y="199390"/>
                  <a:pt x="185512" y="113665"/>
                  <a:pt x="57242" y="74930"/>
                </a:cubicBezTo>
                <a:cubicBezTo>
                  <a:pt x="154397" y="174625"/>
                  <a:pt x="238852" y="289560"/>
                  <a:pt x="344897" y="379095"/>
                </a:cubicBezTo>
                <a:cubicBezTo>
                  <a:pt x="380457" y="344170"/>
                  <a:pt x="414747" y="311150"/>
                  <a:pt x="443957" y="267335"/>
                </a:cubicBezTo>
                <a:close/>
                <a:moveTo>
                  <a:pt x="494122" y="207010"/>
                </a:moveTo>
                <a:cubicBezTo>
                  <a:pt x="380457" y="167640"/>
                  <a:pt x="263617" y="100330"/>
                  <a:pt x="146777" y="87630"/>
                </a:cubicBezTo>
                <a:cubicBezTo>
                  <a:pt x="262347" y="134620"/>
                  <a:pt x="363947" y="216535"/>
                  <a:pt x="484597" y="246380"/>
                </a:cubicBezTo>
                <a:cubicBezTo>
                  <a:pt x="480787" y="264795"/>
                  <a:pt x="472532" y="281305"/>
                  <a:pt x="490947" y="292735"/>
                </a:cubicBezTo>
                <a:cubicBezTo>
                  <a:pt x="503012" y="251460"/>
                  <a:pt x="502377" y="238125"/>
                  <a:pt x="494122" y="207010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34" name="Google Shape;634;p12"/>
          <p:cNvSpPr/>
          <p:nvPr/>
        </p:nvSpPr>
        <p:spPr>
          <a:xfrm rot="3971375">
            <a:off x="3138581" y="4622816"/>
            <a:ext cx="362909" cy="668479"/>
          </a:xfrm>
          <a:custGeom>
            <a:avLst/>
            <a:gdLst/>
            <a:ahLst/>
            <a:cxnLst/>
            <a:rect l="l" t="t" r="r" b="b"/>
            <a:pathLst>
              <a:path w="421613" h="776612" extrusionOk="0">
                <a:moveTo>
                  <a:pt x="99839" y="349282"/>
                </a:moveTo>
                <a:cubicBezTo>
                  <a:pt x="-9381" y="246412"/>
                  <a:pt x="19194" y="15272"/>
                  <a:pt x="189374" y="32"/>
                </a:cubicBezTo>
                <a:cubicBezTo>
                  <a:pt x="381144" y="-3143"/>
                  <a:pt x="497984" y="232442"/>
                  <a:pt x="363999" y="377222"/>
                </a:cubicBezTo>
                <a:cubicBezTo>
                  <a:pt x="448453" y="504222"/>
                  <a:pt x="402734" y="743617"/>
                  <a:pt x="235728" y="773462"/>
                </a:cubicBezTo>
                <a:cubicBezTo>
                  <a:pt x="125874" y="796957"/>
                  <a:pt x="24909" y="684562"/>
                  <a:pt x="4589" y="585502"/>
                </a:cubicBezTo>
                <a:cubicBezTo>
                  <a:pt x="-17001" y="491522"/>
                  <a:pt x="41419" y="414052"/>
                  <a:pt x="99839" y="349282"/>
                </a:cubicBezTo>
                <a:close/>
                <a:moveTo>
                  <a:pt x="113174" y="363887"/>
                </a:moveTo>
                <a:cubicBezTo>
                  <a:pt x="60469" y="429927"/>
                  <a:pt x="-6206" y="502317"/>
                  <a:pt x="28084" y="594392"/>
                </a:cubicBezTo>
                <a:cubicBezTo>
                  <a:pt x="55389" y="680117"/>
                  <a:pt x="137939" y="773462"/>
                  <a:pt x="236999" y="755047"/>
                </a:cubicBezTo>
                <a:cubicBezTo>
                  <a:pt x="372253" y="724567"/>
                  <a:pt x="403369" y="568357"/>
                  <a:pt x="375428" y="450247"/>
                </a:cubicBezTo>
                <a:cubicBezTo>
                  <a:pt x="371619" y="427387"/>
                  <a:pt x="367809" y="403257"/>
                  <a:pt x="340503" y="395002"/>
                </a:cubicBezTo>
                <a:cubicBezTo>
                  <a:pt x="330344" y="400082"/>
                  <a:pt x="316374" y="404527"/>
                  <a:pt x="306214" y="412782"/>
                </a:cubicBezTo>
                <a:cubicBezTo>
                  <a:pt x="292244" y="424212"/>
                  <a:pt x="276369" y="408337"/>
                  <a:pt x="263669" y="418497"/>
                </a:cubicBezTo>
                <a:cubicBezTo>
                  <a:pt x="206519" y="425482"/>
                  <a:pt x="159528" y="398177"/>
                  <a:pt x="113174" y="363887"/>
                </a:cubicBezTo>
                <a:close/>
                <a:moveTo>
                  <a:pt x="343678" y="364522"/>
                </a:moveTo>
                <a:cubicBezTo>
                  <a:pt x="427499" y="287052"/>
                  <a:pt x="415434" y="127032"/>
                  <a:pt x="317009" y="67342"/>
                </a:cubicBezTo>
                <a:cubicBezTo>
                  <a:pt x="218584" y="-10128"/>
                  <a:pt x="108728" y="4477"/>
                  <a:pt x="61739" y="125762"/>
                </a:cubicBezTo>
                <a:cubicBezTo>
                  <a:pt x="49039" y="190532"/>
                  <a:pt x="59199" y="321977"/>
                  <a:pt x="138574" y="332772"/>
                </a:cubicBezTo>
                <a:cubicBezTo>
                  <a:pt x="207789" y="290227"/>
                  <a:pt x="282719" y="322612"/>
                  <a:pt x="343678" y="364522"/>
                </a:cubicBezTo>
                <a:close/>
                <a:moveTo>
                  <a:pt x="318914" y="379127"/>
                </a:moveTo>
                <a:cubicBezTo>
                  <a:pt x="306849" y="365792"/>
                  <a:pt x="294784" y="353727"/>
                  <a:pt x="273828" y="349282"/>
                </a:cubicBezTo>
                <a:cubicBezTo>
                  <a:pt x="280178" y="372777"/>
                  <a:pt x="291609" y="400717"/>
                  <a:pt x="318914" y="379127"/>
                </a:cubicBezTo>
                <a:close/>
                <a:moveTo>
                  <a:pt x="211599" y="382302"/>
                </a:moveTo>
                <a:cubicBezTo>
                  <a:pt x="208424" y="357537"/>
                  <a:pt x="203344" y="315627"/>
                  <a:pt x="179849" y="340392"/>
                </a:cubicBezTo>
                <a:cubicBezTo>
                  <a:pt x="191278" y="353092"/>
                  <a:pt x="196994" y="369602"/>
                  <a:pt x="211599" y="382302"/>
                </a:cubicBezTo>
                <a:close/>
                <a:moveTo>
                  <a:pt x="265574" y="395637"/>
                </a:moveTo>
                <a:cubicBezTo>
                  <a:pt x="251603" y="373412"/>
                  <a:pt x="248428" y="351822"/>
                  <a:pt x="233189" y="341027"/>
                </a:cubicBezTo>
                <a:cubicBezTo>
                  <a:pt x="229378" y="361982"/>
                  <a:pt x="236999" y="377222"/>
                  <a:pt x="265574" y="395637"/>
                </a:cubicBezTo>
                <a:close/>
                <a:moveTo>
                  <a:pt x="167784" y="366427"/>
                </a:moveTo>
                <a:cubicBezTo>
                  <a:pt x="165244" y="354997"/>
                  <a:pt x="156989" y="341027"/>
                  <a:pt x="146828" y="349917"/>
                </a:cubicBezTo>
                <a:cubicBezTo>
                  <a:pt x="147464" y="361347"/>
                  <a:pt x="156989" y="368332"/>
                  <a:pt x="167784" y="366427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35" name="Google Shape;635;p12"/>
          <p:cNvSpPr/>
          <p:nvPr/>
        </p:nvSpPr>
        <p:spPr>
          <a:xfrm rot="-3375824">
            <a:off x="8529405" y="4231764"/>
            <a:ext cx="623152" cy="166730"/>
          </a:xfrm>
          <a:custGeom>
            <a:avLst/>
            <a:gdLst/>
            <a:ahLst/>
            <a:cxnLst/>
            <a:rect l="l" t="t" r="r" b="b"/>
            <a:pathLst>
              <a:path w="724776" h="193920" extrusionOk="0">
                <a:moveTo>
                  <a:pt x="536612" y="138058"/>
                </a:moveTo>
                <a:cubicBezTo>
                  <a:pt x="412787" y="137423"/>
                  <a:pt x="278168" y="171713"/>
                  <a:pt x="151168" y="192033"/>
                </a:cubicBezTo>
                <a:cubicBezTo>
                  <a:pt x="124497" y="199653"/>
                  <a:pt x="-29807" y="184413"/>
                  <a:pt x="5118" y="142503"/>
                </a:cubicBezTo>
                <a:cubicBezTo>
                  <a:pt x="118783" y="37093"/>
                  <a:pt x="265468" y="56778"/>
                  <a:pt x="408978" y="32013"/>
                </a:cubicBezTo>
                <a:cubicBezTo>
                  <a:pt x="490258" y="33283"/>
                  <a:pt x="579158" y="-16882"/>
                  <a:pt x="655358" y="5978"/>
                </a:cubicBezTo>
                <a:cubicBezTo>
                  <a:pt x="675043" y="28203"/>
                  <a:pt x="713143" y="-12437"/>
                  <a:pt x="722033" y="26933"/>
                </a:cubicBezTo>
                <a:cubicBezTo>
                  <a:pt x="725208" y="40268"/>
                  <a:pt x="727747" y="54238"/>
                  <a:pt x="716953" y="68208"/>
                </a:cubicBezTo>
                <a:cubicBezTo>
                  <a:pt x="673137" y="67573"/>
                  <a:pt x="667422" y="106943"/>
                  <a:pt x="643928" y="137423"/>
                </a:cubicBezTo>
                <a:cubicBezTo>
                  <a:pt x="555662" y="152663"/>
                  <a:pt x="452793" y="199653"/>
                  <a:pt x="367068" y="192033"/>
                </a:cubicBezTo>
                <a:cubicBezTo>
                  <a:pt x="370878" y="153933"/>
                  <a:pt x="501053" y="157108"/>
                  <a:pt x="536612" y="138058"/>
                </a:cubicBezTo>
                <a:close/>
                <a:moveTo>
                  <a:pt x="388658" y="121548"/>
                </a:moveTo>
                <a:cubicBezTo>
                  <a:pt x="450887" y="124723"/>
                  <a:pt x="612812" y="113928"/>
                  <a:pt x="651547" y="66303"/>
                </a:cubicBezTo>
                <a:cubicBezTo>
                  <a:pt x="658533" y="42808"/>
                  <a:pt x="636943" y="18043"/>
                  <a:pt x="613447" y="21218"/>
                </a:cubicBezTo>
                <a:cubicBezTo>
                  <a:pt x="537883" y="43443"/>
                  <a:pt x="438822" y="31378"/>
                  <a:pt x="374053" y="70748"/>
                </a:cubicBezTo>
                <a:cubicBezTo>
                  <a:pt x="377862" y="86623"/>
                  <a:pt x="382943" y="103133"/>
                  <a:pt x="388658" y="121548"/>
                </a:cubicBezTo>
                <a:close/>
                <a:moveTo>
                  <a:pt x="347383" y="65668"/>
                </a:moveTo>
                <a:cubicBezTo>
                  <a:pt x="275628" y="73288"/>
                  <a:pt x="201968" y="68843"/>
                  <a:pt x="133387" y="91703"/>
                </a:cubicBezTo>
                <a:cubicBezTo>
                  <a:pt x="131483" y="119008"/>
                  <a:pt x="132753" y="145678"/>
                  <a:pt x="144818" y="169808"/>
                </a:cubicBezTo>
                <a:cubicBezTo>
                  <a:pt x="207047" y="142503"/>
                  <a:pt x="415962" y="182508"/>
                  <a:pt x="347383" y="65668"/>
                </a:cubicBezTo>
                <a:close/>
                <a:moveTo>
                  <a:pt x="106083" y="110118"/>
                </a:moveTo>
                <a:cubicBezTo>
                  <a:pt x="81318" y="115198"/>
                  <a:pt x="37503" y="132978"/>
                  <a:pt x="52743" y="161553"/>
                </a:cubicBezTo>
                <a:cubicBezTo>
                  <a:pt x="71158" y="167903"/>
                  <a:pt x="90208" y="171078"/>
                  <a:pt x="111797" y="169808"/>
                </a:cubicBezTo>
                <a:cubicBezTo>
                  <a:pt x="115608" y="148218"/>
                  <a:pt x="114972" y="129803"/>
                  <a:pt x="106083" y="110118"/>
                </a:cubicBezTo>
                <a:close/>
                <a:moveTo>
                  <a:pt x="680122" y="49793"/>
                </a:moveTo>
                <a:cubicBezTo>
                  <a:pt x="687743" y="47253"/>
                  <a:pt x="701712" y="49158"/>
                  <a:pt x="699172" y="37728"/>
                </a:cubicBezTo>
                <a:cubicBezTo>
                  <a:pt x="692187" y="30743"/>
                  <a:pt x="679487" y="37093"/>
                  <a:pt x="680122" y="49793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36" name="Google Shape;636;p12"/>
          <p:cNvSpPr/>
          <p:nvPr/>
        </p:nvSpPr>
        <p:spPr>
          <a:xfrm rot="3011666">
            <a:off x="3176487" y="433603"/>
            <a:ext cx="199800" cy="513948"/>
          </a:xfrm>
          <a:custGeom>
            <a:avLst/>
            <a:gdLst/>
            <a:ahLst/>
            <a:cxnLst/>
            <a:rect l="l" t="t" r="r" b="b"/>
            <a:pathLst>
              <a:path w="232561" h="598221" extrusionOk="0">
                <a:moveTo>
                  <a:pt x="113282" y="495986"/>
                </a:moveTo>
                <a:cubicBezTo>
                  <a:pt x="77722" y="519481"/>
                  <a:pt x="56132" y="585521"/>
                  <a:pt x="22477" y="598221"/>
                </a:cubicBezTo>
                <a:cubicBezTo>
                  <a:pt x="-37848" y="484556"/>
                  <a:pt x="39622" y="335966"/>
                  <a:pt x="64388" y="215316"/>
                </a:cubicBezTo>
                <a:cubicBezTo>
                  <a:pt x="82802" y="153086"/>
                  <a:pt x="100582" y="90856"/>
                  <a:pt x="115822" y="27991"/>
                </a:cubicBezTo>
                <a:cubicBezTo>
                  <a:pt x="125982" y="-24714"/>
                  <a:pt x="192657" y="10846"/>
                  <a:pt x="223772" y="23546"/>
                </a:cubicBezTo>
                <a:cubicBezTo>
                  <a:pt x="247268" y="47041"/>
                  <a:pt x="216788" y="92761"/>
                  <a:pt x="211707" y="121971"/>
                </a:cubicBezTo>
                <a:cubicBezTo>
                  <a:pt x="177418" y="245161"/>
                  <a:pt x="139952" y="370891"/>
                  <a:pt x="113282" y="495986"/>
                </a:cubicBezTo>
                <a:close/>
                <a:moveTo>
                  <a:pt x="45338" y="459156"/>
                </a:moveTo>
                <a:cubicBezTo>
                  <a:pt x="74547" y="330886"/>
                  <a:pt x="116457" y="203886"/>
                  <a:pt x="145668" y="76886"/>
                </a:cubicBezTo>
                <a:cubicBezTo>
                  <a:pt x="109472" y="78156"/>
                  <a:pt x="92963" y="222301"/>
                  <a:pt x="77088" y="257861"/>
                </a:cubicBezTo>
                <a:cubicBezTo>
                  <a:pt x="76452" y="295961"/>
                  <a:pt x="252" y="454076"/>
                  <a:pt x="45972" y="458521"/>
                </a:cubicBezTo>
                <a:cubicBezTo>
                  <a:pt x="56768" y="469316"/>
                  <a:pt x="69468" y="475666"/>
                  <a:pt x="85977" y="474396"/>
                </a:cubicBezTo>
                <a:cubicBezTo>
                  <a:pt x="99313" y="448996"/>
                  <a:pt x="223772" y="55296"/>
                  <a:pt x="175513" y="85776"/>
                </a:cubicBezTo>
                <a:cubicBezTo>
                  <a:pt x="122807" y="140386"/>
                  <a:pt x="105027" y="464871"/>
                  <a:pt x="45338" y="459156"/>
                </a:cubicBezTo>
                <a:close/>
                <a:moveTo>
                  <a:pt x="202818" y="67361"/>
                </a:moveTo>
                <a:cubicBezTo>
                  <a:pt x="204722" y="55296"/>
                  <a:pt x="205357" y="47676"/>
                  <a:pt x="206627" y="40691"/>
                </a:cubicBezTo>
                <a:cubicBezTo>
                  <a:pt x="183768" y="22276"/>
                  <a:pt x="139318" y="7671"/>
                  <a:pt x="136777" y="48311"/>
                </a:cubicBezTo>
                <a:cubicBezTo>
                  <a:pt x="156463" y="61011"/>
                  <a:pt x="178052" y="61646"/>
                  <a:pt x="202818" y="67361"/>
                </a:cubicBezTo>
                <a:close/>
                <a:moveTo>
                  <a:pt x="28193" y="481381"/>
                </a:moveTo>
                <a:cubicBezTo>
                  <a:pt x="20572" y="551231"/>
                  <a:pt x="45338" y="558216"/>
                  <a:pt x="77088" y="497891"/>
                </a:cubicBezTo>
                <a:cubicBezTo>
                  <a:pt x="61847" y="488366"/>
                  <a:pt x="45972" y="487096"/>
                  <a:pt x="28193" y="481381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37" name="Google Shape;637;p12"/>
          <p:cNvSpPr/>
          <p:nvPr/>
        </p:nvSpPr>
        <p:spPr>
          <a:xfrm rot="2196195">
            <a:off x="6620200" y="37360"/>
            <a:ext cx="248001" cy="649145"/>
          </a:xfrm>
          <a:custGeom>
            <a:avLst/>
            <a:gdLst/>
            <a:ahLst/>
            <a:cxnLst/>
            <a:rect l="l" t="t" r="r" b="b"/>
            <a:pathLst>
              <a:path w="288538" h="755251" extrusionOk="0">
                <a:moveTo>
                  <a:pt x="159385" y="203835"/>
                </a:moveTo>
                <a:cubicBezTo>
                  <a:pt x="135890" y="116840"/>
                  <a:pt x="239395" y="74295"/>
                  <a:pt x="262890" y="0"/>
                </a:cubicBezTo>
                <a:cubicBezTo>
                  <a:pt x="320675" y="52070"/>
                  <a:pt x="269240" y="174625"/>
                  <a:pt x="222250" y="224155"/>
                </a:cubicBezTo>
                <a:cubicBezTo>
                  <a:pt x="234950" y="327660"/>
                  <a:pt x="174625" y="408305"/>
                  <a:pt x="143510" y="500380"/>
                </a:cubicBezTo>
                <a:cubicBezTo>
                  <a:pt x="127635" y="528955"/>
                  <a:pt x="31750" y="815975"/>
                  <a:pt x="0" y="743585"/>
                </a:cubicBezTo>
                <a:cubicBezTo>
                  <a:pt x="43180" y="565150"/>
                  <a:pt x="33020" y="346710"/>
                  <a:pt x="159385" y="203835"/>
                </a:cubicBezTo>
                <a:close/>
                <a:moveTo>
                  <a:pt x="43180" y="661035"/>
                </a:moveTo>
                <a:cubicBezTo>
                  <a:pt x="103505" y="576580"/>
                  <a:pt x="121920" y="466725"/>
                  <a:pt x="172085" y="375285"/>
                </a:cubicBezTo>
                <a:cubicBezTo>
                  <a:pt x="180340" y="353060"/>
                  <a:pt x="195580" y="327025"/>
                  <a:pt x="191135" y="303530"/>
                </a:cubicBezTo>
                <a:cubicBezTo>
                  <a:pt x="171450" y="297815"/>
                  <a:pt x="151765" y="292735"/>
                  <a:pt x="130810" y="287020"/>
                </a:cubicBezTo>
                <a:cubicBezTo>
                  <a:pt x="74295" y="403225"/>
                  <a:pt x="55880" y="534035"/>
                  <a:pt x="43180" y="661035"/>
                </a:cubicBezTo>
                <a:close/>
                <a:moveTo>
                  <a:pt x="261620" y="67945"/>
                </a:moveTo>
                <a:cubicBezTo>
                  <a:pt x="259715" y="67310"/>
                  <a:pt x="257175" y="66040"/>
                  <a:pt x="255270" y="65405"/>
                </a:cubicBezTo>
                <a:cubicBezTo>
                  <a:pt x="223520" y="100965"/>
                  <a:pt x="139700" y="176530"/>
                  <a:pt x="197485" y="217805"/>
                </a:cubicBezTo>
                <a:cubicBezTo>
                  <a:pt x="239395" y="175260"/>
                  <a:pt x="261620" y="126365"/>
                  <a:pt x="261620" y="67945"/>
                </a:cubicBezTo>
                <a:close/>
                <a:moveTo>
                  <a:pt x="194945" y="281305"/>
                </a:moveTo>
                <a:cubicBezTo>
                  <a:pt x="201295" y="267970"/>
                  <a:pt x="201930" y="255905"/>
                  <a:pt x="198120" y="244475"/>
                </a:cubicBezTo>
                <a:cubicBezTo>
                  <a:pt x="167640" y="227330"/>
                  <a:pt x="156210" y="233045"/>
                  <a:pt x="146685" y="267335"/>
                </a:cubicBezTo>
                <a:cubicBezTo>
                  <a:pt x="158750" y="282575"/>
                  <a:pt x="175260" y="283210"/>
                  <a:pt x="194945" y="281305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38" name="Google Shape;638;p12"/>
          <p:cNvSpPr/>
          <p:nvPr/>
        </p:nvSpPr>
        <p:spPr>
          <a:xfrm rot="9911830">
            <a:off x="5498424" y="4613124"/>
            <a:ext cx="338915" cy="323847"/>
          </a:xfrm>
          <a:custGeom>
            <a:avLst/>
            <a:gdLst/>
            <a:ahLst/>
            <a:cxnLst/>
            <a:rect l="l" t="t" r="r" b="b"/>
            <a:pathLst>
              <a:path w="393594" h="376095" extrusionOk="0">
                <a:moveTo>
                  <a:pt x="214418" y="305042"/>
                </a:moveTo>
                <a:cubicBezTo>
                  <a:pt x="268393" y="256783"/>
                  <a:pt x="326179" y="286627"/>
                  <a:pt x="373168" y="327902"/>
                </a:cubicBezTo>
                <a:cubicBezTo>
                  <a:pt x="334433" y="348222"/>
                  <a:pt x="287443" y="358383"/>
                  <a:pt x="242358" y="352667"/>
                </a:cubicBezTo>
                <a:cubicBezTo>
                  <a:pt x="242358" y="360922"/>
                  <a:pt x="242358" y="367908"/>
                  <a:pt x="242358" y="374892"/>
                </a:cubicBezTo>
                <a:cubicBezTo>
                  <a:pt x="208704" y="387592"/>
                  <a:pt x="190289" y="296152"/>
                  <a:pt x="189654" y="269483"/>
                </a:cubicBezTo>
                <a:cubicBezTo>
                  <a:pt x="-846" y="341237"/>
                  <a:pt x="-74507" y="101208"/>
                  <a:pt x="94404" y="17387"/>
                </a:cubicBezTo>
                <a:cubicBezTo>
                  <a:pt x="178858" y="4052"/>
                  <a:pt x="289983" y="-24523"/>
                  <a:pt x="357293" y="44058"/>
                </a:cubicBezTo>
                <a:cubicBezTo>
                  <a:pt x="419523" y="101208"/>
                  <a:pt x="399839" y="240272"/>
                  <a:pt x="312843" y="258687"/>
                </a:cubicBezTo>
                <a:cubicBezTo>
                  <a:pt x="260139" y="256147"/>
                  <a:pt x="199179" y="220587"/>
                  <a:pt x="214418" y="305042"/>
                </a:cubicBezTo>
                <a:close/>
                <a:moveTo>
                  <a:pt x="369993" y="131687"/>
                </a:moveTo>
                <a:cubicBezTo>
                  <a:pt x="377614" y="58662"/>
                  <a:pt x="298873" y="-2298"/>
                  <a:pt x="229658" y="22467"/>
                </a:cubicBezTo>
                <a:cubicBezTo>
                  <a:pt x="215054" y="28817"/>
                  <a:pt x="199179" y="30722"/>
                  <a:pt x="183304" y="23737"/>
                </a:cubicBezTo>
                <a:cubicBezTo>
                  <a:pt x="79164" y="3417"/>
                  <a:pt x="-14182" y="120258"/>
                  <a:pt x="37254" y="217412"/>
                </a:cubicBezTo>
                <a:cubicBezTo>
                  <a:pt x="86148" y="318377"/>
                  <a:pt x="176954" y="218047"/>
                  <a:pt x="249979" y="231383"/>
                </a:cubicBezTo>
                <a:cubicBezTo>
                  <a:pt x="321098" y="265037"/>
                  <a:pt x="372533" y="203442"/>
                  <a:pt x="369993" y="131687"/>
                </a:cubicBezTo>
                <a:close/>
                <a:moveTo>
                  <a:pt x="329354" y="320283"/>
                </a:moveTo>
                <a:cubicBezTo>
                  <a:pt x="316654" y="302502"/>
                  <a:pt x="260773" y="284087"/>
                  <a:pt x="255693" y="313297"/>
                </a:cubicBezTo>
                <a:cubicBezTo>
                  <a:pt x="266489" y="313297"/>
                  <a:pt x="288714" y="301233"/>
                  <a:pt x="289348" y="318377"/>
                </a:cubicBezTo>
                <a:cubicBezTo>
                  <a:pt x="289348" y="327902"/>
                  <a:pt x="272839" y="324092"/>
                  <a:pt x="275379" y="337427"/>
                </a:cubicBezTo>
                <a:cubicBezTo>
                  <a:pt x="293158" y="336158"/>
                  <a:pt x="310304" y="333617"/>
                  <a:pt x="329354" y="320283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39" name="Google Shape;639;p12"/>
          <p:cNvSpPr/>
          <p:nvPr/>
        </p:nvSpPr>
        <p:spPr>
          <a:xfrm>
            <a:off x="397765" y="122092"/>
            <a:ext cx="557022" cy="619824"/>
          </a:xfrm>
          <a:custGeom>
            <a:avLst/>
            <a:gdLst/>
            <a:ahLst/>
            <a:cxnLst/>
            <a:rect l="l" t="t" r="r" b="b"/>
            <a:pathLst>
              <a:path w="647700" h="720725" extrusionOk="0">
                <a:moveTo>
                  <a:pt x="513080" y="323850"/>
                </a:moveTo>
                <a:cubicBezTo>
                  <a:pt x="517525" y="130810"/>
                  <a:pt x="228600" y="72390"/>
                  <a:pt x="142240" y="236220"/>
                </a:cubicBezTo>
                <a:cubicBezTo>
                  <a:pt x="74930" y="348615"/>
                  <a:pt x="219075" y="481330"/>
                  <a:pt x="144145" y="591820"/>
                </a:cubicBezTo>
                <a:cubicBezTo>
                  <a:pt x="140970" y="600710"/>
                  <a:pt x="146685" y="608965"/>
                  <a:pt x="156210" y="609600"/>
                </a:cubicBezTo>
                <a:cubicBezTo>
                  <a:pt x="183515" y="603250"/>
                  <a:pt x="471170" y="659130"/>
                  <a:pt x="370205" y="597535"/>
                </a:cubicBezTo>
                <a:cubicBezTo>
                  <a:pt x="366395" y="480695"/>
                  <a:pt x="525780" y="439420"/>
                  <a:pt x="513080" y="323850"/>
                </a:cubicBezTo>
                <a:close/>
                <a:moveTo>
                  <a:pt x="249555" y="588010"/>
                </a:moveTo>
                <a:cubicBezTo>
                  <a:pt x="230505" y="510540"/>
                  <a:pt x="259080" y="430530"/>
                  <a:pt x="233680" y="354965"/>
                </a:cubicBezTo>
                <a:cubicBezTo>
                  <a:pt x="264795" y="384175"/>
                  <a:pt x="260985" y="381635"/>
                  <a:pt x="294640" y="368300"/>
                </a:cubicBezTo>
                <a:cubicBezTo>
                  <a:pt x="311785" y="385445"/>
                  <a:pt x="311785" y="385445"/>
                  <a:pt x="334010" y="392430"/>
                </a:cubicBezTo>
                <a:cubicBezTo>
                  <a:pt x="320675" y="454660"/>
                  <a:pt x="300355" y="514985"/>
                  <a:pt x="284480" y="576580"/>
                </a:cubicBezTo>
                <a:cubicBezTo>
                  <a:pt x="281305" y="594995"/>
                  <a:pt x="267335" y="597535"/>
                  <a:pt x="249555" y="588010"/>
                </a:cubicBezTo>
                <a:close/>
                <a:moveTo>
                  <a:pt x="340360" y="595630"/>
                </a:moveTo>
                <a:cubicBezTo>
                  <a:pt x="326390" y="598805"/>
                  <a:pt x="316865" y="598805"/>
                  <a:pt x="306070" y="589280"/>
                </a:cubicBezTo>
                <a:cubicBezTo>
                  <a:pt x="324485" y="520065"/>
                  <a:pt x="330200" y="430530"/>
                  <a:pt x="379730" y="377825"/>
                </a:cubicBezTo>
                <a:cubicBezTo>
                  <a:pt x="368300" y="346075"/>
                  <a:pt x="354965" y="335915"/>
                  <a:pt x="327025" y="359410"/>
                </a:cubicBezTo>
                <a:cubicBezTo>
                  <a:pt x="293370" y="341630"/>
                  <a:pt x="296545" y="333375"/>
                  <a:pt x="266700" y="354330"/>
                </a:cubicBezTo>
                <a:cubicBezTo>
                  <a:pt x="259715" y="342900"/>
                  <a:pt x="253365" y="331470"/>
                  <a:pt x="246380" y="320040"/>
                </a:cubicBezTo>
                <a:cubicBezTo>
                  <a:pt x="173355" y="307975"/>
                  <a:pt x="207010" y="382905"/>
                  <a:pt x="216535" y="386715"/>
                </a:cubicBezTo>
                <a:cubicBezTo>
                  <a:pt x="220345" y="452120"/>
                  <a:pt x="218440" y="519430"/>
                  <a:pt x="220980" y="584835"/>
                </a:cubicBezTo>
                <a:cubicBezTo>
                  <a:pt x="203200" y="588645"/>
                  <a:pt x="203200" y="589280"/>
                  <a:pt x="184785" y="581660"/>
                </a:cubicBezTo>
                <a:cubicBezTo>
                  <a:pt x="217170" y="478790"/>
                  <a:pt x="132080" y="381635"/>
                  <a:pt x="150495" y="281305"/>
                </a:cubicBezTo>
                <a:cubicBezTo>
                  <a:pt x="176530" y="188595"/>
                  <a:pt x="277495" y="156210"/>
                  <a:pt x="364490" y="170180"/>
                </a:cubicBezTo>
                <a:cubicBezTo>
                  <a:pt x="437515" y="178435"/>
                  <a:pt x="478155" y="247650"/>
                  <a:pt x="485140" y="314325"/>
                </a:cubicBezTo>
                <a:cubicBezTo>
                  <a:pt x="493395" y="430530"/>
                  <a:pt x="337820" y="475615"/>
                  <a:pt x="340360" y="595630"/>
                </a:cubicBezTo>
                <a:close/>
                <a:moveTo>
                  <a:pt x="325755" y="644525"/>
                </a:moveTo>
                <a:cubicBezTo>
                  <a:pt x="270510" y="646430"/>
                  <a:pt x="215900" y="626745"/>
                  <a:pt x="161925" y="631190"/>
                </a:cubicBezTo>
                <a:cubicBezTo>
                  <a:pt x="137795" y="666750"/>
                  <a:pt x="304165" y="661035"/>
                  <a:pt x="325120" y="671195"/>
                </a:cubicBezTo>
                <a:cubicBezTo>
                  <a:pt x="360680" y="675640"/>
                  <a:pt x="353695" y="645160"/>
                  <a:pt x="325755" y="644525"/>
                </a:cubicBezTo>
                <a:close/>
                <a:moveTo>
                  <a:pt x="176530" y="681990"/>
                </a:moveTo>
                <a:cubicBezTo>
                  <a:pt x="167005" y="729615"/>
                  <a:pt x="273050" y="708025"/>
                  <a:pt x="304165" y="720725"/>
                </a:cubicBezTo>
                <a:cubicBezTo>
                  <a:pt x="378460" y="691515"/>
                  <a:pt x="199390" y="686435"/>
                  <a:pt x="176530" y="681990"/>
                </a:cubicBezTo>
                <a:close/>
                <a:moveTo>
                  <a:pt x="555625" y="214630"/>
                </a:moveTo>
                <a:cubicBezTo>
                  <a:pt x="588010" y="198755"/>
                  <a:pt x="614045" y="179705"/>
                  <a:pt x="647700" y="162560"/>
                </a:cubicBezTo>
                <a:cubicBezTo>
                  <a:pt x="629285" y="140335"/>
                  <a:pt x="513080" y="196850"/>
                  <a:pt x="555625" y="214630"/>
                </a:cubicBezTo>
                <a:close/>
                <a:moveTo>
                  <a:pt x="0" y="465455"/>
                </a:moveTo>
                <a:cubicBezTo>
                  <a:pt x="14605" y="500380"/>
                  <a:pt x="64135" y="459105"/>
                  <a:pt x="78105" y="439420"/>
                </a:cubicBezTo>
                <a:cubicBezTo>
                  <a:pt x="49530" y="413385"/>
                  <a:pt x="29210" y="454660"/>
                  <a:pt x="0" y="465455"/>
                </a:cubicBezTo>
                <a:close/>
                <a:moveTo>
                  <a:pt x="30480" y="86360"/>
                </a:moveTo>
                <a:cubicBezTo>
                  <a:pt x="35560" y="98425"/>
                  <a:pt x="99060" y="177800"/>
                  <a:pt x="105410" y="149860"/>
                </a:cubicBezTo>
                <a:cubicBezTo>
                  <a:pt x="90170" y="130175"/>
                  <a:pt x="60325" y="67945"/>
                  <a:pt x="30480" y="86360"/>
                </a:cubicBezTo>
                <a:close/>
                <a:moveTo>
                  <a:pt x="351790" y="76200"/>
                </a:moveTo>
                <a:cubicBezTo>
                  <a:pt x="374015" y="69215"/>
                  <a:pt x="363220" y="30480"/>
                  <a:pt x="369570" y="11430"/>
                </a:cubicBezTo>
                <a:cubicBezTo>
                  <a:pt x="370205" y="5080"/>
                  <a:pt x="364490" y="0"/>
                  <a:pt x="357505" y="0"/>
                </a:cubicBezTo>
                <a:cubicBezTo>
                  <a:pt x="335915" y="635"/>
                  <a:pt x="345440" y="30480"/>
                  <a:pt x="342265" y="45085"/>
                </a:cubicBezTo>
                <a:cubicBezTo>
                  <a:pt x="342265" y="45085"/>
                  <a:pt x="342265" y="45085"/>
                  <a:pt x="342900" y="45085"/>
                </a:cubicBezTo>
                <a:cubicBezTo>
                  <a:pt x="342265" y="55245"/>
                  <a:pt x="336550" y="75565"/>
                  <a:pt x="351790" y="76200"/>
                </a:cubicBezTo>
                <a:close/>
                <a:moveTo>
                  <a:pt x="519430" y="487045"/>
                </a:moveTo>
                <a:cubicBezTo>
                  <a:pt x="540385" y="495935"/>
                  <a:pt x="566420" y="540385"/>
                  <a:pt x="589280" y="520700"/>
                </a:cubicBezTo>
                <a:cubicBezTo>
                  <a:pt x="585470" y="502920"/>
                  <a:pt x="500380" y="438785"/>
                  <a:pt x="519430" y="487045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40" name="Google Shape;640;p12"/>
          <p:cNvSpPr/>
          <p:nvPr/>
        </p:nvSpPr>
        <p:spPr>
          <a:xfrm>
            <a:off x="1635736" y="4515631"/>
            <a:ext cx="556337" cy="631409"/>
          </a:xfrm>
          <a:custGeom>
            <a:avLst/>
            <a:gdLst/>
            <a:ahLst/>
            <a:cxnLst/>
            <a:rect l="l" t="t" r="r" b="b"/>
            <a:pathLst>
              <a:path w="646904" h="734197" extrusionOk="0">
                <a:moveTo>
                  <a:pt x="624840" y="487872"/>
                </a:moveTo>
                <a:cubicBezTo>
                  <a:pt x="596265" y="353252"/>
                  <a:pt x="540386" y="227522"/>
                  <a:pt x="497840" y="97347"/>
                </a:cubicBezTo>
                <a:cubicBezTo>
                  <a:pt x="482600" y="59247"/>
                  <a:pt x="474345" y="-1078"/>
                  <a:pt x="420370" y="28132"/>
                </a:cubicBezTo>
                <a:cubicBezTo>
                  <a:pt x="389255" y="44007"/>
                  <a:pt x="387986" y="-11238"/>
                  <a:pt x="354330" y="2097"/>
                </a:cubicBezTo>
                <a:cubicBezTo>
                  <a:pt x="234315" y="31307"/>
                  <a:pt x="104775" y="90362"/>
                  <a:pt x="0" y="151322"/>
                </a:cubicBezTo>
                <a:cubicBezTo>
                  <a:pt x="163195" y="779972"/>
                  <a:pt x="226061" y="866332"/>
                  <a:pt x="21590" y="162117"/>
                </a:cubicBezTo>
                <a:cubicBezTo>
                  <a:pt x="130811" y="105602"/>
                  <a:pt x="241300" y="40832"/>
                  <a:pt x="364490" y="23687"/>
                </a:cubicBezTo>
                <a:cubicBezTo>
                  <a:pt x="395605" y="56707"/>
                  <a:pt x="396240" y="56072"/>
                  <a:pt x="402590" y="79567"/>
                </a:cubicBezTo>
                <a:cubicBezTo>
                  <a:pt x="463550" y="226252"/>
                  <a:pt x="509905" y="375477"/>
                  <a:pt x="556261" y="526607"/>
                </a:cubicBezTo>
                <a:cubicBezTo>
                  <a:pt x="426086" y="593917"/>
                  <a:pt x="282575" y="667577"/>
                  <a:pt x="134620" y="680912"/>
                </a:cubicBezTo>
                <a:cubicBezTo>
                  <a:pt x="128270" y="680912"/>
                  <a:pt x="125095" y="689167"/>
                  <a:pt x="130175" y="693612"/>
                </a:cubicBezTo>
                <a:cubicBezTo>
                  <a:pt x="151765" y="709487"/>
                  <a:pt x="182245" y="690437"/>
                  <a:pt x="204470" y="688532"/>
                </a:cubicBezTo>
                <a:cubicBezTo>
                  <a:pt x="226061" y="700597"/>
                  <a:pt x="211455" y="728537"/>
                  <a:pt x="238125" y="732982"/>
                </a:cubicBezTo>
                <a:cubicBezTo>
                  <a:pt x="331470" y="744412"/>
                  <a:pt x="414655" y="672022"/>
                  <a:pt x="503555" y="649162"/>
                </a:cubicBezTo>
                <a:cubicBezTo>
                  <a:pt x="545465" y="633922"/>
                  <a:pt x="589280" y="623762"/>
                  <a:pt x="627380" y="599632"/>
                </a:cubicBezTo>
                <a:cubicBezTo>
                  <a:pt x="671830" y="579312"/>
                  <a:pt x="626745" y="524067"/>
                  <a:pt x="624840" y="487872"/>
                </a:cubicBezTo>
                <a:close/>
                <a:moveTo>
                  <a:pt x="504825" y="628842"/>
                </a:moveTo>
                <a:cubicBezTo>
                  <a:pt x="418465" y="663132"/>
                  <a:pt x="337186" y="702502"/>
                  <a:pt x="245745" y="724092"/>
                </a:cubicBezTo>
                <a:cubicBezTo>
                  <a:pt x="241936" y="710122"/>
                  <a:pt x="238761" y="698057"/>
                  <a:pt x="234950" y="684087"/>
                </a:cubicBezTo>
                <a:cubicBezTo>
                  <a:pt x="339725" y="641542"/>
                  <a:pt x="449580" y="602172"/>
                  <a:pt x="553086" y="554547"/>
                </a:cubicBezTo>
                <a:cubicBezTo>
                  <a:pt x="556261" y="557087"/>
                  <a:pt x="591820" y="542482"/>
                  <a:pt x="588645" y="522797"/>
                </a:cubicBezTo>
                <a:cubicBezTo>
                  <a:pt x="537211" y="472632"/>
                  <a:pt x="544830" y="386907"/>
                  <a:pt x="516255" y="324677"/>
                </a:cubicBezTo>
                <a:cubicBezTo>
                  <a:pt x="488315" y="235142"/>
                  <a:pt x="447040" y="152592"/>
                  <a:pt x="418465" y="62422"/>
                </a:cubicBezTo>
                <a:cubicBezTo>
                  <a:pt x="469900" y="-53148"/>
                  <a:pt x="604520" y="513272"/>
                  <a:pt x="619761" y="552642"/>
                </a:cubicBezTo>
                <a:cubicBezTo>
                  <a:pt x="631825" y="607887"/>
                  <a:pt x="539750" y="607887"/>
                  <a:pt x="504825" y="628842"/>
                </a:cubicBezTo>
                <a:close/>
                <a:moveTo>
                  <a:pt x="180975" y="522162"/>
                </a:moveTo>
                <a:cubicBezTo>
                  <a:pt x="182880" y="565977"/>
                  <a:pt x="377825" y="458027"/>
                  <a:pt x="415925" y="453582"/>
                </a:cubicBezTo>
                <a:cubicBezTo>
                  <a:pt x="636270" y="342457"/>
                  <a:pt x="215265" y="507557"/>
                  <a:pt x="180975" y="522162"/>
                </a:cubicBezTo>
                <a:close/>
                <a:moveTo>
                  <a:pt x="90170" y="144972"/>
                </a:moveTo>
                <a:cubicBezTo>
                  <a:pt x="73661" y="159577"/>
                  <a:pt x="67945" y="299277"/>
                  <a:pt x="104140" y="277687"/>
                </a:cubicBezTo>
                <a:cubicBezTo>
                  <a:pt x="104775" y="271337"/>
                  <a:pt x="105411" y="264987"/>
                  <a:pt x="106045" y="258637"/>
                </a:cubicBezTo>
                <a:cubicBezTo>
                  <a:pt x="122555" y="253557"/>
                  <a:pt x="137795" y="248477"/>
                  <a:pt x="151765" y="244032"/>
                </a:cubicBezTo>
                <a:cubicBezTo>
                  <a:pt x="161290" y="252287"/>
                  <a:pt x="167640" y="270702"/>
                  <a:pt x="180975" y="258637"/>
                </a:cubicBezTo>
                <a:cubicBezTo>
                  <a:pt x="158115" y="219902"/>
                  <a:pt x="127000" y="169102"/>
                  <a:pt x="90170" y="144972"/>
                </a:cubicBezTo>
                <a:close/>
                <a:moveTo>
                  <a:pt x="137161" y="222442"/>
                </a:moveTo>
                <a:cubicBezTo>
                  <a:pt x="128905" y="233872"/>
                  <a:pt x="118745" y="235777"/>
                  <a:pt x="105411" y="233872"/>
                </a:cubicBezTo>
                <a:cubicBezTo>
                  <a:pt x="100965" y="218632"/>
                  <a:pt x="99061" y="204662"/>
                  <a:pt x="104140" y="188152"/>
                </a:cubicBezTo>
                <a:cubicBezTo>
                  <a:pt x="121286" y="195137"/>
                  <a:pt x="127636" y="209742"/>
                  <a:pt x="137161" y="222442"/>
                </a:cubicBezTo>
                <a:close/>
                <a:moveTo>
                  <a:pt x="400050" y="245937"/>
                </a:moveTo>
                <a:cubicBezTo>
                  <a:pt x="407670" y="200852"/>
                  <a:pt x="140336" y="324677"/>
                  <a:pt x="111761" y="337377"/>
                </a:cubicBezTo>
                <a:cubicBezTo>
                  <a:pt x="191136" y="350712"/>
                  <a:pt x="314325" y="265622"/>
                  <a:pt x="400050" y="245937"/>
                </a:cubicBezTo>
                <a:close/>
                <a:moveTo>
                  <a:pt x="462915" y="478347"/>
                </a:moveTo>
                <a:cubicBezTo>
                  <a:pt x="382905" y="475807"/>
                  <a:pt x="304165" y="539942"/>
                  <a:pt x="224155" y="558357"/>
                </a:cubicBezTo>
                <a:cubicBezTo>
                  <a:pt x="88900" y="640907"/>
                  <a:pt x="455930" y="496127"/>
                  <a:pt x="462915" y="478347"/>
                </a:cubicBezTo>
                <a:close/>
                <a:moveTo>
                  <a:pt x="168275" y="373572"/>
                </a:moveTo>
                <a:cubicBezTo>
                  <a:pt x="155575" y="376747"/>
                  <a:pt x="143511" y="387542"/>
                  <a:pt x="154940" y="399607"/>
                </a:cubicBezTo>
                <a:cubicBezTo>
                  <a:pt x="441325" y="299277"/>
                  <a:pt x="540386" y="220537"/>
                  <a:pt x="168275" y="373572"/>
                </a:cubicBezTo>
                <a:close/>
                <a:moveTo>
                  <a:pt x="262890" y="426912"/>
                </a:moveTo>
                <a:cubicBezTo>
                  <a:pt x="226695" y="428817"/>
                  <a:pt x="195580" y="449772"/>
                  <a:pt x="158750" y="459297"/>
                </a:cubicBezTo>
                <a:cubicBezTo>
                  <a:pt x="159386" y="473902"/>
                  <a:pt x="169545" y="479617"/>
                  <a:pt x="182245" y="473902"/>
                </a:cubicBezTo>
                <a:cubicBezTo>
                  <a:pt x="198120" y="463742"/>
                  <a:pt x="290830" y="451042"/>
                  <a:pt x="262890" y="426912"/>
                </a:cubicBezTo>
                <a:close/>
                <a:moveTo>
                  <a:pt x="179070" y="182437"/>
                </a:moveTo>
                <a:cubicBezTo>
                  <a:pt x="177165" y="163387"/>
                  <a:pt x="179705" y="157672"/>
                  <a:pt x="190500" y="141797"/>
                </a:cubicBezTo>
                <a:cubicBezTo>
                  <a:pt x="161290" y="150687"/>
                  <a:pt x="162561" y="113857"/>
                  <a:pt x="143511" y="124017"/>
                </a:cubicBezTo>
                <a:cubicBezTo>
                  <a:pt x="144145" y="146877"/>
                  <a:pt x="144145" y="146877"/>
                  <a:pt x="137161" y="163387"/>
                </a:cubicBezTo>
                <a:cubicBezTo>
                  <a:pt x="150495" y="169102"/>
                  <a:pt x="163195" y="175452"/>
                  <a:pt x="179070" y="182437"/>
                </a:cubicBezTo>
                <a:close/>
                <a:moveTo>
                  <a:pt x="372111" y="153227"/>
                </a:moveTo>
                <a:cubicBezTo>
                  <a:pt x="307340" y="148147"/>
                  <a:pt x="240665" y="219902"/>
                  <a:pt x="346711" y="174817"/>
                </a:cubicBezTo>
                <a:cubicBezTo>
                  <a:pt x="358775" y="169737"/>
                  <a:pt x="368936" y="169737"/>
                  <a:pt x="372111" y="153227"/>
                </a:cubicBezTo>
                <a:close/>
                <a:moveTo>
                  <a:pt x="304800" y="228792"/>
                </a:moveTo>
                <a:cubicBezTo>
                  <a:pt x="324486" y="222442"/>
                  <a:pt x="358775" y="224347"/>
                  <a:pt x="360045" y="197042"/>
                </a:cubicBezTo>
                <a:cubicBezTo>
                  <a:pt x="343536" y="202757"/>
                  <a:pt x="276861" y="207837"/>
                  <a:pt x="304800" y="228792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41" name="Google Shape;641;p12"/>
          <p:cNvSpPr/>
          <p:nvPr/>
        </p:nvSpPr>
        <p:spPr>
          <a:xfrm rot="-982808">
            <a:off x="7867083" y="4603094"/>
            <a:ext cx="701993" cy="567693"/>
          </a:xfrm>
          <a:custGeom>
            <a:avLst/>
            <a:gdLst/>
            <a:ahLst/>
            <a:cxnLst/>
            <a:rect l="l" t="t" r="r" b="b"/>
            <a:pathLst>
              <a:path w="816364" h="660184" extrusionOk="0">
                <a:moveTo>
                  <a:pt x="816263" y="506476"/>
                </a:moveTo>
                <a:cubicBezTo>
                  <a:pt x="711488" y="-86613"/>
                  <a:pt x="921672" y="-14858"/>
                  <a:pt x="306357" y="27051"/>
                </a:cubicBezTo>
                <a:cubicBezTo>
                  <a:pt x="279052" y="-13588"/>
                  <a:pt x="225077" y="19432"/>
                  <a:pt x="186342" y="20701"/>
                </a:cubicBezTo>
                <a:cubicBezTo>
                  <a:pt x="182532" y="28957"/>
                  <a:pt x="179357" y="35942"/>
                  <a:pt x="174912" y="45467"/>
                </a:cubicBezTo>
                <a:cubicBezTo>
                  <a:pt x="147607" y="9907"/>
                  <a:pt x="110142" y="29592"/>
                  <a:pt x="73312" y="35307"/>
                </a:cubicBezTo>
                <a:cubicBezTo>
                  <a:pt x="70137" y="42292"/>
                  <a:pt x="67597" y="48007"/>
                  <a:pt x="65057" y="54357"/>
                </a:cubicBezTo>
                <a:cubicBezTo>
                  <a:pt x="7272" y="56897"/>
                  <a:pt x="-8603" y="109601"/>
                  <a:pt x="4097" y="159132"/>
                </a:cubicBezTo>
                <a:cubicBezTo>
                  <a:pt x="10447" y="316612"/>
                  <a:pt x="42832" y="472822"/>
                  <a:pt x="51722" y="630301"/>
                </a:cubicBezTo>
                <a:cubicBezTo>
                  <a:pt x="86647" y="676657"/>
                  <a:pt x="126652" y="659512"/>
                  <a:pt x="171737" y="642367"/>
                </a:cubicBezTo>
                <a:cubicBezTo>
                  <a:pt x="243492" y="636017"/>
                  <a:pt x="313977" y="620142"/>
                  <a:pt x="385732" y="615062"/>
                </a:cubicBezTo>
                <a:cubicBezTo>
                  <a:pt x="477172" y="610617"/>
                  <a:pt x="567342" y="594742"/>
                  <a:pt x="657513" y="588392"/>
                </a:cubicBezTo>
                <a:cubicBezTo>
                  <a:pt x="715933" y="571247"/>
                  <a:pt x="820072" y="597282"/>
                  <a:pt x="816263" y="506476"/>
                </a:cubicBezTo>
                <a:close/>
                <a:moveTo>
                  <a:pt x="761652" y="549022"/>
                </a:moveTo>
                <a:cubicBezTo>
                  <a:pt x="573692" y="583947"/>
                  <a:pt x="382557" y="591567"/>
                  <a:pt x="193962" y="618872"/>
                </a:cubicBezTo>
                <a:cubicBezTo>
                  <a:pt x="156497" y="613792"/>
                  <a:pt x="82202" y="665226"/>
                  <a:pt x="73312" y="606172"/>
                </a:cubicBezTo>
                <a:cubicBezTo>
                  <a:pt x="59977" y="492507"/>
                  <a:pt x="45372" y="378842"/>
                  <a:pt x="32037" y="265176"/>
                </a:cubicBezTo>
                <a:cubicBezTo>
                  <a:pt x="36482" y="210567"/>
                  <a:pt x="-8603" y="112142"/>
                  <a:pt x="52357" y="82297"/>
                </a:cubicBezTo>
                <a:cubicBezTo>
                  <a:pt x="189517" y="63247"/>
                  <a:pt x="327312" y="41022"/>
                  <a:pt x="466377" y="38482"/>
                </a:cubicBezTo>
                <a:cubicBezTo>
                  <a:pt x="769272" y="14351"/>
                  <a:pt x="740697" y="-41528"/>
                  <a:pt x="764192" y="281687"/>
                </a:cubicBezTo>
                <a:cubicBezTo>
                  <a:pt x="755302" y="281051"/>
                  <a:pt x="757842" y="274067"/>
                  <a:pt x="755302" y="270257"/>
                </a:cubicBezTo>
                <a:cubicBezTo>
                  <a:pt x="741967" y="249301"/>
                  <a:pt x="721647" y="263272"/>
                  <a:pt x="709583" y="277242"/>
                </a:cubicBezTo>
                <a:cubicBezTo>
                  <a:pt x="686088" y="242317"/>
                  <a:pt x="697517" y="60707"/>
                  <a:pt x="653702" y="63882"/>
                </a:cubicBezTo>
                <a:cubicBezTo>
                  <a:pt x="461297" y="91187"/>
                  <a:pt x="268257" y="108967"/>
                  <a:pt x="75217" y="126747"/>
                </a:cubicBezTo>
                <a:cubicBezTo>
                  <a:pt x="87917" y="245492"/>
                  <a:pt x="110777" y="356617"/>
                  <a:pt x="119667" y="474726"/>
                </a:cubicBezTo>
                <a:cubicBezTo>
                  <a:pt x="127287" y="501397"/>
                  <a:pt x="109507" y="568072"/>
                  <a:pt x="150782" y="565532"/>
                </a:cubicBezTo>
                <a:cubicBezTo>
                  <a:pt x="333027" y="540767"/>
                  <a:pt x="519717" y="557276"/>
                  <a:pt x="700058" y="507112"/>
                </a:cubicBezTo>
                <a:cubicBezTo>
                  <a:pt x="759747" y="495047"/>
                  <a:pt x="701327" y="358522"/>
                  <a:pt x="705138" y="312167"/>
                </a:cubicBezTo>
                <a:cubicBezTo>
                  <a:pt x="729267" y="306451"/>
                  <a:pt x="721647" y="345187"/>
                  <a:pt x="761652" y="308357"/>
                </a:cubicBezTo>
                <a:cubicBezTo>
                  <a:pt x="775622" y="349632"/>
                  <a:pt x="820072" y="536957"/>
                  <a:pt x="761652" y="549022"/>
                </a:cubicBezTo>
                <a:close/>
                <a:moveTo>
                  <a:pt x="700692" y="478537"/>
                </a:moveTo>
                <a:cubicBezTo>
                  <a:pt x="522892" y="538862"/>
                  <a:pt x="337472" y="526162"/>
                  <a:pt x="152687" y="542037"/>
                </a:cubicBezTo>
                <a:cubicBezTo>
                  <a:pt x="130462" y="412497"/>
                  <a:pt x="112682" y="276607"/>
                  <a:pt x="102522" y="144526"/>
                </a:cubicBezTo>
                <a:cubicBezTo>
                  <a:pt x="282227" y="127382"/>
                  <a:pt x="467012" y="96901"/>
                  <a:pt x="647988" y="93726"/>
                </a:cubicBezTo>
                <a:cubicBezTo>
                  <a:pt x="682913" y="218187"/>
                  <a:pt x="694342" y="348997"/>
                  <a:pt x="700692" y="478537"/>
                </a:cubicBezTo>
                <a:close/>
                <a:moveTo>
                  <a:pt x="502572" y="293751"/>
                </a:moveTo>
                <a:cubicBezTo>
                  <a:pt x="436532" y="277876"/>
                  <a:pt x="374937" y="230251"/>
                  <a:pt x="307627" y="228982"/>
                </a:cubicBezTo>
                <a:cubicBezTo>
                  <a:pt x="338107" y="506476"/>
                  <a:pt x="291752" y="420117"/>
                  <a:pt x="515907" y="325501"/>
                </a:cubicBezTo>
                <a:cubicBezTo>
                  <a:pt x="562263" y="307722"/>
                  <a:pt x="538132" y="292482"/>
                  <a:pt x="502572" y="293751"/>
                </a:cubicBezTo>
                <a:close/>
                <a:moveTo>
                  <a:pt x="352077" y="378207"/>
                </a:moveTo>
                <a:cubicBezTo>
                  <a:pt x="345727" y="360426"/>
                  <a:pt x="329217" y="301372"/>
                  <a:pt x="334297" y="258192"/>
                </a:cubicBezTo>
                <a:cubicBezTo>
                  <a:pt x="382557" y="262637"/>
                  <a:pt x="445422" y="296292"/>
                  <a:pt x="497492" y="306451"/>
                </a:cubicBezTo>
                <a:cubicBezTo>
                  <a:pt x="467012" y="341376"/>
                  <a:pt x="396527" y="363601"/>
                  <a:pt x="352077" y="378207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42" name="Google Shape;642;p12"/>
          <p:cNvSpPr/>
          <p:nvPr/>
        </p:nvSpPr>
        <p:spPr>
          <a:xfrm rot="1185294">
            <a:off x="4798350" y="4216901"/>
            <a:ext cx="616477" cy="671778"/>
          </a:xfrm>
          <a:custGeom>
            <a:avLst/>
            <a:gdLst/>
            <a:ahLst/>
            <a:cxnLst/>
            <a:rect l="l" t="t" r="r" b="b"/>
            <a:pathLst>
              <a:path w="718509" h="782962" extrusionOk="0">
                <a:moveTo>
                  <a:pt x="707390" y="178442"/>
                </a:moveTo>
                <a:cubicBezTo>
                  <a:pt x="705485" y="163837"/>
                  <a:pt x="700405" y="154947"/>
                  <a:pt x="683895" y="153042"/>
                </a:cubicBezTo>
                <a:cubicBezTo>
                  <a:pt x="685800" y="135897"/>
                  <a:pt x="673100" y="127642"/>
                  <a:pt x="665480" y="114942"/>
                </a:cubicBezTo>
                <a:cubicBezTo>
                  <a:pt x="664845" y="85097"/>
                  <a:pt x="638810" y="88907"/>
                  <a:pt x="618490" y="95257"/>
                </a:cubicBezTo>
                <a:cubicBezTo>
                  <a:pt x="595630" y="74302"/>
                  <a:pt x="582295" y="68587"/>
                  <a:pt x="555625" y="88272"/>
                </a:cubicBezTo>
                <a:cubicBezTo>
                  <a:pt x="523875" y="100972"/>
                  <a:pt x="523240" y="30487"/>
                  <a:pt x="488315" y="60332"/>
                </a:cubicBezTo>
                <a:cubicBezTo>
                  <a:pt x="445135" y="96527"/>
                  <a:pt x="462915" y="-3803"/>
                  <a:pt x="385445" y="42552"/>
                </a:cubicBezTo>
                <a:cubicBezTo>
                  <a:pt x="359410" y="-34918"/>
                  <a:pt x="319405" y="13977"/>
                  <a:pt x="274320" y="29852"/>
                </a:cubicBezTo>
                <a:cubicBezTo>
                  <a:pt x="182245" y="239402"/>
                  <a:pt x="65405" y="447047"/>
                  <a:pt x="0" y="662312"/>
                </a:cubicBezTo>
                <a:cubicBezTo>
                  <a:pt x="161925" y="678822"/>
                  <a:pt x="313055" y="747402"/>
                  <a:pt x="471170" y="782962"/>
                </a:cubicBezTo>
                <a:cubicBezTo>
                  <a:pt x="532130" y="658502"/>
                  <a:pt x="575310" y="535947"/>
                  <a:pt x="636905" y="413392"/>
                </a:cubicBezTo>
                <a:cubicBezTo>
                  <a:pt x="664210" y="349892"/>
                  <a:pt x="688975" y="285757"/>
                  <a:pt x="714375" y="221622"/>
                </a:cubicBezTo>
                <a:cubicBezTo>
                  <a:pt x="718185" y="205747"/>
                  <a:pt x="723900" y="190507"/>
                  <a:pt x="707390" y="178442"/>
                </a:cubicBezTo>
                <a:close/>
                <a:moveTo>
                  <a:pt x="655955" y="152407"/>
                </a:moveTo>
                <a:cubicBezTo>
                  <a:pt x="652780" y="161297"/>
                  <a:pt x="650240" y="170187"/>
                  <a:pt x="646430" y="180347"/>
                </a:cubicBezTo>
                <a:cubicBezTo>
                  <a:pt x="604520" y="162567"/>
                  <a:pt x="608330" y="116847"/>
                  <a:pt x="655955" y="152407"/>
                </a:cubicBezTo>
                <a:close/>
                <a:moveTo>
                  <a:pt x="561975" y="127642"/>
                </a:moveTo>
                <a:cubicBezTo>
                  <a:pt x="572770" y="118117"/>
                  <a:pt x="577850" y="125737"/>
                  <a:pt x="590550" y="133992"/>
                </a:cubicBezTo>
                <a:cubicBezTo>
                  <a:pt x="576580" y="138437"/>
                  <a:pt x="558800" y="146057"/>
                  <a:pt x="561975" y="127642"/>
                </a:cubicBezTo>
                <a:close/>
                <a:moveTo>
                  <a:pt x="353695" y="33027"/>
                </a:moveTo>
                <a:cubicBezTo>
                  <a:pt x="351155" y="47632"/>
                  <a:pt x="334010" y="34297"/>
                  <a:pt x="323215" y="31757"/>
                </a:cubicBezTo>
                <a:cubicBezTo>
                  <a:pt x="334010" y="17152"/>
                  <a:pt x="350520" y="17787"/>
                  <a:pt x="353695" y="33027"/>
                </a:cubicBezTo>
                <a:close/>
                <a:moveTo>
                  <a:pt x="43180" y="618497"/>
                </a:moveTo>
                <a:cubicBezTo>
                  <a:pt x="46990" y="609607"/>
                  <a:pt x="54610" y="612147"/>
                  <a:pt x="59055" y="613417"/>
                </a:cubicBezTo>
                <a:cubicBezTo>
                  <a:pt x="99060" y="635642"/>
                  <a:pt x="160020" y="625482"/>
                  <a:pt x="189865" y="659137"/>
                </a:cubicBezTo>
                <a:cubicBezTo>
                  <a:pt x="140970" y="652152"/>
                  <a:pt x="87630" y="638817"/>
                  <a:pt x="43180" y="618497"/>
                </a:cubicBezTo>
                <a:close/>
                <a:moveTo>
                  <a:pt x="201295" y="663582"/>
                </a:moveTo>
                <a:cubicBezTo>
                  <a:pt x="198755" y="662312"/>
                  <a:pt x="196215" y="661677"/>
                  <a:pt x="193675" y="660407"/>
                </a:cubicBezTo>
                <a:cubicBezTo>
                  <a:pt x="196215" y="660407"/>
                  <a:pt x="199390" y="659772"/>
                  <a:pt x="201930" y="659772"/>
                </a:cubicBezTo>
                <a:cubicBezTo>
                  <a:pt x="201295" y="661042"/>
                  <a:pt x="201295" y="662312"/>
                  <a:pt x="201295" y="663582"/>
                </a:cubicBezTo>
                <a:close/>
                <a:moveTo>
                  <a:pt x="228600" y="667392"/>
                </a:moveTo>
                <a:cubicBezTo>
                  <a:pt x="246380" y="662312"/>
                  <a:pt x="262255" y="666122"/>
                  <a:pt x="276860" y="680727"/>
                </a:cubicBezTo>
                <a:cubicBezTo>
                  <a:pt x="256540" y="687077"/>
                  <a:pt x="242570" y="678822"/>
                  <a:pt x="228600" y="667392"/>
                </a:cubicBezTo>
                <a:close/>
                <a:moveTo>
                  <a:pt x="434975" y="704222"/>
                </a:moveTo>
                <a:cubicBezTo>
                  <a:pt x="306070" y="664852"/>
                  <a:pt x="177800" y="628657"/>
                  <a:pt x="47625" y="588652"/>
                </a:cubicBezTo>
                <a:cubicBezTo>
                  <a:pt x="114935" y="409582"/>
                  <a:pt x="198120" y="233052"/>
                  <a:pt x="284480" y="61602"/>
                </a:cubicBezTo>
                <a:cubicBezTo>
                  <a:pt x="314960" y="97162"/>
                  <a:pt x="369570" y="94622"/>
                  <a:pt x="323215" y="62872"/>
                </a:cubicBezTo>
                <a:cubicBezTo>
                  <a:pt x="340995" y="59697"/>
                  <a:pt x="354330" y="64777"/>
                  <a:pt x="369570" y="70492"/>
                </a:cubicBezTo>
                <a:cubicBezTo>
                  <a:pt x="377825" y="143517"/>
                  <a:pt x="474980" y="111132"/>
                  <a:pt x="398145" y="86367"/>
                </a:cubicBezTo>
                <a:cubicBezTo>
                  <a:pt x="411480" y="67952"/>
                  <a:pt x="439420" y="83827"/>
                  <a:pt x="457200" y="89542"/>
                </a:cubicBezTo>
                <a:cubicBezTo>
                  <a:pt x="461010" y="179712"/>
                  <a:pt x="532130" y="156852"/>
                  <a:pt x="506095" y="131452"/>
                </a:cubicBezTo>
                <a:cubicBezTo>
                  <a:pt x="485140" y="128912"/>
                  <a:pt x="480695" y="129547"/>
                  <a:pt x="483870" y="104147"/>
                </a:cubicBezTo>
                <a:cubicBezTo>
                  <a:pt x="501650" y="101607"/>
                  <a:pt x="518795" y="107957"/>
                  <a:pt x="536575" y="110497"/>
                </a:cubicBezTo>
                <a:cubicBezTo>
                  <a:pt x="542290" y="147327"/>
                  <a:pt x="556260" y="169552"/>
                  <a:pt x="595630" y="161932"/>
                </a:cubicBezTo>
                <a:cubicBezTo>
                  <a:pt x="610235" y="174632"/>
                  <a:pt x="624205" y="186697"/>
                  <a:pt x="638810" y="199397"/>
                </a:cubicBezTo>
                <a:cubicBezTo>
                  <a:pt x="590550" y="376562"/>
                  <a:pt x="498475" y="533407"/>
                  <a:pt x="434975" y="704222"/>
                </a:cubicBezTo>
                <a:close/>
                <a:moveTo>
                  <a:pt x="560705" y="508642"/>
                </a:moveTo>
                <a:cubicBezTo>
                  <a:pt x="560705" y="508642"/>
                  <a:pt x="560705" y="508007"/>
                  <a:pt x="560705" y="508642"/>
                </a:cubicBezTo>
                <a:cubicBezTo>
                  <a:pt x="561340" y="509277"/>
                  <a:pt x="561975" y="509912"/>
                  <a:pt x="562610" y="509912"/>
                </a:cubicBezTo>
                <a:cubicBezTo>
                  <a:pt x="561975" y="509277"/>
                  <a:pt x="561340" y="509277"/>
                  <a:pt x="560705" y="508642"/>
                </a:cubicBezTo>
                <a:close/>
                <a:moveTo>
                  <a:pt x="602615" y="438792"/>
                </a:moveTo>
                <a:cubicBezTo>
                  <a:pt x="588010" y="457842"/>
                  <a:pt x="586740" y="504832"/>
                  <a:pt x="561340" y="508007"/>
                </a:cubicBezTo>
                <a:cubicBezTo>
                  <a:pt x="607695" y="405772"/>
                  <a:pt x="632460" y="297822"/>
                  <a:pt x="690245" y="201302"/>
                </a:cubicBezTo>
                <a:cubicBezTo>
                  <a:pt x="678180" y="284487"/>
                  <a:pt x="633730" y="360052"/>
                  <a:pt x="602615" y="438792"/>
                </a:cubicBezTo>
                <a:close/>
                <a:moveTo>
                  <a:pt x="313690" y="335287"/>
                </a:moveTo>
                <a:cubicBezTo>
                  <a:pt x="297815" y="333382"/>
                  <a:pt x="197485" y="287027"/>
                  <a:pt x="229870" y="330842"/>
                </a:cubicBezTo>
                <a:cubicBezTo>
                  <a:pt x="312420" y="365767"/>
                  <a:pt x="409575" y="363862"/>
                  <a:pt x="485775" y="412757"/>
                </a:cubicBezTo>
                <a:cubicBezTo>
                  <a:pt x="496570" y="419107"/>
                  <a:pt x="505460" y="426092"/>
                  <a:pt x="517525" y="415297"/>
                </a:cubicBezTo>
                <a:cubicBezTo>
                  <a:pt x="468630" y="357512"/>
                  <a:pt x="381000" y="360052"/>
                  <a:pt x="313690" y="335287"/>
                </a:cubicBezTo>
                <a:close/>
                <a:moveTo>
                  <a:pt x="247650" y="245752"/>
                </a:moveTo>
                <a:cubicBezTo>
                  <a:pt x="237490" y="288932"/>
                  <a:pt x="370205" y="285757"/>
                  <a:pt x="402590" y="304172"/>
                </a:cubicBezTo>
                <a:cubicBezTo>
                  <a:pt x="441325" y="314332"/>
                  <a:pt x="480060" y="325762"/>
                  <a:pt x="514985" y="346717"/>
                </a:cubicBezTo>
                <a:cubicBezTo>
                  <a:pt x="520065" y="349892"/>
                  <a:pt x="526415" y="350527"/>
                  <a:pt x="528955" y="344812"/>
                </a:cubicBezTo>
                <a:cubicBezTo>
                  <a:pt x="528955" y="296552"/>
                  <a:pt x="299720" y="266072"/>
                  <a:pt x="247650" y="245752"/>
                </a:cubicBezTo>
                <a:close/>
                <a:moveTo>
                  <a:pt x="190500" y="440062"/>
                </a:moveTo>
                <a:cubicBezTo>
                  <a:pt x="114300" y="454032"/>
                  <a:pt x="260350" y="477527"/>
                  <a:pt x="276860" y="483242"/>
                </a:cubicBezTo>
                <a:cubicBezTo>
                  <a:pt x="335915" y="490862"/>
                  <a:pt x="387350" y="520072"/>
                  <a:pt x="443230" y="535947"/>
                </a:cubicBezTo>
                <a:cubicBezTo>
                  <a:pt x="503555" y="508642"/>
                  <a:pt x="214630" y="446412"/>
                  <a:pt x="190500" y="440062"/>
                </a:cubicBezTo>
                <a:close/>
                <a:moveTo>
                  <a:pt x="268605" y="189237"/>
                </a:moveTo>
                <a:cubicBezTo>
                  <a:pt x="246380" y="228607"/>
                  <a:pt x="356870" y="221622"/>
                  <a:pt x="381000" y="234322"/>
                </a:cubicBezTo>
                <a:cubicBezTo>
                  <a:pt x="434340" y="241307"/>
                  <a:pt x="481330" y="267977"/>
                  <a:pt x="532130" y="281312"/>
                </a:cubicBezTo>
                <a:cubicBezTo>
                  <a:pt x="610870" y="260992"/>
                  <a:pt x="292735" y="193047"/>
                  <a:pt x="268605" y="189237"/>
                </a:cubicBezTo>
                <a:close/>
                <a:moveTo>
                  <a:pt x="529590" y="191777"/>
                </a:moveTo>
                <a:cubicBezTo>
                  <a:pt x="450215" y="181617"/>
                  <a:pt x="375920" y="153042"/>
                  <a:pt x="297815" y="136532"/>
                </a:cubicBezTo>
                <a:cubicBezTo>
                  <a:pt x="245745" y="161932"/>
                  <a:pt x="375920" y="169552"/>
                  <a:pt x="391795" y="180982"/>
                </a:cubicBezTo>
                <a:cubicBezTo>
                  <a:pt x="440055" y="196222"/>
                  <a:pt x="493395" y="197492"/>
                  <a:pt x="538480" y="220352"/>
                </a:cubicBezTo>
                <a:cubicBezTo>
                  <a:pt x="547370" y="224797"/>
                  <a:pt x="560070" y="217177"/>
                  <a:pt x="560070" y="205747"/>
                </a:cubicBezTo>
                <a:cubicBezTo>
                  <a:pt x="554990" y="193682"/>
                  <a:pt x="541020" y="193682"/>
                  <a:pt x="529590" y="191777"/>
                </a:cubicBezTo>
                <a:close/>
                <a:moveTo>
                  <a:pt x="210185" y="381642"/>
                </a:moveTo>
                <a:cubicBezTo>
                  <a:pt x="205105" y="407677"/>
                  <a:pt x="219710" y="401327"/>
                  <a:pt x="234950" y="405137"/>
                </a:cubicBezTo>
                <a:cubicBezTo>
                  <a:pt x="308610" y="414027"/>
                  <a:pt x="380365" y="435617"/>
                  <a:pt x="449580" y="460382"/>
                </a:cubicBezTo>
                <a:cubicBezTo>
                  <a:pt x="534670" y="436887"/>
                  <a:pt x="233680" y="381007"/>
                  <a:pt x="210185" y="381642"/>
                </a:cubicBezTo>
                <a:close/>
                <a:moveTo>
                  <a:pt x="158115" y="502292"/>
                </a:moveTo>
                <a:cubicBezTo>
                  <a:pt x="135890" y="498482"/>
                  <a:pt x="132080" y="519437"/>
                  <a:pt x="150495" y="523247"/>
                </a:cubicBezTo>
                <a:cubicBezTo>
                  <a:pt x="202565" y="528327"/>
                  <a:pt x="250190" y="551187"/>
                  <a:pt x="300355" y="561982"/>
                </a:cubicBezTo>
                <a:cubicBezTo>
                  <a:pt x="330200" y="530867"/>
                  <a:pt x="177165" y="511182"/>
                  <a:pt x="158115" y="502292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43" name="Google Shape;643;p12"/>
          <p:cNvSpPr/>
          <p:nvPr/>
        </p:nvSpPr>
        <p:spPr>
          <a:xfrm>
            <a:off x="954787" y="598452"/>
            <a:ext cx="579203" cy="652168"/>
          </a:xfrm>
          <a:custGeom>
            <a:avLst/>
            <a:gdLst/>
            <a:ahLst/>
            <a:cxnLst/>
            <a:rect l="l" t="t" r="r" b="b"/>
            <a:pathLst>
              <a:path w="673492" h="758335" extrusionOk="0">
                <a:moveTo>
                  <a:pt x="673374" y="561486"/>
                </a:moveTo>
                <a:cubicBezTo>
                  <a:pt x="620034" y="462426"/>
                  <a:pt x="597174" y="341776"/>
                  <a:pt x="553359" y="235731"/>
                </a:cubicBezTo>
                <a:cubicBezTo>
                  <a:pt x="527959" y="165881"/>
                  <a:pt x="499384" y="97301"/>
                  <a:pt x="477794" y="26181"/>
                </a:cubicBezTo>
                <a:cubicBezTo>
                  <a:pt x="475254" y="15386"/>
                  <a:pt x="467634" y="-1759"/>
                  <a:pt x="454934" y="146"/>
                </a:cubicBezTo>
                <a:cubicBezTo>
                  <a:pt x="404769" y="24276"/>
                  <a:pt x="-2266" y="86506"/>
                  <a:pt x="34564" y="136036"/>
                </a:cubicBezTo>
                <a:cubicBezTo>
                  <a:pt x="28849" y="139846"/>
                  <a:pt x="23769" y="143656"/>
                  <a:pt x="17419" y="147466"/>
                </a:cubicBezTo>
                <a:cubicBezTo>
                  <a:pt x="22499" y="196996"/>
                  <a:pt x="-33381" y="231286"/>
                  <a:pt x="32024" y="268116"/>
                </a:cubicBezTo>
                <a:cubicBezTo>
                  <a:pt x="31389" y="291611"/>
                  <a:pt x="36469" y="315106"/>
                  <a:pt x="54884" y="332886"/>
                </a:cubicBezTo>
                <a:cubicBezTo>
                  <a:pt x="36469" y="370986"/>
                  <a:pt x="33929" y="384956"/>
                  <a:pt x="68854" y="435756"/>
                </a:cubicBezTo>
                <a:cubicBezTo>
                  <a:pt x="61234" y="452901"/>
                  <a:pt x="66314" y="470046"/>
                  <a:pt x="79014" y="484016"/>
                </a:cubicBezTo>
                <a:cubicBezTo>
                  <a:pt x="104414" y="513861"/>
                  <a:pt x="66314" y="558946"/>
                  <a:pt x="104414" y="580536"/>
                </a:cubicBezTo>
                <a:cubicBezTo>
                  <a:pt x="115209" y="625621"/>
                  <a:pt x="115209" y="689121"/>
                  <a:pt x="167914" y="701821"/>
                </a:cubicBezTo>
                <a:cubicBezTo>
                  <a:pt x="198394" y="706266"/>
                  <a:pt x="186964" y="743096"/>
                  <a:pt x="210459" y="758336"/>
                </a:cubicBezTo>
                <a:cubicBezTo>
                  <a:pt x="250464" y="731031"/>
                  <a:pt x="296184" y="718966"/>
                  <a:pt x="342539" y="708806"/>
                </a:cubicBezTo>
                <a:cubicBezTo>
                  <a:pt x="399054" y="687216"/>
                  <a:pt x="456839" y="670071"/>
                  <a:pt x="515894" y="651656"/>
                </a:cubicBezTo>
                <a:cubicBezTo>
                  <a:pt x="555899" y="628161"/>
                  <a:pt x="620669" y="634511"/>
                  <a:pt x="648609" y="599586"/>
                </a:cubicBezTo>
                <a:cubicBezTo>
                  <a:pt x="653689" y="581806"/>
                  <a:pt x="675279" y="581806"/>
                  <a:pt x="673374" y="561486"/>
                </a:cubicBezTo>
                <a:close/>
                <a:moveTo>
                  <a:pt x="30754" y="205886"/>
                </a:moveTo>
                <a:cubicBezTo>
                  <a:pt x="33929" y="217951"/>
                  <a:pt x="36469" y="225571"/>
                  <a:pt x="37739" y="233191"/>
                </a:cubicBezTo>
                <a:cubicBezTo>
                  <a:pt x="28849" y="257956"/>
                  <a:pt x="5354" y="221761"/>
                  <a:pt x="30754" y="205886"/>
                </a:cubicBezTo>
                <a:close/>
                <a:moveTo>
                  <a:pt x="59964" y="196996"/>
                </a:moveTo>
                <a:cubicBezTo>
                  <a:pt x="55519" y="196996"/>
                  <a:pt x="52979" y="196996"/>
                  <a:pt x="53614" y="191916"/>
                </a:cubicBezTo>
                <a:cubicBezTo>
                  <a:pt x="56789" y="192551"/>
                  <a:pt x="58694" y="195091"/>
                  <a:pt x="59964" y="196996"/>
                </a:cubicBezTo>
                <a:cubicBezTo>
                  <a:pt x="59964" y="200171"/>
                  <a:pt x="59329" y="202711"/>
                  <a:pt x="60599" y="205251"/>
                </a:cubicBezTo>
                <a:cubicBezTo>
                  <a:pt x="59329" y="202711"/>
                  <a:pt x="59964" y="199536"/>
                  <a:pt x="59964" y="196996"/>
                </a:cubicBezTo>
                <a:close/>
                <a:moveTo>
                  <a:pt x="80284" y="409721"/>
                </a:moveTo>
                <a:cubicBezTo>
                  <a:pt x="61869" y="404641"/>
                  <a:pt x="59964" y="386226"/>
                  <a:pt x="68219" y="366541"/>
                </a:cubicBezTo>
                <a:cubicBezTo>
                  <a:pt x="81554" y="380511"/>
                  <a:pt x="84729" y="390036"/>
                  <a:pt x="80284" y="409721"/>
                </a:cubicBezTo>
                <a:close/>
                <a:moveTo>
                  <a:pt x="72664" y="259226"/>
                </a:moveTo>
                <a:cubicBezTo>
                  <a:pt x="75204" y="259861"/>
                  <a:pt x="74569" y="260496"/>
                  <a:pt x="73934" y="262401"/>
                </a:cubicBezTo>
                <a:cubicBezTo>
                  <a:pt x="71394" y="262401"/>
                  <a:pt x="72029" y="261131"/>
                  <a:pt x="72664" y="259226"/>
                </a:cubicBezTo>
                <a:close/>
                <a:moveTo>
                  <a:pt x="96159" y="445281"/>
                </a:moveTo>
                <a:cubicBezTo>
                  <a:pt x="106319" y="456711"/>
                  <a:pt x="113304" y="466236"/>
                  <a:pt x="105684" y="482746"/>
                </a:cubicBezTo>
                <a:cubicBezTo>
                  <a:pt x="92349" y="471316"/>
                  <a:pt x="81554" y="462426"/>
                  <a:pt x="96159" y="445281"/>
                </a:cubicBezTo>
                <a:close/>
                <a:moveTo>
                  <a:pt x="98699" y="339236"/>
                </a:moveTo>
                <a:cubicBezTo>
                  <a:pt x="103144" y="352571"/>
                  <a:pt x="105684" y="362096"/>
                  <a:pt x="110129" y="376066"/>
                </a:cubicBezTo>
                <a:cubicBezTo>
                  <a:pt x="96159" y="359556"/>
                  <a:pt x="96159" y="359556"/>
                  <a:pt x="98699" y="339236"/>
                </a:cubicBezTo>
                <a:close/>
                <a:moveTo>
                  <a:pt x="122829" y="558311"/>
                </a:moveTo>
                <a:cubicBezTo>
                  <a:pt x="94254" y="564026"/>
                  <a:pt x="106319" y="529736"/>
                  <a:pt x="119654" y="507511"/>
                </a:cubicBezTo>
                <a:cubicBezTo>
                  <a:pt x="126639" y="527196"/>
                  <a:pt x="143784" y="543706"/>
                  <a:pt x="122829" y="558311"/>
                </a:cubicBezTo>
                <a:close/>
                <a:moveTo>
                  <a:pt x="136164" y="584981"/>
                </a:moveTo>
                <a:cubicBezTo>
                  <a:pt x="148864" y="589426"/>
                  <a:pt x="148229" y="597681"/>
                  <a:pt x="145689" y="606571"/>
                </a:cubicBezTo>
                <a:cubicBezTo>
                  <a:pt x="129814" y="626891"/>
                  <a:pt x="125369" y="595776"/>
                  <a:pt x="136164" y="584981"/>
                </a:cubicBezTo>
                <a:close/>
                <a:moveTo>
                  <a:pt x="148864" y="645941"/>
                </a:moveTo>
                <a:cubicBezTo>
                  <a:pt x="166644" y="642131"/>
                  <a:pt x="169819" y="663086"/>
                  <a:pt x="171089" y="675786"/>
                </a:cubicBezTo>
                <a:cubicBezTo>
                  <a:pt x="155849" y="687851"/>
                  <a:pt x="141879" y="664356"/>
                  <a:pt x="148864" y="645941"/>
                </a:cubicBezTo>
                <a:close/>
                <a:moveTo>
                  <a:pt x="222524" y="723411"/>
                </a:moveTo>
                <a:cubicBezTo>
                  <a:pt x="221889" y="722141"/>
                  <a:pt x="221254" y="720871"/>
                  <a:pt x="220619" y="719601"/>
                </a:cubicBezTo>
                <a:cubicBezTo>
                  <a:pt x="222524" y="718331"/>
                  <a:pt x="223794" y="718966"/>
                  <a:pt x="224429" y="721506"/>
                </a:cubicBezTo>
                <a:cubicBezTo>
                  <a:pt x="223159" y="722141"/>
                  <a:pt x="223159" y="722776"/>
                  <a:pt x="222524" y="723411"/>
                </a:cubicBezTo>
                <a:close/>
                <a:moveTo>
                  <a:pt x="248559" y="709441"/>
                </a:moveTo>
                <a:cubicBezTo>
                  <a:pt x="251099" y="699281"/>
                  <a:pt x="261259" y="696106"/>
                  <a:pt x="269514" y="693566"/>
                </a:cubicBezTo>
                <a:cubicBezTo>
                  <a:pt x="355239" y="675151"/>
                  <a:pt x="435884" y="637051"/>
                  <a:pt x="520974" y="623716"/>
                </a:cubicBezTo>
                <a:cubicBezTo>
                  <a:pt x="502559" y="639591"/>
                  <a:pt x="282849" y="718966"/>
                  <a:pt x="248559" y="709441"/>
                </a:cubicBezTo>
                <a:close/>
                <a:moveTo>
                  <a:pt x="523514" y="623081"/>
                </a:moveTo>
                <a:cubicBezTo>
                  <a:pt x="524784" y="622446"/>
                  <a:pt x="525419" y="621811"/>
                  <a:pt x="526689" y="621176"/>
                </a:cubicBezTo>
                <a:cubicBezTo>
                  <a:pt x="526054" y="622446"/>
                  <a:pt x="524784" y="623081"/>
                  <a:pt x="523514" y="623081"/>
                </a:cubicBezTo>
                <a:close/>
                <a:moveTo>
                  <a:pt x="232684" y="682771"/>
                </a:moveTo>
                <a:cubicBezTo>
                  <a:pt x="222524" y="671341"/>
                  <a:pt x="222524" y="658006"/>
                  <a:pt x="216809" y="642766"/>
                </a:cubicBezTo>
                <a:cubicBezTo>
                  <a:pt x="254274" y="607841"/>
                  <a:pt x="182519" y="602126"/>
                  <a:pt x="206649" y="563391"/>
                </a:cubicBezTo>
                <a:cubicBezTo>
                  <a:pt x="190139" y="545611"/>
                  <a:pt x="173629" y="525926"/>
                  <a:pt x="174264" y="497986"/>
                </a:cubicBezTo>
                <a:cubicBezTo>
                  <a:pt x="237129" y="492906"/>
                  <a:pt x="139974" y="468141"/>
                  <a:pt x="148229" y="412261"/>
                </a:cubicBezTo>
                <a:cubicBezTo>
                  <a:pt x="155849" y="415436"/>
                  <a:pt x="162834" y="418611"/>
                  <a:pt x="172359" y="421786"/>
                </a:cubicBezTo>
                <a:cubicBezTo>
                  <a:pt x="172994" y="394481"/>
                  <a:pt x="151404" y="390671"/>
                  <a:pt x="136164" y="381781"/>
                </a:cubicBezTo>
                <a:cubicBezTo>
                  <a:pt x="132354" y="370351"/>
                  <a:pt x="127274" y="360191"/>
                  <a:pt x="128544" y="347491"/>
                </a:cubicBezTo>
                <a:cubicBezTo>
                  <a:pt x="134894" y="346856"/>
                  <a:pt x="139974" y="346221"/>
                  <a:pt x="145054" y="346221"/>
                </a:cubicBezTo>
                <a:cubicBezTo>
                  <a:pt x="160294" y="320821"/>
                  <a:pt x="97429" y="315741"/>
                  <a:pt x="103779" y="266211"/>
                </a:cubicBezTo>
                <a:cubicBezTo>
                  <a:pt x="110129" y="264941"/>
                  <a:pt x="115209" y="264306"/>
                  <a:pt x="122194" y="263036"/>
                </a:cubicBezTo>
                <a:cubicBezTo>
                  <a:pt x="119654" y="230651"/>
                  <a:pt x="87269" y="233826"/>
                  <a:pt x="84094" y="197631"/>
                </a:cubicBezTo>
                <a:cubicBezTo>
                  <a:pt x="89809" y="194456"/>
                  <a:pt x="95524" y="191281"/>
                  <a:pt x="103144" y="186836"/>
                </a:cubicBezTo>
                <a:cubicBezTo>
                  <a:pt x="84094" y="166516"/>
                  <a:pt x="63139" y="158261"/>
                  <a:pt x="62504" y="125876"/>
                </a:cubicBezTo>
                <a:cubicBezTo>
                  <a:pt x="184424" y="76346"/>
                  <a:pt x="322219" y="50946"/>
                  <a:pt x="451759" y="25546"/>
                </a:cubicBezTo>
                <a:cubicBezTo>
                  <a:pt x="519069" y="198266"/>
                  <a:pt x="592094" y="374796"/>
                  <a:pt x="635909" y="555771"/>
                </a:cubicBezTo>
                <a:cubicBezTo>
                  <a:pt x="508274" y="616096"/>
                  <a:pt x="366669" y="643401"/>
                  <a:pt x="232684" y="682771"/>
                </a:cubicBezTo>
                <a:close/>
                <a:moveTo>
                  <a:pt x="397784" y="69361"/>
                </a:moveTo>
                <a:cubicBezTo>
                  <a:pt x="303804" y="94126"/>
                  <a:pt x="210459" y="117621"/>
                  <a:pt x="117114" y="145561"/>
                </a:cubicBezTo>
                <a:cubicBezTo>
                  <a:pt x="171724" y="303041"/>
                  <a:pt x="205379" y="466236"/>
                  <a:pt x="253004" y="625621"/>
                </a:cubicBezTo>
                <a:cubicBezTo>
                  <a:pt x="256179" y="635146"/>
                  <a:pt x="265069" y="638956"/>
                  <a:pt x="273324" y="633876"/>
                </a:cubicBezTo>
                <a:cubicBezTo>
                  <a:pt x="378734" y="598951"/>
                  <a:pt x="487954" y="572916"/>
                  <a:pt x="593999" y="537356"/>
                </a:cubicBezTo>
                <a:cubicBezTo>
                  <a:pt x="560344" y="406546"/>
                  <a:pt x="498749" y="280816"/>
                  <a:pt x="461919" y="148736"/>
                </a:cubicBezTo>
                <a:cubicBezTo>
                  <a:pt x="451124" y="116351"/>
                  <a:pt x="444774" y="54756"/>
                  <a:pt x="397784" y="69361"/>
                </a:cubicBezTo>
                <a:close/>
                <a:moveTo>
                  <a:pt x="415564" y="90951"/>
                </a:moveTo>
                <a:cubicBezTo>
                  <a:pt x="425089" y="97936"/>
                  <a:pt x="427629" y="107461"/>
                  <a:pt x="426359" y="122066"/>
                </a:cubicBezTo>
                <a:cubicBezTo>
                  <a:pt x="375559" y="158896"/>
                  <a:pt x="350159" y="80156"/>
                  <a:pt x="415564" y="90951"/>
                </a:cubicBezTo>
                <a:close/>
                <a:moveTo>
                  <a:pt x="433344" y="378606"/>
                </a:moveTo>
                <a:cubicBezTo>
                  <a:pt x="425724" y="381146"/>
                  <a:pt x="418739" y="383051"/>
                  <a:pt x="413024" y="384321"/>
                </a:cubicBezTo>
                <a:cubicBezTo>
                  <a:pt x="395879" y="367176"/>
                  <a:pt x="387624" y="339871"/>
                  <a:pt x="425089" y="339871"/>
                </a:cubicBezTo>
                <a:cubicBezTo>
                  <a:pt x="430804" y="350666"/>
                  <a:pt x="434614" y="362096"/>
                  <a:pt x="433344" y="378606"/>
                </a:cubicBezTo>
                <a:close/>
                <a:moveTo>
                  <a:pt x="423819" y="437661"/>
                </a:moveTo>
                <a:cubicBezTo>
                  <a:pt x="419374" y="426866"/>
                  <a:pt x="416834" y="420516"/>
                  <a:pt x="414294" y="409086"/>
                </a:cubicBezTo>
                <a:cubicBezTo>
                  <a:pt x="453664" y="375431"/>
                  <a:pt x="471444" y="442741"/>
                  <a:pt x="423819" y="437661"/>
                </a:cubicBezTo>
                <a:close/>
                <a:moveTo>
                  <a:pt x="284754" y="308756"/>
                </a:moveTo>
                <a:cubicBezTo>
                  <a:pt x="299359" y="319551"/>
                  <a:pt x="299994" y="334156"/>
                  <a:pt x="306344" y="350666"/>
                </a:cubicBezTo>
                <a:cubicBezTo>
                  <a:pt x="293009" y="362096"/>
                  <a:pt x="280309" y="362096"/>
                  <a:pt x="267609" y="365271"/>
                </a:cubicBezTo>
                <a:cubicBezTo>
                  <a:pt x="258719" y="351936"/>
                  <a:pt x="255544" y="338601"/>
                  <a:pt x="254909" y="322091"/>
                </a:cubicBezTo>
                <a:cubicBezTo>
                  <a:pt x="265069" y="317646"/>
                  <a:pt x="273959" y="313201"/>
                  <a:pt x="284754" y="308756"/>
                </a:cubicBezTo>
                <a:close/>
                <a:moveTo>
                  <a:pt x="249194" y="297961"/>
                </a:moveTo>
                <a:cubicBezTo>
                  <a:pt x="244749" y="285896"/>
                  <a:pt x="240939" y="275101"/>
                  <a:pt x="237129" y="263671"/>
                </a:cubicBezTo>
                <a:cubicBezTo>
                  <a:pt x="248559" y="257321"/>
                  <a:pt x="258719" y="252876"/>
                  <a:pt x="272054" y="254146"/>
                </a:cubicBezTo>
                <a:cubicBezTo>
                  <a:pt x="287294" y="278276"/>
                  <a:pt x="289834" y="297961"/>
                  <a:pt x="249194" y="297961"/>
                </a:cubicBezTo>
                <a:close/>
                <a:moveTo>
                  <a:pt x="312059" y="285261"/>
                </a:moveTo>
                <a:cubicBezTo>
                  <a:pt x="297454" y="273831"/>
                  <a:pt x="299359" y="260496"/>
                  <a:pt x="297454" y="248431"/>
                </a:cubicBezTo>
                <a:cubicBezTo>
                  <a:pt x="307614" y="236366"/>
                  <a:pt x="320949" y="233191"/>
                  <a:pt x="334284" y="230651"/>
                </a:cubicBezTo>
                <a:cubicBezTo>
                  <a:pt x="346984" y="240811"/>
                  <a:pt x="344444" y="256051"/>
                  <a:pt x="350159" y="268116"/>
                </a:cubicBezTo>
                <a:cubicBezTo>
                  <a:pt x="339999" y="283356"/>
                  <a:pt x="322854" y="278276"/>
                  <a:pt x="312059" y="285261"/>
                </a:cubicBezTo>
                <a:close/>
                <a:moveTo>
                  <a:pt x="369209" y="328441"/>
                </a:moveTo>
                <a:cubicBezTo>
                  <a:pt x="357144" y="339871"/>
                  <a:pt x="343174" y="344316"/>
                  <a:pt x="327299" y="348126"/>
                </a:cubicBezTo>
                <a:cubicBezTo>
                  <a:pt x="322219" y="333521"/>
                  <a:pt x="317139" y="320186"/>
                  <a:pt x="310154" y="301771"/>
                </a:cubicBezTo>
                <a:cubicBezTo>
                  <a:pt x="326029" y="297326"/>
                  <a:pt x="338094" y="294151"/>
                  <a:pt x="349524" y="290976"/>
                </a:cubicBezTo>
                <a:cubicBezTo>
                  <a:pt x="364764" y="301136"/>
                  <a:pt x="364129" y="315741"/>
                  <a:pt x="369209" y="328441"/>
                </a:cubicBezTo>
                <a:close/>
                <a:moveTo>
                  <a:pt x="308249" y="374796"/>
                </a:moveTo>
                <a:cubicBezTo>
                  <a:pt x="317139" y="386226"/>
                  <a:pt x="320949" y="398926"/>
                  <a:pt x="323489" y="416071"/>
                </a:cubicBezTo>
                <a:cubicBezTo>
                  <a:pt x="308884" y="420516"/>
                  <a:pt x="298724" y="428136"/>
                  <a:pt x="284119" y="423056"/>
                </a:cubicBezTo>
                <a:cubicBezTo>
                  <a:pt x="280944" y="412261"/>
                  <a:pt x="278404" y="401466"/>
                  <a:pt x="275229" y="390036"/>
                </a:cubicBezTo>
                <a:cubicBezTo>
                  <a:pt x="282849" y="378606"/>
                  <a:pt x="294914" y="375431"/>
                  <a:pt x="308249" y="374796"/>
                </a:cubicBezTo>
                <a:close/>
                <a:moveTo>
                  <a:pt x="327934" y="435756"/>
                </a:moveTo>
                <a:cubicBezTo>
                  <a:pt x="338729" y="444011"/>
                  <a:pt x="340634" y="456076"/>
                  <a:pt x="343174" y="468141"/>
                </a:cubicBezTo>
                <a:cubicBezTo>
                  <a:pt x="334284" y="478936"/>
                  <a:pt x="322219" y="480206"/>
                  <a:pt x="310789" y="484016"/>
                </a:cubicBezTo>
                <a:cubicBezTo>
                  <a:pt x="298724" y="475761"/>
                  <a:pt x="292374" y="464331"/>
                  <a:pt x="291739" y="450361"/>
                </a:cubicBezTo>
                <a:cubicBezTo>
                  <a:pt x="308249" y="438296"/>
                  <a:pt x="308249" y="437661"/>
                  <a:pt x="327934" y="435756"/>
                </a:cubicBezTo>
                <a:close/>
                <a:moveTo>
                  <a:pt x="332379" y="373526"/>
                </a:moveTo>
                <a:cubicBezTo>
                  <a:pt x="344444" y="361461"/>
                  <a:pt x="358414" y="357016"/>
                  <a:pt x="375559" y="353206"/>
                </a:cubicBezTo>
                <a:cubicBezTo>
                  <a:pt x="384449" y="366541"/>
                  <a:pt x="385084" y="377971"/>
                  <a:pt x="384449" y="390671"/>
                </a:cubicBezTo>
                <a:cubicBezTo>
                  <a:pt x="373654" y="401466"/>
                  <a:pt x="360319" y="405276"/>
                  <a:pt x="345714" y="406546"/>
                </a:cubicBezTo>
                <a:cubicBezTo>
                  <a:pt x="336189" y="397021"/>
                  <a:pt x="334919" y="385591"/>
                  <a:pt x="332379" y="373526"/>
                </a:cubicBezTo>
                <a:close/>
                <a:moveTo>
                  <a:pt x="386989" y="414166"/>
                </a:moveTo>
                <a:cubicBezTo>
                  <a:pt x="398419" y="421786"/>
                  <a:pt x="399689" y="434486"/>
                  <a:pt x="402229" y="446551"/>
                </a:cubicBezTo>
                <a:cubicBezTo>
                  <a:pt x="392704" y="456076"/>
                  <a:pt x="381909" y="457981"/>
                  <a:pt x="369844" y="458616"/>
                </a:cubicBezTo>
                <a:cubicBezTo>
                  <a:pt x="360954" y="450361"/>
                  <a:pt x="358414" y="439566"/>
                  <a:pt x="355874" y="428771"/>
                </a:cubicBezTo>
                <a:cubicBezTo>
                  <a:pt x="363494" y="417341"/>
                  <a:pt x="375559" y="417976"/>
                  <a:pt x="386989" y="414166"/>
                </a:cubicBezTo>
                <a:close/>
                <a:moveTo>
                  <a:pt x="404769" y="279546"/>
                </a:moveTo>
                <a:cubicBezTo>
                  <a:pt x="412389" y="289071"/>
                  <a:pt x="413024" y="302406"/>
                  <a:pt x="420009" y="314471"/>
                </a:cubicBezTo>
                <a:cubicBezTo>
                  <a:pt x="388894" y="350666"/>
                  <a:pt x="352699" y="279546"/>
                  <a:pt x="404769" y="279546"/>
                </a:cubicBezTo>
                <a:close/>
                <a:moveTo>
                  <a:pt x="372384" y="263036"/>
                </a:moveTo>
                <a:cubicBezTo>
                  <a:pt x="363494" y="251606"/>
                  <a:pt x="361589" y="238906"/>
                  <a:pt x="363494" y="223031"/>
                </a:cubicBezTo>
                <a:cubicBezTo>
                  <a:pt x="370479" y="220491"/>
                  <a:pt x="376829" y="218586"/>
                  <a:pt x="382544" y="216681"/>
                </a:cubicBezTo>
                <a:cubicBezTo>
                  <a:pt x="400324" y="230016"/>
                  <a:pt x="413659" y="260496"/>
                  <a:pt x="372384" y="263036"/>
                </a:cubicBezTo>
                <a:close/>
                <a:moveTo>
                  <a:pt x="354604" y="201441"/>
                </a:moveTo>
                <a:cubicBezTo>
                  <a:pt x="345714" y="193186"/>
                  <a:pt x="344444" y="181756"/>
                  <a:pt x="341904" y="168421"/>
                </a:cubicBezTo>
                <a:cubicBezTo>
                  <a:pt x="349524" y="165246"/>
                  <a:pt x="356509" y="161436"/>
                  <a:pt x="366669" y="156991"/>
                </a:cubicBezTo>
                <a:cubicBezTo>
                  <a:pt x="378099" y="179216"/>
                  <a:pt x="393339" y="203346"/>
                  <a:pt x="354604" y="201441"/>
                </a:cubicBezTo>
                <a:close/>
                <a:moveTo>
                  <a:pt x="363494" y="137306"/>
                </a:moveTo>
                <a:cubicBezTo>
                  <a:pt x="354604" y="143656"/>
                  <a:pt x="346984" y="145561"/>
                  <a:pt x="337459" y="146831"/>
                </a:cubicBezTo>
                <a:cubicBezTo>
                  <a:pt x="299359" y="106826"/>
                  <a:pt x="355239" y="80791"/>
                  <a:pt x="363494" y="137306"/>
                </a:cubicBezTo>
                <a:close/>
                <a:moveTo>
                  <a:pt x="328569" y="207791"/>
                </a:moveTo>
                <a:cubicBezTo>
                  <a:pt x="311424" y="219221"/>
                  <a:pt x="311424" y="219221"/>
                  <a:pt x="293009" y="221761"/>
                </a:cubicBezTo>
                <a:cubicBezTo>
                  <a:pt x="268879" y="193821"/>
                  <a:pt x="277134" y="170326"/>
                  <a:pt x="315869" y="174771"/>
                </a:cubicBezTo>
                <a:cubicBezTo>
                  <a:pt x="324759" y="187471"/>
                  <a:pt x="324759" y="187471"/>
                  <a:pt x="328569" y="207791"/>
                </a:cubicBezTo>
                <a:close/>
                <a:moveTo>
                  <a:pt x="312694" y="154451"/>
                </a:moveTo>
                <a:cubicBezTo>
                  <a:pt x="299994" y="162706"/>
                  <a:pt x="289199" y="165246"/>
                  <a:pt x="276499" y="163341"/>
                </a:cubicBezTo>
                <a:cubicBezTo>
                  <a:pt x="267609" y="153816"/>
                  <a:pt x="265069" y="141751"/>
                  <a:pt x="261894" y="127781"/>
                </a:cubicBezTo>
                <a:cubicBezTo>
                  <a:pt x="290469" y="104286"/>
                  <a:pt x="308249" y="123336"/>
                  <a:pt x="312694" y="154451"/>
                </a:cubicBezTo>
                <a:close/>
                <a:moveTo>
                  <a:pt x="269514" y="229381"/>
                </a:moveTo>
                <a:cubicBezTo>
                  <a:pt x="254909" y="238906"/>
                  <a:pt x="243479" y="242716"/>
                  <a:pt x="230144" y="238906"/>
                </a:cubicBezTo>
                <a:cubicBezTo>
                  <a:pt x="222524" y="226841"/>
                  <a:pt x="218714" y="214141"/>
                  <a:pt x="218714" y="200171"/>
                </a:cubicBezTo>
                <a:cubicBezTo>
                  <a:pt x="228239" y="191281"/>
                  <a:pt x="238399" y="188106"/>
                  <a:pt x="251734" y="189376"/>
                </a:cubicBezTo>
                <a:cubicBezTo>
                  <a:pt x="263799" y="198901"/>
                  <a:pt x="262529" y="214141"/>
                  <a:pt x="269514" y="229381"/>
                </a:cubicBezTo>
                <a:close/>
                <a:moveTo>
                  <a:pt x="205379" y="139846"/>
                </a:moveTo>
                <a:cubicBezTo>
                  <a:pt x="241574" y="132861"/>
                  <a:pt x="244114" y="134131"/>
                  <a:pt x="248559" y="165881"/>
                </a:cubicBezTo>
                <a:cubicBezTo>
                  <a:pt x="233954" y="174771"/>
                  <a:pt x="233954" y="175406"/>
                  <a:pt x="212364" y="176041"/>
                </a:cubicBezTo>
                <a:cubicBezTo>
                  <a:pt x="205379" y="166516"/>
                  <a:pt x="202204" y="155086"/>
                  <a:pt x="205379" y="139846"/>
                </a:cubicBezTo>
                <a:close/>
                <a:moveTo>
                  <a:pt x="146959" y="160166"/>
                </a:moveTo>
                <a:cubicBezTo>
                  <a:pt x="155849" y="153181"/>
                  <a:pt x="164739" y="148736"/>
                  <a:pt x="177439" y="151911"/>
                </a:cubicBezTo>
                <a:cubicBezTo>
                  <a:pt x="182519" y="162071"/>
                  <a:pt x="186964" y="172231"/>
                  <a:pt x="185694" y="184296"/>
                </a:cubicBezTo>
                <a:cubicBezTo>
                  <a:pt x="172359" y="193821"/>
                  <a:pt x="172359" y="193821"/>
                  <a:pt x="154579" y="195726"/>
                </a:cubicBezTo>
                <a:cubicBezTo>
                  <a:pt x="149499" y="183026"/>
                  <a:pt x="145689" y="172231"/>
                  <a:pt x="146959" y="160166"/>
                </a:cubicBezTo>
                <a:close/>
                <a:moveTo>
                  <a:pt x="194584" y="209696"/>
                </a:moveTo>
                <a:cubicBezTo>
                  <a:pt x="204109" y="225571"/>
                  <a:pt x="203474" y="225571"/>
                  <a:pt x="204744" y="245891"/>
                </a:cubicBezTo>
                <a:cubicBezTo>
                  <a:pt x="199029" y="254781"/>
                  <a:pt x="189504" y="257956"/>
                  <a:pt x="176804" y="259861"/>
                </a:cubicBezTo>
                <a:cubicBezTo>
                  <a:pt x="160929" y="240811"/>
                  <a:pt x="160294" y="202076"/>
                  <a:pt x="194584" y="209696"/>
                </a:cubicBezTo>
                <a:close/>
                <a:moveTo>
                  <a:pt x="181884" y="289071"/>
                </a:moveTo>
                <a:cubicBezTo>
                  <a:pt x="188869" y="277641"/>
                  <a:pt x="200299" y="273196"/>
                  <a:pt x="212999" y="271291"/>
                </a:cubicBezTo>
                <a:cubicBezTo>
                  <a:pt x="222524" y="281451"/>
                  <a:pt x="225699" y="292881"/>
                  <a:pt x="226334" y="305581"/>
                </a:cubicBezTo>
                <a:cubicBezTo>
                  <a:pt x="211729" y="316376"/>
                  <a:pt x="211729" y="316376"/>
                  <a:pt x="195219" y="317646"/>
                </a:cubicBezTo>
                <a:cubicBezTo>
                  <a:pt x="187599" y="310026"/>
                  <a:pt x="186964" y="299231"/>
                  <a:pt x="181884" y="289071"/>
                </a:cubicBezTo>
                <a:close/>
                <a:moveTo>
                  <a:pt x="230779" y="331616"/>
                </a:moveTo>
                <a:cubicBezTo>
                  <a:pt x="240304" y="344316"/>
                  <a:pt x="254274" y="374161"/>
                  <a:pt x="232684" y="379876"/>
                </a:cubicBezTo>
                <a:cubicBezTo>
                  <a:pt x="193314" y="386226"/>
                  <a:pt x="192679" y="330981"/>
                  <a:pt x="230779" y="331616"/>
                </a:cubicBezTo>
                <a:close/>
                <a:moveTo>
                  <a:pt x="217444" y="409721"/>
                </a:moveTo>
                <a:cubicBezTo>
                  <a:pt x="228874" y="401466"/>
                  <a:pt x="239669" y="397656"/>
                  <a:pt x="251734" y="397656"/>
                </a:cubicBezTo>
                <a:cubicBezTo>
                  <a:pt x="261259" y="406546"/>
                  <a:pt x="263164" y="417976"/>
                  <a:pt x="261894" y="431311"/>
                </a:cubicBezTo>
                <a:cubicBezTo>
                  <a:pt x="252369" y="439566"/>
                  <a:pt x="242209" y="445281"/>
                  <a:pt x="228239" y="444646"/>
                </a:cubicBezTo>
                <a:cubicBezTo>
                  <a:pt x="219984" y="435121"/>
                  <a:pt x="219984" y="423691"/>
                  <a:pt x="217444" y="409721"/>
                </a:cubicBezTo>
                <a:close/>
                <a:moveTo>
                  <a:pt x="235224" y="469411"/>
                </a:moveTo>
                <a:cubicBezTo>
                  <a:pt x="244749" y="464966"/>
                  <a:pt x="253639" y="460521"/>
                  <a:pt x="262529" y="456076"/>
                </a:cubicBezTo>
                <a:cubicBezTo>
                  <a:pt x="276499" y="464966"/>
                  <a:pt x="280309" y="477666"/>
                  <a:pt x="280944" y="492271"/>
                </a:cubicBezTo>
                <a:cubicBezTo>
                  <a:pt x="271419" y="503066"/>
                  <a:pt x="259989" y="508781"/>
                  <a:pt x="244749" y="507511"/>
                </a:cubicBezTo>
                <a:cubicBezTo>
                  <a:pt x="237129" y="496081"/>
                  <a:pt x="235224" y="484016"/>
                  <a:pt x="235224" y="469411"/>
                </a:cubicBezTo>
                <a:close/>
                <a:moveTo>
                  <a:pt x="256179" y="560851"/>
                </a:moveTo>
                <a:cubicBezTo>
                  <a:pt x="253639" y="550691"/>
                  <a:pt x="251734" y="542436"/>
                  <a:pt x="249194" y="534816"/>
                </a:cubicBezTo>
                <a:cubicBezTo>
                  <a:pt x="259354" y="524021"/>
                  <a:pt x="271419" y="520846"/>
                  <a:pt x="282849" y="517671"/>
                </a:cubicBezTo>
                <a:cubicBezTo>
                  <a:pt x="294279" y="524656"/>
                  <a:pt x="294914" y="535451"/>
                  <a:pt x="297454" y="546246"/>
                </a:cubicBezTo>
                <a:cubicBezTo>
                  <a:pt x="286659" y="556406"/>
                  <a:pt x="273959" y="558311"/>
                  <a:pt x="256179" y="560851"/>
                </a:cubicBezTo>
                <a:close/>
                <a:moveTo>
                  <a:pt x="276499" y="606571"/>
                </a:moveTo>
                <a:cubicBezTo>
                  <a:pt x="267609" y="600221"/>
                  <a:pt x="265704" y="592601"/>
                  <a:pt x="268879" y="581171"/>
                </a:cubicBezTo>
                <a:cubicBezTo>
                  <a:pt x="315869" y="551961"/>
                  <a:pt x="331109" y="608476"/>
                  <a:pt x="276499" y="606571"/>
                </a:cubicBezTo>
                <a:close/>
                <a:moveTo>
                  <a:pt x="348889" y="487826"/>
                </a:moveTo>
                <a:cubicBezTo>
                  <a:pt x="362224" y="494811"/>
                  <a:pt x="362859" y="506876"/>
                  <a:pt x="364129" y="523386"/>
                </a:cubicBezTo>
                <a:cubicBezTo>
                  <a:pt x="350159" y="528466"/>
                  <a:pt x="338729" y="532911"/>
                  <a:pt x="327934" y="536721"/>
                </a:cubicBezTo>
                <a:cubicBezTo>
                  <a:pt x="296819" y="511321"/>
                  <a:pt x="317774" y="493541"/>
                  <a:pt x="348889" y="487826"/>
                </a:cubicBezTo>
                <a:close/>
                <a:moveTo>
                  <a:pt x="339364" y="593871"/>
                </a:moveTo>
                <a:cubicBezTo>
                  <a:pt x="329839" y="585616"/>
                  <a:pt x="333014" y="572916"/>
                  <a:pt x="329204" y="562121"/>
                </a:cubicBezTo>
                <a:cubicBezTo>
                  <a:pt x="338729" y="548151"/>
                  <a:pt x="353969" y="546246"/>
                  <a:pt x="366669" y="541166"/>
                </a:cubicBezTo>
                <a:cubicBezTo>
                  <a:pt x="378099" y="555771"/>
                  <a:pt x="378099" y="555771"/>
                  <a:pt x="380004" y="579266"/>
                </a:cubicBezTo>
                <a:cubicBezTo>
                  <a:pt x="362859" y="591331"/>
                  <a:pt x="362859" y="591331"/>
                  <a:pt x="339364" y="593871"/>
                </a:cubicBezTo>
                <a:close/>
                <a:moveTo>
                  <a:pt x="378099" y="481476"/>
                </a:moveTo>
                <a:cubicBezTo>
                  <a:pt x="385719" y="471951"/>
                  <a:pt x="394609" y="468141"/>
                  <a:pt x="406674" y="468776"/>
                </a:cubicBezTo>
                <a:cubicBezTo>
                  <a:pt x="414294" y="477666"/>
                  <a:pt x="418739" y="487826"/>
                  <a:pt x="420009" y="499256"/>
                </a:cubicBezTo>
                <a:cubicBezTo>
                  <a:pt x="413024" y="509416"/>
                  <a:pt x="402864" y="512591"/>
                  <a:pt x="390164" y="515131"/>
                </a:cubicBezTo>
                <a:cubicBezTo>
                  <a:pt x="380639" y="504971"/>
                  <a:pt x="380639" y="492906"/>
                  <a:pt x="378099" y="481476"/>
                </a:cubicBezTo>
                <a:close/>
                <a:moveTo>
                  <a:pt x="411119" y="571646"/>
                </a:moveTo>
                <a:cubicBezTo>
                  <a:pt x="393339" y="550056"/>
                  <a:pt x="389529" y="530371"/>
                  <a:pt x="425724" y="524021"/>
                </a:cubicBezTo>
                <a:cubicBezTo>
                  <a:pt x="432074" y="536721"/>
                  <a:pt x="437154" y="550056"/>
                  <a:pt x="441599" y="564026"/>
                </a:cubicBezTo>
                <a:cubicBezTo>
                  <a:pt x="432074" y="571011"/>
                  <a:pt x="422549" y="573551"/>
                  <a:pt x="411119" y="571646"/>
                </a:cubicBezTo>
                <a:close/>
                <a:moveTo>
                  <a:pt x="435884" y="480841"/>
                </a:moveTo>
                <a:cubicBezTo>
                  <a:pt x="425724" y="454806"/>
                  <a:pt x="442869" y="452901"/>
                  <a:pt x="462554" y="447821"/>
                </a:cubicBezTo>
                <a:cubicBezTo>
                  <a:pt x="487954" y="483381"/>
                  <a:pt x="456204" y="514496"/>
                  <a:pt x="435884" y="480841"/>
                </a:cubicBezTo>
                <a:close/>
                <a:moveTo>
                  <a:pt x="466364" y="555136"/>
                </a:moveTo>
                <a:cubicBezTo>
                  <a:pt x="458744" y="541166"/>
                  <a:pt x="447949" y="529736"/>
                  <a:pt x="451759" y="508781"/>
                </a:cubicBezTo>
                <a:lnTo>
                  <a:pt x="483509" y="508781"/>
                </a:lnTo>
                <a:cubicBezTo>
                  <a:pt x="486684" y="519576"/>
                  <a:pt x="489224" y="530371"/>
                  <a:pt x="491764" y="539261"/>
                </a:cubicBezTo>
                <a:cubicBezTo>
                  <a:pt x="486049" y="551961"/>
                  <a:pt x="476524" y="552596"/>
                  <a:pt x="466364" y="555136"/>
                </a:cubicBezTo>
                <a:close/>
                <a:moveTo>
                  <a:pt x="551454" y="482111"/>
                </a:moveTo>
                <a:cubicBezTo>
                  <a:pt x="560344" y="494811"/>
                  <a:pt x="569234" y="508146"/>
                  <a:pt x="571139" y="525926"/>
                </a:cubicBezTo>
                <a:cubicBezTo>
                  <a:pt x="553359" y="529101"/>
                  <a:pt x="537484" y="532911"/>
                  <a:pt x="520339" y="539261"/>
                </a:cubicBezTo>
                <a:cubicBezTo>
                  <a:pt x="509544" y="525926"/>
                  <a:pt x="510179" y="511321"/>
                  <a:pt x="508274" y="496081"/>
                </a:cubicBezTo>
                <a:cubicBezTo>
                  <a:pt x="522244" y="487826"/>
                  <a:pt x="534309" y="480841"/>
                  <a:pt x="551454" y="482111"/>
                </a:cubicBezTo>
                <a:close/>
                <a:moveTo>
                  <a:pt x="543199" y="456076"/>
                </a:moveTo>
                <a:cubicBezTo>
                  <a:pt x="529229" y="464331"/>
                  <a:pt x="516529" y="470681"/>
                  <a:pt x="501289" y="473856"/>
                </a:cubicBezTo>
                <a:cubicBezTo>
                  <a:pt x="492399" y="464966"/>
                  <a:pt x="489224" y="454171"/>
                  <a:pt x="487954" y="441471"/>
                </a:cubicBezTo>
                <a:cubicBezTo>
                  <a:pt x="500019" y="428771"/>
                  <a:pt x="515894" y="429406"/>
                  <a:pt x="531769" y="423056"/>
                </a:cubicBezTo>
                <a:cubicBezTo>
                  <a:pt x="536214" y="435756"/>
                  <a:pt x="539389" y="445281"/>
                  <a:pt x="543199" y="456076"/>
                </a:cubicBezTo>
                <a:close/>
                <a:moveTo>
                  <a:pt x="481604" y="419246"/>
                </a:moveTo>
                <a:cubicBezTo>
                  <a:pt x="477794" y="409721"/>
                  <a:pt x="475254" y="403371"/>
                  <a:pt x="472714" y="396386"/>
                </a:cubicBezTo>
                <a:cubicBezTo>
                  <a:pt x="517799" y="362096"/>
                  <a:pt x="550184" y="405276"/>
                  <a:pt x="481604" y="419246"/>
                </a:cubicBezTo>
                <a:close/>
                <a:moveTo>
                  <a:pt x="510179" y="353206"/>
                </a:moveTo>
                <a:cubicBezTo>
                  <a:pt x="496209" y="364636"/>
                  <a:pt x="480969" y="369081"/>
                  <a:pt x="458744" y="367811"/>
                </a:cubicBezTo>
                <a:cubicBezTo>
                  <a:pt x="455569" y="354476"/>
                  <a:pt x="453029" y="342411"/>
                  <a:pt x="449854" y="330346"/>
                </a:cubicBezTo>
                <a:cubicBezTo>
                  <a:pt x="462554" y="318916"/>
                  <a:pt x="475254" y="312566"/>
                  <a:pt x="493034" y="317011"/>
                </a:cubicBezTo>
                <a:cubicBezTo>
                  <a:pt x="500019" y="328441"/>
                  <a:pt x="505734" y="339871"/>
                  <a:pt x="510179" y="353206"/>
                </a:cubicBezTo>
                <a:close/>
                <a:moveTo>
                  <a:pt x="484144" y="289706"/>
                </a:moveTo>
                <a:cubicBezTo>
                  <a:pt x="470174" y="295421"/>
                  <a:pt x="457474" y="303041"/>
                  <a:pt x="442234" y="304946"/>
                </a:cubicBezTo>
                <a:cubicBezTo>
                  <a:pt x="430804" y="295421"/>
                  <a:pt x="430169" y="282721"/>
                  <a:pt x="428899" y="271926"/>
                </a:cubicBezTo>
                <a:cubicBezTo>
                  <a:pt x="437789" y="259861"/>
                  <a:pt x="449219" y="264941"/>
                  <a:pt x="459379" y="264306"/>
                </a:cubicBezTo>
                <a:cubicBezTo>
                  <a:pt x="479699" y="259861"/>
                  <a:pt x="481604" y="270656"/>
                  <a:pt x="484144" y="289706"/>
                </a:cubicBezTo>
                <a:close/>
                <a:moveTo>
                  <a:pt x="465729" y="238271"/>
                </a:moveTo>
                <a:cubicBezTo>
                  <a:pt x="451759" y="240811"/>
                  <a:pt x="439059" y="242716"/>
                  <a:pt x="424454" y="245256"/>
                </a:cubicBezTo>
                <a:cubicBezTo>
                  <a:pt x="416199" y="233191"/>
                  <a:pt x="410484" y="221761"/>
                  <a:pt x="413024" y="206521"/>
                </a:cubicBezTo>
                <a:cubicBezTo>
                  <a:pt x="423819" y="198266"/>
                  <a:pt x="437154" y="198901"/>
                  <a:pt x="451759" y="193186"/>
                </a:cubicBezTo>
                <a:cubicBezTo>
                  <a:pt x="460649" y="208426"/>
                  <a:pt x="465094" y="221761"/>
                  <a:pt x="465729" y="238271"/>
                </a:cubicBezTo>
                <a:close/>
                <a:moveTo>
                  <a:pt x="443504" y="167786"/>
                </a:moveTo>
                <a:cubicBezTo>
                  <a:pt x="433979" y="181121"/>
                  <a:pt x="418739" y="181756"/>
                  <a:pt x="404769" y="183661"/>
                </a:cubicBezTo>
                <a:cubicBezTo>
                  <a:pt x="395244" y="175406"/>
                  <a:pt x="392069" y="165881"/>
                  <a:pt x="395244" y="152546"/>
                </a:cubicBezTo>
                <a:cubicBezTo>
                  <a:pt x="406039" y="149371"/>
                  <a:pt x="418104" y="145561"/>
                  <a:pt x="428899" y="142386"/>
                </a:cubicBezTo>
                <a:cubicBezTo>
                  <a:pt x="440964" y="147466"/>
                  <a:pt x="441599" y="157626"/>
                  <a:pt x="443504" y="167786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44" name="Google Shape;644;p12"/>
          <p:cNvSpPr/>
          <p:nvPr/>
        </p:nvSpPr>
        <p:spPr>
          <a:xfrm>
            <a:off x="7934146" y="3052342"/>
            <a:ext cx="716315" cy="573888"/>
          </a:xfrm>
          <a:custGeom>
            <a:avLst/>
            <a:gdLst/>
            <a:ahLst/>
            <a:cxnLst/>
            <a:rect l="l" t="t" r="r" b="b"/>
            <a:pathLst>
              <a:path w="832925" h="667312" extrusionOk="0">
                <a:moveTo>
                  <a:pt x="832654" y="510467"/>
                </a:moveTo>
                <a:cubicBezTo>
                  <a:pt x="829479" y="434902"/>
                  <a:pt x="811699" y="361242"/>
                  <a:pt x="802174" y="286312"/>
                </a:cubicBezTo>
                <a:cubicBezTo>
                  <a:pt x="772964" y="118672"/>
                  <a:pt x="808524" y="-22933"/>
                  <a:pt x="580559" y="3102"/>
                </a:cubicBezTo>
                <a:cubicBezTo>
                  <a:pt x="476419" y="-8963"/>
                  <a:pt x="405934" y="116132"/>
                  <a:pt x="355134" y="85652"/>
                </a:cubicBezTo>
                <a:cubicBezTo>
                  <a:pt x="259884" y="32312"/>
                  <a:pt x="139869" y="51362"/>
                  <a:pt x="38269" y="73587"/>
                </a:cubicBezTo>
                <a:cubicBezTo>
                  <a:pt x="-11261" y="84382"/>
                  <a:pt x="-2371" y="107242"/>
                  <a:pt x="8424" y="146612"/>
                </a:cubicBezTo>
                <a:cubicBezTo>
                  <a:pt x="29379" y="309172"/>
                  <a:pt x="48429" y="470462"/>
                  <a:pt x="82084" y="629847"/>
                </a:cubicBezTo>
                <a:cubicBezTo>
                  <a:pt x="83989" y="650802"/>
                  <a:pt x="107484" y="641277"/>
                  <a:pt x="120184" y="636197"/>
                </a:cubicBezTo>
                <a:cubicBezTo>
                  <a:pt x="129709" y="645722"/>
                  <a:pt x="124629" y="663502"/>
                  <a:pt x="143044" y="667312"/>
                </a:cubicBezTo>
                <a:cubicBezTo>
                  <a:pt x="237024" y="612067"/>
                  <a:pt x="358309" y="609527"/>
                  <a:pt x="463084" y="627942"/>
                </a:cubicBezTo>
                <a:cubicBezTo>
                  <a:pt x="553254" y="563807"/>
                  <a:pt x="668824" y="563172"/>
                  <a:pt x="774869" y="573967"/>
                </a:cubicBezTo>
                <a:cubicBezTo>
                  <a:pt x="792014" y="565712"/>
                  <a:pt x="786299" y="546027"/>
                  <a:pt x="793919" y="532692"/>
                </a:cubicBezTo>
                <a:cubicBezTo>
                  <a:pt x="810429" y="527612"/>
                  <a:pt x="835829" y="539677"/>
                  <a:pt x="832654" y="510467"/>
                </a:cubicBezTo>
                <a:close/>
                <a:moveTo>
                  <a:pt x="377359" y="595557"/>
                </a:moveTo>
                <a:cubicBezTo>
                  <a:pt x="298619" y="600002"/>
                  <a:pt x="222419" y="601907"/>
                  <a:pt x="148759" y="633022"/>
                </a:cubicBezTo>
                <a:cubicBezTo>
                  <a:pt x="134789" y="583492"/>
                  <a:pt x="351959" y="558092"/>
                  <a:pt x="385614" y="586667"/>
                </a:cubicBezTo>
                <a:cubicBezTo>
                  <a:pt x="385614" y="594287"/>
                  <a:pt x="381804" y="595557"/>
                  <a:pt x="377359" y="595557"/>
                </a:cubicBezTo>
                <a:close/>
                <a:moveTo>
                  <a:pt x="432604" y="585397"/>
                </a:moveTo>
                <a:cubicBezTo>
                  <a:pt x="332909" y="518722"/>
                  <a:pt x="209084" y="561267"/>
                  <a:pt x="107484" y="605717"/>
                </a:cubicBezTo>
                <a:cubicBezTo>
                  <a:pt x="60494" y="509832"/>
                  <a:pt x="77639" y="394897"/>
                  <a:pt x="47159" y="292662"/>
                </a:cubicBezTo>
                <a:cubicBezTo>
                  <a:pt x="51604" y="252022"/>
                  <a:pt x="2074" y="106607"/>
                  <a:pt x="45254" y="97082"/>
                </a:cubicBezTo>
                <a:cubicBezTo>
                  <a:pt x="143044" y="74857"/>
                  <a:pt x="338624" y="38027"/>
                  <a:pt x="385614" y="152962"/>
                </a:cubicBezTo>
                <a:cubicBezTo>
                  <a:pt x="410379" y="295837"/>
                  <a:pt x="436414" y="439347"/>
                  <a:pt x="432604" y="585397"/>
                </a:cubicBezTo>
                <a:close/>
                <a:moveTo>
                  <a:pt x="766614" y="547297"/>
                </a:moveTo>
                <a:cubicBezTo>
                  <a:pt x="691049" y="546662"/>
                  <a:pt x="619294" y="547297"/>
                  <a:pt x="546269" y="561267"/>
                </a:cubicBezTo>
                <a:cubicBezTo>
                  <a:pt x="548809" y="521262"/>
                  <a:pt x="785664" y="490782"/>
                  <a:pt x="766614" y="547297"/>
                </a:cubicBezTo>
                <a:close/>
                <a:moveTo>
                  <a:pt x="804714" y="505387"/>
                </a:moveTo>
                <a:cubicBezTo>
                  <a:pt x="673269" y="483162"/>
                  <a:pt x="569129" y="493322"/>
                  <a:pt x="464354" y="577777"/>
                </a:cubicBezTo>
                <a:cubicBezTo>
                  <a:pt x="442129" y="429187"/>
                  <a:pt x="440224" y="275517"/>
                  <a:pt x="403394" y="128197"/>
                </a:cubicBezTo>
                <a:cubicBezTo>
                  <a:pt x="464989" y="31677"/>
                  <a:pt x="617389" y="-10233"/>
                  <a:pt x="717084" y="45647"/>
                </a:cubicBezTo>
                <a:cubicBezTo>
                  <a:pt x="772964" y="92637"/>
                  <a:pt x="754549" y="188522"/>
                  <a:pt x="772329" y="255197"/>
                </a:cubicBezTo>
                <a:cubicBezTo>
                  <a:pt x="776774" y="340287"/>
                  <a:pt x="809159" y="420932"/>
                  <a:pt x="804714" y="505387"/>
                </a:cubicBezTo>
                <a:close/>
                <a:moveTo>
                  <a:pt x="634534" y="306632"/>
                </a:moveTo>
                <a:cubicBezTo>
                  <a:pt x="633264" y="339652"/>
                  <a:pt x="643424" y="370132"/>
                  <a:pt x="639614" y="404422"/>
                </a:cubicBezTo>
                <a:cubicBezTo>
                  <a:pt x="447209" y="426012"/>
                  <a:pt x="456734" y="468557"/>
                  <a:pt x="644059" y="424107"/>
                </a:cubicBezTo>
                <a:cubicBezTo>
                  <a:pt x="648504" y="439347"/>
                  <a:pt x="652314" y="453317"/>
                  <a:pt x="656759" y="468557"/>
                </a:cubicBezTo>
                <a:cubicBezTo>
                  <a:pt x="692954" y="465382"/>
                  <a:pt x="738674" y="470462"/>
                  <a:pt x="767249" y="447602"/>
                </a:cubicBezTo>
                <a:cubicBezTo>
                  <a:pt x="737404" y="353622"/>
                  <a:pt x="781219" y="259007"/>
                  <a:pt x="634534" y="306632"/>
                </a:cubicBezTo>
                <a:close/>
                <a:moveTo>
                  <a:pt x="675809" y="441887"/>
                </a:moveTo>
                <a:cubicBezTo>
                  <a:pt x="660569" y="405692"/>
                  <a:pt x="656759" y="376482"/>
                  <a:pt x="661839" y="327587"/>
                </a:cubicBezTo>
                <a:cubicBezTo>
                  <a:pt x="682159" y="317427"/>
                  <a:pt x="701844" y="319967"/>
                  <a:pt x="721529" y="322507"/>
                </a:cubicBezTo>
                <a:cubicBezTo>
                  <a:pt x="738039" y="356162"/>
                  <a:pt x="730419" y="395532"/>
                  <a:pt x="736134" y="433632"/>
                </a:cubicBezTo>
                <a:cubicBezTo>
                  <a:pt x="715814" y="436172"/>
                  <a:pt x="696129" y="443792"/>
                  <a:pt x="675809" y="441887"/>
                </a:cubicBezTo>
                <a:close/>
                <a:moveTo>
                  <a:pt x="732959" y="166932"/>
                </a:moveTo>
                <a:cubicBezTo>
                  <a:pt x="737404" y="169472"/>
                  <a:pt x="744389" y="166932"/>
                  <a:pt x="745659" y="161217"/>
                </a:cubicBezTo>
                <a:cubicBezTo>
                  <a:pt x="744389" y="125657"/>
                  <a:pt x="672634" y="141532"/>
                  <a:pt x="657394" y="133912"/>
                </a:cubicBezTo>
                <a:cubicBezTo>
                  <a:pt x="623104" y="134547"/>
                  <a:pt x="419904" y="153597"/>
                  <a:pt x="476419" y="191697"/>
                </a:cubicBezTo>
                <a:cubicBezTo>
                  <a:pt x="556429" y="162487"/>
                  <a:pt x="649774" y="134547"/>
                  <a:pt x="732959" y="166932"/>
                </a:cubicBezTo>
                <a:close/>
                <a:moveTo>
                  <a:pt x="726609" y="92002"/>
                </a:moveTo>
                <a:cubicBezTo>
                  <a:pt x="717719" y="29772"/>
                  <a:pt x="482134" y="92002"/>
                  <a:pt x="449114" y="126927"/>
                </a:cubicBezTo>
                <a:cubicBezTo>
                  <a:pt x="452924" y="132642"/>
                  <a:pt x="455464" y="137087"/>
                  <a:pt x="459274" y="143437"/>
                </a:cubicBezTo>
                <a:cubicBezTo>
                  <a:pt x="539284" y="94542"/>
                  <a:pt x="635169" y="79937"/>
                  <a:pt x="726609" y="92002"/>
                </a:cubicBezTo>
                <a:close/>
                <a:moveTo>
                  <a:pt x="494199" y="248847"/>
                </a:moveTo>
                <a:cubicBezTo>
                  <a:pt x="562144" y="217097"/>
                  <a:pt x="643424" y="223447"/>
                  <a:pt x="716449" y="235512"/>
                </a:cubicBezTo>
                <a:cubicBezTo>
                  <a:pt x="743119" y="187887"/>
                  <a:pt x="480229" y="199317"/>
                  <a:pt x="478959" y="238687"/>
                </a:cubicBezTo>
                <a:cubicBezTo>
                  <a:pt x="478959" y="246942"/>
                  <a:pt x="487214" y="252657"/>
                  <a:pt x="494199" y="248847"/>
                </a:cubicBezTo>
                <a:close/>
                <a:moveTo>
                  <a:pt x="528489" y="290122"/>
                </a:moveTo>
                <a:cubicBezTo>
                  <a:pt x="592624" y="271707"/>
                  <a:pt x="654854" y="280597"/>
                  <a:pt x="720259" y="272977"/>
                </a:cubicBezTo>
                <a:cubicBezTo>
                  <a:pt x="682159" y="245037"/>
                  <a:pt x="508804" y="252022"/>
                  <a:pt x="482769" y="285677"/>
                </a:cubicBezTo>
                <a:cubicBezTo>
                  <a:pt x="488484" y="303457"/>
                  <a:pt x="515154" y="290122"/>
                  <a:pt x="528489" y="290122"/>
                </a:cubicBezTo>
                <a:close/>
                <a:moveTo>
                  <a:pt x="487214" y="344097"/>
                </a:moveTo>
                <a:cubicBezTo>
                  <a:pt x="524679" y="329492"/>
                  <a:pt x="568494" y="330762"/>
                  <a:pt x="602784" y="322507"/>
                </a:cubicBezTo>
                <a:cubicBezTo>
                  <a:pt x="610404" y="283772"/>
                  <a:pt x="438954" y="313617"/>
                  <a:pt x="487214" y="344097"/>
                </a:cubicBezTo>
                <a:close/>
                <a:moveTo>
                  <a:pt x="570399" y="357432"/>
                </a:moveTo>
                <a:cubicBezTo>
                  <a:pt x="570399" y="356797"/>
                  <a:pt x="570399" y="356162"/>
                  <a:pt x="569764" y="355527"/>
                </a:cubicBezTo>
                <a:cubicBezTo>
                  <a:pt x="552619" y="361242"/>
                  <a:pt x="472609" y="361242"/>
                  <a:pt x="503089" y="389817"/>
                </a:cubicBezTo>
                <a:cubicBezTo>
                  <a:pt x="527219" y="389817"/>
                  <a:pt x="663744" y="368862"/>
                  <a:pt x="570399" y="357432"/>
                </a:cubicBezTo>
                <a:close/>
                <a:moveTo>
                  <a:pt x="527219" y="465382"/>
                </a:moveTo>
                <a:cubicBezTo>
                  <a:pt x="531029" y="504752"/>
                  <a:pt x="577384" y="471097"/>
                  <a:pt x="599609" y="467287"/>
                </a:cubicBezTo>
                <a:cubicBezTo>
                  <a:pt x="643424" y="424742"/>
                  <a:pt x="545634" y="460937"/>
                  <a:pt x="527219" y="465382"/>
                </a:cubicBezTo>
                <a:close/>
                <a:moveTo>
                  <a:pt x="80814" y="149152"/>
                </a:moveTo>
                <a:cubicBezTo>
                  <a:pt x="89069" y="207572"/>
                  <a:pt x="91609" y="268532"/>
                  <a:pt x="106849" y="325682"/>
                </a:cubicBezTo>
                <a:cubicBezTo>
                  <a:pt x="121454" y="349812"/>
                  <a:pt x="158284" y="325047"/>
                  <a:pt x="180509" y="323777"/>
                </a:cubicBezTo>
                <a:cubicBezTo>
                  <a:pt x="231944" y="314887"/>
                  <a:pt x="315129" y="299647"/>
                  <a:pt x="360849" y="323777"/>
                </a:cubicBezTo>
                <a:cubicBezTo>
                  <a:pt x="404029" y="299647"/>
                  <a:pt x="364024" y="247577"/>
                  <a:pt x="364024" y="210112"/>
                </a:cubicBezTo>
                <a:cubicBezTo>
                  <a:pt x="369104" y="76127"/>
                  <a:pt x="162729" y="123752"/>
                  <a:pt x="80814" y="149152"/>
                </a:cubicBezTo>
                <a:close/>
                <a:moveTo>
                  <a:pt x="354499" y="290122"/>
                </a:moveTo>
                <a:cubicBezTo>
                  <a:pt x="277029" y="288852"/>
                  <a:pt x="202099" y="298377"/>
                  <a:pt x="125899" y="307902"/>
                </a:cubicBezTo>
                <a:cubicBezTo>
                  <a:pt x="118914" y="262817"/>
                  <a:pt x="111929" y="218367"/>
                  <a:pt x="104944" y="172647"/>
                </a:cubicBezTo>
                <a:cubicBezTo>
                  <a:pt x="172254" y="133277"/>
                  <a:pt x="262424" y="130102"/>
                  <a:pt x="332909" y="165662"/>
                </a:cubicBezTo>
                <a:cubicBezTo>
                  <a:pt x="350054" y="232337"/>
                  <a:pt x="357039" y="269802"/>
                  <a:pt x="354499" y="290122"/>
                </a:cubicBezTo>
                <a:close/>
                <a:moveTo>
                  <a:pt x="227499" y="369497"/>
                </a:moveTo>
                <a:cubicBezTo>
                  <a:pt x="222419" y="351082"/>
                  <a:pt x="220514" y="348542"/>
                  <a:pt x="210989" y="347907"/>
                </a:cubicBezTo>
                <a:cubicBezTo>
                  <a:pt x="187494" y="351082"/>
                  <a:pt x="103039" y="349812"/>
                  <a:pt x="130344" y="388547"/>
                </a:cubicBezTo>
                <a:cubicBezTo>
                  <a:pt x="161459" y="381562"/>
                  <a:pt x="191304" y="365687"/>
                  <a:pt x="227499" y="369497"/>
                </a:cubicBezTo>
                <a:close/>
                <a:moveTo>
                  <a:pt x="143679" y="431727"/>
                </a:moveTo>
                <a:cubicBezTo>
                  <a:pt x="177334" y="419662"/>
                  <a:pt x="207814" y="421567"/>
                  <a:pt x="243374" y="420297"/>
                </a:cubicBezTo>
                <a:cubicBezTo>
                  <a:pt x="233849" y="382832"/>
                  <a:pt x="99864" y="399342"/>
                  <a:pt x="143679" y="431727"/>
                </a:cubicBezTo>
                <a:close/>
                <a:moveTo>
                  <a:pt x="288459" y="401882"/>
                </a:moveTo>
                <a:cubicBezTo>
                  <a:pt x="315764" y="406327"/>
                  <a:pt x="342434" y="389817"/>
                  <a:pt x="369739" y="399977"/>
                </a:cubicBezTo>
                <a:cubicBezTo>
                  <a:pt x="371644" y="400612"/>
                  <a:pt x="375454" y="395532"/>
                  <a:pt x="379899" y="392357"/>
                </a:cubicBezTo>
                <a:cubicBezTo>
                  <a:pt x="375454" y="363147"/>
                  <a:pt x="253534" y="375212"/>
                  <a:pt x="288459" y="401882"/>
                </a:cubicBezTo>
                <a:close/>
                <a:moveTo>
                  <a:pt x="207179" y="439982"/>
                </a:moveTo>
                <a:cubicBezTo>
                  <a:pt x="207179" y="440617"/>
                  <a:pt x="207179" y="440617"/>
                  <a:pt x="207179" y="441252"/>
                </a:cubicBezTo>
                <a:cubicBezTo>
                  <a:pt x="190034" y="445697"/>
                  <a:pt x="151934" y="438077"/>
                  <a:pt x="148759" y="460302"/>
                </a:cubicBezTo>
                <a:cubicBezTo>
                  <a:pt x="155109" y="492687"/>
                  <a:pt x="295444" y="438712"/>
                  <a:pt x="207179" y="439982"/>
                </a:cubicBezTo>
                <a:close/>
                <a:moveTo>
                  <a:pt x="297984" y="448237"/>
                </a:moveTo>
                <a:cubicBezTo>
                  <a:pt x="320844" y="443792"/>
                  <a:pt x="368469" y="461572"/>
                  <a:pt x="371009" y="427282"/>
                </a:cubicBezTo>
                <a:cubicBezTo>
                  <a:pt x="350054" y="426012"/>
                  <a:pt x="270044" y="410772"/>
                  <a:pt x="297984" y="448237"/>
                </a:cubicBezTo>
                <a:close/>
                <a:moveTo>
                  <a:pt x="291634" y="359972"/>
                </a:moveTo>
                <a:cubicBezTo>
                  <a:pt x="311954" y="347907"/>
                  <a:pt x="353864" y="361242"/>
                  <a:pt x="362754" y="339652"/>
                </a:cubicBezTo>
                <a:cubicBezTo>
                  <a:pt x="350054" y="319332"/>
                  <a:pt x="244009" y="335207"/>
                  <a:pt x="291634" y="359972"/>
                </a:cubicBezTo>
                <a:close/>
                <a:moveTo>
                  <a:pt x="177969" y="519357"/>
                </a:moveTo>
                <a:cubicBezTo>
                  <a:pt x="199559" y="512372"/>
                  <a:pt x="228134" y="521897"/>
                  <a:pt x="239564" y="497132"/>
                </a:cubicBezTo>
                <a:cubicBezTo>
                  <a:pt x="217974" y="490147"/>
                  <a:pt x="144314" y="494592"/>
                  <a:pt x="177969" y="519357"/>
                </a:cubicBezTo>
                <a:close/>
                <a:moveTo>
                  <a:pt x="332274" y="485067"/>
                </a:moveTo>
                <a:cubicBezTo>
                  <a:pt x="311954" y="485702"/>
                  <a:pt x="265599" y="490782"/>
                  <a:pt x="301794" y="508562"/>
                </a:cubicBezTo>
                <a:cubicBezTo>
                  <a:pt x="326559" y="509832"/>
                  <a:pt x="396409" y="498402"/>
                  <a:pt x="332274" y="485067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45" name="Google Shape;645;p12"/>
          <p:cNvSpPr/>
          <p:nvPr/>
        </p:nvSpPr>
        <p:spPr>
          <a:xfrm>
            <a:off x="8750637" y="1716146"/>
            <a:ext cx="454206" cy="406096"/>
          </a:xfrm>
          <a:custGeom>
            <a:avLst/>
            <a:gdLst/>
            <a:ahLst/>
            <a:cxnLst/>
            <a:rect l="l" t="t" r="r" b="b"/>
            <a:pathLst>
              <a:path w="528147" h="472205" extrusionOk="0">
                <a:moveTo>
                  <a:pt x="395469" y="177165"/>
                </a:moveTo>
                <a:cubicBezTo>
                  <a:pt x="443094" y="36830"/>
                  <a:pt x="381499" y="-53340"/>
                  <a:pt x="264659" y="86360"/>
                </a:cubicBezTo>
                <a:cubicBezTo>
                  <a:pt x="239894" y="41275"/>
                  <a:pt x="195444" y="0"/>
                  <a:pt x="143374" y="0"/>
                </a:cubicBezTo>
                <a:cubicBezTo>
                  <a:pt x="65269" y="15240"/>
                  <a:pt x="123054" y="139065"/>
                  <a:pt x="131944" y="187325"/>
                </a:cubicBezTo>
                <a:cubicBezTo>
                  <a:pt x="76064" y="179070"/>
                  <a:pt x="-40776" y="242570"/>
                  <a:pt x="14469" y="300990"/>
                </a:cubicBezTo>
                <a:cubicBezTo>
                  <a:pt x="41774" y="327660"/>
                  <a:pt x="81144" y="321945"/>
                  <a:pt x="109719" y="344170"/>
                </a:cubicBezTo>
                <a:cubicBezTo>
                  <a:pt x="102734" y="370840"/>
                  <a:pt x="109084" y="399415"/>
                  <a:pt x="92574" y="423545"/>
                </a:cubicBezTo>
                <a:cubicBezTo>
                  <a:pt x="86859" y="433070"/>
                  <a:pt x="90034" y="441960"/>
                  <a:pt x="95749" y="450215"/>
                </a:cubicBezTo>
                <a:cubicBezTo>
                  <a:pt x="112259" y="475615"/>
                  <a:pt x="147819" y="474345"/>
                  <a:pt x="159249" y="450850"/>
                </a:cubicBezTo>
                <a:cubicBezTo>
                  <a:pt x="175759" y="424180"/>
                  <a:pt x="207509" y="409575"/>
                  <a:pt x="235449" y="397510"/>
                </a:cubicBezTo>
                <a:cubicBezTo>
                  <a:pt x="289424" y="513715"/>
                  <a:pt x="403724" y="490220"/>
                  <a:pt x="379594" y="355600"/>
                </a:cubicBezTo>
                <a:cubicBezTo>
                  <a:pt x="470399" y="330200"/>
                  <a:pt x="493259" y="345440"/>
                  <a:pt x="525009" y="245110"/>
                </a:cubicBezTo>
                <a:cubicBezTo>
                  <a:pt x="549139" y="182880"/>
                  <a:pt x="427219" y="204470"/>
                  <a:pt x="395469" y="177165"/>
                </a:cubicBezTo>
                <a:close/>
                <a:moveTo>
                  <a:pt x="392294" y="59055"/>
                </a:moveTo>
                <a:cubicBezTo>
                  <a:pt x="393564" y="106680"/>
                  <a:pt x="391659" y="133985"/>
                  <a:pt x="363719" y="175260"/>
                </a:cubicBezTo>
                <a:cubicBezTo>
                  <a:pt x="314824" y="185420"/>
                  <a:pt x="309744" y="137795"/>
                  <a:pt x="290059" y="103505"/>
                </a:cubicBezTo>
                <a:cubicBezTo>
                  <a:pt x="316094" y="73025"/>
                  <a:pt x="348479" y="12065"/>
                  <a:pt x="392294" y="59055"/>
                </a:cubicBezTo>
                <a:close/>
                <a:moveTo>
                  <a:pt x="347209" y="325755"/>
                </a:moveTo>
                <a:cubicBezTo>
                  <a:pt x="331969" y="330835"/>
                  <a:pt x="317999" y="330200"/>
                  <a:pt x="298314" y="327025"/>
                </a:cubicBezTo>
                <a:cubicBezTo>
                  <a:pt x="311649" y="308610"/>
                  <a:pt x="318634" y="292100"/>
                  <a:pt x="333239" y="278130"/>
                </a:cubicBezTo>
                <a:cubicBezTo>
                  <a:pt x="345304" y="292735"/>
                  <a:pt x="349749" y="307975"/>
                  <a:pt x="347209" y="325755"/>
                </a:cubicBezTo>
                <a:close/>
                <a:moveTo>
                  <a:pt x="271009" y="130175"/>
                </a:moveTo>
                <a:cubicBezTo>
                  <a:pt x="287519" y="140970"/>
                  <a:pt x="288789" y="144145"/>
                  <a:pt x="293234" y="172720"/>
                </a:cubicBezTo>
                <a:cubicBezTo>
                  <a:pt x="277359" y="178435"/>
                  <a:pt x="262119" y="180975"/>
                  <a:pt x="244339" y="174625"/>
                </a:cubicBezTo>
                <a:cubicBezTo>
                  <a:pt x="247514" y="155575"/>
                  <a:pt x="259579" y="142875"/>
                  <a:pt x="271009" y="130175"/>
                </a:cubicBezTo>
                <a:close/>
                <a:moveTo>
                  <a:pt x="131309" y="77470"/>
                </a:moveTo>
                <a:cubicBezTo>
                  <a:pt x="173854" y="74930"/>
                  <a:pt x="176394" y="73025"/>
                  <a:pt x="187189" y="26670"/>
                </a:cubicBezTo>
                <a:cubicBezTo>
                  <a:pt x="208779" y="61595"/>
                  <a:pt x="240529" y="69215"/>
                  <a:pt x="250689" y="109220"/>
                </a:cubicBezTo>
                <a:cubicBezTo>
                  <a:pt x="229099" y="140970"/>
                  <a:pt x="209414" y="200025"/>
                  <a:pt x="161154" y="180975"/>
                </a:cubicBezTo>
                <a:cubicBezTo>
                  <a:pt x="144644" y="148590"/>
                  <a:pt x="124324" y="116840"/>
                  <a:pt x="131309" y="77470"/>
                </a:cubicBezTo>
                <a:close/>
                <a:moveTo>
                  <a:pt x="191634" y="321310"/>
                </a:moveTo>
                <a:cubicBezTo>
                  <a:pt x="176394" y="325755"/>
                  <a:pt x="165599" y="326390"/>
                  <a:pt x="154169" y="320040"/>
                </a:cubicBezTo>
                <a:cubicBezTo>
                  <a:pt x="156074" y="305435"/>
                  <a:pt x="160519" y="293370"/>
                  <a:pt x="172584" y="283210"/>
                </a:cubicBezTo>
                <a:cubicBezTo>
                  <a:pt x="185284" y="292735"/>
                  <a:pt x="185919" y="306070"/>
                  <a:pt x="191634" y="321310"/>
                </a:cubicBezTo>
                <a:close/>
                <a:moveTo>
                  <a:pt x="23359" y="274955"/>
                </a:moveTo>
                <a:cubicBezTo>
                  <a:pt x="39869" y="215265"/>
                  <a:pt x="92574" y="210185"/>
                  <a:pt x="145279" y="213995"/>
                </a:cubicBezTo>
                <a:cubicBezTo>
                  <a:pt x="175759" y="248285"/>
                  <a:pt x="140834" y="281305"/>
                  <a:pt x="124959" y="314960"/>
                </a:cubicBezTo>
                <a:cubicBezTo>
                  <a:pt x="83049" y="313690"/>
                  <a:pt x="43679" y="297815"/>
                  <a:pt x="23359" y="274955"/>
                </a:cubicBezTo>
                <a:close/>
                <a:moveTo>
                  <a:pt x="163059" y="412115"/>
                </a:moveTo>
                <a:cubicBezTo>
                  <a:pt x="152264" y="408940"/>
                  <a:pt x="142739" y="405765"/>
                  <a:pt x="131944" y="402590"/>
                </a:cubicBezTo>
                <a:cubicBezTo>
                  <a:pt x="125594" y="382905"/>
                  <a:pt x="126229" y="365125"/>
                  <a:pt x="143374" y="347345"/>
                </a:cubicBezTo>
                <a:cubicBezTo>
                  <a:pt x="170044" y="349250"/>
                  <a:pt x="208144" y="337185"/>
                  <a:pt x="214494" y="377190"/>
                </a:cubicBezTo>
                <a:cubicBezTo>
                  <a:pt x="196714" y="389255"/>
                  <a:pt x="180204" y="400685"/>
                  <a:pt x="163059" y="412115"/>
                </a:cubicBezTo>
                <a:close/>
                <a:moveTo>
                  <a:pt x="225289" y="327025"/>
                </a:moveTo>
                <a:cubicBezTo>
                  <a:pt x="170679" y="248285"/>
                  <a:pt x="196079" y="189230"/>
                  <a:pt x="295139" y="198120"/>
                </a:cubicBezTo>
                <a:cubicBezTo>
                  <a:pt x="326254" y="193040"/>
                  <a:pt x="331969" y="241935"/>
                  <a:pt x="314824" y="260350"/>
                </a:cubicBezTo>
                <a:cubicBezTo>
                  <a:pt x="285614" y="290830"/>
                  <a:pt x="279264" y="341630"/>
                  <a:pt x="225289" y="327025"/>
                </a:cubicBezTo>
                <a:close/>
                <a:moveTo>
                  <a:pt x="253864" y="379095"/>
                </a:moveTo>
                <a:cubicBezTo>
                  <a:pt x="271644" y="343535"/>
                  <a:pt x="316729" y="349885"/>
                  <a:pt x="350384" y="355600"/>
                </a:cubicBezTo>
                <a:cubicBezTo>
                  <a:pt x="385309" y="470535"/>
                  <a:pt x="287519" y="482600"/>
                  <a:pt x="253864" y="379095"/>
                </a:cubicBezTo>
                <a:close/>
                <a:moveTo>
                  <a:pt x="377689" y="327025"/>
                </a:moveTo>
                <a:cubicBezTo>
                  <a:pt x="365624" y="281305"/>
                  <a:pt x="337684" y="234950"/>
                  <a:pt x="383404" y="201295"/>
                </a:cubicBezTo>
                <a:cubicBezTo>
                  <a:pt x="408804" y="207645"/>
                  <a:pt x="434204" y="213360"/>
                  <a:pt x="460239" y="219710"/>
                </a:cubicBezTo>
                <a:cubicBezTo>
                  <a:pt x="462779" y="241300"/>
                  <a:pt x="469764" y="257175"/>
                  <a:pt x="488179" y="269875"/>
                </a:cubicBezTo>
                <a:cubicBezTo>
                  <a:pt x="492624" y="324485"/>
                  <a:pt x="417059" y="320675"/>
                  <a:pt x="377689" y="327025"/>
                </a:cubicBezTo>
                <a:close/>
                <a:moveTo>
                  <a:pt x="257039" y="222250"/>
                </a:moveTo>
                <a:cubicBezTo>
                  <a:pt x="196714" y="216535"/>
                  <a:pt x="185284" y="288290"/>
                  <a:pt x="248149" y="290830"/>
                </a:cubicBezTo>
                <a:cubicBezTo>
                  <a:pt x="289424" y="291465"/>
                  <a:pt x="307204" y="229235"/>
                  <a:pt x="257039" y="222250"/>
                </a:cubicBezTo>
                <a:close/>
                <a:moveTo>
                  <a:pt x="243069" y="266700"/>
                </a:moveTo>
                <a:cubicBezTo>
                  <a:pt x="215764" y="264795"/>
                  <a:pt x="229099" y="242570"/>
                  <a:pt x="248149" y="240030"/>
                </a:cubicBezTo>
                <a:cubicBezTo>
                  <a:pt x="272279" y="237490"/>
                  <a:pt x="262119" y="269240"/>
                  <a:pt x="243069" y="266700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46" name="Google Shape;646;p12"/>
          <p:cNvSpPr/>
          <p:nvPr/>
        </p:nvSpPr>
        <p:spPr>
          <a:xfrm rot="-2424156">
            <a:off x="2052510" y="-106317"/>
            <a:ext cx="373867" cy="493313"/>
          </a:xfrm>
          <a:custGeom>
            <a:avLst/>
            <a:gdLst/>
            <a:ahLst/>
            <a:cxnLst/>
            <a:rect l="l" t="t" r="r" b="b"/>
            <a:pathLst>
              <a:path w="434661" h="573530" extrusionOk="0">
                <a:moveTo>
                  <a:pt x="430380" y="417373"/>
                </a:moveTo>
                <a:cubicBezTo>
                  <a:pt x="427840" y="354508"/>
                  <a:pt x="363705" y="334823"/>
                  <a:pt x="311635" y="329743"/>
                </a:cubicBezTo>
                <a:cubicBezTo>
                  <a:pt x="264010" y="315138"/>
                  <a:pt x="297665" y="236398"/>
                  <a:pt x="288775" y="197028"/>
                </a:cubicBezTo>
                <a:cubicBezTo>
                  <a:pt x="290680" y="118923"/>
                  <a:pt x="325605" y="15418"/>
                  <a:pt x="217655" y="178"/>
                </a:cubicBezTo>
                <a:cubicBezTo>
                  <a:pt x="211305" y="-1092"/>
                  <a:pt x="199875" y="4623"/>
                  <a:pt x="202415" y="11608"/>
                </a:cubicBezTo>
                <a:cubicBezTo>
                  <a:pt x="207495" y="87808"/>
                  <a:pt x="223370" y="169088"/>
                  <a:pt x="197335" y="242748"/>
                </a:cubicBezTo>
                <a:cubicBezTo>
                  <a:pt x="158600" y="220523"/>
                  <a:pt x="52555" y="59868"/>
                  <a:pt x="24615" y="87173"/>
                </a:cubicBezTo>
                <a:cubicBezTo>
                  <a:pt x="-68095" y="172263"/>
                  <a:pt x="127485" y="297993"/>
                  <a:pt x="175745" y="366573"/>
                </a:cubicBezTo>
                <a:cubicBezTo>
                  <a:pt x="205590" y="403403"/>
                  <a:pt x="41760" y="420548"/>
                  <a:pt x="141455" y="548818"/>
                </a:cubicBezTo>
                <a:cubicBezTo>
                  <a:pt x="221465" y="630733"/>
                  <a:pt x="298935" y="488493"/>
                  <a:pt x="240515" y="419913"/>
                </a:cubicBezTo>
                <a:cubicBezTo>
                  <a:pt x="234165" y="409753"/>
                  <a:pt x="241150" y="384353"/>
                  <a:pt x="256390" y="395148"/>
                </a:cubicBezTo>
                <a:cubicBezTo>
                  <a:pt x="288775" y="436423"/>
                  <a:pt x="313540" y="498653"/>
                  <a:pt x="379580" y="489128"/>
                </a:cubicBezTo>
                <a:cubicBezTo>
                  <a:pt x="412600" y="482778"/>
                  <a:pt x="446890" y="451028"/>
                  <a:pt x="430380" y="417373"/>
                </a:cubicBezTo>
                <a:close/>
                <a:moveTo>
                  <a:pt x="227180" y="242748"/>
                </a:moveTo>
                <a:cubicBezTo>
                  <a:pt x="237975" y="171628"/>
                  <a:pt x="223370" y="100508"/>
                  <a:pt x="232260" y="30023"/>
                </a:cubicBezTo>
                <a:cubicBezTo>
                  <a:pt x="277980" y="26213"/>
                  <a:pt x="280520" y="81458"/>
                  <a:pt x="275440" y="113843"/>
                </a:cubicBezTo>
                <a:cubicBezTo>
                  <a:pt x="264645" y="171628"/>
                  <a:pt x="276075" y="233858"/>
                  <a:pt x="262105" y="290373"/>
                </a:cubicBezTo>
                <a:cubicBezTo>
                  <a:pt x="234800" y="280848"/>
                  <a:pt x="224640" y="268148"/>
                  <a:pt x="227180" y="242748"/>
                </a:cubicBezTo>
                <a:close/>
                <a:moveTo>
                  <a:pt x="152885" y="518338"/>
                </a:moveTo>
                <a:cubicBezTo>
                  <a:pt x="152885" y="518338"/>
                  <a:pt x="152885" y="517703"/>
                  <a:pt x="152250" y="517703"/>
                </a:cubicBezTo>
                <a:cubicBezTo>
                  <a:pt x="95735" y="500558"/>
                  <a:pt x="151615" y="386258"/>
                  <a:pt x="202415" y="423088"/>
                </a:cubicBezTo>
                <a:cubicBezTo>
                  <a:pt x="199240" y="431978"/>
                  <a:pt x="190985" y="433883"/>
                  <a:pt x="182730" y="436423"/>
                </a:cubicBezTo>
                <a:cubicBezTo>
                  <a:pt x="152885" y="442773"/>
                  <a:pt x="133835" y="484683"/>
                  <a:pt x="152885" y="518338"/>
                </a:cubicBezTo>
                <a:cubicBezTo>
                  <a:pt x="152885" y="518338"/>
                  <a:pt x="152885" y="518338"/>
                  <a:pt x="152885" y="518338"/>
                </a:cubicBezTo>
                <a:close/>
                <a:moveTo>
                  <a:pt x="211305" y="402133"/>
                </a:moveTo>
                <a:cubicBezTo>
                  <a:pt x="200510" y="403403"/>
                  <a:pt x="196065" y="378003"/>
                  <a:pt x="209400" y="376733"/>
                </a:cubicBezTo>
                <a:cubicBezTo>
                  <a:pt x="225910" y="374828"/>
                  <a:pt x="228450" y="402133"/>
                  <a:pt x="211305" y="402133"/>
                </a:cubicBezTo>
                <a:close/>
                <a:moveTo>
                  <a:pt x="235435" y="458648"/>
                </a:moveTo>
                <a:cubicBezTo>
                  <a:pt x="227180" y="451663"/>
                  <a:pt x="220830" y="444043"/>
                  <a:pt x="220195" y="433248"/>
                </a:cubicBezTo>
                <a:cubicBezTo>
                  <a:pt x="237340" y="439598"/>
                  <a:pt x="237340" y="439598"/>
                  <a:pt x="235435" y="458648"/>
                </a:cubicBezTo>
                <a:close/>
                <a:moveTo>
                  <a:pt x="177015" y="545008"/>
                </a:moveTo>
                <a:cubicBezTo>
                  <a:pt x="180825" y="545008"/>
                  <a:pt x="184000" y="545643"/>
                  <a:pt x="188445" y="545643"/>
                </a:cubicBezTo>
                <a:cubicBezTo>
                  <a:pt x="187175" y="555168"/>
                  <a:pt x="175110" y="553263"/>
                  <a:pt x="177015" y="545008"/>
                </a:cubicBezTo>
                <a:close/>
                <a:moveTo>
                  <a:pt x="164950" y="510718"/>
                </a:moveTo>
                <a:cubicBezTo>
                  <a:pt x="148440" y="469443"/>
                  <a:pt x="209400" y="428803"/>
                  <a:pt x="222735" y="484048"/>
                </a:cubicBezTo>
                <a:cubicBezTo>
                  <a:pt x="217020" y="511988"/>
                  <a:pt x="186540" y="543738"/>
                  <a:pt x="164950" y="510718"/>
                </a:cubicBezTo>
                <a:close/>
                <a:moveTo>
                  <a:pt x="241150" y="477698"/>
                </a:moveTo>
                <a:cubicBezTo>
                  <a:pt x="247500" y="493573"/>
                  <a:pt x="240515" y="504368"/>
                  <a:pt x="241785" y="515163"/>
                </a:cubicBezTo>
                <a:cubicBezTo>
                  <a:pt x="240515" y="504368"/>
                  <a:pt x="236070" y="493573"/>
                  <a:pt x="241150" y="477698"/>
                </a:cubicBezTo>
                <a:close/>
                <a:moveTo>
                  <a:pt x="242420" y="515163"/>
                </a:moveTo>
                <a:cubicBezTo>
                  <a:pt x="237975" y="520878"/>
                  <a:pt x="233530" y="526593"/>
                  <a:pt x="228450" y="532943"/>
                </a:cubicBezTo>
                <a:cubicBezTo>
                  <a:pt x="229085" y="513893"/>
                  <a:pt x="229085" y="513893"/>
                  <a:pt x="242420" y="515163"/>
                </a:cubicBezTo>
                <a:close/>
                <a:moveTo>
                  <a:pt x="27155" y="113208"/>
                </a:moveTo>
                <a:cubicBezTo>
                  <a:pt x="65890" y="91618"/>
                  <a:pt x="171300" y="284658"/>
                  <a:pt x="220195" y="293548"/>
                </a:cubicBezTo>
                <a:lnTo>
                  <a:pt x="219560" y="300533"/>
                </a:lnTo>
                <a:cubicBezTo>
                  <a:pt x="140185" y="304978"/>
                  <a:pt x="221465" y="384353"/>
                  <a:pt x="237340" y="308788"/>
                </a:cubicBezTo>
                <a:cubicBezTo>
                  <a:pt x="257025" y="318313"/>
                  <a:pt x="270995" y="334188"/>
                  <a:pt x="287505" y="345618"/>
                </a:cubicBezTo>
                <a:cubicBezTo>
                  <a:pt x="250675" y="449123"/>
                  <a:pt x="-15390" y="171628"/>
                  <a:pt x="27155" y="113208"/>
                </a:cubicBezTo>
                <a:close/>
                <a:moveTo>
                  <a:pt x="361165" y="474523"/>
                </a:moveTo>
                <a:cubicBezTo>
                  <a:pt x="306555" y="467538"/>
                  <a:pt x="248770" y="360858"/>
                  <a:pt x="328780" y="350063"/>
                </a:cubicBezTo>
                <a:cubicBezTo>
                  <a:pt x="400535" y="349428"/>
                  <a:pt x="460860" y="469443"/>
                  <a:pt x="361165" y="474523"/>
                </a:cubicBezTo>
                <a:close/>
                <a:moveTo>
                  <a:pt x="305285" y="380543"/>
                </a:moveTo>
                <a:cubicBezTo>
                  <a:pt x="314810" y="401498"/>
                  <a:pt x="324970" y="421818"/>
                  <a:pt x="340845" y="439598"/>
                </a:cubicBezTo>
                <a:cubicBezTo>
                  <a:pt x="368785" y="464363"/>
                  <a:pt x="409425" y="441503"/>
                  <a:pt x="387835" y="405308"/>
                </a:cubicBezTo>
                <a:cubicBezTo>
                  <a:pt x="365610" y="382448"/>
                  <a:pt x="336400" y="346888"/>
                  <a:pt x="305285" y="380543"/>
                </a:cubicBezTo>
                <a:close/>
                <a:moveTo>
                  <a:pt x="368785" y="429438"/>
                </a:moveTo>
                <a:cubicBezTo>
                  <a:pt x="350370" y="433248"/>
                  <a:pt x="342115" y="409118"/>
                  <a:pt x="336400" y="390068"/>
                </a:cubicBezTo>
                <a:cubicBezTo>
                  <a:pt x="355450" y="395148"/>
                  <a:pt x="378310" y="411658"/>
                  <a:pt x="368785" y="429438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47" name="Google Shape;647;p12"/>
          <p:cNvSpPr/>
          <p:nvPr/>
        </p:nvSpPr>
        <p:spPr>
          <a:xfrm>
            <a:off x="6114462" y="4565394"/>
            <a:ext cx="712864" cy="419317"/>
          </a:xfrm>
          <a:custGeom>
            <a:avLst/>
            <a:gdLst/>
            <a:ahLst/>
            <a:cxnLst/>
            <a:rect l="l" t="t" r="r" b="b"/>
            <a:pathLst>
              <a:path w="828912" h="487578" extrusionOk="0">
                <a:moveTo>
                  <a:pt x="827267" y="15774"/>
                </a:moveTo>
                <a:cubicBezTo>
                  <a:pt x="786627" y="19584"/>
                  <a:pt x="770117" y="89434"/>
                  <a:pt x="721857" y="88164"/>
                </a:cubicBezTo>
                <a:cubicBezTo>
                  <a:pt x="653277" y="104674"/>
                  <a:pt x="606287" y="35459"/>
                  <a:pt x="552947" y="2438"/>
                </a:cubicBezTo>
                <a:cubicBezTo>
                  <a:pt x="500877" y="-14706"/>
                  <a:pt x="457697" y="63399"/>
                  <a:pt x="413882" y="85624"/>
                </a:cubicBezTo>
                <a:cubicBezTo>
                  <a:pt x="335142" y="62764"/>
                  <a:pt x="264657" y="16409"/>
                  <a:pt x="182107" y="6884"/>
                </a:cubicBezTo>
                <a:cubicBezTo>
                  <a:pt x="13832" y="196114"/>
                  <a:pt x="114797" y="109119"/>
                  <a:pt x="77332" y="279934"/>
                </a:cubicBezTo>
                <a:cubicBezTo>
                  <a:pt x="66537" y="291999"/>
                  <a:pt x="-29983" y="332004"/>
                  <a:pt x="9387" y="343434"/>
                </a:cubicBezTo>
                <a:cubicBezTo>
                  <a:pt x="50662" y="334544"/>
                  <a:pt x="84952" y="279934"/>
                  <a:pt x="129402" y="297079"/>
                </a:cubicBezTo>
                <a:cubicBezTo>
                  <a:pt x="176392" y="312319"/>
                  <a:pt x="222747" y="330099"/>
                  <a:pt x="265292" y="356134"/>
                </a:cubicBezTo>
                <a:cubicBezTo>
                  <a:pt x="276087" y="364389"/>
                  <a:pt x="284977" y="365024"/>
                  <a:pt x="293867" y="356134"/>
                </a:cubicBezTo>
                <a:cubicBezTo>
                  <a:pt x="393562" y="278029"/>
                  <a:pt x="442457" y="290094"/>
                  <a:pt x="533897" y="372644"/>
                </a:cubicBezTo>
                <a:cubicBezTo>
                  <a:pt x="545962" y="407569"/>
                  <a:pt x="526277" y="473609"/>
                  <a:pt x="568187" y="487579"/>
                </a:cubicBezTo>
                <a:cubicBezTo>
                  <a:pt x="606922" y="460909"/>
                  <a:pt x="664707" y="478054"/>
                  <a:pt x="703442" y="453289"/>
                </a:cubicBezTo>
                <a:cubicBezTo>
                  <a:pt x="697092" y="439954"/>
                  <a:pt x="694552" y="438049"/>
                  <a:pt x="685662" y="441224"/>
                </a:cubicBezTo>
                <a:cubicBezTo>
                  <a:pt x="647562" y="453924"/>
                  <a:pt x="608192" y="451384"/>
                  <a:pt x="565647" y="457099"/>
                </a:cubicBezTo>
                <a:cubicBezTo>
                  <a:pt x="530722" y="351054"/>
                  <a:pt x="638037" y="335179"/>
                  <a:pt x="681852" y="264059"/>
                </a:cubicBezTo>
                <a:cubicBezTo>
                  <a:pt x="669152" y="215164"/>
                  <a:pt x="663437" y="157379"/>
                  <a:pt x="683122" y="109754"/>
                </a:cubicBezTo>
                <a:cubicBezTo>
                  <a:pt x="714237" y="105309"/>
                  <a:pt x="751067" y="116104"/>
                  <a:pt x="774562" y="91339"/>
                </a:cubicBezTo>
                <a:cubicBezTo>
                  <a:pt x="787262" y="69114"/>
                  <a:pt x="838698" y="42444"/>
                  <a:pt x="827267" y="15774"/>
                </a:cubicBezTo>
                <a:close/>
                <a:moveTo>
                  <a:pt x="291962" y="332004"/>
                </a:moveTo>
                <a:cubicBezTo>
                  <a:pt x="236082" y="338354"/>
                  <a:pt x="173217" y="285649"/>
                  <a:pt x="115432" y="270409"/>
                </a:cubicBezTo>
                <a:cubicBezTo>
                  <a:pt x="90032" y="159284"/>
                  <a:pt x="116067" y="100229"/>
                  <a:pt x="200522" y="26569"/>
                </a:cubicBezTo>
                <a:cubicBezTo>
                  <a:pt x="260847" y="58319"/>
                  <a:pt x="361177" y="58954"/>
                  <a:pt x="394832" y="119914"/>
                </a:cubicBezTo>
                <a:cubicBezTo>
                  <a:pt x="399912" y="261519"/>
                  <a:pt x="438012" y="269774"/>
                  <a:pt x="291962" y="332004"/>
                </a:cubicBezTo>
                <a:close/>
                <a:moveTo>
                  <a:pt x="550407" y="352324"/>
                </a:moveTo>
                <a:cubicBezTo>
                  <a:pt x="510402" y="332004"/>
                  <a:pt x="466587" y="307874"/>
                  <a:pt x="431662" y="278664"/>
                </a:cubicBezTo>
                <a:cubicBezTo>
                  <a:pt x="443092" y="255804"/>
                  <a:pt x="535802" y="344069"/>
                  <a:pt x="563107" y="328194"/>
                </a:cubicBezTo>
                <a:cubicBezTo>
                  <a:pt x="563742" y="298349"/>
                  <a:pt x="504052" y="297079"/>
                  <a:pt x="486272" y="272949"/>
                </a:cubicBezTo>
                <a:cubicBezTo>
                  <a:pt x="462142" y="255169"/>
                  <a:pt x="461507" y="255804"/>
                  <a:pt x="428487" y="257709"/>
                </a:cubicBezTo>
                <a:cubicBezTo>
                  <a:pt x="400547" y="118644"/>
                  <a:pt x="415787" y="98324"/>
                  <a:pt x="533262" y="22124"/>
                </a:cubicBezTo>
                <a:cubicBezTo>
                  <a:pt x="578347" y="42444"/>
                  <a:pt x="611367" y="76099"/>
                  <a:pt x="651372" y="104039"/>
                </a:cubicBezTo>
                <a:cubicBezTo>
                  <a:pt x="649467" y="159284"/>
                  <a:pt x="643752" y="213259"/>
                  <a:pt x="653277" y="267234"/>
                </a:cubicBezTo>
                <a:cubicBezTo>
                  <a:pt x="625337" y="299619"/>
                  <a:pt x="599302" y="321209"/>
                  <a:pt x="550407" y="352324"/>
                </a:cubicBezTo>
                <a:close/>
                <a:moveTo>
                  <a:pt x="362447" y="111024"/>
                </a:moveTo>
                <a:cubicBezTo>
                  <a:pt x="361812" y="137059"/>
                  <a:pt x="340222" y="276124"/>
                  <a:pt x="384037" y="261519"/>
                </a:cubicBezTo>
                <a:cubicBezTo>
                  <a:pt x="370702" y="227229"/>
                  <a:pt x="410072" y="110389"/>
                  <a:pt x="362447" y="111024"/>
                </a:cubicBezTo>
                <a:close/>
                <a:moveTo>
                  <a:pt x="222112" y="274854"/>
                </a:moveTo>
                <a:cubicBezTo>
                  <a:pt x="194807" y="267234"/>
                  <a:pt x="166867" y="234849"/>
                  <a:pt x="138292" y="246279"/>
                </a:cubicBezTo>
                <a:cubicBezTo>
                  <a:pt x="140832" y="274219"/>
                  <a:pt x="241797" y="302159"/>
                  <a:pt x="269737" y="317399"/>
                </a:cubicBezTo>
                <a:cubicBezTo>
                  <a:pt x="303392" y="300254"/>
                  <a:pt x="234812" y="284379"/>
                  <a:pt x="222112" y="274854"/>
                </a:cubicBezTo>
                <a:close/>
                <a:moveTo>
                  <a:pt x="199887" y="46889"/>
                </a:moveTo>
                <a:cubicBezTo>
                  <a:pt x="182107" y="69749"/>
                  <a:pt x="105272" y="126264"/>
                  <a:pt x="137657" y="151664"/>
                </a:cubicBezTo>
                <a:cubicBezTo>
                  <a:pt x="149722" y="130074"/>
                  <a:pt x="253227" y="46889"/>
                  <a:pt x="199887" y="46889"/>
                </a:cubicBezTo>
                <a:close/>
                <a:moveTo>
                  <a:pt x="446267" y="123724"/>
                </a:moveTo>
                <a:cubicBezTo>
                  <a:pt x="410707" y="111659"/>
                  <a:pt x="443727" y="204369"/>
                  <a:pt x="440552" y="224054"/>
                </a:cubicBezTo>
                <a:cubicBezTo>
                  <a:pt x="449442" y="248184"/>
                  <a:pt x="468492" y="228499"/>
                  <a:pt x="462777" y="219609"/>
                </a:cubicBezTo>
                <a:cubicBezTo>
                  <a:pt x="455792" y="185319"/>
                  <a:pt x="462142" y="151664"/>
                  <a:pt x="446267" y="123724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grpSp>
        <p:nvGrpSpPr>
          <p:cNvPr id="648" name="Google Shape;648;p12"/>
          <p:cNvGrpSpPr/>
          <p:nvPr/>
        </p:nvGrpSpPr>
        <p:grpSpPr>
          <a:xfrm rot="-2302891">
            <a:off x="692341" y="1703380"/>
            <a:ext cx="657775" cy="386116"/>
            <a:chOff x="1429156" y="1387535"/>
            <a:chExt cx="657769" cy="386112"/>
          </a:xfrm>
        </p:grpSpPr>
        <p:sp>
          <p:nvSpPr>
            <p:cNvPr id="649" name="Google Shape;649;p12"/>
            <p:cNvSpPr/>
            <p:nvPr/>
          </p:nvSpPr>
          <p:spPr>
            <a:xfrm>
              <a:off x="1429156" y="1387535"/>
              <a:ext cx="657769" cy="386112"/>
            </a:xfrm>
            <a:custGeom>
              <a:avLst/>
              <a:gdLst/>
              <a:ahLst/>
              <a:cxnLst/>
              <a:rect l="l" t="t" r="r" b="b"/>
              <a:pathLst>
                <a:path w="764848" h="448968" extrusionOk="0">
                  <a:moveTo>
                    <a:pt x="741700" y="448969"/>
                  </a:moveTo>
                  <a:cubicBezTo>
                    <a:pt x="719475" y="440079"/>
                    <a:pt x="715030" y="440714"/>
                    <a:pt x="686455" y="443889"/>
                  </a:cubicBezTo>
                  <a:cubicBezTo>
                    <a:pt x="552470" y="455319"/>
                    <a:pt x="419120" y="428649"/>
                    <a:pt x="285770" y="436269"/>
                  </a:cubicBezTo>
                  <a:cubicBezTo>
                    <a:pt x="193060" y="430554"/>
                    <a:pt x="98445" y="428649"/>
                    <a:pt x="6370" y="441349"/>
                  </a:cubicBezTo>
                  <a:cubicBezTo>
                    <a:pt x="-45700" y="400709"/>
                    <a:pt x="237510" y="281329"/>
                    <a:pt x="273070" y="259739"/>
                  </a:cubicBezTo>
                  <a:cubicBezTo>
                    <a:pt x="431820" y="183539"/>
                    <a:pt x="582950" y="91464"/>
                    <a:pt x="735985" y="3834"/>
                  </a:cubicBezTo>
                  <a:cubicBezTo>
                    <a:pt x="748685" y="-3786"/>
                    <a:pt x="759480" y="24"/>
                    <a:pt x="761385" y="14629"/>
                  </a:cubicBezTo>
                  <a:cubicBezTo>
                    <a:pt x="772180" y="114324"/>
                    <a:pt x="753765" y="215924"/>
                    <a:pt x="759480" y="316889"/>
                  </a:cubicBezTo>
                  <a:cubicBezTo>
                    <a:pt x="752495" y="359434"/>
                    <a:pt x="769640" y="414044"/>
                    <a:pt x="741700" y="448969"/>
                  </a:cubicBezTo>
                  <a:close/>
                  <a:moveTo>
                    <a:pt x="615970" y="418489"/>
                  </a:moveTo>
                  <a:cubicBezTo>
                    <a:pt x="647720" y="425474"/>
                    <a:pt x="636290" y="413409"/>
                    <a:pt x="645815" y="393724"/>
                  </a:cubicBezTo>
                  <a:cubicBezTo>
                    <a:pt x="661690" y="396264"/>
                    <a:pt x="657880" y="414044"/>
                    <a:pt x="669945" y="421029"/>
                  </a:cubicBezTo>
                  <a:cubicBezTo>
                    <a:pt x="675660" y="420394"/>
                    <a:pt x="682645" y="420394"/>
                    <a:pt x="690900" y="419759"/>
                  </a:cubicBezTo>
                  <a:cubicBezTo>
                    <a:pt x="692170" y="410234"/>
                    <a:pt x="692805" y="402614"/>
                    <a:pt x="694075" y="394994"/>
                  </a:cubicBezTo>
                  <a:cubicBezTo>
                    <a:pt x="703600" y="394994"/>
                    <a:pt x="705505" y="401979"/>
                    <a:pt x="708680" y="407059"/>
                  </a:cubicBezTo>
                  <a:cubicBezTo>
                    <a:pt x="718205" y="421664"/>
                    <a:pt x="735350" y="405154"/>
                    <a:pt x="734080" y="391819"/>
                  </a:cubicBezTo>
                  <a:cubicBezTo>
                    <a:pt x="734715" y="274344"/>
                    <a:pt x="747415" y="153059"/>
                    <a:pt x="738525" y="37489"/>
                  </a:cubicBezTo>
                  <a:cubicBezTo>
                    <a:pt x="616605" y="87019"/>
                    <a:pt x="508020" y="171474"/>
                    <a:pt x="388005" y="229259"/>
                  </a:cubicBezTo>
                  <a:cubicBezTo>
                    <a:pt x="278785" y="288314"/>
                    <a:pt x="157500" y="328954"/>
                    <a:pt x="59710" y="406424"/>
                  </a:cubicBezTo>
                  <a:cubicBezTo>
                    <a:pt x="81300" y="415949"/>
                    <a:pt x="101620" y="415949"/>
                    <a:pt x="122575" y="412139"/>
                  </a:cubicBezTo>
                  <a:cubicBezTo>
                    <a:pt x="125115" y="401344"/>
                    <a:pt x="127020" y="392454"/>
                    <a:pt x="128925" y="383564"/>
                  </a:cubicBezTo>
                  <a:cubicBezTo>
                    <a:pt x="154325" y="379119"/>
                    <a:pt x="141625" y="432459"/>
                    <a:pt x="165120" y="404519"/>
                  </a:cubicBezTo>
                  <a:cubicBezTo>
                    <a:pt x="167025" y="400074"/>
                    <a:pt x="165755" y="393724"/>
                    <a:pt x="174010" y="391819"/>
                  </a:cubicBezTo>
                  <a:cubicBezTo>
                    <a:pt x="194965" y="416584"/>
                    <a:pt x="208935" y="421664"/>
                    <a:pt x="221000" y="386104"/>
                  </a:cubicBezTo>
                  <a:cubicBezTo>
                    <a:pt x="238145" y="394994"/>
                    <a:pt x="238780" y="428649"/>
                    <a:pt x="264180" y="408964"/>
                  </a:cubicBezTo>
                  <a:cubicBezTo>
                    <a:pt x="266085" y="401344"/>
                    <a:pt x="267990" y="393724"/>
                    <a:pt x="269895" y="385469"/>
                  </a:cubicBezTo>
                  <a:cubicBezTo>
                    <a:pt x="286405" y="388644"/>
                    <a:pt x="279420" y="407059"/>
                    <a:pt x="292755" y="414044"/>
                  </a:cubicBezTo>
                  <a:cubicBezTo>
                    <a:pt x="299105" y="413409"/>
                    <a:pt x="308630" y="412774"/>
                    <a:pt x="314345" y="412139"/>
                  </a:cubicBezTo>
                  <a:cubicBezTo>
                    <a:pt x="323870" y="404519"/>
                    <a:pt x="314980" y="392454"/>
                    <a:pt x="327045" y="388644"/>
                  </a:cubicBezTo>
                  <a:cubicBezTo>
                    <a:pt x="339745" y="400709"/>
                    <a:pt x="348635" y="422934"/>
                    <a:pt x="374670" y="409599"/>
                  </a:cubicBezTo>
                  <a:cubicBezTo>
                    <a:pt x="374035" y="400709"/>
                    <a:pt x="373400" y="391819"/>
                    <a:pt x="372765" y="379119"/>
                  </a:cubicBezTo>
                  <a:cubicBezTo>
                    <a:pt x="405785" y="384199"/>
                    <a:pt x="385465" y="430554"/>
                    <a:pt x="425470" y="414679"/>
                  </a:cubicBezTo>
                  <a:cubicBezTo>
                    <a:pt x="429915" y="409599"/>
                    <a:pt x="424200" y="399439"/>
                    <a:pt x="434360" y="394994"/>
                  </a:cubicBezTo>
                  <a:cubicBezTo>
                    <a:pt x="445790" y="408329"/>
                    <a:pt x="454045" y="430554"/>
                    <a:pt x="478810" y="416584"/>
                  </a:cubicBezTo>
                  <a:cubicBezTo>
                    <a:pt x="485160" y="407694"/>
                    <a:pt x="473730" y="396264"/>
                    <a:pt x="483890" y="386739"/>
                  </a:cubicBezTo>
                  <a:cubicBezTo>
                    <a:pt x="503575" y="401344"/>
                    <a:pt x="502940" y="441984"/>
                    <a:pt x="535325" y="421029"/>
                  </a:cubicBezTo>
                  <a:cubicBezTo>
                    <a:pt x="535960" y="410234"/>
                    <a:pt x="536595" y="398804"/>
                    <a:pt x="537865" y="386739"/>
                  </a:cubicBezTo>
                  <a:cubicBezTo>
                    <a:pt x="560090" y="389914"/>
                    <a:pt x="549295" y="410869"/>
                    <a:pt x="561360" y="421029"/>
                  </a:cubicBezTo>
                  <a:cubicBezTo>
                    <a:pt x="600730" y="433094"/>
                    <a:pt x="587395" y="409599"/>
                    <a:pt x="600095" y="388009"/>
                  </a:cubicBezTo>
                  <a:cubicBezTo>
                    <a:pt x="605810" y="398169"/>
                    <a:pt x="610255" y="407059"/>
                    <a:pt x="615970" y="418489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650" name="Google Shape;650;p12"/>
            <p:cNvSpPr/>
            <p:nvPr/>
          </p:nvSpPr>
          <p:spPr>
            <a:xfrm>
              <a:off x="1703617" y="1534561"/>
              <a:ext cx="308110" cy="146566"/>
            </a:xfrm>
            <a:custGeom>
              <a:avLst/>
              <a:gdLst/>
              <a:ahLst/>
              <a:cxnLst/>
              <a:rect l="l" t="t" r="r" b="b"/>
              <a:pathLst>
                <a:path w="358267" h="170426" extrusionOk="0">
                  <a:moveTo>
                    <a:pt x="331351" y="0"/>
                  </a:moveTo>
                  <a:cubicBezTo>
                    <a:pt x="385326" y="29845"/>
                    <a:pt x="340241" y="100330"/>
                    <a:pt x="347226" y="149860"/>
                  </a:cubicBezTo>
                  <a:cubicBezTo>
                    <a:pt x="345956" y="186690"/>
                    <a:pt x="250706" y="162560"/>
                    <a:pt x="222766" y="163830"/>
                  </a:cubicBezTo>
                  <a:cubicBezTo>
                    <a:pt x="152281" y="173990"/>
                    <a:pt x="81796" y="159385"/>
                    <a:pt x="10676" y="165735"/>
                  </a:cubicBezTo>
                  <a:cubicBezTo>
                    <a:pt x="-67429" y="148590"/>
                    <a:pt x="307856" y="15240"/>
                    <a:pt x="331351" y="0"/>
                  </a:cubicBezTo>
                  <a:close/>
                  <a:moveTo>
                    <a:pt x="331986" y="27305"/>
                  </a:moveTo>
                  <a:cubicBezTo>
                    <a:pt x="281821" y="40005"/>
                    <a:pt x="86241" y="122555"/>
                    <a:pt x="64651" y="139700"/>
                  </a:cubicBezTo>
                  <a:cubicBezTo>
                    <a:pt x="146566" y="156845"/>
                    <a:pt x="236736" y="147955"/>
                    <a:pt x="321191" y="142875"/>
                  </a:cubicBezTo>
                  <a:cubicBezTo>
                    <a:pt x="327541" y="104140"/>
                    <a:pt x="333891" y="66675"/>
                    <a:pt x="331986" y="27305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</p:grpSp>
      <p:sp>
        <p:nvSpPr>
          <p:cNvPr id="651" name="Google Shape;651;p12"/>
          <p:cNvSpPr/>
          <p:nvPr/>
        </p:nvSpPr>
        <p:spPr>
          <a:xfrm rot="-1696692">
            <a:off x="7912035" y="1565241"/>
            <a:ext cx="760522" cy="200454"/>
          </a:xfrm>
          <a:custGeom>
            <a:avLst/>
            <a:gdLst/>
            <a:ahLst/>
            <a:cxnLst/>
            <a:rect l="l" t="t" r="r" b="b"/>
            <a:pathLst>
              <a:path w="884171" h="233045" extrusionOk="0">
                <a:moveTo>
                  <a:pt x="857928" y="0"/>
                </a:moveTo>
                <a:cubicBezTo>
                  <a:pt x="574717" y="35560"/>
                  <a:pt x="287698" y="28575"/>
                  <a:pt x="3218" y="62230"/>
                </a:cubicBezTo>
                <a:cubicBezTo>
                  <a:pt x="6393" y="102870"/>
                  <a:pt x="-13927" y="213360"/>
                  <a:pt x="19727" y="233045"/>
                </a:cubicBezTo>
                <a:cubicBezTo>
                  <a:pt x="151173" y="226695"/>
                  <a:pt x="281348" y="213995"/>
                  <a:pt x="413427" y="214630"/>
                </a:cubicBezTo>
                <a:cubicBezTo>
                  <a:pt x="563923" y="219075"/>
                  <a:pt x="715053" y="208280"/>
                  <a:pt x="865548" y="195580"/>
                </a:cubicBezTo>
                <a:cubicBezTo>
                  <a:pt x="899203" y="207010"/>
                  <a:pt x="881423" y="5080"/>
                  <a:pt x="857928" y="0"/>
                </a:cubicBezTo>
                <a:close/>
                <a:moveTo>
                  <a:pt x="860467" y="169545"/>
                </a:moveTo>
                <a:cubicBezTo>
                  <a:pt x="825542" y="180340"/>
                  <a:pt x="790617" y="177165"/>
                  <a:pt x="756328" y="185420"/>
                </a:cubicBezTo>
                <a:cubicBezTo>
                  <a:pt x="748707" y="175260"/>
                  <a:pt x="742357" y="167005"/>
                  <a:pt x="735373" y="157480"/>
                </a:cubicBezTo>
                <a:cubicBezTo>
                  <a:pt x="723942" y="175260"/>
                  <a:pt x="730928" y="186690"/>
                  <a:pt x="703623" y="183515"/>
                </a:cubicBezTo>
                <a:cubicBezTo>
                  <a:pt x="699813" y="175895"/>
                  <a:pt x="695367" y="168275"/>
                  <a:pt x="690923" y="160020"/>
                </a:cubicBezTo>
                <a:cubicBezTo>
                  <a:pt x="677588" y="164465"/>
                  <a:pt x="685842" y="179070"/>
                  <a:pt x="676317" y="184150"/>
                </a:cubicBezTo>
                <a:cubicBezTo>
                  <a:pt x="662982" y="182245"/>
                  <a:pt x="673778" y="159385"/>
                  <a:pt x="654092" y="161290"/>
                </a:cubicBezTo>
                <a:cubicBezTo>
                  <a:pt x="652188" y="168910"/>
                  <a:pt x="649648" y="177800"/>
                  <a:pt x="647742" y="186690"/>
                </a:cubicBezTo>
                <a:cubicBezTo>
                  <a:pt x="598213" y="209550"/>
                  <a:pt x="632503" y="132080"/>
                  <a:pt x="597578" y="128270"/>
                </a:cubicBezTo>
                <a:cubicBezTo>
                  <a:pt x="574717" y="146050"/>
                  <a:pt x="625517" y="198120"/>
                  <a:pt x="575988" y="194310"/>
                </a:cubicBezTo>
                <a:cubicBezTo>
                  <a:pt x="571542" y="184150"/>
                  <a:pt x="566463" y="172720"/>
                  <a:pt x="561382" y="160020"/>
                </a:cubicBezTo>
                <a:cubicBezTo>
                  <a:pt x="548682" y="168910"/>
                  <a:pt x="555667" y="180975"/>
                  <a:pt x="551223" y="189865"/>
                </a:cubicBezTo>
                <a:cubicBezTo>
                  <a:pt x="527727" y="199390"/>
                  <a:pt x="528363" y="180340"/>
                  <a:pt x="515663" y="167640"/>
                </a:cubicBezTo>
                <a:cubicBezTo>
                  <a:pt x="506138" y="172720"/>
                  <a:pt x="510582" y="179070"/>
                  <a:pt x="509948" y="184785"/>
                </a:cubicBezTo>
                <a:cubicBezTo>
                  <a:pt x="503598" y="211455"/>
                  <a:pt x="478832" y="184150"/>
                  <a:pt x="477563" y="168275"/>
                </a:cubicBezTo>
                <a:cubicBezTo>
                  <a:pt x="475657" y="168275"/>
                  <a:pt x="473118" y="168910"/>
                  <a:pt x="471213" y="168910"/>
                </a:cubicBezTo>
                <a:cubicBezTo>
                  <a:pt x="468673" y="176530"/>
                  <a:pt x="468038" y="185420"/>
                  <a:pt x="468673" y="192405"/>
                </a:cubicBezTo>
                <a:cubicBezTo>
                  <a:pt x="419143" y="222885"/>
                  <a:pt x="449623" y="139065"/>
                  <a:pt x="420413" y="134620"/>
                </a:cubicBezTo>
                <a:cubicBezTo>
                  <a:pt x="403268" y="157480"/>
                  <a:pt x="441368" y="204470"/>
                  <a:pt x="384852" y="194310"/>
                </a:cubicBezTo>
                <a:cubicBezTo>
                  <a:pt x="379773" y="186690"/>
                  <a:pt x="374057" y="178435"/>
                  <a:pt x="367707" y="168910"/>
                </a:cubicBezTo>
                <a:cubicBezTo>
                  <a:pt x="355643" y="175260"/>
                  <a:pt x="365802" y="188595"/>
                  <a:pt x="356277" y="194310"/>
                </a:cubicBezTo>
                <a:cubicBezTo>
                  <a:pt x="341038" y="190500"/>
                  <a:pt x="348023" y="171450"/>
                  <a:pt x="337227" y="164465"/>
                </a:cubicBezTo>
                <a:cubicBezTo>
                  <a:pt x="323893" y="161290"/>
                  <a:pt x="327702" y="179705"/>
                  <a:pt x="325798" y="187960"/>
                </a:cubicBezTo>
                <a:cubicBezTo>
                  <a:pt x="311827" y="185420"/>
                  <a:pt x="316907" y="161290"/>
                  <a:pt x="299763" y="167640"/>
                </a:cubicBezTo>
                <a:cubicBezTo>
                  <a:pt x="299127" y="175260"/>
                  <a:pt x="298493" y="183515"/>
                  <a:pt x="297857" y="193040"/>
                </a:cubicBezTo>
                <a:cubicBezTo>
                  <a:pt x="284523" y="198120"/>
                  <a:pt x="270552" y="196215"/>
                  <a:pt x="255313" y="193675"/>
                </a:cubicBezTo>
                <a:cubicBezTo>
                  <a:pt x="253407" y="123190"/>
                  <a:pt x="226102" y="121285"/>
                  <a:pt x="228643" y="193675"/>
                </a:cubicBezTo>
                <a:cubicBezTo>
                  <a:pt x="208957" y="210185"/>
                  <a:pt x="200068" y="191770"/>
                  <a:pt x="189907" y="181610"/>
                </a:cubicBezTo>
                <a:cubicBezTo>
                  <a:pt x="187368" y="183515"/>
                  <a:pt x="184827" y="184150"/>
                  <a:pt x="184193" y="185420"/>
                </a:cubicBezTo>
                <a:cubicBezTo>
                  <a:pt x="179748" y="215265"/>
                  <a:pt x="160063" y="195580"/>
                  <a:pt x="153713" y="178435"/>
                </a:cubicBezTo>
                <a:cubicBezTo>
                  <a:pt x="136568" y="176530"/>
                  <a:pt x="152443" y="219075"/>
                  <a:pt x="127043" y="200025"/>
                </a:cubicBezTo>
                <a:cubicBezTo>
                  <a:pt x="124502" y="193040"/>
                  <a:pt x="122598" y="184150"/>
                  <a:pt x="116248" y="179070"/>
                </a:cubicBezTo>
                <a:cubicBezTo>
                  <a:pt x="104818" y="182245"/>
                  <a:pt x="108627" y="191135"/>
                  <a:pt x="106088" y="197485"/>
                </a:cubicBezTo>
                <a:cubicBezTo>
                  <a:pt x="76877" y="236855"/>
                  <a:pt x="86402" y="157480"/>
                  <a:pt x="76877" y="144780"/>
                </a:cubicBezTo>
                <a:cubicBezTo>
                  <a:pt x="43857" y="125095"/>
                  <a:pt x="66718" y="187325"/>
                  <a:pt x="62273" y="203200"/>
                </a:cubicBezTo>
                <a:cubicBezTo>
                  <a:pt x="52113" y="213360"/>
                  <a:pt x="41318" y="208280"/>
                  <a:pt x="29888" y="208280"/>
                </a:cubicBezTo>
                <a:cubicBezTo>
                  <a:pt x="26077" y="177165"/>
                  <a:pt x="5123" y="95250"/>
                  <a:pt x="35602" y="78740"/>
                </a:cubicBezTo>
                <a:cubicBezTo>
                  <a:pt x="133393" y="58420"/>
                  <a:pt x="233723" y="57785"/>
                  <a:pt x="333418" y="53975"/>
                </a:cubicBezTo>
                <a:cubicBezTo>
                  <a:pt x="505502" y="41910"/>
                  <a:pt x="680763" y="26670"/>
                  <a:pt x="852213" y="30480"/>
                </a:cubicBezTo>
                <a:cubicBezTo>
                  <a:pt x="863007" y="74930"/>
                  <a:pt x="864913" y="125730"/>
                  <a:pt x="860467" y="169545"/>
                </a:cubicBezTo>
                <a:close/>
                <a:moveTo>
                  <a:pt x="776648" y="102235"/>
                </a:moveTo>
                <a:cubicBezTo>
                  <a:pt x="776648" y="144780"/>
                  <a:pt x="831892" y="132080"/>
                  <a:pt x="839513" y="100965"/>
                </a:cubicBezTo>
                <a:cubicBezTo>
                  <a:pt x="838878" y="50800"/>
                  <a:pt x="779188" y="59055"/>
                  <a:pt x="776648" y="102235"/>
                </a:cubicBezTo>
                <a:close/>
                <a:moveTo>
                  <a:pt x="796967" y="102235"/>
                </a:moveTo>
                <a:cubicBezTo>
                  <a:pt x="799507" y="89535"/>
                  <a:pt x="809032" y="91440"/>
                  <a:pt x="817288" y="101600"/>
                </a:cubicBezTo>
                <a:cubicBezTo>
                  <a:pt x="809032" y="107315"/>
                  <a:pt x="796332" y="116205"/>
                  <a:pt x="796967" y="102235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52" name="Google Shape;652;p12"/>
          <p:cNvSpPr/>
          <p:nvPr/>
        </p:nvSpPr>
        <p:spPr>
          <a:xfrm>
            <a:off x="573535" y="2390406"/>
            <a:ext cx="665135" cy="522113"/>
          </a:xfrm>
          <a:custGeom>
            <a:avLst/>
            <a:gdLst/>
            <a:ahLst/>
            <a:cxnLst/>
            <a:rect l="l" t="t" r="r" b="b"/>
            <a:pathLst>
              <a:path w="773413" h="607108" extrusionOk="0">
                <a:moveTo>
                  <a:pt x="330200" y="266676"/>
                </a:moveTo>
                <a:cubicBezTo>
                  <a:pt x="311785" y="287631"/>
                  <a:pt x="356870" y="297791"/>
                  <a:pt x="365125" y="312396"/>
                </a:cubicBezTo>
                <a:cubicBezTo>
                  <a:pt x="452120" y="383516"/>
                  <a:pt x="374650" y="271121"/>
                  <a:pt x="330200" y="266676"/>
                </a:cubicBezTo>
                <a:close/>
                <a:moveTo>
                  <a:pt x="345440" y="379706"/>
                </a:moveTo>
                <a:cubicBezTo>
                  <a:pt x="343535" y="361291"/>
                  <a:pt x="321945" y="360021"/>
                  <a:pt x="318770" y="343511"/>
                </a:cubicBezTo>
                <a:cubicBezTo>
                  <a:pt x="320675" y="320016"/>
                  <a:pt x="302260" y="323826"/>
                  <a:pt x="288925" y="317476"/>
                </a:cubicBezTo>
                <a:cubicBezTo>
                  <a:pt x="288290" y="309856"/>
                  <a:pt x="287655" y="302871"/>
                  <a:pt x="287020" y="295886"/>
                </a:cubicBezTo>
                <a:cubicBezTo>
                  <a:pt x="256540" y="302871"/>
                  <a:pt x="237490" y="313031"/>
                  <a:pt x="245745" y="340336"/>
                </a:cubicBezTo>
                <a:cubicBezTo>
                  <a:pt x="258445" y="358116"/>
                  <a:pt x="277495" y="337796"/>
                  <a:pt x="294005" y="347956"/>
                </a:cubicBezTo>
                <a:cubicBezTo>
                  <a:pt x="292100" y="368911"/>
                  <a:pt x="304800" y="377801"/>
                  <a:pt x="325120" y="377801"/>
                </a:cubicBezTo>
                <a:cubicBezTo>
                  <a:pt x="336550" y="404471"/>
                  <a:pt x="335915" y="405106"/>
                  <a:pt x="358775" y="416536"/>
                </a:cubicBezTo>
                <a:cubicBezTo>
                  <a:pt x="372110" y="422251"/>
                  <a:pt x="386715" y="457176"/>
                  <a:pt x="400050" y="436221"/>
                </a:cubicBezTo>
                <a:cubicBezTo>
                  <a:pt x="391795" y="396851"/>
                  <a:pt x="360680" y="405106"/>
                  <a:pt x="345440" y="379706"/>
                </a:cubicBezTo>
                <a:close/>
                <a:moveTo>
                  <a:pt x="507365" y="428601"/>
                </a:moveTo>
                <a:cubicBezTo>
                  <a:pt x="495935" y="401296"/>
                  <a:pt x="474345" y="382881"/>
                  <a:pt x="453390" y="364466"/>
                </a:cubicBezTo>
                <a:cubicBezTo>
                  <a:pt x="431165" y="346051"/>
                  <a:pt x="431165" y="391136"/>
                  <a:pt x="451485" y="393676"/>
                </a:cubicBezTo>
                <a:cubicBezTo>
                  <a:pt x="487045" y="408916"/>
                  <a:pt x="488315" y="451461"/>
                  <a:pt x="525145" y="467336"/>
                </a:cubicBezTo>
                <a:cubicBezTo>
                  <a:pt x="542925" y="447651"/>
                  <a:pt x="513715" y="441301"/>
                  <a:pt x="507365" y="428601"/>
                </a:cubicBezTo>
                <a:close/>
                <a:moveTo>
                  <a:pt x="504825" y="315571"/>
                </a:moveTo>
                <a:cubicBezTo>
                  <a:pt x="500380" y="301601"/>
                  <a:pt x="481965" y="299061"/>
                  <a:pt x="480060" y="284456"/>
                </a:cubicBezTo>
                <a:cubicBezTo>
                  <a:pt x="474980" y="258421"/>
                  <a:pt x="442595" y="265406"/>
                  <a:pt x="434340" y="241276"/>
                </a:cubicBezTo>
                <a:cubicBezTo>
                  <a:pt x="421005" y="238101"/>
                  <a:pt x="410210" y="251436"/>
                  <a:pt x="398145" y="240006"/>
                </a:cubicBezTo>
                <a:cubicBezTo>
                  <a:pt x="403860" y="233656"/>
                  <a:pt x="408940" y="232386"/>
                  <a:pt x="417195" y="228576"/>
                </a:cubicBezTo>
                <a:cubicBezTo>
                  <a:pt x="400050" y="175871"/>
                  <a:pt x="313690" y="272391"/>
                  <a:pt x="419735" y="267311"/>
                </a:cubicBezTo>
                <a:cubicBezTo>
                  <a:pt x="422275" y="289536"/>
                  <a:pt x="445770" y="278741"/>
                  <a:pt x="461645" y="288266"/>
                </a:cubicBezTo>
                <a:cubicBezTo>
                  <a:pt x="460375" y="315571"/>
                  <a:pt x="490855" y="330176"/>
                  <a:pt x="508000" y="347321"/>
                </a:cubicBezTo>
                <a:cubicBezTo>
                  <a:pt x="532130" y="360656"/>
                  <a:pt x="526415" y="399391"/>
                  <a:pt x="563245" y="392406"/>
                </a:cubicBezTo>
                <a:cubicBezTo>
                  <a:pt x="560070" y="370181"/>
                  <a:pt x="537210" y="365101"/>
                  <a:pt x="537210" y="340971"/>
                </a:cubicBezTo>
                <a:cubicBezTo>
                  <a:pt x="524510" y="334621"/>
                  <a:pt x="509270" y="329541"/>
                  <a:pt x="504825" y="315571"/>
                </a:cubicBezTo>
                <a:close/>
                <a:moveTo>
                  <a:pt x="744220" y="156186"/>
                </a:moveTo>
                <a:cubicBezTo>
                  <a:pt x="658495" y="119991"/>
                  <a:pt x="573405" y="78081"/>
                  <a:pt x="509270" y="8231"/>
                </a:cubicBezTo>
                <a:cubicBezTo>
                  <a:pt x="478155" y="-22249"/>
                  <a:pt x="454660" y="40616"/>
                  <a:pt x="430530" y="55856"/>
                </a:cubicBezTo>
                <a:cubicBezTo>
                  <a:pt x="309880" y="170156"/>
                  <a:pt x="172720" y="286361"/>
                  <a:pt x="0" y="294616"/>
                </a:cubicBezTo>
                <a:cubicBezTo>
                  <a:pt x="14605" y="319381"/>
                  <a:pt x="14605" y="318746"/>
                  <a:pt x="29845" y="328271"/>
                </a:cubicBezTo>
                <a:cubicBezTo>
                  <a:pt x="91440" y="365736"/>
                  <a:pt x="144780" y="415901"/>
                  <a:pt x="205740" y="454001"/>
                </a:cubicBezTo>
                <a:cubicBezTo>
                  <a:pt x="279400" y="483211"/>
                  <a:pt x="368935" y="638786"/>
                  <a:pt x="440690" y="601322"/>
                </a:cubicBezTo>
                <a:cubicBezTo>
                  <a:pt x="623570" y="562586"/>
                  <a:pt x="855980" y="342876"/>
                  <a:pt x="744220" y="156186"/>
                </a:cubicBezTo>
                <a:close/>
                <a:moveTo>
                  <a:pt x="412750" y="585447"/>
                </a:moveTo>
                <a:cubicBezTo>
                  <a:pt x="372110" y="579731"/>
                  <a:pt x="340995" y="535916"/>
                  <a:pt x="308610" y="511786"/>
                </a:cubicBezTo>
                <a:cubicBezTo>
                  <a:pt x="229235" y="438761"/>
                  <a:pt x="133985" y="389866"/>
                  <a:pt x="57150" y="314301"/>
                </a:cubicBezTo>
                <a:cubicBezTo>
                  <a:pt x="231140" y="271756"/>
                  <a:pt x="370840" y="152376"/>
                  <a:pt x="493395" y="26646"/>
                </a:cubicBezTo>
                <a:cubicBezTo>
                  <a:pt x="561975" y="90781"/>
                  <a:pt x="644525" y="126976"/>
                  <a:pt x="723265" y="173966"/>
                </a:cubicBezTo>
                <a:cubicBezTo>
                  <a:pt x="699135" y="203176"/>
                  <a:pt x="664210" y="216511"/>
                  <a:pt x="643255" y="243816"/>
                </a:cubicBezTo>
                <a:cubicBezTo>
                  <a:pt x="660400" y="283186"/>
                  <a:pt x="710565" y="292076"/>
                  <a:pt x="733425" y="327636"/>
                </a:cubicBezTo>
                <a:cubicBezTo>
                  <a:pt x="689610" y="466701"/>
                  <a:pt x="548005" y="554966"/>
                  <a:pt x="412750" y="585447"/>
                </a:cubicBezTo>
                <a:close/>
                <a:moveTo>
                  <a:pt x="674370" y="250166"/>
                </a:moveTo>
                <a:cubicBezTo>
                  <a:pt x="697865" y="229211"/>
                  <a:pt x="714375" y="205716"/>
                  <a:pt x="743585" y="197461"/>
                </a:cubicBezTo>
                <a:cubicBezTo>
                  <a:pt x="744855" y="232386"/>
                  <a:pt x="751205" y="265406"/>
                  <a:pt x="738505" y="299061"/>
                </a:cubicBezTo>
                <a:cubicBezTo>
                  <a:pt x="712470" y="288266"/>
                  <a:pt x="697865" y="265406"/>
                  <a:pt x="674370" y="250166"/>
                </a:cubicBezTo>
                <a:close/>
                <a:moveTo>
                  <a:pt x="641985" y="310491"/>
                </a:moveTo>
                <a:cubicBezTo>
                  <a:pt x="619760" y="306681"/>
                  <a:pt x="605790" y="289536"/>
                  <a:pt x="589280" y="280011"/>
                </a:cubicBezTo>
                <a:cubicBezTo>
                  <a:pt x="587375" y="270486"/>
                  <a:pt x="586105" y="263501"/>
                  <a:pt x="584835" y="255881"/>
                </a:cubicBezTo>
                <a:cubicBezTo>
                  <a:pt x="541020" y="246356"/>
                  <a:pt x="568960" y="223496"/>
                  <a:pt x="506095" y="215241"/>
                </a:cubicBezTo>
                <a:cubicBezTo>
                  <a:pt x="534670" y="166346"/>
                  <a:pt x="490220" y="189841"/>
                  <a:pt x="461645" y="186031"/>
                </a:cubicBezTo>
                <a:cubicBezTo>
                  <a:pt x="436245" y="172061"/>
                  <a:pt x="474345" y="158726"/>
                  <a:pt x="487045" y="156186"/>
                </a:cubicBezTo>
                <a:cubicBezTo>
                  <a:pt x="502920" y="130786"/>
                  <a:pt x="456565" y="133961"/>
                  <a:pt x="447040" y="148566"/>
                </a:cubicBezTo>
                <a:cubicBezTo>
                  <a:pt x="419100" y="174601"/>
                  <a:pt x="444500" y="210796"/>
                  <a:pt x="478790" y="206986"/>
                </a:cubicBezTo>
                <a:cubicBezTo>
                  <a:pt x="490855" y="245086"/>
                  <a:pt x="502285" y="234291"/>
                  <a:pt x="534670" y="244451"/>
                </a:cubicBezTo>
                <a:cubicBezTo>
                  <a:pt x="539115" y="264771"/>
                  <a:pt x="565785" y="269851"/>
                  <a:pt x="571500" y="292711"/>
                </a:cubicBezTo>
                <a:cubicBezTo>
                  <a:pt x="590550" y="305411"/>
                  <a:pt x="613410" y="332081"/>
                  <a:pt x="638175" y="329541"/>
                </a:cubicBezTo>
                <a:cubicBezTo>
                  <a:pt x="647700" y="327636"/>
                  <a:pt x="648335" y="313666"/>
                  <a:pt x="641985" y="310491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grpSp>
        <p:nvGrpSpPr>
          <p:cNvPr id="653" name="Google Shape;653;p12"/>
          <p:cNvGrpSpPr/>
          <p:nvPr/>
        </p:nvGrpSpPr>
        <p:grpSpPr>
          <a:xfrm>
            <a:off x="243202" y="3418115"/>
            <a:ext cx="376916" cy="455685"/>
            <a:chOff x="1010452" y="1144365"/>
            <a:chExt cx="376916" cy="455685"/>
          </a:xfrm>
        </p:grpSpPr>
        <p:sp>
          <p:nvSpPr>
            <p:cNvPr id="654" name="Google Shape;654;p12"/>
            <p:cNvSpPr/>
            <p:nvPr/>
          </p:nvSpPr>
          <p:spPr>
            <a:xfrm>
              <a:off x="1010452" y="1144365"/>
              <a:ext cx="376916" cy="455685"/>
            </a:xfrm>
            <a:custGeom>
              <a:avLst/>
              <a:gdLst/>
              <a:ahLst/>
              <a:cxnLst/>
              <a:rect l="l" t="t" r="r" b="b"/>
              <a:pathLst>
                <a:path w="438274" h="529866" extrusionOk="0">
                  <a:moveTo>
                    <a:pt x="42669" y="358775"/>
                  </a:moveTo>
                  <a:cubicBezTo>
                    <a:pt x="32509" y="365760"/>
                    <a:pt x="24889" y="370840"/>
                    <a:pt x="16634" y="376555"/>
                  </a:cubicBezTo>
                  <a:cubicBezTo>
                    <a:pt x="759" y="367030"/>
                    <a:pt x="-511" y="353060"/>
                    <a:pt x="124" y="337820"/>
                  </a:cubicBezTo>
                  <a:cubicBezTo>
                    <a:pt x="25524" y="336550"/>
                    <a:pt x="44574" y="340360"/>
                    <a:pt x="69339" y="353060"/>
                  </a:cubicBezTo>
                  <a:cubicBezTo>
                    <a:pt x="81404" y="349250"/>
                    <a:pt x="94739" y="345440"/>
                    <a:pt x="107439" y="340995"/>
                  </a:cubicBezTo>
                  <a:cubicBezTo>
                    <a:pt x="139189" y="224155"/>
                    <a:pt x="129029" y="254000"/>
                    <a:pt x="172209" y="186055"/>
                  </a:cubicBezTo>
                  <a:cubicBezTo>
                    <a:pt x="136014" y="133985"/>
                    <a:pt x="101089" y="64770"/>
                    <a:pt x="130934" y="0"/>
                  </a:cubicBezTo>
                  <a:cubicBezTo>
                    <a:pt x="181099" y="8255"/>
                    <a:pt x="230629" y="101600"/>
                    <a:pt x="237614" y="151130"/>
                  </a:cubicBezTo>
                  <a:cubicBezTo>
                    <a:pt x="282699" y="160020"/>
                    <a:pt x="330324" y="148590"/>
                    <a:pt x="366519" y="186055"/>
                  </a:cubicBezTo>
                  <a:cubicBezTo>
                    <a:pt x="391284" y="211455"/>
                    <a:pt x="430654" y="226695"/>
                    <a:pt x="438274" y="264795"/>
                  </a:cubicBezTo>
                  <a:cubicBezTo>
                    <a:pt x="363344" y="320040"/>
                    <a:pt x="256029" y="259080"/>
                    <a:pt x="195704" y="205740"/>
                  </a:cubicBezTo>
                  <a:cubicBezTo>
                    <a:pt x="153794" y="228600"/>
                    <a:pt x="141094" y="292100"/>
                    <a:pt x="136649" y="332740"/>
                  </a:cubicBezTo>
                  <a:cubicBezTo>
                    <a:pt x="143634" y="339090"/>
                    <a:pt x="151889" y="345440"/>
                    <a:pt x="160779" y="353060"/>
                  </a:cubicBezTo>
                  <a:cubicBezTo>
                    <a:pt x="169669" y="349885"/>
                    <a:pt x="178559" y="346075"/>
                    <a:pt x="188084" y="342900"/>
                  </a:cubicBezTo>
                  <a:cubicBezTo>
                    <a:pt x="193799" y="347345"/>
                    <a:pt x="199514" y="351790"/>
                    <a:pt x="205864" y="357505"/>
                  </a:cubicBezTo>
                  <a:cubicBezTo>
                    <a:pt x="238249" y="346710"/>
                    <a:pt x="275079" y="366395"/>
                    <a:pt x="310004" y="365125"/>
                  </a:cubicBezTo>
                  <a:cubicBezTo>
                    <a:pt x="348104" y="407670"/>
                    <a:pt x="245869" y="379095"/>
                    <a:pt x="227454" y="375285"/>
                  </a:cubicBezTo>
                  <a:cubicBezTo>
                    <a:pt x="220469" y="379095"/>
                    <a:pt x="212849" y="384175"/>
                    <a:pt x="203959" y="388620"/>
                  </a:cubicBezTo>
                  <a:cubicBezTo>
                    <a:pt x="196974" y="386080"/>
                    <a:pt x="188719" y="381000"/>
                    <a:pt x="184274" y="375920"/>
                  </a:cubicBezTo>
                  <a:cubicBezTo>
                    <a:pt x="167129" y="374650"/>
                    <a:pt x="151889" y="373380"/>
                    <a:pt x="134744" y="372110"/>
                  </a:cubicBezTo>
                  <a:cubicBezTo>
                    <a:pt x="134744" y="381000"/>
                    <a:pt x="139189" y="389890"/>
                    <a:pt x="145539" y="395605"/>
                  </a:cubicBezTo>
                  <a:cubicBezTo>
                    <a:pt x="186179" y="433070"/>
                    <a:pt x="166494" y="499110"/>
                    <a:pt x="128394" y="528955"/>
                  </a:cubicBezTo>
                  <a:cubicBezTo>
                    <a:pt x="69974" y="541020"/>
                    <a:pt x="67434" y="429895"/>
                    <a:pt x="99819" y="396875"/>
                  </a:cubicBezTo>
                  <a:cubicBezTo>
                    <a:pt x="113154" y="386715"/>
                    <a:pt x="109979" y="361315"/>
                    <a:pt x="90294" y="370205"/>
                  </a:cubicBezTo>
                  <a:cubicBezTo>
                    <a:pt x="71244" y="380365"/>
                    <a:pt x="57909" y="368300"/>
                    <a:pt x="42669" y="358775"/>
                  </a:cubicBezTo>
                  <a:close/>
                  <a:moveTo>
                    <a:pt x="111884" y="481965"/>
                  </a:moveTo>
                  <a:cubicBezTo>
                    <a:pt x="107439" y="512445"/>
                    <a:pt x="133474" y="506095"/>
                    <a:pt x="111249" y="482600"/>
                  </a:cubicBezTo>
                  <a:cubicBezTo>
                    <a:pt x="110614" y="470535"/>
                    <a:pt x="109979" y="458470"/>
                    <a:pt x="108709" y="446405"/>
                  </a:cubicBezTo>
                  <a:cubicBezTo>
                    <a:pt x="105534" y="458470"/>
                    <a:pt x="99184" y="471805"/>
                    <a:pt x="111884" y="481965"/>
                  </a:cubicBezTo>
                  <a:close/>
                  <a:moveTo>
                    <a:pt x="200784" y="171450"/>
                  </a:moveTo>
                  <a:cubicBezTo>
                    <a:pt x="233804" y="126365"/>
                    <a:pt x="188084" y="57785"/>
                    <a:pt x="148079" y="34290"/>
                  </a:cubicBezTo>
                  <a:cubicBezTo>
                    <a:pt x="130934" y="70485"/>
                    <a:pt x="156334" y="168910"/>
                    <a:pt x="200784" y="171450"/>
                  </a:cubicBezTo>
                  <a:lnTo>
                    <a:pt x="200784" y="171450"/>
                  </a:lnTo>
                  <a:close/>
                  <a:moveTo>
                    <a:pt x="241424" y="220980"/>
                  </a:moveTo>
                  <a:lnTo>
                    <a:pt x="242059" y="219075"/>
                  </a:lnTo>
                  <a:lnTo>
                    <a:pt x="240154" y="220345"/>
                  </a:lnTo>
                  <a:cubicBezTo>
                    <a:pt x="289684" y="245110"/>
                    <a:pt x="363979" y="292100"/>
                    <a:pt x="412239" y="248920"/>
                  </a:cubicBezTo>
                  <a:cubicBezTo>
                    <a:pt x="370964" y="205740"/>
                    <a:pt x="304289" y="149860"/>
                    <a:pt x="243964" y="186690"/>
                  </a:cubicBezTo>
                  <a:cubicBezTo>
                    <a:pt x="269999" y="217170"/>
                    <a:pt x="344294" y="203835"/>
                    <a:pt x="353819" y="244475"/>
                  </a:cubicBezTo>
                  <a:cubicBezTo>
                    <a:pt x="318259" y="237490"/>
                    <a:pt x="280159" y="214630"/>
                    <a:pt x="241424" y="220980"/>
                  </a:cubicBezTo>
                  <a:close/>
                  <a:moveTo>
                    <a:pt x="139189" y="431165"/>
                  </a:moveTo>
                  <a:cubicBezTo>
                    <a:pt x="135379" y="450215"/>
                    <a:pt x="134744" y="450215"/>
                    <a:pt x="140459" y="465455"/>
                  </a:cubicBezTo>
                  <a:cubicBezTo>
                    <a:pt x="146809" y="453390"/>
                    <a:pt x="145539" y="443230"/>
                    <a:pt x="139189" y="431165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655" name="Google Shape;655;p12"/>
            <p:cNvSpPr/>
            <p:nvPr/>
          </p:nvSpPr>
          <p:spPr>
            <a:xfrm>
              <a:off x="1151008" y="1222803"/>
              <a:ext cx="35003" cy="68520"/>
            </a:xfrm>
            <a:custGeom>
              <a:avLst/>
              <a:gdLst/>
              <a:ahLst/>
              <a:cxnLst/>
              <a:rect l="l" t="t" r="r" b="b"/>
              <a:pathLst>
                <a:path w="40701" h="79674" extrusionOk="0">
                  <a:moveTo>
                    <a:pt x="38100" y="79674"/>
                  </a:moveTo>
                  <a:cubicBezTo>
                    <a:pt x="20320" y="56179"/>
                    <a:pt x="8255" y="30144"/>
                    <a:pt x="0" y="2840"/>
                  </a:cubicBezTo>
                  <a:cubicBezTo>
                    <a:pt x="24130" y="-16210"/>
                    <a:pt x="48895" y="66340"/>
                    <a:pt x="38100" y="79674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</p:grpSp>
      <p:sp>
        <p:nvSpPr>
          <p:cNvPr id="656" name="Google Shape;656;p12"/>
          <p:cNvSpPr/>
          <p:nvPr/>
        </p:nvSpPr>
        <p:spPr>
          <a:xfrm rot="-1109260">
            <a:off x="7931505" y="3919346"/>
            <a:ext cx="396713" cy="402269"/>
          </a:xfrm>
          <a:custGeom>
            <a:avLst/>
            <a:gdLst/>
            <a:ahLst/>
            <a:cxnLst/>
            <a:rect l="l" t="t" r="r" b="b"/>
            <a:pathLst>
              <a:path w="461644" h="468109" extrusionOk="0">
                <a:moveTo>
                  <a:pt x="313055" y="28998"/>
                </a:moveTo>
                <a:cubicBezTo>
                  <a:pt x="261620" y="-13547"/>
                  <a:pt x="187960" y="-4022"/>
                  <a:pt x="131445" y="23918"/>
                </a:cubicBezTo>
                <a:cubicBezTo>
                  <a:pt x="158750" y="209973"/>
                  <a:pt x="74295" y="277918"/>
                  <a:pt x="0" y="435398"/>
                </a:cubicBezTo>
                <a:cubicBezTo>
                  <a:pt x="26670" y="495088"/>
                  <a:pt x="107314" y="453178"/>
                  <a:pt x="158750" y="461433"/>
                </a:cubicBezTo>
                <a:cubicBezTo>
                  <a:pt x="257810" y="439208"/>
                  <a:pt x="367664" y="470323"/>
                  <a:pt x="461645" y="435398"/>
                </a:cubicBezTo>
                <a:cubicBezTo>
                  <a:pt x="369570" y="280458"/>
                  <a:pt x="297814" y="222038"/>
                  <a:pt x="313055" y="28998"/>
                </a:cubicBezTo>
                <a:close/>
                <a:moveTo>
                  <a:pt x="270510" y="39158"/>
                </a:moveTo>
                <a:cubicBezTo>
                  <a:pt x="237489" y="54398"/>
                  <a:pt x="205105" y="51858"/>
                  <a:pt x="172085" y="38523"/>
                </a:cubicBezTo>
                <a:cubicBezTo>
                  <a:pt x="197485" y="14393"/>
                  <a:pt x="243205" y="16933"/>
                  <a:pt x="270510" y="39158"/>
                </a:cubicBezTo>
                <a:close/>
                <a:moveTo>
                  <a:pt x="160655" y="63923"/>
                </a:moveTo>
                <a:cubicBezTo>
                  <a:pt x="203835" y="69638"/>
                  <a:pt x="242570" y="70273"/>
                  <a:pt x="287020" y="64558"/>
                </a:cubicBezTo>
                <a:cubicBezTo>
                  <a:pt x="301625" y="119803"/>
                  <a:pt x="283845" y="182033"/>
                  <a:pt x="306070" y="232833"/>
                </a:cubicBezTo>
                <a:cubicBezTo>
                  <a:pt x="314325" y="244898"/>
                  <a:pt x="330835" y="258868"/>
                  <a:pt x="321310" y="274743"/>
                </a:cubicBezTo>
                <a:cubicBezTo>
                  <a:pt x="258445" y="376978"/>
                  <a:pt x="194310" y="273473"/>
                  <a:pt x="116839" y="281728"/>
                </a:cubicBezTo>
                <a:cubicBezTo>
                  <a:pt x="172085" y="168063"/>
                  <a:pt x="155575" y="180763"/>
                  <a:pt x="160655" y="63923"/>
                </a:cubicBezTo>
                <a:close/>
                <a:moveTo>
                  <a:pt x="350520" y="430318"/>
                </a:moveTo>
                <a:cubicBezTo>
                  <a:pt x="243839" y="425238"/>
                  <a:pt x="137795" y="444923"/>
                  <a:pt x="31750" y="441113"/>
                </a:cubicBezTo>
                <a:cubicBezTo>
                  <a:pt x="123189" y="141393"/>
                  <a:pt x="212089" y="450003"/>
                  <a:pt x="340360" y="284903"/>
                </a:cubicBezTo>
                <a:cubicBezTo>
                  <a:pt x="373380" y="329353"/>
                  <a:pt x="400685" y="368088"/>
                  <a:pt x="425450" y="415713"/>
                </a:cubicBezTo>
                <a:cubicBezTo>
                  <a:pt x="418464" y="425238"/>
                  <a:pt x="368935" y="431588"/>
                  <a:pt x="350520" y="430318"/>
                </a:cubicBezTo>
                <a:close/>
                <a:moveTo>
                  <a:pt x="275589" y="413173"/>
                </a:moveTo>
                <a:cubicBezTo>
                  <a:pt x="280670" y="396663"/>
                  <a:pt x="275589" y="382058"/>
                  <a:pt x="274320" y="363643"/>
                </a:cubicBezTo>
                <a:cubicBezTo>
                  <a:pt x="203200" y="347768"/>
                  <a:pt x="209550" y="449368"/>
                  <a:pt x="275589" y="413173"/>
                </a:cubicBezTo>
                <a:close/>
                <a:moveTo>
                  <a:pt x="250189" y="403648"/>
                </a:moveTo>
                <a:cubicBezTo>
                  <a:pt x="236855" y="403013"/>
                  <a:pt x="242570" y="390313"/>
                  <a:pt x="252095" y="387773"/>
                </a:cubicBezTo>
                <a:cubicBezTo>
                  <a:pt x="264160" y="389678"/>
                  <a:pt x="259714" y="403013"/>
                  <a:pt x="250189" y="403648"/>
                </a:cubicBezTo>
                <a:close/>
                <a:moveTo>
                  <a:pt x="160020" y="336338"/>
                </a:moveTo>
                <a:cubicBezTo>
                  <a:pt x="121920" y="334433"/>
                  <a:pt x="120014" y="387138"/>
                  <a:pt x="158750" y="385233"/>
                </a:cubicBezTo>
                <a:cubicBezTo>
                  <a:pt x="191770" y="387773"/>
                  <a:pt x="194310" y="335703"/>
                  <a:pt x="160020" y="336338"/>
                </a:cubicBezTo>
                <a:close/>
                <a:moveTo>
                  <a:pt x="153035" y="363008"/>
                </a:moveTo>
                <a:cubicBezTo>
                  <a:pt x="160020" y="361103"/>
                  <a:pt x="163830" y="354118"/>
                  <a:pt x="167639" y="365548"/>
                </a:cubicBezTo>
                <a:cubicBezTo>
                  <a:pt x="161289" y="366183"/>
                  <a:pt x="155575" y="370628"/>
                  <a:pt x="153035" y="363008"/>
                </a:cubicBezTo>
                <a:close/>
                <a:moveTo>
                  <a:pt x="235585" y="262678"/>
                </a:moveTo>
                <a:cubicBezTo>
                  <a:pt x="268605" y="265218"/>
                  <a:pt x="281305" y="215053"/>
                  <a:pt x="240030" y="211243"/>
                </a:cubicBezTo>
                <a:cubicBezTo>
                  <a:pt x="203200" y="206798"/>
                  <a:pt x="203835" y="257598"/>
                  <a:pt x="235585" y="262678"/>
                </a:cubicBezTo>
                <a:close/>
                <a:moveTo>
                  <a:pt x="248285" y="235373"/>
                </a:moveTo>
                <a:cubicBezTo>
                  <a:pt x="242570" y="240453"/>
                  <a:pt x="237489" y="246803"/>
                  <a:pt x="232410" y="238548"/>
                </a:cubicBezTo>
                <a:cubicBezTo>
                  <a:pt x="231139" y="228388"/>
                  <a:pt x="240664" y="230293"/>
                  <a:pt x="248285" y="235373"/>
                </a:cubicBezTo>
                <a:close/>
                <a:moveTo>
                  <a:pt x="224155" y="133138"/>
                </a:moveTo>
                <a:cubicBezTo>
                  <a:pt x="224789" y="115993"/>
                  <a:pt x="196214" y="108373"/>
                  <a:pt x="193675" y="129328"/>
                </a:cubicBezTo>
                <a:cubicBezTo>
                  <a:pt x="190500" y="154093"/>
                  <a:pt x="222250" y="155998"/>
                  <a:pt x="224155" y="133138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57" name="Google Shape;657;p12"/>
          <p:cNvSpPr/>
          <p:nvPr/>
        </p:nvSpPr>
        <p:spPr>
          <a:xfrm>
            <a:off x="6730123" y="371344"/>
            <a:ext cx="453103" cy="511439"/>
          </a:xfrm>
          <a:custGeom>
            <a:avLst/>
            <a:gdLst/>
            <a:ahLst/>
            <a:cxnLst/>
            <a:rect l="l" t="t" r="r" b="b"/>
            <a:pathLst>
              <a:path w="526864" h="594697" extrusionOk="0">
                <a:moveTo>
                  <a:pt x="476936" y="348155"/>
                </a:moveTo>
                <a:cubicBezTo>
                  <a:pt x="414706" y="390065"/>
                  <a:pt x="352476" y="373555"/>
                  <a:pt x="427406" y="306880"/>
                </a:cubicBezTo>
                <a:cubicBezTo>
                  <a:pt x="588696" y="206550"/>
                  <a:pt x="435661" y="-15065"/>
                  <a:pt x="280086" y="810"/>
                </a:cubicBezTo>
                <a:cubicBezTo>
                  <a:pt x="137211" y="13510"/>
                  <a:pt x="14656" y="153845"/>
                  <a:pt x="51" y="293545"/>
                </a:cubicBezTo>
                <a:cubicBezTo>
                  <a:pt x="-3759" y="510080"/>
                  <a:pt x="205791" y="675815"/>
                  <a:pt x="402641" y="552625"/>
                </a:cubicBezTo>
                <a:cubicBezTo>
                  <a:pt x="461061" y="528495"/>
                  <a:pt x="601396" y="353870"/>
                  <a:pt x="476936" y="348155"/>
                </a:cubicBezTo>
                <a:close/>
                <a:moveTo>
                  <a:pt x="205156" y="568500"/>
                </a:moveTo>
                <a:cubicBezTo>
                  <a:pt x="39421" y="529765"/>
                  <a:pt x="-27254" y="296085"/>
                  <a:pt x="67996" y="162735"/>
                </a:cubicBezTo>
                <a:cubicBezTo>
                  <a:pt x="139116" y="53515"/>
                  <a:pt x="294691" y="-44275"/>
                  <a:pt x="410896" y="59865"/>
                </a:cubicBezTo>
                <a:cubicBezTo>
                  <a:pt x="457251" y="97965"/>
                  <a:pt x="501066" y="170990"/>
                  <a:pt x="469316" y="230045"/>
                </a:cubicBezTo>
                <a:cubicBezTo>
                  <a:pt x="447726" y="280845"/>
                  <a:pt x="340411" y="315135"/>
                  <a:pt x="379146" y="376095"/>
                </a:cubicBezTo>
                <a:cubicBezTo>
                  <a:pt x="412801" y="414830"/>
                  <a:pt x="457886" y="371650"/>
                  <a:pt x="497256" y="369745"/>
                </a:cubicBezTo>
                <a:cubicBezTo>
                  <a:pt x="507416" y="503095"/>
                  <a:pt x="323901" y="594535"/>
                  <a:pt x="205156" y="568500"/>
                </a:cubicBezTo>
                <a:close/>
                <a:moveTo>
                  <a:pt x="132766" y="332915"/>
                </a:moveTo>
                <a:cubicBezTo>
                  <a:pt x="154991" y="341805"/>
                  <a:pt x="200076" y="333550"/>
                  <a:pt x="181026" y="301165"/>
                </a:cubicBezTo>
                <a:cubicBezTo>
                  <a:pt x="172136" y="286560"/>
                  <a:pt x="167691" y="270050"/>
                  <a:pt x="172771" y="252270"/>
                </a:cubicBezTo>
                <a:cubicBezTo>
                  <a:pt x="176581" y="210995"/>
                  <a:pt x="122606" y="217345"/>
                  <a:pt x="95936" y="212900"/>
                </a:cubicBezTo>
                <a:cubicBezTo>
                  <a:pt x="30531" y="204645"/>
                  <a:pt x="20371" y="327200"/>
                  <a:pt x="76886" y="346885"/>
                </a:cubicBezTo>
                <a:cubicBezTo>
                  <a:pt x="96571" y="336090"/>
                  <a:pt x="109906" y="322755"/>
                  <a:pt x="132766" y="332915"/>
                </a:cubicBezTo>
                <a:close/>
                <a:moveTo>
                  <a:pt x="283261" y="118920"/>
                </a:moveTo>
                <a:cubicBezTo>
                  <a:pt x="299771" y="35735"/>
                  <a:pt x="146101" y="25575"/>
                  <a:pt x="179756" y="118920"/>
                </a:cubicBezTo>
                <a:cubicBezTo>
                  <a:pt x="116256" y="200835"/>
                  <a:pt x="250241" y="230045"/>
                  <a:pt x="283261" y="118920"/>
                </a:cubicBezTo>
                <a:close/>
                <a:moveTo>
                  <a:pt x="263576" y="96695"/>
                </a:moveTo>
                <a:cubicBezTo>
                  <a:pt x="261671" y="99870"/>
                  <a:pt x="260401" y="101775"/>
                  <a:pt x="259766" y="103045"/>
                </a:cubicBezTo>
                <a:cubicBezTo>
                  <a:pt x="249606" y="96060"/>
                  <a:pt x="253416" y="87170"/>
                  <a:pt x="263576" y="96695"/>
                </a:cubicBezTo>
                <a:close/>
                <a:moveTo>
                  <a:pt x="229286" y="144320"/>
                </a:moveTo>
                <a:cubicBezTo>
                  <a:pt x="232461" y="131620"/>
                  <a:pt x="239446" y="126540"/>
                  <a:pt x="255321" y="121460"/>
                </a:cubicBezTo>
                <a:cubicBezTo>
                  <a:pt x="248336" y="136065"/>
                  <a:pt x="245161" y="146225"/>
                  <a:pt x="229286" y="144320"/>
                </a:cubicBezTo>
                <a:close/>
                <a:moveTo>
                  <a:pt x="201346" y="404035"/>
                </a:moveTo>
                <a:cubicBezTo>
                  <a:pt x="199441" y="358315"/>
                  <a:pt x="131496" y="364030"/>
                  <a:pt x="106731" y="386890"/>
                </a:cubicBezTo>
                <a:cubicBezTo>
                  <a:pt x="81331" y="451660"/>
                  <a:pt x="128956" y="520240"/>
                  <a:pt x="190551" y="461185"/>
                </a:cubicBezTo>
                <a:cubicBezTo>
                  <a:pt x="208966" y="445945"/>
                  <a:pt x="200076" y="424355"/>
                  <a:pt x="201346" y="404035"/>
                </a:cubicBezTo>
                <a:close/>
                <a:moveTo>
                  <a:pt x="424866" y="139875"/>
                </a:moveTo>
                <a:cubicBezTo>
                  <a:pt x="413436" y="53515"/>
                  <a:pt x="334696" y="68120"/>
                  <a:pt x="334061" y="151305"/>
                </a:cubicBezTo>
                <a:cubicBezTo>
                  <a:pt x="334061" y="216075"/>
                  <a:pt x="445821" y="205915"/>
                  <a:pt x="424866" y="139875"/>
                </a:cubicBezTo>
                <a:close/>
                <a:moveTo>
                  <a:pt x="259131" y="467535"/>
                </a:moveTo>
                <a:cubicBezTo>
                  <a:pt x="194361" y="477060"/>
                  <a:pt x="205156" y="565960"/>
                  <a:pt x="274371" y="560880"/>
                </a:cubicBezTo>
                <a:cubicBezTo>
                  <a:pt x="332791" y="531035"/>
                  <a:pt x="342316" y="461185"/>
                  <a:pt x="259131" y="467535"/>
                </a:cubicBezTo>
                <a:close/>
                <a:moveTo>
                  <a:pt x="410261" y="407210"/>
                </a:moveTo>
                <a:cubicBezTo>
                  <a:pt x="370891" y="406575"/>
                  <a:pt x="327711" y="466265"/>
                  <a:pt x="364541" y="497380"/>
                </a:cubicBezTo>
                <a:cubicBezTo>
                  <a:pt x="418516" y="538655"/>
                  <a:pt x="504876" y="406575"/>
                  <a:pt x="410261" y="407210"/>
                </a:cubicBezTo>
                <a:close/>
                <a:moveTo>
                  <a:pt x="390576" y="483410"/>
                </a:moveTo>
                <a:cubicBezTo>
                  <a:pt x="351206" y="484680"/>
                  <a:pt x="389306" y="425625"/>
                  <a:pt x="413436" y="428165"/>
                </a:cubicBezTo>
                <a:cubicBezTo>
                  <a:pt x="455346" y="434515"/>
                  <a:pt x="410261" y="476425"/>
                  <a:pt x="390576" y="483410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58" name="Google Shape;658;p12"/>
          <p:cNvSpPr/>
          <p:nvPr/>
        </p:nvSpPr>
        <p:spPr>
          <a:xfrm rot="1799564">
            <a:off x="7269683" y="4556613"/>
            <a:ext cx="351219" cy="440001"/>
          </a:xfrm>
          <a:custGeom>
            <a:avLst/>
            <a:gdLst/>
            <a:ahLst/>
            <a:cxnLst/>
            <a:rect l="l" t="t" r="r" b="b"/>
            <a:pathLst>
              <a:path w="408305" h="511517" extrusionOk="0">
                <a:moveTo>
                  <a:pt x="89536" y="14843"/>
                </a:moveTo>
                <a:cubicBezTo>
                  <a:pt x="68580" y="20558"/>
                  <a:pt x="76200" y="45323"/>
                  <a:pt x="70486" y="61198"/>
                </a:cubicBezTo>
                <a:cubicBezTo>
                  <a:pt x="48261" y="207248"/>
                  <a:pt x="12700" y="352663"/>
                  <a:pt x="0" y="499348"/>
                </a:cubicBezTo>
                <a:cubicBezTo>
                  <a:pt x="80011" y="540623"/>
                  <a:pt x="333375" y="470138"/>
                  <a:pt x="377190" y="389493"/>
                </a:cubicBezTo>
                <a:cubicBezTo>
                  <a:pt x="321945" y="291068"/>
                  <a:pt x="245111" y="207248"/>
                  <a:pt x="178436" y="117078"/>
                </a:cubicBezTo>
                <a:cubicBezTo>
                  <a:pt x="146050" y="88503"/>
                  <a:pt x="130811" y="26273"/>
                  <a:pt x="89536" y="14843"/>
                </a:cubicBezTo>
                <a:close/>
                <a:moveTo>
                  <a:pt x="344805" y="390763"/>
                </a:moveTo>
                <a:cubicBezTo>
                  <a:pt x="313055" y="461248"/>
                  <a:pt x="111761" y="499348"/>
                  <a:pt x="36830" y="494268"/>
                </a:cubicBezTo>
                <a:cubicBezTo>
                  <a:pt x="33655" y="423148"/>
                  <a:pt x="287655" y="318373"/>
                  <a:pt x="344805" y="390763"/>
                </a:cubicBezTo>
                <a:close/>
                <a:moveTo>
                  <a:pt x="184150" y="362188"/>
                </a:moveTo>
                <a:cubicBezTo>
                  <a:pt x="176530" y="351393"/>
                  <a:pt x="170180" y="341868"/>
                  <a:pt x="161290" y="329803"/>
                </a:cubicBezTo>
                <a:cubicBezTo>
                  <a:pt x="150495" y="343773"/>
                  <a:pt x="154305" y="353933"/>
                  <a:pt x="156211" y="369808"/>
                </a:cubicBezTo>
                <a:cubicBezTo>
                  <a:pt x="114300" y="394573"/>
                  <a:pt x="70486" y="415528"/>
                  <a:pt x="33655" y="447913"/>
                </a:cubicBezTo>
                <a:cubicBezTo>
                  <a:pt x="18415" y="439023"/>
                  <a:pt x="32386" y="417433"/>
                  <a:pt x="31750" y="403463"/>
                </a:cubicBezTo>
                <a:cubicBezTo>
                  <a:pt x="55880" y="288528"/>
                  <a:pt x="65405" y="170418"/>
                  <a:pt x="95886" y="57388"/>
                </a:cubicBezTo>
                <a:cubicBezTo>
                  <a:pt x="111125" y="52308"/>
                  <a:pt x="112395" y="68183"/>
                  <a:pt x="118111" y="78978"/>
                </a:cubicBezTo>
                <a:cubicBezTo>
                  <a:pt x="111761" y="80883"/>
                  <a:pt x="104775" y="82153"/>
                  <a:pt x="97155" y="84693"/>
                </a:cubicBezTo>
                <a:cubicBezTo>
                  <a:pt x="99695" y="98663"/>
                  <a:pt x="100330" y="123428"/>
                  <a:pt x="120015" y="112633"/>
                </a:cubicBezTo>
                <a:cubicBezTo>
                  <a:pt x="121286" y="104378"/>
                  <a:pt x="123190" y="96123"/>
                  <a:pt x="124461" y="87233"/>
                </a:cubicBezTo>
                <a:cubicBezTo>
                  <a:pt x="189230" y="173593"/>
                  <a:pt x="263525" y="252968"/>
                  <a:pt x="317500" y="346948"/>
                </a:cubicBezTo>
                <a:cubicBezTo>
                  <a:pt x="271780" y="346313"/>
                  <a:pt x="229870" y="353933"/>
                  <a:pt x="184150" y="362188"/>
                </a:cubicBezTo>
                <a:close/>
                <a:moveTo>
                  <a:pt x="326390" y="268208"/>
                </a:moveTo>
                <a:cubicBezTo>
                  <a:pt x="326390" y="285988"/>
                  <a:pt x="349250" y="302498"/>
                  <a:pt x="354330" y="321548"/>
                </a:cubicBezTo>
                <a:cubicBezTo>
                  <a:pt x="360680" y="330438"/>
                  <a:pt x="370205" y="339328"/>
                  <a:pt x="382270" y="330438"/>
                </a:cubicBezTo>
                <a:cubicBezTo>
                  <a:pt x="373380" y="307578"/>
                  <a:pt x="350520" y="297418"/>
                  <a:pt x="344805" y="272018"/>
                </a:cubicBezTo>
                <a:cubicBezTo>
                  <a:pt x="341630" y="264398"/>
                  <a:pt x="332740" y="265033"/>
                  <a:pt x="326390" y="268208"/>
                </a:cubicBezTo>
                <a:close/>
                <a:moveTo>
                  <a:pt x="160020" y="26908"/>
                </a:moveTo>
                <a:cubicBezTo>
                  <a:pt x="147320" y="1508"/>
                  <a:pt x="137161" y="-8652"/>
                  <a:pt x="119380" y="8493"/>
                </a:cubicBezTo>
                <a:cubicBezTo>
                  <a:pt x="132715" y="18653"/>
                  <a:pt x="144145" y="46593"/>
                  <a:pt x="160020" y="26908"/>
                </a:cubicBezTo>
                <a:close/>
                <a:moveTo>
                  <a:pt x="280670" y="188198"/>
                </a:moveTo>
                <a:cubicBezTo>
                  <a:pt x="285115" y="164068"/>
                  <a:pt x="281305" y="158353"/>
                  <a:pt x="252730" y="155813"/>
                </a:cubicBezTo>
                <a:cubicBezTo>
                  <a:pt x="259080" y="172323"/>
                  <a:pt x="266700" y="182483"/>
                  <a:pt x="280670" y="188198"/>
                </a:cubicBezTo>
                <a:close/>
                <a:moveTo>
                  <a:pt x="245111" y="131683"/>
                </a:moveTo>
                <a:cubicBezTo>
                  <a:pt x="254636" y="116443"/>
                  <a:pt x="235586" y="105648"/>
                  <a:pt x="218440" y="110093"/>
                </a:cubicBezTo>
                <a:cubicBezTo>
                  <a:pt x="226061" y="126603"/>
                  <a:pt x="231775" y="138033"/>
                  <a:pt x="245111" y="131683"/>
                </a:cubicBezTo>
                <a:close/>
                <a:moveTo>
                  <a:pt x="290830" y="209788"/>
                </a:moveTo>
                <a:cubicBezTo>
                  <a:pt x="284480" y="219313"/>
                  <a:pt x="295275" y="227568"/>
                  <a:pt x="300990" y="234553"/>
                </a:cubicBezTo>
                <a:cubicBezTo>
                  <a:pt x="328295" y="239633"/>
                  <a:pt x="310515" y="205343"/>
                  <a:pt x="290830" y="209788"/>
                </a:cubicBezTo>
                <a:close/>
                <a:moveTo>
                  <a:pt x="202565" y="76438"/>
                </a:moveTo>
                <a:cubicBezTo>
                  <a:pt x="202565" y="63103"/>
                  <a:pt x="183515" y="56118"/>
                  <a:pt x="176530" y="65643"/>
                </a:cubicBezTo>
                <a:cubicBezTo>
                  <a:pt x="174625" y="77708"/>
                  <a:pt x="193040" y="87233"/>
                  <a:pt x="202565" y="76438"/>
                </a:cubicBezTo>
                <a:close/>
                <a:moveTo>
                  <a:pt x="389890" y="366633"/>
                </a:moveTo>
                <a:cubicBezTo>
                  <a:pt x="393700" y="375523"/>
                  <a:pt x="399415" y="371078"/>
                  <a:pt x="408305" y="366633"/>
                </a:cubicBezTo>
                <a:cubicBezTo>
                  <a:pt x="398145" y="357743"/>
                  <a:pt x="395605" y="355838"/>
                  <a:pt x="389890" y="366633"/>
                </a:cubicBezTo>
                <a:close/>
                <a:moveTo>
                  <a:pt x="119380" y="157718"/>
                </a:moveTo>
                <a:cubicBezTo>
                  <a:pt x="102870" y="164703"/>
                  <a:pt x="128905" y="203438"/>
                  <a:pt x="139700" y="179308"/>
                </a:cubicBezTo>
                <a:cubicBezTo>
                  <a:pt x="134620" y="170418"/>
                  <a:pt x="132715" y="155178"/>
                  <a:pt x="119380" y="157718"/>
                </a:cubicBezTo>
                <a:close/>
                <a:moveTo>
                  <a:pt x="146686" y="244078"/>
                </a:moveTo>
                <a:cubicBezTo>
                  <a:pt x="157480" y="238998"/>
                  <a:pt x="151130" y="216773"/>
                  <a:pt x="139700" y="214868"/>
                </a:cubicBezTo>
                <a:cubicBezTo>
                  <a:pt x="126365" y="219313"/>
                  <a:pt x="131445" y="247888"/>
                  <a:pt x="146686" y="244078"/>
                </a:cubicBezTo>
                <a:close/>
                <a:moveTo>
                  <a:pt x="142875" y="287258"/>
                </a:moveTo>
                <a:cubicBezTo>
                  <a:pt x="142875" y="305673"/>
                  <a:pt x="164465" y="305673"/>
                  <a:pt x="163195" y="289798"/>
                </a:cubicBezTo>
                <a:cubicBezTo>
                  <a:pt x="161290" y="275828"/>
                  <a:pt x="147320" y="277098"/>
                  <a:pt x="142875" y="287258"/>
                </a:cubicBezTo>
                <a:close/>
                <a:moveTo>
                  <a:pt x="172086" y="402193"/>
                </a:moveTo>
                <a:cubicBezTo>
                  <a:pt x="160655" y="407908"/>
                  <a:pt x="168911" y="423783"/>
                  <a:pt x="180975" y="426323"/>
                </a:cubicBezTo>
                <a:cubicBezTo>
                  <a:pt x="191136" y="415528"/>
                  <a:pt x="185420" y="402193"/>
                  <a:pt x="172086" y="402193"/>
                </a:cubicBezTo>
                <a:close/>
                <a:moveTo>
                  <a:pt x="187961" y="447913"/>
                </a:moveTo>
                <a:cubicBezTo>
                  <a:pt x="184786" y="451088"/>
                  <a:pt x="182245" y="453628"/>
                  <a:pt x="180340" y="456168"/>
                </a:cubicBezTo>
                <a:cubicBezTo>
                  <a:pt x="187961" y="468868"/>
                  <a:pt x="201930" y="458073"/>
                  <a:pt x="187961" y="447913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59" name="Google Shape;659;p12"/>
          <p:cNvSpPr/>
          <p:nvPr/>
        </p:nvSpPr>
        <p:spPr>
          <a:xfrm>
            <a:off x="8073205" y="696414"/>
            <a:ext cx="289739" cy="456235"/>
          </a:xfrm>
          <a:custGeom>
            <a:avLst/>
            <a:gdLst/>
            <a:ahLst/>
            <a:cxnLst/>
            <a:rect l="l" t="t" r="r" b="b"/>
            <a:pathLst>
              <a:path w="336906" h="530506" extrusionOk="0">
                <a:moveTo>
                  <a:pt x="136525" y="96168"/>
                </a:moveTo>
                <a:cubicBezTo>
                  <a:pt x="113030" y="223803"/>
                  <a:pt x="24130" y="329848"/>
                  <a:pt x="0" y="458118"/>
                </a:cubicBezTo>
                <a:cubicBezTo>
                  <a:pt x="60960" y="713388"/>
                  <a:pt x="264795" y="217453"/>
                  <a:pt x="278765" y="141253"/>
                </a:cubicBezTo>
                <a:cubicBezTo>
                  <a:pt x="291465" y="75213"/>
                  <a:pt x="152400" y="18698"/>
                  <a:pt x="136525" y="96168"/>
                </a:cubicBezTo>
                <a:close/>
                <a:moveTo>
                  <a:pt x="69850" y="504473"/>
                </a:moveTo>
                <a:cubicBezTo>
                  <a:pt x="-16510" y="531778"/>
                  <a:pt x="43815" y="378743"/>
                  <a:pt x="63500" y="342548"/>
                </a:cubicBezTo>
                <a:cubicBezTo>
                  <a:pt x="111760" y="336833"/>
                  <a:pt x="138430" y="339373"/>
                  <a:pt x="164465" y="352073"/>
                </a:cubicBezTo>
                <a:cubicBezTo>
                  <a:pt x="137795" y="404778"/>
                  <a:pt x="107315" y="458753"/>
                  <a:pt x="69850" y="504473"/>
                </a:cubicBezTo>
                <a:close/>
                <a:moveTo>
                  <a:pt x="182245" y="318418"/>
                </a:moveTo>
                <a:cubicBezTo>
                  <a:pt x="149860" y="327308"/>
                  <a:pt x="116205" y="321593"/>
                  <a:pt x="80645" y="319053"/>
                </a:cubicBezTo>
                <a:cubicBezTo>
                  <a:pt x="100330" y="253013"/>
                  <a:pt x="133350" y="192053"/>
                  <a:pt x="159385" y="127918"/>
                </a:cubicBezTo>
                <a:cubicBezTo>
                  <a:pt x="189230" y="139348"/>
                  <a:pt x="217170" y="150143"/>
                  <a:pt x="245110" y="161573"/>
                </a:cubicBezTo>
                <a:cubicBezTo>
                  <a:pt x="244475" y="190148"/>
                  <a:pt x="216535" y="259998"/>
                  <a:pt x="182245" y="318418"/>
                </a:cubicBezTo>
                <a:close/>
                <a:moveTo>
                  <a:pt x="248285" y="134268"/>
                </a:moveTo>
                <a:cubicBezTo>
                  <a:pt x="222885" y="140618"/>
                  <a:pt x="121920" y="93628"/>
                  <a:pt x="187960" y="80928"/>
                </a:cubicBezTo>
                <a:cubicBezTo>
                  <a:pt x="208915" y="83468"/>
                  <a:pt x="281940" y="105693"/>
                  <a:pt x="248285" y="134268"/>
                </a:cubicBezTo>
                <a:close/>
                <a:moveTo>
                  <a:pt x="295275" y="283"/>
                </a:moveTo>
                <a:cubicBezTo>
                  <a:pt x="224155" y="-6067"/>
                  <a:pt x="259715" y="96803"/>
                  <a:pt x="311785" y="73308"/>
                </a:cubicBezTo>
                <a:cubicBezTo>
                  <a:pt x="353695" y="53623"/>
                  <a:pt x="339725" y="-1622"/>
                  <a:pt x="295275" y="283"/>
                </a:cubicBezTo>
                <a:close/>
                <a:moveTo>
                  <a:pt x="274320" y="30763"/>
                </a:moveTo>
                <a:cubicBezTo>
                  <a:pt x="290830" y="26318"/>
                  <a:pt x="303530" y="14253"/>
                  <a:pt x="317500" y="26318"/>
                </a:cubicBezTo>
                <a:cubicBezTo>
                  <a:pt x="329565" y="56163"/>
                  <a:pt x="273685" y="75848"/>
                  <a:pt x="274320" y="30763"/>
                </a:cubicBezTo>
                <a:close/>
                <a:moveTo>
                  <a:pt x="210820" y="187608"/>
                </a:moveTo>
                <a:cubicBezTo>
                  <a:pt x="212090" y="151413"/>
                  <a:pt x="158115" y="146333"/>
                  <a:pt x="156210" y="186338"/>
                </a:cubicBezTo>
                <a:cubicBezTo>
                  <a:pt x="155575" y="216183"/>
                  <a:pt x="209550" y="217453"/>
                  <a:pt x="210820" y="187608"/>
                </a:cubicBezTo>
                <a:close/>
                <a:moveTo>
                  <a:pt x="187960" y="180623"/>
                </a:moveTo>
                <a:cubicBezTo>
                  <a:pt x="193040" y="185068"/>
                  <a:pt x="189230" y="186973"/>
                  <a:pt x="186055" y="190783"/>
                </a:cubicBezTo>
                <a:cubicBezTo>
                  <a:pt x="179705" y="185068"/>
                  <a:pt x="183515" y="184433"/>
                  <a:pt x="187960" y="180623"/>
                </a:cubicBezTo>
                <a:close/>
                <a:moveTo>
                  <a:pt x="167005" y="229518"/>
                </a:moveTo>
                <a:cubicBezTo>
                  <a:pt x="139700" y="230153"/>
                  <a:pt x="128270" y="275873"/>
                  <a:pt x="164465" y="276508"/>
                </a:cubicBezTo>
                <a:cubicBezTo>
                  <a:pt x="196215" y="277143"/>
                  <a:pt x="193675" y="232058"/>
                  <a:pt x="167005" y="229518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60" name="Google Shape;660;p12"/>
          <p:cNvSpPr/>
          <p:nvPr/>
        </p:nvSpPr>
        <p:spPr>
          <a:xfrm>
            <a:off x="7347687" y="-80809"/>
            <a:ext cx="602898" cy="641121"/>
          </a:xfrm>
          <a:custGeom>
            <a:avLst/>
            <a:gdLst/>
            <a:ahLst/>
            <a:cxnLst/>
            <a:rect l="l" t="t" r="r" b="b"/>
            <a:pathLst>
              <a:path w="701044" h="745490" extrusionOk="0">
                <a:moveTo>
                  <a:pt x="690343" y="116840"/>
                </a:moveTo>
                <a:cubicBezTo>
                  <a:pt x="663037" y="55245"/>
                  <a:pt x="674468" y="90170"/>
                  <a:pt x="624302" y="72390"/>
                </a:cubicBezTo>
                <a:cubicBezTo>
                  <a:pt x="483968" y="55880"/>
                  <a:pt x="352522" y="0"/>
                  <a:pt x="209647" y="0"/>
                </a:cubicBezTo>
                <a:cubicBezTo>
                  <a:pt x="-38003" y="735330"/>
                  <a:pt x="-186592" y="579120"/>
                  <a:pt x="475712" y="745490"/>
                </a:cubicBezTo>
                <a:cubicBezTo>
                  <a:pt x="548102" y="622935"/>
                  <a:pt x="579218" y="475615"/>
                  <a:pt x="631922" y="342900"/>
                </a:cubicBezTo>
                <a:cubicBezTo>
                  <a:pt x="640812" y="299720"/>
                  <a:pt x="731618" y="134620"/>
                  <a:pt x="690343" y="116840"/>
                </a:cubicBezTo>
                <a:close/>
                <a:moveTo>
                  <a:pt x="219172" y="41275"/>
                </a:moveTo>
                <a:cubicBezTo>
                  <a:pt x="230602" y="-11430"/>
                  <a:pt x="585568" y="92075"/>
                  <a:pt x="641447" y="107950"/>
                </a:cubicBezTo>
                <a:cubicBezTo>
                  <a:pt x="585568" y="295910"/>
                  <a:pt x="517622" y="479425"/>
                  <a:pt x="438247" y="658495"/>
                </a:cubicBezTo>
                <a:cubicBezTo>
                  <a:pt x="294102" y="639445"/>
                  <a:pt x="169643" y="583565"/>
                  <a:pt x="30577" y="553085"/>
                </a:cubicBezTo>
                <a:cubicBezTo>
                  <a:pt x="79472" y="377190"/>
                  <a:pt x="160118" y="213995"/>
                  <a:pt x="219172" y="41275"/>
                </a:cubicBezTo>
                <a:close/>
                <a:moveTo>
                  <a:pt x="612872" y="333375"/>
                </a:moveTo>
                <a:cubicBezTo>
                  <a:pt x="569058" y="462280"/>
                  <a:pt x="518893" y="588010"/>
                  <a:pt x="469997" y="715645"/>
                </a:cubicBezTo>
                <a:cubicBezTo>
                  <a:pt x="320772" y="690245"/>
                  <a:pt x="174087" y="657860"/>
                  <a:pt x="30577" y="610235"/>
                </a:cubicBezTo>
                <a:cubicBezTo>
                  <a:pt x="24227" y="600710"/>
                  <a:pt x="22958" y="591820"/>
                  <a:pt x="30577" y="581660"/>
                </a:cubicBezTo>
                <a:cubicBezTo>
                  <a:pt x="151227" y="589915"/>
                  <a:pt x="265527" y="648335"/>
                  <a:pt x="384272" y="674370"/>
                </a:cubicBezTo>
                <a:cubicBezTo>
                  <a:pt x="461108" y="708025"/>
                  <a:pt x="464283" y="661035"/>
                  <a:pt x="487143" y="600710"/>
                </a:cubicBezTo>
                <a:cubicBezTo>
                  <a:pt x="563343" y="445770"/>
                  <a:pt x="599537" y="280035"/>
                  <a:pt x="664943" y="121920"/>
                </a:cubicBezTo>
                <a:cubicBezTo>
                  <a:pt x="691612" y="187960"/>
                  <a:pt x="622397" y="264795"/>
                  <a:pt x="612872" y="333375"/>
                </a:cubicBezTo>
                <a:close/>
                <a:moveTo>
                  <a:pt x="533497" y="298450"/>
                </a:moveTo>
                <a:cubicBezTo>
                  <a:pt x="540483" y="255270"/>
                  <a:pt x="596362" y="196850"/>
                  <a:pt x="565883" y="157480"/>
                </a:cubicBezTo>
                <a:cubicBezTo>
                  <a:pt x="503018" y="130810"/>
                  <a:pt x="431262" y="120650"/>
                  <a:pt x="363952" y="105410"/>
                </a:cubicBezTo>
                <a:cubicBezTo>
                  <a:pt x="329662" y="93980"/>
                  <a:pt x="291562" y="78105"/>
                  <a:pt x="254733" y="90805"/>
                </a:cubicBezTo>
                <a:cubicBezTo>
                  <a:pt x="231872" y="146685"/>
                  <a:pt x="221712" y="208280"/>
                  <a:pt x="191233" y="264160"/>
                </a:cubicBezTo>
                <a:cubicBezTo>
                  <a:pt x="285847" y="318135"/>
                  <a:pt x="410308" y="321310"/>
                  <a:pt x="511908" y="368300"/>
                </a:cubicBezTo>
                <a:cubicBezTo>
                  <a:pt x="534768" y="354965"/>
                  <a:pt x="522702" y="320040"/>
                  <a:pt x="533497" y="298450"/>
                </a:cubicBezTo>
                <a:close/>
                <a:moveTo>
                  <a:pt x="224252" y="257175"/>
                </a:moveTo>
                <a:cubicBezTo>
                  <a:pt x="268702" y="73025"/>
                  <a:pt x="257272" y="105410"/>
                  <a:pt x="427452" y="140335"/>
                </a:cubicBezTo>
                <a:cubicBezTo>
                  <a:pt x="619222" y="183515"/>
                  <a:pt x="536037" y="178435"/>
                  <a:pt x="504287" y="334010"/>
                </a:cubicBezTo>
                <a:cubicBezTo>
                  <a:pt x="408402" y="320040"/>
                  <a:pt x="312518" y="288290"/>
                  <a:pt x="224252" y="257175"/>
                </a:cubicBezTo>
                <a:close/>
                <a:moveTo>
                  <a:pt x="297912" y="153670"/>
                </a:moveTo>
                <a:cubicBezTo>
                  <a:pt x="239493" y="175260"/>
                  <a:pt x="427452" y="197485"/>
                  <a:pt x="442693" y="207645"/>
                </a:cubicBezTo>
                <a:cubicBezTo>
                  <a:pt x="456662" y="171450"/>
                  <a:pt x="325218" y="168275"/>
                  <a:pt x="297912" y="153670"/>
                </a:cubicBezTo>
                <a:close/>
                <a:moveTo>
                  <a:pt x="280768" y="226060"/>
                </a:moveTo>
                <a:cubicBezTo>
                  <a:pt x="305533" y="227965"/>
                  <a:pt x="325852" y="247650"/>
                  <a:pt x="348077" y="226695"/>
                </a:cubicBezTo>
                <a:cubicBezTo>
                  <a:pt x="327122" y="221615"/>
                  <a:pt x="259812" y="190500"/>
                  <a:pt x="280768" y="226060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61" name="Google Shape;661;p12"/>
          <p:cNvSpPr/>
          <p:nvPr/>
        </p:nvSpPr>
        <p:spPr>
          <a:xfrm>
            <a:off x="4940628" y="97286"/>
            <a:ext cx="738779" cy="460515"/>
          </a:xfrm>
          <a:custGeom>
            <a:avLst/>
            <a:gdLst/>
            <a:ahLst/>
            <a:cxnLst/>
            <a:rect l="l" t="t" r="r" b="b"/>
            <a:pathLst>
              <a:path w="859045" h="535482" extrusionOk="0">
                <a:moveTo>
                  <a:pt x="588002" y="328160"/>
                </a:moveTo>
                <a:cubicBezTo>
                  <a:pt x="447667" y="234815"/>
                  <a:pt x="414647" y="298950"/>
                  <a:pt x="312412" y="268470"/>
                </a:cubicBezTo>
                <a:cubicBezTo>
                  <a:pt x="254627" y="231640"/>
                  <a:pt x="209542" y="179570"/>
                  <a:pt x="135247" y="175760"/>
                </a:cubicBezTo>
                <a:cubicBezTo>
                  <a:pt x="168267" y="137660"/>
                  <a:pt x="314952" y="51935"/>
                  <a:pt x="353052" y="104640"/>
                </a:cubicBezTo>
                <a:cubicBezTo>
                  <a:pt x="377182" y="131310"/>
                  <a:pt x="401947" y="37965"/>
                  <a:pt x="394962" y="25265"/>
                </a:cubicBezTo>
                <a:cubicBezTo>
                  <a:pt x="337812" y="-50935"/>
                  <a:pt x="224782" y="67175"/>
                  <a:pt x="161282" y="91940"/>
                </a:cubicBezTo>
                <a:cubicBezTo>
                  <a:pt x="116832" y="124325"/>
                  <a:pt x="52697" y="142105"/>
                  <a:pt x="22852" y="189730"/>
                </a:cubicBezTo>
                <a:cubicBezTo>
                  <a:pt x="10787" y="253230"/>
                  <a:pt x="-31758" y="349115"/>
                  <a:pt x="43807" y="387215"/>
                </a:cubicBezTo>
                <a:cubicBezTo>
                  <a:pt x="95877" y="407535"/>
                  <a:pt x="179697" y="445000"/>
                  <a:pt x="226052" y="402455"/>
                </a:cubicBezTo>
                <a:cubicBezTo>
                  <a:pt x="252087" y="370070"/>
                  <a:pt x="276852" y="313555"/>
                  <a:pt x="325747" y="344035"/>
                </a:cubicBezTo>
                <a:cubicBezTo>
                  <a:pt x="344162" y="391660"/>
                  <a:pt x="297807" y="450715"/>
                  <a:pt x="356227" y="485640"/>
                </a:cubicBezTo>
                <a:cubicBezTo>
                  <a:pt x="408932" y="513580"/>
                  <a:pt x="501642" y="562475"/>
                  <a:pt x="552442" y="516755"/>
                </a:cubicBezTo>
                <a:cubicBezTo>
                  <a:pt x="594352" y="462145"/>
                  <a:pt x="588002" y="377690"/>
                  <a:pt x="659122" y="346575"/>
                </a:cubicBezTo>
                <a:cubicBezTo>
                  <a:pt x="711827" y="330065"/>
                  <a:pt x="769612" y="267200"/>
                  <a:pt x="825492" y="298315"/>
                </a:cubicBezTo>
                <a:cubicBezTo>
                  <a:pt x="836922" y="307205"/>
                  <a:pt x="850892" y="301490"/>
                  <a:pt x="857242" y="288155"/>
                </a:cubicBezTo>
                <a:cubicBezTo>
                  <a:pt x="881372" y="103370"/>
                  <a:pt x="656582" y="314825"/>
                  <a:pt x="588002" y="328160"/>
                </a:cubicBezTo>
                <a:close/>
                <a:moveTo>
                  <a:pt x="367022" y="24630"/>
                </a:moveTo>
                <a:cubicBezTo>
                  <a:pt x="374007" y="56380"/>
                  <a:pt x="374007" y="56380"/>
                  <a:pt x="363847" y="76065"/>
                </a:cubicBezTo>
                <a:cubicBezTo>
                  <a:pt x="287647" y="35425"/>
                  <a:pt x="214622" y="112260"/>
                  <a:pt x="141597" y="130040"/>
                </a:cubicBezTo>
                <a:cubicBezTo>
                  <a:pt x="214622" y="91305"/>
                  <a:pt x="285742" y="15740"/>
                  <a:pt x="367022" y="24630"/>
                </a:cubicBezTo>
                <a:close/>
                <a:moveTo>
                  <a:pt x="114927" y="142740"/>
                </a:moveTo>
                <a:cubicBezTo>
                  <a:pt x="123182" y="139565"/>
                  <a:pt x="130802" y="135755"/>
                  <a:pt x="139057" y="131945"/>
                </a:cubicBezTo>
                <a:cubicBezTo>
                  <a:pt x="133977" y="141470"/>
                  <a:pt x="125087" y="142740"/>
                  <a:pt x="114927" y="142740"/>
                </a:cubicBezTo>
                <a:cubicBezTo>
                  <a:pt x="111117" y="162425"/>
                  <a:pt x="99687" y="173220"/>
                  <a:pt x="76192" y="178300"/>
                </a:cubicBezTo>
                <a:cubicBezTo>
                  <a:pt x="84447" y="156710"/>
                  <a:pt x="105402" y="156075"/>
                  <a:pt x="114927" y="142740"/>
                </a:cubicBezTo>
                <a:close/>
                <a:moveTo>
                  <a:pt x="506087" y="512310"/>
                </a:moveTo>
                <a:cubicBezTo>
                  <a:pt x="448937" y="504690"/>
                  <a:pt x="340352" y="490720"/>
                  <a:pt x="348607" y="414520"/>
                </a:cubicBezTo>
                <a:cubicBezTo>
                  <a:pt x="352417" y="388485"/>
                  <a:pt x="363212" y="354195"/>
                  <a:pt x="344797" y="331970"/>
                </a:cubicBezTo>
                <a:cubicBezTo>
                  <a:pt x="315587" y="307840"/>
                  <a:pt x="266057" y="301490"/>
                  <a:pt x="245102" y="338955"/>
                </a:cubicBezTo>
                <a:cubicBezTo>
                  <a:pt x="208272" y="420235"/>
                  <a:pt x="116832" y="403090"/>
                  <a:pt x="50792" y="366895"/>
                </a:cubicBezTo>
                <a:cubicBezTo>
                  <a:pt x="5072" y="335145"/>
                  <a:pt x="26662" y="269105"/>
                  <a:pt x="39362" y="224655"/>
                </a:cubicBezTo>
                <a:cubicBezTo>
                  <a:pt x="88892" y="175125"/>
                  <a:pt x="194302" y="201795"/>
                  <a:pt x="245102" y="244975"/>
                </a:cubicBezTo>
                <a:cubicBezTo>
                  <a:pt x="356227" y="360545"/>
                  <a:pt x="455922" y="237355"/>
                  <a:pt x="593717" y="359275"/>
                </a:cubicBezTo>
                <a:cubicBezTo>
                  <a:pt x="570857" y="410710"/>
                  <a:pt x="568317" y="499610"/>
                  <a:pt x="506087" y="512310"/>
                </a:cubicBezTo>
                <a:close/>
                <a:moveTo>
                  <a:pt x="680077" y="302760"/>
                </a:moveTo>
                <a:cubicBezTo>
                  <a:pt x="680077" y="302125"/>
                  <a:pt x="680077" y="302125"/>
                  <a:pt x="679442" y="301490"/>
                </a:cubicBezTo>
                <a:cubicBezTo>
                  <a:pt x="679442" y="301490"/>
                  <a:pt x="680077" y="301490"/>
                  <a:pt x="680077" y="300855"/>
                </a:cubicBezTo>
                <a:cubicBezTo>
                  <a:pt x="680077" y="302125"/>
                  <a:pt x="680077" y="302760"/>
                  <a:pt x="680077" y="302760"/>
                </a:cubicBezTo>
                <a:close/>
                <a:moveTo>
                  <a:pt x="680712" y="300855"/>
                </a:moveTo>
                <a:cubicBezTo>
                  <a:pt x="687697" y="296410"/>
                  <a:pt x="694682" y="291965"/>
                  <a:pt x="702302" y="289425"/>
                </a:cubicBezTo>
                <a:cubicBezTo>
                  <a:pt x="697857" y="303395"/>
                  <a:pt x="695952" y="304665"/>
                  <a:pt x="680712" y="300855"/>
                </a:cubicBezTo>
                <a:close/>
                <a:moveTo>
                  <a:pt x="704842" y="288155"/>
                </a:moveTo>
                <a:cubicBezTo>
                  <a:pt x="709922" y="286885"/>
                  <a:pt x="715002" y="285615"/>
                  <a:pt x="720082" y="285615"/>
                </a:cubicBezTo>
                <a:cubicBezTo>
                  <a:pt x="715637" y="291965"/>
                  <a:pt x="709922" y="289425"/>
                  <a:pt x="704842" y="288155"/>
                </a:cubicBezTo>
                <a:close/>
                <a:moveTo>
                  <a:pt x="836922" y="272280"/>
                </a:moveTo>
                <a:cubicBezTo>
                  <a:pt x="797552" y="259580"/>
                  <a:pt x="761357" y="271645"/>
                  <a:pt x="722622" y="284980"/>
                </a:cubicBezTo>
                <a:cubicBezTo>
                  <a:pt x="744847" y="262755"/>
                  <a:pt x="803902" y="229735"/>
                  <a:pt x="835017" y="242435"/>
                </a:cubicBezTo>
                <a:cubicBezTo>
                  <a:pt x="842002" y="251960"/>
                  <a:pt x="836287" y="262120"/>
                  <a:pt x="836922" y="272280"/>
                </a:cubicBezTo>
                <a:close/>
                <a:moveTo>
                  <a:pt x="412107" y="311015"/>
                </a:moveTo>
                <a:cubicBezTo>
                  <a:pt x="310507" y="396105"/>
                  <a:pt x="406392" y="528185"/>
                  <a:pt x="519422" y="475480"/>
                </a:cubicBezTo>
                <a:cubicBezTo>
                  <a:pt x="629277" y="409440"/>
                  <a:pt x="504817" y="293235"/>
                  <a:pt x="412107" y="311015"/>
                </a:cubicBezTo>
                <a:close/>
                <a:moveTo>
                  <a:pt x="479417" y="346575"/>
                </a:moveTo>
                <a:cubicBezTo>
                  <a:pt x="475607" y="357370"/>
                  <a:pt x="476877" y="367530"/>
                  <a:pt x="487672" y="376420"/>
                </a:cubicBezTo>
                <a:cubicBezTo>
                  <a:pt x="499737" y="386580"/>
                  <a:pt x="502912" y="401185"/>
                  <a:pt x="503547" y="416425"/>
                </a:cubicBezTo>
                <a:cubicBezTo>
                  <a:pt x="528312" y="451985"/>
                  <a:pt x="511802" y="373245"/>
                  <a:pt x="508627" y="362450"/>
                </a:cubicBezTo>
                <a:cubicBezTo>
                  <a:pt x="570857" y="377055"/>
                  <a:pt x="538472" y="462780"/>
                  <a:pt x="480687" y="465320"/>
                </a:cubicBezTo>
                <a:cubicBezTo>
                  <a:pt x="398772" y="478020"/>
                  <a:pt x="358767" y="380865"/>
                  <a:pt x="427347" y="333875"/>
                </a:cubicBezTo>
                <a:cubicBezTo>
                  <a:pt x="443857" y="336415"/>
                  <a:pt x="462907" y="330065"/>
                  <a:pt x="479417" y="346575"/>
                </a:cubicBezTo>
                <a:close/>
                <a:moveTo>
                  <a:pt x="45712" y="274820"/>
                </a:moveTo>
                <a:cubicBezTo>
                  <a:pt x="15232" y="385945"/>
                  <a:pt x="243197" y="432935"/>
                  <a:pt x="235577" y="303395"/>
                </a:cubicBezTo>
                <a:cubicBezTo>
                  <a:pt x="240657" y="208780"/>
                  <a:pt x="60317" y="177665"/>
                  <a:pt x="45712" y="274820"/>
                </a:cubicBezTo>
                <a:close/>
                <a:moveTo>
                  <a:pt x="97147" y="342130"/>
                </a:moveTo>
                <a:cubicBezTo>
                  <a:pt x="50157" y="326255"/>
                  <a:pt x="55872" y="255135"/>
                  <a:pt x="99687" y="242435"/>
                </a:cubicBezTo>
                <a:cubicBezTo>
                  <a:pt x="121277" y="242435"/>
                  <a:pt x="143502" y="232910"/>
                  <a:pt x="166362" y="242435"/>
                </a:cubicBezTo>
                <a:cubicBezTo>
                  <a:pt x="167632" y="272915"/>
                  <a:pt x="187317" y="281805"/>
                  <a:pt x="186682" y="314190"/>
                </a:cubicBezTo>
                <a:cubicBezTo>
                  <a:pt x="215892" y="327525"/>
                  <a:pt x="198112" y="269740"/>
                  <a:pt x="187317" y="258310"/>
                </a:cubicBezTo>
                <a:cubicBezTo>
                  <a:pt x="256532" y="269105"/>
                  <a:pt x="208907" y="416425"/>
                  <a:pt x="97147" y="342130"/>
                </a:cubicBezTo>
                <a:close/>
                <a:moveTo>
                  <a:pt x="476242" y="414520"/>
                </a:moveTo>
                <a:cubicBezTo>
                  <a:pt x="494657" y="408170"/>
                  <a:pt x="478782" y="377690"/>
                  <a:pt x="459732" y="378325"/>
                </a:cubicBezTo>
                <a:cubicBezTo>
                  <a:pt x="465447" y="395470"/>
                  <a:pt x="461637" y="409440"/>
                  <a:pt x="476242" y="414520"/>
                </a:cubicBezTo>
                <a:close/>
                <a:moveTo>
                  <a:pt x="145407" y="286250"/>
                </a:moveTo>
                <a:cubicBezTo>
                  <a:pt x="154297" y="305300"/>
                  <a:pt x="148582" y="333240"/>
                  <a:pt x="172077" y="340860"/>
                </a:cubicBezTo>
                <a:cubicBezTo>
                  <a:pt x="175887" y="321810"/>
                  <a:pt x="168267" y="265930"/>
                  <a:pt x="145407" y="286250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62" name="Google Shape;662;p12"/>
          <p:cNvSpPr/>
          <p:nvPr/>
        </p:nvSpPr>
        <p:spPr>
          <a:xfrm rot="-1245048">
            <a:off x="8307364" y="2023367"/>
            <a:ext cx="363919" cy="537176"/>
          </a:xfrm>
          <a:custGeom>
            <a:avLst/>
            <a:gdLst/>
            <a:ahLst/>
            <a:cxnLst/>
            <a:rect l="l" t="t" r="r" b="b"/>
            <a:pathLst>
              <a:path w="422747" h="624012" extrusionOk="0">
                <a:moveTo>
                  <a:pt x="410845" y="259621"/>
                </a:moveTo>
                <a:cubicBezTo>
                  <a:pt x="398145" y="183421"/>
                  <a:pt x="422275" y="81821"/>
                  <a:pt x="377825" y="18321"/>
                </a:cubicBezTo>
                <a:cubicBezTo>
                  <a:pt x="294640" y="-22319"/>
                  <a:pt x="191770" y="15781"/>
                  <a:pt x="103505" y="26576"/>
                </a:cubicBezTo>
                <a:cubicBezTo>
                  <a:pt x="76836" y="36101"/>
                  <a:pt x="38100" y="32291"/>
                  <a:pt x="17780" y="51976"/>
                </a:cubicBezTo>
                <a:cubicBezTo>
                  <a:pt x="17145" y="62771"/>
                  <a:pt x="5715" y="62771"/>
                  <a:pt x="0" y="72931"/>
                </a:cubicBezTo>
                <a:cubicBezTo>
                  <a:pt x="19686" y="229776"/>
                  <a:pt x="7620" y="389161"/>
                  <a:pt x="13970" y="547276"/>
                </a:cubicBezTo>
                <a:cubicBezTo>
                  <a:pt x="-6350" y="657766"/>
                  <a:pt x="162561" y="615856"/>
                  <a:pt x="227330" y="617761"/>
                </a:cubicBezTo>
                <a:cubicBezTo>
                  <a:pt x="270511" y="592361"/>
                  <a:pt x="426086" y="628556"/>
                  <a:pt x="422275" y="570771"/>
                </a:cubicBezTo>
                <a:cubicBezTo>
                  <a:pt x="424815" y="467266"/>
                  <a:pt x="416561" y="363126"/>
                  <a:pt x="410845" y="259621"/>
                </a:cubicBezTo>
                <a:close/>
                <a:moveTo>
                  <a:pt x="353061" y="579026"/>
                </a:moveTo>
                <a:cubicBezTo>
                  <a:pt x="288925" y="577121"/>
                  <a:pt x="60961" y="637446"/>
                  <a:pt x="38736" y="575851"/>
                </a:cubicBezTo>
                <a:cubicBezTo>
                  <a:pt x="143511" y="579026"/>
                  <a:pt x="248286" y="572676"/>
                  <a:pt x="353061" y="574581"/>
                </a:cubicBezTo>
                <a:cubicBezTo>
                  <a:pt x="353061" y="575851"/>
                  <a:pt x="353061" y="577121"/>
                  <a:pt x="353061" y="579026"/>
                </a:cubicBezTo>
                <a:close/>
                <a:moveTo>
                  <a:pt x="361315" y="547911"/>
                </a:moveTo>
                <a:cubicBezTo>
                  <a:pt x="252095" y="555531"/>
                  <a:pt x="144145" y="561881"/>
                  <a:pt x="35561" y="551086"/>
                </a:cubicBezTo>
                <a:cubicBezTo>
                  <a:pt x="39370" y="392971"/>
                  <a:pt x="33020" y="236761"/>
                  <a:pt x="27305" y="79281"/>
                </a:cubicBezTo>
                <a:cubicBezTo>
                  <a:pt x="112395" y="27846"/>
                  <a:pt x="231775" y="25941"/>
                  <a:pt x="329565" y="25941"/>
                </a:cubicBezTo>
                <a:cubicBezTo>
                  <a:pt x="369570" y="197391"/>
                  <a:pt x="365761" y="373286"/>
                  <a:pt x="361315" y="547911"/>
                </a:cubicBezTo>
                <a:close/>
                <a:moveTo>
                  <a:pt x="377190" y="141511"/>
                </a:moveTo>
                <a:cubicBezTo>
                  <a:pt x="360045" y="110396"/>
                  <a:pt x="364490" y="76106"/>
                  <a:pt x="356870" y="41816"/>
                </a:cubicBezTo>
                <a:cubicBezTo>
                  <a:pt x="381000" y="13241"/>
                  <a:pt x="381000" y="121826"/>
                  <a:pt x="377190" y="141511"/>
                </a:cubicBezTo>
                <a:close/>
                <a:moveTo>
                  <a:pt x="397511" y="544736"/>
                </a:moveTo>
                <a:cubicBezTo>
                  <a:pt x="372745" y="497746"/>
                  <a:pt x="394336" y="431071"/>
                  <a:pt x="387350" y="376461"/>
                </a:cubicBezTo>
                <a:cubicBezTo>
                  <a:pt x="401955" y="370746"/>
                  <a:pt x="402590" y="530766"/>
                  <a:pt x="397511" y="544736"/>
                </a:cubicBezTo>
                <a:close/>
                <a:moveTo>
                  <a:pt x="302895" y="182786"/>
                </a:moveTo>
                <a:cubicBezTo>
                  <a:pt x="313690" y="183421"/>
                  <a:pt x="331470" y="173896"/>
                  <a:pt x="320675" y="162466"/>
                </a:cubicBezTo>
                <a:cubicBezTo>
                  <a:pt x="297180" y="138336"/>
                  <a:pt x="309880" y="104046"/>
                  <a:pt x="300355" y="74836"/>
                </a:cubicBezTo>
                <a:cubicBezTo>
                  <a:pt x="307340" y="35466"/>
                  <a:pt x="90170" y="76741"/>
                  <a:pt x="59690" y="81821"/>
                </a:cubicBezTo>
                <a:cubicBezTo>
                  <a:pt x="48261" y="119921"/>
                  <a:pt x="77470" y="152941"/>
                  <a:pt x="62865" y="194851"/>
                </a:cubicBezTo>
                <a:cubicBezTo>
                  <a:pt x="148590" y="206916"/>
                  <a:pt x="211455" y="177071"/>
                  <a:pt x="302895" y="182786"/>
                </a:cubicBezTo>
                <a:close/>
                <a:moveTo>
                  <a:pt x="282575" y="83091"/>
                </a:moveTo>
                <a:cubicBezTo>
                  <a:pt x="292100" y="105316"/>
                  <a:pt x="287655" y="127541"/>
                  <a:pt x="290830" y="149131"/>
                </a:cubicBezTo>
                <a:cubicBezTo>
                  <a:pt x="227965" y="172626"/>
                  <a:pt x="154940" y="172626"/>
                  <a:pt x="87630" y="174531"/>
                </a:cubicBezTo>
                <a:cubicBezTo>
                  <a:pt x="75565" y="151671"/>
                  <a:pt x="83820" y="128176"/>
                  <a:pt x="72390" y="104046"/>
                </a:cubicBezTo>
                <a:cubicBezTo>
                  <a:pt x="140970" y="86266"/>
                  <a:pt x="212725" y="81821"/>
                  <a:pt x="282575" y="83091"/>
                </a:cubicBezTo>
                <a:close/>
                <a:moveTo>
                  <a:pt x="274955" y="383446"/>
                </a:moveTo>
                <a:cubicBezTo>
                  <a:pt x="257811" y="411386"/>
                  <a:pt x="281305" y="441866"/>
                  <a:pt x="268605" y="477426"/>
                </a:cubicBezTo>
                <a:cubicBezTo>
                  <a:pt x="244475" y="452026"/>
                  <a:pt x="215900" y="479331"/>
                  <a:pt x="189865" y="461551"/>
                </a:cubicBezTo>
                <a:cubicBezTo>
                  <a:pt x="175261" y="454566"/>
                  <a:pt x="163195" y="458376"/>
                  <a:pt x="153036" y="471076"/>
                </a:cubicBezTo>
                <a:cubicBezTo>
                  <a:pt x="159386" y="509176"/>
                  <a:pt x="156845" y="525686"/>
                  <a:pt x="204470" y="518066"/>
                </a:cubicBezTo>
                <a:cubicBezTo>
                  <a:pt x="208280" y="509811"/>
                  <a:pt x="212725" y="500921"/>
                  <a:pt x="218440" y="490761"/>
                </a:cubicBezTo>
                <a:cubicBezTo>
                  <a:pt x="223520" y="501556"/>
                  <a:pt x="227330" y="510446"/>
                  <a:pt x="232411" y="521241"/>
                </a:cubicBezTo>
                <a:cubicBezTo>
                  <a:pt x="243840" y="517431"/>
                  <a:pt x="253365" y="513621"/>
                  <a:pt x="263525" y="510446"/>
                </a:cubicBezTo>
                <a:cubicBezTo>
                  <a:pt x="290195" y="526321"/>
                  <a:pt x="290195" y="526321"/>
                  <a:pt x="328295" y="509811"/>
                </a:cubicBezTo>
                <a:cubicBezTo>
                  <a:pt x="327661" y="468536"/>
                  <a:pt x="347345" y="349791"/>
                  <a:pt x="274955" y="383446"/>
                </a:cubicBezTo>
                <a:close/>
                <a:moveTo>
                  <a:pt x="193040" y="500921"/>
                </a:moveTo>
                <a:cubicBezTo>
                  <a:pt x="177800" y="500921"/>
                  <a:pt x="173990" y="498381"/>
                  <a:pt x="173355" y="489491"/>
                </a:cubicBezTo>
                <a:cubicBezTo>
                  <a:pt x="176530" y="469806"/>
                  <a:pt x="203836" y="475521"/>
                  <a:pt x="193040" y="500921"/>
                </a:cubicBezTo>
                <a:close/>
                <a:moveTo>
                  <a:pt x="309245" y="497111"/>
                </a:moveTo>
                <a:cubicBezTo>
                  <a:pt x="302261" y="498381"/>
                  <a:pt x="296545" y="499016"/>
                  <a:pt x="290830" y="499651"/>
                </a:cubicBezTo>
                <a:cubicBezTo>
                  <a:pt x="267970" y="379636"/>
                  <a:pt x="323215" y="357411"/>
                  <a:pt x="309245" y="497111"/>
                </a:cubicBezTo>
                <a:close/>
                <a:moveTo>
                  <a:pt x="296545" y="210091"/>
                </a:moveTo>
                <a:cubicBezTo>
                  <a:pt x="233680" y="208186"/>
                  <a:pt x="267970" y="301531"/>
                  <a:pt x="319405" y="275496"/>
                </a:cubicBezTo>
                <a:cubicBezTo>
                  <a:pt x="336550" y="264066"/>
                  <a:pt x="332740" y="203741"/>
                  <a:pt x="296545" y="210091"/>
                </a:cubicBezTo>
                <a:close/>
                <a:moveTo>
                  <a:pt x="297815" y="259621"/>
                </a:moveTo>
                <a:cubicBezTo>
                  <a:pt x="281940" y="260891"/>
                  <a:pt x="273050" y="230411"/>
                  <a:pt x="294640" y="229141"/>
                </a:cubicBezTo>
                <a:cubicBezTo>
                  <a:pt x="314961" y="225331"/>
                  <a:pt x="313690" y="259621"/>
                  <a:pt x="297815" y="259621"/>
                </a:cubicBezTo>
                <a:close/>
                <a:moveTo>
                  <a:pt x="244475" y="359316"/>
                </a:moveTo>
                <a:cubicBezTo>
                  <a:pt x="244475" y="342171"/>
                  <a:pt x="245111" y="327566"/>
                  <a:pt x="244475" y="312961"/>
                </a:cubicBezTo>
                <a:cubicBezTo>
                  <a:pt x="243205" y="288196"/>
                  <a:pt x="198120" y="286926"/>
                  <a:pt x="201930" y="315501"/>
                </a:cubicBezTo>
                <a:cubicBezTo>
                  <a:pt x="203836" y="344076"/>
                  <a:pt x="207645" y="372651"/>
                  <a:pt x="244475" y="359316"/>
                </a:cubicBezTo>
                <a:close/>
                <a:moveTo>
                  <a:pt x="89536" y="305976"/>
                </a:moveTo>
                <a:cubicBezTo>
                  <a:pt x="83186" y="326296"/>
                  <a:pt x="95886" y="344711"/>
                  <a:pt x="95250" y="365666"/>
                </a:cubicBezTo>
                <a:cubicBezTo>
                  <a:pt x="164465" y="385986"/>
                  <a:pt x="142240" y="276131"/>
                  <a:pt x="89536" y="305976"/>
                </a:cubicBezTo>
                <a:close/>
                <a:moveTo>
                  <a:pt x="111125" y="321851"/>
                </a:moveTo>
                <a:cubicBezTo>
                  <a:pt x="123190" y="324391"/>
                  <a:pt x="117475" y="335186"/>
                  <a:pt x="118745" y="345346"/>
                </a:cubicBezTo>
                <a:cubicBezTo>
                  <a:pt x="105411" y="341536"/>
                  <a:pt x="100965" y="326931"/>
                  <a:pt x="111125" y="321851"/>
                </a:cubicBezTo>
                <a:close/>
                <a:moveTo>
                  <a:pt x="136525" y="446946"/>
                </a:moveTo>
                <a:cubicBezTo>
                  <a:pt x="143511" y="375191"/>
                  <a:pt x="60961" y="365031"/>
                  <a:pt x="86995" y="447581"/>
                </a:cubicBezTo>
                <a:cubicBezTo>
                  <a:pt x="114300" y="460916"/>
                  <a:pt x="114300" y="460916"/>
                  <a:pt x="136525" y="446946"/>
                </a:cubicBezTo>
                <a:close/>
                <a:moveTo>
                  <a:pt x="100330" y="420911"/>
                </a:moveTo>
                <a:cubicBezTo>
                  <a:pt x="104775" y="394876"/>
                  <a:pt x="135255" y="420276"/>
                  <a:pt x="120650" y="436151"/>
                </a:cubicBezTo>
                <a:cubicBezTo>
                  <a:pt x="109220" y="446946"/>
                  <a:pt x="99061" y="432976"/>
                  <a:pt x="100330" y="420911"/>
                </a:cubicBezTo>
                <a:close/>
                <a:moveTo>
                  <a:pt x="195580" y="443136"/>
                </a:moveTo>
                <a:cubicBezTo>
                  <a:pt x="203200" y="439961"/>
                  <a:pt x="205105" y="432341"/>
                  <a:pt x="201295" y="418371"/>
                </a:cubicBezTo>
                <a:cubicBezTo>
                  <a:pt x="196850" y="387891"/>
                  <a:pt x="176530" y="387891"/>
                  <a:pt x="149861" y="392336"/>
                </a:cubicBezTo>
                <a:cubicBezTo>
                  <a:pt x="140336" y="422181"/>
                  <a:pt x="160655" y="461551"/>
                  <a:pt x="195580" y="443136"/>
                </a:cubicBezTo>
                <a:close/>
                <a:moveTo>
                  <a:pt x="167640" y="418371"/>
                </a:moveTo>
                <a:cubicBezTo>
                  <a:pt x="172086" y="406306"/>
                  <a:pt x="187961" y="408846"/>
                  <a:pt x="187961" y="424086"/>
                </a:cubicBezTo>
                <a:cubicBezTo>
                  <a:pt x="182245" y="432341"/>
                  <a:pt x="165736" y="429801"/>
                  <a:pt x="167640" y="418371"/>
                </a:cubicBezTo>
                <a:close/>
                <a:moveTo>
                  <a:pt x="153670" y="298356"/>
                </a:moveTo>
                <a:cubicBezTo>
                  <a:pt x="156211" y="323756"/>
                  <a:pt x="149861" y="351696"/>
                  <a:pt x="179705" y="368206"/>
                </a:cubicBezTo>
                <a:cubicBezTo>
                  <a:pt x="205105" y="341536"/>
                  <a:pt x="201930" y="284386"/>
                  <a:pt x="153670" y="298356"/>
                </a:cubicBezTo>
                <a:close/>
                <a:moveTo>
                  <a:pt x="281940" y="293276"/>
                </a:moveTo>
                <a:cubicBezTo>
                  <a:pt x="253365" y="305341"/>
                  <a:pt x="274955" y="359951"/>
                  <a:pt x="304165" y="356141"/>
                </a:cubicBezTo>
                <a:cubicBezTo>
                  <a:pt x="340995" y="335186"/>
                  <a:pt x="321311" y="295181"/>
                  <a:pt x="281940" y="293276"/>
                </a:cubicBezTo>
                <a:close/>
                <a:moveTo>
                  <a:pt x="295911" y="331376"/>
                </a:moveTo>
                <a:cubicBezTo>
                  <a:pt x="282575" y="330741"/>
                  <a:pt x="287020" y="317406"/>
                  <a:pt x="297180" y="311691"/>
                </a:cubicBezTo>
                <a:cubicBezTo>
                  <a:pt x="304800" y="321216"/>
                  <a:pt x="306070" y="326931"/>
                  <a:pt x="295911" y="331376"/>
                </a:cubicBezTo>
                <a:close/>
                <a:moveTo>
                  <a:pt x="123825" y="282481"/>
                </a:moveTo>
                <a:cubicBezTo>
                  <a:pt x="137795" y="226601"/>
                  <a:pt x="78740" y="200566"/>
                  <a:pt x="79375" y="252001"/>
                </a:cubicBezTo>
                <a:cubicBezTo>
                  <a:pt x="79375" y="279306"/>
                  <a:pt x="96520" y="290101"/>
                  <a:pt x="123825" y="282481"/>
                </a:cubicBezTo>
                <a:close/>
                <a:moveTo>
                  <a:pt x="98425" y="248826"/>
                </a:moveTo>
                <a:cubicBezTo>
                  <a:pt x="99695" y="250096"/>
                  <a:pt x="100330" y="251366"/>
                  <a:pt x="101600" y="252636"/>
                </a:cubicBezTo>
                <a:cubicBezTo>
                  <a:pt x="100330" y="253906"/>
                  <a:pt x="99061" y="254541"/>
                  <a:pt x="97155" y="255811"/>
                </a:cubicBezTo>
                <a:cubicBezTo>
                  <a:pt x="94615" y="252636"/>
                  <a:pt x="97155" y="250731"/>
                  <a:pt x="98425" y="248826"/>
                </a:cubicBezTo>
                <a:close/>
                <a:moveTo>
                  <a:pt x="92075" y="494571"/>
                </a:moveTo>
                <a:cubicBezTo>
                  <a:pt x="85090" y="528861"/>
                  <a:pt x="130811" y="542831"/>
                  <a:pt x="140336" y="509176"/>
                </a:cubicBezTo>
                <a:cubicBezTo>
                  <a:pt x="157480" y="470441"/>
                  <a:pt x="92075" y="442501"/>
                  <a:pt x="92075" y="494571"/>
                </a:cubicBezTo>
                <a:close/>
                <a:moveTo>
                  <a:pt x="120650" y="509176"/>
                </a:moveTo>
                <a:cubicBezTo>
                  <a:pt x="103505" y="511081"/>
                  <a:pt x="111125" y="487586"/>
                  <a:pt x="123190" y="483141"/>
                </a:cubicBezTo>
                <a:cubicBezTo>
                  <a:pt x="133986" y="490126"/>
                  <a:pt x="130811" y="503461"/>
                  <a:pt x="120650" y="509176"/>
                </a:cubicBezTo>
                <a:close/>
                <a:moveTo>
                  <a:pt x="202565" y="236126"/>
                </a:moveTo>
                <a:cubicBezTo>
                  <a:pt x="179070" y="285656"/>
                  <a:pt x="231140" y="297721"/>
                  <a:pt x="239395" y="257716"/>
                </a:cubicBezTo>
                <a:cubicBezTo>
                  <a:pt x="245111" y="238666"/>
                  <a:pt x="234315" y="207551"/>
                  <a:pt x="211455" y="216441"/>
                </a:cubicBezTo>
                <a:cubicBezTo>
                  <a:pt x="207011" y="231046"/>
                  <a:pt x="232411" y="231046"/>
                  <a:pt x="218440" y="250731"/>
                </a:cubicBezTo>
                <a:cubicBezTo>
                  <a:pt x="213995" y="245651"/>
                  <a:pt x="210186" y="242476"/>
                  <a:pt x="202565" y="236126"/>
                </a:cubicBezTo>
                <a:close/>
                <a:moveTo>
                  <a:pt x="168911" y="271686"/>
                </a:moveTo>
                <a:cubicBezTo>
                  <a:pt x="217805" y="236126"/>
                  <a:pt x="125730" y="175801"/>
                  <a:pt x="143511" y="248826"/>
                </a:cubicBezTo>
                <a:cubicBezTo>
                  <a:pt x="134620" y="267241"/>
                  <a:pt x="151765" y="288831"/>
                  <a:pt x="168911" y="271686"/>
                </a:cubicBezTo>
                <a:close/>
                <a:moveTo>
                  <a:pt x="161925" y="243111"/>
                </a:moveTo>
                <a:cubicBezTo>
                  <a:pt x="161290" y="244381"/>
                  <a:pt x="161290" y="245016"/>
                  <a:pt x="160655" y="246921"/>
                </a:cubicBezTo>
                <a:cubicBezTo>
                  <a:pt x="159386" y="243746"/>
                  <a:pt x="158750" y="243111"/>
                  <a:pt x="161925" y="243111"/>
                </a:cubicBezTo>
                <a:close/>
                <a:moveTo>
                  <a:pt x="238125" y="450121"/>
                </a:moveTo>
                <a:cubicBezTo>
                  <a:pt x="280036" y="441866"/>
                  <a:pt x="257811" y="388526"/>
                  <a:pt x="221615" y="387256"/>
                </a:cubicBezTo>
                <a:cubicBezTo>
                  <a:pt x="212725" y="409481"/>
                  <a:pt x="210820" y="448216"/>
                  <a:pt x="238125" y="450121"/>
                </a:cubicBezTo>
                <a:close/>
                <a:moveTo>
                  <a:pt x="241936" y="415831"/>
                </a:moveTo>
                <a:cubicBezTo>
                  <a:pt x="243840" y="417736"/>
                  <a:pt x="245745" y="419641"/>
                  <a:pt x="248920" y="422816"/>
                </a:cubicBezTo>
                <a:cubicBezTo>
                  <a:pt x="245111" y="425991"/>
                  <a:pt x="241936" y="427896"/>
                  <a:pt x="239395" y="429801"/>
                </a:cubicBezTo>
                <a:cubicBezTo>
                  <a:pt x="235586" y="424086"/>
                  <a:pt x="235586" y="420276"/>
                  <a:pt x="241936" y="415831"/>
                </a:cubicBezTo>
                <a:close/>
                <a:moveTo>
                  <a:pt x="272415" y="107856"/>
                </a:moveTo>
                <a:cubicBezTo>
                  <a:pt x="263525" y="83091"/>
                  <a:pt x="234315" y="98966"/>
                  <a:pt x="234950" y="120556"/>
                </a:cubicBezTo>
                <a:cubicBezTo>
                  <a:pt x="233045" y="161196"/>
                  <a:pt x="292736" y="142781"/>
                  <a:pt x="272415" y="107856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63" name="Google Shape;663;p12"/>
          <p:cNvSpPr/>
          <p:nvPr/>
        </p:nvSpPr>
        <p:spPr>
          <a:xfrm>
            <a:off x="140849" y="1398976"/>
            <a:ext cx="410163" cy="515682"/>
          </a:xfrm>
          <a:custGeom>
            <a:avLst/>
            <a:gdLst/>
            <a:ahLst/>
            <a:cxnLst/>
            <a:rect l="l" t="t" r="r" b="b"/>
            <a:pathLst>
              <a:path w="556153" h="699230" extrusionOk="0">
                <a:moveTo>
                  <a:pt x="410424" y="391256"/>
                </a:moveTo>
                <a:cubicBezTo>
                  <a:pt x="574889" y="156941"/>
                  <a:pt x="291679" y="-137064"/>
                  <a:pt x="71334" y="70581"/>
                </a:cubicBezTo>
                <a:cubicBezTo>
                  <a:pt x="-104561" y="236316"/>
                  <a:pt x="73239" y="511271"/>
                  <a:pt x="296759" y="455391"/>
                </a:cubicBezTo>
                <a:cubicBezTo>
                  <a:pt x="352639" y="534131"/>
                  <a:pt x="400899" y="617316"/>
                  <a:pt x="452969" y="699231"/>
                </a:cubicBezTo>
                <a:cubicBezTo>
                  <a:pt x="687919" y="695421"/>
                  <a:pt x="454239" y="483331"/>
                  <a:pt x="410424" y="391256"/>
                </a:cubicBezTo>
                <a:close/>
                <a:moveTo>
                  <a:pt x="33234" y="166466"/>
                </a:moveTo>
                <a:cubicBezTo>
                  <a:pt x="120864" y="-48164"/>
                  <a:pt x="449794" y="-11334"/>
                  <a:pt x="437094" y="238856"/>
                </a:cubicBezTo>
                <a:cubicBezTo>
                  <a:pt x="427569" y="553181"/>
                  <a:pt x="-57571" y="469996"/>
                  <a:pt x="33234" y="166466"/>
                </a:cubicBezTo>
                <a:close/>
                <a:moveTo>
                  <a:pt x="440904" y="631286"/>
                </a:moveTo>
                <a:cubicBezTo>
                  <a:pt x="404074" y="569056"/>
                  <a:pt x="351369" y="511271"/>
                  <a:pt x="325969" y="443961"/>
                </a:cubicBezTo>
                <a:cubicBezTo>
                  <a:pt x="345654" y="433166"/>
                  <a:pt x="365974" y="422371"/>
                  <a:pt x="389469" y="410306"/>
                </a:cubicBezTo>
                <a:cubicBezTo>
                  <a:pt x="429474" y="468091"/>
                  <a:pt x="590129" y="620491"/>
                  <a:pt x="440904" y="631286"/>
                </a:cubicBezTo>
                <a:close/>
                <a:moveTo>
                  <a:pt x="459954" y="661131"/>
                </a:moveTo>
                <a:cubicBezTo>
                  <a:pt x="480909" y="647796"/>
                  <a:pt x="502499" y="634461"/>
                  <a:pt x="523454" y="620491"/>
                </a:cubicBezTo>
                <a:cubicBezTo>
                  <a:pt x="559649" y="647161"/>
                  <a:pt x="464399" y="711931"/>
                  <a:pt x="459954" y="661131"/>
                </a:cubicBezTo>
                <a:close/>
                <a:moveTo>
                  <a:pt x="233259" y="64231"/>
                </a:moveTo>
                <a:cubicBezTo>
                  <a:pt x="-27726" y="91536"/>
                  <a:pt x="43394" y="449676"/>
                  <a:pt x="284694" y="393161"/>
                </a:cubicBezTo>
                <a:cubicBezTo>
                  <a:pt x="475194" y="323311"/>
                  <a:pt x="433284" y="80106"/>
                  <a:pt x="233259" y="64231"/>
                </a:cubicBezTo>
                <a:close/>
                <a:moveTo>
                  <a:pt x="242784" y="379826"/>
                </a:moveTo>
                <a:cubicBezTo>
                  <a:pt x="26249" y="375381"/>
                  <a:pt x="54824" y="54071"/>
                  <a:pt x="264374" y="97251"/>
                </a:cubicBezTo>
                <a:cubicBezTo>
                  <a:pt x="449159" y="111221"/>
                  <a:pt x="402804" y="363316"/>
                  <a:pt x="242784" y="379826"/>
                </a:cubicBezTo>
                <a:close/>
                <a:moveTo>
                  <a:pt x="225639" y="156306"/>
                </a:moveTo>
                <a:cubicBezTo>
                  <a:pt x="252944" y="146146"/>
                  <a:pt x="271359" y="166466"/>
                  <a:pt x="297394" y="166466"/>
                </a:cubicBezTo>
                <a:cubicBezTo>
                  <a:pt x="308824" y="120111"/>
                  <a:pt x="169759" y="120111"/>
                  <a:pt x="225639" y="156306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64" name="Google Shape;664;p12"/>
          <p:cNvSpPr/>
          <p:nvPr/>
        </p:nvSpPr>
        <p:spPr>
          <a:xfrm>
            <a:off x="2529725" y="4393751"/>
            <a:ext cx="455682" cy="432729"/>
          </a:xfrm>
          <a:custGeom>
            <a:avLst/>
            <a:gdLst/>
            <a:ahLst/>
            <a:cxnLst/>
            <a:rect l="l" t="t" r="r" b="b"/>
            <a:pathLst>
              <a:path w="529863" h="503173" extrusionOk="0">
                <a:moveTo>
                  <a:pt x="284791" y="7"/>
                </a:moveTo>
                <a:cubicBezTo>
                  <a:pt x="128581" y="-1263"/>
                  <a:pt x="-16834" y="165107"/>
                  <a:pt x="1581" y="320047"/>
                </a:cubicBezTo>
                <a:cubicBezTo>
                  <a:pt x="39046" y="421647"/>
                  <a:pt x="142551" y="523247"/>
                  <a:pt x="258756" y="499752"/>
                </a:cubicBezTo>
                <a:cubicBezTo>
                  <a:pt x="592766" y="480702"/>
                  <a:pt x="637216" y="23502"/>
                  <a:pt x="284791" y="7"/>
                </a:cubicBezTo>
                <a:close/>
                <a:moveTo>
                  <a:pt x="19996" y="279407"/>
                </a:moveTo>
                <a:cubicBezTo>
                  <a:pt x="54921" y="-23488"/>
                  <a:pt x="481641" y="-98418"/>
                  <a:pt x="510216" y="240037"/>
                </a:cubicBezTo>
                <a:cubicBezTo>
                  <a:pt x="498786" y="520707"/>
                  <a:pt x="47936" y="583572"/>
                  <a:pt x="19996" y="279407"/>
                </a:cubicBezTo>
                <a:close/>
                <a:moveTo>
                  <a:pt x="420681" y="98432"/>
                </a:moveTo>
                <a:cubicBezTo>
                  <a:pt x="381311" y="71127"/>
                  <a:pt x="348926" y="18422"/>
                  <a:pt x="295586" y="25407"/>
                </a:cubicBezTo>
                <a:cubicBezTo>
                  <a:pt x="53651" y="36837"/>
                  <a:pt x="-66364" y="403867"/>
                  <a:pt x="216211" y="458477"/>
                </a:cubicBezTo>
                <a:cubicBezTo>
                  <a:pt x="395916" y="493402"/>
                  <a:pt x="611181" y="219082"/>
                  <a:pt x="420681" y="98432"/>
                </a:cubicBezTo>
                <a:close/>
                <a:moveTo>
                  <a:pt x="448621" y="292742"/>
                </a:moveTo>
                <a:cubicBezTo>
                  <a:pt x="448621" y="321952"/>
                  <a:pt x="428301" y="340367"/>
                  <a:pt x="413061" y="361957"/>
                </a:cubicBezTo>
                <a:cubicBezTo>
                  <a:pt x="404171" y="358782"/>
                  <a:pt x="396551" y="356242"/>
                  <a:pt x="385756" y="353067"/>
                </a:cubicBezTo>
                <a:cubicBezTo>
                  <a:pt x="387026" y="363227"/>
                  <a:pt x="387661" y="371482"/>
                  <a:pt x="388931" y="381007"/>
                </a:cubicBezTo>
                <a:cubicBezTo>
                  <a:pt x="376866" y="389262"/>
                  <a:pt x="363531" y="398152"/>
                  <a:pt x="354006" y="405137"/>
                </a:cubicBezTo>
                <a:cubicBezTo>
                  <a:pt x="338131" y="406407"/>
                  <a:pt x="337496" y="387357"/>
                  <a:pt x="321621" y="391167"/>
                </a:cubicBezTo>
                <a:cubicBezTo>
                  <a:pt x="324796" y="427362"/>
                  <a:pt x="291776" y="441967"/>
                  <a:pt x="249231" y="436887"/>
                </a:cubicBezTo>
                <a:cubicBezTo>
                  <a:pt x="251771" y="392437"/>
                  <a:pt x="220656" y="385452"/>
                  <a:pt x="220656" y="434982"/>
                </a:cubicBezTo>
                <a:cubicBezTo>
                  <a:pt x="184461" y="439427"/>
                  <a:pt x="133661" y="422917"/>
                  <a:pt x="131121" y="384182"/>
                </a:cubicBezTo>
                <a:cubicBezTo>
                  <a:pt x="123501" y="374022"/>
                  <a:pt x="104451" y="381007"/>
                  <a:pt x="100641" y="363862"/>
                </a:cubicBezTo>
                <a:cubicBezTo>
                  <a:pt x="126676" y="342907"/>
                  <a:pt x="106356" y="340367"/>
                  <a:pt x="84131" y="337192"/>
                </a:cubicBezTo>
                <a:cubicBezTo>
                  <a:pt x="71431" y="309887"/>
                  <a:pt x="63176" y="283217"/>
                  <a:pt x="75241" y="253372"/>
                </a:cubicBezTo>
                <a:cubicBezTo>
                  <a:pt x="119691" y="255277"/>
                  <a:pt x="140011" y="238132"/>
                  <a:pt x="83496" y="227972"/>
                </a:cubicBezTo>
                <a:cubicBezTo>
                  <a:pt x="84131" y="196857"/>
                  <a:pt x="95561" y="172092"/>
                  <a:pt x="115246" y="151137"/>
                </a:cubicBezTo>
                <a:cubicBezTo>
                  <a:pt x="136836" y="150502"/>
                  <a:pt x="150171" y="158122"/>
                  <a:pt x="136201" y="127642"/>
                </a:cubicBezTo>
                <a:cubicBezTo>
                  <a:pt x="174301" y="55252"/>
                  <a:pt x="207321" y="129547"/>
                  <a:pt x="205416" y="75572"/>
                </a:cubicBezTo>
                <a:cubicBezTo>
                  <a:pt x="230181" y="48267"/>
                  <a:pt x="263201" y="50172"/>
                  <a:pt x="297491" y="50172"/>
                </a:cubicBezTo>
                <a:cubicBezTo>
                  <a:pt x="295586" y="66682"/>
                  <a:pt x="308921" y="107957"/>
                  <a:pt x="323526" y="78747"/>
                </a:cubicBezTo>
                <a:cubicBezTo>
                  <a:pt x="319716" y="17152"/>
                  <a:pt x="382581" y="87637"/>
                  <a:pt x="399726" y="104147"/>
                </a:cubicBezTo>
                <a:cubicBezTo>
                  <a:pt x="394646" y="118117"/>
                  <a:pt x="385121" y="125102"/>
                  <a:pt x="399726" y="135262"/>
                </a:cubicBezTo>
                <a:cubicBezTo>
                  <a:pt x="409251" y="131452"/>
                  <a:pt x="417506" y="128277"/>
                  <a:pt x="427031" y="124467"/>
                </a:cubicBezTo>
                <a:cubicBezTo>
                  <a:pt x="440366" y="138437"/>
                  <a:pt x="451161" y="153042"/>
                  <a:pt x="461956" y="168917"/>
                </a:cubicBezTo>
                <a:cubicBezTo>
                  <a:pt x="451796" y="175267"/>
                  <a:pt x="444176" y="179712"/>
                  <a:pt x="436556" y="184157"/>
                </a:cubicBezTo>
                <a:cubicBezTo>
                  <a:pt x="444176" y="199397"/>
                  <a:pt x="459416" y="190507"/>
                  <a:pt x="470846" y="199397"/>
                </a:cubicBezTo>
                <a:cubicBezTo>
                  <a:pt x="475926" y="240037"/>
                  <a:pt x="467036" y="281947"/>
                  <a:pt x="416871" y="266707"/>
                </a:cubicBezTo>
                <a:cubicBezTo>
                  <a:pt x="388931" y="285757"/>
                  <a:pt x="434651" y="288297"/>
                  <a:pt x="448621" y="292742"/>
                </a:cubicBezTo>
                <a:close/>
                <a:moveTo>
                  <a:pt x="304476" y="222892"/>
                </a:moveTo>
                <a:cubicBezTo>
                  <a:pt x="320351" y="55887"/>
                  <a:pt x="287966" y="104782"/>
                  <a:pt x="251771" y="225432"/>
                </a:cubicBezTo>
                <a:cubicBezTo>
                  <a:pt x="240341" y="251467"/>
                  <a:pt x="258121" y="281312"/>
                  <a:pt x="287966" y="270517"/>
                </a:cubicBezTo>
                <a:cubicBezTo>
                  <a:pt x="318446" y="260357"/>
                  <a:pt x="343846" y="239402"/>
                  <a:pt x="374961" y="232417"/>
                </a:cubicBezTo>
                <a:cubicBezTo>
                  <a:pt x="383216" y="231147"/>
                  <a:pt x="386391" y="223527"/>
                  <a:pt x="384486" y="215272"/>
                </a:cubicBezTo>
                <a:cubicBezTo>
                  <a:pt x="370516" y="186062"/>
                  <a:pt x="329241" y="220987"/>
                  <a:pt x="304476" y="222892"/>
                </a:cubicBezTo>
                <a:close/>
                <a:moveTo>
                  <a:pt x="273996" y="229242"/>
                </a:moveTo>
                <a:cubicBezTo>
                  <a:pt x="273996" y="219717"/>
                  <a:pt x="273996" y="209557"/>
                  <a:pt x="282886" y="201937"/>
                </a:cubicBezTo>
                <a:cubicBezTo>
                  <a:pt x="282251" y="220352"/>
                  <a:pt x="282251" y="220987"/>
                  <a:pt x="273996" y="229242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65" name="Google Shape;665;p12"/>
          <p:cNvSpPr/>
          <p:nvPr/>
        </p:nvSpPr>
        <p:spPr>
          <a:xfrm>
            <a:off x="774575" y="1343138"/>
            <a:ext cx="175646" cy="373020"/>
          </a:xfrm>
          <a:custGeom>
            <a:avLst/>
            <a:gdLst/>
            <a:ahLst/>
            <a:cxnLst/>
            <a:rect l="l" t="t" r="r" b="b"/>
            <a:pathLst>
              <a:path w="342723" h="727844" extrusionOk="0">
                <a:moveTo>
                  <a:pt x="45039" y="381062"/>
                </a:moveTo>
                <a:cubicBezTo>
                  <a:pt x="-1317" y="378522"/>
                  <a:pt x="-11476" y="360107"/>
                  <a:pt x="12653" y="325182"/>
                </a:cubicBezTo>
                <a:cubicBezTo>
                  <a:pt x="39958" y="272477"/>
                  <a:pt x="46308" y="211517"/>
                  <a:pt x="66628" y="156272"/>
                </a:cubicBezTo>
                <a:cubicBezTo>
                  <a:pt x="88853" y="99757"/>
                  <a:pt x="95203" y="15302"/>
                  <a:pt x="167594" y="3237"/>
                </a:cubicBezTo>
                <a:cubicBezTo>
                  <a:pt x="221569" y="-5653"/>
                  <a:pt x="288878" y="2602"/>
                  <a:pt x="328249" y="42607"/>
                </a:cubicBezTo>
                <a:cubicBezTo>
                  <a:pt x="373333" y="154367"/>
                  <a:pt x="300944" y="280097"/>
                  <a:pt x="276178" y="390587"/>
                </a:cubicBezTo>
                <a:cubicBezTo>
                  <a:pt x="243158" y="499807"/>
                  <a:pt x="232999" y="643317"/>
                  <a:pt x="145369" y="722058"/>
                </a:cubicBezTo>
                <a:cubicBezTo>
                  <a:pt x="-64181" y="765872"/>
                  <a:pt x="59008" y="549972"/>
                  <a:pt x="74883" y="441387"/>
                </a:cubicBezTo>
                <a:cubicBezTo>
                  <a:pt x="96474" y="381062"/>
                  <a:pt x="117428" y="174052"/>
                  <a:pt x="175849" y="160082"/>
                </a:cubicBezTo>
                <a:cubicBezTo>
                  <a:pt x="205058" y="153097"/>
                  <a:pt x="234269" y="157542"/>
                  <a:pt x="230458" y="194372"/>
                </a:cubicBezTo>
                <a:cubicBezTo>
                  <a:pt x="240619" y="221677"/>
                  <a:pt x="129494" y="694752"/>
                  <a:pt x="133303" y="503617"/>
                </a:cubicBezTo>
                <a:cubicBezTo>
                  <a:pt x="150449" y="416622"/>
                  <a:pt x="184103" y="330262"/>
                  <a:pt x="181564" y="240727"/>
                </a:cubicBezTo>
                <a:cubicBezTo>
                  <a:pt x="130764" y="306132"/>
                  <a:pt x="137749" y="399477"/>
                  <a:pt x="109174" y="476312"/>
                </a:cubicBezTo>
                <a:cubicBezTo>
                  <a:pt x="105999" y="530922"/>
                  <a:pt x="19639" y="685862"/>
                  <a:pt x="116158" y="683957"/>
                </a:cubicBezTo>
                <a:cubicBezTo>
                  <a:pt x="208869" y="661732"/>
                  <a:pt x="231094" y="334707"/>
                  <a:pt x="270464" y="240092"/>
                </a:cubicBezTo>
                <a:cubicBezTo>
                  <a:pt x="276178" y="187387"/>
                  <a:pt x="298403" y="109917"/>
                  <a:pt x="252683" y="71182"/>
                </a:cubicBezTo>
                <a:cubicBezTo>
                  <a:pt x="213314" y="45147"/>
                  <a:pt x="172674" y="52767"/>
                  <a:pt x="144099" y="91502"/>
                </a:cubicBezTo>
                <a:cubicBezTo>
                  <a:pt x="95203" y="181037"/>
                  <a:pt x="85678" y="287717"/>
                  <a:pt x="45039" y="381062"/>
                </a:cubicBezTo>
                <a:close/>
                <a:moveTo>
                  <a:pt x="300944" y="198182"/>
                </a:moveTo>
                <a:cubicBezTo>
                  <a:pt x="321899" y="177227"/>
                  <a:pt x="309833" y="138492"/>
                  <a:pt x="314914" y="110552"/>
                </a:cubicBezTo>
                <a:cubicBezTo>
                  <a:pt x="319358" y="81342"/>
                  <a:pt x="322533" y="48322"/>
                  <a:pt x="288878" y="37527"/>
                </a:cubicBezTo>
                <a:cubicBezTo>
                  <a:pt x="246969" y="18477"/>
                  <a:pt x="137749" y="1332"/>
                  <a:pt x="133303" y="62292"/>
                </a:cubicBezTo>
                <a:cubicBezTo>
                  <a:pt x="243794" y="-24703"/>
                  <a:pt x="324439" y="87692"/>
                  <a:pt x="300944" y="200722"/>
                </a:cubicBezTo>
                <a:cubicBezTo>
                  <a:pt x="300944" y="200087"/>
                  <a:pt x="300944" y="199452"/>
                  <a:pt x="300944" y="198182"/>
                </a:cubicBezTo>
                <a:close/>
                <a:moveTo>
                  <a:pt x="124414" y="705547"/>
                </a:moveTo>
                <a:cubicBezTo>
                  <a:pt x="92028" y="697927"/>
                  <a:pt x="73614" y="690942"/>
                  <a:pt x="47578" y="676972"/>
                </a:cubicBezTo>
                <a:cubicBezTo>
                  <a:pt x="39958" y="705547"/>
                  <a:pt x="97744" y="711897"/>
                  <a:pt x="124414" y="705547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66" name="Google Shape;666;p12"/>
          <p:cNvSpPr/>
          <p:nvPr/>
        </p:nvSpPr>
        <p:spPr>
          <a:xfrm>
            <a:off x="8496852" y="3855727"/>
            <a:ext cx="240787" cy="203050"/>
          </a:xfrm>
          <a:custGeom>
            <a:avLst/>
            <a:gdLst/>
            <a:ahLst/>
            <a:cxnLst/>
            <a:rect l="l" t="t" r="r" b="b"/>
            <a:pathLst>
              <a:path w="279985" h="236105" extrusionOk="0">
                <a:moveTo>
                  <a:pt x="224300" y="47511"/>
                </a:moveTo>
                <a:cubicBezTo>
                  <a:pt x="226204" y="79261"/>
                  <a:pt x="221125" y="105931"/>
                  <a:pt x="208425" y="131331"/>
                </a:cubicBezTo>
                <a:cubicBezTo>
                  <a:pt x="221759" y="154826"/>
                  <a:pt x="285895" y="220866"/>
                  <a:pt x="279545" y="236106"/>
                </a:cubicBezTo>
                <a:cubicBezTo>
                  <a:pt x="240175" y="235471"/>
                  <a:pt x="211600" y="195466"/>
                  <a:pt x="177309" y="177686"/>
                </a:cubicBezTo>
                <a:cubicBezTo>
                  <a:pt x="143654" y="201816"/>
                  <a:pt x="92220" y="247536"/>
                  <a:pt x="79520" y="180226"/>
                </a:cubicBezTo>
                <a:cubicBezTo>
                  <a:pt x="76979" y="116091"/>
                  <a:pt x="-26525" y="129426"/>
                  <a:pt x="6495" y="57671"/>
                </a:cubicBezTo>
                <a:cubicBezTo>
                  <a:pt x="60470" y="-73774"/>
                  <a:pt x="91584" y="62116"/>
                  <a:pt x="169054" y="51321"/>
                </a:cubicBezTo>
                <a:cubicBezTo>
                  <a:pt x="187470" y="48781"/>
                  <a:pt x="205884" y="39891"/>
                  <a:pt x="224300" y="47511"/>
                </a:cubicBezTo>
                <a:close/>
                <a:moveTo>
                  <a:pt x="217950" y="187211"/>
                </a:moveTo>
                <a:cubicBezTo>
                  <a:pt x="218584" y="187211"/>
                  <a:pt x="218584" y="186576"/>
                  <a:pt x="219220" y="186576"/>
                </a:cubicBezTo>
                <a:cubicBezTo>
                  <a:pt x="218584" y="186576"/>
                  <a:pt x="217950" y="187211"/>
                  <a:pt x="217315" y="187211"/>
                </a:cubicBezTo>
                <a:cubicBezTo>
                  <a:pt x="224300" y="172606"/>
                  <a:pt x="211600" y="156096"/>
                  <a:pt x="196995" y="158636"/>
                </a:cubicBezTo>
                <a:cubicBezTo>
                  <a:pt x="196359" y="171336"/>
                  <a:pt x="210329" y="177686"/>
                  <a:pt x="217950" y="187211"/>
                </a:cubicBezTo>
                <a:close/>
                <a:moveTo>
                  <a:pt x="87140" y="47511"/>
                </a:moveTo>
                <a:cubicBezTo>
                  <a:pt x="75075" y="65926"/>
                  <a:pt x="63009" y="84341"/>
                  <a:pt x="50945" y="103391"/>
                </a:cubicBezTo>
                <a:cubicBezTo>
                  <a:pt x="66820" y="119901"/>
                  <a:pt x="82059" y="135776"/>
                  <a:pt x="96665" y="151016"/>
                </a:cubicBezTo>
                <a:cubicBezTo>
                  <a:pt x="125875" y="135776"/>
                  <a:pt x="153815" y="112281"/>
                  <a:pt x="149370" y="78626"/>
                </a:cubicBezTo>
                <a:cubicBezTo>
                  <a:pt x="129684" y="69101"/>
                  <a:pt x="110634" y="59576"/>
                  <a:pt x="87140" y="47511"/>
                </a:cubicBezTo>
                <a:close/>
                <a:moveTo>
                  <a:pt x="202075" y="76721"/>
                </a:moveTo>
                <a:cubicBezTo>
                  <a:pt x="174770" y="65291"/>
                  <a:pt x="153179" y="156096"/>
                  <a:pt x="103650" y="180861"/>
                </a:cubicBezTo>
                <a:cubicBezTo>
                  <a:pt x="118890" y="218961"/>
                  <a:pt x="213504" y="108471"/>
                  <a:pt x="202075" y="76721"/>
                </a:cubicBezTo>
                <a:close/>
                <a:moveTo>
                  <a:pt x="22370" y="86246"/>
                </a:moveTo>
                <a:cubicBezTo>
                  <a:pt x="54120" y="77356"/>
                  <a:pt x="60470" y="54496"/>
                  <a:pt x="67454" y="32271"/>
                </a:cubicBezTo>
                <a:cubicBezTo>
                  <a:pt x="47134" y="4331"/>
                  <a:pt x="24909" y="63386"/>
                  <a:pt x="22370" y="86246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67" name="Google Shape;667;p12"/>
          <p:cNvSpPr/>
          <p:nvPr/>
        </p:nvSpPr>
        <p:spPr>
          <a:xfrm>
            <a:off x="8204357" y="240186"/>
            <a:ext cx="175884" cy="174728"/>
          </a:xfrm>
          <a:custGeom>
            <a:avLst/>
            <a:gdLst/>
            <a:ahLst/>
            <a:cxnLst/>
            <a:rect l="l" t="t" r="r" b="b"/>
            <a:pathLst>
              <a:path w="204516" h="203172" extrusionOk="0">
                <a:moveTo>
                  <a:pt x="139555" y="137768"/>
                </a:moveTo>
                <a:cubicBezTo>
                  <a:pt x="146541" y="154278"/>
                  <a:pt x="194166" y="201903"/>
                  <a:pt x="157971" y="203173"/>
                </a:cubicBezTo>
                <a:cubicBezTo>
                  <a:pt x="139555" y="186028"/>
                  <a:pt x="135746" y="163168"/>
                  <a:pt x="112250" y="148563"/>
                </a:cubicBezTo>
                <a:cubicBezTo>
                  <a:pt x="-110000" y="230478"/>
                  <a:pt x="44941" y="-27967"/>
                  <a:pt x="173210" y="2513"/>
                </a:cubicBezTo>
                <a:cubicBezTo>
                  <a:pt x="245600" y="34898"/>
                  <a:pt x="174480" y="104113"/>
                  <a:pt x="139555" y="137768"/>
                </a:cubicBezTo>
                <a:close/>
                <a:moveTo>
                  <a:pt x="184005" y="29183"/>
                </a:moveTo>
                <a:cubicBezTo>
                  <a:pt x="117330" y="1243"/>
                  <a:pt x="46846" y="67283"/>
                  <a:pt x="20175" y="123163"/>
                </a:cubicBezTo>
                <a:cubicBezTo>
                  <a:pt x="32875" y="190473"/>
                  <a:pt x="196705" y="83158"/>
                  <a:pt x="184005" y="29183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68" name="Google Shape;668;p12"/>
          <p:cNvSpPr/>
          <p:nvPr/>
        </p:nvSpPr>
        <p:spPr>
          <a:xfrm>
            <a:off x="8748502" y="3358539"/>
            <a:ext cx="236138" cy="229907"/>
          </a:xfrm>
          <a:custGeom>
            <a:avLst/>
            <a:gdLst/>
            <a:ahLst/>
            <a:cxnLst/>
            <a:rect l="l" t="t" r="r" b="b"/>
            <a:pathLst>
              <a:path w="274579" h="267334" extrusionOk="0">
                <a:moveTo>
                  <a:pt x="222259" y="167640"/>
                </a:moveTo>
                <a:cubicBezTo>
                  <a:pt x="200669" y="206375"/>
                  <a:pt x="227974" y="238760"/>
                  <a:pt x="193049" y="267335"/>
                </a:cubicBezTo>
                <a:cubicBezTo>
                  <a:pt x="166379" y="251460"/>
                  <a:pt x="158124" y="217805"/>
                  <a:pt x="132724" y="198755"/>
                </a:cubicBezTo>
                <a:cubicBezTo>
                  <a:pt x="50809" y="235585"/>
                  <a:pt x="-626" y="271780"/>
                  <a:pt x="51444" y="151130"/>
                </a:cubicBezTo>
                <a:cubicBezTo>
                  <a:pt x="27949" y="105410"/>
                  <a:pt x="-53966" y="71120"/>
                  <a:pt x="55889" y="73660"/>
                </a:cubicBezTo>
                <a:cubicBezTo>
                  <a:pt x="107959" y="83820"/>
                  <a:pt x="113674" y="19685"/>
                  <a:pt x="156854" y="0"/>
                </a:cubicBezTo>
                <a:cubicBezTo>
                  <a:pt x="186064" y="11430"/>
                  <a:pt x="174634" y="57785"/>
                  <a:pt x="184794" y="83185"/>
                </a:cubicBezTo>
                <a:cubicBezTo>
                  <a:pt x="215274" y="124460"/>
                  <a:pt x="346084" y="109220"/>
                  <a:pt x="222259" y="167640"/>
                </a:cubicBezTo>
                <a:close/>
                <a:moveTo>
                  <a:pt x="151774" y="35560"/>
                </a:moveTo>
                <a:cubicBezTo>
                  <a:pt x="100339" y="85725"/>
                  <a:pt x="120659" y="93980"/>
                  <a:pt x="39379" y="97790"/>
                </a:cubicBezTo>
                <a:cubicBezTo>
                  <a:pt x="53349" y="115570"/>
                  <a:pt x="65414" y="131445"/>
                  <a:pt x="76844" y="146685"/>
                </a:cubicBezTo>
                <a:cubicBezTo>
                  <a:pt x="74304" y="165735"/>
                  <a:pt x="60969" y="180340"/>
                  <a:pt x="63509" y="201295"/>
                </a:cubicBezTo>
                <a:cubicBezTo>
                  <a:pt x="123199" y="180975"/>
                  <a:pt x="142884" y="154940"/>
                  <a:pt x="178444" y="226695"/>
                </a:cubicBezTo>
                <a:cubicBezTo>
                  <a:pt x="181619" y="231140"/>
                  <a:pt x="184794" y="234950"/>
                  <a:pt x="191779" y="231140"/>
                </a:cubicBezTo>
                <a:cubicBezTo>
                  <a:pt x="200034" y="175260"/>
                  <a:pt x="182889" y="165735"/>
                  <a:pt x="231784" y="129540"/>
                </a:cubicBezTo>
                <a:cubicBezTo>
                  <a:pt x="152409" y="103505"/>
                  <a:pt x="167014" y="113030"/>
                  <a:pt x="151774" y="35560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69" name="Google Shape;669;p12"/>
          <p:cNvSpPr/>
          <p:nvPr/>
        </p:nvSpPr>
        <p:spPr>
          <a:xfrm rot="9304419">
            <a:off x="3675875" y="4374275"/>
            <a:ext cx="219185" cy="471718"/>
          </a:xfrm>
          <a:custGeom>
            <a:avLst/>
            <a:gdLst/>
            <a:ahLst/>
            <a:cxnLst/>
            <a:rect l="l" t="t" r="r" b="b"/>
            <a:pathLst>
              <a:path w="254831" h="548433" extrusionOk="0">
                <a:moveTo>
                  <a:pt x="1225" y="243944"/>
                </a:moveTo>
                <a:cubicBezTo>
                  <a:pt x="-2584" y="153774"/>
                  <a:pt x="42500" y="76304"/>
                  <a:pt x="97110" y="7724"/>
                </a:cubicBezTo>
                <a:cubicBezTo>
                  <a:pt x="171406" y="-39901"/>
                  <a:pt x="226016" y="146154"/>
                  <a:pt x="245700" y="198859"/>
                </a:cubicBezTo>
                <a:cubicBezTo>
                  <a:pt x="276816" y="301729"/>
                  <a:pt x="217125" y="404599"/>
                  <a:pt x="233000" y="508104"/>
                </a:cubicBezTo>
                <a:cubicBezTo>
                  <a:pt x="238716" y="550014"/>
                  <a:pt x="205696" y="569064"/>
                  <a:pt x="201250" y="516359"/>
                </a:cubicBezTo>
                <a:cubicBezTo>
                  <a:pt x="164421" y="394439"/>
                  <a:pt x="-16554" y="432539"/>
                  <a:pt x="1225" y="243944"/>
                </a:cubicBezTo>
                <a:close/>
                <a:moveTo>
                  <a:pt x="114891" y="236959"/>
                </a:moveTo>
                <a:cubicBezTo>
                  <a:pt x="103460" y="228704"/>
                  <a:pt x="21546" y="208384"/>
                  <a:pt x="57741" y="193144"/>
                </a:cubicBezTo>
                <a:cubicBezTo>
                  <a:pt x="78060" y="196954"/>
                  <a:pt x="88856" y="214734"/>
                  <a:pt x="111081" y="216639"/>
                </a:cubicBezTo>
                <a:cubicBezTo>
                  <a:pt x="108541" y="178539"/>
                  <a:pt x="97110" y="143614"/>
                  <a:pt x="105366" y="106784"/>
                </a:cubicBezTo>
                <a:cubicBezTo>
                  <a:pt x="111081" y="107419"/>
                  <a:pt x="116160" y="108054"/>
                  <a:pt x="120606" y="108054"/>
                </a:cubicBezTo>
                <a:cubicBezTo>
                  <a:pt x="123781" y="120754"/>
                  <a:pt x="126321" y="131549"/>
                  <a:pt x="129496" y="144249"/>
                </a:cubicBezTo>
                <a:cubicBezTo>
                  <a:pt x="182200" y="111229"/>
                  <a:pt x="146641" y="163934"/>
                  <a:pt x="130766" y="183619"/>
                </a:cubicBezTo>
                <a:cubicBezTo>
                  <a:pt x="135210" y="210924"/>
                  <a:pt x="135846" y="238229"/>
                  <a:pt x="149181" y="265534"/>
                </a:cubicBezTo>
                <a:cubicBezTo>
                  <a:pt x="163785" y="256009"/>
                  <a:pt x="167596" y="243309"/>
                  <a:pt x="186646" y="248389"/>
                </a:cubicBezTo>
                <a:cubicBezTo>
                  <a:pt x="175216" y="271249"/>
                  <a:pt x="149181" y="286489"/>
                  <a:pt x="154896" y="311254"/>
                </a:cubicBezTo>
                <a:cubicBezTo>
                  <a:pt x="171406" y="348719"/>
                  <a:pt x="172675" y="392534"/>
                  <a:pt x="204425" y="422379"/>
                </a:cubicBezTo>
                <a:cubicBezTo>
                  <a:pt x="252050" y="285219"/>
                  <a:pt x="233635" y="137264"/>
                  <a:pt x="136481" y="27409"/>
                </a:cubicBezTo>
                <a:cubicBezTo>
                  <a:pt x="86950" y="-1166"/>
                  <a:pt x="19006" y="177269"/>
                  <a:pt x="24721" y="219814"/>
                </a:cubicBezTo>
                <a:cubicBezTo>
                  <a:pt x="8846" y="328399"/>
                  <a:pt x="72346" y="405869"/>
                  <a:pt x="175216" y="431269"/>
                </a:cubicBezTo>
                <a:cubicBezTo>
                  <a:pt x="170135" y="362689"/>
                  <a:pt x="112350" y="366499"/>
                  <a:pt x="80600" y="323954"/>
                </a:cubicBezTo>
                <a:cubicBezTo>
                  <a:pt x="106635" y="317604"/>
                  <a:pt x="118700" y="347449"/>
                  <a:pt x="140925" y="338559"/>
                </a:cubicBezTo>
                <a:cubicBezTo>
                  <a:pt x="128225" y="305539"/>
                  <a:pt x="128860" y="270614"/>
                  <a:pt x="114891" y="236959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70" name="Google Shape;670;p12"/>
          <p:cNvSpPr/>
          <p:nvPr/>
        </p:nvSpPr>
        <p:spPr>
          <a:xfrm>
            <a:off x="3033704" y="205770"/>
            <a:ext cx="238646" cy="243555"/>
          </a:xfrm>
          <a:custGeom>
            <a:avLst/>
            <a:gdLst/>
            <a:ahLst/>
            <a:cxnLst/>
            <a:rect l="l" t="t" r="r" b="b"/>
            <a:pathLst>
              <a:path w="277495" h="283204" extrusionOk="0">
                <a:moveTo>
                  <a:pt x="208280" y="49133"/>
                </a:moveTo>
                <a:cubicBezTo>
                  <a:pt x="137795" y="91043"/>
                  <a:pt x="68580" y="136763"/>
                  <a:pt x="0" y="179943"/>
                </a:cubicBezTo>
                <a:cubicBezTo>
                  <a:pt x="8890" y="202168"/>
                  <a:pt x="26670" y="266938"/>
                  <a:pt x="57150" y="247888"/>
                </a:cubicBezTo>
                <a:cubicBezTo>
                  <a:pt x="130175" y="204708"/>
                  <a:pt x="208280" y="168513"/>
                  <a:pt x="277495" y="120888"/>
                </a:cubicBezTo>
                <a:cubicBezTo>
                  <a:pt x="258445" y="97393"/>
                  <a:pt x="247650" y="28178"/>
                  <a:pt x="208280" y="49133"/>
                </a:cubicBezTo>
                <a:close/>
                <a:moveTo>
                  <a:pt x="46355" y="226933"/>
                </a:moveTo>
                <a:cubicBezTo>
                  <a:pt x="33655" y="218043"/>
                  <a:pt x="29210" y="206613"/>
                  <a:pt x="25400" y="192643"/>
                </a:cubicBezTo>
                <a:cubicBezTo>
                  <a:pt x="88265" y="150733"/>
                  <a:pt x="149225" y="105648"/>
                  <a:pt x="218440" y="71358"/>
                </a:cubicBezTo>
                <a:cubicBezTo>
                  <a:pt x="236220" y="75803"/>
                  <a:pt x="240030" y="91678"/>
                  <a:pt x="247015" y="107553"/>
                </a:cubicBezTo>
                <a:cubicBezTo>
                  <a:pt x="186055" y="158353"/>
                  <a:pt x="114300" y="189468"/>
                  <a:pt x="46355" y="226933"/>
                </a:cubicBezTo>
                <a:close/>
                <a:moveTo>
                  <a:pt x="181610" y="200898"/>
                </a:moveTo>
                <a:cubicBezTo>
                  <a:pt x="130810" y="200898"/>
                  <a:pt x="120650" y="289798"/>
                  <a:pt x="181610" y="282813"/>
                </a:cubicBezTo>
                <a:cubicBezTo>
                  <a:pt x="240665" y="284083"/>
                  <a:pt x="243840" y="201533"/>
                  <a:pt x="181610" y="200898"/>
                </a:cubicBezTo>
                <a:close/>
                <a:moveTo>
                  <a:pt x="163830" y="259318"/>
                </a:moveTo>
                <a:cubicBezTo>
                  <a:pt x="159385" y="227568"/>
                  <a:pt x="184785" y="232013"/>
                  <a:pt x="205105" y="234553"/>
                </a:cubicBezTo>
                <a:cubicBezTo>
                  <a:pt x="208280" y="258683"/>
                  <a:pt x="182245" y="268843"/>
                  <a:pt x="163830" y="259318"/>
                </a:cubicBezTo>
                <a:close/>
                <a:moveTo>
                  <a:pt x="123190" y="32623"/>
                </a:moveTo>
                <a:cubicBezTo>
                  <a:pt x="104140" y="-16272"/>
                  <a:pt x="28575" y="-9922"/>
                  <a:pt x="29210" y="49768"/>
                </a:cubicBezTo>
                <a:cubicBezTo>
                  <a:pt x="38735" y="111998"/>
                  <a:pt x="126365" y="90408"/>
                  <a:pt x="123190" y="32623"/>
                </a:cubicBezTo>
                <a:close/>
                <a:moveTo>
                  <a:pt x="81280" y="20558"/>
                </a:moveTo>
                <a:cubicBezTo>
                  <a:pt x="127635" y="19923"/>
                  <a:pt x="81915" y="87868"/>
                  <a:pt x="55880" y="63103"/>
                </a:cubicBezTo>
                <a:cubicBezTo>
                  <a:pt x="37465" y="47228"/>
                  <a:pt x="61595" y="16748"/>
                  <a:pt x="81280" y="20558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71" name="Google Shape;671;p12"/>
          <p:cNvSpPr/>
          <p:nvPr/>
        </p:nvSpPr>
        <p:spPr>
          <a:xfrm>
            <a:off x="8737650" y="439219"/>
            <a:ext cx="257856" cy="284838"/>
          </a:xfrm>
          <a:custGeom>
            <a:avLst/>
            <a:gdLst/>
            <a:ahLst/>
            <a:cxnLst/>
            <a:rect l="l" t="t" r="r" b="b"/>
            <a:pathLst>
              <a:path w="299833" h="331207" extrusionOk="0">
                <a:moveTo>
                  <a:pt x="209405" y="209687"/>
                </a:moveTo>
                <a:cubicBezTo>
                  <a:pt x="197340" y="292237"/>
                  <a:pt x="224645" y="334782"/>
                  <a:pt x="116695" y="330972"/>
                </a:cubicBezTo>
                <a:cubicBezTo>
                  <a:pt x="76690" y="318272"/>
                  <a:pt x="105900" y="251597"/>
                  <a:pt x="82405" y="221752"/>
                </a:cubicBezTo>
                <a:cubicBezTo>
                  <a:pt x="-9670" y="236992"/>
                  <a:pt x="-780" y="222387"/>
                  <a:pt x="1125" y="136662"/>
                </a:cubicBezTo>
                <a:cubicBezTo>
                  <a:pt x="15730" y="118882"/>
                  <a:pt x="46210" y="123327"/>
                  <a:pt x="67800" y="118247"/>
                </a:cubicBezTo>
                <a:cubicBezTo>
                  <a:pt x="113520" y="107452"/>
                  <a:pt x="65895" y="38872"/>
                  <a:pt x="89390" y="5852"/>
                </a:cubicBezTo>
                <a:cubicBezTo>
                  <a:pt x="202420" y="-15103"/>
                  <a:pt x="175750" y="20457"/>
                  <a:pt x="194165" y="108722"/>
                </a:cubicBezTo>
                <a:cubicBezTo>
                  <a:pt x="225280" y="118247"/>
                  <a:pt x="286240" y="96022"/>
                  <a:pt x="293225" y="135392"/>
                </a:cubicBezTo>
                <a:cubicBezTo>
                  <a:pt x="318625" y="214767"/>
                  <a:pt x="266555" y="199527"/>
                  <a:pt x="209405" y="209687"/>
                </a:cubicBezTo>
                <a:close/>
                <a:moveTo>
                  <a:pt x="27795" y="202067"/>
                </a:moveTo>
                <a:cubicBezTo>
                  <a:pt x="155430" y="169682"/>
                  <a:pt x="92565" y="223657"/>
                  <a:pt x="125585" y="302397"/>
                </a:cubicBezTo>
                <a:cubicBezTo>
                  <a:pt x="140190" y="304302"/>
                  <a:pt x="156065" y="306842"/>
                  <a:pt x="171305" y="301127"/>
                </a:cubicBezTo>
                <a:cubicBezTo>
                  <a:pt x="195435" y="266202"/>
                  <a:pt x="166860" y="221752"/>
                  <a:pt x="189720" y="188097"/>
                </a:cubicBezTo>
                <a:cubicBezTo>
                  <a:pt x="215755" y="184287"/>
                  <a:pt x="243695" y="179842"/>
                  <a:pt x="271635" y="175397"/>
                </a:cubicBezTo>
                <a:cubicBezTo>
                  <a:pt x="276715" y="160792"/>
                  <a:pt x="276715" y="149362"/>
                  <a:pt x="267825" y="137932"/>
                </a:cubicBezTo>
                <a:cubicBezTo>
                  <a:pt x="176385" y="125867"/>
                  <a:pt x="163050" y="146187"/>
                  <a:pt x="160510" y="40142"/>
                </a:cubicBezTo>
                <a:cubicBezTo>
                  <a:pt x="158605" y="17917"/>
                  <a:pt x="136380" y="21092"/>
                  <a:pt x="120505" y="26172"/>
                </a:cubicBezTo>
                <a:cubicBezTo>
                  <a:pt x="85580" y="45857"/>
                  <a:pt x="120505" y="101737"/>
                  <a:pt x="108440" y="134757"/>
                </a:cubicBezTo>
                <a:cubicBezTo>
                  <a:pt x="77325" y="141742"/>
                  <a:pt x="53195" y="136662"/>
                  <a:pt x="23350" y="153172"/>
                </a:cubicBezTo>
                <a:cubicBezTo>
                  <a:pt x="23350" y="172857"/>
                  <a:pt x="23350" y="182382"/>
                  <a:pt x="27795" y="202067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72" name="Google Shape;672;p12"/>
          <p:cNvSpPr/>
          <p:nvPr/>
        </p:nvSpPr>
        <p:spPr>
          <a:xfrm>
            <a:off x="1334256" y="146271"/>
            <a:ext cx="223503" cy="240600"/>
          </a:xfrm>
          <a:custGeom>
            <a:avLst/>
            <a:gdLst/>
            <a:ahLst/>
            <a:cxnLst/>
            <a:rect l="l" t="t" r="r" b="b"/>
            <a:pathLst>
              <a:path w="259887" h="279767" extrusionOk="0">
                <a:moveTo>
                  <a:pt x="226736" y="166830"/>
                </a:moveTo>
                <a:cubicBezTo>
                  <a:pt x="228641" y="137620"/>
                  <a:pt x="231180" y="110950"/>
                  <a:pt x="233086" y="83010"/>
                </a:cubicBezTo>
                <a:cubicBezTo>
                  <a:pt x="187366" y="68405"/>
                  <a:pt x="153711" y="96345"/>
                  <a:pt x="111166" y="110315"/>
                </a:cubicBezTo>
                <a:cubicBezTo>
                  <a:pt x="97195" y="152860"/>
                  <a:pt x="133391" y="210010"/>
                  <a:pt x="90211" y="242395"/>
                </a:cubicBezTo>
                <a:cubicBezTo>
                  <a:pt x="-25359" y="349710"/>
                  <a:pt x="-34250" y="191595"/>
                  <a:pt x="88941" y="193500"/>
                </a:cubicBezTo>
                <a:cubicBezTo>
                  <a:pt x="97195" y="143970"/>
                  <a:pt x="63541" y="67135"/>
                  <a:pt x="101005" y="31575"/>
                </a:cubicBezTo>
                <a:cubicBezTo>
                  <a:pt x="208320" y="6175"/>
                  <a:pt x="274995" y="-51610"/>
                  <a:pt x="252770" y="105870"/>
                </a:cubicBezTo>
                <a:cubicBezTo>
                  <a:pt x="241975" y="140160"/>
                  <a:pt x="264200" y="170005"/>
                  <a:pt x="259120" y="201120"/>
                </a:cubicBezTo>
                <a:cubicBezTo>
                  <a:pt x="198161" y="328120"/>
                  <a:pt x="109261" y="242395"/>
                  <a:pt x="226736" y="166830"/>
                </a:cubicBezTo>
                <a:close/>
                <a:moveTo>
                  <a:pt x="115611" y="79835"/>
                </a:moveTo>
                <a:cubicBezTo>
                  <a:pt x="146091" y="80470"/>
                  <a:pt x="172125" y="56975"/>
                  <a:pt x="203875" y="58245"/>
                </a:cubicBezTo>
                <a:cubicBezTo>
                  <a:pt x="229275" y="60150"/>
                  <a:pt x="238800" y="46180"/>
                  <a:pt x="229911" y="22050"/>
                </a:cubicBezTo>
                <a:cubicBezTo>
                  <a:pt x="198161" y="38560"/>
                  <a:pt x="97195" y="29035"/>
                  <a:pt x="115611" y="79835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73" name="Google Shape;673;p12"/>
          <p:cNvSpPr/>
          <p:nvPr/>
        </p:nvSpPr>
        <p:spPr>
          <a:xfrm>
            <a:off x="7558457" y="3981014"/>
            <a:ext cx="204383" cy="278916"/>
          </a:xfrm>
          <a:custGeom>
            <a:avLst/>
            <a:gdLst/>
            <a:ahLst/>
            <a:cxnLst/>
            <a:rect l="l" t="t" r="r" b="b"/>
            <a:pathLst>
              <a:path w="237655" h="324321" extrusionOk="0">
                <a:moveTo>
                  <a:pt x="103670" y="224422"/>
                </a:moveTo>
                <a:cubicBezTo>
                  <a:pt x="118910" y="164097"/>
                  <a:pt x="80810" y="37097"/>
                  <a:pt x="129070" y="1537"/>
                </a:cubicBezTo>
                <a:cubicBezTo>
                  <a:pt x="197650" y="-13703"/>
                  <a:pt x="200190" y="88532"/>
                  <a:pt x="237655" y="124092"/>
                </a:cubicBezTo>
                <a:cubicBezTo>
                  <a:pt x="219875" y="178702"/>
                  <a:pt x="165900" y="59957"/>
                  <a:pt x="132245" y="71387"/>
                </a:cubicBezTo>
                <a:cubicBezTo>
                  <a:pt x="115735" y="135522"/>
                  <a:pt x="151930" y="215532"/>
                  <a:pt x="110655" y="271412"/>
                </a:cubicBezTo>
                <a:cubicBezTo>
                  <a:pt x="-25235" y="413017"/>
                  <a:pt x="-45555" y="225692"/>
                  <a:pt x="103670" y="224422"/>
                </a:cubicBezTo>
                <a:close/>
                <a:moveTo>
                  <a:pt x="176060" y="65672"/>
                </a:moveTo>
                <a:cubicBezTo>
                  <a:pt x="170980" y="47892"/>
                  <a:pt x="167170" y="29477"/>
                  <a:pt x="146850" y="25032"/>
                </a:cubicBezTo>
                <a:cubicBezTo>
                  <a:pt x="136690" y="33922"/>
                  <a:pt x="136690" y="33922"/>
                  <a:pt x="134785" y="44082"/>
                </a:cubicBezTo>
                <a:cubicBezTo>
                  <a:pt x="148755" y="51067"/>
                  <a:pt x="162090" y="58687"/>
                  <a:pt x="176060" y="65672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74" name="Google Shape;674;p12"/>
          <p:cNvSpPr/>
          <p:nvPr/>
        </p:nvSpPr>
        <p:spPr>
          <a:xfrm>
            <a:off x="527433" y="3050947"/>
            <a:ext cx="154433" cy="272786"/>
          </a:xfrm>
          <a:custGeom>
            <a:avLst/>
            <a:gdLst/>
            <a:ahLst/>
            <a:cxnLst/>
            <a:rect l="l" t="t" r="r" b="b"/>
            <a:pathLst>
              <a:path w="179573" h="317193" extrusionOk="0">
                <a:moveTo>
                  <a:pt x="48300" y="7056"/>
                </a:moveTo>
                <a:cubicBezTo>
                  <a:pt x="85130" y="8961"/>
                  <a:pt x="155616" y="-21519"/>
                  <a:pt x="159425" y="31186"/>
                </a:cubicBezTo>
                <a:cubicBezTo>
                  <a:pt x="167680" y="121356"/>
                  <a:pt x="186096" y="212796"/>
                  <a:pt x="177205" y="302966"/>
                </a:cubicBezTo>
                <a:cubicBezTo>
                  <a:pt x="142280" y="316301"/>
                  <a:pt x="114975" y="320111"/>
                  <a:pt x="85766" y="315031"/>
                </a:cubicBezTo>
                <a:cubicBezTo>
                  <a:pt x="69255" y="264231"/>
                  <a:pt x="90211" y="208351"/>
                  <a:pt x="78780" y="154376"/>
                </a:cubicBezTo>
                <a:cubicBezTo>
                  <a:pt x="-62189" y="192476"/>
                  <a:pt x="24171" y="74366"/>
                  <a:pt x="48300" y="7056"/>
                </a:cubicBezTo>
                <a:close/>
                <a:moveTo>
                  <a:pt x="109261" y="290901"/>
                </a:moveTo>
                <a:cubicBezTo>
                  <a:pt x="134025" y="291536"/>
                  <a:pt x="134025" y="291536"/>
                  <a:pt x="154346" y="278836"/>
                </a:cubicBezTo>
                <a:cubicBezTo>
                  <a:pt x="153075" y="219781"/>
                  <a:pt x="167680" y="54046"/>
                  <a:pt x="118786" y="24201"/>
                </a:cubicBezTo>
                <a:cubicBezTo>
                  <a:pt x="53380" y="10231"/>
                  <a:pt x="40046" y="82621"/>
                  <a:pt x="20996" y="128976"/>
                </a:cubicBezTo>
                <a:cubicBezTo>
                  <a:pt x="48936" y="149931"/>
                  <a:pt x="55921" y="133421"/>
                  <a:pt x="69891" y="115641"/>
                </a:cubicBezTo>
                <a:cubicBezTo>
                  <a:pt x="135296" y="72461"/>
                  <a:pt x="83861" y="261691"/>
                  <a:pt x="109261" y="290901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75" name="Google Shape;675;p12"/>
          <p:cNvSpPr/>
          <p:nvPr/>
        </p:nvSpPr>
        <p:spPr>
          <a:xfrm>
            <a:off x="8754662" y="2772177"/>
            <a:ext cx="223822" cy="307981"/>
          </a:xfrm>
          <a:custGeom>
            <a:avLst/>
            <a:gdLst/>
            <a:ahLst/>
            <a:cxnLst/>
            <a:rect l="l" t="t" r="r" b="b"/>
            <a:pathLst>
              <a:path w="283319" h="389850" extrusionOk="0">
                <a:moveTo>
                  <a:pt x="215764" y="169337"/>
                </a:moveTo>
                <a:cubicBezTo>
                  <a:pt x="302124" y="27097"/>
                  <a:pt x="90669" y="-68153"/>
                  <a:pt x="11294" y="60752"/>
                </a:cubicBezTo>
                <a:cubicBezTo>
                  <a:pt x="-7756" y="89962"/>
                  <a:pt x="-3946" y="100757"/>
                  <a:pt x="32249" y="114092"/>
                </a:cubicBezTo>
                <a:cubicBezTo>
                  <a:pt x="71619" y="115997"/>
                  <a:pt x="97019" y="51862"/>
                  <a:pt x="145279" y="76627"/>
                </a:cubicBezTo>
                <a:cubicBezTo>
                  <a:pt x="215764" y="123617"/>
                  <a:pt x="108449" y="154732"/>
                  <a:pt x="109719" y="185212"/>
                </a:cubicBezTo>
                <a:cubicBezTo>
                  <a:pt x="111624" y="209342"/>
                  <a:pt x="220844" y="209977"/>
                  <a:pt x="165599" y="293162"/>
                </a:cubicBezTo>
                <a:cubicBezTo>
                  <a:pt x="115434" y="342057"/>
                  <a:pt x="90669" y="265222"/>
                  <a:pt x="53204" y="286812"/>
                </a:cubicBezTo>
                <a:cubicBezTo>
                  <a:pt x="41774" y="293797"/>
                  <a:pt x="19549" y="293162"/>
                  <a:pt x="19549" y="310942"/>
                </a:cubicBezTo>
                <a:cubicBezTo>
                  <a:pt x="44949" y="470962"/>
                  <a:pt x="437379" y="369362"/>
                  <a:pt x="215764" y="169337"/>
                </a:cubicBezTo>
                <a:close/>
                <a:moveTo>
                  <a:pt x="255769" y="311577"/>
                </a:moveTo>
                <a:cubicBezTo>
                  <a:pt x="230369" y="375712"/>
                  <a:pt x="58919" y="393492"/>
                  <a:pt x="43679" y="321102"/>
                </a:cubicBezTo>
                <a:cubicBezTo>
                  <a:pt x="53204" y="313482"/>
                  <a:pt x="60189" y="310942"/>
                  <a:pt x="70984" y="308402"/>
                </a:cubicBezTo>
                <a:cubicBezTo>
                  <a:pt x="145914" y="381427"/>
                  <a:pt x="251959" y="274112"/>
                  <a:pt x="178299" y="199817"/>
                </a:cubicBezTo>
                <a:cubicBezTo>
                  <a:pt x="157344" y="184577"/>
                  <a:pt x="144644" y="190927"/>
                  <a:pt x="171314" y="159812"/>
                </a:cubicBezTo>
                <a:cubicBezTo>
                  <a:pt x="239259" y="61387"/>
                  <a:pt x="99559" y="5507"/>
                  <a:pt x="35424" y="93772"/>
                </a:cubicBezTo>
                <a:cubicBezTo>
                  <a:pt x="-5851" y="29002"/>
                  <a:pt x="261484" y="-44023"/>
                  <a:pt x="204334" y="148382"/>
                </a:cubicBezTo>
                <a:cubicBezTo>
                  <a:pt x="201159" y="161082"/>
                  <a:pt x="201159" y="165527"/>
                  <a:pt x="188459" y="178227"/>
                </a:cubicBezTo>
                <a:cubicBezTo>
                  <a:pt x="227829" y="190292"/>
                  <a:pt x="275454" y="281097"/>
                  <a:pt x="255769" y="311577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76" name="Google Shape;676;p12"/>
          <p:cNvSpPr/>
          <p:nvPr/>
        </p:nvSpPr>
        <p:spPr>
          <a:xfrm>
            <a:off x="140852" y="836409"/>
            <a:ext cx="224053" cy="290283"/>
          </a:xfrm>
          <a:custGeom>
            <a:avLst/>
            <a:gdLst/>
            <a:ahLst/>
            <a:cxnLst/>
            <a:rect l="l" t="t" r="r" b="b"/>
            <a:pathLst>
              <a:path w="260527" h="337538" extrusionOk="0">
                <a:moveTo>
                  <a:pt x="70965" y="150214"/>
                </a:moveTo>
                <a:cubicBezTo>
                  <a:pt x="-31905" y="199744"/>
                  <a:pt x="-8410" y="53058"/>
                  <a:pt x="50010" y="19403"/>
                </a:cubicBezTo>
                <a:cubicBezTo>
                  <a:pt x="99540" y="-21237"/>
                  <a:pt x="175740" y="6703"/>
                  <a:pt x="204315" y="59408"/>
                </a:cubicBezTo>
                <a:cubicBezTo>
                  <a:pt x="234160" y="115923"/>
                  <a:pt x="183360" y="176248"/>
                  <a:pt x="162405" y="228953"/>
                </a:cubicBezTo>
                <a:cubicBezTo>
                  <a:pt x="222730" y="254353"/>
                  <a:pt x="280515" y="204189"/>
                  <a:pt x="253845" y="309598"/>
                </a:cubicBezTo>
                <a:cubicBezTo>
                  <a:pt x="202410" y="340078"/>
                  <a:pt x="118590" y="320394"/>
                  <a:pt x="56360" y="337539"/>
                </a:cubicBezTo>
                <a:cubicBezTo>
                  <a:pt x="-5235" y="325473"/>
                  <a:pt x="102715" y="185139"/>
                  <a:pt x="110970" y="145133"/>
                </a:cubicBezTo>
                <a:cubicBezTo>
                  <a:pt x="160500" y="75919"/>
                  <a:pt x="55725" y="82269"/>
                  <a:pt x="70965" y="150214"/>
                </a:cubicBezTo>
                <a:close/>
                <a:moveTo>
                  <a:pt x="123670" y="254353"/>
                </a:moveTo>
                <a:cubicBezTo>
                  <a:pt x="140180" y="194664"/>
                  <a:pt x="211935" y="137514"/>
                  <a:pt x="182725" y="75283"/>
                </a:cubicBezTo>
                <a:cubicBezTo>
                  <a:pt x="171930" y="39088"/>
                  <a:pt x="127480" y="13053"/>
                  <a:pt x="92555" y="25119"/>
                </a:cubicBezTo>
                <a:cubicBezTo>
                  <a:pt x="36040" y="25119"/>
                  <a:pt x="-10315" y="170533"/>
                  <a:pt x="46200" y="130528"/>
                </a:cubicBezTo>
                <a:cubicBezTo>
                  <a:pt x="49375" y="47978"/>
                  <a:pt x="174470" y="60678"/>
                  <a:pt x="140180" y="141958"/>
                </a:cubicBezTo>
                <a:cubicBezTo>
                  <a:pt x="119225" y="196569"/>
                  <a:pt x="72870" y="253083"/>
                  <a:pt x="69060" y="309598"/>
                </a:cubicBezTo>
                <a:cubicBezTo>
                  <a:pt x="109065" y="316583"/>
                  <a:pt x="193520" y="307694"/>
                  <a:pt x="232890" y="291183"/>
                </a:cubicBezTo>
                <a:cubicBezTo>
                  <a:pt x="234795" y="282928"/>
                  <a:pt x="236700" y="274039"/>
                  <a:pt x="238605" y="264514"/>
                </a:cubicBezTo>
                <a:cubicBezTo>
                  <a:pt x="197330" y="251178"/>
                  <a:pt x="166215" y="267689"/>
                  <a:pt x="123670" y="254353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grpSp>
        <p:nvGrpSpPr>
          <p:cNvPr id="677" name="Google Shape;677;p12"/>
          <p:cNvGrpSpPr/>
          <p:nvPr/>
        </p:nvGrpSpPr>
        <p:grpSpPr>
          <a:xfrm>
            <a:off x="6967170" y="4176956"/>
            <a:ext cx="216066" cy="276377"/>
            <a:chOff x="6422295" y="3351500"/>
            <a:chExt cx="252856" cy="323399"/>
          </a:xfrm>
        </p:grpSpPr>
        <p:sp>
          <p:nvSpPr>
            <p:cNvPr id="678" name="Google Shape;678;p12"/>
            <p:cNvSpPr/>
            <p:nvPr/>
          </p:nvSpPr>
          <p:spPr>
            <a:xfrm>
              <a:off x="6422295" y="3351500"/>
              <a:ext cx="252856" cy="323399"/>
            </a:xfrm>
            <a:custGeom>
              <a:avLst/>
              <a:gdLst/>
              <a:ahLst/>
              <a:cxnLst/>
              <a:rect l="l" t="t" r="r" b="b"/>
              <a:pathLst>
                <a:path w="294019" h="376045" extrusionOk="0">
                  <a:moveTo>
                    <a:pt x="172720" y="274801"/>
                  </a:moveTo>
                  <a:cubicBezTo>
                    <a:pt x="154940" y="268451"/>
                    <a:pt x="140970" y="274801"/>
                    <a:pt x="126365" y="278611"/>
                  </a:cubicBezTo>
                  <a:cubicBezTo>
                    <a:pt x="109855" y="304011"/>
                    <a:pt x="109220" y="334491"/>
                    <a:pt x="99695" y="364336"/>
                  </a:cubicBezTo>
                  <a:cubicBezTo>
                    <a:pt x="71755" y="359256"/>
                    <a:pt x="0" y="392911"/>
                    <a:pt x="0" y="352906"/>
                  </a:cubicBezTo>
                  <a:cubicBezTo>
                    <a:pt x="38100" y="239241"/>
                    <a:pt x="70485" y="123671"/>
                    <a:pt x="102235" y="8101"/>
                  </a:cubicBezTo>
                  <a:cubicBezTo>
                    <a:pt x="248920" y="-26189"/>
                    <a:pt x="236855" y="52551"/>
                    <a:pt x="264160" y="165581"/>
                  </a:cubicBezTo>
                  <a:cubicBezTo>
                    <a:pt x="262255" y="201776"/>
                    <a:pt x="322580" y="359256"/>
                    <a:pt x="276860" y="358621"/>
                  </a:cubicBezTo>
                  <a:cubicBezTo>
                    <a:pt x="153670" y="357986"/>
                    <a:pt x="184150" y="433551"/>
                    <a:pt x="172720" y="274801"/>
                  </a:cubicBezTo>
                  <a:close/>
                  <a:moveTo>
                    <a:pt x="266700" y="331316"/>
                  </a:moveTo>
                  <a:cubicBezTo>
                    <a:pt x="262255" y="229081"/>
                    <a:pt x="236220" y="119861"/>
                    <a:pt x="201295" y="23341"/>
                  </a:cubicBezTo>
                  <a:cubicBezTo>
                    <a:pt x="175895" y="22071"/>
                    <a:pt x="129540" y="8736"/>
                    <a:pt x="120015" y="41121"/>
                  </a:cubicBezTo>
                  <a:cubicBezTo>
                    <a:pt x="86995" y="139546"/>
                    <a:pt x="53975" y="239876"/>
                    <a:pt x="33655" y="341476"/>
                  </a:cubicBezTo>
                  <a:cubicBezTo>
                    <a:pt x="90805" y="367511"/>
                    <a:pt x="90805" y="291946"/>
                    <a:pt x="106680" y="256386"/>
                  </a:cubicBezTo>
                  <a:cubicBezTo>
                    <a:pt x="290195" y="214476"/>
                    <a:pt x="113665" y="389736"/>
                    <a:pt x="266700" y="331316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679" name="Google Shape;679;p12"/>
            <p:cNvSpPr/>
            <p:nvPr/>
          </p:nvSpPr>
          <p:spPr>
            <a:xfrm>
              <a:off x="6523827" y="3405472"/>
              <a:ext cx="67661" cy="140626"/>
            </a:xfrm>
            <a:custGeom>
              <a:avLst/>
              <a:gdLst/>
              <a:ahLst/>
              <a:cxnLst/>
              <a:rect l="l" t="t" r="r" b="b"/>
              <a:pathLst>
                <a:path w="78676" h="163519" extrusionOk="0">
                  <a:moveTo>
                    <a:pt x="47759" y="0"/>
                  </a:moveTo>
                  <a:cubicBezTo>
                    <a:pt x="77604" y="36830"/>
                    <a:pt x="59824" y="93345"/>
                    <a:pt x="76969" y="137160"/>
                  </a:cubicBezTo>
                  <a:cubicBezTo>
                    <a:pt x="82049" y="150495"/>
                    <a:pt x="75699" y="170180"/>
                    <a:pt x="59189" y="161290"/>
                  </a:cubicBezTo>
                  <a:cubicBezTo>
                    <a:pt x="38869" y="149860"/>
                    <a:pt x="-8756" y="165735"/>
                    <a:pt x="1404" y="127635"/>
                  </a:cubicBezTo>
                  <a:cubicBezTo>
                    <a:pt x="15374" y="83820"/>
                    <a:pt x="14104" y="35560"/>
                    <a:pt x="47759" y="0"/>
                  </a:cubicBezTo>
                  <a:close/>
                  <a:moveTo>
                    <a:pt x="25534" y="130810"/>
                  </a:moveTo>
                  <a:cubicBezTo>
                    <a:pt x="68714" y="151130"/>
                    <a:pt x="47124" y="101600"/>
                    <a:pt x="44584" y="77470"/>
                  </a:cubicBezTo>
                  <a:cubicBezTo>
                    <a:pt x="31249" y="97155"/>
                    <a:pt x="26804" y="113665"/>
                    <a:pt x="25534" y="130810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</p:grpSp>
      <p:sp>
        <p:nvSpPr>
          <p:cNvPr id="680" name="Google Shape;680;p12"/>
          <p:cNvSpPr/>
          <p:nvPr/>
        </p:nvSpPr>
        <p:spPr>
          <a:xfrm>
            <a:off x="2318449" y="613815"/>
            <a:ext cx="332332" cy="336908"/>
          </a:xfrm>
          <a:custGeom>
            <a:avLst/>
            <a:gdLst/>
            <a:ahLst/>
            <a:cxnLst/>
            <a:rect l="l" t="t" r="r" b="b"/>
            <a:pathLst>
              <a:path w="386433" h="391754" extrusionOk="0">
                <a:moveTo>
                  <a:pt x="22225" y="106004"/>
                </a:moveTo>
                <a:cubicBezTo>
                  <a:pt x="40640" y="82509"/>
                  <a:pt x="84455" y="92670"/>
                  <a:pt x="109855" y="76795"/>
                </a:cubicBezTo>
                <a:cubicBezTo>
                  <a:pt x="113030" y="58379"/>
                  <a:pt x="107315" y="43139"/>
                  <a:pt x="98425" y="27264"/>
                </a:cubicBezTo>
                <a:cubicBezTo>
                  <a:pt x="122555" y="8850"/>
                  <a:pt x="153035" y="-7661"/>
                  <a:pt x="182880" y="3770"/>
                </a:cubicBezTo>
                <a:cubicBezTo>
                  <a:pt x="186690" y="19645"/>
                  <a:pt x="190500" y="36789"/>
                  <a:pt x="194945" y="55839"/>
                </a:cubicBezTo>
                <a:cubicBezTo>
                  <a:pt x="226695" y="60284"/>
                  <a:pt x="256540" y="42504"/>
                  <a:pt x="287020" y="52664"/>
                </a:cubicBezTo>
                <a:cubicBezTo>
                  <a:pt x="300355" y="119339"/>
                  <a:pt x="327660" y="186014"/>
                  <a:pt x="373380" y="237450"/>
                </a:cubicBezTo>
                <a:cubicBezTo>
                  <a:pt x="386080" y="250150"/>
                  <a:pt x="388620" y="262850"/>
                  <a:pt x="384810" y="280629"/>
                </a:cubicBezTo>
                <a:cubicBezTo>
                  <a:pt x="356870" y="380325"/>
                  <a:pt x="198755" y="356195"/>
                  <a:pt x="115570" y="391754"/>
                </a:cubicBezTo>
                <a:cubicBezTo>
                  <a:pt x="31115" y="324445"/>
                  <a:pt x="4445" y="213320"/>
                  <a:pt x="0" y="108545"/>
                </a:cubicBezTo>
                <a:cubicBezTo>
                  <a:pt x="8890" y="107275"/>
                  <a:pt x="15875" y="106004"/>
                  <a:pt x="22860" y="105370"/>
                </a:cubicBezTo>
                <a:cubicBezTo>
                  <a:pt x="16510" y="199984"/>
                  <a:pt x="46990" y="300314"/>
                  <a:pt x="115570" y="368259"/>
                </a:cubicBezTo>
                <a:cubicBezTo>
                  <a:pt x="184150" y="354925"/>
                  <a:pt x="258445" y="348575"/>
                  <a:pt x="323215" y="320634"/>
                </a:cubicBezTo>
                <a:cubicBezTo>
                  <a:pt x="316865" y="290789"/>
                  <a:pt x="302895" y="271104"/>
                  <a:pt x="309245" y="243164"/>
                </a:cubicBezTo>
                <a:cubicBezTo>
                  <a:pt x="322580" y="243164"/>
                  <a:pt x="333375" y="243164"/>
                  <a:pt x="347980" y="243164"/>
                </a:cubicBezTo>
                <a:cubicBezTo>
                  <a:pt x="325755" y="189825"/>
                  <a:pt x="288290" y="147279"/>
                  <a:pt x="278765" y="88225"/>
                </a:cubicBezTo>
                <a:cubicBezTo>
                  <a:pt x="273685" y="48220"/>
                  <a:pt x="226695" y="69809"/>
                  <a:pt x="203835" y="81875"/>
                </a:cubicBezTo>
                <a:cubicBezTo>
                  <a:pt x="206375" y="93304"/>
                  <a:pt x="208280" y="102829"/>
                  <a:pt x="210185" y="112354"/>
                </a:cubicBezTo>
                <a:cubicBezTo>
                  <a:pt x="182245" y="123784"/>
                  <a:pt x="158115" y="145375"/>
                  <a:pt x="128270" y="132675"/>
                </a:cubicBezTo>
                <a:cubicBezTo>
                  <a:pt x="121285" y="63459"/>
                  <a:pt x="57150" y="126325"/>
                  <a:pt x="22225" y="106004"/>
                </a:cubicBezTo>
                <a:close/>
                <a:moveTo>
                  <a:pt x="165100" y="21550"/>
                </a:moveTo>
                <a:cubicBezTo>
                  <a:pt x="107315" y="11389"/>
                  <a:pt x="133350" y="88225"/>
                  <a:pt x="145415" y="118070"/>
                </a:cubicBezTo>
                <a:cubicBezTo>
                  <a:pt x="163195" y="119975"/>
                  <a:pt x="173355" y="109814"/>
                  <a:pt x="185420" y="100289"/>
                </a:cubicBezTo>
                <a:cubicBezTo>
                  <a:pt x="179070" y="72984"/>
                  <a:pt x="172720" y="46314"/>
                  <a:pt x="165100" y="21550"/>
                </a:cubicBezTo>
                <a:close/>
                <a:moveTo>
                  <a:pt x="327660" y="266025"/>
                </a:moveTo>
                <a:cubicBezTo>
                  <a:pt x="328930" y="337145"/>
                  <a:pt x="368300" y="313014"/>
                  <a:pt x="357505" y="266025"/>
                </a:cubicBezTo>
                <a:cubicBezTo>
                  <a:pt x="349885" y="266025"/>
                  <a:pt x="340360" y="266025"/>
                  <a:pt x="327660" y="266025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81" name="Google Shape;681;p12"/>
          <p:cNvSpPr/>
          <p:nvPr/>
        </p:nvSpPr>
        <p:spPr>
          <a:xfrm>
            <a:off x="6021196" y="137179"/>
            <a:ext cx="265484" cy="205157"/>
          </a:xfrm>
          <a:custGeom>
            <a:avLst/>
            <a:gdLst/>
            <a:ahLst/>
            <a:cxnLst/>
            <a:rect l="l" t="t" r="r" b="b"/>
            <a:pathLst>
              <a:path w="308702" h="238555" extrusionOk="0">
                <a:moveTo>
                  <a:pt x="275682" y="130540"/>
                </a:moveTo>
                <a:cubicBezTo>
                  <a:pt x="186782" y="134985"/>
                  <a:pt x="95977" y="143875"/>
                  <a:pt x="7712" y="150225"/>
                </a:cubicBezTo>
                <a:cubicBezTo>
                  <a:pt x="-8798" y="168640"/>
                  <a:pt x="1997" y="241030"/>
                  <a:pt x="32477" y="238490"/>
                </a:cubicBezTo>
                <a:cubicBezTo>
                  <a:pt x="126457" y="218805"/>
                  <a:pt x="214087" y="238490"/>
                  <a:pt x="308702" y="211820"/>
                </a:cubicBezTo>
                <a:cubicBezTo>
                  <a:pt x="278857" y="185150"/>
                  <a:pt x="322672" y="132445"/>
                  <a:pt x="275682" y="130540"/>
                </a:cubicBezTo>
                <a:close/>
                <a:moveTo>
                  <a:pt x="271872" y="187690"/>
                </a:moveTo>
                <a:cubicBezTo>
                  <a:pt x="200752" y="219440"/>
                  <a:pt x="111217" y="202930"/>
                  <a:pt x="33112" y="211185"/>
                </a:cubicBezTo>
                <a:cubicBezTo>
                  <a:pt x="25492" y="195310"/>
                  <a:pt x="24857" y="195310"/>
                  <a:pt x="29302" y="175625"/>
                </a:cubicBezTo>
                <a:cubicBezTo>
                  <a:pt x="108677" y="166100"/>
                  <a:pt x="196307" y="146415"/>
                  <a:pt x="274412" y="159750"/>
                </a:cubicBezTo>
                <a:cubicBezTo>
                  <a:pt x="273777" y="169275"/>
                  <a:pt x="272507" y="179435"/>
                  <a:pt x="271872" y="187690"/>
                </a:cubicBezTo>
                <a:close/>
                <a:moveTo>
                  <a:pt x="3902" y="80375"/>
                </a:moveTo>
                <a:cubicBezTo>
                  <a:pt x="10252" y="126095"/>
                  <a:pt x="181067" y="83550"/>
                  <a:pt x="218532" y="87995"/>
                </a:cubicBezTo>
                <a:cubicBezTo>
                  <a:pt x="295367" y="95615"/>
                  <a:pt x="307432" y="97520"/>
                  <a:pt x="293462" y="19415"/>
                </a:cubicBezTo>
                <a:cubicBezTo>
                  <a:pt x="285842" y="-17415"/>
                  <a:pt x="73117" y="11160"/>
                  <a:pt x="28032" y="2270"/>
                </a:cubicBezTo>
                <a:cubicBezTo>
                  <a:pt x="-10068" y="1635"/>
                  <a:pt x="6442" y="55610"/>
                  <a:pt x="3902" y="80375"/>
                </a:cubicBezTo>
                <a:close/>
                <a:moveTo>
                  <a:pt x="40097" y="25130"/>
                </a:moveTo>
                <a:cubicBezTo>
                  <a:pt x="78197" y="25765"/>
                  <a:pt x="115027" y="14970"/>
                  <a:pt x="153762" y="23225"/>
                </a:cubicBezTo>
                <a:cubicBezTo>
                  <a:pt x="189957" y="39735"/>
                  <a:pt x="274412" y="-6620"/>
                  <a:pt x="276317" y="52435"/>
                </a:cubicBezTo>
                <a:cubicBezTo>
                  <a:pt x="287747" y="79105"/>
                  <a:pt x="54067" y="73390"/>
                  <a:pt x="26762" y="72120"/>
                </a:cubicBezTo>
                <a:cubicBezTo>
                  <a:pt x="27397" y="54975"/>
                  <a:pt x="15332" y="26400"/>
                  <a:pt x="40097" y="25130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grpSp>
        <p:nvGrpSpPr>
          <p:cNvPr id="682" name="Google Shape;682;p12"/>
          <p:cNvGrpSpPr/>
          <p:nvPr/>
        </p:nvGrpSpPr>
        <p:grpSpPr>
          <a:xfrm>
            <a:off x="791252" y="4630083"/>
            <a:ext cx="229693" cy="293080"/>
            <a:chOff x="6793660" y="3322411"/>
            <a:chExt cx="268804" cy="342944"/>
          </a:xfrm>
        </p:grpSpPr>
        <p:sp>
          <p:nvSpPr>
            <p:cNvPr id="683" name="Google Shape;683;p12"/>
            <p:cNvSpPr/>
            <p:nvPr/>
          </p:nvSpPr>
          <p:spPr>
            <a:xfrm>
              <a:off x="6793660" y="3322411"/>
              <a:ext cx="268804" cy="342944"/>
            </a:xfrm>
            <a:custGeom>
              <a:avLst/>
              <a:gdLst/>
              <a:ahLst/>
              <a:cxnLst/>
              <a:rect l="l" t="t" r="r" b="b"/>
              <a:pathLst>
                <a:path w="312563" h="398772" extrusionOk="0">
                  <a:moveTo>
                    <a:pt x="216826" y="153028"/>
                  </a:moveTo>
                  <a:cubicBezTo>
                    <a:pt x="221271" y="163188"/>
                    <a:pt x="230796" y="165093"/>
                    <a:pt x="238416" y="166997"/>
                  </a:cubicBezTo>
                  <a:cubicBezTo>
                    <a:pt x="302551" y="185413"/>
                    <a:pt x="337476" y="278758"/>
                    <a:pt x="291756" y="323843"/>
                  </a:cubicBezTo>
                  <a:cubicBezTo>
                    <a:pt x="232701" y="397503"/>
                    <a:pt x="134911" y="398772"/>
                    <a:pt x="48551" y="398772"/>
                  </a:cubicBezTo>
                  <a:cubicBezTo>
                    <a:pt x="926" y="373372"/>
                    <a:pt x="31406" y="246372"/>
                    <a:pt x="16166" y="193668"/>
                  </a:cubicBezTo>
                  <a:cubicBezTo>
                    <a:pt x="21881" y="142868"/>
                    <a:pt x="-23839" y="59047"/>
                    <a:pt x="17436" y="23488"/>
                  </a:cubicBezTo>
                  <a:cubicBezTo>
                    <a:pt x="114591" y="-33028"/>
                    <a:pt x="340016" y="13328"/>
                    <a:pt x="216826" y="153028"/>
                  </a:cubicBezTo>
                  <a:close/>
                  <a:moveTo>
                    <a:pt x="54901" y="378453"/>
                  </a:moveTo>
                  <a:cubicBezTo>
                    <a:pt x="170471" y="401313"/>
                    <a:pt x="394626" y="293997"/>
                    <a:pt x="234606" y="185413"/>
                  </a:cubicBezTo>
                  <a:cubicBezTo>
                    <a:pt x="203491" y="168903"/>
                    <a:pt x="153326" y="198747"/>
                    <a:pt x="133006" y="175253"/>
                  </a:cubicBezTo>
                  <a:cubicBezTo>
                    <a:pt x="144436" y="149218"/>
                    <a:pt x="190791" y="149218"/>
                    <a:pt x="209206" y="125088"/>
                  </a:cubicBezTo>
                  <a:cubicBezTo>
                    <a:pt x="287946" y="16503"/>
                    <a:pt x="107606" y="-642"/>
                    <a:pt x="40296" y="38093"/>
                  </a:cubicBezTo>
                  <a:cubicBezTo>
                    <a:pt x="2831" y="52697"/>
                    <a:pt x="33311" y="106672"/>
                    <a:pt x="30136" y="137153"/>
                  </a:cubicBezTo>
                  <a:cubicBezTo>
                    <a:pt x="44741" y="218433"/>
                    <a:pt x="40931" y="297808"/>
                    <a:pt x="54901" y="378453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684" name="Google Shape;684;p12"/>
            <p:cNvSpPr/>
            <p:nvPr/>
          </p:nvSpPr>
          <p:spPr>
            <a:xfrm>
              <a:off x="6856211" y="3513113"/>
              <a:ext cx="129046" cy="89953"/>
            </a:xfrm>
            <a:custGeom>
              <a:avLst/>
              <a:gdLst/>
              <a:ahLst/>
              <a:cxnLst/>
              <a:rect l="l" t="t" r="r" b="b"/>
              <a:pathLst>
                <a:path w="150053" h="104597" extrusionOk="0">
                  <a:moveTo>
                    <a:pt x="0" y="23515"/>
                  </a:moveTo>
                  <a:cubicBezTo>
                    <a:pt x="96520" y="-43160"/>
                    <a:pt x="239395" y="48280"/>
                    <a:pt x="74930" y="95905"/>
                  </a:cubicBezTo>
                  <a:cubicBezTo>
                    <a:pt x="-23495" y="118765"/>
                    <a:pt x="19685" y="97175"/>
                    <a:pt x="0" y="23515"/>
                  </a:cubicBezTo>
                  <a:close/>
                  <a:moveTo>
                    <a:pt x="92075" y="16530"/>
                  </a:moveTo>
                  <a:cubicBezTo>
                    <a:pt x="57150" y="22880"/>
                    <a:pt x="17780" y="24150"/>
                    <a:pt x="31750" y="69235"/>
                  </a:cubicBezTo>
                  <a:cubicBezTo>
                    <a:pt x="53340" y="109875"/>
                    <a:pt x="184150" y="29230"/>
                    <a:pt x="92075" y="16530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685" name="Google Shape;685;p12"/>
            <p:cNvSpPr/>
            <p:nvPr/>
          </p:nvSpPr>
          <p:spPr>
            <a:xfrm>
              <a:off x="6843642" y="3359143"/>
              <a:ext cx="112645" cy="75760"/>
            </a:xfrm>
            <a:custGeom>
              <a:avLst/>
              <a:gdLst/>
              <a:ahLst/>
              <a:cxnLst/>
              <a:rect l="l" t="t" r="r" b="b"/>
              <a:pathLst>
                <a:path w="130983" h="88093" extrusionOk="0">
                  <a:moveTo>
                    <a:pt x="0" y="22716"/>
                  </a:moveTo>
                  <a:cubicBezTo>
                    <a:pt x="33020" y="8111"/>
                    <a:pt x="162560" y="-29989"/>
                    <a:pt x="123825" y="44941"/>
                  </a:cubicBezTo>
                  <a:cubicBezTo>
                    <a:pt x="67945" y="81136"/>
                    <a:pt x="0" y="130031"/>
                    <a:pt x="0" y="22716"/>
                  </a:cubicBezTo>
                  <a:close/>
                  <a:moveTo>
                    <a:pt x="34289" y="67166"/>
                  </a:moveTo>
                  <a:cubicBezTo>
                    <a:pt x="60325" y="58911"/>
                    <a:pt x="96520" y="46846"/>
                    <a:pt x="102235" y="20176"/>
                  </a:cubicBezTo>
                  <a:cubicBezTo>
                    <a:pt x="74295" y="17636"/>
                    <a:pt x="50164" y="25256"/>
                    <a:pt x="27305" y="37321"/>
                  </a:cubicBezTo>
                  <a:cubicBezTo>
                    <a:pt x="24130" y="49386"/>
                    <a:pt x="24764" y="57641"/>
                    <a:pt x="34289" y="67166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</p:grpSp>
      <p:sp>
        <p:nvSpPr>
          <p:cNvPr id="686" name="Google Shape;686;p12"/>
          <p:cNvSpPr/>
          <p:nvPr/>
        </p:nvSpPr>
        <p:spPr>
          <a:xfrm>
            <a:off x="4708237" y="588128"/>
            <a:ext cx="377232" cy="204888"/>
          </a:xfrm>
          <a:custGeom>
            <a:avLst/>
            <a:gdLst/>
            <a:ahLst/>
            <a:cxnLst/>
            <a:rect l="l" t="t" r="r" b="b"/>
            <a:pathLst>
              <a:path w="550703" h="299106" extrusionOk="0">
                <a:moveTo>
                  <a:pt x="315400" y="163550"/>
                </a:moveTo>
                <a:cubicBezTo>
                  <a:pt x="376995" y="159105"/>
                  <a:pt x="479865" y="221335"/>
                  <a:pt x="505265" y="137515"/>
                </a:cubicBezTo>
                <a:cubicBezTo>
                  <a:pt x="521140" y="29565"/>
                  <a:pt x="410015" y="17500"/>
                  <a:pt x="347150" y="85445"/>
                </a:cubicBezTo>
                <a:cubicBezTo>
                  <a:pt x="271585" y="162915"/>
                  <a:pt x="215070" y="322300"/>
                  <a:pt x="82355" y="296265"/>
                </a:cubicBezTo>
                <a:cubicBezTo>
                  <a:pt x="-122750" y="216255"/>
                  <a:pt x="103945" y="13055"/>
                  <a:pt x="235390" y="104495"/>
                </a:cubicBezTo>
                <a:cubicBezTo>
                  <a:pt x="255075" y="120370"/>
                  <a:pt x="243645" y="141960"/>
                  <a:pt x="220150" y="127990"/>
                </a:cubicBezTo>
                <a:cubicBezTo>
                  <a:pt x="107120" y="72745"/>
                  <a:pt x="-35755" y="251180"/>
                  <a:pt x="118550" y="248640"/>
                </a:cubicBezTo>
                <a:cubicBezTo>
                  <a:pt x="248725" y="211810"/>
                  <a:pt x="274760" y="49885"/>
                  <a:pt x="402395" y="9245"/>
                </a:cubicBezTo>
                <a:cubicBezTo>
                  <a:pt x="433510" y="1625"/>
                  <a:pt x="474785" y="-10440"/>
                  <a:pt x="498280" y="17500"/>
                </a:cubicBezTo>
                <a:cubicBezTo>
                  <a:pt x="519235" y="48615"/>
                  <a:pt x="559240" y="75920"/>
                  <a:pt x="549080" y="117830"/>
                </a:cubicBezTo>
                <a:cubicBezTo>
                  <a:pt x="541460" y="223240"/>
                  <a:pt x="350325" y="257530"/>
                  <a:pt x="315400" y="163550"/>
                </a:cubicBezTo>
                <a:close/>
                <a:moveTo>
                  <a:pt x="128710" y="265785"/>
                </a:moveTo>
                <a:cubicBezTo>
                  <a:pt x="119820" y="279120"/>
                  <a:pt x="105215" y="267055"/>
                  <a:pt x="94420" y="274040"/>
                </a:cubicBezTo>
                <a:cubicBezTo>
                  <a:pt x="113470" y="281660"/>
                  <a:pt x="117280" y="256260"/>
                  <a:pt x="133790" y="268960"/>
                </a:cubicBezTo>
                <a:cubicBezTo>
                  <a:pt x="135060" y="268960"/>
                  <a:pt x="136330" y="267690"/>
                  <a:pt x="137600" y="267055"/>
                </a:cubicBezTo>
                <a:cubicBezTo>
                  <a:pt x="134425" y="266420"/>
                  <a:pt x="131885" y="266420"/>
                  <a:pt x="128710" y="265785"/>
                </a:cubicBezTo>
                <a:close/>
                <a:moveTo>
                  <a:pt x="39175" y="164820"/>
                </a:moveTo>
                <a:cubicBezTo>
                  <a:pt x="11870" y="209270"/>
                  <a:pt x="25205" y="257530"/>
                  <a:pt x="65210" y="265150"/>
                </a:cubicBezTo>
                <a:cubicBezTo>
                  <a:pt x="34730" y="237210"/>
                  <a:pt x="20125" y="205460"/>
                  <a:pt x="39175" y="164820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87" name="Google Shape;687;p12"/>
          <p:cNvSpPr/>
          <p:nvPr/>
        </p:nvSpPr>
        <p:spPr>
          <a:xfrm rot="-2218186">
            <a:off x="-38492" y="151543"/>
            <a:ext cx="236276" cy="230041"/>
          </a:xfrm>
          <a:custGeom>
            <a:avLst/>
            <a:gdLst/>
            <a:ahLst/>
            <a:cxnLst/>
            <a:rect l="l" t="t" r="r" b="b"/>
            <a:pathLst>
              <a:path w="274579" h="267334" extrusionOk="0">
                <a:moveTo>
                  <a:pt x="222259" y="167640"/>
                </a:moveTo>
                <a:cubicBezTo>
                  <a:pt x="200669" y="206375"/>
                  <a:pt x="227974" y="238760"/>
                  <a:pt x="193049" y="267335"/>
                </a:cubicBezTo>
                <a:cubicBezTo>
                  <a:pt x="166379" y="251460"/>
                  <a:pt x="158124" y="217805"/>
                  <a:pt x="132724" y="198755"/>
                </a:cubicBezTo>
                <a:cubicBezTo>
                  <a:pt x="50809" y="235585"/>
                  <a:pt x="-626" y="271780"/>
                  <a:pt x="51444" y="151130"/>
                </a:cubicBezTo>
                <a:cubicBezTo>
                  <a:pt x="27949" y="105410"/>
                  <a:pt x="-53966" y="71120"/>
                  <a:pt x="55889" y="73660"/>
                </a:cubicBezTo>
                <a:cubicBezTo>
                  <a:pt x="107959" y="83820"/>
                  <a:pt x="113674" y="19685"/>
                  <a:pt x="156854" y="0"/>
                </a:cubicBezTo>
                <a:cubicBezTo>
                  <a:pt x="186064" y="11430"/>
                  <a:pt x="174634" y="57785"/>
                  <a:pt x="184794" y="83185"/>
                </a:cubicBezTo>
                <a:cubicBezTo>
                  <a:pt x="215274" y="124460"/>
                  <a:pt x="346084" y="109220"/>
                  <a:pt x="222259" y="167640"/>
                </a:cubicBezTo>
                <a:close/>
                <a:moveTo>
                  <a:pt x="151774" y="35560"/>
                </a:moveTo>
                <a:cubicBezTo>
                  <a:pt x="100339" y="85725"/>
                  <a:pt x="120659" y="93980"/>
                  <a:pt x="39379" y="97790"/>
                </a:cubicBezTo>
                <a:cubicBezTo>
                  <a:pt x="53349" y="115570"/>
                  <a:pt x="65414" y="131445"/>
                  <a:pt x="76844" y="146685"/>
                </a:cubicBezTo>
                <a:cubicBezTo>
                  <a:pt x="74304" y="165735"/>
                  <a:pt x="60969" y="180340"/>
                  <a:pt x="63509" y="201295"/>
                </a:cubicBezTo>
                <a:cubicBezTo>
                  <a:pt x="123199" y="180975"/>
                  <a:pt x="142884" y="154940"/>
                  <a:pt x="178444" y="226695"/>
                </a:cubicBezTo>
                <a:cubicBezTo>
                  <a:pt x="181619" y="231140"/>
                  <a:pt x="184794" y="234950"/>
                  <a:pt x="191779" y="231140"/>
                </a:cubicBezTo>
                <a:cubicBezTo>
                  <a:pt x="200034" y="175260"/>
                  <a:pt x="182889" y="165735"/>
                  <a:pt x="231784" y="129540"/>
                </a:cubicBezTo>
                <a:cubicBezTo>
                  <a:pt x="152409" y="103505"/>
                  <a:pt x="167014" y="113030"/>
                  <a:pt x="151774" y="35560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88" name="Google Shape;688;p12"/>
          <p:cNvSpPr/>
          <p:nvPr/>
        </p:nvSpPr>
        <p:spPr>
          <a:xfrm rot="1464154">
            <a:off x="4569091" y="-94554"/>
            <a:ext cx="235935" cy="229710"/>
          </a:xfrm>
          <a:custGeom>
            <a:avLst/>
            <a:gdLst/>
            <a:ahLst/>
            <a:cxnLst/>
            <a:rect l="l" t="t" r="r" b="b"/>
            <a:pathLst>
              <a:path w="274579" h="267334" extrusionOk="0">
                <a:moveTo>
                  <a:pt x="222259" y="167640"/>
                </a:moveTo>
                <a:cubicBezTo>
                  <a:pt x="200669" y="206375"/>
                  <a:pt x="227974" y="238760"/>
                  <a:pt x="193049" y="267335"/>
                </a:cubicBezTo>
                <a:cubicBezTo>
                  <a:pt x="166379" y="251460"/>
                  <a:pt x="158124" y="217805"/>
                  <a:pt x="132724" y="198755"/>
                </a:cubicBezTo>
                <a:cubicBezTo>
                  <a:pt x="50809" y="235585"/>
                  <a:pt x="-626" y="271780"/>
                  <a:pt x="51444" y="151130"/>
                </a:cubicBezTo>
                <a:cubicBezTo>
                  <a:pt x="27949" y="105410"/>
                  <a:pt x="-53966" y="71120"/>
                  <a:pt x="55889" y="73660"/>
                </a:cubicBezTo>
                <a:cubicBezTo>
                  <a:pt x="107959" y="83820"/>
                  <a:pt x="113674" y="19685"/>
                  <a:pt x="156854" y="0"/>
                </a:cubicBezTo>
                <a:cubicBezTo>
                  <a:pt x="186064" y="11430"/>
                  <a:pt x="174634" y="57785"/>
                  <a:pt x="184794" y="83185"/>
                </a:cubicBezTo>
                <a:cubicBezTo>
                  <a:pt x="215274" y="124460"/>
                  <a:pt x="346084" y="109220"/>
                  <a:pt x="222259" y="167640"/>
                </a:cubicBezTo>
                <a:close/>
                <a:moveTo>
                  <a:pt x="151774" y="35560"/>
                </a:moveTo>
                <a:cubicBezTo>
                  <a:pt x="100339" y="85725"/>
                  <a:pt x="120659" y="93980"/>
                  <a:pt x="39379" y="97790"/>
                </a:cubicBezTo>
                <a:cubicBezTo>
                  <a:pt x="53349" y="115570"/>
                  <a:pt x="65414" y="131445"/>
                  <a:pt x="76844" y="146685"/>
                </a:cubicBezTo>
                <a:cubicBezTo>
                  <a:pt x="74304" y="165735"/>
                  <a:pt x="60969" y="180340"/>
                  <a:pt x="63509" y="201295"/>
                </a:cubicBezTo>
                <a:cubicBezTo>
                  <a:pt x="123199" y="180975"/>
                  <a:pt x="142884" y="154940"/>
                  <a:pt x="178444" y="226695"/>
                </a:cubicBezTo>
                <a:cubicBezTo>
                  <a:pt x="181619" y="231140"/>
                  <a:pt x="184794" y="234950"/>
                  <a:pt x="191779" y="231140"/>
                </a:cubicBezTo>
                <a:cubicBezTo>
                  <a:pt x="200034" y="175260"/>
                  <a:pt x="182889" y="165735"/>
                  <a:pt x="231784" y="129540"/>
                </a:cubicBezTo>
                <a:cubicBezTo>
                  <a:pt x="152409" y="103505"/>
                  <a:pt x="167014" y="113030"/>
                  <a:pt x="151774" y="35560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89" name="Google Shape;689;p12"/>
          <p:cNvSpPr/>
          <p:nvPr/>
        </p:nvSpPr>
        <p:spPr>
          <a:xfrm rot="-2221343">
            <a:off x="830946" y="3628653"/>
            <a:ext cx="206347" cy="200902"/>
          </a:xfrm>
          <a:custGeom>
            <a:avLst/>
            <a:gdLst/>
            <a:ahLst/>
            <a:cxnLst/>
            <a:rect l="l" t="t" r="r" b="b"/>
            <a:pathLst>
              <a:path w="274579" h="267334" extrusionOk="0">
                <a:moveTo>
                  <a:pt x="222259" y="167640"/>
                </a:moveTo>
                <a:cubicBezTo>
                  <a:pt x="200669" y="206375"/>
                  <a:pt x="227974" y="238760"/>
                  <a:pt x="193049" y="267335"/>
                </a:cubicBezTo>
                <a:cubicBezTo>
                  <a:pt x="166379" y="251460"/>
                  <a:pt x="158124" y="217805"/>
                  <a:pt x="132724" y="198755"/>
                </a:cubicBezTo>
                <a:cubicBezTo>
                  <a:pt x="50809" y="235585"/>
                  <a:pt x="-626" y="271780"/>
                  <a:pt x="51444" y="151130"/>
                </a:cubicBezTo>
                <a:cubicBezTo>
                  <a:pt x="27949" y="105410"/>
                  <a:pt x="-53966" y="71120"/>
                  <a:pt x="55889" y="73660"/>
                </a:cubicBezTo>
                <a:cubicBezTo>
                  <a:pt x="107959" y="83820"/>
                  <a:pt x="113674" y="19685"/>
                  <a:pt x="156854" y="0"/>
                </a:cubicBezTo>
                <a:cubicBezTo>
                  <a:pt x="186064" y="11430"/>
                  <a:pt x="174634" y="57785"/>
                  <a:pt x="184794" y="83185"/>
                </a:cubicBezTo>
                <a:cubicBezTo>
                  <a:pt x="215274" y="124460"/>
                  <a:pt x="346084" y="109220"/>
                  <a:pt x="222259" y="167640"/>
                </a:cubicBezTo>
                <a:close/>
                <a:moveTo>
                  <a:pt x="151774" y="35560"/>
                </a:moveTo>
                <a:cubicBezTo>
                  <a:pt x="100339" y="85725"/>
                  <a:pt x="120659" y="93980"/>
                  <a:pt x="39379" y="97790"/>
                </a:cubicBezTo>
                <a:cubicBezTo>
                  <a:pt x="53349" y="115570"/>
                  <a:pt x="65414" y="131445"/>
                  <a:pt x="76844" y="146685"/>
                </a:cubicBezTo>
                <a:cubicBezTo>
                  <a:pt x="74304" y="165735"/>
                  <a:pt x="60969" y="180340"/>
                  <a:pt x="63509" y="201295"/>
                </a:cubicBezTo>
                <a:cubicBezTo>
                  <a:pt x="123199" y="180975"/>
                  <a:pt x="142884" y="154940"/>
                  <a:pt x="178444" y="226695"/>
                </a:cubicBezTo>
                <a:cubicBezTo>
                  <a:pt x="181619" y="231140"/>
                  <a:pt x="184794" y="234950"/>
                  <a:pt x="191779" y="231140"/>
                </a:cubicBezTo>
                <a:cubicBezTo>
                  <a:pt x="200034" y="175260"/>
                  <a:pt x="182889" y="165735"/>
                  <a:pt x="231784" y="129540"/>
                </a:cubicBezTo>
                <a:cubicBezTo>
                  <a:pt x="152409" y="103505"/>
                  <a:pt x="167014" y="113030"/>
                  <a:pt x="151774" y="35560"/>
                </a:cubicBezTo>
                <a:close/>
              </a:path>
            </a:pathLst>
          </a:custGeom>
          <a:solidFill>
            <a:srgbClr val="30485C">
              <a:alpha val="12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"/>
          <p:cNvSpPr txBox="1">
            <a:spLocks noGrp="1"/>
          </p:cNvSpPr>
          <p:nvPr>
            <p:ph type="ctrTitle"/>
          </p:nvPr>
        </p:nvSpPr>
        <p:spPr>
          <a:xfrm>
            <a:off x="2112400" y="1583350"/>
            <a:ext cx="49194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11" name="Google Shape;111;p3"/>
          <p:cNvSpPr txBox="1">
            <a:spLocks noGrp="1"/>
          </p:cNvSpPr>
          <p:nvPr>
            <p:ph type="subTitle" idx="1"/>
          </p:nvPr>
        </p:nvSpPr>
        <p:spPr>
          <a:xfrm>
            <a:off x="2112400" y="2840052"/>
            <a:ext cx="49194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grpSp>
        <p:nvGrpSpPr>
          <p:cNvPr id="112" name="Google Shape;112;p3"/>
          <p:cNvGrpSpPr/>
          <p:nvPr/>
        </p:nvGrpSpPr>
        <p:grpSpPr>
          <a:xfrm>
            <a:off x="-83913" y="-168653"/>
            <a:ext cx="9288757" cy="5426904"/>
            <a:chOff x="-83913" y="-168653"/>
            <a:chExt cx="9288757" cy="5426904"/>
          </a:xfrm>
        </p:grpSpPr>
        <p:sp>
          <p:nvSpPr>
            <p:cNvPr id="113" name="Google Shape;113;p3"/>
            <p:cNvSpPr/>
            <p:nvPr/>
          </p:nvSpPr>
          <p:spPr>
            <a:xfrm>
              <a:off x="3901992" y="271731"/>
              <a:ext cx="499650" cy="704779"/>
            </a:xfrm>
            <a:custGeom>
              <a:avLst/>
              <a:gdLst/>
              <a:ahLst/>
              <a:cxnLst/>
              <a:rect l="l" t="t" r="r" b="b"/>
              <a:pathLst>
                <a:path w="580988" h="819510" extrusionOk="0">
                  <a:moveTo>
                    <a:pt x="261759" y="635000"/>
                  </a:moveTo>
                  <a:cubicBezTo>
                    <a:pt x="260489" y="670560"/>
                    <a:pt x="259854" y="707390"/>
                    <a:pt x="258584" y="743585"/>
                  </a:cubicBezTo>
                  <a:cubicBezTo>
                    <a:pt x="292874" y="774065"/>
                    <a:pt x="337324" y="753745"/>
                    <a:pt x="370344" y="778510"/>
                  </a:cubicBezTo>
                  <a:cubicBezTo>
                    <a:pt x="388124" y="796290"/>
                    <a:pt x="360184" y="805815"/>
                    <a:pt x="345579" y="806450"/>
                  </a:cubicBezTo>
                  <a:cubicBezTo>
                    <a:pt x="281444" y="810895"/>
                    <a:pt x="120154" y="844550"/>
                    <a:pt x="84594" y="782320"/>
                  </a:cubicBezTo>
                  <a:cubicBezTo>
                    <a:pt x="104914" y="743585"/>
                    <a:pt x="160159" y="739140"/>
                    <a:pt x="200164" y="733425"/>
                  </a:cubicBezTo>
                  <a:cubicBezTo>
                    <a:pt x="208419" y="702310"/>
                    <a:pt x="212229" y="670560"/>
                    <a:pt x="214769" y="636905"/>
                  </a:cubicBezTo>
                  <a:cubicBezTo>
                    <a:pt x="180479" y="630555"/>
                    <a:pt x="21729" y="575945"/>
                    <a:pt x="35064" y="537210"/>
                  </a:cubicBezTo>
                  <a:cubicBezTo>
                    <a:pt x="45859" y="514985"/>
                    <a:pt x="66179" y="514985"/>
                    <a:pt x="85864" y="524510"/>
                  </a:cubicBezTo>
                  <a:cubicBezTo>
                    <a:pt x="101739" y="527685"/>
                    <a:pt x="102374" y="527685"/>
                    <a:pt x="110629" y="506730"/>
                  </a:cubicBezTo>
                  <a:cubicBezTo>
                    <a:pt x="-130036" y="377825"/>
                    <a:pt x="62369" y="18415"/>
                    <a:pt x="303034" y="81280"/>
                  </a:cubicBezTo>
                  <a:cubicBezTo>
                    <a:pt x="336054" y="60325"/>
                    <a:pt x="301764" y="19050"/>
                    <a:pt x="337959" y="0"/>
                  </a:cubicBezTo>
                  <a:cubicBezTo>
                    <a:pt x="712609" y="106045"/>
                    <a:pt x="628154" y="591820"/>
                    <a:pt x="261759" y="635000"/>
                  </a:cubicBezTo>
                  <a:close/>
                  <a:moveTo>
                    <a:pt x="499884" y="133350"/>
                  </a:moveTo>
                  <a:cubicBezTo>
                    <a:pt x="496709" y="130810"/>
                    <a:pt x="494169" y="128905"/>
                    <a:pt x="490994" y="126365"/>
                  </a:cubicBezTo>
                  <a:cubicBezTo>
                    <a:pt x="486549" y="104775"/>
                    <a:pt x="434479" y="60960"/>
                    <a:pt x="410349" y="62865"/>
                  </a:cubicBezTo>
                  <a:cubicBezTo>
                    <a:pt x="432574" y="86360"/>
                    <a:pt x="460514" y="116205"/>
                    <a:pt x="490994" y="125730"/>
                  </a:cubicBezTo>
                  <a:cubicBezTo>
                    <a:pt x="496074" y="130810"/>
                    <a:pt x="508774" y="133350"/>
                    <a:pt x="503694" y="142240"/>
                  </a:cubicBezTo>
                  <a:cubicBezTo>
                    <a:pt x="556399" y="230505"/>
                    <a:pt x="555764" y="327025"/>
                    <a:pt x="531634" y="424815"/>
                  </a:cubicBezTo>
                  <a:cubicBezTo>
                    <a:pt x="461784" y="501650"/>
                    <a:pt x="409079" y="557530"/>
                    <a:pt x="303669" y="596265"/>
                  </a:cubicBezTo>
                  <a:cubicBezTo>
                    <a:pt x="379869" y="597535"/>
                    <a:pt x="484644" y="531495"/>
                    <a:pt x="502424" y="456565"/>
                  </a:cubicBezTo>
                  <a:cubicBezTo>
                    <a:pt x="528459" y="450850"/>
                    <a:pt x="532904" y="424180"/>
                    <a:pt x="534174" y="401955"/>
                  </a:cubicBezTo>
                  <a:cubicBezTo>
                    <a:pt x="576719" y="365760"/>
                    <a:pt x="577354" y="186055"/>
                    <a:pt x="515759" y="169545"/>
                  </a:cubicBezTo>
                  <a:cubicBezTo>
                    <a:pt x="510679" y="167005"/>
                    <a:pt x="506234" y="163830"/>
                    <a:pt x="508774" y="156845"/>
                  </a:cubicBezTo>
                  <a:cubicBezTo>
                    <a:pt x="506234" y="149225"/>
                    <a:pt x="503694" y="140970"/>
                    <a:pt x="499884" y="133350"/>
                  </a:cubicBezTo>
                  <a:close/>
                  <a:moveTo>
                    <a:pt x="436384" y="353060"/>
                  </a:moveTo>
                  <a:cubicBezTo>
                    <a:pt x="407174" y="354330"/>
                    <a:pt x="381774" y="360680"/>
                    <a:pt x="357009" y="374650"/>
                  </a:cubicBezTo>
                  <a:cubicBezTo>
                    <a:pt x="315099" y="355600"/>
                    <a:pt x="231914" y="308610"/>
                    <a:pt x="218579" y="382905"/>
                  </a:cubicBezTo>
                  <a:cubicBezTo>
                    <a:pt x="273824" y="443230"/>
                    <a:pt x="255409" y="433070"/>
                    <a:pt x="251599" y="511175"/>
                  </a:cubicBezTo>
                  <a:cubicBezTo>
                    <a:pt x="299224" y="529590"/>
                    <a:pt x="336689" y="398145"/>
                    <a:pt x="367169" y="370205"/>
                  </a:cubicBezTo>
                  <a:cubicBezTo>
                    <a:pt x="385584" y="381635"/>
                    <a:pt x="386854" y="407035"/>
                    <a:pt x="405269" y="418465"/>
                  </a:cubicBezTo>
                  <a:cubicBezTo>
                    <a:pt x="433844" y="408305"/>
                    <a:pt x="393204" y="377190"/>
                    <a:pt x="412254" y="367030"/>
                  </a:cubicBezTo>
                  <a:cubicBezTo>
                    <a:pt x="416699" y="370840"/>
                    <a:pt x="421144" y="375285"/>
                    <a:pt x="424954" y="379095"/>
                  </a:cubicBezTo>
                  <a:cubicBezTo>
                    <a:pt x="441464" y="362585"/>
                    <a:pt x="432574" y="347345"/>
                    <a:pt x="445909" y="325755"/>
                  </a:cubicBezTo>
                  <a:cubicBezTo>
                    <a:pt x="430034" y="335280"/>
                    <a:pt x="435114" y="344805"/>
                    <a:pt x="436384" y="353060"/>
                  </a:cubicBezTo>
                  <a:close/>
                  <a:moveTo>
                    <a:pt x="230009" y="513715"/>
                  </a:moveTo>
                  <a:cubicBezTo>
                    <a:pt x="255409" y="407035"/>
                    <a:pt x="231279" y="448310"/>
                    <a:pt x="205244" y="394335"/>
                  </a:cubicBezTo>
                  <a:cubicBezTo>
                    <a:pt x="189369" y="314325"/>
                    <a:pt x="283349" y="313055"/>
                    <a:pt x="332879" y="344805"/>
                  </a:cubicBezTo>
                  <a:cubicBezTo>
                    <a:pt x="358914" y="363855"/>
                    <a:pt x="376694" y="337820"/>
                    <a:pt x="403364" y="332105"/>
                  </a:cubicBezTo>
                  <a:cubicBezTo>
                    <a:pt x="402094" y="320675"/>
                    <a:pt x="411619" y="307975"/>
                    <a:pt x="402094" y="296545"/>
                  </a:cubicBezTo>
                  <a:cubicBezTo>
                    <a:pt x="353199" y="279400"/>
                    <a:pt x="317004" y="340360"/>
                    <a:pt x="268109" y="302260"/>
                  </a:cubicBezTo>
                  <a:cubicBezTo>
                    <a:pt x="269379" y="285115"/>
                    <a:pt x="264934" y="267335"/>
                    <a:pt x="270649" y="250190"/>
                  </a:cubicBezTo>
                  <a:cubicBezTo>
                    <a:pt x="300494" y="255270"/>
                    <a:pt x="300494" y="255270"/>
                    <a:pt x="325894" y="247650"/>
                  </a:cubicBezTo>
                  <a:cubicBezTo>
                    <a:pt x="323989" y="200025"/>
                    <a:pt x="376694" y="215265"/>
                    <a:pt x="358279" y="186055"/>
                  </a:cubicBezTo>
                  <a:cubicBezTo>
                    <a:pt x="304939" y="220345"/>
                    <a:pt x="315099" y="162560"/>
                    <a:pt x="344944" y="137795"/>
                  </a:cubicBezTo>
                  <a:cubicBezTo>
                    <a:pt x="302399" y="85725"/>
                    <a:pt x="217944" y="74930"/>
                    <a:pt x="165239" y="116205"/>
                  </a:cubicBezTo>
                  <a:cubicBezTo>
                    <a:pt x="174129" y="136525"/>
                    <a:pt x="202704" y="120650"/>
                    <a:pt x="210324" y="145415"/>
                  </a:cubicBezTo>
                  <a:cubicBezTo>
                    <a:pt x="183019" y="164465"/>
                    <a:pt x="149364" y="167640"/>
                    <a:pt x="120154" y="178435"/>
                  </a:cubicBezTo>
                  <a:cubicBezTo>
                    <a:pt x="119519" y="249555"/>
                    <a:pt x="77609" y="200660"/>
                    <a:pt x="53479" y="242570"/>
                  </a:cubicBezTo>
                  <a:cubicBezTo>
                    <a:pt x="52844" y="280670"/>
                    <a:pt x="111899" y="318770"/>
                    <a:pt x="89674" y="349885"/>
                  </a:cubicBezTo>
                  <a:cubicBezTo>
                    <a:pt x="61734" y="365760"/>
                    <a:pt x="50939" y="386080"/>
                    <a:pt x="61734" y="417830"/>
                  </a:cubicBezTo>
                  <a:cubicBezTo>
                    <a:pt x="66814" y="497840"/>
                    <a:pt x="167779" y="506730"/>
                    <a:pt x="230009" y="513715"/>
                  </a:cubicBezTo>
                  <a:close/>
                  <a:moveTo>
                    <a:pt x="146824" y="548005"/>
                  </a:moveTo>
                  <a:cubicBezTo>
                    <a:pt x="246519" y="612140"/>
                    <a:pt x="365264" y="559435"/>
                    <a:pt x="444639" y="488315"/>
                  </a:cubicBezTo>
                  <a:cubicBezTo>
                    <a:pt x="592594" y="370205"/>
                    <a:pt x="534809" y="123190"/>
                    <a:pt x="361454" y="66040"/>
                  </a:cubicBezTo>
                  <a:cubicBezTo>
                    <a:pt x="356374" y="76200"/>
                    <a:pt x="351929" y="86995"/>
                    <a:pt x="347484" y="97155"/>
                  </a:cubicBezTo>
                  <a:cubicBezTo>
                    <a:pt x="399554" y="145415"/>
                    <a:pt x="445274" y="203835"/>
                    <a:pt x="470039" y="269875"/>
                  </a:cubicBezTo>
                  <a:cubicBezTo>
                    <a:pt x="482739" y="398145"/>
                    <a:pt x="370979" y="535940"/>
                    <a:pt x="239534" y="533400"/>
                  </a:cubicBezTo>
                  <a:cubicBezTo>
                    <a:pt x="208419" y="534670"/>
                    <a:pt x="155714" y="500380"/>
                    <a:pt x="146824" y="548005"/>
                  </a:cubicBezTo>
                  <a:close/>
                  <a:moveTo>
                    <a:pt x="349389" y="258445"/>
                  </a:moveTo>
                  <a:cubicBezTo>
                    <a:pt x="328434" y="275590"/>
                    <a:pt x="303034" y="261620"/>
                    <a:pt x="280174" y="271145"/>
                  </a:cubicBezTo>
                  <a:cubicBezTo>
                    <a:pt x="280809" y="276225"/>
                    <a:pt x="280809" y="282575"/>
                    <a:pt x="281444" y="287655"/>
                  </a:cubicBezTo>
                  <a:cubicBezTo>
                    <a:pt x="318909" y="297815"/>
                    <a:pt x="320814" y="297815"/>
                    <a:pt x="345579" y="276225"/>
                  </a:cubicBezTo>
                  <a:cubicBezTo>
                    <a:pt x="369709" y="259080"/>
                    <a:pt x="380504" y="287655"/>
                    <a:pt x="414159" y="257175"/>
                  </a:cubicBezTo>
                  <a:cubicBezTo>
                    <a:pt x="501154" y="334010"/>
                    <a:pt x="394474" y="136525"/>
                    <a:pt x="369709" y="156845"/>
                  </a:cubicBezTo>
                  <a:cubicBezTo>
                    <a:pt x="384314" y="175895"/>
                    <a:pt x="384314" y="196850"/>
                    <a:pt x="379234" y="217805"/>
                  </a:cubicBezTo>
                  <a:cubicBezTo>
                    <a:pt x="368439" y="223520"/>
                    <a:pt x="359549" y="227965"/>
                    <a:pt x="349389" y="233045"/>
                  </a:cubicBezTo>
                  <a:cubicBezTo>
                    <a:pt x="349389" y="241935"/>
                    <a:pt x="349389" y="250190"/>
                    <a:pt x="349389" y="258445"/>
                  </a:cubicBezTo>
                  <a:close/>
                  <a:moveTo>
                    <a:pt x="311289" y="781685"/>
                  </a:moveTo>
                  <a:cubicBezTo>
                    <a:pt x="221754" y="765175"/>
                    <a:pt x="239534" y="797560"/>
                    <a:pt x="234454" y="698500"/>
                  </a:cubicBezTo>
                  <a:cubicBezTo>
                    <a:pt x="219214" y="720090"/>
                    <a:pt x="230644" y="746125"/>
                    <a:pt x="213499" y="765175"/>
                  </a:cubicBezTo>
                  <a:cubicBezTo>
                    <a:pt x="205244" y="761365"/>
                    <a:pt x="196989" y="756920"/>
                    <a:pt x="189369" y="753745"/>
                  </a:cubicBezTo>
                  <a:cubicBezTo>
                    <a:pt x="132854" y="764540"/>
                    <a:pt x="122694" y="769620"/>
                    <a:pt x="115709" y="788035"/>
                  </a:cubicBezTo>
                  <a:cubicBezTo>
                    <a:pt x="178574" y="794385"/>
                    <a:pt x="254774" y="810895"/>
                    <a:pt x="311289" y="781685"/>
                  </a:cubicBezTo>
                  <a:close/>
                  <a:moveTo>
                    <a:pt x="34429" y="252095"/>
                  </a:moveTo>
                  <a:cubicBezTo>
                    <a:pt x="6489" y="302895"/>
                    <a:pt x="9664" y="356870"/>
                    <a:pt x="39509" y="404495"/>
                  </a:cubicBezTo>
                  <a:cubicBezTo>
                    <a:pt x="31889" y="368935"/>
                    <a:pt x="53479" y="352425"/>
                    <a:pt x="78879" y="331470"/>
                  </a:cubicBezTo>
                  <a:cubicBezTo>
                    <a:pt x="64909" y="305435"/>
                    <a:pt x="50939" y="281305"/>
                    <a:pt x="34429" y="252095"/>
                  </a:cubicBezTo>
                  <a:close/>
                  <a:moveTo>
                    <a:pt x="259854" y="602615"/>
                  </a:moveTo>
                  <a:cubicBezTo>
                    <a:pt x="205879" y="591185"/>
                    <a:pt x="151269" y="582930"/>
                    <a:pt x="104279" y="551815"/>
                  </a:cubicBezTo>
                  <a:cubicBezTo>
                    <a:pt x="93484" y="545465"/>
                    <a:pt x="82689" y="538480"/>
                    <a:pt x="66179" y="544195"/>
                  </a:cubicBezTo>
                  <a:cubicBezTo>
                    <a:pt x="116979" y="590550"/>
                    <a:pt x="191909" y="628650"/>
                    <a:pt x="259854" y="602615"/>
                  </a:cubicBezTo>
                  <a:close/>
                  <a:moveTo>
                    <a:pt x="372249" y="408940"/>
                  </a:moveTo>
                  <a:cubicBezTo>
                    <a:pt x="360184" y="434975"/>
                    <a:pt x="317639" y="460375"/>
                    <a:pt x="330974" y="486410"/>
                  </a:cubicBezTo>
                  <a:cubicBezTo>
                    <a:pt x="354469" y="474345"/>
                    <a:pt x="376059" y="459105"/>
                    <a:pt x="390029" y="434975"/>
                  </a:cubicBezTo>
                  <a:cubicBezTo>
                    <a:pt x="387489" y="422910"/>
                    <a:pt x="383044" y="414020"/>
                    <a:pt x="372249" y="408940"/>
                  </a:cubicBezTo>
                  <a:close/>
                  <a:moveTo>
                    <a:pt x="172859" y="144145"/>
                  </a:moveTo>
                  <a:cubicBezTo>
                    <a:pt x="151904" y="118745"/>
                    <a:pt x="120154" y="129540"/>
                    <a:pt x="109994" y="155575"/>
                  </a:cubicBezTo>
                  <a:cubicBezTo>
                    <a:pt x="132854" y="161925"/>
                    <a:pt x="150634" y="152400"/>
                    <a:pt x="172859" y="144145"/>
                  </a:cubicBezTo>
                  <a:close/>
                  <a:moveTo>
                    <a:pt x="92214" y="161290"/>
                  </a:moveTo>
                  <a:cubicBezTo>
                    <a:pt x="76339" y="176530"/>
                    <a:pt x="62369" y="186690"/>
                    <a:pt x="59829" y="206375"/>
                  </a:cubicBezTo>
                  <a:cubicBezTo>
                    <a:pt x="106184" y="216535"/>
                    <a:pt x="99834" y="196215"/>
                    <a:pt x="92214" y="161290"/>
                  </a:cubicBezTo>
                  <a:close/>
                  <a:moveTo>
                    <a:pt x="342404" y="28575"/>
                  </a:moveTo>
                  <a:cubicBezTo>
                    <a:pt x="351294" y="37465"/>
                    <a:pt x="362089" y="39370"/>
                    <a:pt x="374154" y="41910"/>
                  </a:cubicBezTo>
                  <a:cubicBezTo>
                    <a:pt x="362089" y="22860"/>
                    <a:pt x="362089" y="22860"/>
                    <a:pt x="342404" y="285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-73851" y="4335362"/>
              <a:ext cx="601266" cy="549535"/>
            </a:xfrm>
            <a:custGeom>
              <a:avLst/>
              <a:gdLst/>
              <a:ahLst/>
              <a:cxnLst/>
              <a:rect l="l" t="t" r="r" b="b"/>
              <a:pathLst>
                <a:path w="699146" h="638994" extrusionOk="0">
                  <a:moveTo>
                    <a:pt x="334626" y="637812"/>
                  </a:moveTo>
                  <a:cubicBezTo>
                    <a:pt x="189211" y="651782"/>
                    <a:pt x="48876" y="540022"/>
                    <a:pt x="13317" y="404132"/>
                  </a:cubicBezTo>
                  <a:cubicBezTo>
                    <a:pt x="-46374" y="233317"/>
                    <a:pt x="105392" y="76472"/>
                    <a:pt x="253981" y="15512"/>
                  </a:cubicBezTo>
                  <a:cubicBezTo>
                    <a:pt x="395586" y="-39733"/>
                    <a:pt x="599422" y="61232"/>
                    <a:pt x="675622" y="181882"/>
                  </a:cubicBezTo>
                  <a:cubicBezTo>
                    <a:pt x="770236" y="397782"/>
                    <a:pt x="563861" y="655592"/>
                    <a:pt x="334626" y="637812"/>
                  </a:cubicBezTo>
                  <a:close/>
                  <a:moveTo>
                    <a:pt x="613392" y="131082"/>
                  </a:moveTo>
                  <a:lnTo>
                    <a:pt x="611486" y="131082"/>
                  </a:lnTo>
                  <a:lnTo>
                    <a:pt x="613392" y="131082"/>
                  </a:lnTo>
                  <a:cubicBezTo>
                    <a:pt x="570211" y="82187"/>
                    <a:pt x="497822" y="81552"/>
                    <a:pt x="458451" y="32657"/>
                  </a:cubicBezTo>
                  <a:cubicBezTo>
                    <a:pt x="373361" y="9162"/>
                    <a:pt x="331451" y="164102"/>
                    <a:pt x="314306" y="226967"/>
                  </a:cubicBezTo>
                  <a:cubicBezTo>
                    <a:pt x="346056" y="228872"/>
                    <a:pt x="373997" y="225697"/>
                    <a:pt x="403206" y="239667"/>
                  </a:cubicBezTo>
                  <a:cubicBezTo>
                    <a:pt x="474961" y="249192"/>
                    <a:pt x="436226" y="145052"/>
                    <a:pt x="613392" y="131082"/>
                  </a:cubicBezTo>
                  <a:close/>
                  <a:moveTo>
                    <a:pt x="497822" y="580662"/>
                  </a:moveTo>
                  <a:cubicBezTo>
                    <a:pt x="403206" y="503192"/>
                    <a:pt x="376536" y="373017"/>
                    <a:pt x="411461" y="262527"/>
                  </a:cubicBezTo>
                  <a:cubicBezTo>
                    <a:pt x="356217" y="241572"/>
                    <a:pt x="351136" y="240937"/>
                    <a:pt x="305417" y="250462"/>
                  </a:cubicBezTo>
                  <a:cubicBezTo>
                    <a:pt x="280017" y="369207"/>
                    <a:pt x="273667" y="510812"/>
                    <a:pt x="327006" y="621937"/>
                  </a:cubicBezTo>
                  <a:cubicBezTo>
                    <a:pt x="389236" y="628922"/>
                    <a:pt x="468611" y="609872"/>
                    <a:pt x="497822" y="580662"/>
                  </a:cubicBezTo>
                  <a:close/>
                  <a:moveTo>
                    <a:pt x="224136" y="244747"/>
                  </a:moveTo>
                  <a:cubicBezTo>
                    <a:pt x="207626" y="345077"/>
                    <a:pt x="129522" y="414927"/>
                    <a:pt x="60306" y="475887"/>
                  </a:cubicBezTo>
                  <a:cubicBezTo>
                    <a:pt x="118726" y="541927"/>
                    <a:pt x="194926" y="632732"/>
                    <a:pt x="292717" y="618762"/>
                  </a:cubicBezTo>
                  <a:cubicBezTo>
                    <a:pt x="262872" y="495572"/>
                    <a:pt x="258426" y="366667"/>
                    <a:pt x="280017" y="240937"/>
                  </a:cubicBezTo>
                  <a:cubicBezTo>
                    <a:pt x="259697" y="230142"/>
                    <a:pt x="242551" y="238397"/>
                    <a:pt x="224136" y="244747"/>
                  </a:cubicBezTo>
                  <a:close/>
                  <a:moveTo>
                    <a:pt x="634347" y="444137"/>
                  </a:moveTo>
                  <a:cubicBezTo>
                    <a:pt x="599422" y="357142"/>
                    <a:pt x="534017" y="297452"/>
                    <a:pt x="445117" y="264432"/>
                  </a:cubicBezTo>
                  <a:cubicBezTo>
                    <a:pt x="379711" y="353332"/>
                    <a:pt x="426067" y="494937"/>
                    <a:pt x="506076" y="560342"/>
                  </a:cubicBezTo>
                  <a:cubicBezTo>
                    <a:pt x="565767" y="583202"/>
                    <a:pt x="602597" y="482237"/>
                    <a:pt x="634347" y="444137"/>
                  </a:cubicBezTo>
                  <a:close/>
                  <a:moveTo>
                    <a:pt x="647681" y="409847"/>
                  </a:moveTo>
                  <a:cubicBezTo>
                    <a:pt x="694672" y="340632"/>
                    <a:pt x="688956" y="242207"/>
                    <a:pt x="647681" y="173627"/>
                  </a:cubicBezTo>
                  <a:cubicBezTo>
                    <a:pt x="591167" y="110762"/>
                    <a:pt x="481947" y="178072"/>
                    <a:pt x="458451" y="242842"/>
                  </a:cubicBezTo>
                  <a:cubicBezTo>
                    <a:pt x="527667" y="293642"/>
                    <a:pt x="607677" y="325392"/>
                    <a:pt x="647681" y="409847"/>
                  </a:cubicBezTo>
                  <a:close/>
                  <a:moveTo>
                    <a:pt x="290176" y="219982"/>
                  </a:moveTo>
                  <a:cubicBezTo>
                    <a:pt x="307956" y="145052"/>
                    <a:pt x="356851" y="82187"/>
                    <a:pt x="383522" y="14877"/>
                  </a:cubicBezTo>
                  <a:cubicBezTo>
                    <a:pt x="335261" y="-4808"/>
                    <a:pt x="213976" y="38372"/>
                    <a:pt x="172701" y="84092"/>
                  </a:cubicBezTo>
                  <a:cubicBezTo>
                    <a:pt x="215881" y="116477"/>
                    <a:pt x="213976" y="171087"/>
                    <a:pt x="222231" y="219982"/>
                  </a:cubicBezTo>
                  <a:cubicBezTo>
                    <a:pt x="244456" y="219982"/>
                    <a:pt x="265411" y="219982"/>
                    <a:pt x="290176" y="219982"/>
                  </a:cubicBezTo>
                  <a:close/>
                  <a:moveTo>
                    <a:pt x="194292" y="240302"/>
                  </a:moveTo>
                  <a:cubicBezTo>
                    <a:pt x="140317" y="229507"/>
                    <a:pt x="82531" y="254907"/>
                    <a:pt x="34906" y="279037"/>
                  </a:cubicBezTo>
                  <a:cubicBezTo>
                    <a:pt x="-1924" y="324122"/>
                    <a:pt x="29192" y="402227"/>
                    <a:pt x="50781" y="449217"/>
                  </a:cubicBezTo>
                  <a:cubicBezTo>
                    <a:pt x="120631" y="414927"/>
                    <a:pt x="199372" y="320947"/>
                    <a:pt x="194292" y="240302"/>
                  </a:cubicBezTo>
                  <a:close/>
                  <a:moveTo>
                    <a:pt x="147936" y="100602"/>
                  </a:moveTo>
                  <a:cubicBezTo>
                    <a:pt x="98406" y="135527"/>
                    <a:pt x="46972" y="193947"/>
                    <a:pt x="38081" y="253637"/>
                  </a:cubicBezTo>
                  <a:cubicBezTo>
                    <a:pt x="88881" y="228237"/>
                    <a:pt x="141586" y="224427"/>
                    <a:pt x="193656" y="217442"/>
                  </a:cubicBezTo>
                  <a:cubicBezTo>
                    <a:pt x="200642" y="176167"/>
                    <a:pt x="195561" y="112032"/>
                    <a:pt x="147936" y="10060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15" name="Google Shape;115;p3"/>
            <p:cNvSpPr/>
            <p:nvPr/>
          </p:nvSpPr>
          <p:spPr>
            <a:xfrm rot="2001982">
              <a:off x="136143" y="2216866"/>
              <a:ext cx="321474" cy="709766"/>
            </a:xfrm>
            <a:custGeom>
              <a:avLst/>
              <a:gdLst/>
              <a:ahLst/>
              <a:cxnLst/>
              <a:rect l="l" t="t" r="r" b="b"/>
              <a:pathLst>
                <a:path w="374196" h="826169" extrusionOk="0">
                  <a:moveTo>
                    <a:pt x="319578" y="542496"/>
                  </a:moveTo>
                  <a:cubicBezTo>
                    <a:pt x="337993" y="538051"/>
                    <a:pt x="360853" y="525986"/>
                    <a:pt x="365933" y="549481"/>
                  </a:cubicBezTo>
                  <a:cubicBezTo>
                    <a:pt x="372283" y="584406"/>
                    <a:pt x="389428" y="625046"/>
                    <a:pt x="341803" y="634571"/>
                  </a:cubicBezTo>
                  <a:cubicBezTo>
                    <a:pt x="344978" y="696801"/>
                    <a:pt x="374823" y="756491"/>
                    <a:pt x="362758" y="819356"/>
                  </a:cubicBezTo>
                  <a:cubicBezTo>
                    <a:pt x="256078" y="683466"/>
                    <a:pt x="252268" y="452961"/>
                    <a:pt x="169718" y="289131"/>
                  </a:cubicBezTo>
                  <a:cubicBezTo>
                    <a:pt x="120823" y="395176"/>
                    <a:pt x="-22052" y="1176861"/>
                    <a:pt x="34463" y="639016"/>
                  </a:cubicBezTo>
                  <a:cubicBezTo>
                    <a:pt x="31288" y="635206"/>
                    <a:pt x="30018" y="632666"/>
                    <a:pt x="28113" y="632666"/>
                  </a:cubicBezTo>
                  <a:cubicBezTo>
                    <a:pt x="-23957" y="623141"/>
                    <a:pt x="12873" y="572341"/>
                    <a:pt x="9698" y="536146"/>
                  </a:cubicBezTo>
                  <a:cubicBezTo>
                    <a:pt x="20493" y="531066"/>
                    <a:pt x="35098" y="532336"/>
                    <a:pt x="47163" y="534241"/>
                  </a:cubicBezTo>
                  <a:cubicBezTo>
                    <a:pt x="79548" y="416131"/>
                    <a:pt x="89708" y="287226"/>
                    <a:pt x="105583" y="164036"/>
                  </a:cubicBezTo>
                  <a:cubicBezTo>
                    <a:pt x="103043" y="132286"/>
                    <a:pt x="128443" y="141811"/>
                    <a:pt x="150033" y="136731"/>
                  </a:cubicBezTo>
                  <a:cubicBezTo>
                    <a:pt x="148128" y="119586"/>
                    <a:pt x="111933" y="3381"/>
                    <a:pt x="143683" y="4016"/>
                  </a:cubicBezTo>
                  <a:cubicBezTo>
                    <a:pt x="226868" y="-22019"/>
                    <a:pt x="207183" y="85296"/>
                    <a:pt x="187498" y="131651"/>
                  </a:cubicBezTo>
                  <a:cubicBezTo>
                    <a:pt x="214168" y="144351"/>
                    <a:pt x="240838" y="139906"/>
                    <a:pt x="242743" y="179911"/>
                  </a:cubicBezTo>
                  <a:cubicBezTo>
                    <a:pt x="263063" y="301196"/>
                    <a:pt x="290368" y="422481"/>
                    <a:pt x="319578" y="542496"/>
                  </a:cubicBezTo>
                  <a:close/>
                  <a:moveTo>
                    <a:pt x="311323" y="649811"/>
                  </a:moveTo>
                  <a:cubicBezTo>
                    <a:pt x="294178" y="503126"/>
                    <a:pt x="253538" y="351996"/>
                    <a:pt x="217978" y="207851"/>
                  </a:cubicBezTo>
                  <a:cubicBezTo>
                    <a:pt x="200833" y="217376"/>
                    <a:pt x="197658" y="242776"/>
                    <a:pt x="186228" y="258651"/>
                  </a:cubicBezTo>
                  <a:cubicBezTo>
                    <a:pt x="236393" y="387556"/>
                    <a:pt x="258618" y="523446"/>
                    <a:pt x="311323" y="649811"/>
                  </a:cubicBezTo>
                  <a:close/>
                  <a:moveTo>
                    <a:pt x="77643" y="517731"/>
                  </a:moveTo>
                  <a:cubicBezTo>
                    <a:pt x="112568" y="444071"/>
                    <a:pt x="112568" y="363426"/>
                    <a:pt x="141778" y="288496"/>
                  </a:cubicBezTo>
                  <a:cubicBezTo>
                    <a:pt x="153208" y="259921"/>
                    <a:pt x="143048" y="230711"/>
                    <a:pt x="123998" y="208486"/>
                  </a:cubicBezTo>
                  <a:cubicBezTo>
                    <a:pt x="100503" y="312626"/>
                    <a:pt x="94788" y="412956"/>
                    <a:pt x="77643" y="517731"/>
                  </a:cubicBezTo>
                  <a:close/>
                  <a:moveTo>
                    <a:pt x="166543" y="240871"/>
                  </a:moveTo>
                  <a:cubicBezTo>
                    <a:pt x="183053" y="211026"/>
                    <a:pt x="205913" y="190706"/>
                    <a:pt x="204008" y="160861"/>
                  </a:cubicBezTo>
                  <a:cubicBezTo>
                    <a:pt x="175433" y="152606"/>
                    <a:pt x="167813" y="152606"/>
                    <a:pt x="141778" y="164671"/>
                  </a:cubicBezTo>
                  <a:cubicBezTo>
                    <a:pt x="145588" y="188801"/>
                    <a:pt x="154478" y="211661"/>
                    <a:pt x="166543" y="240871"/>
                  </a:cubicBezTo>
                  <a:close/>
                  <a:moveTo>
                    <a:pt x="171623" y="104346"/>
                  </a:moveTo>
                  <a:cubicBezTo>
                    <a:pt x="183053" y="73231"/>
                    <a:pt x="181783" y="45291"/>
                    <a:pt x="167813" y="21796"/>
                  </a:cubicBezTo>
                  <a:cubicBezTo>
                    <a:pt x="152573" y="37036"/>
                    <a:pt x="148128" y="94821"/>
                    <a:pt x="171623" y="1043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16" name="Google Shape;116;p3"/>
            <p:cNvSpPr/>
            <p:nvPr/>
          </p:nvSpPr>
          <p:spPr>
            <a:xfrm rot="-1974315">
              <a:off x="1151275" y="3720972"/>
              <a:ext cx="252371" cy="554298"/>
            </a:xfrm>
            <a:custGeom>
              <a:avLst/>
              <a:gdLst/>
              <a:ahLst/>
              <a:cxnLst/>
              <a:rect l="l" t="t" r="r" b="b"/>
              <a:pathLst>
                <a:path w="293264" h="644114" extrusionOk="0">
                  <a:moveTo>
                    <a:pt x="192317" y="238399"/>
                  </a:moveTo>
                  <a:cubicBezTo>
                    <a:pt x="164377" y="222524"/>
                    <a:pt x="132627" y="214904"/>
                    <a:pt x="98972" y="219349"/>
                  </a:cubicBezTo>
                  <a:cubicBezTo>
                    <a:pt x="129452" y="294914"/>
                    <a:pt x="237402" y="315234"/>
                    <a:pt x="251372" y="404769"/>
                  </a:cubicBezTo>
                  <a:cubicBezTo>
                    <a:pt x="252642" y="460649"/>
                    <a:pt x="311697" y="543834"/>
                    <a:pt x="261532" y="586379"/>
                  </a:cubicBezTo>
                  <a:cubicBezTo>
                    <a:pt x="224067" y="575584"/>
                    <a:pt x="258357" y="527959"/>
                    <a:pt x="234227" y="507004"/>
                  </a:cubicBezTo>
                  <a:cubicBezTo>
                    <a:pt x="194222" y="529864"/>
                    <a:pt x="63412" y="557804"/>
                    <a:pt x="62142" y="603524"/>
                  </a:cubicBezTo>
                  <a:cubicBezTo>
                    <a:pt x="62777" y="619399"/>
                    <a:pt x="64682" y="648609"/>
                    <a:pt x="41187" y="643529"/>
                  </a:cubicBezTo>
                  <a:cubicBezTo>
                    <a:pt x="-4533" y="623209"/>
                    <a:pt x="16422" y="457474"/>
                    <a:pt x="36107" y="414929"/>
                  </a:cubicBezTo>
                  <a:cubicBezTo>
                    <a:pt x="50077" y="373654"/>
                    <a:pt x="121832" y="296819"/>
                    <a:pt x="102782" y="394609"/>
                  </a:cubicBezTo>
                  <a:cubicBezTo>
                    <a:pt x="127547" y="386989"/>
                    <a:pt x="143422" y="371749"/>
                    <a:pt x="161202" y="357779"/>
                  </a:cubicBezTo>
                  <a:cubicBezTo>
                    <a:pt x="144692" y="329204"/>
                    <a:pt x="111037" y="319044"/>
                    <a:pt x="85637" y="299994"/>
                  </a:cubicBezTo>
                  <a:cubicBezTo>
                    <a:pt x="547" y="235859"/>
                    <a:pt x="-10248" y="106954"/>
                    <a:pt x="6897" y="8529"/>
                  </a:cubicBezTo>
                  <a:cubicBezTo>
                    <a:pt x="22772" y="-996"/>
                    <a:pt x="36742" y="-1631"/>
                    <a:pt x="53887" y="2179"/>
                  </a:cubicBezTo>
                  <a:cubicBezTo>
                    <a:pt x="55792" y="13609"/>
                    <a:pt x="57062" y="23769"/>
                    <a:pt x="58332" y="35834"/>
                  </a:cubicBezTo>
                  <a:cubicBezTo>
                    <a:pt x="118022" y="49169"/>
                    <a:pt x="178347" y="68219"/>
                    <a:pt x="239307" y="69489"/>
                  </a:cubicBezTo>
                  <a:cubicBezTo>
                    <a:pt x="248197" y="52344"/>
                    <a:pt x="239942" y="35199"/>
                    <a:pt x="241847" y="16784"/>
                  </a:cubicBezTo>
                  <a:cubicBezTo>
                    <a:pt x="338367" y="-44176"/>
                    <a:pt x="278042" y="223159"/>
                    <a:pt x="230417" y="240939"/>
                  </a:cubicBezTo>
                  <a:cubicBezTo>
                    <a:pt x="215812" y="249829"/>
                    <a:pt x="209462" y="267609"/>
                    <a:pt x="193587" y="273959"/>
                  </a:cubicBezTo>
                  <a:cubicBezTo>
                    <a:pt x="163107" y="281579"/>
                    <a:pt x="175807" y="250464"/>
                    <a:pt x="192317" y="238399"/>
                  </a:cubicBezTo>
                  <a:close/>
                  <a:moveTo>
                    <a:pt x="59602" y="64409"/>
                  </a:moveTo>
                  <a:cubicBezTo>
                    <a:pt x="51347" y="143149"/>
                    <a:pt x="151677" y="122829"/>
                    <a:pt x="202477" y="142514"/>
                  </a:cubicBezTo>
                  <a:cubicBezTo>
                    <a:pt x="236767" y="152039"/>
                    <a:pt x="234862" y="150769"/>
                    <a:pt x="241212" y="114574"/>
                  </a:cubicBezTo>
                  <a:cubicBezTo>
                    <a:pt x="245657" y="81554"/>
                    <a:pt x="196127" y="91079"/>
                    <a:pt x="175172" y="82189"/>
                  </a:cubicBezTo>
                  <a:cubicBezTo>
                    <a:pt x="136437" y="77744"/>
                    <a:pt x="98337" y="58059"/>
                    <a:pt x="59602" y="64409"/>
                  </a:cubicBezTo>
                  <a:close/>
                  <a:moveTo>
                    <a:pt x="217082" y="436519"/>
                  </a:moveTo>
                  <a:cubicBezTo>
                    <a:pt x="169457" y="446044"/>
                    <a:pt x="128182" y="479064"/>
                    <a:pt x="83097" y="497479"/>
                  </a:cubicBezTo>
                  <a:cubicBezTo>
                    <a:pt x="58967" y="507004"/>
                    <a:pt x="61507" y="531134"/>
                    <a:pt x="65317" y="553359"/>
                  </a:cubicBezTo>
                  <a:cubicBezTo>
                    <a:pt x="122467" y="537484"/>
                    <a:pt x="180887" y="512719"/>
                    <a:pt x="229782" y="479699"/>
                  </a:cubicBezTo>
                  <a:cubicBezTo>
                    <a:pt x="232322" y="462554"/>
                    <a:pt x="225972" y="448584"/>
                    <a:pt x="217082" y="436519"/>
                  </a:cubicBezTo>
                  <a:close/>
                  <a:moveTo>
                    <a:pt x="78017" y="185694"/>
                  </a:moveTo>
                  <a:cubicBezTo>
                    <a:pt x="120562" y="199029"/>
                    <a:pt x="173267" y="219349"/>
                    <a:pt x="214542" y="207919"/>
                  </a:cubicBezTo>
                  <a:cubicBezTo>
                    <a:pt x="232957" y="186964"/>
                    <a:pt x="227877" y="167914"/>
                    <a:pt x="201207" y="160929"/>
                  </a:cubicBezTo>
                  <a:cubicBezTo>
                    <a:pt x="158027" y="153944"/>
                    <a:pt x="114847" y="138069"/>
                    <a:pt x="71032" y="136164"/>
                  </a:cubicBezTo>
                  <a:cubicBezTo>
                    <a:pt x="69127" y="160929"/>
                    <a:pt x="69127" y="160929"/>
                    <a:pt x="78017" y="185694"/>
                  </a:cubicBezTo>
                  <a:close/>
                  <a:moveTo>
                    <a:pt x="72302" y="477159"/>
                  </a:moveTo>
                  <a:cubicBezTo>
                    <a:pt x="123102" y="460649"/>
                    <a:pt x="162472" y="436519"/>
                    <a:pt x="205652" y="414294"/>
                  </a:cubicBezTo>
                  <a:cubicBezTo>
                    <a:pt x="202477" y="377464"/>
                    <a:pt x="173902" y="366034"/>
                    <a:pt x="148502" y="391434"/>
                  </a:cubicBezTo>
                  <a:cubicBezTo>
                    <a:pt x="113577" y="415564"/>
                    <a:pt x="72937" y="425089"/>
                    <a:pt x="72302" y="477159"/>
                  </a:cubicBezTo>
                  <a:close/>
                  <a:moveTo>
                    <a:pt x="105322" y="284119"/>
                  </a:moveTo>
                  <a:cubicBezTo>
                    <a:pt x="105957" y="282849"/>
                    <a:pt x="107227" y="282214"/>
                    <a:pt x="107862" y="280944"/>
                  </a:cubicBezTo>
                  <a:cubicBezTo>
                    <a:pt x="40552" y="217444"/>
                    <a:pt x="52617" y="132989"/>
                    <a:pt x="27852" y="52979"/>
                  </a:cubicBezTo>
                  <a:cubicBezTo>
                    <a:pt x="18962" y="131719"/>
                    <a:pt x="35472" y="237129"/>
                    <a:pt x="105322" y="2841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4101001" y="4649180"/>
              <a:ext cx="376856" cy="254902"/>
            </a:xfrm>
            <a:custGeom>
              <a:avLst/>
              <a:gdLst/>
              <a:ahLst/>
              <a:cxnLst/>
              <a:rect l="l" t="t" r="r" b="b"/>
              <a:pathLst>
                <a:path w="575352" h="389164" extrusionOk="0">
                  <a:moveTo>
                    <a:pt x="575352" y="173355"/>
                  </a:moveTo>
                  <a:cubicBezTo>
                    <a:pt x="489627" y="224155"/>
                    <a:pt x="287063" y="336550"/>
                    <a:pt x="285793" y="356235"/>
                  </a:cubicBezTo>
                  <a:cubicBezTo>
                    <a:pt x="285158" y="365760"/>
                    <a:pt x="273093" y="372745"/>
                    <a:pt x="263568" y="368935"/>
                  </a:cubicBezTo>
                  <a:cubicBezTo>
                    <a:pt x="189273" y="366395"/>
                    <a:pt x="106088" y="378460"/>
                    <a:pt x="31793" y="385445"/>
                  </a:cubicBezTo>
                  <a:cubicBezTo>
                    <a:pt x="9568" y="398145"/>
                    <a:pt x="-9482" y="375920"/>
                    <a:pt x="5123" y="354965"/>
                  </a:cubicBezTo>
                  <a:cubicBezTo>
                    <a:pt x="34333" y="295275"/>
                    <a:pt x="47033" y="213995"/>
                    <a:pt x="97198" y="170180"/>
                  </a:cubicBezTo>
                  <a:cubicBezTo>
                    <a:pt x="198163" y="112395"/>
                    <a:pt x="294683" y="47625"/>
                    <a:pt x="400727" y="0"/>
                  </a:cubicBezTo>
                  <a:cubicBezTo>
                    <a:pt x="583608" y="18415"/>
                    <a:pt x="570273" y="-16510"/>
                    <a:pt x="575352" y="173355"/>
                  </a:cubicBezTo>
                  <a:close/>
                  <a:moveTo>
                    <a:pt x="292777" y="199390"/>
                  </a:moveTo>
                  <a:cubicBezTo>
                    <a:pt x="223563" y="208915"/>
                    <a:pt x="154983" y="208280"/>
                    <a:pt x="86402" y="220980"/>
                  </a:cubicBezTo>
                  <a:cubicBezTo>
                    <a:pt x="70527" y="268605"/>
                    <a:pt x="27983" y="310515"/>
                    <a:pt x="32427" y="359410"/>
                  </a:cubicBezTo>
                  <a:cubicBezTo>
                    <a:pt x="98468" y="358775"/>
                    <a:pt x="165143" y="359410"/>
                    <a:pt x="229913" y="343535"/>
                  </a:cubicBezTo>
                  <a:cubicBezTo>
                    <a:pt x="285793" y="323215"/>
                    <a:pt x="275633" y="250190"/>
                    <a:pt x="292777" y="199390"/>
                  </a:cubicBezTo>
                  <a:close/>
                  <a:moveTo>
                    <a:pt x="398188" y="146685"/>
                  </a:moveTo>
                  <a:cubicBezTo>
                    <a:pt x="374693" y="151765"/>
                    <a:pt x="340402" y="168910"/>
                    <a:pt x="320083" y="186055"/>
                  </a:cubicBezTo>
                  <a:cubicBezTo>
                    <a:pt x="314368" y="225425"/>
                    <a:pt x="288968" y="274320"/>
                    <a:pt x="292143" y="320040"/>
                  </a:cubicBezTo>
                  <a:cubicBezTo>
                    <a:pt x="327702" y="303530"/>
                    <a:pt x="361993" y="272415"/>
                    <a:pt x="392473" y="250825"/>
                  </a:cubicBezTo>
                  <a:cubicBezTo>
                    <a:pt x="389933" y="213995"/>
                    <a:pt x="397552" y="181610"/>
                    <a:pt x="398188" y="146685"/>
                  </a:cubicBezTo>
                  <a:close/>
                  <a:moveTo>
                    <a:pt x="115613" y="186055"/>
                  </a:moveTo>
                  <a:cubicBezTo>
                    <a:pt x="167683" y="207010"/>
                    <a:pt x="302302" y="179705"/>
                    <a:pt x="346118" y="135890"/>
                  </a:cubicBezTo>
                  <a:cubicBezTo>
                    <a:pt x="266743" y="97155"/>
                    <a:pt x="180383" y="131445"/>
                    <a:pt x="115613" y="186055"/>
                  </a:cubicBezTo>
                  <a:close/>
                  <a:moveTo>
                    <a:pt x="417238" y="231775"/>
                  </a:moveTo>
                  <a:cubicBezTo>
                    <a:pt x="433748" y="227330"/>
                    <a:pt x="435018" y="226060"/>
                    <a:pt x="435018" y="215265"/>
                  </a:cubicBezTo>
                  <a:cubicBezTo>
                    <a:pt x="431843" y="191135"/>
                    <a:pt x="440733" y="163195"/>
                    <a:pt x="429302" y="140970"/>
                  </a:cubicBezTo>
                  <a:cubicBezTo>
                    <a:pt x="415333" y="166370"/>
                    <a:pt x="410252" y="204470"/>
                    <a:pt x="417238" y="231775"/>
                  </a:cubicBezTo>
                  <a:close/>
                  <a:moveTo>
                    <a:pt x="506138" y="85090"/>
                  </a:moveTo>
                  <a:cubicBezTo>
                    <a:pt x="509948" y="120650"/>
                    <a:pt x="498518" y="147955"/>
                    <a:pt x="507408" y="184785"/>
                  </a:cubicBezTo>
                  <a:cubicBezTo>
                    <a:pt x="526458" y="157480"/>
                    <a:pt x="517568" y="111125"/>
                    <a:pt x="506138" y="85090"/>
                  </a:cubicBezTo>
                  <a:close/>
                  <a:moveTo>
                    <a:pt x="482643" y="190500"/>
                  </a:moveTo>
                  <a:cubicBezTo>
                    <a:pt x="480738" y="159385"/>
                    <a:pt x="497883" y="125095"/>
                    <a:pt x="481373" y="101600"/>
                  </a:cubicBezTo>
                  <a:cubicBezTo>
                    <a:pt x="473118" y="125730"/>
                    <a:pt x="473118" y="147955"/>
                    <a:pt x="482643" y="190500"/>
                  </a:cubicBezTo>
                  <a:close/>
                  <a:moveTo>
                    <a:pt x="453433" y="168275"/>
                  </a:moveTo>
                  <a:cubicBezTo>
                    <a:pt x="445177" y="182880"/>
                    <a:pt x="440098" y="203200"/>
                    <a:pt x="457877" y="212090"/>
                  </a:cubicBezTo>
                  <a:cubicBezTo>
                    <a:pt x="462323" y="194945"/>
                    <a:pt x="461052" y="181610"/>
                    <a:pt x="453433" y="168275"/>
                  </a:cubicBezTo>
                  <a:close/>
                  <a:moveTo>
                    <a:pt x="408348" y="66675"/>
                  </a:moveTo>
                  <a:cubicBezTo>
                    <a:pt x="412158" y="80645"/>
                    <a:pt x="437558" y="79375"/>
                    <a:pt x="453433" y="74930"/>
                  </a:cubicBezTo>
                  <a:cubicBezTo>
                    <a:pt x="437558" y="62865"/>
                    <a:pt x="422952" y="67945"/>
                    <a:pt x="408348" y="66675"/>
                  </a:cubicBezTo>
                  <a:close/>
                  <a:moveTo>
                    <a:pt x="495343" y="48895"/>
                  </a:moveTo>
                  <a:cubicBezTo>
                    <a:pt x="479468" y="37465"/>
                    <a:pt x="471213" y="36195"/>
                    <a:pt x="442638" y="40640"/>
                  </a:cubicBezTo>
                  <a:cubicBezTo>
                    <a:pt x="464227" y="42545"/>
                    <a:pt x="478833" y="53340"/>
                    <a:pt x="495343" y="48895"/>
                  </a:cubicBezTo>
                  <a:close/>
                  <a:moveTo>
                    <a:pt x="335958" y="89535"/>
                  </a:moveTo>
                  <a:cubicBezTo>
                    <a:pt x="321352" y="76200"/>
                    <a:pt x="305477" y="73025"/>
                    <a:pt x="293413" y="88900"/>
                  </a:cubicBezTo>
                  <a:cubicBezTo>
                    <a:pt x="308652" y="92710"/>
                    <a:pt x="320718" y="92710"/>
                    <a:pt x="335958" y="89535"/>
                  </a:cubicBezTo>
                  <a:close/>
                  <a:moveTo>
                    <a:pt x="539793" y="65405"/>
                  </a:moveTo>
                  <a:cubicBezTo>
                    <a:pt x="527727" y="76200"/>
                    <a:pt x="528363" y="81280"/>
                    <a:pt x="540427" y="92075"/>
                  </a:cubicBezTo>
                  <a:cubicBezTo>
                    <a:pt x="543602" y="83185"/>
                    <a:pt x="544873" y="74295"/>
                    <a:pt x="539793" y="6540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8091625" y="827000"/>
              <a:ext cx="485245" cy="329049"/>
            </a:xfrm>
            <a:custGeom>
              <a:avLst/>
              <a:gdLst/>
              <a:ahLst/>
              <a:cxnLst/>
              <a:rect l="l" t="t" r="r" b="b"/>
              <a:pathLst>
                <a:path w="620122" h="420510" extrusionOk="0">
                  <a:moveTo>
                    <a:pt x="1362" y="54610"/>
                  </a:moveTo>
                  <a:cubicBezTo>
                    <a:pt x="-31023" y="-68580"/>
                    <a:pt x="523967" y="55245"/>
                    <a:pt x="605247" y="54610"/>
                  </a:cubicBezTo>
                  <a:cubicBezTo>
                    <a:pt x="675732" y="78740"/>
                    <a:pt x="469992" y="177800"/>
                    <a:pt x="522062" y="355600"/>
                  </a:cubicBezTo>
                  <a:cubicBezTo>
                    <a:pt x="492217" y="360045"/>
                    <a:pt x="461102" y="331470"/>
                    <a:pt x="433162" y="323850"/>
                  </a:cubicBezTo>
                  <a:cubicBezTo>
                    <a:pt x="398237" y="328930"/>
                    <a:pt x="342992" y="455930"/>
                    <a:pt x="327752" y="410845"/>
                  </a:cubicBezTo>
                  <a:cubicBezTo>
                    <a:pt x="228057" y="287020"/>
                    <a:pt x="113757" y="169545"/>
                    <a:pt x="1362" y="54610"/>
                  </a:cubicBezTo>
                  <a:close/>
                  <a:moveTo>
                    <a:pt x="591277" y="78740"/>
                  </a:moveTo>
                  <a:cubicBezTo>
                    <a:pt x="418557" y="50800"/>
                    <a:pt x="245837" y="13335"/>
                    <a:pt x="69942" y="28575"/>
                  </a:cubicBezTo>
                  <a:cubicBezTo>
                    <a:pt x="217262" y="83820"/>
                    <a:pt x="363947" y="134620"/>
                    <a:pt x="513807" y="186055"/>
                  </a:cubicBezTo>
                  <a:cubicBezTo>
                    <a:pt x="542382" y="154305"/>
                    <a:pt x="569052" y="120650"/>
                    <a:pt x="591277" y="78740"/>
                  </a:cubicBezTo>
                  <a:close/>
                  <a:moveTo>
                    <a:pt x="443957" y="267335"/>
                  </a:moveTo>
                  <a:cubicBezTo>
                    <a:pt x="319497" y="199390"/>
                    <a:pt x="185512" y="113665"/>
                    <a:pt x="57242" y="74930"/>
                  </a:cubicBezTo>
                  <a:cubicBezTo>
                    <a:pt x="154397" y="174625"/>
                    <a:pt x="238852" y="289560"/>
                    <a:pt x="344897" y="379095"/>
                  </a:cubicBezTo>
                  <a:cubicBezTo>
                    <a:pt x="380457" y="344170"/>
                    <a:pt x="414747" y="311150"/>
                    <a:pt x="443957" y="267335"/>
                  </a:cubicBezTo>
                  <a:close/>
                  <a:moveTo>
                    <a:pt x="494122" y="207010"/>
                  </a:moveTo>
                  <a:cubicBezTo>
                    <a:pt x="380457" y="167640"/>
                    <a:pt x="263617" y="100330"/>
                    <a:pt x="146777" y="87630"/>
                  </a:cubicBezTo>
                  <a:cubicBezTo>
                    <a:pt x="262347" y="134620"/>
                    <a:pt x="363947" y="216535"/>
                    <a:pt x="484597" y="246380"/>
                  </a:cubicBezTo>
                  <a:cubicBezTo>
                    <a:pt x="480787" y="264795"/>
                    <a:pt x="472532" y="281305"/>
                    <a:pt x="490947" y="292735"/>
                  </a:cubicBezTo>
                  <a:cubicBezTo>
                    <a:pt x="503012" y="251460"/>
                    <a:pt x="502377" y="238125"/>
                    <a:pt x="494122" y="20701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19" name="Google Shape;119;p3"/>
            <p:cNvSpPr/>
            <p:nvPr/>
          </p:nvSpPr>
          <p:spPr>
            <a:xfrm rot="3971375">
              <a:off x="3138581" y="4622816"/>
              <a:ext cx="362909" cy="668479"/>
            </a:xfrm>
            <a:custGeom>
              <a:avLst/>
              <a:gdLst/>
              <a:ahLst/>
              <a:cxnLst/>
              <a:rect l="l" t="t" r="r" b="b"/>
              <a:pathLst>
                <a:path w="421613" h="776612" extrusionOk="0">
                  <a:moveTo>
                    <a:pt x="99839" y="349282"/>
                  </a:moveTo>
                  <a:cubicBezTo>
                    <a:pt x="-9381" y="246412"/>
                    <a:pt x="19194" y="15272"/>
                    <a:pt x="189374" y="32"/>
                  </a:cubicBezTo>
                  <a:cubicBezTo>
                    <a:pt x="381144" y="-3143"/>
                    <a:pt x="497984" y="232442"/>
                    <a:pt x="363999" y="377222"/>
                  </a:cubicBezTo>
                  <a:cubicBezTo>
                    <a:pt x="448453" y="504222"/>
                    <a:pt x="402734" y="743617"/>
                    <a:pt x="235728" y="773462"/>
                  </a:cubicBezTo>
                  <a:cubicBezTo>
                    <a:pt x="125874" y="796957"/>
                    <a:pt x="24909" y="684562"/>
                    <a:pt x="4589" y="585502"/>
                  </a:cubicBezTo>
                  <a:cubicBezTo>
                    <a:pt x="-17001" y="491522"/>
                    <a:pt x="41419" y="414052"/>
                    <a:pt x="99839" y="349282"/>
                  </a:cubicBezTo>
                  <a:close/>
                  <a:moveTo>
                    <a:pt x="113174" y="363887"/>
                  </a:moveTo>
                  <a:cubicBezTo>
                    <a:pt x="60469" y="429927"/>
                    <a:pt x="-6206" y="502317"/>
                    <a:pt x="28084" y="594392"/>
                  </a:cubicBezTo>
                  <a:cubicBezTo>
                    <a:pt x="55389" y="680117"/>
                    <a:pt x="137939" y="773462"/>
                    <a:pt x="236999" y="755047"/>
                  </a:cubicBezTo>
                  <a:cubicBezTo>
                    <a:pt x="372253" y="724567"/>
                    <a:pt x="403369" y="568357"/>
                    <a:pt x="375428" y="450247"/>
                  </a:cubicBezTo>
                  <a:cubicBezTo>
                    <a:pt x="371619" y="427387"/>
                    <a:pt x="367809" y="403257"/>
                    <a:pt x="340503" y="395002"/>
                  </a:cubicBezTo>
                  <a:cubicBezTo>
                    <a:pt x="330344" y="400082"/>
                    <a:pt x="316374" y="404527"/>
                    <a:pt x="306214" y="412782"/>
                  </a:cubicBezTo>
                  <a:cubicBezTo>
                    <a:pt x="292244" y="424212"/>
                    <a:pt x="276369" y="408337"/>
                    <a:pt x="263669" y="418497"/>
                  </a:cubicBezTo>
                  <a:cubicBezTo>
                    <a:pt x="206519" y="425482"/>
                    <a:pt x="159528" y="398177"/>
                    <a:pt x="113174" y="363887"/>
                  </a:cubicBezTo>
                  <a:close/>
                  <a:moveTo>
                    <a:pt x="343678" y="364522"/>
                  </a:moveTo>
                  <a:cubicBezTo>
                    <a:pt x="427499" y="287052"/>
                    <a:pt x="415434" y="127032"/>
                    <a:pt x="317009" y="67342"/>
                  </a:cubicBezTo>
                  <a:cubicBezTo>
                    <a:pt x="218584" y="-10128"/>
                    <a:pt x="108728" y="4477"/>
                    <a:pt x="61739" y="125762"/>
                  </a:cubicBezTo>
                  <a:cubicBezTo>
                    <a:pt x="49039" y="190532"/>
                    <a:pt x="59199" y="321977"/>
                    <a:pt x="138574" y="332772"/>
                  </a:cubicBezTo>
                  <a:cubicBezTo>
                    <a:pt x="207789" y="290227"/>
                    <a:pt x="282719" y="322612"/>
                    <a:pt x="343678" y="364522"/>
                  </a:cubicBezTo>
                  <a:close/>
                  <a:moveTo>
                    <a:pt x="318914" y="379127"/>
                  </a:moveTo>
                  <a:cubicBezTo>
                    <a:pt x="306849" y="365792"/>
                    <a:pt x="294784" y="353727"/>
                    <a:pt x="273828" y="349282"/>
                  </a:cubicBezTo>
                  <a:cubicBezTo>
                    <a:pt x="280178" y="372777"/>
                    <a:pt x="291609" y="400717"/>
                    <a:pt x="318914" y="379127"/>
                  </a:cubicBezTo>
                  <a:close/>
                  <a:moveTo>
                    <a:pt x="211599" y="382302"/>
                  </a:moveTo>
                  <a:cubicBezTo>
                    <a:pt x="208424" y="357537"/>
                    <a:pt x="203344" y="315627"/>
                    <a:pt x="179849" y="340392"/>
                  </a:cubicBezTo>
                  <a:cubicBezTo>
                    <a:pt x="191278" y="353092"/>
                    <a:pt x="196994" y="369602"/>
                    <a:pt x="211599" y="382302"/>
                  </a:cubicBezTo>
                  <a:close/>
                  <a:moveTo>
                    <a:pt x="265574" y="395637"/>
                  </a:moveTo>
                  <a:cubicBezTo>
                    <a:pt x="251603" y="373412"/>
                    <a:pt x="248428" y="351822"/>
                    <a:pt x="233189" y="341027"/>
                  </a:cubicBezTo>
                  <a:cubicBezTo>
                    <a:pt x="229378" y="361982"/>
                    <a:pt x="236999" y="377222"/>
                    <a:pt x="265574" y="395637"/>
                  </a:cubicBezTo>
                  <a:close/>
                  <a:moveTo>
                    <a:pt x="167784" y="366427"/>
                  </a:moveTo>
                  <a:cubicBezTo>
                    <a:pt x="165244" y="354997"/>
                    <a:pt x="156989" y="341027"/>
                    <a:pt x="146828" y="349917"/>
                  </a:cubicBezTo>
                  <a:cubicBezTo>
                    <a:pt x="147464" y="361347"/>
                    <a:pt x="156989" y="368332"/>
                    <a:pt x="167784" y="3664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20" name="Google Shape;120;p3"/>
            <p:cNvSpPr/>
            <p:nvPr/>
          </p:nvSpPr>
          <p:spPr>
            <a:xfrm rot="-3375824">
              <a:off x="8508205" y="4088864"/>
              <a:ext cx="623152" cy="166730"/>
            </a:xfrm>
            <a:custGeom>
              <a:avLst/>
              <a:gdLst/>
              <a:ahLst/>
              <a:cxnLst/>
              <a:rect l="l" t="t" r="r" b="b"/>
              <a:pathLst>
                <a:path w="724776" h="193920" extrusionOk="0">
                  <a:moveTo>
                    <a:pt x="536612" y="138058"/>
                  </a:moveTo>
                  <a:cubicBezTo>
                    <a:pt x="412787" y="137423"/>
                    <a:pt x="278168" y="171713"/>
                    <a:pt x="151168" y="192033"/>
                  </a:cubicBezTo>
                  <a:cubicBezTo>
                    <a:pt x="124497" y="199653"/>
                    <a:pt x="-29807" y="184413"/>
                    <a:pt x="5118" y="142503"/>
                  </a:cubicBezTo>
                  <a:cubicBezTo>
                    <a:pt x="118783" y="37093"/>
                    <a:pt x="265468" y="56778"/>
                    <a:pt x="408978" y="32013"/>
                  </a:cubicBezTo>
                  <a:cubicBezTo>
                    <a:pt x="490258" y="33283"/>
                    <a:pt x="579158" y="-16882"/>
                    <a:pt x="655358" y="5978"/>
                  </a:cubicBezTo>
                  <a:cubicBezTo>
                    <a:pt x="675043" y="28203"/>
                    <a:pt x="713143" y="-12437"/>
                    <a:pt x="722033" y="26933"/>
                  </a:cubicBezTo>
                  <a:cubicBezTo>
                    <a:pt x="725208" y="40268"/>
                    <a:pt x="727747" y="54238"/>
                    <a:pt x="716953" y="68208"/>
                  </a:cubicBezTo>
                  <a:cubicBezTo>
                    <a:pt x="673137" y="67573"/>
                    <a:pt x="667422" y="106943"/>
                    <a:pt x="643928" y="137423"/>
                  </a:cubicBezTo>
                  <a:cubicBezTo>
                    <a:pt x="555662" y="152663"/>
                    <a:pt x="452793" y="199653"/>
                    <a:pt x="367068" y="192033"/>
                  </a:cubicBezTo>
                  <a:cubicBezTo>
                    <a:pt x="370878" y="153933"/>
                    <a:pt x="501053" y="157108"/>
                    <a:pt x="536612" y="138058"/>
                  </a:cubicBezTo>
                  <a:close/>
                  <a:moveTo>
                    <a:pt x="388658" y="121548"/>
                  </a:moveTo>
                  <a:cubicBezTo>
                    <a:pt x="450887" y="124723"/>
                    <a:pt x="612812" y="113928"/>
                    <a:pt x="651547" y="66303"/>
                  </a:cubicBezTo>
                  <a:cubicBezTo>
                    <a:pt x="658533" y="42808"/>
                    <a:pt x="636943" y="18043"/>
                    <a:pt x="613447" y="21218"/>
                  </a:cubicBezTo>
                  <a:cubicBezTo>
                    <a:pt x="537883" y="43443"/>
                    <a:pt x="438822" y="31378"/>
                    <a:pt x="374053" y="70748"/>
                  </a:cubicBezTo>
                  <a:cubicBezTo>
                    <a:pt x="377862" y="86623"/>
                    <a:pt x="382943" y="103133"/>
                    <a:pt x="388658" y="121548"/>
                  </a:cubicBezTo>
                  <a:close/>
                  <a:moveTo>
                    <a:pt x="347383" y="65668"/>
                  </a:moveTo>
                  <a:cubicBezTo>
                    <a:pt x="275628" y="73288"/>
                    <a:pt x="201968" y="68843"/>
                    <a:pt x="133387" y="91703"/>
                  </a:cubicBezTo>
                  <a:cubicBezTo>
                    <a:pt x="131483" y="119008"/>
                    <a:pt x="132753" y="145678"/>
                    <a:pt x="144818" y="169808"/>
                  </a:cubicBezTo>
                  <a:cubicBezTo>
                    <a:pt x="207047" y="142503"/>
                    <a:pt x="415962" y="182508"/>
                    <a:pt x="347383" y="65668"/>
                  </a:cubicBezTo>
                  <a:close/>
                  <a:moveTo>
                    <a:pt x="106083" y="110118"/>
                  </a:moveTo>
                  <a:cubicBezTo>
                    <a:pt x="81318" y="115198"/>
                    <a:pt x="37503" y="132978"/>
                    <a:pt x="52743" y="161553"/>
                  </a:cubicBezTo>
                  <a:cubicBezTo>
                    <a:pt x="71158" y="167903"/>
                    <a:pt x="90208" y="171078"/>
                    <a:pt x="111797" y="169808"/>
                  </a:cubicBezTo>
                  <a:cubicBezTo>
                    <a:pt x="115608" y="148218"/>
                    <a:pt x="114972" y="129803"/>
                    <a:pt x="106083" y="110118"/>
                  </a:cubicBezTo>
                  <a:close/>
                  <a:moveTo>
                    <a:pt x="680122" y="49793"/>
                  </a:moveTo>
                  <a:cubicBezTo>
                    <a:pt x="687743" y="47253"/>
                    <a:pt x="701712" y="49158"/>
                    <a:pt x="699172" y="37728"/>
                  </a:cubicBezTo>
                  <a:cubicBezTo>
                    <a:pt x="692187" y="30743"/>
                    <a:pt x="679487" y="37093"/>
                    <a:pt x="680122" y="4979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21" name="Google Shape;121;p3"/>
            <p:cNvSpPr/>
            <p:nvPr/>
          </p:nvSpPr>
          <p:spPr>
            <a:xfrm rot="3011666">
              <a:off x="3210524" y="657803"/>
              <a:ext cx="199800" cy="513948"/>
            </a:xfrm>
            <a:custGeom>
              <a:avLst/>
              <a:gdLst/>
              <a:ahLst/>
              <a:cxnLst/>
              <a:rect l="l" t="t" r="r" b="b"/>
              <a:pathLst>
                <a:path w="232561" h="598221" extrusionOk="0">
                  <a:moveTo>
                    <a:pt x="113282" y="495986"/>
                  </a:moveTo>
                  <a:cubicBezTo>
                    <a:pt x="77722" y="519481"/>
                    <a:pt x="56132" y="585521"/>
                    <a:pt x="22477" y="598221"/>
                  </a:cubicBezTo>
                  <a:cubicBezTo>
                    <a:pt x="-37848" y="484556"/>
                    <a:pt x="39622" y="335966"/>
                    <a:pt x="64388" y="215316"/>
                  </a:cubicBezTo>
                  <a:cubicBezTo>
                    <a:pt x="82802" y="153086"/>
                    <a:pt x="100582" y="90856"/>
                    <a:pt x="115822" y="27991"/>
                  </a:cubicBezTo>
                  <a:cubicBezTo>
                    <a:pt x="125982" y="-24714"/>
                    <a:pt x="192657" y="10846"/>
                    <a:pt x="223772" y="23546"/>
                  </a:cubicBezTo>
                  <a:cubicBezTo>
                    <a:pt x="247268" y="47041"/>
                    <a:pt x="216788" y="92761"/>
                    <a:pt x="211707" y="121971"/>
                  </a:cubicBezTo>
                  <a:cubicBezTo>
                    <a:pt x="177418" y="245161"/>
                    <a:pt x="139952" y="370891"/>
                    <a:pt x="113282" y="495986"/>
                  </a:cubicBezTo>
                  <a:close/>
                  <a:moveTo>
                    <a:pt x="45338" y="459156"/>
                  </a:moveTo>
                  <a:cubicBezTo>
                    <a:pt x="74547" y="330886"/>
                    <a:pt x="116457" y="203886"/>
                    <a:pt x="145668" y="76886"/>
                  </a:cubicBezTo>
                  <a:cubicBezTo>
                    <a:pt x="109472" y="78156"/>
                    <a:pt x="92963" y="222301"/>
                    <a:pt x="77088" y="257861"/>
                  </a:cubicBezTo>
                  <a:cubicBezTo>
                    <a:pt x="76452" y="295961"/>
                    <a:pt x="252" y="454076"/>
                    <a:pt x="45972" y="458521"/>
                  </a:cubicBezTo>
                  <a:cubicBezTo>
                    <a:pt x="56768" y="469316"/>
                    <a:pt x="69468" y="475666"/>
                    <a:pt x="85977" y="474396"/>
                  </a:cubicBezTo>
                  <a:cubicBezTo>
                    <a:pt x="99313" y="448996"/>
                    <a:pt x="223772" y="55296"/>
                    <a:pt x="175513" y="85776"/>
                  </a:cubicBezTo>
                  <a:cubicBezTo>
                    <a:pt x="122807" y="140386"/>
                    <a:pt x="105027" y="464871"/>
                    <a:pt x="45338" y="459156"/>
                  </a:cubicBezTo>
                  <a:close/>
                  <a:moveTo>
                    <a:pt x="202818" y="67361"/>
                  </a:moveTo>
                  <a:cubicBezTo>
                    <a:pt x="204722" y="55296"/>
                    <a:pt x="205357" y="47676"/>
                    <a:pt x="206627" y="40691"/>
                  </a:cubicBezTo>
                  <a:cubicBezTo>
                    <a:pt x="183768" y="22276"/>
                    <a:pt x="139318" y="7671"/>
                    <a:pt x="136777" y="48311"/>
                  </a:cubicBezTo>
                  <a:cubicBezTo>
                    <a:pt x="156463" y="61011"/>
                    <a:pt x="178052" y="61646"/>
                    <a:pt x="202818" y="67361"/>
                  </a:cubicBezTo>
                  <a:close/>
                  <a:moveTo>
                    <a:pt x="28193" y="481381"/>
                  </a:moveTo>
                  <a:cubicBezTo>
                    <a:pt x="20572" y="551231"/>
                    <a:pt x="45338" y="558216"/>
                    <a:pt x="77088" y="497891"/>
                  </a:cubicBezTo>
                  <a:cubicBezTo>
                    <a:pt x="61847" y="488366"/>
                    <a:pt x="45972" y="487096"/>
                    <a:pt x="28193" y="48138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22" name="Google Shape;122;p3"/>
            <p:cNvSpPr/>
            <p:nvPr/>
          </p:nvSpPr>
          <p:spPr>
            <a:xfrm rot="2196195">
              <a:off x="6146037" y="457710"/>
              <a:ext cx="248001" cy="649145"/>
            </a:xfrm>
            <a:custGeom>
              <a:avLst/>
              <a:gdLst/>
              <a:ahLst/>
              <a:cxnLst/>
              <a:rect l="l" t="t" r="r" b="b"/>
              <a:pathLst>
                <a:path w="288538" h="755251" extrusionOk="0">
                  <a:moveTo>
                    <a:pt x="159385" y="203835"/>
                  </a:moveTo>
                  <a:cubicBezTo>
                    <a:pt x="135890" y="116840"/>
                    <a:pt x="239395" y="74295"/>
                    <a:pt x="262890" y="0"/>
                  </a:cubicBezTo>
                  <a:cubicBezTo>
                    <a:pt x="320675" y="52070"/>
                    <a:pt x="269240" y="174625"/>
                    <a:pt x="222250" y="224155"/>
                  </a:cubicBezTo>
                  <a:cubicBezTo>
                    <a:pt x="234950" y="327660"/>
                    <a:pt x="174625" y="408305"/>
                    <a:pt x="143510" y="500380"/>
                  </a:cubicBezTo>
                  <a:cubicBezTo>
                    <a:pt x="127635" y="528955"/>
                    <a:pt x="31750" y="815975"/>
                    <a:pt x="0" y="743585"/>
                  </a:cubicBezTo>
                  <a:cubicBezTo>
                    <a:pt x="43180" y="565150"/>
                    <a:pt x="33020" y="346710"/>
                    <a:pt x="159385" y="203835"/>
                  </a:cubicBezTo>
                  <a:close/>
                  <a:moveTo>
                    <a:pt x="43180" y="661035"/>
                  </a:moveTo>
                  <a:cubicBezTo>
                    <a:pt x="103505" y="576580"/>
                    <a:pt x="121920" y="466725"/>
                    <a:pt x="172085" y="375285"/>
                  </a:cubicBezTo>
                  <a:cubicBezTo>
                    <a:pt x="180340" y="353060"/>
                    <a:pt x="195580" y="327025"/>
                    <a:pt x="191135" y="303530"/>
                  </a:cubicBezTo>
                  <a:cubicBezTo>
                    <a:pt x="171450" y="297815"/>
                    <a:pt x="151765" y="292735"/>
                    <a:pt x="130810" y="287020"/>
                  </a:cubicBezTo>
                  <a:cubicBezTo>
                    <a:pt x="74295" y="403225"/>
                    <a:pt x="55880" y="534035"/>
                    <a:pt x="43180" y="661035"/>
                  </a:cubicBezTo>
                  <a:close/>
                  <a:moveTo>
                    <a:pt x="261620" y="67945"/>
                  </a:moveTo>
                  <a:cubicBezTo>
                    <a:pt x="259715" y="67310"/>
                    <a:pt x="257175" y="66040"/>
                    <a:pt x="255270" y="65405"/>
                  </a:cubicBezTo>
                  <a:cubicBezTo>
                    <a:pt x="223520" y="100965"/>
                    <a:pt x="139700" y="176530"/>
                    <a:pt x="197485" y="217805"/>
                  </a:cubicBezTo>
                  <a:cubicBezTo>
                    <a:pt x="239395" y="175260"/>
                    <a:pt x="261620" y="126365"/>
                    <a:pt x="261620" y="67945"/>
                  </a:cubicBezTo>
                  <a:close/>
                  <a:moveTo>
                    <a:pt x="194945" y="281305"/>
                  </a:moveTo>
                  <a:cubicBezTo>
                    <a:pt x="201295" y="267970"/>
                    <a:pt x="201930" y="255905"/>
                    <a:pt x="198120" y="244475"/>
                  </a:cubicBezTo>
                  <a:cubicBezTo>
                    <a:pt x="167640" y="227330"/>
                    <a:pt x="156210" y="233045"/>
                    <a:pt x="146685" y="267335"/>
                  </a:cubicBezTo>
                  <a:cubicBezTo>
                    <a:pt x="158750" y="282575"/>
                    <a:pt x="175260" y="283210"/>
                    <a:pt x="194945" y="28130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23" name="Google Shape;123;p3"/>
            <p:cNvSpPr/>
            <p:nvPr/>
          </p:nvSpPr>
          <p:spPr>
            <a:xfrm rot="9911830">
              <a:off x="5498424" y="4613124"/>
              <a:ext cx="338915" cy="323847"/>
            </a:xfrm>
            <a:custGeom>
              <a:avLst/>
              <a:gdLst/>
              <a:ahLst/>
              <a:cxnLst/>
              <a:rect l="l" t="t" r="r" b="b"/>
              <a:pathLst>
                <a:path w="393594" h="376095" extrusionOk="0">
                  <a:moveTo>
                    <a:pt x="214418" y="305042"/>
                  </a:moveTo>
                  <a:cubicBezTo>
                    <a:pt x="268393" y="256783"/>
                    <a:pt x="326179" y="286627"/>
                    <a:pt x="373168" y="327902"/>
                  </a:cubicBezTo>
                  <a:cubicBezTo>
                    <a:pt x="334433" y="348222"/>
                    <a:pt x="287443" y="358383"/>
                    <a:pt x="242358" y="352667"/>
                  </a:cubicBezTo>
                  <a:cubicBezTo>
                    <a:pt x="242358" y="360922"/>
                    <a:pt x="242358" y="367908"/>
                    <a:pt x="242358" y="374892"/>
                  </a:cubicBezTo>
                  <a:cubicBezTo>
                    <a:pt x="208704" y="387592"/>
                    <a:pt x="190289" y="296152"/>
                    <a:pt x="189654" y="269483"/>
                  </a:cubicBezTo>
                  <a:cubicBezTo>
                    <a:pt x="-846" y="341237"/>
                    <a:pt x="-74507" y="101208"/>
                    <a:pt x="94404" y="17387"/>
                  </a:cubicBezTo>
                  <a:cubicBezTo>
                    <a:pt x="178858" y="4052"/>
                    <a:pt x="289983" y="-24523"/>
                    <a:pt x="357293" y="44058"/>
                  </a:cubicBezTo>
                  <a:cubicBezTo>
                    <a:pt x="419523" y="101208"/>
                    <a:pt x="399839" y="240272"/>
                    <a:pt x="312843" y="258687"/>
                  </a:cubicBezTo>
                  <a:cubicBezTo>
                    <a:pt x="260139" y="256147"/>
                    <a:pt x="199179" y="220587"/>
                    <a:pt x="214418" y="305042"/>
                  </a:cubicBezTo>
                  <a:close/>
                  <a:moveTo>
                    <a:pt x="369993" y="131687"/>
                  </a:moveTo>
                  <a:cubicBezTo>
                    <a:pt x="377614" y="58662"/>
                    <a:pt x="298873" y="-2298"/>
                    <a:pt x="229658" y="22467"/>
                  </a:cubicBezTo>
                  <a:cubicBezTo>
                    <a:pt x="215054" y="28817"/>
                    <a:pt x="199179" y="30722"/>
                    <a:pt x="183304" y="23737"/>
                  </a:cubicBezTo>
                  <a:cubicBezTo>
                    <a:pt x="79164" y="3417"/>
                    <a:pt x="-14182" y="120258"/>
                    <a:pt x="37254" y="217412"/>
                  </a:cubicBezTo>
                  <a:cubicBezTo>
                    <a:pt x="86148" y="318377"/>
                    <a:pt x="176954" y="218047"/>
                    <a:pt x="249979" y="231383"/>
                  </a:cubicBezTo>
                  <a:cubicBezTo>
                    <a:pt x="321098" y="265037"/>
                    <a:pt x="372533" y="203442"/>
                    <a:pt x="369993" y="131687"/>
                  </a:cubicBezTo>
                  <a:close/>
                  <a:moveTo>
                    <a:pt x="329354" y="320283"/>
                  </a:moveTo>
                  <a:cubicBezTo>
                    <a:pt x="316654" y="302502"/>
                    <a:pt x="260773" y="284087"/>
                    <a:pt x="255693" y="313297"/>
                  </a:cubicBezTo>
                  <a:cubicBezTo>
                    <a:pt x="266489" y="313297"/>
                    <a:pt x="288714" y="301233"/>
                    <a:pt x="289348" y="318377"/>
                  </a:cubicBezTo>
                  <a:cubicBezTo>
                    <a:pt x="289348" y="327902"/>
                    <a:pt x="272839" y="324092"/>
                    <a:pt x="275379" y="337427"/>
                  </a:cubicBezTo>
                  <a:cubicBezTo>
                    <a:pt x="293158" y="336158"/>
                    <a:pt x="310304" y="333617"/>
                    <a:pt x="329354" y="32028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510215" y="271717"/>
              <a:ext cx="557022" cy="619823"/>
            </a:xfrm>
            <a:custGeom>
              <a:avLst/>
              <a:gdLst/>
              <a:ahLst/>
              <a:cxnLst/>
              <a:rect l="l" t="t" r="r" b="b"/>
              <a:pathLst>
                <a:path w="647700" h="720725" extrusionOk="0">
                  <a:moveTo>
                    <a:pt x="513080" y="323850"/>
                  </a:moveTo>
                  <a:cubicBezTo>
                    <a:pt x="517525" y="130810"/>
                    <a:pt x="228600" y="72390"/>
                    <a:pt x="142240" y="236220"/>
                  </a:cubicBezTo>
                  <a:cubicBezTo>
                    <a:pt x="74930" y="348615"/>
                    <a:pt x="219075" y="481330"/>
                    <a:pt x="144145" y="591820"/>
                  </a:cubicBezTo>
                  <a:cubicBezTo>
                    <a:pt x="140970" y="600710"/>
                    <a:pt x="146685" y="608965"/>
                    <a:pt x="156210" y="609600"/>
                  </a:cubicBezTo>
                  <a:cubicBezTo>
                    <a:pt x="183515" y="603250"/>
                    <a:pt x="471170" y="659130"/>
                    <a:pt x="370205" y="597535"/>
                  </a:cubicBezTo>
                  <a:cubicBezTo>
                    <a:pt x="366395" y="480695"/>
                    <a:pt x="525780" y="439420"/>
                    <a:pt x="513080" y="323850"/>
                  </a:cubicBezTo>
                  <a:close/>
                  <a:moveTo>
                    <a:pt x="249555" y="588010"/>
                  </a:moveTo>
                  <a:cubicBezTo>
                    <a:pt x="230505" y="510540"/>
                    <a:pt x="259080" y="430530"/>
                    <a:pt x="233680" y="354965"/>
                  </a:cubicBezTo>
                  <a:cubicBezTo>
                    <a:pt x="264795" y="384175"/>
                    <a:pt x="260985" y="381635"/>
                    <a:pt x="294640" y="368300"/>
                  </a:cubicBezTo>
                  <a:cubicBezTo>
                    <a:pt x="311785" y="385445"/>
                    <a:pt x="311785" y="385445"/>
                    <a:pt x="334010" y="392430"/>
                  </a:cubicBezTo>
                  <a:cubicBezTo>
                    <a:pt x="320675" y="454660"/>
                    <a:pt x="300355" y="514985"/>
                    <a:pt x="284480" y="576580"/>
                  </a:cubicBezTo>
                  <a:cubicBezTo>
                    <a:pt x="281305" y="594995"/>
                    <a:pt x="267335" y="597535"/>
                    <a:pt x="249555" y="588010"/>
                  </a:cubicBezTo>
                  <a:close/>
                  <a:moveTo>
                    <a:pt x="340360" y="595630"/>
                  </a:moveTo>
                  <a:cubicBezTo>
                    <a:pt x="326390" y="598805"/>
                    <a:pt x="316865" y="598805"/>
                    <a:pt x="306070" y="589280"/>
                  </a:cubicBezTo>
                  <a:cubicBezTo>
                    <a:pt x="324485" y="520065"/>
                    <a:pt x="330200" y="430530"/>
                    <a:pt x="379730" y="377825"/>
                  </a:cubicBezTo>
                  <a:cubicBezTo>
                    <a:pt x="368300" y="346075"/>
                    <a:pt x="354965" y="335915"/>
                    <a:pt x="327025" y="359410"/>
                  </a:cubicBezTo>
                  <a:cubicBezTo>
                    <a:pt x="293370" y="341630"/>
                    <a:pt x="296545" y="333375"/>
                    <a:pt x="266700" y="354330"/>
                  </a:cubicBezTo>
                  <a:cubicBezTo>
                    <a:pt x="259715" y="342900"/>
                    <a:pt x="253365" y="331470"/>
                    <a:pt x="246380" y="320040"/>
                  </a:cubicBezTo>
                  <a:cubicBezTo>
                    <a:pt x="173355" y="307975"/>
                    <a:pt x="207010" y="382905"/>
                    <a:pt x="216535" y="386715"/>
                  </a:cubicBezTo>
                  <a:cubicBezTo>
                    <a:pt x="220345" y="452120"/>
                    <a:pt x="218440" y="519430"/>
                    <a:pt x="220980" y="584835"/>
                  </a:cubicBezTo>
                  <a:cubicBezTo>
                    <a:pt x="203200" y="588645"/>
                    <a:pt x="203200" y="589280"/>
                    <a:pt x="184785" y="581660"/>
                  </a:cubicBezTo>
                  <a:cubicBezTo>
                    <a:pt x="217170" y="478790"/>
                    <a:pt x="132080" y="381635"/>
                    <a:pt x="150495" y="281305"/>
                  </a:cubicBezTo>
                  <a:cubicBezTo>
                    <a:pt x="176530" y="188595"/>
                    <a:pt x="277495" y="156210"/>
                    <a:pt x="364490" y="170180"/>
                  </a:cubicBezTo>
                  <a:cubicBezTo>
                    <a:pt x="437515" y="178435"/>
                    <a:pt x="478155" y="247650"/>
                    <a:pt x="485140" y="314325"/>
                  </a:cubicBezTo>
                  <a:cubicBezTo>
                    <a:pt x="493395" y="430530"/>
                    <a:pt x="337820" y="475615"/>
                    <a:pt x="340360" y="595630"/>
                  </a:cubicBezTo>
                  <a:close/>
                  <a:moveTo>
                    <a:pt x="325755" y="644525"/>
                  </a:moveTo>
                  <a:cubicBezTo>
                    <a:pt x="270510" y="646430"/>
                    <a:pt x="215900" y="626745"/>
                    <a:pt x="161925" y="631190"/>
                  </a:cubicBezTo>
                  <a:cubicBezTo>
                    <a:pt x="137795" y="666750"/>
                    <a:pt x="304165" y="661035"/>
                    <a:pt x="325120" y="671195"/>
                  </a:cubicBezTo>
                  <a:cubicBezTo>
                    <a:pt x="360680" y="675640"/>
                    <a:pt x="353695" y="645160"/>
                    <a:pt x="325755" y="644525"/>
                  </a:cubicBezTo>
                  <a:close/>
                  <a:moveTo>
                    <a:pt x="176530" y="681990"/>
                  </a:moveTo>
                  <a:cubicBezTo>
                    <a:pt x="167005" y="729615"/>
                    <a:pt x="273050" y="708025"/>
                    <a:pt x="304165" y="720725"/>
                  </a:cubicBezTo>
                  <a:cubicBezTo>
                    <a:pt x="378460" y="691515"/>
                    <a:pt x="199390" y="686435"/>
                    <a:pt x="176530" y="681990"/>
                  </a:cubicBezTo>
                  <a:close/>
                  <a:moveTo>
                    <a:pt x="555625" y="214630"/>
                  </a:moveTo>
                  <a:cubicBezTo>
                    <a:pt x="588010" y="198755"/>
                    <a:pt x="614045" y="179705"/>
                    <a:pt x="647700" y="162560"/>
                  </a:cubicBezTo>
                  <a:cubicBezTo>
                    <a:pt x="629285" y="140335"/>
                    <a:pt x="513080" y="196850"/>
                    <a:pt x="555625" y="214630"/>
                  </a:cubicBezTo>
                  <a:close/>
                  <a:moveTo>
                    <a:pt x="0" y="465455"/>
                  </a:moveTo>
                  <a:cubicBezTo>
                    <a:pt x="14605" y="500380"/>
                    <a:pt x="64135" y="459105"/>
                    <a:pt x="78105" y="439420"/>
                  </a:cubicBezTo>
                  <a:cubicBezTo>
                    <a:pt x="49530" y="413385"/>
                    <a:pt x="29210" y="454660"/>
                    <a:pt x="0" y="465455"/>
                  </a:cubicBezTo>
                  <a:close/>
                  <a:moveTo>
                    <a:pt x="30480" y="86360"/>
                  </a:moveTo>
                  <a:cubicBezTo>
                    <a:pt x="35560" y="98425"/>
                    <a:pt x="99060" y="177800"/>
                    <a:pt x="105410" y="149860"/>
                  </a:cubicBezTo>
                  <a:cubicBezTo>
                    <a:pt x="90170" y="130175"/>
                    <a:pt x="60325" y="67945"/>
                    <a:pt x="30480" y="86360"/>
                  </a:cubicBezTo>
                  <a:close/>
                  <a:moveTo>
                    <a:pt x="351790" y="76200"/>
                  </a:moveTo>
                  <a:cubicBezTo>
                    <a:pt x="374015" y="69215"/>
                    <a:pt x="363220" y="30480"/>
                    <a:pt x="369570" y="11430"/>
                  </a:cubicBezTo>
                  <a:cubicBezTo>
                    <a:pt x="370205" y="5080"/>
                    <a:pt x="364490" y="0"/>
                    <a:pt x="357505" y="0"/>
                  </a:cubicBezTo>
                  <a:cubicBezTo>
                    <a:pt x="335915" y="635"/>
                    <a:pt x="345440" y="30480"/>
                    <a:pt x="342265" y="45085"/>
                  </a:cubicBezTo>
                  <a:cubicBezTo>
                    <a:pt x="342265" y="45085"/>
                    <a:pt x="342265" y="45085"/>
                    <a:pt x="342900" y="45085"/>
                  </a:cubicBezTo>
                  <a:cubicBezTo>
                    <a:pt x="342265" y="55245"/>
                    <a:pt x="336550" y="75565"/>
                    <a:pt x="351790" y="76200"/>
                  </a:cubicBezTo>
                  <a:close/>
                  <a:moveTo>
                    <a:pt x="519430" y="487045"/>
                  </a:moveTo>
                  <a:cubicBezTo>
                    <a:pt x="540385" y="495935"/>
                    <a:pt x="566420" y="540385"/>
                    <a:pt x="589280" y="520700"/>
                  </a:cubicBezTo>
                  <a:cubicBezTo>
                    <a:pt x="585470" y="502920"/>
                    <a:pt x="500380" y="438785"/>
                    <a:pt x="519430" y="48704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1778886" y="4237081"/>
              <a:ext cx="556337" cy="631409"/>
            </a:xfrm>
            <a:custGeom>
              <a:avLst/>
              <a:gdLst/>
              <a:ahLst/>
              <a:cxnLst/>
              <a:rect l="l" t="t" r="r" b="b"/>
              <a:pathLst>
                <a:path w="646904" h="734197" extrusionOk="0">
                  <a:moveTo>
                    <a:pt x="624840" y="487872"/>
                  </a:moveTo>
                  <a:cubicBezTo>
                    <a:pt x="596265" y="353252"/>
                    <a:pt x="540386" y="227522"/>
                    <a:pt x="497840" y="97347"/>
                  </a:cubicBezTo>
                  <a:cubicBezTo>
                    <a:pt x="482600" y="59247"/>
                    <a:pt x="474345" y="-1078"/>
                    <a:pt x="420370" y="28132"/>
                  </a:cubicBezTo>
                  <a:cubicBezTo>
                    <a:pt x="389255" y="44007"/>
                    <a:pt x="387986" y="-11238"/>
                    <a:pt x="354330" y="2097"/>
                  </a:cubicBezTo>
                  <a:cubicBezTo>
                    <a:pt x="234315" y="31307"/>
                    <a:pt x="104775" y="90362"/>
                    <a:pt x="0" y="151322"/>
                  </a:cubicBezTo>
                  <a:cubicBezTo>
                    <a:pt x="163195" y="779972"/>
                    <a:pt x="226061" y="866332"/>
                    <a:pt x="21590" y="162117"/>
                  </a:cubicBezTo>
                  <a:cubicBezTo>
                    <a:pt x="130811" y="105602"/>
                    <a:pt x="241300" y="40832"/>
                    <a:pt x="364490" y="23687"/>
                  </a:cubicBezTo>
                  <a:cubicBezTo>
                    <a:pt x="395605" y="56707"/>
                    <a:pt x="396240" y="56072"/>
                    <a:pt x="402590" y="79567"/>
                  </a:cubicBezTo>
                  <a:cubicBezTo>
                    <a:pt x="463550" y="226252"/>
                    <a:pt x="509905" y="375477"/>
                    <a:pt x="556261" y="526607"/>
                  </a:cubicBezTo>
                  <a:cubicBezTo>
                    <a:pt x="426086" y="593917"/>
                    <a:pt x="282575" y="667577"/>
                    <a:pt x="134620" y="680912"/>
                  </a:cubicBezTo>
                  <a:cubicBezTo>
                    <a:pt x="128270" y="680912"/>
                    <a:pt x="125095" y="689167"/>
                    <a:pt x="130175" y="693612"/>
                  </a:cubicBezTo>
                  <a:cubicBezTo>
                    <a:pt x="151765" y="709487"/>
                    <a:pt x="182245" y="690437"/>
                    <a:pt x="204470" y="688532"/>
                  </a:cubicBezTo>
                  <a:cubicBezTo>
                    <a:pt x="226061" y="700597"/>
                    <a:pt x="211455" y="728537"/>
                    <a:pt x="238125" y="732982"/>
                  </a:cubicBezTo>
                  <a:cubicBezTo>
                    <a:pt x="331470" y="744412"/>
                    <a:pt x="414655" y="672022"/>
                    <a:pt x="503555" y="649162"/>
                  </a:cubicBezTo>
                  <a:cubicBezTo>
                    <a:pt x="545465" y="633922"/>
                    <a:pt x="589280" y="623762"/>
                    <a:pt x="627380" y="599632"/>
                  </a:cubicBezTo>
                  <a:cubicBezTo>
                    <a:pt x="671830" y="579312"/>
                    <a:pt x="626745" y="524067"/>
                    <a:pt x="624840" y="487872"/>
                  </a:cubicBezTo>
                  <a:close/>
                  <a:moveTo>
                    <a:pt x="504825" y="628842"/>
                  </a:moveTo>
                  <a:cubicBezTo>
                    <a:pt x="418465" y="663132"/>
                    <a:pt x="337186" y="702502"/>
                    <a:pt x="245745" y="724092"/>
                  </a:cubicBezTo>
                  <a:cubicBezTo>
                    <a:pt x="241936" y="710122"/>
                    <a:pt x="238761" y="698057"/>
                    <a:pt x="234950" y="684087"/>
                  </a:cubicBezTo>
                  <a:cubicBezTo>
                    <a:pt x="339725" y="641542"/>
                    <a:pt x="449580" y="602172"/>
                    <a:pt x="553086" y="554547"/>
                  </a:cubicBezTo>
                  <a:cubicBezTo>
                    <a:pt x="556261" y="557087"/>
                    <a:pt x="591820" y="542482"/>
                    <a:pt x="588645" y="522797"/>
                  </a:cubicBezTo>
                  <a:cubicBezTo>
                    <a:pt x="537211" y="472632"/>
                    <a:pt x="544830" y="386907"/>
                    <a:pt x="516255" y="324677"/>
                  </a:cubicBezTo>
                  <a:cubicBezTo>
                    <a:pt x="488315" y="235142"/>
                    <a:pt x="447040" y="152592"/>
                    <a:pt x="418465" y="62422"/>
                  </a:cubicBezTo>
                  <a:cubicBezTo>
                    <a:pt x="469900" y="-53148"/>
                    <a:pt x="604520" y="513272"/>
                    <a:pt x="619761" y="552642"/>
                  </a:cubicBezTo>
                  <a:cubicBezTo>
                    <a:pt x="631825" y="607887"/>
                    <a:pt x="539750" y="607887"/>
                    <a:pt x="504825" y="628842"/>
                  </a:cubicBezTo>
                  <a:close/>
                  <a:moveTo>
                    <a:pt x="180975" y="522162"/>
                  </a:moveTo>
                  <a:cubicBezTo>
                    <a:pt x="182880" y="565977"/>
                    <a:pt x="377825" y="458027"/>
                    <a:pt x="415925" y="453582"/>
                  </a:cubicBezTo>
                  <a:cubicBezTo>
                    <a:pt x="636270" y="342457"/>
                    <a:pt x="215265" y="507557"/>
                    <a:pt x="180975" y="522162"/>
                  </a:cubicBezTo>
                  <a:close/>
                  <a:moveTo>
                    <a:pt x="90170" y="144972"/>
                  </a:moveTo>
                  <a:cubicBezTo>
                    <a:pt x="73661" y="159577"/>
                    <a:pt x="67945" y="299277"/>
                    <a:pt x="104140" y="277687"/>
                  </a:cubicBezTo>
                  <a:cubicBezTo>
                    <a:pt x="104775" y="271337"/>
                    <a:pt x="105411" y="264987"/>
                    <a:pt x="106045" y="258637"/>
                  </a:cubicBezTo>
                  <a:cubicBezTo>
                    <a:pt x="122555" y="253557"/>
                    <a:pt x="137795" y="248477"/>
                    <a:pt x="151765" y="244032"/>
                  </a:cubicBezTo>
                  <a:cubicBezTo>
                    <a:pt x="161290" y="252287"/>
                    <a:pt x="167640" y="270702"/>
                    <a:pt x="180975" y="258637"/>
                  </a:cubicBezTo>
                  <a:cubicBezTo>
                    <a:pt x="158115" y="219902"/>
                    <a:pt x="127000" y="169102"/>
                    <a:pt x="90170" y="144972"/>
                  </a:cubicBezTo>
                  <a:close/>
                  <a:moveTo>
                    <a:pt x="137161" y="222442"/>
                  </a:moveTo>
                  <a:cubicBezTo>
                    <a:pt x="128905" y="233872"/>
                    <a:pt x="118745" y="235777"/>
                    <a:pt x="105411" y="233872"/>
                  </a:cubicBezTo>
                  <a:cubicBezTo>
                    <a:pt x="100965" y="218632"/>
                    <a:pt x="99061" y="204662"/>
                    <a:pt x="104140" y="188152"/>
                  </a:cubicBezTo>
                  <a:cubicBezTo>
                    <a:pt x="121286" y="195137"/>
                    <a:pt x="127636" y="209742"/>
                    <a:pt x="137161" y="222442"/>
                  </a:cubicBezTo>
                  <a:close/>
                  <a:moveTo>
                    <a:pt x="400050" y="245937"/>
                  </a:moveTo>
                  <a:cubicBezTo>
                    <a:pt x="407670" y="200852"/>
                    <a:pt x="140336" y="324677"/>
                    <a:pt x="111761" y="337377"/>
                  </a:cubicBezTo>
                  <a:cubicBezTo>
                    <a:pt x="191136" y="350712"/>
                    <a:pt x="314325" y="265622"/>
                    <a:pt x="400050" y="245937"/>
                  </a:cubicBezTo>
                  <a:close/>
                  <a:moveTo>
                    <a:pt x="462915" y="478347"/>
                  </a:moveTo>
                  <a:cubicBezTo>
                    <a:pt x="382905" y="475807"/>
                    <a:pt x="304165" y="539942"/>
                    <a:pt x="224155" y="558357"/>
                  </a:cubicBezTo>
                  <a:cubicBezTo>
                    <a:pt x="88900" y="640907"/>
                    <a:pt x="455930" y="496127"/>
                    <a:pt x="462915" y="478347"/>
                  </a:cubicBezTo>
                  <a:close/>
                  <a:moveTo>
                    <a:pt x="168275" y="373572"/>
                  </a:moveTo>
                  <a:cubicBezTo>
                    <a:pt x="155575" y="376747"/>
                    <a:pt x="143511" y="387542"/>
                    <a:pt x="154940" y="399607"/>
                  </a:cubicBezTo>
                  <a:cubicBezTo>
                    <a:pt x="441325" y="299277"/>
                    <a:pt x="540386" y="220537"/>
                    <a:pt x="168275" y="373572"/>
                  </a:cubicBezTo>
                  <a:close/>
                  <a:moveTo>
                    <a:pt x="262890" y="426912"/>
                  </a:moveTo>
                  <a:cubicBezTo>
                    <a:pt x="226695" y="428817"/>
                    <a:pt x="195580" y="449772"/>
                    <a:pt x="158750" y="459297"/>
                  </a:cubicBezTo>
                  <a:cubicBezTo>
                    <a:pt x="159386" y="473902"/>
                    <a:pt x="169545" y="479617"/>
                    <a:pt x="182245" y="473902"/>
                  </a:cubicBezTo>
                  <a:cubicBezTo>
                    <a:pt x="198120" y="463742"/>
                    <a:pt x="290830" y="451042"/>
                    <a:pt x="262890" y="426912"/>
                  </a:cubicBezTo>
                  <a:close/>
                  <a:moveTo>
                    <a:pt x="179070" y="182437"/>
                  </a:moveTo>
                  <a:cubicBezTo>
                    <a:pt x="177165" y="163387"/>
                    <a:pt x="179705" y="157672"/>
                    <a:pt x="190500" y="141797"/>
                  </a:cubicBezTo>
                  <a:cubicBezTo>
                    <a:pt x="161290" y="150687"/>
                    <a:pt x="162561" y="113857"/>
                    <a:pt x="143511" y="124017"/>
                  </a:cubicBezTo>
                  <a:cubicBezTo>
                    <a:pt x="144145" y="146877"/>
                    <a:pt x="144145" y="146877"/>
                    <a:pt x="137161" y="163387"/>
                  </a:cubicBezTo>
                  <a:cubicBezTo>
                    <a:pt x="150495" y="169102"/>
                    <a:pt x="163195" y="175452"/>
                    <a:pt x="179070" y="182437"/>
                  </a:cubicBezTo>
                  <a:close/>
                  <a:moveTo>
                    <a:pt x="372111" y="153227"/>
                  </a:moveTo>
                  <a:cubicBezTo>
                    <a:pt x="307340" y="148147"/>
                    <a:pt x="240665" y="219902"/>
                    <a:pt x="346711" y="174817"/>
                  </a:cubicBezTo>
                  <a:cubicBezTo>
                    <a:pt x="358775" y="169737"/>
                    <a:pt x="368936" y="169737"/>
                    <a:pt x="372111" y="153227"/>
                  </a:cubicBezTo>
                  <a:close/>
                  <a:moveTo>
                    <a:pt x="304800" y="228792"/>
                  </a:moveTo>
                  <a:cubicBezTo>
                    <a:pt x="324486" y="222442"/>
                    <a:pt x="358775" y="224347"/>
                    <a:pt x="360045" y="197042"/>
                  </a:cubicBezTo>
                  <a:cubicBezTo>
                    <a:pt x="343536" y="202757"/>
                    <a:pt x="276861" y="207837"/>
                    <a:pt x="304800" y="22879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26" name="Google Shape;126;p3"/>
            <p:cNvSpPr/>
            <p:nvPr/>
          </p:nvSpPr>
          <p:spPr>
            <a:xfrm rot="-982808">
              <a:off x="7867083" y="4603094"/>
              <a:ext cx="701993" cy="567693"/>
            </a:xfrm>
            <a:custGeom>
              <a:avLst/>
              <a:gdLst/>
              <a:ahLst/>
              <a:cxnLst/>
              <a:rect l="l" t="t" r="r" b="b"/>
              <a:pathLst>
                <a:path w="816364" h="660184" extrusionOk="0">
                  <a:moveTo>
                    <a:pt x="816263" y="506476"/>
                  </a:moveTo>
                  <a:cubicBezTo>
                    <a:pt x="711488" y="-86613"/>
                    <a:pt x="921672" y="-14858"/>
                    <a:pt x="306357" y="27051"/>
                  </a:cubicBezTo>
                  <a:cubicBezTo>
                    <a:pt x="279052" y="-13588"/>
                    <a:pt x="225077" y="19432"/>
                    <a:pt x="186342" y="20701"/>
                  </a:cubicBezTo>
                  <a:cubicBezTo>
                    <a:pt x="182532" y="28957"/>
                    <a:pt x="179357" y="35942"/>
                    <a:pt x="174912" y="45467"/>
                  </a:cubicBezTo>
                  <a:cubicBezTo>
                    <a:pt x="147607" y="9907"/>
                    <a:pt x="110142" y="29592"/>
                    <a:pt x="73312" y="35307"/>
                  </a:cubicBezTo>
                  <a:cubicBezTo>
                    <a:pt x="70137" y="42292"/>
                    <a:pt x="67597" y="48007"/>
                    <a:pt x="65057" y="54357"/>
                  </a:cubicBezTo>
                  <a:cubicBezTo>
                    <a:pt x="7272" y="56897"/>
                    <a:pt x="-8603" y="109601"/>
                    <a:pt x="4097" y="159132"/>
                  </a:cubicBezTo>
                  <a:cubicBezTo>
                    <a:pt x="10447" y="316612"/>
                    <a:pt x="42832" y="472822"/>
                    <a:pt x="51722" y="630301"/>
                  </a:cubicBezTo>
                  <a:cubicBezTo>
                    <a:pt x="86647" y="676657"/>
                    <a:pt x="126652" y="659512"/>
                    <a:pt x="171737" y="642367"/>
                  </a:cubicBezTo>
                  <a:cubicBezTo>
                    <a:pt x="243492" y="636017"/>
                    <a:pt x="313977" y="620142"/>
                    <a:pt x="385732" y="615062"/>
                  </a:cubicBezTo>
                  <a:cubicBezTo>
                    <a:pt x="477172" y="610617"/>
                    <a:pt x="567342" y="594742"/>
                    <a:pt x="657513" y="588392"/>
                  </a:cubicBezTo>
                  <a:cubicBezTo>
                    <a:pt x="715933" y="571247"/>
                    <a:pt x="820072" y="597282"/>
                    <a:pt x="816263" y="506476"/>
                  </a:cubicBezTo>
                  <a:close/>
                  <a:moveTo>
                    <a:pt x="761652" y="549022"/>
                  </a:moveTo>
                  <a:cubicBezTo>
                    <a:pt x="573692" y="583947"/>
                    <a:pt x="382557" y="591567"/>
                    <a:pt x="193962" y="618872"/>
                  </a:cubicBezTo>
                  <a:cubicBezTo>
                    <a:pt x="156497" y="613792"/>
                    <a:pt x="82202" y="665226"/>
                    <a:pt x="73312" y="606172"/>
                  </a:cubicBezTo>
                  <a:cubicBezTo>
                    <a:pt x="59977" y="492507"/>
                    <a:pt x="45372" y="378842"/>
                    <a:pt x="32037" y="265176"/>
                  </a:cubicBezTo>
                  <a:cubicBezTo>
                    <a:pt x="36482" y="210567"/>
                    <a:pt x="-8603" y="112142"/>
                    <a:pt x="52357" y="82297"/>
                  </a:cubicBezTo>
                  <a:cubicBezTo>
                    <a:pt x="189517" y="63247"/>
                    <a:pt x="327312" y="41022"/>
                    <a:pt x="466377" y="38482"/>
                  </a:cubicBezTo>
                  <a:cubicBezTo>
                    <a:pt x="769272" y="14351"/>
                    <a:pt x="740697" y="-41528"/>
                    <a:pt x="764192" y="281687"/>
                  </a:cubicBezTo>
                  <a:cubicBezTo>
                    <a:pt x="755302" y="281051"/>
                    <a:pt x="757842" y="274067"/>
                    <a:pt x="755302" y="270257"/>
                  </a:cubicBezTo>
                  <a:cubicBezTo>
                    <a:pt x="741967" y="249301"/>
                    <a:pt x="721647" y="263272"/>
                    <a:pt x="709583" y="277242"/>
                  </a:cubicBezTo>
                  <a:cubicBezTo>
                    <a:pt x="686088" y="242317"/>
                    <a:pt x="697517" y="60707"/>
                    <a:pt x="653702" y="63882"/>
                  </a:cubicBezTo>
                  <a:cubicBezTo>
                    <a:pt x="461297" y="91187"/>
                    <a:pt x="268257" y="108967"/>
                    <a:pt x="75217" y="126747"/>
                  </a:cubicBezTo>
                  <a:cubicBezTo>
                    <a:pt x="87917" y="245492"/>
                    <a:pt x="110777" y="356617"/>
                    <a:pt x="119667" y="474726"/>
                  </a:cubicBezTo>
                  <a:cubicBezTo>
                    <a:pt x="127287" y="501397"/>
                    <a:pt x="109507" y="568072"/>
                    <a:pt x="150782" y="565532"/>
                  </a:cubicBezTo>
                  <a:cubicBezTo>
                    <a:pt x="333027" y="540767"/>
                    <a:pt x="519717" y="557276"/>
                    <a:pt x="700058" y="507112"/>
                  </a:cubicBezTo>
                  <a:cubicBezTo>
                    <a:pt x="759747" y="495047"/>
                    <a:pt x="701327" y="358522"/>
                    <a:pt x="705138" y="312167"/>
                  </a:cubicBezTo>
                  <a:cubicBezTo>
                    <a:pt x="729267" y="306451"/>
                    <a:pt x="721647" y="345187"/>
                    <a:pt x="761652" y="308357"/>
                  </a:cubicBezTo>
                  <a:cubicBezTo>
                    <a:pt x="775622" y="349632"/>
                    <a:pt x="820072" y="536957"/>
                    <a:pt x="761652" y="549022"/>
                  </a:cubicBezTo>
                  <a:close/>
                  <a:moveTo>
                    <a:pt x="700692" y="478537"/>
                  </a:moveTo>
                  <a:cubicBezTo>
                    <a:pt x="522892" y="538862"/>
                    <a:pt x="337472" y="526162"/>
                    <a:pt x="152687" y="542037"/>
                  </a:cubicBezTo>
                  <a:cubicBezTo>
                    <a:pt x="130462" y="412497"/>
                    <a:pt x="112682" y="276607"/>
                    <a:pt x="102522" y="144526"/>
                  </a:cubicBezTo>
                  <a:cubicBezTo>
                    <a:pt x="282227" y="127382"/>
                    <a:pt x="467012" y="96901"/>
                    <a:pt x="647988" y="93726"/>
                  </a:cubicBezTo>
                  <a:cubicBezTo>
                    <a:pt x="682913" y="218187"/>
                    <a:pt x="694342" y="348997"/>
                    <a:pt x="700692" y="478537"/>
                  </a:cubicBezTo>
                  <a:close/>
                  <a:moveTo>
                    <a:pt x="502572" y="293751"/>
                  </a:moveTo>
                  <a:cubicBezTo>
                    <a:pt x="436532" y="277876"/>
                    <a:pt x="374937" y="230251"/>
                    <a:pt x="307627" y="228982"/>
                  </a:cubicBezTo>
                  <a:cubicBezTo>
                    <a:pt x="338107" y="506476"/>
                    <a:pt x="291752" y="420117"/>
                    <a:pt x="515907" y="325501"/>
                  </a:cubicBezTo>
                  <a:cubicBezTo>
                    <a:pt x="562263" y="307722"/>
                    <a:pt x="538132" y="292482"/>
                    <a:pt x="502572" y="293751"/>
                  </a:cubicBezTo>
                  <a:close/>
                  <a:moveTo>
                    <a:pt x="352077" y="378207"/>
                  </a:moveTo>
                  <a:cubicBezTo>
                    <a:pt x="345727" y="360426"/>
                    <a:pt x="329217" y="301372"/>
                    <a:pt x="334297" y="258192"/>
                  </a:cubicBezTo>
                  <a:cubicBezTo>
                    <a:pt x="382557" y="262637"/>
                    <a:pt x="445422" y="296292"/>
                    <a:pt x="497492" y="306451"/>
                  </a:cubicBezTo>
                  <a:cubicBezTo>
                    <a:pt x="467012" y="341376"/>
                    <a:pt x="396527" y="363601"/>
                    <a:pt x="352077" y="37820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27" name="Google Shape;127;p3"/>
            <p:cNvSpPr/>
            <p:nvPr/>
          </p:nvSpPr>
          <p:spPr>
            <a:xfrm rot="1185294">
              <a:off x="4798350" y="3885963"/>
              <a:ext cx="616477" cy="671778"/>
            </a:xfrm>
            <a:custGeom>
              <a:avLst/>
              <a:gdLst/>
              <a:ahLst/>
              <a:cxnLst/>
              <a:rect l="l" t="t" r="r" b="b"/>
              <a:pathLst>
                <a:path w="718509" h="782962" extrusionOk="0">
                  <a:moveTo>
                    <a:pt x="707390" y="178442"/>
                  </a:moveTo>
                  <a:cubicBezTo>
                    <a:pt x="705485" y="163837"/>
                    <a:pt x="700405" y="154947"/>
                    <a:pt x="683895" y="153042"/>
                  </a:cubicBezTo>
                  <a:cubicBezTo>
                    <a:pt x="685800" y="135897"/>
                    <a:pt x="673100" y="127642"/>
                    <a:pt x="665480" y="114942"/>
                  </a:cubicBezTo>
                  <a:cubicBezTo>
                    <a:pt x="664845" y="85097"/>
                    <a:pt x="638810" y="88907"/>
                    <a:pt x="618490" y="95257"/>
                  </a:cubicBezTo>
                  <a:cubicBezTo>
                    <a:pt x="595630" y="74302"/>
                    <a:pt x="582295" y="68587"/>
                    <a:pt x="555625" y="88272"/>
                  </a:cubicBezTo>
                  <a:cubicBezTo>
                    <a:pt x="523875" y="100972"/>
                    <a:pt x="523240" y="30487"/>
                    <a:pt x="488315" y="60332"/>
                  </a:cubicBezTo>
                  <a:cubicBezTo>
                    <a:pt x="445135" y="96527"/>
                    <a:pt x="462915" y="-3803"/>
                    <a:pt x="385445" y="42552"/>
                  </a:cubicBezTo>
                  <a:cubicBezTo>
                    <a:pt x="359410" y="-34918"/>
                    <a:pt x="319405" y="13977"/>
                    <a:pt x="274320" y="29852"/>
                  </a:cubicBezTo>
                  <a:cubicBezTo>
                    <a:pt x="182245" y="239402"/>
                    <a:pt x="65405" y="447047"/>
                    <a:pt x="0" y="662312"/>
                  </a:cubicBezTo>
                  <a:cubicBezTo>
                    <a:pt x="161925" y="678822"/>
                    <a:pt x="313055" y="747402"/>
                    <a:pt x="471170" y="782962"/>
                  </a:cubicBezTo>
                  <a:cubicBezTo>
                    <a:pt x="532130" y="658502"/>
                    <a:pt x="575310" y="535947"/>
                    <a:pt x="636905" y="413392"/>
                  </a:cubicBezTo>
                  <a:cubicBezTo>
                    <a:pt x="664210" y="349892"/>
                    <a:pt x="688975" y="285757"/>
                    <a:pt x="714375" y="221622"/>
                  </a:cubicBezTo>
                  <a:cubicBezTo>
                    <a:pt x="718185" y="205747"/>
                    <a:pt x="723900" y="190507"/>
                    <a:pt x="707390" y="178442"/>
                  </a:cubicBezTo>
                  <a:close/>
                  <a:moveTo>
                    <a:pt x="655955" y="152407"/>
                  </a:moveTo>
                  <a:cubicBezTo>
                    <a:pt x="652780" y="161297"/>
                    <a:pt x="650240" y="170187"/>
                    <a:pt x="646430" y="180347"/>
                  </a:cubicBezTo>
                  <a:cubicBezTo>
                    <a:pt x="604520" y="162567"/>
                    <a:pt x="608330" y="116847"/>
                    <a:pt x="655955" y="152407"/>
                  </a:cubicBezTo>
                  <a:close/>
                  <a:moveTo>
                    <a:pt x="561975" y="127642"/>
                  </a:moveTo>
                  <a:cubicBezTo>
                    <a:pt x="572770" y="118117"/>
                    <a:pt x="577850" y="125737"/>
                    <a:pt x="590550" y="133992"/>
                  </a:cubicBezTo>
                  <a:cubicBezTo>
                    <a:pt x="576580" y="138437"/>
                    <a:pt x="558800" y="146057"/>
                    <a:pt x="561975" y="127642"/>
                  </a:cubicBezTo>
                  <a:close/>
                  <a:moveTo>
                    <a:pt x="353695" y="33027"/>
                  </a:moveTo>
                  <a:cubicBezTo>
                    <a:pt x="351155" y="47632"/>
                    <a:pt x="334010" y="34297"/>
                    <a:pt x="323215" y="31757"/>
                  </a:cubicBezTo>
                  <a:cubicBezTo>
                    <a:pt x="334010" y="17152"/>
                    <a:pt x="350520" y="17787"/>
                    <a:pt x="353695" y="33027"/>
                  </a:cubicBezTo>
                  <a:close/>
                  <a:moveTo>
                    <a:pt x="43180" y="618497"/>
                  </a:moveTo>
                  <a:cubicBezTo>
                    <a:pt x="46990" y="609607"/>
                    <a:pt x="54610" y="612147"/>
                    <a:pt x="59055" y="613417"/>
                  </a:cubicBezTo>
                  <a:cubicBezTo>
                    <a:pt x="99060" y="635642"/>
                    <a:pt x="160020" y="625482"/>
                    <a:pt x="189865" y="659137"/>
                  </a:cubicBezTo>
                  <a:cubicBezTo>
                    <a:pt x="140970" y="652152"/>
                    <a:pt x="87630" y="638817"/>
                    <a:pt x="43180" y="618497"/>
                  </a:cubicBezTo>
                  <a:close/>
                  <a:moveTo>
                    <a:pt x="201295" y="663582"/>
                  </a:moveTo>
                  <a:cubicBezTo>
                    <a:pt x="198755" y="662312"/>
                    <a:pt x="196215" y="661677"/>
                    <a:pt x="193675" y="660407"/>
                  </a:cubicBezTo>
                  <a:cubicBezTo>
                    <a:pt x="196215" y="660407"/>
                    <a:pt x="199390" y="659772"/>
                    <a:pt x="201930" y="659772"/>
                  </a:cubicBezTo>
                  <a:cubicBezTo>
                    <a:pt x="201295" y="661042"/>
                    <a:pt x="201295" y="662312"/>
                    <a:pt x="201295" y="663582"/>
                  </a:cubicBezTo>
                  <a:close/>
                  <a:moveTo>
                    <a:pt x="228600" y="667392"/>
                  </a:moveTo>
                  <a:cubicBezTo>
                    <a:pt x="246380" y="662312"/>
                    <a:pt x="262255" y="666122"/>
                    <a:pt x="276860" y="680727"/>
                  </a:cubicBezTo>
                  <a:cubicBezTo>
                    <a:pt x="256540" y="687077"/>
                    <a:pt x="242570" y="678822"/>
                    <a:pt x="228600" y="667392"/>
                  </a:cubicBezTo>
                  <a:close/>
                  <a:moveTo>
                    <a:pt x="434975" y="704222"/>
                  </a:moveTo>
                  <a:cubicBezTo>
                    <a:pt x="306070" y="664852"/>
                    <a:pt x="177800" y="628657"/>
                    <a:pt x="47625" y="588652"/>
                  </a:cubicBezTo>
                  <a:cubicBezTo>
                    <a:pt x="114935" y="409582"/>
                    <a:pt x="198120" y="233052"/>
                    <a:pt x="284480" y="61602"/>
                  </a:cubicBezTo>
                  <a:cubicBezTo>
                    <a:pt x="314960" y="97162"/>
                    <a:pt x="369570" y="94622"/>
                    <a:pt x="323215" y="62872"/>
                  </a:cubicBezTo>
                  <a:cubicBezTo>
                    <a:pt x="340995" y="59697"/>
                    <a:pt x="354330" y="64777"/>
                    <a:pt x="369570" y="70492"/>
                  </a:cubicBezTo>
                  <a:cubicBezTo>
                    <a:pt x="377825" y="143517"/>
                    <a:pt x="474980" y="111132"/>
                    <a:pt x="398145" y="86367"/>
                  </a:cubicBezTo>
                  <a:cubicBezTo>
                    <a:pt x="411480" y="67952"/>
                    <a:pt x="439420" y="83827"/>
                    <a:pt x="457200" y="89542"/>
                  </a:cubicBezTo>
                  <a:cubicBezTo>
                    <a:pt x="461010" y="179712"/>
                    <a:pt x="532130" y="156852"/>
                    <a:pt x="506095" y="131452"/>
                  </a:cubicBezTo>
                  <a:cubicBezTo>
                    <a:pt x="485140" y="128912"/>
                    <a:pt x="480695" y="129547"/>
                    <a:pt x="483870" y="104147"/>
                  </a:cubicBezTo>
                  <a:cubicBezTo>
                    <a:pt x="501650" y="101607"/>
                    <a:pt x="518795" y="107957"/>
                    <a:pt x="536575" y="110497"/>
                  </a:cubicBezTo>
                  <a:cubicBezTo>
                    <a:pt x="542290" y="147327"/>
                    <a:pt x="556260" y="169552"/>
                    <a:pt x="595630" y="161932"/>
                  </a:cubicBezTo>
                  <a:cubicBezTo>
                    <a:pt x="610235" y="174632"/>
                    <a:pt x="624205" y="186697"/>
                    <a:pt x="638810" y="199397"/>
                  </a:cubicBezTo>
                  <a:cubicBezTo>
                    <a:pt x="590550" y="376562"/>
                    <a:pt x="498475" y="533407"/>
                    <a:pt x="434975" y="704222"/>
                  </a:cubicBezTo>
                  <a:close/>
                  <a:moveTo>
                    <a:pt x="560705" y="508642"/>
                  </a:moveTo>
                  <a:cubicBezTo>
                    <a:pt x="560705" y="508642"/>
                    <a:pt x="560705" y="508007"/>
                    <a:pt x="560705" y="508642"/>
                  </a:cubicBezTo>
                  <a:cubicBezTo>
                    <a:pt x="561340" y="509277"/>
                    <a:pt x="561975" y="509912"/>
                    <a:pt x="562610" y="509912"/>
                  </a:cubicBezTo>
                  <a:cubicBezTo>
                    <a:pt x="561975" y="509277"/>
                    <a:pt x="561340" y="509277"/>
                    <a:pt x="560705" y="508642"/>
                  </a:cubicBezTo>
                  <a:close/>
                  <a:moveTo>
                    <a:pt x="602615" y="438792"/>
                  </a:moveTo>
                  <a:cubicBezTo>
                    <a:pt x="588010" y="457842"/>
                    <a:pt x="586740" y="504832"/>
                    <a:pt x="561340" y="508007"/>
                  </a:cubicBezTo>
                  <a:cubicBezTo>
                    <a:pt x="607695" y="405772"/>
                    <a:pt x="632460" y="297822"/>
                    <a:pt x="690245" y="201302"/>
                  </a:cubicBezTo>
                  <a:cubicBezTo>
                    <a:pt x="678180" y="284487"/>
                    <a:pt x="633730" y="360052"/>
                    <a:pt x="602615" y="438792"/>
                  </a:cubicBezTo>
                  <a:close/>
                  <a:moveTo>
                    <a:pt x="313690" y="335287"/>
                  </a:moveTo>
                  <a:cubicBezTo>
                    <a:pt x="297815" y="333382"/>
                    <a:pt x="197485" y="287027"/>
                    <a:pt x="229870" y="330842"/>
                  </a:cubicBezTo>
                  <a:cubicBezTo>
                    <a:pt x="312420" y="365767"/>
                    <a:pt x="409575" y="363862"/>
                    <a:pt x="485775" y="412757"/>
                  </a:cubicBezTo>
                  <a:cubicBezTo>
                    <a:pt x="496570" y="419107"/>
                    <a:pt x="505460" y="426092"/>
                    <a:pt x="517525" y="415297"/>
                  </a:cubicBezTo>
                  <a:cubicBezTo>
                    <a:pt x="468630" y="357512"/>
                    <a:pt x="381000" y="360052"/>
                    <a:pt x="313690" y="335287"/>
                  </a:cubicBezTo>
                  <a:close/>
                  <a:moveTo>
                    <a:pt x="247650" y="245752"/>
                  </a:moveTo>
                  <a:cubicBezTo>
                    <a:pt x="237490" y="288932"/>
                    <a:pt x="370205" y="285757"/>
                    <a:pt x="402590" y="304172"/>
                  </a:cubicBezTo>
                  <a:cubicBezTo>
                    <a:pt x="441325" y="314332"/>
                    <a:pt x="480060" y="325762"/>
                    <a:pt x="514985" y="346717"/>
                  </a:cubicBezTo>
                  <a:cubicBezTo>
                    <a:pt x="520065" y="349892"/>
                    <a:pt x="526415" y="350527"/>
                    <a:pt x="528955" y="344812"/>
                  </a:cubicBezTo>
                  <a:cubicBezTo>
                    <a:pt x="528955" y="296552"/>
                    <a:pt x="299720" y="266072"/>
                    <a:pt x="247650" y="245752"/>
                  </a:cubicBezTo>
                  <a:close/>
                  <a:moveTo>
                    <a:pt x="190500" y="440062"/>
                  </a:moveTo>
                  <a:cubicBezTo>
                    <a:pt x="114300" y="454032"/>
                    <a:pt x="260350" y="477527"/>
                    <a:pt x="276860" y="483242"/>
                  </a:cubicBezTo>
                  <a:cubicBezTo>
                    <a:pt x="335915" y="490862"/>
                    <a:pt x="387350" y="520072"/>
                    <a:pt x="443230" y="535947"/>
                  </a:cubicBezTo>
                  <a:cubicBezTo>
                    <a:pt x="503555" y="508642"/>
                    <a:pt x="214630" y="446412"/>
                    <a:pt x="190500" y="440062"/>
                  </a:cubicBezTo>
                  <a:close/>
                  <a:moveTo>
                    <a:pt x="268605" y="189237"/>
                  </a:moveTo>
                  <a:cubicBezTo>
                    <a:pt x="246380" y="228607"/>
                    <a:pt x="356870" y="221622"/>
                    <a:pt x="381000" y="234322"/>
                  </a:cubicBezTo>
                  <a:cubicBezTo>
                    <a:pt x="434340" y="241307"/>
                    <a:pt x="481330" y="267977"/>
                    <a:pt x="532130" y="281312"/>
                  </a:cubicBezTo>
                  <a:cubicBezTo>
                    <a:pt x="610870" y="260992"/>
                    <a:pt x="292735" y="193047"/>
                    <a:pt x="268605" y="189237"/>
                  </a:cubicBezTo>
                  <a:close/>
                  <a:moveTo>
                    <a:pt x="529590" y="191777"/>
                  </a:moveTo>
                  <a:cubicBezTo>
                    <a:pt x="450215" y="181617"/>
                    <a:pt x="375920" y="153042"/>
                    <a:pt x="297815" y="136532"/>
                  </a:cubicBezTo>
                  <a:cubicBezTo>
                    <a:pt x="245745" y="161932"/>
                    <a:pt x="375920" y="169552"/>
                    <a:pt x="391795" y="180982"/>
                  </a:cubicBezTo>
                  <a:cubicBezTo>
                    <a:pt x="440055" y="196222"/>
                    <a:pt x="493395" y="197492"/>
                    <a:pt x="538480" y="220352"/>
                  </a:cubicBezTo>
                  <a:cubicBezTo>
                    <a:pt x="547370" y="224797"/>
                    <a:pt x="560070" y="217177"/>
                    <a:pt x="560070" y="205747"/>
                  </a:cubicBezTo>
                  <a:cubicBezTo>
                    <a:pt x="554990" y="193682"/>
                    <a:pt x="541020" y="193682"/>
                    <a:pt x="529590" y="191777"/>
                  </a:cubicBezTo>
                  <a:close/>
                  <a:moveTo>
                    <a:pt x="210185" y="381642"/>
                  </a:moveTo>
                  <a:cubicBezTo>
                    <a:pt x="205105" y="407677"/>
                    <a:pt x="219710" y="401327"/>
                    <a:pt x="234950" y="405137"/>
                  </a:cubicBezTo>
                  <a:cubicBezTo>
                    <a:pt x="308610" y="414027"/>
                    <a:pt x="380365" y="435617"/>
                    <a:pt x="449580" y="460382"/>
                  </a:cubicBezTo>
                  <a:cubicBezTo>
                    <a:pt x="534670" y="436887"/>
                    <a:pt x="233680" y="381007"/>
                    <a:pt x="210185" y="381642"/>
                  </a:cubicBezTo>
                  <a:close/>
                  <a:moveTo>
                    <a:pt x="158115" y="502292"/>
                  </a:moveTo>
                  <a:cubicBezTo>
                    <a:pt x="135890" y="498482"/>
                    <a:pt x="132080" y="519437"/>
                    <a:pt x="150495" y="523247"/>
                  </a:cubicBezTo>
                  <a:cubicBezTo>
                    <a:pt x="202565" y="528327"/>
                    <a:pt x="250190" y="551187"/>
                    <a:pt x="300355" y="561982"/>
                  </a:cubicBezTo>
                  <a:cubicBezTo>
                    <a:pt x="330200" y="530867"/>
                    <a:pt x="177165" y="511182"/>
                    <a:pt x="158115" y="50229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1393062" y="748927"/>
              <a:ext cx="579203" cy="652168"/>
            </a:xfrm>
            <a:custGeom>
              <a:avLst/>
              <a:gdLst/>
              <a:ahLst/>
              <a:cxnLst/>
              <a:rect l="l" t="t" r="r" b="b"/>
              <a:pathLst>
                <a:path w="673492" h="758335" extrusionOk="0">
                  <a:moveTo>
                    <a:pt x="673374" y="561486"/>
                  </a:moveTo>
                  <a:cubicBezTo>
                    <a:pt x="620034" y="462426"/>
                    <a:pt x="597174" y="341776"/>
                    <a:pt x="553359" y="235731"/>
                  </a:cubicBezTo>
                  <a:cubicBezTo>
                    <a:pt x="527959" y="165881"/>
                    <a:pt x="499384" y="97301"/>
                    <a:pt x="477794" y="26181"/>
                  </a:cubicBezTo>
                  <a:cubicBezTo>
                    <a:pt x="475254" y="15386"/>
                    <a:pt x="467634" y="-1759"/>
                    <a:pt x="454934" y="146"/>
                  </a:cubicBezTo>
                  <a:cubicBezTo>
                    <a:pt x="404769" y="24276"/>
                    <a:pt x="-2266" y="86506"/>
                    <a:pt x="34564" y="136036"/>
                  </a:cubicBezTo>
                  <a:cubicBezTo>
                    <a:pt x="28849" y="139846"/>
                    <a:pt x="23769" y="143656"/>
                    <a:pt x="17419" y="147466"/>
                  </a:cubicBezTo>
                  <a:cubicBezTo>
                    <a:pt x="22499" y="196996"/>
                    <a:pt x="-33381" y="231286"/>
                    <a:pt x="32024" y="268116"/>
                  </a:cubicBezTo>
                  <a:cubicBezTo>
                    <a:pt x="31389" y="291611"/>
                    <a:pt x="36469" y="315106"/>
                    <a:pt x="54884" y="332886"/>
                  </a:cubicBezTo>
                  <a:cubicBezTo>
                    <a:pt x="36469" y="370986"/>
                    <a:pt x="33929" y="384956"/>
                    <a:pt x="68854" y="435756"/>
                  </a:cubicBezTo>
                  <a:cubicBezTo>
                    <a:pt x="61234" y="452901"/>
                    <a:pt x="66314" y="470046"/>
                    <a:pt x="79014" y="484016"/>
                  </a:cubicBezTo>
                  <a:cubicBezTo>
                    <a:pt x="104414" y="513861"/>
                    <a:pt x="66314" y="558946"/>
                    <a:pt x="104414" y="580536"/>
                  </a:cubicBezTo>
                  <a:cubicBezTo>
                    <a:pt x="115209" y="625621"/>
                    <a:pt x="115209" y="689121"/>
                    <a:pt x="167914" y="701821"/>
                  </a:cubicBezTo>
                  <a:cubicBezTo>
                    <a:pt x="198394" y="706266"/>
                    <a:pt x="186964" y="743096"/>
                    <a:pt x="210459" y="758336"/>
                  </a:cubicBezTo>
                  <a:cubicBezTo>
                    <a:pt x="250464" y="731031"/>
                    <a:pt x="296184" y="718966"/>
                    <a:pt x="342539" y="708806"/>
                  </a:cubicBezTo>
                  <a:cubicBezTo>
                    <a:pt x="399054" y="687216"/>
                    <a:pt x="456839" y="670071"/>
                    <a:pt x="515894" y="651656"/>
                  </a:cubicBezTo>
                  <a:cubicBezTo>
                    <a:pt x="555899" y="628161"/>
                    <a:pt x="620669" y="634511"/>
                    <a:pt x="648609" y="599586"/>
                  </a:cubicBezTo>
                  <a:cubicBezTo>
                    <a:pt x="653689" y="581806"/>
                    <a:pt x="675279" y="581806"/>
                    <a:pt x="673374" y="561486"/>
                  </a:cubicBezTo>
                  <a:close/>
                  <a:moveTo>
                    <a:pt x="30754" y="205886"/>
                  </a:moveTo>
                  <a:cubicBezTo>
                    <a:pt x="33929" y="217951"/>
                    <a:pt x="36469" y="225571"/>
                    <a:pt x="37739" y="233191"/>
                  </a:cubicBezTo>
                  <a:cubicBezTo>
                    <a:pt x="28849" y="257956"/>
                    <a:pt x="5354" y="221761"/>
                    <a:pt x="30754" y="205886"/>
                  </a:cubicBezTo>
                  <a:close/>
                  <a:moveTo>
                    <a:pt x="59964" y="196996"/>
                  </a:moveTo>
                  <a:cubicBezTo>
                    <a:pt x="55519" y="196996"/>
                    <a:pt x="52979" y="196996"/>
                    <a:pt x="53614" y="191916"/>
                  </a:cubicBezTo>
                  <a:cubicBezTo>
                    <a:pt x="56789" y="192551"/>
                    <a:pt x="58694" y="195091"/>
                    <a:pt x="59964" y="196996"/>
                  </a:cubicBezTo>
                  <a:cubicBezTo>
                    <a:pt x="59964" y="200171"/>
                    <a:pt x="59329" y="202711"/>
                    <a:pt x="60599" y="205251"/>
                  </a:cubicBezTo>
                  <a:cubicBezTo>
                    <a:pt x="59329" y="202711"/>
                    <a:pt x="59964" y="199536"/>
                    <a:pt x="59964" y="196996"/>
                  </a:cubicBezTo>
                  <a:close/>
                  <a:moveTo>
                    <a:pt x="80284" y="409721"/>
                  </a:moveTo>
                  <a:cubicBezTo>
                    <a:pt x="61869" y="404641"/>
                    <a:pt x="59964" y="386226"/>
                    <a:pt x="68219" y="366541"/>
                  </a:cubicBezTo>
                  <a:cubicBezTo>
                    <a:pt x="81554" y="380511"/>
                    <a:pt x="84729" y="390036"/>
                    <a:pt x="80284" y="409721"/>
                  </a:cubicBezTo>
                  <a:close/>
                  <a:moveTo>
                    <a:pt x="72664" y="259226"/>
                  </a:moveTo>
                  <a:cubicBezTo>
                    <a:pt x="75204" y="259861"/>
                    <a:pt x="74569" y="260496"/>
                    <a:pt x="73934" y="262401"/>
                  </a:cubicBezTo>
                  <a:cubicBezTo>
                    <a:pt x="71394" y="262401"/>
                    <a:pt x="72029" y="261131"/>
                    <a:pt x="72664" y="259226"/>
                  </a:cubicBezTo>
                  <a:close/>
                  <a:moveTo>
                    <a:pt x="96159" y="445281"/>
                  </a:moveTo>
                  <a:cubicBezTo>
                    <a:pt x="106319" y="456711"/>
                    <a:pt x="113304" y="466236"/>
                    <a:pt x="105684" y="482746"/>
                  </a:cubicBezTo>
                  <a:cubicBezTo>
                    <a:pt x="92349" y="471316"/>
                    <a:pt x="81554" y="462426"/>
                    <a:pt x="96159" y="445281"/>
                  </a:cubicBezTo>
                  <a:close/>
                  <a:moveTo>
                    <a:pt x="98699" y="339236"/>
                  </a:moveTo>
                  <a:cubicBezTo>
                    <a:pt x="103144" y="352571"/>
                    <a:pt x="105684" y="362096"/>
                    <a:pt x="110129" y="376066"/>
                  </a:cubicBezTo>
                  <a:cubicBezTo>
                    <a:pt x="96159" y="359556"/>
                    <a:pt x="96159" y="359556"/>
                    <a:pt x="98699" y="339236"/>
                  </a:cubicBezTo>
                  <a:close/>
                  <a:moveTo>
                    <a:pt x="122829" y="558311"/>
                  </a:moveTo>
                  <a:cubicBezTo>
                    <a:pt x="94254" y="564026"/>
                    <a:pt x="106319" y="529736"/>
                    <a:pt x="119654" y="507511"/>
                  </a:cubicBezTo>
                  <a:cubicBezTo>
                    <a:pt x="126639" y="527196"/>
                    <a:pt x="143784" y="543706"/>
                    <a:pt x="122829" y="558311"/>
                  </a:cubicBezTo>
                  <a:close/>
                  <a:moveTo>
                    <a:pt x="136164" y="584981"/>
                  </a:moveTo>
                  <a:cubicBezTo>
                    <a:pt x="148864" y="589426"/>
                    <a:pt x="148229" y="597681"/>
                    <a:pt x="145689" y="606571"/>
                  </a:cubicBezTo>
                  <a:cubicBezTo>
                    <a:pt x="129814" y="626891"/>
                    <a:pt x="125369" y="595776"/>
                    <a:pt x="136164" y="584981"/>
                  </a:cubicBezTo>
                  <a:close/>
                  <a:moveTo>
                    <a:pt x="148864" y="645941"/>
                  </a:moveTo>
                  <a:cubicBezTo>
                    <a:pt x="166644" y="642131"/>
                    <a:pt x="169819" y="663086"/>
                    <a:pt x="171089" y="675786"/>
                  </a:cubicBezTo>
                  <a:cubicBezTo>
                    <a:pt x="155849" y="687851"/>
                    <a:pt x="141879" y="664356"/>
                    <a:pt x="148864" y="645941"/>
                  </a:cubicBezTo>
                  <a:close/>
                  <a:moveTo>
                    <a:pt x="222524" y="723411"/>
                  </a:moveTo>
                  <a:cubicBezTo>
                    <a:pt x="221889" y="722141"/>
                    <a:pt x="221254" y="720871"/>
                    <a:pt x="220619" y="719601"/>
                  </a:cubicBezTo>
                  <a:cubicBezTo>
                    <a:pt x="222524" y="718331"/>
                    <a:pt x="223794" y="718966"/>
                    <a:pt x="224429" y="721506"/>
                  </a:cubicBezTo>
                  <a:cubicBezTo>
                    <a:pt x="223159" y="722141"/>
                    <a:pt x="223159" y="722776"/>
                    <a:pt x="222524" y="723411"/>
                  </a:cubicBezTo>
                  <a:close/>
                  <a:moveTo>
                    <a:pt x="248559" y="709441"/>
                  </a:moveTo>
                  <a:cubicBezTo>
                    <a:pt x="251099" y="699281"/>
                    <a:pt x="261259" y="696106"/>
                    <a:pt x="269514" y="693566"/>
                  </a:cubicBezTo>
                  <a:cubicBezTo>
                    <a:pt x="355239" y="675151"/>
                    <a:pt x="435884" y="637051"/>
                    <a:pt x="520974" y="623716"/>
                  </a:cubicBezTo>
                  <a:cubicBezTo>
                    <a:pt x="502559" y="639591"/>
                    <a:pt x="282849" y="718966"/>
                    <a:pt x="248559" y="709441"/>
                  </a:cubicBezTo>
                  <a:close/>
                  <a:moveTo>
                    <a:pt x="523514" y="623081"/>
                  </a:moveTo>
                  <a:cubicBezTo>
                    <a:pt x="524784" y="622446"/>
                    <a:pt x="525419" y="621811"/>
                    <a:pt x="526689" y="621176"/>
                  </a:cubicBezTo>
                  <a:cubicBezTo>
                    <a:pt x="526054" y="622446"/>
                    <a:pt x="524784" y="623081"/>
                    <a:pt x="523514" y="623081"/>
                  </a:cubicBezTo>
                  <a:close/>
                  <a:moveTo>
                    <a:pt x="232684" y="682771"/>
                  </a:moveTo>
                  <a:cubicBezTo>
                    <a:pt x="222524" y="671341"/>
                    <a:pt x="222524" y="658006"/>
                    <a:pt x="216809" y="642766"/>
                  </a:cubicBezTo>
                  <a:cubicBezTo>
                    <a:pt x="254274" y="607841"/>
                    <a:pt x="182519" y="602126"/>
                    <a:pt x="206649" y="563391"/>
                  </a:cubicBezTo>
                  <a:cubicBezTo>
                    <a:pt x="190139" y="545611"/>
                    <a:pt x="173629" y="525926"/>
                    <a:pt x="174264" y="497986"/>
                  </a:cubicBezTo>
                  <a:cubicBezTo>
                    <a:pt x="237129" y="492906"/>
                    <a:pt x="139974" y="468141"/>
                    <a:pt x="148229" y="412261"/>
                  </a:cubicBezTo>
                  <a:cubicBezTo>
                    <a:pt x="155849" y="415436"/>
                    <a:pt x="162834" y="418611"/>
                    <a:pt x="172359" y="421786"/>
                  </a:cubicBezTo>
                  <a:cubicBezTo>
                    <a:pt x="172994" y="394481"/>
                    <a:pt x="151404" y="390671"/>
                    <a:pt x="136164" y="381781"/>
                  </a:cubicBezTo>
                  <a:cubicBezTo>
                    <a:pt x="132354" y="370351"/>
                    <a:pt x="127274" y="360191"/>
                    <a:pt x="128544" y="347491"/>
                  </a:cubicBezTo>
                  <a:cubicBezTo>
                    <a:pt x="134894" y="346856"/>
                    <a:pt x="139974" y="346221"/>
                    <a:pt x="145054" y="346221"/>
                  </a:cubicBezTo>
                  <a:cubicBezTo>
                    <a:pt x="160294" y="320821"/>
                    <a:pt x="97429" y="315741"/>
                    <a:pt x="103779" y="266211"/>
                  </a:cubicBezTo>
                  <a:cubicBezTo>
                    <a:pt x="110129" y="264941"/>
                    <a:pt x="115209" y="264306"/>
                    <a:pt x="122194" y="263036"/>
                  </a:cubicBezTo>
                  <a:cubicBezTo>
                    <a:pt x="119654" y="230651"/>
                    <a:pt x="87269" y="233826"/>
                    <a:pt x="84094" y="197631"/>
                  </a:cubicBezTo>
                  <a:cubicBezTo>
                    <a:pt x="89809" y="194456"/>
                    <a:pt x="95524" y="191281"/>
                    <a:pt x="103144" y="186836"/>
                  </a:cubicBezTo>
                  <a:cubicBezTo>
                    <a:pt x="84094" y="166516"/>
                    <a:pt x="63139" y="158261"/>
                    <a:pt x="62504" y="125876"/>
                  </a:cubicBezTo>
                  <a:cubicBezTo>
                    <a:pt x="184424" y="76346"/>
                    <a:pt x="322219" y="50946"/>
                    <a:pt x="451759" y="25546"/>
                  </a:cubicBezTo>
                  <a:cubicBezTo>
                    <a:pt x="519069" y="198266"/>
                    <a:pt x="592094" y="374796"/>
                    <a:pt x="635909" y="555771"/>
                  </a:cubicBezTo>
                  <a:cubicBezTo>
                    <a:pt x="508274" y="616096"/>
                    <a:pt x="366669" y="643401"/>
                    <a:pt x="232684" y="682771"/>
                  </a:cubicBezTo>
                  <a:close/>
                  <a:moveTo>
                    <a:pt x="397784" y="69361"/>
                  </a:moveTo>
                  <a:cubicBezTo>
                    <a:pt x="303804" y="94126"/>
                    <a:pt x="210459" y="117621"/>
                    <a:pt x="117114" y="145561"/>
                  </a:cubicBezTo>
                  <a:cubicBezTo>
                    <a:pt x="171724" y="303041"/>
                    <a:pt x="205379" y="466236"/>
                    <a:pt x="253004" y="625621"/>
                  </a:cubicBezTo>
                  <a:cubicBezTo>
                    <a:pt x="256179" y="635146"/>
                    <a:pt x="265069" y="638956"/>
                    <a:pt x="273324" y="633876"/>
                  </a:cubicBezTo>
                  <a:cubicBezTo>
                    <a:pt x="378734" y="598951"/>
                    <a:pt x="487954" y="572916"/>
                    <a:pt x="593999" y="537356"/>
                  </a:cubicBezTo>
                  <a:cubicBezTo>
                    <a:pt x="560344" y="406546"/>
                    <a:pt x="498749" y="280816"/>
                    <a:pt x="461919" y="148736"/>
                  </a:cubicBezTo>
                  <a:cubicBezTo>
                    <a:pt x="451124" y="116351"/>
                    <a:pt x="444774" y="54756"/>
                    <a:pt x="397784" y="69361"/>
                  </a:cubicBezTo>
                  <a:close/>
                  <a:moveTo>
                    <a:pt x="415564" y="90951"/>
                  </a:moveTo>
                  <a:cubicBezTo>
                    <a:pt x="425089" y="97936"/>
                    <a:pt x="427629" y="107461"/>
                    <a:pt x="426359" y="122066"/>
                  </a:cubicBezTo>
                  <a:cubicBezTo>
                    <a:pt x="375559" y="158896"/>
                    <a:pt x="350159" y="80156"/>
                    <a:pt x="415564" y="90951"/>
                  </a:cubicBezTo>
                  <a:close/>
                  <a:moveTo>
                    <a:pt x="433344" y="378606"/>
                  </a:moveTo>
                  <a:cubicBezTo>
                    <a:pt x="425724" y="381146"/>
                    <a:pt x="418739" y="383051"/>
                    <a:pt x="413024" y="384321"/>
                  </a:cubicBezTo>
                  <a:cubicBezTo>
                    <a:pt x="395879" y="367176"/>
                    <a:pt x="387624" y="339871"/>
                    <a:pt x="425089" y="339871"/>
                  </a:cubicBezTo>
                  <a:cubicBezTo>
                    <a:pt x="430804" y="350666"/>
                    <a:pt x="434614" y="362096"/>
                    <a:pt x="433344" y="378606"/>
                  </a:cubicBezTo>
                  <a:close/>
                  <a:moveTo>
                    <a:pt x="423819" y="437661"/>
                  </a:moveTo>
                  <a:cubicBezTo>
                    <a:pt x="419374" y="426866"/>
                    <a:pt x="416834" y="420516"/>
                    <a:pt x="414294" y="409086"/>
                  </a:cubicBezTo>
                  <a:cubicBezTo>
                    <a:pt x="453664" y="375431"/>
                    <a:pt x="471444" y="442741"/>
                    <a:pt x="423819" y="437661"/>
                  </a:cubicBezTo>
                  <a:close/>
                  <a:moveTo>
                    <a:pt x="284754" y="308756"/>
                  </a:moveTo>
                  <a:cubicBezTo>
                    <a:pt x="299359" y="319551"/>
                    <a:pt x="299994" y="334156"/>
                    <a:pt x="306344" y="350666"/>
                  </a:cubicBezTo>
                  <a:cubicBezTo>
                    <a:pt x="293009" y="362096"/>
                    <a:pt x="280309" y="362096"/>
                    <a:pt x="267609" y="365271"/>
                  </a:cubicBezTo>
                  <a:cubicBezTo>
                    <a:pt x="258719" y="351936"/>
                    <a:pt x="255544" y="338601"/>
                    <a:pt x="254909" y="322091"/>
                  </a:cubicBezTo>
                  <a:cubicBezTo>
                    <a:pt x="265069" y="317646"/>
                    <a:pt x="273959" y="313201"/>
                    <a:pt x="284754" y="308756"/>
                  </a:cubicBezTo>
                  <a:close/>
                  <a:moveTo>
                    <a:pt x="249194" y="297961"/>
                  </a:moveTo>
                  <a:cubicBezTo>
                    <a:pt x="244749" y="285896"/>
                    <a:pt x="240939" y="275101"/>
                    <a:pt x="237129" y="263671"/>
                  </a:cubicBezTo>
                  <a:cubicBezTo>
                    <a:pt x="248559" y="257321"/>
                    <a:pt x="258719" y="252876"/>
                    <a:pt x="272054" y="254146"/>
                  </a:cubicBezTo>
                  <a:cubicBezTo>
                    <a:pt x="287294" y="278276"/>
                    <a:pt x="289834" y="297961"/>
                    <a:pt x="249194" y="297961"/>
                  </a:cubicBezTo>
                  <a:close/>
                  <a:moveTo>
                    <a:pt x="312059" y="285261"/>
                  </a:moveTo>
                  <a:cubicBezTo>
                    <a:pt x="297454" y="273831"/>
                    <a:pt x="299359" y="260496"/>
                    <a:pt x="297454" y="248431"/>
                  </a:cubicBezTo>
                  <a:cubicBezTo>
                    <a:pt x="307614" y="236366"/>
                    <a:pt x="320949" y="233191"/>
                    <a:pt x="334284" y="230651"/>
                  </a:cubicBezTo>
                  <a:cubicBezTo>
                    <a:pt x="346984" y="240811"/>
                    <a:pt x="344444" y="256051"/>
                    <a:pt x="350159" y="268116"/>
                  </a:cubicBezTo>
                  <a:cubicBezTo>
                    <a:pt x="339999" y="283356"/>
                    <a:pt x="322854" y="278276"/>
                    <a:pt x="312059" y="285261"/>
                  </a:cubicBezTo>
                  <a:close/>
                  <a:moveTo>
                    <a:pt x="369209" y="328441"/>
                  </a:moveTo>
                  <a:cubicBezTo>
                    <a:pt x="357144" y="339871"/>
                    <a:pt x="343174" y="344316"/>
                    <a:pt x="327299" y="348126"/>
                  </a:cubicBezTo>
                  <a:cubicBezTo>
                    <a:pt x="322219" y="333521"/>
                    <a:pt x="317139" y="320186"/>
                    <a:pt x="310154" y="301771"/>
                  </a:cubicBezTo>
                  <a:cubicBezTo>
                    <a:pt x="326029" y="297326"/>
                    <a:pt x="338094" y="294151"/>
                    <a:pt x="349524" y="290976"/>
                  </a:cubicBezTo>
                  <a:cubicBezTo>
                    <a:pt x="364764" y="301136"/>
                    <a:pt x="364129" y="315741"/>
                    <a:pt x="369209" y="328441"/>
                  </a:cubicBezTo>
                  <a:close/>
                  <a:moveTo>
                    <a:pt x="308249" y="374796"/>
                  </a:moveTo>
                  <a:cubicBezTo>
                    <a:pt x="317139" y="386226"/>
                    <a:pt x="320949" y="398926"/>
                    <a:pt x="323489" y="416071"/>
                  </a:cubicBezTo>
                  <a:cubicBezTo>
                    <a:pt x="308884" y="420516"/>
                    <a:pt x="298724" y="428136"/>
                    <a:pt x="284119" y="423056"/>
                  </a:cubicBezTo>
                  <a:cubicBezTo>
                    <a:pt x="280944" y="412261"/>
                    <a:pt x="278404" y="401466"/>
                    <a:pt x="275229" y="390036"/>
                  </a:cubicBezTo>
                  <a:cubicBezTo>
                    <a:pt x="282849" y="378606"/>
                    <a:pt x="294914" y="375431"/>
                    <a:pt x="308249" y="374796"/>
                  </a:cubicBezTo>
                  <a:close/>
                  <a:moveTo>
                    <a:pt x="327934" y="435756"/>
                  </a:moveTo>
                  <a:cubicBezTo>
                    <a:pt x="338729" y="444011"/>
                    <a:pt x="340634" y="456076"/>
                    <a:pt x="343174" y="468141"/>
                  </a:cubicBezTo>
                  <a:cubicBezTo>
                    <a:pt x="334284" y="478936"/>
                    <a:pt x="322219" y="480206"/>
                    <a:pt x="310789" y="484016"/>
                  </a:cubicBezTo>
                  <a:cubicBezTo>
                    <a:pt x="298724" y="475761"/>
                    <a:pt x="292374" y="464331"/>
                    <a:pt x="291739" y="450361"/>
                  </a:cubicBezTo>
                  <a:cubicBezTo>
                    <a:pt x="308249" y="438296"/>
                    <a:pt x="308249" y="437661"/>
                    <a:pt x="327934" y="435756"/>
                  </a:cubicBezTo>
                  <a:close/>
                  <a:moveTo>
                    <a:pt x="332379" y="373526"/>
                  </a:moveTo>
                  <a:cubicBezTo>
                    <a:pt x="344444" y="361461"/>
                    <a:pt x="358414" y="357016"/>
                    <a:pt x="375559" y="353206"/>
                  </a:cubicBezTo>
                  <a:cubicBezTo>
                    <a:pt x="384449" y="366541"/>
                    <a:pt x="385084" y="377971"/>
                    <a:pt x="384449" y="390671"/>
                  </a:cubicBezTo>
                  <a:cubicBezTo>
                    <a:pt x="373654" y="401466"/>
                    <a:pt x="360319" y="405276"/>
                    <a:pt x="345714" y="406546"/>
                  </a:cubicBezTo>
                  <a:cubicBezTo>
                    <a:pt x="336189" y="397021"/>
                    <a:pt x="334919" y="385591"/>
                    <a:pt x="332379" y="373526"/>
                  </a:cubicBezTo>
                  <a:close/>
                  <a:moveTo>
                    <a:pt x="386989" y="414166"/>
                  </a:moveTo>
                  <a:cubicBezTo>
                    <a:pt x="398419" y="421786"/>
                    <a:pt x="399689" y="434486"/>
                    <a:pt x="402229" y="446551"/>
                  </a:cubicBezTo>
                  <a:cubicBezTo>
                    <a:pt x="392704" y="456076"/>
                    <a:pt x="381909" y="457981"/>
                    <a:pt x="369844" y="458616"/>
                  </a:cubicBezTo>
                  <a:cubicBezTo>
                    <a:pt x="360954" y="450361"/>
                    <a:pt x="358414" y="439566"/>
                    <a:pt x="355874" y="428771"/>
                  </a:cubicBezTo>
                  <a:cubicBezTo>
                    <a:pt x="363494" y="417341"/>
                    <a:pt x="375559" y="417976"/>
                    <a:pt x="386989" y="414166"/>
                  </a:cubicBezTo>
                  <a:close/>
                  <a:moveTo>
                    <a:pt x="404769" y="279546"/>
                  </a:moveTo>
                  <a:cubicBezTo>
                    <a:pt x="412389" y="289071"/>
                    <a:pt x="413024" y="302406"/>
                    <a:pt x="420009" y="314471"/>
                  </a:cubicBezTo>
                  <a:cubicBezTo>
                    <a:pt x="388894" y="350666"/>
                    <a:pt x="352699" y="279546"/>
                    <a:pt x="404769" y="279546"/>
                  </a:cubicBezTo>
                  <a:close/>
                  <a:moveTo>
                    <a:pt x="372384" y="263036"/>
                  </a:moveTo>
                  <a:cubicBezTo>
                    <a:pt x="363494" y="251606"/>
                    <a:pt x="361589" y="238906"/>
                    <a:pt x="363494" y="223031"/>
                  </a:cubicBezTo>
                  <a:cubicBezTo>
                    <a:pt x="370479" y="220491"/>
                    <a:pt x="376829" y="218586"/>
                    <a:pt x="382544" y="216681"/>
                  </a:cubicBezTo>
                  <a:cubicBezTo>
                    <a:pt x="400324" y="230016"/>
                    <a:pt x="413659" y="260496"/>
                    <a:pt x="372384" y="263036"/>
                  </a:cubicBezTo>
                  <a:close/>
                  <a:moveTo>
                    <a:pt x="354604" y="201441"/>
                  </a:moveTo>
                  <a:cubicBezTo>
                    <a:pt x="345714" y="193186"/>
                    <a:pt x="344444" y="181756"/>
                    <a:pt x="341904" y="168421"/>
                  </a:cubicBezTo>
                  <a:cubicBezTo>
                    <a:pt x="349524" y="165246"/>
                    <a:pt x="356509" y="161436"/>
                    <a:pt x="366669" y="156991"/>
                  </a:cubicBezTo>
                  <a:cubicBezTo>
                    <a:pt x="378099" y="179216"/>
                    <a:pt x="393339" y="203346"/>
                    <a:pt x="354604" y="201441"/>
                  </a:cubicBezTo>
                  <a:close/>
                  <a:moveTo>
                    <a:pt x="363494" y="137306"/>
                  </a:moveTo>
                  <a:cubicBezTo>
                    <a:pt x="354604" y="143656"/>
                    <a:pt x="346984" y="145561"/>
                    <a:pt x="337459" y="146831"/>
                  </a:cubicBezTo>
                  <a:cubicBezTo>
                    <a:pt x="299359" y="106826"/>
                    <a:pt x="355239" y="80791"/>
                    <a:pt x="363494" y="137306"/>
                  </a:cubicBezTo>
                  <a:close/>
                  <a:moveTo>
                    <a:pt x="328569" y="207791"/>
                  </a:moveTo>
                  <a:cubicBezTo>
                    <a:pt x="311424" y="219221"/>
                    <a:pt x="311424" y="219221"/>
                    <a:pt x="293009" y="221761"/>
                  </a:cubicBezTo>
                  <a:cubicBezTo>
                    <a:pt x="268879" y="193821"/>
                    <a:pt x="277134" y="170326"/>
                    <a:pt x="315869" y="174771"/>
                  </a:cubicBezTo>
                  <a:cubicBezTo>
                    <a:pt x="324759" y="187471"/>
                    <a:pt x="324759" y="187471"/>
                    <a:pt x="328569" y="207791"/>
                  </a:cubicBezTo>
                  <a:close/>
                  <a:moveTo>
                    <a:pt x="312694" y="154451"/>
                  </a:moveTo>
                  <a:cubicBezTo>
                    <a:pt x="299994" y="162706"/>
                    <a:pt x="289199" y="165246"/>
                    <a:pt x="276499" y="163341"/>
                  </a:cubicBezTo>
                  <a:cubicBezTo>
                    <a:pt x="267609" y="153816"/>
                    <a:pt x="265069" y="141751"/>
                    <a:pt x="261894" y="127781"/>
                  </a:cubicBezTo>
                  <a:cubicBezTo>
                    <a:pt x="290469" y="104286"/>
                    <a:pt x="308249" y="123336"/>
                    <a:pt x="312694" y="154451"/>
                  </a:cubicBezTo>
                  <a:close/>
                  <a:moveTo>
                    <a:pt x="269514" y="229381"/>
                  </a:moveTo>
                  <a:cubicBezTo>
                    <a:pt x="254909" y="238906"/>
                    <a:pt x="243479" y="242716"/>
                    <a:pt x="230144" y="238906"/>
                  </a:cubicBezTo>
                  <a:cubicBezTo>
                    <a:pt x="222524" y="226841"/>
                    <a:pt x="218714" y="214141"/>
                    <a:pt x="218714" y="200171"/>
                  </a:cubicBezTo>
                  <a:cubicBezTo>
                    <a:pt x="228239" y="191281"/>
                    <a:pt x="238399" y="188106"/>
                    <a:pt x="251734" y="189376"/>
                  </a:cubicBezTo>
                  <a:cubicBezTo>
                    <a:pt x="263799" y="198901"/>
                    <a:pt x="262529" y="214141"/>
                    <a:pt x="269514" y="229381"/>
                  </a:cubicBezTo>
                  <a:close/>
                  <a:moveTo>
                    <a:pt x="205379" y="139846"/>
                  </a:moveTo>
                  <a:cubicBezTo>
                    <a:pt x="241574" y="132861"/>
                    <a:pt x="244114" y="134131"/>
                    <a:pt x="248559" y="165881"/>
                  </a:cubicBezTo>
                  <a:cubicBezTo>
                    <a:pt x="233954" y="174771"/>
                    <a:pt x="233954" y="175406"/>
                    <a:pt x="212364" y="176041"/>
                  </a:cubicBezTo>
                  <a:cubicBezTo>
                    <a:pt x="205379" y="166516"/>
                    <a:pt x="202204" y="155086"/>
                    <a:pt x="205379" y="139846"/>
                  </a:cubicBezTo>
                  <a:close/>
                  <a:moveTo>
                    <a:pt x="146959" y="160166"/>
                  </a:moveTo>
                  <a:cubicBezTo>
                    <a:pt x="155849" y="153181"/>
                    <a:pt x="164739" y="148736"/>
                    <a:pt x="177439" y="151911"/>
                  </a:cubicBezTo>
                  <a:cubicBezTo>
                    <a:pt x="182519" y="162071"/>
                    <a:pt x="186964" y="172231"/>
                    <a:pt x="185694" y="184296"/>
                  </a:cubicBezTo>
                  <a:cubicBezTo>
                    <a:pt x="172359" y="193821"/>
                    <a:pt x="172359" y="193821"/>
                    <a:pt x="154579" y="195726"/>
                  </a:cubicBezTo>
                  <a:cubicBezTo>
                    <a:pt x="149499" y="183026"/>
                    <a:pt x="145689" y="172231"/>
                    <a:pt x="146959" y="160166"/>
                  </a:cubicBezTo>
                  <a:close/>
                  <a:moveTo>
                    <a:pt x="194584" y="209696"/>
                  </a:moveTo>
                  <a:cubicBezTo>
                    <a:pt x="204109" y="225571"/>
                    <a:pt x="203474" y="225571"/>
                    <a:pt x="204744" y="245891"/>
                  </a:cubicBezTo>
                  <a:cubicBezTo>
                    <a:pt x="199029" y="254781"/>
                    <a:pt x="189504" y="257956"/>
                    <a:pt x="176804" y="259861"/>
                  </a:cubicBezTo>
                  <a:cubicBezTo>
                    <a:pt x="160929" y="240811"/>
                    <a:pt x="160294" y="202076"/>
                    <a:pt x="194584" y="209696"/>
                  </a:cubicBezTo>
                  <a:close/>
                  <a:moveTo>
                    <a:pt x="181884" y="289071"/>
                  </a:moveTo>
                  <a:cubicBezTo>
                    <a:pt x="188869" y="277641"/>
                    <a:pt x="200299" y="273196"/>
                    <a:pt x="212999" y="271291"/>
                  </a:cubicBezTo>
                  <a:cubicBezTo>
                    <a:pt x="222524" y="281451"/>
                    <a:pt x="225699" y="292881"/>
                    <a:pt x="226334" y="305581"/>
                  </a:cubicBezTo>
                  <a:cubicBezTo>
                    <a:pt x="211729" y="316376"/>
                    <a:pt x="211729" y="316376"/>
                    <a:pt x="195219" y="317646"/>
                  </a:cubicBezTo>
                  <a:cubicBezTo>
                    <a:pt x="187599" y="310026"/>
                    <a:pt x="186964" y="299231"/>
                    <a:pt x="181884" y="289071"/>
                  </a:cubicBezTo>
                  <a:close/>
                  <a:moveTo>
                    <a:pt x="230779" y="331616"/>
                  </a:moveTo>
                  <a:cubicBezTo>
                    <a:pt x="240304" y="344316"/>
                    <a:pt x="254274" y="374161"/>
                    <a:pt x="232684" y="379876"/>
                  </a:cubicBezTo>
                  <a:cubicBezTo>
                    <a:pt x="193314" y="386226"/>
                    <a:pt x="192679" y="330981"/>
                    <a:pt x="230779" y="331616"/>
                  </a:cubicBezTo>
                  <a:close/>
                  <a:moveTo>
                    <a:pt x="217444" y="409721"/>
                  </a:moveTo>
                  <a:cubicBezTo>
                    <a:pt x="228874" y="401466"/>
                    <a:pt x="239669" y="397656"/>
                    <a:pt x="251734" y="397656"/>
                  </a:cubicBezTo>
                  <a:cubicBezTo>
                    <a:pt x="261259" y="406546"/>
                    <a:pt x="263164" y="417976"/>
                    <a:pt x="261894" y="431311"/>
                  </a:cubicBezTo>
                  <a:cubicBezTo>
                    <a:pt x="252369" y="439566"/>
                    <a:pt x="242209" y="445281"/>
                    <a:pt x="228239" y="444646"/>
                  </a:cubicBezTo>
                  <a:cubicBezTo>
                    <a:pt x="219984" y="435121"/>
                    <a:pt x="219984" y="423691"/>
                    <a:pt x="217444" y="409721"/>
                  </a:cubicBezTo>
                  <a:close/>
                  <a:moveTo>
                    <a:pt x="235224" y="469411"/>
                  </a:moveTo>
                  <a:cubicBezTo>
                    <a:pt x="244749" y="464966"/>
                    <a:pt x="253639" y="460521"/>
                    <a:pt x="262529" y="456076"/>
                  </a:cubicBezTo>
                  <a:cubicBezTo>
                    <a:pt x="276499" y="464966"/>
                    <a:pt x="280309" y="477666"/>
                    <a:pt x="280944" y="492271"/>
                  </a:cubicBezTo>
                  <a:cubicBezTo>
                    <a:pt x="271419" y="503066"/>
                    <a:pt x="259989" y="508781"/>
                    <a:pt x="244749" y="507511"/>
                  </a:cubicBezTo>
                  <a:cubicBezTo>
                    <a:pt x="237129" y="496081"/>
                    <a:pt x="235224" y="484016"/>
                    <a:pt x="235224" y="469411"/>
                  </a:cubicBezTo>
                  <a:close/>
                  <a:moveTo>
                    <a:pt x="256179" y="560851"/>
                  </a:moveTo>
                  <a:cubicBezTo>
                    <a:pt x="253639" y="550691"/>
                    <a:pt x="251734" y="542436"/>
                    <a:pt x="249194" y="534816"/>
                  </a:cubicBezTo>
                  <a:cubicBezTo>
                    <a:pt x="259354" y="524021"/>
                    <a:pt x="271419" y="520846"/>
                    <a:pt x="282849" y="517671"/>
                  </a:cubicBezTo>
                  <a:cubicBezTo>
                    <a:pt x="294279" y="524656"/>
                    <a:pt x="294914" y="535451"/>
                    <a:pt x="297454" y="546246"/>
                  </a:cubicBezTo>
                  <a:cubicBezTo>
                    <a:pt x="286659" y="556406"/>
                    <a:pt x="273959" y="558311"/>
                    <a:pt x="256179" y="560851"/>
                  </a:cubicBezTo>
                  <a:close/>
                  <a:moveTo>
                    <a:pt x="276499" y="606571"/>
                  </a:moveTo>
                  <a:cubicBezTo>
                    <a:pt x="267609" y="600221"/>
                    <a:pt x="265704" y="592601"/>
                    <a:pt x="268879" y="581171"/>
                  </a:cubicBezTo>
                  <a:cubicBezTo>
                    <a:pt x="315869" y="551961"/>
                    <a:pt x="331109" y="608476"/>
                    <a:pt x="276499" y="606571"/>
                  </a:cubicBezTo>
                  <a:close/>
                  <a:moveTo>
                    <a:pt x="348889" y="487826"/>
                  </a:moveTo>
                  <a:cubicBezTo>
                    <a:pt x="362224" y="494811"/>
                    <a:pt x="362859" y="506876"/>
                    <a:pt x="364129" y="523386"/>
                  </a:cubicBezTo>
                  <a:cubicBezTo>
                    <a:pt x="350159" y="528466"/>
                    <a:pt x="338729" y="532911"/>
                    <a:pt x="327934" y="536721"/>
                  </a:cubicBezTo>
                  <a:cubicBezTo>
                    <a:pt x="296819" y="511321"/>
                    <a:pt x="317774" y="493541"/>
                    <a:pt x="348889" y="487826"/>
                  </a:cubicBezTo>
                  <a:close/>
                  <a:moveTo>
                    <a:pt x="339364" y="593871"/>
                  </a:moveTo>
                  <a:cubicBezTo>
                    <a:pt x="329839" y="585616"/>
                    <a:pt x="333014" y="572916"/>
                    <a:pt x="329204" y="562121"/>
                  </a:cubicBezTo>
                  <a:cubicBezTo>
                    <a:pt x="338729" y="548151"/>
                    <a:pt x="353969" y="546246"/>
                    <a:pt x="366669" y="541166"/>
                  </a:cubicBezTo>
                  <a:cubicBezTo>
                    <a:pt x="378099" y="555771"/>
                    <a:pt x="378099" y="555771"/>
                    <a:pt x="380004" y="579266"/>
                  </a:cubicBezTo>
                  <a:cubicBezTo>
                    <a:pt x="362859" y="591331"/>
                    <a:pt x="362859" y="591331"/>
                    <a:pt x="339364" y="593871"/>
                  </a:cubicBezTo>
                  <a:close/>
                  <a:moveTo>
                    <a:pt x="378099" y="481476"/>
                  </a:moveTo>
                  <a:cubicBezTo>
                    <a:pt x="385719" y="471951"/>
                    <a:pt x="394609" y="468141"/>
                    <a:pt x="406674" y="468776"/>
                  </a:cubicBezTo>
                  <a:cubicBezTo>
                    <a:pt x="414294" y="477666"/>
                    <a:pt x="418739" y="487826"/>
                    <a:pt x="420009" y="499256"/>
                  </a:cubicBezTo>
                  <a:cubicBezTo>
                    <a:pt x="413024" y="509416"/>
                    <a:pt x="402864" y="512591"/>
                    <a:pt x="390164" y="515131"/>
                  </a:cubicBezTo>
                  <a:cubicBezTo>
                    <a:pt x="380639" y="504971"/>
                    <a:pt x="380639" y="492906"/>
                    <a:pt x="378099" y="481476"/>
                  </a:cubicBezTo>
                  <a:close/>
                  <a:moveTo>
                    <a:pt x="411119" y="571646"/>
                  </a:moveTo>
                  <a:cubicBezTo>
                    <a:pt x="393339" y="550056"/>
                    <a:pt x="389529" y="530371"/>
                    <a:pt x="425724" y="524021"/>
                  </a:cubicBezTo>
                  <a:cubicBezTo>
                    <a:pt x="432074" y="536721"/>
                    <a:pt x="437154" y="550056"/>
                    <a:pt x="441599" y="564026"/>
                  </a:cubicBezTo>
                  <a:cubicBezTo>
                    <a:pt x="432074" y="571011"/>
                    <a:pt x="422549" y="573551"/>
                    <a:pt x="411119" y="571646"/>
                  </a:cubicBezTo>
                  <a:close/>
                  <a:moveTo>
                    <a:pt x="435884" y="480841"/>
                  </a:moveTo>
                  <a:cubicBezTo>
                    <a:pt x="425724" y="454806"/>
                    <a:pt x="442869" y="452901"/>
                    <a:pt x="462554" y="447821"/>
                  </a:cubicBezTo>
                  <a:cubicBezTo>
                    <a:pt x="487954" y="483381"/>
                    <a:pt x="456204" y="514496"/>
                    <a:pt x="435884" y="480841"/>
                  </a:cubicBezTo>
                  <a:close/>
                  <a:moveTo>
                    <a:pt x="466364" y="555136"/>
                  </a:moveTo>
                  <a:cubicBezTo>
                    <a:pt x="458744" y="541166"/>
                    <a:pt x="447949" y="529736"/>
                    <a:pt x="451759" y="508781"/>
                  </a:cubicBezTo>
                  <a:lnTo>
                    <a:pt x="483509" y="508781"/>
                  </a:lnTo>
                  <a:cubicBezTo>
                    <a:pt x="486684" y="519576"/>
                    <a:pt x="489224" y="530371"/>
                    <a:pt x="491764" y="539261"/>
                  </a:cubicBezTo>
                  <a:cubicBezTo>
                    <a:pt x="486049" y="551961"/>
                    <a:pt x="476524" y="552596"/>
                    <a:pt x="466364" y="555136"/>
                  </a:cubicBezTo>
                  <a:close/>
                  <a:moveTo>
                    <a:pt x="551454" y="482111"/>
                  </a:moveTo>
                  <a:cubicBezTo>
                    <a:pt x="560344" y="494811"/>
                    <a:pt x="569234" y="508146"/>
                    <a:pt x="571139" y="525926"/>
                  </a:cubicBezTo>
                  <a:cubicBezTo>
                    <a:pt x="553359" y="529101"/>
                    <a:pt x="537484" y="532911"/>
                    <a:pt x="520339" y="539261"/>
                  </a:cubicBezTo>
                  <a:cubicBezTo>
                    <a:pt x="509544" y="525926"/>
                    <a:pt x="510179" y="511321"/>
                    <a:pt x="508274" y="496081"/>
                  </a:cubicBezTo>
                  <a:cubicBezTo>
                    <a:pt x="522244" y="487826"/>
                    <a:pt x="534309" y="480841"/>
                    <a:pt x="551454" y="482111"/>
                  </a:cubicBezTo>
                  <a:close/>
                  <a:moveTo>
                    <a:pt x="543199" y="456076"/>
                  </a:moveTo>
                  <a:cubicBezTo>
                    <a:pt x="529229" y="464331"/>
                    <a:pt x="516529" y="470681"/>
                    <a:pt x="501289" y="473856"/>
                  </a:cubicBezTo>
                  <a:cubicBezTo>
                    <a:pt x="492399" y="464966"/>
                    <a:pt x="489224" y="454171"/>
                    <a:pt x="487954" y="441471"/>
                  </a:cubicBezTo>
                  <a:cubicBezTo>
                    <a:pt x="500019" y="428771"/>
                    <a:pt x="515894" y="429406"/>
                    <a:pt x="531769" y="423056"/>
                  </a:cubicBezTo>
                  <a:cubicBezTo>
                    <a:pt x="536214" y="435756"/>
                    <a:pt x="539389" y="445281"/>
                    <a:pt x="543199" y="456076"/>
                  </a:cubicBezTo>
                  <a:close/>
                  <a:moveTo>
                    <a:pt x="481604" y="419246"/>
                  </a:moveTo>
                  <a:cubicBezTo>
                    <a:pt x="477794" y="409721"/>
                    <a:pt x="475254" y="403371"/>
                    <a:pt x="472714" y="396386"/>
                  </a:cubicBezTo>
                  <a:cubicBezTo>
                    <a:pt x="517799" y="362096"/>
                    <a:pt x="550184" y="405276"/>
                    <a:pt x="481604" y="419246"/>
                  </a:cubicBezTo>
                  <a:close/>
                  <a:moveTo>
                    <a:pt x="510179" y="353206"/>
                  </a:moveTo>
                  <a:cubicBezTo>
                    <a:pt x="496209" y="364636"/>
                    <a:pt x="480969" y="369081"/>
                    <a:pt x="458744" y="367811"/>
                  </a:cubicBezTo>
                  <a:cubicBezTo>
                    <a:pt x="455569" y="354476"/>
                    <a:pt x="453029" y="342411"/>
                    <a:pt x="449854" y="330346"/>
                  </a:cubicBezTo>
                  <a:cubicBezTo>
                    <a:pt x="462554" y="318916"/>
                    <a:pt x="475254" y="312566"/>
                    <a:pt x="493034" y="317011"/>
                  </a:cubicBezTo>
                  <a:cubicBezTo>
                    <a:pt x="500019" y="328441"/>
                    <a:pt x="505734" y="339871"/>
                    <a:pt x="510179" y="353206"/>
                  </a:cubicBezTo>
                  <a:close/>
                  <a:moveTo>
                    <a:pt x="484144" y="289706"/>
                  </a:moveTo>
                  <a:cubicBezTo>
                    <a:pt x="470174" y="295421"/>
                    <a:pt x="457474" y="303041"/>
                    <a:pt x="442234" y="304946"/>
                  </a:cubicBezTo>
                  <a:cubicBezTo>
                    <a:pt x="430804" y="295421"/>
                    <a:pt x="430169" y="282721"/>
                    <a:pt x="428899" y="271926"/>
                  </a:cubicBezTo>
                  <a:cubicBezTo>
                    <a:pt x="437789" y="259861"/>
                    <a:pt x="449219" y="264941"/>
                    <a:pt x="459379" y="264306"/>
                  </a:cubicBezTo>
                  <a:cubicBezTo>
                    <a:pt x="479699" y="259861"/>
                    <a:pt x="481604" y="270656"/>
                    <a:pt x="484144" y="289706"/>
                  </a:cubicBezTo>
                  <a:close/>
                  <a:moveTo>
                    <a:pt x="465729" y="238271"/>
                  </a:moveTo>
                  <a:cubicBezTo>
                    <a:pt x="451759" y="240811"/>
                    <a:pt x="439059" y="242716"/>
                    <a:pt x="424454" y="245256"/>
                  </a:cubicBezTo>
                  <a:cubicBezTo>
                    <a:pt x="416199" y="233191"/>
                    <a:pt x="410484" y="221761"/>
                    <a:pt x="413024" y="206521"/>
                  </a:cubicBezTo>
                  <a:cubicBezTo>
                    <a:pt x="423819" y="198266"/>
                    <a:pt x="437154" y="198901"/>
                    <a:pt x="451759" y="193186"/>
                  </a:cubicBezTo>
                  <a:cubicBezTo>
                    <a:pt x="460649" y="208426"/>
                    <a:pt x="465094" y="221761"/>
                    <a:pt x="465729" y="238271"/>
                  </a:cubicBezTo>
                  <a:close/>
                  <a:moveTo>
                    <a:pt x="443504" y="167786"/>
                  </a:moveTo>
                  <a:cubicBezTo>
                    <a:pt x="433979" y="181121"/>
                    <a:pt x="418739" y="181756"/>
                    <a:pt x="404769" y="183661"/>
                  </a:cubicBezTo>
                  <a:cubicBezTo>
                    <a:pt x="395244" y="175406"/>
                    <a:pt x="392069" y="165881"/>
                    <a:pt x="395244" y="152546"/>
                  </a:cubicBezTo>
                  <a:cubicBezTo>
                    <a:pt x="406039" y="149371"/>
                    <a:pt x="418104" y="145561"/>
                    <a:pt x="428899" y="142386"/>
                  </a:cubicBezTo>
                  <a:cubicBezTo>
                    <a:pt x="440964" y="147466"/>
                    <a:pt x="441599" y="157626"/>
                    <a:pt x="443504" y="1677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7317433" y="2956555"/>
              <a:ext cx="716315" cy="573888"/>
            </a:xfrm>
            <a:custGeom>
              <a:avLst/>
              <a:gdLst/>
              <a:ahLst/>
              <a:cxnLst/>
              <a:rect l="l" t="t" r="r" b="b"/>
              <a:pathLst>
                <a:path w="832925" h="667312" extrusionOk="0">
                  <a:moveTo>
                    <a:pt x="832654" y="510467"/>
                  </a:moveTo>
                  <a:cubicBezTo>
                    <a:pt x="829479" y="434902"/>
                    <a:pt x="811699" y="361242"/>
                    <a:pt x="802174" y="286312"/>
                  </a:cubicBezTo>
                  <a:cubicBezTo>
                    <a:pt x="772964" y="118672"/>
                    <a:pt x="808524" y="-22933"/>
                    <a:pt x="580559" y="3102"/>
                  </a:cubicBezTo>
                  <a:cubicBezTo>
                    <a:pt x="476419" y="-8963"/>
                    <a:pt x="405934" y="116132"/>
                    <a:pt x="355134" y="85652"/>
                  </a:cubicBezTo>
                  <a:cubicBezTo>
                    <a:pt x="259884" y="32312"/>
                    <a:pt x="139869" y="51362"/>
                    <a:pt x="38269" y="73587"/>
                  </a:cubicBezTo>
                  <a:cubicBezTo>
                    <a:pt x="-11261" y="84382"/>
                    <a:pt x="-2371" y="107242"/>
                    <a:pt x="8424" y="146612"/>
                  </a:cubicBezTo>
                  <a:cubicBezTo>
                    <a:pt x="29379" y="309172"/>
                    <a:pt x="48429" y="470462"/>
                    <a:pt x="82084" y="629847"/>
                  </a:cubicBezTo>
                  <a:cubicBezTo>
                    <a:pt x="83989" y="650802"/>
                    <a:pt x="107484" y="641277"/>
                    <a:pt x="120184" y="636197"/>
                  </a:cubicBezTo>
                  <a:cubicBezTo>
                    <a:pt x="129709" y="645722"/>
                    <a:pt x="124629" y="663502"/>
                    <a:pt x="143044" y="667312"/>
                  </a:cubicBezTo>
                  <a:cubicBezTo>
                    <a:pt x="237024" y="612067"/>
                    <a:pt x="358309" y="609527"/>
                    <a:pt x="463084" y="627942"/>
                  </a:cubicBezTo>
                  <a:cubicBezTo>
                    <a:pt x="553254" y="563807"/>
                    <a:pt x="668824" y="563172"/>
                    <a:pt x="774869" y="573967"/>
                  </a:cubicBezTo>
                  <a:cubicBezTo>
                    <a:pt x="792014" y="565712"/>
                    <a:pt x="786299" y="546027"/>
                    <a:pt x="793919" y="532692"/>
                  </a:cubicBezTo>
                  <a:cubicBezTo>
                    <a:pt x="810429" y="527612"/>
                    <a:pt x="835829" y="539677"/>
                    <a:pt x="832654" y="510467"/>
                  </a:cubicBezTo>
                  <a:close/>
                  <a:moveTo>
                    <a:pt x="377359" y="595557"/>
                  </a:moveTo>
                  <a:cubicBezTo>
                    <a:pt x="298619" y="600002"/>
                    <a:pt x="222419" y="601907"/>
                    <a:pt x="148759" y="633022"/>
                  </a:cubicBezTo>
                  <a:cubicBezTo>
                    <a:pt x="134789" y="583492"/>
                    <a:pt x="351959" y="558092"/>
                    <a:pt x="385614" y="586667"/>
                  </a:cubicBezTo>
                  <a:cubicBezTo>
                    <a:pt x="385614" y="594287"/>
                    <a:pt x="381804" y="595557"/>
                    <a:pt x="377359" y="595557"/>
                  </a:cubicBezTo>
                  <a:close/>
                  <a:moveTo>
                    <a:pt x="432604" y="585397"/>
                  </a:moveTo>
                  <a:cubicBezTo>
                    <a:pt x="332909" y="518722"/>
                    <a:pt x="209084" y="561267"/>
                    <a:pt x="107484" y="605717"/>
                  </a:cubicBezTo>
                  <a:cubicBezTo>
                    <a:pt x="60494" y="509832"/>
                    <a:pt x="77639" y="394897"/>
                    <a:pt x="47159" y="292662"/>
                  </a:cubicBezTo>
                  <a:cubicBezTo>
                    <a:pt x="51604" y="252022"/>
                    <a:pt x="2074" y="106607"/>
                    <a:pt x="45254" y="97082"/>
                  </a:cubicBezTo>
                  <a:cubicBezTo>
                    <a:pt x="143044" y="74857"/>
                    <a:pt x="338624" y="38027"/>
                    <a:pt x="385614" y="152962"/>
                  </a:cubicBezTo>
                  <a:cubicBezTo>
                    <a:pt x="410379" y="295837"/>
                    <a:pt x="436414" y="439347"/>
                    <a:pt x="432604" y="585397"/>
                  </a:cubicBezTo>
                  <a:close/>
                  <a:moveTo>
                    <a:pt x="766614" y="547297"/>
                  </a:moveTo>
                  <a:cubicBezTo>
                    <a:pt x="691049" y="546662"/>
                    <a:pt x="619294" y="547297"/>
                    <a:pt x="546269" y="561267"/>
                  </a:cubicBezTo>
                  <a:cubicBezTo>
                    <a:pt x="548809" y="521262"/>
                    <a:pt x="785664" y="490782"/>
                    <a:pt x="766614" y="547297"/>
                  </a:cubicBezTo>
                  <a:close/>
                  <a:moveTo>
                    <a:pt x="804714" y="505387"/>
                  </a:moveTo>
                  <a:cubicBezTo>
                    <a:pt x="673269" y="483162"/>
                    <a:pt x="569129" y="493322"/>
                    <a:pt x="464354" y="577777"/>
                  </a:cubicBezTo>
                  <a:cubicBezTo>
                    <a:pt x="442129" y="429187"/>
                    <a:pt x="440224" y="275517"/>
                    <a:pt x="403394" y="128197"/>
                  </a:cubicBezTo>
                  <a:cubicBezTo>
                    <a:pt x="464989" y="31677"/>
                    <a:pt x="617389" y="-10233"/>
                    <a:pt x="717084" y="45647"/>
                  </a:cubicBezTo>
                  <a:cubicBezTo>
                    <a:pt x="772964" y="92637"/>
                    <a:pt x="754549" y="188522"/>
                    <a:pt x="772329" y="255197"/>
                  </a:cubicBezTo>
                  <a:cubicBezTo>
                    <a:pt x="776774" y="340287"/>
                    <a:pt x="809159" y="420932"/>
                    <a:pt x="804714" y="505387"/>
                  </a:cubicBezTo>
                  <a:close/>
                  <a:moveTo>
                    <a:pt x="634534" y="306632"/>
                  </a:moveTo>
                  <a:cubicBezTo>
                    <a:pt x="633264" y="339652"/>
                    <a:pt x="643424" y="370132"/>
                    <a:pt x="639614" y="404422"/>
                  </a:cubicBezTo>
                  <a:cubicBezTo>
                    <a:pt x="447209" y="426012"/>
                    <a:pt x="456734" y="468557"/>
                    <a:pt x="644059" y="424107"/>
                  </a:cubicBezTo>
                  <a:cubicBezTo>
                    <a:pt x="648504" y="439347"/>
                    <a:pt x="652314" y="453317"/>
                    <a:pt x="656759" y="468557"/>
                  </a:cubicBezTo>
                  <a:cubicBezTo>
                    <a:pt x="692954" y="465382"/>
                    <a:pt x="738674" y="470462"/>
                    <a:pt x="767249" y="447602"/>
                  </a:cubicBezTo>
                  <a:cubicBezTo>
                    <a:pt x="737404" y="353622"/>
                    <a:pt x="781219" y="259007"/>
                    <a:pt x="634534" y="306632"/>
                  </a:cubicBezTo>
                  <a:close/>
                  <a:moveTo>
                    <a:pt x="675809" y="441887"/>
                  </a:moveTo>
                  <a:cubicBezTo>
                    <a:pt x="660569" y="405692"/>
                    <a:pt x="656759" y="376482"/>
                    <a:pt x="661839" y="327587"/>
                  </a:cubicBezTo>
                  <a:cubicBezTo>
                    <a:pt x="682159" y="317427"/>
                    <a:pt x="701844" y="319967"/>
                    <a:pt x="721529" y="322507"/>
                  </a:cubicBezTo>
                  <a:cubicBezTo>
                    <a:pt x="738039" y="356162"/>
                    <a:pt x="730419" y="395532"/>
                    <a:pt x="736134" y="433632"/>
                  </a:cubicBezTo>
                  <a:cubicBezTo>
                    <a:pt x="715814" y="436172"/>
                    <a:pt x="696129" y="443792"/>
                    <a:pt x="675809" y="441887"/>
                  </a:cubicBezTo>
                  <a:close/>
                  <a:moveTo>
                    <a:pt x="732959" y="166932"/>
                  </a:moveTo>
                  <a:cubicBezTo>
                    <a:pt x="737404" y="169472"/>
                    <a:pt x="744389" y="166932"/>
                    <a:pt x="745659" y="161217"/>
                  </a:cubicBezTo>
                  <a:cubicBezTo>
                    <a:pt x="744389" y="125657"/>
                    <a:pt x="672634" y="141532"/>
                    <a:pt x="657394" y="133912"/>
                  </a:cubicBezTo>
                  <a:cubicBezTo>
                    <a:pt x="623104" y="134547"/>
                    <a:pt x="419904" y="153597"/>
                    <a:pt x="476419" y="191697"/>
                  </a:cubicBezTo>
                  <a:cubicBezTo>
                    <a:pt x="556429" y="162487"/>
                    <a:pt x="649774" y="134547"/>
                    <a:pt x="732959" y="166932"/>
                  </a:cubicBezTo>
                  <a:close/>
                  <a:moveTo>
                    <a:pt x="726609" y="92002"/>
                  </a:moveTo>
                  <a:cubicBezTo>
                    <a:pt x="717719" y="29772"/>
                    <a:pt x="482134" y="92002"/>
                    <a:pt x="449114" y="126927"/>
                  </a:cubicBezTo>
                  <a:cubicBezTo>
                    <a:pt x="452924" y="132642"/>
                    <a:pt x="455464" y="137087"/>
                    <a:pt x="459274" y="143437"/>
                  </a:cubicBezTo>
                  <a:cubicBezTo>
                    <a:pt x="539284" y="94542"/>
                    <a:pt x="635169" y="79937"/>
                    <a:pt x="726609" y="92002"/>
                  </a:cubicBezTo>
                  <a:close/>
                  <a:moveTo>
                    <a:pt x="494199" y="248847"/>
                  </a:moveTo>
                  <a:cubicBezTo>
                    <a:pt x="562144" y="217097"/>
                    <a:pt x="643424" y="223447"/>
                    <a:pt x="716449" y="235512"/>
                  </a:cubicBezTo>
                  <a:cubicBezTo>
                    <a:pt x="743119" y="187887"/>
                    <a:pt x="480229" y="199317"/>
                    <a:pt x="478959" y="238687"/>
                  </a:cubicBezTo>
                  <a:cubicBezTo>
                    <a:pt x="478959" y="246942"/>
                    <a:pt x="487214" y="252657"/>
                    <a:pt x="494199" y="248847"/>
                  </a:cubicBezTo>
                  <a:close/>
                  <a:moveTo>
                    <a:pt x="528489" y="290122"/>
                  </a:moveTo>
                  <a:cubicBezTo>
                    <a:pt x="592624" y="271707"/>
                    <a:pt x="654854" y="280597"/>
                    <a:pt x="720259" y="272977"/>
                  </a:cubicBezTo>
                  <a:cubicBezTo>
                    <a:pt x="682159" y="245037"/>
                    <a:pt x="508804" y="252022"/>
                    <a:pt x="482769" y="285677"/>
                  </a:cubicBezTo>
                  <a:cubicBezTo>
                    <a:pt x="488484" y="303457"/>
                    <a:pt x="515154" y="290122"/>
                    <a:pt x="528489" y="290122"/>
                  </a:cubicBezTo>
                  <a:close/>
                  <a:moveTo>
                    <a:pt x="487214" y="344097"/>
                  </a:moveTo>
                  <a:cubicBezTo>
                    <a:pt x="524679" y="329492"/>
                    <a:pt x="568494" y="330762"/>
                    <a:pt x="602784" y="322507"/>
                  </a:cubicBezTo>
                  <a:cubicBezTo>
                    <a:pt x="610404" y="283772"/>
                    <a:pt x="438954" y="313617"/>
                    <a:pt x="487214" y="344097"/>
                  </a:cubicBezTo>
                  <a:close/>
                  <a:moveTo>
                    <a:pt x="570399" y="357432"/>
                  </a:moveTo>
                  <a:cubicBezTo>
                    <a:pt x="570399" y="356797"/>
                    <a:pt x="570399" y="356162"/>
                    <a:pt x="569764" y="355527"/>
                  </a:cubicBezTo>
                  <a:cubicBezTo>
                    <a:pt x="552619" y="361242"/>
                    <a:pt x="472609" y="361242"/>
                    <a:pt x="503089" y="389817"/>
                  </a:cubicBezTo>
                  <a:cubicBezTo>
                    <a:pt x="527219" y="389817"/>
                    <a:pt x="663744" y="368862"/>
                    <a:pt x="570399" y="357432"/>
                  </a:cubicBezTo>
                  <a:close/>
                  <a:moveTo>
                    <a:pt x="527219" y="465382"/>
                  </a:moveTo>
                  <a:cubicBezTo>
                    <a:pt x="531029" y="504752"/>
                    <a:pt x="577384" y="471097"/>
                    <a:pt x="599609" y="467287"/>
                  </a:cubicBezTo>
                  <a:cubicBezTo>
                    <a:pt x="643424" y="424742"/>
                    <a:pt x="545634" y="460937"/>
                    <a:pt x="527219" y="465382"/>
                  </a:cubicBezTo>
                  <a:close/>
                  <a:moveTo>
                    <a:pt x="80814" y="149152"/>
                  </a:moveTo>
                  <a:cubicBezTo>
                    <a:pt x="89069" y="207572"/>
                    <a:pt x="91609" y="268532"/>
                    <a:pt x="106849" y="325682"/>
                  </a:cubicBezTo>
                  <a:cubicBezTo>
                    <a:pt x="121454" y="349812"/>
                    <a:pt x="158284" y="325047"/>
                    <a:pt x="180509" y="323777"/>
                  </a:cubicBezTo>
                  <a:cubicBezTo>
                    <a:pt x="231944" y="314887"/>
                    <a:pt x="315129" y="299647"/>
                    <a:pt x="360849" y="323777"/>
                  </a:cubicBezTo>
                  <a:cubicBezTo>
                    <a:pt x="404029" y="299647"/>
                    <a:pt x="364024" y="247577"/>
                    <a:pt x="364024" y="210112"/>
                  </a:cubicBezTo>
                  <a:cubicBezTo>
                    <a:pt x="369104" y="76127"/>
                    <a:pt x="162729" y="123752"/>
                    <a:pt x="80814" y="149152"/>
                  </a:cubicBezTo>
                  <a:close/>
                  <a:moveTo>
                    <a:pt x="354499" y="290122"/>
                  </a:moveTo>
                  <a:cubicBezTo>
                    <a:pt x="277029" y="288852"/>
                    <a:pt x="202099" y="298377"/>
                    <a:pt x="125899" y="307902"/>
                  </a:cubicBezTo>
                  <a:cubicBezTo>
                    <a:pt x="118914" y="262817"/>
                    <a:pt x="111929" y="218367"/>
                    <a:pt x="104944" y="172647"/>
                  </a:cubicBezTo>
                  <a:cubicBezTo>
                    <a:pt x="172254" y="133277"/>
                    <a:pt x="262424" y="130102"/>
                    <a:pt x="332909" y="165662"/>
                  </a:cubicBezTo>
                  <a:cubicBezTo>
                    <a:pt x="350054" y="232337"/>
                    <a:pt x="357039" y="269802"/>
                    <a:pt x="354499" y="290122"/>
                  </a:cubicBezTo>
                  <a:close/>
                  <a:moveTo>
                    <a:pt x="227499" y="369497"/>
                  </a:moveTo>
                  <a:cubicBezTo>
                    <a:pt x="222419" y="351082"/>
                    <a:pt x="220514" y="348542"/>
                    <a:pt x="210989" y="347907"/>
                  </a:cubicBezTo>
                  <a:cubicBezTo>
                    <a:pt x="187494" y="351082"/>
                    <a:pt x="103039" y="349812"/>
                    <a:pt x="130344" y="388547"/>
                  </a:cubicBezTo>
                  <a:cubicBezTo>
                    <a:pt x="161459" y="381562"/>
                    <a:pt x="191304" y="365687"/>
                    <a:pt x="227499" y="369497"/>
                  </a:cubicBezTo>
                  <a:close/>
                  <a:moveTo>
                    <a:pt x="143679" y="431727"/>
                  </a:moveTo>
                  <a:cubicBezTo>
                    <a:pt x="177334" y="419662"/>
                    <a:pt x="207814" y="421567"/>
                    <a:pt x="243374" y="420297"/>
                  </a:cubicBezTo>
                  <a:cubicBezTo>
                    <a:pt x="233849" y="382832"/>
                    <a:pt x="99864" y="399342"/>
                    <a:pt x="143679" y="431727"/>
                  </a:cubicBezTo>
                  <a:close/>
                  <a:moveTo>
                    <a:pt x="288459" y="401882"/>
                  </a:moveTo>
                  <a:cubicBezTo>
                    <a:pt x="315764" y="406327"/>
                    <a:pt x="342434" y="389817"/>
                    <a:pt x="369739" y="399977"/>
                  </a:cubicBezTo>
                  <a:cubicBezTo>
                    <a:pt x="371644" y="400612"/>
                    <a:pt x="375454" y="395532"/>
                    <a:pt x="379899" y="392357"/>
                  </a:cubicBezTo>
                  <a:cubicBezTo>
                    <a:pt x="375454" y="363147"/>
                    <a:pt x="253534" y="375212"/>
                    <a:pt x="288459" y="401882"/>
                  </a:cubicBezTo>
                  <a:close/>
                  <a:moveTo>
                    <a:pt x="207179" y="439982"/>
                  </a:moveTo>
                  <a:cubicBezTo>
                    <a:pt x="207179" y="440617"/>
                    <a:pt x="207179" y="440617"/>
                    <a:pt x="207179" y="441252"/>
                  </a:cubicBezTo>
                  <a:cubicBezTo>
                    <a:pt x="190034" y="445697"/>
                    <a:pt x="151934" y="438077"/>
                    <a:pt x="148759" y="460302"/>
                  </a:cubicBezTo>
                  <a:cubicBezTo>
                    <a:pt x="155109" y="492687"/>
                    <a:pt x="295444" y="438712"/>
                    <a:pt x="207179" y="439982"/>
                  </a:cubicBezTo>
                  <a:close/>
                  <a:moveTo>
                    <a:pt x="297984" y="448237"/>
                  </a:moveTo>
                  <a:cubicBezTo>
                    <a:pt x="320844" y="443792"/>
                    <a:pt x="368469" y="461572"/>
                    <a:pt x="371009" y="427282"/>
                  </a:cubicBezTo>
                  <a:cubicBezTo>
                    <a:pt x="350054" y="426012"/>
                    <a:pt x="270044" y="410772"/>
                    <a:pt x="297984" y="448237"/>
                  </a:cubicBezTo>
                  <a:close/>
                  <a:moveTo>
                    <a:pt x="291634" y="359972"/>
                  </a:moveTo>
                  <a:cubicBezTo>
                    <a:pt x="311954" y="347907"/>
                    <a:pt x="353864" y="361242"/>
                    <a:pt x="362754" y="339652"/>
                  </a:cubicBezTo>
                  <a:cubicBezTo>
                    <a:pt x="350054" y="319332"/>
                    <a:pt x="244009" y="335207"/>
                    <a:pt x="291634" y="359972"/>
                  </a:cubicBezTo>
                  <a:close/>
                  <a:moveTo>
                    <a:pt x="177969" y="519357"/>
                  </a:moveTo>
                  <a:cubicBezTo>
                    <a:pt x="199559" y="512372"/>
                    <a:pt x="228134" y="521897"/>
                    <a:pt x="239564" y="497132"/>
                  </a:cubicBezTo>
                  <a:cubicBezTo>
                    <a:pt x="217974" y="490147"/>
                    <a:pt x="144314" y="494592"/>
                    <a:pt x="177969" y="519357"/>
                  </a:cubicBezTo>
                  <a:close/>
                  <a:moveTo>
                    <a:pt x="332274" y="485067"/>
                  </a:moveTo>
                  <a:cubicBezTo>
                    <a:pt x="311954" y="485702"/>
                    <a:pt x="265599" y="490782"/>
                    <a:pt x="301794" y="508562"/>
                  </a:cubicBezTo>
                  <a:cubicBezTo>
                    <a:pt x="326559" y="509832"/>
                    <a:pt x="396409" y="498402"/>
                    <a:pt x="332274" y="48506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8750637" y="1716146"/>
              <a:ext cx="454206" cy="406096"/>
            </a:xfrm>
            <a:custGeom>
              <a:avLst/>
              <a:gdLst/>
              <a:ahLst/>
              <a:cxnLst/>
              <a:rect l="l" t="t" r="r" b="b"/>
              <a:pathLst>
                <a:path w="528147" h="472205" extrusionOk="0">
                  <a:moveTo>
                    <a:pt x="395469" y="177165"/>
                  </a:moveTo>
                  <a:cubicBezTo>
                    <a:pt x="443094" y="36830"/>
                    <a:pt x="381499" y="-53340"/>
                    <a:pt x="264659" y="86360"/>
                  </a:cubicBezTo>
                  <a:cubicBezTo>
                    <a:pt x="239894" y="41275"/>
                    <a:pt x="195444" y="0"/>
                    <a:pt x="143374" y="0"/>
                  </a:cubicBezTo>
                  <a:cubicBezTo>
                    <a:pt x="65269" y="15240"/>
                    <a:pt x="123054" y="139065"/>
                    <a:pt x="131944" y="187325"/>
                  </a:cubicBezTo>
                  <a:cubicBezTo>
                    <a:pt x="76064" y="179070"/>
                    <a:pt x="-40776" y="242570"/>
                    <a:pt x="14469" y="300990"/>
                  </a:cubicBezTo>
                  <a:cubicBezTo>
                    <a:pt x="41774" y="327660"/>
                    <a:pt x="81144" y="321945"/>
                    <a:pt x="109719" y="344170"/>
                  </a:cubicBezTo>
                  <a:cubicBezTo>
                    <a:pt x="102734" y="370840"/>
                    <a:pt x="109084" y="399415"/>
                    <a:pt x="92574" y="423545"/>
                  </a:cubicBezTo>
                  <a:cubicBezTo>
                    <a:pt x="86859" y="433070"/>
                    <a:pt x="90034" y="441960"/>
                    <a:pt x="95749" y="450215"/>
                  </a:cubicBezTo>
                  <a:cubicBezTo>
                    <a:pt x="112259" y="475615"/>
                    <a:pt x="147819" y="474345"/>
                    <a:pt x="159249" y="450850"/>
                  </a:cubicBezTo>
                  <a:cubicBezTo>
                    <a:pt x="175759" y="424180"/>
                    <a:pt x="207509" y="409575"/>
                    <a:pt x="235449" y="397510"/>
                  </a:cubicBezTo>
                  <a:cubicBezTo>
                    <a:pt x="289424" y="513715"/>
                    <a:pt x="403724" y="490220"/>
                    <a:pt x="379594" y="355600"/>
                  </a:cubicBezTo>
                  <a:cubicBezTo>
                    <a:pt x="470399" y="330200"/>
                    <a:pt x="493259" y="345440"/>
                    <a:pt x="525009" y="245110"/>
                  </a:cubicBezTo>
                  <a:cubicBezTo>
                    <a:pt x="549139" y="182880"/>
                    <a:pt x="427219" y="204470"/>
                    <a:pt x="395469" y="177165"/>
                  </a:cubicBezTo>
                  <a:close/>
                  <a:moveTo>
                    <a:pt x="392294" y="59055"/>
                  </a:moveTo>
                  <a:cubicBezTo>
                    <a:pt x="393564" y="106680"/>
                    <a:pt x="391659" y="133985"/>
                    <a:pt x="363719" y="175260"/>
                  </a:cubicBezTo>
                  <a:cubicBezTo>
                    <a:pt x="314824" y="185420"/>
                    <a:pt x="309744" y="137795"/>
                    <a:pt x="290059" y="103505"/>
                  </a:cubicBezTo>
                  <a:cubicBezTo>
                    <a:pt x="316094" y="73025"/>
                    <a:pt x="348479" y="12065"/>
                    <a:pt x="392294" y="59055"/>
                  </a:cubicBezTo>
                  <a:close/>
                  <a:moveTo>
                    <a:pt x="347209" y="325755"/>
                  </a:moveTo>
                  <a:cubicBezTo>
                    <a:pt x="331969" y="330835"/>
                    <a:pt x="317999" y="330200"/>
                    <a:pt x="298314" y="327025"/>
                  </a:cubicBezTo>
                  <a:cubicBezTo>
                    <a:pt x="311649" y="308610"/>
                    <a:pt x="318634" y="292100"/>
                    <a:pt x="333239" y="278130"/>
                  </a:cubicBezTo>
                  <a:cubicBezTo>
                    <a:pt x="345304" y="292735"/>
                    <a:pt x="349749" y="307975"/>
                    <a:pt x="347209" y="325755"/>
                  </a:cubicBezTo>
                  <a:close/>
                  <a:moveTo>
                    <a:pt x="271009" y="130175"/>
                  </a:moveTo>
                  <a:cubicBezTo>
                    <a:pt x="287519" y="140970"/>
                    <a:pt x="288789" y="144145"/>
                    <a:pt x="293234" y="172720"/>
                  </a:cubicBezTo>
                  <a:cubicBezTo>
                    <a:pt x="277359" y="178435"/>
                    <a:pt x="262119" y="180975"/>
                    <a:pt x="244339" y="174625"/>
                  </a:cubicBezTo>
                  <a:cubicBezTo>
                    <a:pt x="247514" y="155575"/>
                    <a:pt x="259579" y="142875"/>
                    <a:pt x="271009" y="130175"/>
                  </a:cubicBezTo>
                  <a:close/>
                  <a:moveTo>
                    <a:pt x="131309" y="77470"/>
                  </a:moveTo>
                  <a:cubicBezTo>
                    <a:pt x="173854" y="74930"/>
                    <a:pt x="176394" y="73025"/>
                    <a:pt x="187189" y="26670"/>
                  </a:cubicBezTo>
                  <a:cubicBezTo>
                    <a:pt x="208779" y="61595"/>
                    <a:pt x="240529" y="69215"/>
                    <a:pt x="250689" y="109220"/>
                  </a:cubicBezTo>
                  <a:cubicBezTo>
                    <a:pt x="229099" y="140970"/>
                    <a:pt x="209414" y="200025"/>
                    <a:pt x="161154" y="180975"/>
                  </a:cubicBezTo>
                  <a:cubicBezTo>
                    <a:pt x="144644" y="148590"/>
                    <a:pt x="124324" y="116840"/>
                    <a:pt x="131309" y="77470"/>
                  </a:cubicBezTo>
                  <a:close/>
                  <a:moveTo>
                    <a:pt x="191634" y="321310"/>
                  </a:moveTo>
                  <a:cubicBezTo>
                    <a:pt x="176394" y="325755"/>
                    <a:pt x="165599" y="326390"/>
                    <a:pt x="154169" y="320040"/>
                  </a:cubicBezTo>
                  <a:cubicBezTo>
                    <a:pt x="156074" y="305435"/>
                    <a:pt x="160519" y="293370"/>
                    <a:pt x="172584" y="283210"/>
                  </a:cubicBezTo>
                  <a:cubicBezTo>
                    <a:pt x="185284" y="292735"/>
                    <a:pt x="185919" y="306070"/>
                    <a:pt x="191634" y="321310"/>
                  </a:cubicBezTo>
                  <a:close/>
                  <a:moveTo>
                    <a:pt x="23359" y="274955"/>
                  </a:moveTo>
                  <a:cubicBezTo>
                    <a:pt x="39869" y="215265"/>
                    <a:pt x="92574" y="210185"/>
                    <a:pt x="145279" y="213995"/>
                  </a:cubicBezTo>
                  <a:cubicBezTo>
                    <a:pt x="175759" y="248285"/>
                    <a:pt x="140834" y="281305"/>
                    <a:pt x="124959" y="314960"/>
                  </a:cubicBezTo>
                  <a:cubicBezTo>
                    <a:pt x="83049" y="313690"/>
                    <a:pt x="43679" y="297815"/>
                    <a:pt x="23359" y="274955"/>
                  </a:cubicBezTo>
                  <a:close/>
                  <a:moveTo>
                    <a:pt x="163059" y="412115"/>
                  </a:moveTo>
                  <a:cubicBezTo>
                    <a:pt x="152264" y="408940"/>
                    <a:pt x="142739" y="405765"/>
                    <a:pt x="131944" y="402590"/>
                  </a:cubicBezTo>
                  <a:cubicBezTo>
                    <a:pt x="125594" y="382905"/>
                    <a:pt x="126229" y="365125"/>
                    <a:pt x="143374" y="347345"/>
                  </a:cubicBezTo>
                  <a:cubicBezTo>
                    <a:pt x="170044" y="349250"/>
                    <a:pt x="208144" y="337185"/>
                    <a:pt x="214494" y="377190"/>
                  </a:cubicBezTo>
                  <a:cubicBezTo>
                    <a:pt x="196714" y="389255"/>
                    <a:pt x="180204" y="400685"/>
                    <a:pt x="163059" y="412115"/>
                  </a:cubicBezTo>
                  <a:close/>
                  <a:moveTo>
                    <a:pt x="225289" y="327025"/>
                  </a:moveTo>
                  <a:cubicBezTo>
                    <a:pt x="170679" y="248285"/>
                    <a:pt x="196079" y="189230"/>
                    <a:pt x="295139" y="198120"/>
                  </a:cubicBezTo>
                  <a:cubicBezTo>
                    <a:pt x="326254" y="193040"/>
                    <a:pt x="331969" y="241935"/>
                    <a:pt x="314824" y="260350"/>
                  </a:cubicBezTo>
                  <a:cubicBezTo>
                    <a:pt x="285614" y="290830"/>
                    <a:pt x="279264" y="341630"/>
                    <a:pt x="225289" y="327025"/>
                  </a:cubicBezTo>
                  <a:close/>
                  <a:moveTo>
                    <a:pt x="253864" y="379095"/>
                  </a:moveTo>
                  <a:cubicBezTo>
                    <a:pt x="271644" y="343535"/>
                    <a:pt x="316729" y="349885"/>
                    <a:pt x="350384" y="355600"/>
                  </a:cubicBezTo>
                  <a:cubicBezTo>
                    <a:pt x="385309" y="470535"/>
                    <a:pt x="287519" y="482600"/>
                    <a:pt x="253864" y="379095"/>
                  </a:cubicBezTo>
                  <a:close/>
                  <a:moveTo>
                    <a:pt x="377689" y="327025"/>
                  </a:moveTo>
                  <a:cubicBezTo>
                    <a:pt x="365624" y="281305"/>
                    <a:pt x="337684" y="234950"/>
                    <a:pt x="383404" y="201295"/>
                  </a:cubicBezTo>
                  <a:cubicBezTo>
                    <a:pt x="408804" y="207645"/>
                    <a:pt x="434204" y="213360"/>
                    <a:pt x="460239" y="219710"/>
                  </a:cubicBezTo>
                  <a:cubicBezTo>
                    <a:pt x="462779" y="241300"/>
                    <a:pt x="469764" y="257175"/>
                    <a:pt x="488179" y="269875"/>
                  </a:cubicBezTo>
                  <a:cubicBezTo>
                    <a:pt x="492624" y="324485"/>
                    <a:pt x="417059" y="320675"/>
                    <a:pt x="377689" y="327025"/>
                  </a:cubicBezTo>
                  <a:close/>
                  <a:moveTo>
                    <a:pt x="257039" y="222250"/>
                  </a:moveTo>
                  <a:cubicBezTo>
                    <a:pt x="196714" y="216535"/>
                    <a:pt x="185284" y="288290"/>
                    <a:pt x="248149" y="290830"/>
                  </a:cubicBezTo>
                  <a:cubicBezTo>
                    <a:pt x="289424" y="291465"/>
                    <a:pt x="307204" y="229235"/>
                    <a:pt x="257039" y="222250"/>
                  </a:cubicBezTo>
                  <a:close/>
                  <a:moveTo>
                    <a:pt x="243069" y="266700"/>
                  </a:moveTo>
                  <a:cubicBezTo>
                    <a:pt x="215764" y="264795"/>
                    <a:pt x="229099" y="242570"/>
                    <a:pt x="248149" y="240030"/>
                  </a:cubicBezTo>
                  <a:cubicBezTo>
                    <a:pt x="272279" y="237490"/>
                    <a:pt x="262119" y="269240"/>
                    <a:pt x="243069" y="26670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31" name="Google Shape;131;p3"/>
            <p:cNvSpPr/>
            <p:nvPr/>
          </p:nvSpPr>
          <p:spPr>
            <a:xfrm rot="-2424156">
              <a:off x="2052510" y="-106317"/>
              <a:ext cx="373867" cy="493313"/>
            </a:xfrm>
            <a:custGeom>
              <a:avLst/>
              <a:gdLst/>
              <a:ahLst/>
              <a:cxnLst/>
              <a:rect l="l" t="t" r="r" b="b"/>
              <a:pathLst>
                <a:path w="434661" h="573530" extrusionOk="0">
                  <a:moveTo>
                    <a:pt x="430380" y="417373"/>
                  </a:moveTo>
                  <a:cubicBezTo>
                    <a:pt x="427840" y="354508"/>
                    <a:pt x="363705" y="334823"/>
                    <a:pt x="311635" y="329743"/>
                  </a:cubicBezTo>
                  <a:cubicBezTo>
                    <a:pt x="264010" y="315138"/>
                    <a:pt x="297665" y="236398"/>
                    <a:pt x="288775" y="197028"/>
                  </a:cubicBezTo>
                  <a:cubicBezTo>
                    <a:pt x="290680" y="118923"/>
                    <a:pt x="325605" y="15418"/>
                    <a:pt x="217655" y="178"/>
                  </a:cubicBezTo>
                  <a:cubicBezTo>
                    <a:pt x="211305" y="-1092"/>
                    <a:pt x="199875" y="4623"/>
                    <a:pt x="202415" y="11608"/>
                  </a:cubicBezTo>
                  <a:cubicBezTo>
                    <a:pt x="207495" y="87808"/>
                    <a:pt x="223370" y="169088"/>
                    <a:pt x="197335" y="242748"/>
                  </a:cubicBezTo>
                  <a:cubicBezTo>
                    <a:pt x="158600" y="220523"/>
                    <a:pt x="52555" y="59868"/>
                    <a:pt x="24615" y="87173"/>
                  </a:cubicBezTo>
                  <a:cubicBezTo>
                    <a:pt x="-68095" y="172263"/>
                    <a:pt x="127485" y="297993"/>
                    <a:pt x="175745" y="366573"/>
                  </a:cubicBezTo>
                  <a:cubicBezTo>
                    <a:pt x="205590" y="403403"/>
                    <a:pt x="41760" y="420548"/>
                    <a:pt x="141455" y="548818"/>
                  </a:cubicBezTo>
                  <a:cubicBezTo>
                    <a:pt x="221465" y="630733"/>
                    <a:pt x="298935" y="488493"/>
                    <a:pt x="240515" y="419913"/>
                  </a:cubicBezTo>
                  <a:cubicBezTo>
                    <a:pt x="234165" y="409753"/>
                    <a:pt x="241150" y="384353"/>
                    <a:pt x="256390" y="395148"/>
                  </a:cubicBezTo>
                  <a:cubicBezTo>
                    <a:pt x="288775" y="436423"/>
                    <a:pt x="313540" y="498653"/>
                    <a:pt x="379580" y="489128"/>
                  </a:cubicBezTo>
                  <a:cubicBezTo>
                    <a:pt x="412600" y="482778"/>
                    <a:pt x="446890" y="451028"/>
                    <a:pt x="430380" y="417373"/>
                  </a:cubicBezTo>
                  <a:close/>
                  <a:moveTo>
                    <a:pt x="227180" y="242748"/>
                  </a:moveTo>
                  <a:cubicBezTo>
                    <a:pt x="237975" y="171628"/>
                    <a:pt x="223370" y="100508"/>
                    <a:pt x="232260" y="30023"/>
                  </a:cubicBezTo>
                  <a:cubicBezTo>
                    <a:pt x="277980" y="26213"/>
                    <a:pt x="280520" y="81458"/>
                    <a:pt x="275440" y="113843"/>
                  </a:cubicBezTo>
                  <a:cubicBezTo>
                    <a:pt x="264645" y="171628"/>
                    <a:pt x="276075" y="233858"/>
                    <a:pt x="262105" y="290373"/>
                  </a:cubicBezTo>
                  <a:cubicBezTo>
                    <a:pt x="234800" y="280848"/>
                    <a:pt x="224640" y="268148"/>
                    <a:pt x="227180" y="242748"/>
                  </a:cubicBezTo>
                  <a:close/>
                  <a:moveTo>
                    <a:pt x="152885" y="518338"/>
                  </a:moveTo>
                  <a:cubicBezTo>
                    <a:pt x="152885" y="518338"/>
                    <a:pt x="152885" y="517703"/>
                    <a:pt x="152250" y="517703"/>
                  </a:cubicBezTo>
                  <a:cubicBezTo>
                    <a:pt x="95735" y="500558"/>
                    <a:pt x="151615" y="386258"/>
                    <a:pt x="202415" y="423088"/>
                  </a:cubicBezTo>
                  <a:cubicBezTo>
                    <a:pt x="199240" y="431978"/>
                    <a:pt x="190985" y="433883"/>
                    <a:pt x="182730" y="436423"/>
                  </a:cubicBezTo>
                  <a:cubicBezTo>
                    <a:pt x="152885" y="442773"/>
                    <a:pt x="133835" y="484683"/>
                    <a:pt x="152885" y="518338"/>
                  </a:cubicBezTo>
                  <a:cubicBezTo>
                    <a:pt x="152885" y="518338"/>
                    <a:pt x="152885" y="518338"/>
                    <a:pt x="152885" y="518338"/>
                  </a:cubicBezTo>
                  <a:close/>
                  <a:moveTo>
                    <a:pt x="211305" y="402133"/>
                  </a:moveTo>
                  <a:cubicBezTo>
                    <a:pt x="200510" y="403403"/>
                    <a:pt x="196065" y="378003"/>
                    <a:pt x="209400" y="376733"/>
                  </a:cubicBezTo>
                  <a:cubicBezTo>
                    <a:pt x="225910" y="374828"/>
                    <a:pt x="228450" y="402133"/>
                    <a:pt x="211305" y="402133"/>
                  </a:cubicBezTo>
                  <a:close/>
                  <a:moveTo>
                    <a:pt x="235435" y="458648"/>
                  </a:moveTo>
                  <a:cubicBezTo>
                    <a:pt x="227180" y="451663"/>
                    <a:pt x="220830" y="444043"/>
                    <a:pt x="220195" y="433248"/>
                  </a:cubicBezTo>
                  <a:cubicBezTo>
                    <a:pt x="237340" y="439598"/>
                    <a:pt x="237340" y="439598"/>
                    <a:pt x="235435" y="458648"/>
                  </a:cubicBezTo>
                  <a:close/>
                  <a:moveTo>
                    <a:pt x="177015" y="545008"/>
                  </a:moveTo>
                  <a:cubicBezTo>
                    <a:pt x="180825" y="545008"/>
                    <a:pt x="184000" y="545643"/>
                    <a:pt x="188445" y="545643"/>
                  </a:cubicBezTo>
                  <a:cubicBezTo>
                    <a:pt x="187175" y="555168"/>
                    <a:pt x="175110" y="553263"/>
                    <a:pt x="177015" y="545008"/>
                  </a:cubicBezTo>
                  <a:close/>
                  <a:moveTo>
                    <a:pt x="164950" y="510718"/>
                  </a:moveTo>
                  <a:cubicBezTo>
                    <a:pt x="148440" y="469443"/>
                    <a:pt x="209400" y="428803"/>
                    <a:pt x="222735" y="484048"/>
                  </a:cubicBezTo>
                  <a:cubicBezTo>
                    <a:pt x="217020" y="511988"/>
                    <a:pt x="186540" y="543738"/>
                    <a:pt x="164950" y="510718"/>
                  </a:cubicBezTo>
                  <a:close/>
                  <a:moveTo>
                    <a:pt x="241150" y="477698"/>
                  </a:moveTo>
                  <a:cubicBezTo>
                    <a:pt x="247500" y="493573"/>
                    <a:pt x="240515" y="504368"/>
                    <a:pt x="241785" y="515163"/>
                  </a:cubicBezTo>
                  <a:cubicBezTo>
                    <a:pt x="240515" y="504368"/>
                    <a:pt x="236070" y="493573"/>
                    <a:pt x="241150" y="477698"/>
                  </a:cubicBezTo>
                  <a:close/>
                  <a:moveTo>
                    <a:pt x="242420" y="515163"/>
                  </a:moveTo>
                  <a:cubicBezTo>
                    <a:pt x="237975" y="520878"/>
                    <a:pt x="233530" y="526593"/>
                    <a:pt x="228450" y="532943"/>
                  </a:cubicBezTo>
                  <a:cubicBezTo>
                    <a:pt x="229085" y="513893"/>
                    <a:pt x="229085" y="513893"/>
                    <a:pt x="242420" y="515163"/>
                  </a:cubicBezTo>
                  <a:close/>
                  <a:moveTo>
                    <a:pt x="27155" y="113208"/>
                  </a:moveTo>
                  <a:cubicBezTo>
                    <a:pt x="65890" y="91618"/>
                    <a:pt x="171300" y="284658"/>
                    <a:pt x="220195" y="293548"/>
                  </a:cubicBezTo>
                  <a:lnTo>
                    <a:pt x="219560" y="300533"/>
                  </a:lnTo>
                  <a:cubicBezTo>
                    <a:pt x="140185" y="304978"/>
                    <a:pt x="221465" y="384353"/>
                    <a:pt x="237340" y="308788"/>
                  </a:cubicBezTo>
                  <a:cubicBezTo>
                    <a:pt x="257025" y="318313"/>
                    <a:pt x="270995" y="334188"/>
                    <a:pt x="287505" y="345618"/>
                  </a:cubicBezTo>
                  <a:cubicBezTo>
                    <a:pt x="250675" y="449123"/>
                    <a:pt x="-15390" y="171628"/>
                    <a:pt x="27155" y="113208"/>
                  </a:cubicBezTo>
                  <a:close/>
                  <a:moveTo>
                    <a:pt x="361165" y="474523"/>
                  </a:moveTo>
                  <a:cubicBezTo>
                    <a:pt x="306555" y="467538"/>
                    <a:pt x="248770" y="360858"/>
                    <a:pt x="328780" y="350063"/>
                  </a:cubicBezTo>
                  <a:cubicBezTo>
                    <a:pt x="400535" y="349428"/>
                    <a:pt x="460860" y="469443"/>
                    <a:pt x="361165" y="474523"/>
                  </a:cubicBezTo>
                  <a:close/>
                  <a:moveTo>
                    <a:pt x="305285" y="380543"/>
                  </a:moveTo>
                  <a:cubicBezTo>
                    <a:pt x="314810" y="401498"/>
                    <a:pt x="324970" y="421818"/>
                    <a:pt x="340845" y="439598"/>
                  </a:cubicBezTo>
                  <a:cubicBezTo>
                    <a:pt x="368785" y="464363"/>
                    <a:pt x="409425" y="441503"/>
                    <a:pt x="387835" y="405308"/>
                  </a:cubicBezTo>
                  <a:cubicBezTo>
                    <a:pt x="365610" y="382448"/>
                    <a:pt x="336400" y="346888"/>
                    <a:pt x="305285" y="380543"/>
                  </a:cubicBezTo>
                  <a:close/>
                  <a:moveTo>
                    <a:pt x="368785" y="429438"/>
                  </a:moveTo>
                  <a:cubicBezTo>
                    <a:pt x="350370" y="433248"/>
                    <a:pt x="342115" y="409118"/>
                    <a:pt x="336400" y="390068"/>
                  </a:cubicBezTo>
                  <a:cubicBezTo>
                    <a:pt x="355450" y="395148"/>
                    <a:pt x="378310" y="411658"/>
                    <a:pt x="368785" y="42943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5960437" y="3855732"/>
              <a:ext cx="712864" cy="419317"/>
            </a:xfrm>
            <a:custGeom>
              <a:avLst/>
              <a:gdLst/>
              <a:ahLst/>
              <a:cxnLst/>
              <a:rect l="l" t="t" r="r" b="b"/>
              <a:pathLst>
                <a:path w="828912" h="487578" extrusionOk="0">
                  <a:moveTo>
                    <a:pt x="827267" y="15774"/>
                  </a:moveTo>
                  <a:cubicBezTo>
                    <a:pt x="786627" y="19584"/>
                    <a:pt x="770117" y="89434"/>
                    <a:pt x="721857" y="88164"/>
                  </a:cubicBezTo>
                  <a:cubicBezTo>
                    <a:pt x="653277" y="104674"/>
                    <a:pt x="606287" y="35459"/>
                    <a:pt x="552947" y="2438"/>
                  </a:cubicBezTo>
                  <a:cubicBezTo>
                    <a:pt x="500877" y="-14706"/>
                    <a:pt x="457697" y="63399"/>
                    <a:pt x="413882" y="85624"/>
                  </a:cubicBezTo>
                  <a:cubicBezTo>
                    <a:pt x="335142" y="62764"/>
                    <a:pt x="264657" y="16409"/>
                    <a:pt x="182107" y="6884"/>
                  </a:cubicBezTo>
                  <a:cubicBezTo>
                    <a:pt x="13832" y="196114"/>
                    <a:pt x="114797" y="109119"/>
                    <a:pt x="77332" y="279934"/>
                  </a:cubicBezTo>
                  <a:cubicBezTo>
                    <a:pt x="66537" y="291999"/>
                    <a:pt x="-29983" y="332004"/>
                    <a:pt x="9387" y="343434"/>
                  </a:cubicBezTo>
                  <a:cubicBezTo>
                    <a:pt x="50662" y="334544"/>
                    <a:pt x="84952" y="279934"/>
                    <a:pt x="129402" y="297079"/>
                  </a:cubicBezTo>
                  <a:cubicBezTo>
                    <a:pt x="176392" y="312319"/>
                    <a:pt x="222747" y="330099"/>
                    <a:pt x="265292" y="356134"/>
                  </a:cubicBezTo>
                  <a:cubicBezTo>
                    <a:pt x="276087" y="364389"/>
                    <a:pt x="284977" y="365024"/>
                    <a:pt x="293867" y="356134"/>
                  </a:cubicBezTo>
                  <a:cubicBezTo>
                    <a:pt x="393562" y="278029"/>
                    <a:pt x="442457" y="290094"/>
                    <a:pt x="533897" y="372644"/>
                  </a:cubicBezTo>
                  <a:cubicBezTo>
                    <a:pt x="545962" y="407569"/>
                    <a:pt x="526277" y="473609"/>
                    <a:pt x="568187" y="487579"/>
                  </a:cubicBezTo>
                  <a:cubicBezTo>
                    <a:pt x="606922" y="460909"/>
                    <a:pt x="664707" y="478054"/>
                    <a:pt x="703442" y="453289"/>
                  </a:cubicBezTo>
                  <a:cubicBezTo>
                    <a:pt x="697092" y="439954"/>
                    <a:pt x="694552" y="438049"/>
                    <a:pt x="685662" y="441224"/>
                  </a:cubicBezTo>
                  <a:cubicBezTo>
                    <a:pt x="647562" y="453924"/>
                    <a:pt x="608192" y="451384"/>
                    <a:pt x="565647" y="457099"/>
                  </a:cubicBezTo>
                  <a:cubicBezTo>
                    <a:pt x="530722" y="351054"/>
                    <a:pt x="638037" y="335179"/>
                    <a:pt x="681852" y="264059"/>
                  </a:cubicBezTo>
                  <a:cubicBezTo>
                    <a:pt x="669152" y="215164"/>
                    <a:pt x="663437" y="157379"/>
                    <a:pt x="683122" y="109754"/>
                  </a:cubicBezTo>
                  <a:cubicBezTo>
                    <a:pt x="714237" y="105309"/>
                    <a:pt x="751067" y="116104"/>
                    <a:pt x="774562" y="91339"/>
                  </a:cubicBezTo>
                  <a:cubicBezTo>
                    <a:pt x="787262" y="69114"/>
                    <a:pt x="838698" y="42444"/>
                    <a:pt x="827267" y="15774"/>
                  </a:cubicBezTo>
                  <a:close/>
                  <a:moveTo>
                    <a:pt x="291962" y="332004"/>
                  </a:moveTo>
                  <a:cubicBezTo>
                    <a:pt x="236082" y="338354"/>
                    <a:pt x="173217" y="285649"/>
                    <a:pt x="115432" y="270409"/>
                  </a:cubicBezTo>
                  <a:cubicBezTo>
                    <a:pt x="90032" y="159284"/>
                    <a:pt x="116067" y="100229"/>
                    <a:pt x="200522" y="26569"/>
                  </a:cubicBezTo>
                  <a:cubicBezTo>
                    <a:pt x="260847" y="58319"/>
                    <a:pt x="361177" y="58954"/>
                    <a:pt x="394832" y="119914"/>
                  </a:cubicBezTo>
                  <a:cubicBezTo>
                    <a:pt x="399912" y="261519"/>
                    <a:pt x="438012" y="269774"/>
                    <a:pt x="291962" y="332004"/>
                  </a:cubicBezTo>
                  <a:close/>
                  <a:moveTo>
                    <a:pt x="550407" y="352324"/>
                  </a:moveTo>
                  <a:cubicBezTo>
                    <a:pt x="510402" y="332004"/>
                    <a:pt x="466587" y="307874"/>
                    <a:pt x="431662" y="278664"/>
                  </a:cubicBezTo>
                  <a:cubicBezTo>
                    <a:pt x="443092" y="255804"/>
                    <a:pt x="535802" y="344069"/>
                    <a:pt x="563107" y="328194"/>
                  </a:cubicBezTo>
                  <a:cubicBezTo>
                    <a:pt x="563742" y="298349"/>
                    <a:pt x="504052" y="297079"/>
                    <a:pt x="486272" y="272949"/>
                  </a:cubicBezTo>
                  <a:cubicBezTo>
                    <a:pt x="462142" y="255169"/>
                    <a:pt x="461507" y="255804"/>
                    <a:pt x="428487" y="257709"/>
                  </a:cubicBezTo>
                  <a:cubicBezTo>
                    <a:pt x="400547" y="118644"/>
                    <a:pt x="415787" y="98324"/>
                    <a:pt x="533262" y="22124"/>
                  </a:cubicBezTo>
                  <a:cubicBezTo>
                    <a:pt x="578347" y="42444"/>
                    <a:pt x="611367" y="76099"/>
                    <a:pt x="651372" y="104039"/>
                  </a:cubicBezTo>
                  <a:cubicBezTo>
                    <a:pt x="649467" y="159284"/>
                    <a:pt x="643752" y="213259"/>
                    <a:pt x="653277" y="267234"/>
                  </a:cubicBezTo>
                  <a:cubicBezTo>
                    <a:pt x="625337" y="299619"/>
                    <a:pt x="599302" y="321209"/>
                    <a:pt x="550407" y="352324"/>
                  </a:cubicBezTo>
                  <a:close/>
                  <a:moveTo>
                    <a:pt x="362447" y="111024"/>
                  </a:moveTo>
                  <a:cubicBezTo>
                    <a:pt x="361812" y="137059"/>
                    <a:pt x="340222" y="276124"/>
                    <a:pt x="384037" y="261519"/>
                  </a:cubicBezTo>
                  <a:cubicBezTo>
                    <a:pt x="370702" y="227229"/>
                    <a:pt x="410072" y="110389"/>
                    <a:pt x="362447" y="111024"/>
                  </a:cubicBezTo>
                  <a:close/>
                  <a:moveTo>
                    <a:pt x="222112" y="274854"/>
                  </a:moveTo>
                  <a:cubicBezTo>
                    <a:pt x="194807" y="267234"/>
                    <a:pt x="166867" y="234849"/>
                    <a:pt x="138292" y="246279"/>
                  </a:cubicBezTo>
                  <a:cubicBezTo>
                    <a:pt x="140832" y="274219"/>
                    <a:pt x="241797" y="302159"/>
                    <a:pt x="269737" y="317399"/>
                  </a:cubicBezTo>
                  <a:cubicBezTo>
                    <a:pt x="303392" y="300254"/>
                    <a:pt x="234812" y="284379"/>
                    <a:pt x="222112" y="274854"/>
                  </a:cubicBezTo>
                  <a:close/>
                  <a:moveTo>
                    <a:pt x="199887" y="46889"/>
                  </a:moveTo>
                  <a:cubicBezTo>
                    <a:pt x="182107" y="69749"/>
                    <a:pt x="105272" y="126264"/>
                    <a:pt x="137657" y="151664"/>
                  </a:cubicBezTo>
                  <a:cubicBezTo>
                    <a:pt x="149722" y="130074"/>
                    <a:pt x="253227" y="46889"/>
                    <a:pt x="199887" y="46889"/>
                  </a:cubicBezTo>
                  <a:close/>
                  <a:moveTo>
                    <a:pt x="446267" y="123724"/>
                  </a:moveTo>
                  <a:cubicBezTo>
                    <a:pt x="410707" y="111659"/>
                    <a:pt x="443727" y="204369"/>
                    <a:pt x="440552" y="224054"/>
                  </a:cubicBezTo>
                  <a:cubicBezTo>
                    <a:pt x="449442" y="248184"/>
                    <a:pt x="468492" y="228499"/>
                    <a:pt x="462777" y="219609"/>
                  </a:cubicBezTo>
                  <a:cubicBezTo>
                    <a:pt x="455792" y="185319"/>
                    <a:pt x="462142" y="151664"/>
                    <a:pt x="446267" y="1237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133" name="Google Shape;133;p3"/>
            <p:cNvGrpSpPr/>
            <p:nvPr/>
          </p:nvGrpSpPr>
          <p:grpSpPr>
            <a:xfrm rot="891035">
              <a:off x="1165229" y="1691730"/>
              <a:ext cx="657771" cy="386113"/>
              <a:chOff x="1429156" y="1387535"/>
              <a:chExt cx="657769" cy="386112"/>
            </a:xfrm>
          </p:grpSpPr>
          <p:sp>
            <p:nvSpPr>
              <p:cNvPr id="134" name="Google Shape;134;p3"/>
              <p:cNvSpPr/>
              <p:nvPr/>
            </p:nvSpPr>
            <p:spPr>
              <a:xfrm>
                <a:off x="1429156" y="1387535"/>
                <a:ext cx="657769" cy="386112"/>
              </a:xfrm>
              <a:custGeom>
                <a:avLst/>
                <a:gdLst/>
                <a:ahLst/>
                <a:cxnLst/>
                <a:rect l="l" t="t" r="r" b="b"/>
                <a:pathLst>
                  <a:path w="764848" h="448968" extrusionOk="0">
                    <a:moveTo>
                      <a:pt x="741700" y="448969"/>
                    </a:moveTo>
                    <a:cubicBezTo>
                      <a:pt x="719475" y="440079"/>
                      <a:pt x="715030" y="440714"/>
                      <a:pt x="686455" y="443889"/>
                    </a:cubicBezTo>
                    <a:cubicBezTo>
                      <a:pt x="552470" y="455319"/>
                      <a:pt x="419120" y="428649"/>
                      <a:pt x="285770" y="436269"/>
                    </a:cubicBezTo>
                    <a:cubicBezTo>
                      <a:pt x="193060" y="430554"/>
                      <a:pt x="98445" y="428649"/>
                      <a:pt x="6370" y="441349"/>
                    </a:cubicBezTo>
                    <a:cubicBezTo>
                      <a:pt x="-45700" y="400709"/>
                      <a:pt x="237510" y="281329"/>
                      <a:pt x="273070" y="259739"/>
                    </a:cubicBezTo>
                    <a:cubicBezTo>
                      <a:pt x="431820" y="183539"/>
                      <a:pt x="582950" y="91464"/>
                      <a:pt x="735985" y="3834"/>
                    </a:cubicBezTo>
                    <a:cubicBezTo>
                      <a:pt x="748685" y="-3786"/>
                      <a:pt x="759480" y="24"/>
                      <a:pt x="761385" y="14629"/>
                    </a:cubicBezTo>
                    <a:cubicBezTo>
                      <a:pt x="772180" y="114324"/>
                      <a:pt x="753765" y="215924"/>
                      <a:pt x="759480" y="316889"/>
                    </a:cubicBezTo>
                    <a:cubicBezTo>
                      <a:pt x="752495" y="359434"/>
                      <a:pt x="769640" y="414044"/>
                      <a:pt x="741700" y="448969"/>
                    </a:cubicBezTo>
                    <a:close/>
                    <a:moveTo>
                      <a:pt x="615970" y="418489"/>
                    </a:moveTo>
                    <a:cubicBezTo>
                      <a:pt x="647720" y="425474"/>
                      <a:pt x="636290" y="413409"/>
                      <a:pt x="645815" y="393724"/>
                    </a:cubicBezTo>
                    <a:cubicBezTo>
                      <a:pt x="661690" y="396264"/>
                      <a:pt x="657880" y="414044"/>
                      <a:pt x="669945" y="421029"/>
                    </a:cubicBezTo>
                    <a:cubicBezTo>
                      <a:pt x="675660" y="420394"/>
                      <a:pt x="682645" y="420394"/>
                      <a:pt x="690900" y="419759"/>
                    </a:cubicBezTo>
                    <a:cubicBezTo>
                      <a:pt x="692170" y="410234"/>
                      <a:pt x="692805" y="402614"/>
                      <a:pt x="694075" y="394994"/>
                    </a:cubicBezTo>
                    <a:cubicBezTo>
                      <a:pt x="703600" y="394994"/>
                      <a:pt x="705505" y="401979"/>
                      <a:pt x="708680" y="407059"/>
                    </a:cubicBezTo>
                    <a:cubicBezTo>
                      <a:pt x="718205" y="421664"/>
                      <a:pt x="735350" y="405154"/>
                      <a:pt x="734080" y="391819"/>
                    </a:cubicBezTo>
                    <a:cubicBezTo>
                      <a:pt x="734715" y="274344"/>
                      <a:pt x="747415" y="153059"/>
                      <a:pt x="738525" y="37489"/>
                    </a:cubicBezTo>
                    <a:cubicBezTo>
                      <a:pt x="616605" y="87019"/>
                      <a:pt x="508020" y="171474"/>
                      <a:pt x="388005" y="229259"/>
                    </a:cubicBezTo>
                    <a:cubicBezTo>
                      <a:pt x="278785" y="288314"/>
                      <a:pt x="157500" y="328954"/>
                      <a:pt x="59710" y="406424"/>
                    </a:cubicBezTo>
                    <a:cubicBezTo>
                      <a:pt x="81300" y="415949"/>
                      <a:pt x="101620" y="415949"/>
                      <a:pt x="122575" y="412139"/>
                    </a:cubicBezTo>
                    <a:cubicBezTo>
                      <a:pt x="125115" y="401344"/>
                      <a:pt x="127020" y="392454"/>
                      <a:pt x="128925" y="383564"/>
                    </a:cubicBezTo>
                    <a:cubicBezTo>
                      <a:pt x="154325" y="379119"/>
                      <a:pt x="141625" y="432459"/>
                      <a:pt x="165120" y="404519"/>
                    </a:cubicBezTo>
                    <a:cubicBezTo>
                      <a:pt x="167025" y="400074"/>
                      <a:pt x="165755" y="393724"/>
                      <a:pt x="174010" y="391819"/>
                    </a:cubicBezTo>
                    <a:cubicBezTo>
                      <a:pt x="194965" y="416584"/>
                      <a:pt x="208935" y="421664"/>
                      <a:pt x="221000" y="386104"/>
                    </a:cubicBezTo>
                    <a:cubicBezTo>
                      <a:pt x="238145" y="394994"/>
                      <a:pt x="238780" y="428649"/>
                      <a:pt x="264180" y="408964"/>
                    </a:cubicBezTo>
                    <a:cubicBezTo>
                      <a:pt x="266085" y="401344"/>
                      <a:pt x="267990" y="393724"/>
                      <a:pt x="269895" y="385469"/>
                    </a:cubicBezTo>
                    <a:cubicBezTo>
                      <a:pt x="286405" y="388644"/>
                      <a:pt x="279420" y="407059"/>
                      <a:pt x="292755" y="414044"/>
                    </a:cubicBezTo>
                    <a:cubicBezTo>
                      <a:pt x="299105" y="413409"/>
                      <a:pt x="308630" y="412774"/>
                      <a:pt x="314345" y="412139"/>
                    </a:cubicBezTo>
                    <a:cubicBezTo>
                      <a:pt x="323870" y="404519"/>
                      <a:pt x="314980" y="392454"/>
                      <a:pt x="327045" y="388644"/>
                    </a:cubicBezTo>
                    <a:cubicBezTo>
                      <a:pt x="339745" y="400709"/>
                      <a:pt x="348635" y="422934"/>
                      <a:pt x="374670" y="409599"/>
                    </a:cubicBezTo>
                    <a:cubicBezTo>
                      <a:pt x="374035" y="400709"/>
                      <a:pt x="373400" y="391819"/>
                      <a:pt x="372765" y="379119"/>
                    </a:cubicBezTo>
                    <a:cubicBezTo>
                      <a:pt x="405785" y="384199"/>
                      <a:pt x="385465" y="430554"/>
                      <a:pt x="425470" y="414679"/>
                    </a:cubicBezTo>
                    <a:cubicBezTo>
                      <a:pt x="429915" y="409599"/>
                      <a:pt x="424200" y="399439"/>
                      <a:pt x="434360" y="394994"/>
                    </a:cubicBezTo>
                    <a:cubicBezTo>
                      <a:pt x="445790" y="408329"/>
                      <a:pt x="454045" y="430554"/>
                      <a:pt x="478810" y="416584"/>
                    </a:cubicBezTo>
                    <a:cubicBezTo>
                      <a:pt x="485160" y="407694"/>
                      <a:pt x="473730" y="396264"/>
                      <a:pt x="483890" y="386739"/>
                    </a:cubicBezTo>
                    <a:cubicBezTo>
                      <a:pt x="503575" y="401344"/>
                      <a:pt x="502940" y="441984"/>
                      <a:pt x="535325" y="421029"/>
                    </a:cubicBezTo>
                    <a:cubicBezTo>
                      <a:pt x="535960" y="410234"/>
                      <a:pt x="536595" y="398804"/>
                      <a:pt x="537865" y="386739"/>
                    </a:cubicBezTo>
                    <a:cubicBezTo>
                      <a:pt x="560090" y="389914"/>
                      <a:pt x="549295" y="410869"/>
                      <a:pt x="561360" y="421029"/>
                    </a:cubicBezTo>
                    <a:cubicBezTo>
                      <a:pt x="600730" y="433094"/>
                      <a:pt x="587395" y="409599"/>
                      <a:pt x="600095" y="388009"/>
                    </a:cubicBezTo>
                    <a:cubicBezTo>
                      <a:pt x="605810" y="398169"/>
                      <a:pt x="610255" y="407059"/>
                      <a:pt x="615970" y="418489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135" name="Google Shape;135;p3"/>
              <p:cNvSpPr/>
              <p:nvPr/>
            </p:nvSpPr>
            <p:spPr>
              <a:xfrm>
                <a:off x="1703617" y="1534561"/>
                <a:ext cx="308110" cy="146566"/>
              </a:xfrm>
              <a:custGeom>
                <a:avLst/>
                <a:gdLst/>
                <a:ahLst/>
                <a:cxnLst/>
                <a:rect l="l" t="t" r="r" b="b"/>
                <a:pathLst>
                  <a:path w="358267" h="170426" extrusionOk="0">
                    <a:moveTo>
                      <a:pt x="331351" y="0"/>
                    </a:moveTo>
                    <a:cubicBezTo>
                      <a:pt x="385326" y="29845"/>
                      <a:pt x="340241" y="100330"/>
                      <a:pt x="347226" y="149860"/>
                    </a:cubicBezTo>
                    <a:cubicBezTo>
                      <a:pt x="345956" y="186690"/>
                      <a:pt x="250706" y="162560"/>
                      <a:pt x="222766" y="163830"/>
                    </a:cubicBezTo>
                    <a:cubicBezTo>
                      <a:pt x="152281" y="173990"/>
                      <a:pt x="81796" y="159385"/>
                      <a:pt x="10676" y="165735"/>
                    </a:cubicBezTo>
                    <a:cubicBezTo>
                      <a:pt x="-67429" y="148590"/>
                      <a:pt x="307856" y="15240"/>
                      <a:pt x="331351" y="0"/>
                    </a:cubicBezTo>
                    <a:close/>
                    <a:moveTo>
                      <a:pt x="331986" y="27305"/>
                    </a:moveTo>
                    <a:cubicBezTo>
                      <a:pt x="281821" y="40005"/>
                      <a:pt x="86241" y="122555"/>
                      <a:pt x="64651" y="139700"/>
                    </a:cubicBezTo>
                    <a:cubicBezTo>
                      <a:pt x="146566" y="156845"/>
                      <a:pt x="236736" y="147955"/>
                      <a:pt x="321191" y="142875"/>
                    </a:cubicBezTo>
                    <a:cubicBezTo>
                      <a:pt x="327541" y="104140"/>
                      <a:pt x="333891" y="66675"/>
                      <a:pt x="331986" y="27305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136" name="Google Shape;136;p3"/>
            <p:cNvSpPr/>
            <p:nvPr/>
          </p:nvSpPr>
          <p:spPr>
            <a:xfrm rot="-1696692">
              <a:off x="7441723" y="1525254"/>
              <a:ext cx="760522" cy="200454"/>
            </a:xfrm>
            <a:custGeom>
              <a:avLst/>
              <a:gdLst/>
              <a:ahLst/>
              <a:cxnLst/>
              <a:rect l="l" t="t" r="r" b="b"/>
              <a:pathLst>
                <a:path w="884171" h="233045" extrusionOk="0">
                  <a:moveTo>
                    <a:pt x="857928" y="0"/>
                  </a:moveTo>
                  <a:cubicBezTo>
                    <a:pt x="574717" y="35560"/>
                    <a:pt x="287698" y="28575"/>
                    <a:pt x="3218" y="62230"/>
                  </a:cubicBezTo>
                  <a:cubicBezTo>
                    <a:pt x="6393" y="102870"/>
                    <a:pt x="-13927" y="213360"/>
                    <a:pt x="19727" y="233045"/>
                  </a:cubicBezTo>
                  <a:cubicBezTo>
                    <a:pt x="151173" y="226695"/>
                    <a:pt x="281348" y="213995"/>
                    <a:pt x="413427" y="214630"/>
                  </a:cubicBezTo>
                  <a:cubicBezTo>
                    <a:pt x="563923" y="219075"/>
                    <a:pt x="715053" y="208280"/>
                    <a:pt x="865548" y="195580"/>
                  </a:cubicBezTo>
                  <a:cubicBezTo>
                    <a:pt x="899203" y="207010"/>
                    <a:pt x="881423" y="5080"/>
                    <a:pt x="857928" y="0"/>
                  </a:cubicBezTo>
                  <a:close/>
                  <a:moveTo>
                    <a:pt x="860467" y="169545"/>
                  </a:moveTo>
                  <a:cubicBezTo>
                    <a:pt x="825542" y="180340"/>
                    <a:pt x="790617" y="177165"/>
                    <a:pt x="756328" y="185420"/>
                  </a:cubicBezTo>
                  <a:cubicBezTo>
                    <a:pt x="748707" y="175260"/>
                    <a:pt x="742357" y="167005"/>
                    <a:pt x="735373" y="157480"/>
                  </a:cubicBezTo>
                  <a:cubicBezTo>
                    <a:pt x="723942" y="175260"/>
                    <a:pt x="730928" y="186690"/>
                    <a:pt x="703623" y="183515"/>
                  </a:cubicBezTo>
                  <a:cubicBezTo>
                    <a:pt x="699813" y="175895"/>
                    <a:pt x="695367" y="168275"/>
                    <a:pt x="690923" y="160020"/>
                  </a:cubicBezTo>
                  <a:cubicBezTo>
                    <a:pt x="677588" y="164465"/>
                    <a:pt x="685842" y="179070"/>
                    <a:pt x="676317" y="184150"/>
                  </a:cubicBezTo>
                  <a:cubicBezTo>
                    <a:pt x="662982" y="182245"/>
                    <a:pt x="673778" y="159385"/>
                    <a:pt x="654092" y="161290"/>
                  </a:cubicBezTo>
                  <a:cubicBezTo>
                    <a:pt x="652188" y="168910"/>
                    <a:pt x="649648" y="177800"/>
                    <a:pt x="647742" y="186690"/>
                  </a:cubicBezTo>
                  <a:cubicBezTo>
                    <a:pt x="598213" y="209550"/>
                    <a:pt x="632503" y="132080"/>
                    <a:pt x="597578" y="128270"/>
                  </a:cubicBezTo>
                  <a:cubicBezTo>
                    <a:pt x="574717" y="146050"/>
                    <a:pt x="625517" y="198120"/>
                    <a:pt x="575988" y="194310"/>
                  </a:cubicBezTo>
                  <a:cubicBezTo>
                    <a:pt x="571542" y="184150"/>
                    <a:pt x="566463" y="172720"/>
                    <a:pt x="561382" y="160020"/>
                  </a:cubicBezTo>
                  <a:cubicBezTo>
                    <a:pt x="548682" y="168910"/>
                    <a:pt x="555667" y="180975"/>
                    <a:pt x="551223" y="189865"/>
                  </a:cubicBezTo>
                  <a:cubicBezTo>
                    <a:pt x="527727" y="199390"/>
                    <a:pt x="528363" y="180340"/>
                    <a:pt x="515663" y="167640"/>
                  </a:cubicBezTo>
                  <a:cubicBezTo>
                    <a:pt x="506138" y="172720"/>
                    <a:pt x="510582" y="179070"/>
                    <a:pt x="509948" y="184785"/>
                  </a:cubicBezTo>
                  <a:cubicBezTo>
                    <a:pt x="503598" y="211455"/>
                    <a:pt x="478832" y="184150"/>
                    <a:pt x="477563" y="168275"/>
                  </a:cubicBezTo>
                  <a:cubicBezTo>
                    <a:pt x="475657" y="168275"/>
                    <a:pt x="473118" y="168910"/>
                    <a:pt x="471213" y="168910"/>
                  </a:cubicBezTo>
                  <a:cubicBezTo>
                    <a:pt x="468673" y="176530"/>
                    <a:pt x="468038" y="185420"/>
                    <a:pt x="468673" y="192405"/>
                  </a:cubicBezTo>
                  <a:cubicBezTo>
                    <a:pt x="419143" y="222885"/>
                    <a:pt x="449623" y="139065"/>
                    <a:pt x="420413" y="134620"/>
                  </a:cubicBezTo>
                  <a:cubicBezTo>
                    <a:pt x="403268" y="157480"/>
                    <a:pt x="441368" y="204470"/>
                    <a:pt x="384852" y="194310"/>
                  </a:cubicBezTo>
                  <a:cubicBezTo>
                    <a:pt x="379773" y="186690"/>
                    <a:pt x="374057" y="178435"/>
                    <a:pt x="367707" y="168910"/>
                  </a:cubicBezTo>
                  <a:cubicBezTo>
                    <a:pt x="355643" y="175260"/>
                    <a:pt x="365802" y="188595"/>
                    <a:pt x="356277" y="194310"/>
                  </a:cubicBezTo>
                  <a:cubicBezTo>
                    <a:pt x="341038" y="190500"/>
                    <a:pt x="348023" y="171450"/>
                    <a:pt x="337227" y="164465"/>
                  </a:cubicBezTo>
                  <a:cubicBezTo>
                    <a:pt x="323893" y="161290"/>
                    <a:pt x="327702" y="179705"/>
                    <a:pt x="325798" y="187960"/>
                  </a:cubicBezTo>
                  <a:cubicBezTo>
                    <a:pt x="311827" y="185420"/>
                    <a:pt x="316907" y="161290"/>
                    <a:pt x="299763" y="167640"/>
                  </a:cubicBezTo>
                  <a:cubicBezTo>
                    <a:pt x="299127" y="175260"/>
                    <a:pt x="298493" y="183515"/>
                    <a:pt x="297857" y="193040"/>
                  </a:cubicBezTo>
                  <a:cubicBezTo>
                    <a:pt x="284523" y="198120"/>
                    <a:pt x="270552" y="196215"/>
                    <a:pt x="255313" y="193675"/>
                  </a:cubicBezTo>
                  <a:cubicBezTo>
                    <a:pt x="253407" y="123190"/>
                    <a:pt x="226102" y="121285"/>
                    <a:pt x="228643" y="193675"/>
                  </a:cubicBezTo>
                  <a:cubicBezTo>
                    <a:pt x="208957" y="210185"/>
                    <a:pt x="200068" y="191770"/>
                    <a:pt x="189907" y="181610"/>
                  </a:cubicBezTo>
                  <a:cubicBezTo>
                    <a:pt x="187368" y="183515"/>
                    <a:pt x="184827" y="184150"/>
                    <a:pt x="184193" y="185420"/>
                  </a:cubicBezTo>
                  <a:cubicBezTo>
                    <a:pt x="179748" y="215265"/>
                    <a:pt x="160063" y="195580"/>
                    <a:pt x="153713" y="178435"/>
                  </a:cubicBezTo>
                  <a:cubicBezTo>
                    <a:pt x="136568" y="176530"/>
                    <a:pt x="152443" y="219075"/>
                    <a:pt x="127043" y="200025"/>
                  </a:cubicBezTo>
                  <a:cubicBezTo>
                    <a:pt x="124502" y="193040"/>
                    <a:pt x="122598" y="184150"/>
                    <a:pt x="116248" y="179070"/>
                  </a:cubicBezTo>
                  <a:cubicBezTo>
                    <a:pt x="104818" y="182245"/>
                    <a:pt x="108627" y="191135"/>
                    <a:pt x="106088" y="197485"/>
                  </a:cubicBezTo>
                  <a:cubicBezTo>
                    <a:pt x="76877" y="236855"/>
                    <a:pt x="86402" y="157480"/>
                    <a:pt x="76877" y="144780"/>
                  </a:cubicBezTo>
                  <a:cubicBezTo>
                    <a:pt x="43857" y="125095"/>
                    <a:pt x="66718" y="187325"/>
                    <a:pt x="62273" y="203200"/>
                  </a:cubicBezTo>
                  <a:cubicBezTo>
                    <a:pt x="52113" y="213360"/>
                    <a:pt x="41318" y="208280"/>
                    <a:pt x="29888" y="208280"/>
                  </a:cubicBezTo>
                  <a:cubicBezTo>
                    <a:pt x="26077" y="177165"/>
                    <a:pt x="5123" y="95250"/>
                    <a:pt x="35602" y="78740"/>
                  </a:cubicBezTo>
                  <a:cubicBezTo>
                    <a:pt x="133393" y="58420"/>
                    <a:pt x="233723" y="57785"/>
                    <a:pt x="333418" y="53975"/>
                  </a:cubicBezTo>
                  <a:cubicBezTo>
                    <a:pt x="505502" y="41910"/>
                    <a:pt x="680763" y="26670"/>
                    <a:pt x="852213" y="30480"/>
                  </a:cubicBezTo>
                  <a:cubicBezTo>
                    <a:pt x="863007" y="74930"/>
                    <a:pt x="864913" y="125730"/>
                    <a:pt x="860467" y="169545"/>
                  </a:cubicBezTo>
                  <a:close/>
                  <a:moveTo>
                    <a:pt x="776648" y="102235"/>
                  </a:moveTo>
                  <a:cubicBezTo>
                    <a:pt x="776648" y="144780"/>
                    <a:pt x="831892" y="132080"/>
                    <a:pt x="839513" y="100965"/>
                  </a:cubicBezTo>
                  <a:cubicBezTo>
                    <a:pt x="838878" y="50800"/>
                    <a:pt x="779188" y="59055"/>
                    <a:pt x="776648" y="102235"/>
                  </a:cubicBezTo>
                  <a:close/>
                  <a:moveTo>
                    <a:pt x="796967" y="102235"/>
                  </a:moveTo>
                  <a:cubicBezTo>
                    <a:pt x="799507" y="89535"/>
                    <a:pt x="809032" y="91440"/>
                    <a:pt x="817288" y="101600"/>
                  </a:cubicBezTo>
                  <a:cubicBezTo>
                    <a:pt x="809032" y="107315"/>
                    <a:pt x="796332" y="116205"/>
                    <a:pt x="796967" y="10223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1161548" y="2558031"/>
              <a:ext cx="665135" cy="522113"/>
            </a:xfrm>
            <a:custGeom>
              <a:avLst/>
              <a:gdLst/>
              <a:ahLst/>
              <a:cxnLst/>
              <a:rect l="l" t="t" r="r" b="b"/>
              <a:pathLst>
                <a:path w="773413" h="607108" extrusionOk="0">
                  <a:moveTo>
                    <a:pt x="330200" y="266676"/>
                  </a:moveTo>
                  <a:cubicBezTo>
                    <a:pt x="311785" y="287631"/>
                    <a:pt x="356870" y="297791"/>
                    <a:pt x="365125" y="312396"/>
                  </a:cubicBezTo>
                  <a:cubicBezTo>
                    <a:pt x="452120" y="383516"/>
                    <a:pt x="374650" y="271121"/>
                    <a:pt x="330200" y="266676"/>
                  </a:cubicBezTo>
                  <a:close/>
                  <a:moveTo>
                    <a:pt x="345440" y="379706"/>
                  </a:moveTo>
                  <a:cubicBezTo>
                    <a:pt x="343535" y="361291"/>
                    <a:pt x="321945" y="360021"/>
                    <a:pt x="318770" y="343511"/>
                  </a:cubicBezTo>
                  <a:cubicBezTo>
                    <a:pt x="320675" y="320016"/>
                    <a:pt x="302260" y="323826"/>
                    <a:pt x="288925" y="317476"/>
                  </a:cubicBezTo>
                  <a:cubicBezTo>
                    <a:pt x="288290" y="309856"/>
                    <a:pt x="287655" y="302871"/>
                    <a:pt x="287020" y="295886"/>
                  </a:cubicBezTo>
                  <a:cubicBezTo>
                    <a:pt x="256540" y="302871"/>
                    <a:pt x="237490" y="313031"/>
                    <a:pt x="245745" y="340336"/>
                  </a:cubicBezTo>
                  <a:cubicBezTo>
                    <a:pt x="258445" y="358116"/>
                    <a:pt x="277495" y="337796"/>
                    <a:pt x="294005" y="347956"/>
                  </a:cubicBezTo>
                  <a:cubicBezTo>
                    <a:pt x="292100" y="368911"/>
                    <a:pt x="304800" y="377801"/>
                    <a:pt x="325120" y="377801"/>
                  </a:cubicBezTo>
                  <a:cubicBezTo>
                    <a:pt x="336550" y="404471"/>
                    <a:pt x="335915" y="405106"/>
                    <a:pt x="358775" y="416536"/>
                  </a:cubicBezTo>
                  <a:cubicBezTo>
                    <a:pt x="372110" y="422251"/>
                    <a:pt x="386715" y="457176"/>
                    <a:pt x="400050" y="436221"/>
                  </a:cubicBezTo>
                  <a:cubicBezTo>
                    <a:pt x="391795" y="396851"/>
                    <a:pt x="360680" y="405106"/>
                    <a:pt x="345440" y="379706"/>
                  </a:cubicBezTo>
                  <a:close/>
                  <a:moveTo>
                    <a:pt x="507365" y="428601"/>
                  </a:moveTo>
                  <a:cubicBezTo>
                    <a:pt x="495935" y="401296"/>
                    <a:pt x="474345" y="382881"/>
                    <a:pt x="453390" y="364466"/>
                  </a:cubicBezTo>
                  <a:cubicBezTo>
                    <a:pt x="431165" y="346051"/>
                    <a:pt x="431165" y="391136"/>
                    <a:pt x="451485" y="393676"/>
                  </a:cubicBezTo>
                  <a:cubicBezTo>
                    <a:pt x="487045" y="408916"/>
                    <a:pt x="488315" y="451461"/>
                    <a:pt x="525145" y="467336"/>
                  </a:cubicBezTo>
                  <a:cubicBezTo>
                    <a:pt x="542925" y="447651"/>
                    <a:pt x="513715" y="441301"/>
                    <a:pt x="507365" y="428601"/>
                  </a:cubicBezTo>
                  <a:close/>
                  <a:moveTo>
                    <a:pt x="504825" y="315571"/>
                  </a:moveTo>
                  <a:cubicBezTo>
                    <a:pt x="500380" y="301601"/>
                    <a:pt x="481965" y="299061"/>
                    <a:pt x="480060" y="284456"/>
                  </a:cubicBezTo>
                  <a:cubicBezTo>
                    <a:pt x="474980" y="258421"/>
                    <a:pt x="442595" y="265406"/>
                    <a:pt x="434340" y="241276"/>
                  </a:cubicBezTo>
                  <a:cubicBezTo>
                    <a:pt x="421005" y="238101"/>
                    <a:pt x="410210" y="251436"/>
                    <a:pt x="398145" y="240006"/>
                  </a:cubicBezTo>
                  <a:cubicBezTo>
                    <a:pt x="403860" y="233656"/>
                    <a:pt x="408940" y="232386"/>
                    <a:pt x="417195" y="228576"/>
                  </a:cubicBezTo>
                  <a:cubicBezTo>
                    <a:pt x="400050" y="175871"/>
                    <a:pt x="313690" y="272391"/>
                    <a:pt x="419735" y="267311"/>
                  </a:cubicBezTo>
                  <a:cubicBezTo>
                    <a:pt x="422275" y="289536"/>
                    <a:pt x="445770" y="278741"/>
                    <a:pt x="461645" y="288266"/>
                  </a:cubicBezTo>
                  <a:cubicBezTo>
                    <a:pt x="460375" y="315571"/>
                    <a:pt x="490855" y="330176"/>
                    <a:pt x="508000" y="347321"/>
                  </a:cubicBezTo>
                  <a:cubicBezTo>
                    <a:pt x="532130" y="360656"/>
                    <a:pt x="526415" y="399391"/>
                    <a:pt x="563245" y="392406"/>
                  </a:cubicBezTo>
                  <a:cubicBezTo>
                    <a:pt x="560070" y="370181"/>
                    <a:pt x="537210" y="365101"/>
                    <a:pt x="537210" y="340971"/>
                  </a:cubicBezTo>
                  <a:cubicBezTo>
                    <a:pt x="524510" y="334621"/>
                    <a:pt x="509270" y="329541"/>
                    <a:pt x="504825" y="315571"/>
                  </a:cubicBezTo>
                  <a:close/>
                  <a:moveTo>
                    <a:pt x="744220" y="156186"/>
                  </a:moveTo>
                  <a:cubicBezTo>
                    <a:pt x="658495" y="119991"/>
                    <a:pt x="573405" y="78081"/>
                    <a:pt x="509270" y="8231"/>
                  </a:cubicBezTo>
                  <a:cubicBezTo>
                    <a:pt x="478155" y="-22249"/>
                    <a:pt x="454660" y="40616"/>
                    <a:pt x="430530" y="55856"/>
                  </a:cubicBezTo>
                  <a:cubicBezTo>
                    <a:pt x="309880" y="170156"/>
                    <a:pt x="172720" y="286361"/>
                    <a:pt x="0" y="294616"/>
                  </a:cubicBezTo>
                  <a:cubicBezTo>
                    <a:pt x="14605" y="319381"/>
                    <a:pt x="14605" y="318746"/>
                    <a:pt x="29845" y="328271"/>
                  </a:cubicBezTo>
                  <a:cubicBezTo>
                    <a:pt x="91440" y="365736"/>
                    <a:pt x="144780" y="415901"/>
                    <a:pt x="205740" y="454001"/>
                  </a:cubicBezTo>
                  <a:cubicBezTo>
                    <a:pt x="279400" y="483211"/>
                    <a:pt x="368935" y="638786"/>
                    <a:pt x="440690" y="601322"/>
                  </a:cubicBezTo>
                  <a:cubicBezTo>
                    <a:pt x="623570" y="562586"/>
                    <a:pt x="855980" y="342876"/>
                    <a:pt x="744220" y="156186"/>
                  </a:cubicBezTo>
                  <a:close/>
                  <a:moveTo>
                    <a:pt x="412750" y="585447"/>
                  </a:moveTo>
                  <a:cubicBezTo>
                    <a:pt x="372110" y="579731"/>
                    <a:pt x="340995" y="535916"/>
                    <a:pt x="308610" y="511786"/>
                  </a:cubicBezTo>
                  <a:cubicBezTo>
                    <a:pt x="229235" y="438761"/>
                    <a:pt x="133985" y="389866"/>
                    <a:pt x="57150" y="314301"/>
                  </a:cubicBezTo>
                  <a:cubicBezTo>
                    <a:pt x="231140" y="271756"/>
                    <a:pt x="370840" y="152376"/>
                    <a:pt x="493395" y="26646"/>
                  </a:cubicBezTo>
                  <a:cubicBezTo>
                    <a:pt x="561975" y="90781"/>
                    <a:pt x="644525" y="126976"/>
                    <a:pt x="723265" y="173966"/>
                  </a:cubicBezTo>
                  <a:cubicBezTo>
                    <a:pt x="699135" y="203176"/>
                    <a:pt x="664210" y="216511"/>
                    <a:pt x="643255" y="243816"/>
                  </a:cubicBezTo>
                  <a:cubicBezTo>
                    <a:pt x="660400" y="283186"/>
                    <a:pt x="710565" y="292076"/>
                    <a:pt x="733425" y="327636"/>
                  </a:cubicBezTo>
                  <a:cubicBezTo>
                    <a:pt x="689610" y="466701"/>
                    <a:pt x="548005" y="554966"/>
                    <a:pt x="412750" y="585447"/>
                  </a:cubicBezTo>
                  <a:close/>
                  <a:moveTo>
                    <a:pt x="674370" y="250166"/>
                  </a:moveTo>
                  <a:cubicBezTo>
                    <a:pt x="697865" y="229211"/>
                    <a:pt x="714375" y="205716"/>
                    <a:pt x="743585" y="197461"/>
                  </a:cubicBezTo>
                  <a:cubicBezTo>
                    <a:pt x="744855" y="232386"/>
                    <a:pt x="751205" y="265406"/>
                    <a:pt x="738505" y="299061"/>
                  </a:cubicBezTo>
                  <a:cubicBezTo>
                    <a:pt x="712470" y="288266"/>
                    <a:pt x="697865" y="265406"/>
                    <a:pt x="674370" y="250166"/>
                  </a:cubicBezTo>
                  <a:close/>
                  <a:moveTo>
                    <a:pt x="641985" y="310491"/>
                  </a:moveTo>
                  <a:cubicBezTo>
                    <a:pt x="619760" y="306681"/>
                    <a:pt x="605790" y="289536"/>
                    <a:pt x="589280" y="280011"/>
                  </a:cubicBezTo>
                  <a:cubicBezTo>
                    <a:pt x="587375" y="270486"/>
                    <a:pt x="586105" y="263501"/>
                    <a:pt x="584835" y="255881"/>
                  </a:cubicBezTo>
                  <a:cubicBezTo>
                    <a:pt x="541020" y="246356"/>
                    <a:pt x="568960" y="223496"/>
                    <a:pt x="506095" y="215241"/>
                  </a:cubicBezTo>
                  <a:cubicBezTo>
                    <a:pt x="534670" y="166346"/>
                    <a:pt x="490220" y="189841"/>
                    <a:pt x="461645" y="186031"/>
                  </a:cubicBezTo>
                  <a:cubicBezTo>
                    <a:pt x="436245" y="172061"/>
                    <a:pt x="474345" y="158726"/>
                    <a:pt x="487045" y="156186"/>
                  </a:cubicBezTo>
                  <a:cubicBezTo>
                    <a:pt x="502920" y="130786"/>
                    <a:pt x="456565" y="133961"/>
                    <a:pt x="447040" y="148566"/>
                  </a:cubicBezTo>
                  <a:cubicBezTo>
                    <a:pt x="419100" y="174601"/>
                    <a:pt x="444500" y="210796"/>
                    <a:pt x="478790" y="206986"/>
                  </a:cubicBezTo>
                  <a:cubicBezTo>
                    <a:pt x="490855" y="245086"/>
                    <a:pt x="502285" y="234291"/>
                    <a:pt x="534670" y="244451"/>
                  </a:cubicBezTo>
                  <a:cubicBezTo>
                    <a:pt x="539115" y="264771"/>
                    <a:pt x="565785" y="269851"/>
                    <a:pt x="571500" y="292711"/>
                  </a:cubicBezTo>
                  <a:cubicBezTo>
                    <a:pt x="590550" y="305411"/>
                    <a:pt x="613410" y="332081"/>
                    <a:pt x="638175" y="329541"/>
                  </a:cubicBezTo>
                  <a:cubicBezTo>
                    <a:pt x="647700" y="327636"/>
                    <a:pt x="648335" y="313666"/>
                    <a:pt x="641985" y="31049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138" name="Google Shape;138;p3"/>
            <p:cNvGrpSpPr/>
            <p:nvPr/>
          </p:nvGrpSpPr>
          <p:grpSpPr>
            <a:xfrm>
              <a:off x="346827" y="3411153"/>
              <a:ext cx="376916" cy="455685"/>
              <a:chOff x="1010452" y="1144365"/>
              <a:chExt cx="376916" cy="455685"/>
            </a:xfrm>
          </p:grpSpPr>
          <p:sp>
            <p:nvSpPr>
              <p:cNvPr id="139" name="Google Shape;139;p3"/>
              <p:cNvSpPr/>
              <p:nvPr/>
            </p:nvSpPr>
            <p:spPr>
              <a:xfrm>
                <a:off x="1010452" y="1144365"/>
                <a:ext cx="376916" cy="455685"/>
              </a:xfrm>
              <a:custGeom>
                <a:avLst/>
                <a:gdLst/>
                <a:ahLst/>
                <a:cxnLst/>
                <a:rect l="l" t="t" r="r" b="b"/>
                <a:pathLst>
                  <a:path w="438274" h="529866" extrusionOk="0">
                    <a:moveTo>
                      <a:pt x="42669" y="358775"/>
                    </a:moveTo>
                    <a:cubicBezTo>
                      <a:pt x="32509" y="365760"/>
                      <a:pt x="24889" y="370840"/>
                      <a:pt x="16634" y="376555"/>
                    </a:cubicBezTo>
                    <a:cubicBezTo>
                      <a:pt x="759" y="367030"/>
                      <a:pt x="-511" y="353060"/>
                      <a:pt x="124" y="337820"/>
                    </a:cubicBezTo>
                    <a:cubicBezTo>
                      <a:pt x="25524" y="336550"/>
                      <a:pt x="44574" y="340360"/>
                      <a:pt x="69339" y="353060"/>
                    </a:cubicBezTo>
                    <a:cubicBezTo>
                      <a:pt x="81404" y="349250"/>
                      <a:pt x="94739" y="345440"/>
                      <a:pt x="107439" y="340995"/>
                    </a:cubicBezTo>
                    <a:cubicBezTo>
                      <a:pt x="139189" y="224155"/>
                      <a:pt x="129029" y="254000"/>
                      <a:pt x="172209" y="186055"/>
                    </a:cubicBezTo>
                    <a:cubicBezTo>
                      <a:pt x="136014" y="133985"/>
                      <a:pt x="101089" y="64770"/>
                      <a:pt x="130934" y="0"/>
                    </a:cubicBezTo>
                    <a:cubicBezTo>
                      <a:pt x="181099" y="8255"/>
                      <a:pt x="230629" y="101600"/>
                      <a:pt x="237614" y="151130"/>
                    </a:cubicBezTo>
                    <a:cubicBezTo>
                      <a:pt x="282699" y="160020"/>
                      <a:pt x="330324" y="148590"/>
                      <a:pt x="366519" y="186055"/>
                    </a:cubicBezTo>
                    <a:cubicBezTo>
                      <a:pt x="391284" y="211455"/>
                      <a:pt x="430654" y="226695"/>
                      <a:pt x="438274" y="264795"/>
                    </a:cubicBezTo>
                    <a:cubicBezTo>
                      <a:pt x="363344" y="320040"/>
                      <a:pt x="256029" y="259080"/>
                      <a:pt x="195704" y="205740"/>
                    </a:cubicBezTo>
                    <a:cubicBezTo>
                      <a:pt x="153794" y="228600"/>
                      <a:pt x="141094" y="292100"/>
                      <a:pt x="136649" y="332740"/>
                    </a:cubicBezTo>
                    <a:cubicBezTo>
                      <a:pt x="143634" y="339090"/>
                      <a:pt x="151889" y="345440"/>
                      <a:pt x="160779" y="353060"/>
                    </a:cubicBezTo>
                    <a:cubicBezTo>
                      <a:pt x="169669" y="349885"/>
                      <a:pt x="178559" y="346075"/>
                      <a:pt x="188084" y="342900"/>
                    </a:cubicBezTo>
                    <a:cubicBezTo>
                      <a:pt x="193799" y="347345"/>
                      <a:pt x="199514" y="351790"/>
                      <a:pt x="205864" y="357505"/>
                    </a:cubicBezTo>
                    <a:cubicBezTo>
                      <a:pt x="238249" y="346710"/>
                      <a:pt x="275079" y="366395"/>
                      <a:pt x="310004" y="365125"/>
                    </a:cubicBezTo>
                    <a:cubicBezTo>
                      <a:pt x="348104" y="407670"/>
                      <a:pt x="245869" y="379095"/>
                      <a:pt x="227454" y="375285"/>
                    </a:cubicBezTo>
                    <a:cubicBezTo>
                      <a:pt x="220469" y="379095"/>
                      <a:pt x="212849" y="384175"/>
                      <a:pt x="203959" y="388620"/>
                    </a:cubicBezTo>
                    <a:cubicBezTo>
                      <a:pt x="196974" y="386080"/>
                      <a:pt x="188719" y="381000"/>
                      <a:pt x="184274" y="375920"/>
                    </a:cubicBezTo>
                    <a:cubicBezTo>
                      <a:pt x="167129" y="374650"/>
                      <a:pt x="151889" y="373380"/>
                      <a:pt x="134744" y="372110"/>
                    </a:cubicBezTo>
                    <a:cubicBezTo>
                      <a:pt x="134744" y="381000"/>
                      <a:pt x="139189" y="389890"/>
                      <a:pt x="145539" y="395605"/>
                    </a:cubicBezTo>
                    <a:cubicBezTo>
                      <a:pt x="186179" y="433070"/>
                      <a:pt x="166494" y="499110"/>
                      <a:pt x="128394" y="528955"/>
                    </a:cubicBezTo>
                    <a:cubicBezTo>
                      <a:pt x="69974" y="541020"/>
                      <a:pt x="67434" y="429895"/>
                      <a:pt x="99819" y="396875"/>
                    </a:cubicBezTo>
                    <a:cubicBezTo>
                      <a:pt x="113154" y="386715"/>
                      <a:pt x="109979" y="361315"/>
                      <a:pt x="90294" y="370205"/>
                    </a:cubicBezTo>
                    <a:cubicBezTo>
                      <a:pt x="71244" y="380365"/>
                      <a:pt x="57909" y="368300"/>
                      <a:pt x="42669" y="358775"/>
                    </a:cubicBezTo>
                    <a:close/>
                    <a:moveTo>
                      <a:pt x="111884" y="481965"/>
                    </a:moveTo>
                    <a:cubicBezTo>
                      <a:pt x="107439" y="512445"/>
                      <a:pt x="133474" y="506095"/>
                      <a:pt x="111249" y="482600"/>
                    </a:cubicBezTo>
                    <a:cubicBezTo>
                      <a:pt x="110614" y="470535"/>
                      <a:pt x="109979" y="458470"/>
                      <a:pt x="108709" y="446405"/>
                    </a:cubicBezTo>
                    <a:cubicBezTo>
                      <a:pt x="105534" y="458470"/>
                      <a:pt x="99184" y="471805"/>
                      <a:pt x="111884" y="481965"/>
                    </a:cubicBezTo>
                    <a:close/>
                    <a:moveTo>
                      <a:pt x="200784" y="171450"/>
                    </a:moveTo>
                    <a:cubicBezTo>
                      <a:pt x="233804" y="126365"/>
                      <a:pt x="188084" y="57785"/>
                      <a:pt x="148079" y="34290"/>
                    </a:cubicBezTo>
                    <a:cubicBezTo>
                      <a:pt x="130934" y="70485"/>
                      <a:pt x="156334" y="168910"/>
                      <a:pt x="200784" y="171450"/>
                    </a:cubicBezTo>
                    <a:lnTo>
                      <a:pt x="200784" y="171450"/>
                    </a:lnTo>
                    <a:close/>
                    <a:moveTo>
                      <a:pt x="241424" y="220980"/>
                    </a:moveTo>
                    <a:lnTo>
                      <a:pt x="242059" y="219075"/>
                    </a:lnTo>
                    <a:lnTo>
                      <a:pt x="240154" y="220345"/>
                    </a:lnTo>
                    <a:cubicBezTo>
                      <a:pt x="289684" y="245110"/>
                      <a:pt x="363979" y="292100"/>
                      <a:pt x="412239" y="248920"/>
                    </a:cubicBezTo>
                    <a:cubicBezTo>
                      <a:pt x="370964" y="205740"/>
                      <a:pt x="304289" y="149860"/>
                      <a:pt x="243964" y="186690"/>
                    </a:cubicBezTo>
                    <a:cubicBezTo>
                      <a:pt x="269999" y="217170"/>
                      <a:pt x="344294" y="203835"/>
                      <a:pt x="353819" y="244475"/>
                    </a:cubicBezTo>
                    <a:cubicBezTo>
                      <a:pt x="318259" y="237490"/>
                      <a:pt x="280159" y="214630"/>
                      <a:pt x="241424" y="220980"/>
                    </a:cubicBezTo>
                    <a:close/>
                    <a:moveTo>
                      <a:pt x="139189" y="431165"/>
                    </a:moveTo>
                    <a:cubicBezTo>
                      <a:pt x="135379" y="450215"/>
                      <a:pt x="134744" y="450215"/>
                      <a:pt x="140459" y="465455"/>
                    </a:cubicBezTo>
                    <a:cubicBezTo>
                      <a:pt x="146809" y="453390"/>
                      <a:pt x="145539" y="443230"/>
                      <a:pt x="139189" y="431165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140" name="Google Shape;140;p3"/>
              <p:cNvSpPr/>
              <p:nvPr/>
            </p:nvSpPr>
            <p:spPr>
              <a:xfrm>
                <a:off x="1151008" y="1222803"/>
                <a:ext cx="35003" cy="68520"/>
              </a:xfrm>
              <a:custGeom>
                <a:avLst/>
                <a:gdLst/>
                <a:ahLst/>
                <a:cxnLst/>
                <a:rect l="l" t="t" r="r" b="b"/>
                <a:pathLst>
                  <a:path w="40701" h="79674" extrusionOk="0">
                    <a:moveTo>
                      <a:pt x="38100" y="79674"/>
                    </a:moveTo>
                    <a:cubicBezTo>
                      <a:pt x="20320" y="56179"/>
                      <a:pt x="8255" y="30144"/>
                      <a:pt x="0" y="2840"/>
                    </a:cubicBezTo>
                    <a:cubicBezTo>
                      <a:pt x="24130" y="-16210"/>
                      <a:pt x="48895" y="66340"/>
                      <a:pt x="38100" y="79674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141" name="Google Shape;141;p3"/>
            <p:cNvSpPr/>
            <p:nvPr/>
          </p:nvSpPr>
          <p:spPr>
            <a:xfrm rot="-1109260">
              <a:off x="7493180" y="3971096"/>
              <a:ext cx="396713" cy="402269"/>
            </a:xfrm>
            <a:custGeom>
              <a:avLst/>
              <a:gdLst/>
              <a:ahLst/>
              <a:cxnLst/>
              <a:rect l="l" t="t" r="r" b="b"/>
              <a:pathLst>
                <a:path w="461644" h="468109" extrusionOk="0">
                  <a:moveTo>
                    <a:pt x="313055" y="28998"/>
                  </a:moveTo>
                  <a:cubicBezTo>
                    <a:pt x="261620" y="-13547"/>
                    <a:pt x="187960" y="-4022"/>
                    <a:pt x="131445" y="23918"/>
                  </a:cubicBezTo>
                  <a:cubicBezTo>
                    <a:pt x="158750" y="209973"/>
                    <a:pt x="74295" y="277918"/>
                    <a:pt x="0" y="435398"/>
                  </a:cubicBezTo>
                  <a:cubicBezTo>
                    <a:pt x="26670" y="495088"/>
                    <a:pt x="107314" y="453178"/>
                    <a:pt x="158750" y="461433"/>
                  </a:cubicBezTo>
                  <a:cubicBezTo>
                    <a:pt x="257810" y="439208"/>
                    <a:pt x="367664" y="470323"/>
                    <a:pt x="461645" y="435398"/>
                  </a:cubicBezTo>
                  <a:cubicBezTo>
                    <a:pt x="369570" y="280458"/>
                    <a:pt x="297814" y="222038"/>
                    <a:pt x="313055" y="28998"/>
                  </a:cubicBezTo>
                  <a:close/>
                  <a:moveTo>
                    <a:pt x="270510" y="39158"/>
                  </a:moveTo>
                  <a:cubicBezTo>
                    <a:pt x="237489" y="54398"/>
                    <a:pt x="205105" y="51858"/>
                    <a:pt x="172085" y="38523"/>
                  </a:cubicBezTo>
                  <a:cubicBezTo>
                    <a:pt x="197485" y="14393"/>
                    <a:pt x="243205" y="16933"/>
                    <a:pt x="270510" y="39158"/>
                  </a:cubicBezTo>
                  <a:close/>
                  <a:moveTo>
                    <a:pt x="160655" y="63923"/>
                  </a:moveTo>
                  <a:cubicBezTo>
                    <a:pt x="203835" y="69638"/>
                    <a:pt x="242570" y="70273"/>
                    <a:pt x="287020" y="64558"/>
                  </a:cubicBezTo>
                  <a:cubicBezTo>
                    <a:pt x="301625" y="119803"/>
                    <a:pt x="283845" y="182033"/>
                    <a:pt x="306070" y="232833"/>
                  </a:cubicBezTo>
                  <a:cubicBezTo>
                    <a:pt x="314325" y="244898"/>
                    <a:pt x="330835" y="258868"/>
                    <a:pt x="321310" y="274743"/>
                  </a:cubicBezTo>
                  <a:cubicBezTo>
                    <a:pt x="258445" y="376978"/>
                    <a:pt x="194310" y="273473"/>
                    <a:pt x="116839" y="281728"/>
                  </a:cubicBezTo>
                  <a:cubicBezTo>
                    <a:pt x="172085" y="168063"/>
                    <a:pt x="155575" y="180763"/>
                    <a:pt x="160655" y="63923"/>
                  </a:cubicBezTo>
                  <a:close/>
                  <a:moveTo>
                    <a:pt x="350520" y="430318"/>
                  </a:moveTo>
                  <a:cubicBezTo>
                    <a:pt x="243839" y="425238"/>
                    <a:pt x="137795" y="444923"/>
                    <a:pt x="31750" y="441113"/>
                  </a:cubicBezTo>
                  <a:cubicBezTo>
                    <a:pt x="123189" y="141393"/>
                    <a:pt x="212089" y="450003"/>
                    <a:pt x="340360" y="284903"/>
                  </a:cubicBezTo>
                  <a:cubicBezTo>
                    <a:pt x="373380" y="329353"/>
                    <a:pt x="400685" y="368088"/>
                    <a:pt x="425450" y="415713"/>
                  </a:cubicBezTo>
                  <a:cubicBezTo>
                    <a:pt x="418464" y="425238"/>
                    <a:pt x="368935" y="431588"/>
                    <a:pt x="350520" y="430318"/>
                  </a:cubicBezTo>
                  <a:close/>
                  <a:moveTo>
                    <a:pt x="275589" y="413173"/>
                  </a:moveTo>
                  <a:cubicBezTo>
                    <a:pt x="280670" y="396663"/>
                    <a:pt x="275589" y="382058"/>
                    <a:pt x="274320" y="363643"/>
                  </a:cubicBezTo>
                  <a:cubicBezTo>
                    <a:pt x="203200" y="347768"/>
                    <a:pt x="209550" y="449368"/>
                    <a:pt x="275589" y="413173"/>
                  </a:cubicBezTo>
                  <a:close/>
                  <a:moveTo>
                    <a:pt x="250189" y="403648"/>
                  </a:moveTo>
                  <a:cubicBezTo>
                    <a:pt x="236855" y="403013"/>
                    <a:pt x="242570" y="390313"/>
                    <a:pt x="252095" y="387773"/>
                  </a:cubicBezTo>
                  <a:cubicBezTo>
                    <a:pt x="264160" y="389678"/>
                    <a:pt x="259714" y="403013"/>
                    <a:pt x="250189" y="403648"/>
                  </a:cubicBezTo>
                  <a:close/>
                  <a:moveTo>
                    <a:pt x="160020" y="336338"/>
                  </a:moveTo>
                  <a:cubicBezTo>
                    <a:pt x="121920" y="334433"/>
                    <a:pt x="120014" y="387138"/>
                    <a:pt x="158750" y="385233"/>
                  </a:cubicBezTo>
                  <a:cubicBezTo>
                    <a:pt x="191770" y="387773"/>
                    <a:pt x="194310" y="335703"/>
                    <a:pt x="160020" y="336338"/>
                  </a:cubicBezTo>
                  <a:close/>
                  <a:moveTo>
                    <a:pt x="153035" y="363008"/>
                  </a:moveTo>
                  <a:cubicBezTo>
                    <a:pt x="160020" y="361103"/>
                    <a:pt x="163830" y="354118"/>
                    <a:pt x="167639" y="365548"/>
                  </a:cubicBezTo>
                  <a:cubicBezTo>
                    <a:pt x="161289" y="366183"/>
                    <a:pt x="155575" y="370628"/>
                    <a:pt x="153035" y="363008"/>
                  </a:cubicBezTo>
                  <a:close/>
                  <a:moveTo>
                    <a:pt x="235585" y="262678"/>
                  </a:moveTo>
                  <a:cubicBezTo>
                    <a:pt x="268605" y="265218"/>
                    <a:pt x="281305" y="215053"/>
                    <a:pt x="240030" y="211243"/>
                  </a:cubicBezTo>
                  <a:cubicBezTo>
                    <a:pt x="203200" y="206798"/>
                    <a:pt x="203835" y="257598"/>
                    <a:pt x="235585" y="262678"/>
                  </a:cubicBezTo>
                  <a:close/>
                  <a:moveTo>
                    <a:pt x="248285" y="235373"/>
                  </a:moveTo>
                  <a:cubicBezTo>
                    <a:pt x="242570" y="240453"/>
                    <a:pt x="237489" y="246803"/>
                    <a:pt x="232410" y="238548"/>
                  </a:cubicBezTo>
                  <a:cubicBezTo>
                    <a:pt x="231139" y="228388"/>
                    <a:pt x="240664" y="230293"/>
                    <a:pt x="248285" y="235373"/>
                  </a:cubicBezTo>
                  <a:close/>
                  <a:moveTo>
                    <a:pt x="224155" y="133138"/>
                  </a:moveTo>
                  <a:cubicBezTo>
                    <a:pt x="224789" y="115993"/>
                    <a:pt x="196214" y="108373"/>
                    <a:pt x="193675" y="129328"/>
                  </a:cubicBezTo>
                  <a:cubicBezTo>
                    <a:pt x="190500" y="154093"/>
                    <a:pt x="222250" y="155998"/>
                    <a:pt x="224155" y="13313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6255960" y="791694"/>
              <a:ext cx="453103" cy="511439"/>
            </a:xfrm>
            <a:custGeom>
              <a:avLst/>
              <a:gdLst/>
              <a:ahLst/>
              <a:cxnLst/>
              <a:rect l="l" t="t" r="r" b="b"/>
              <a:pathLst>
                <a:path w="526864" h="594697" extrusionOk="0">
                  <a:moveTo>
                    <a:pt x="476936" y="348155"/>
                  </a:moveTo>
                  <a:cubicBezTo>
                    <a:pt x="414706" y="390065"/>
                    <a:pt x="352476" y="373555"/>
                    <a:pt x="427406" y="306880"/>
                  </a:cubicBezTo>
                  <a:cubicBezTo>
                    <a:pt x="588696" y="206550"/>
                    <a:pt x="435661" y="-15065"/>
                    <a:pt x="280086" y="810"/>
                  </a:cubicBezTo>
                  <a:cubicBezTo>
                    <a:pt x="137211" y="13510"/>
                    <a:pt x="14656" y="153845"/>
                    <a:pt x="51" y="293545"/>
                  </a:cubicBezTo>
                  <a:cubicBezTo>
                    <a:pt x="-3759" y="510080"/>
                    <a:pt x="205791" y="675815"/>
                    <a:pt x="402641" y="552625"/>
                  </a:cubicBezTo>
                  <a:cubicBezTo>
                    <a:pt x="461061" y="528495"/>
                    <a:pt x="601396" y="353870"/>
                    <a:pt x="476936" y="348155"/>
                  </a:cubicBezTo>
                  <a:close/>
                  <a:moveTo>
                    <a:pt x="205156" y="568500"/>
                  </a:moveTo>
                  <a:cubicBezTo>
                    <a:pt x="39421" y="529765"/>
                    <a:pt x="-27254" y="296085"/>
                    <a:pt x="67996" y="162735"/>
                  </a:cubicBezTo>
                  <a:cubicBezTo>
                    <a:pt x="139116" y="53515"/>
                    <a:pt x="294691" y="-44275"/>
                    <a:pt x="410896" y="59865"/>
                  </a:cubicBezTo>
                  <a:cubicBezTo>
                    <a:pt x="457251" y="97965"/>
                    <a:pt x="501066" y="170990"/>
                    <a:pt x="469316" y="230045"/>
                  </a:cubicBezTo>
                  <a:cubicBezTo>
                    <a:pt x="447726" y="280845"/>
                    <a:pt x="340411" y="315135"/>
                    <a:pt x="379146" y="376095"/>
                  </a:cubicBezTo>
                  <a:cubicBezTo>
                    <a:pt x="412801" y="414830"/>
                    <a:pt x="457886" y="371650"/>
                    <a:pt x="497256" y="369745"/>
                  </a:cubicBezTo>
                  <a:cubicBezTo>
                    <a:pt x="507416" y="503095"/>
                    <a:pt x="323901" y="594535"/>
                    <a:pt x="205156" y="568500"/>
                  </a:cubicBezTo>
                  <a:close/>
                  <a:moveTo>
                    <a:pt x="132766" y="332915"/>
                  </a:moveTo>
                  <a:cubicBezTo>
                    <a:pt x="154991" y="341805"/>
                    <a:pt x="200076" y="333550"/>
                    <a:pt x="181026" y="301165"/>
                  </a:cubicBezTo>
                  <a:cubicBezTo>
                    <a:pt x="172136" y="286560"/>
                    <a:pt x="167691" y="270050"/>
                    <a:pt x="172771" y="252270"/>
                  </a:cubicBezTo>
                  <a:cubicBezTo>
                    <a:pt x="176581" y="210995"/>
                    <a:pt x="122606" y="217345"/>
                    <a:pt x="95936" y="212900"/>
                  </a:cubicBezTo>
                  <a:cubicBezTo>
                    <a:pt x="30531" y="204645"/>
                    <a:pt x="20371" y="327200"/>
                    <a:pt x="76886" y="346885"/>
                  </a:cubicBezTo>
                  <a:cubicBezTo>
                    <a:pt x="96571" y="336090"/>
                    <a:pt x="109906" y="322755"/>
                    <a:pt x="132766" y="332915"/>
                  </a:cubicBezTo>
                  <a:close/>
                  <a:moveTo>
                    <a:pt x="283261" y="118920"/>
                  </a:moveTo>
                  <a:cubicBezTo>
                    <a:pt x="299771" y="35735"/>
                    <a:pt x="146101" y="25575"/>
                    <a:pt x="179756" y="118920"/>
                  </a:cubicBezTo>
                  <a:cubicBezTo>
                    <a:pt x="116256" y="200835"/>
                    <a:pt x="250241" y="230045"/>
                    <a:pt x="283261" y="118920"/>
                  </a:cubicBezTo>
                  <a:close/>
                  <a:moveTo>
                    <a:pt x="263576" y="96695"/>
                  </a:moveTo>
                  <a:cubicBezTo>
                    <a:pt x="261671" y="99870"/>
                    <a:pt x="260401" y="101775"/>
                    <a:pt x="259766" y="103045"/>
                  </a:cubicBezTo>
                  <a:cubicBezTo>
                    <a:pt x="249606" y="96060"/>
                    <a:pt x="253416" y="87170"/>
                    <a:pt x="263576" y="96695"/>
                  </a:cubicBezTo>
                  <a:close/>
                  <a:moveTo>
                    <a:pt x="229286" y="144320"/>
                  </a:moveTo>
                  <a:cubicBezTo>
                    <a:pt x="232461" y="131620"/>
                    <a:pt x="239446" y="126540"/>
                    <a:pt x="255321" y="121460"/>
                  </a:cubicBezTo>
                  <a:cubicBezTo>
                    <a:pt x="248336" y="136065"/>
                    <a:pt x="245161" y="146225"/>
                    <a:pt x="229286" y="144320"/>
                  </a:cubicBezTo>
                  <a:close/>
                  <a:moveTo>
                    <a:pt x="201346" y="404035"/>
                  </a:moveTo>
                  <a:cubicBezTo>
                    <a:pt x="199441" y="358315"/>
                    <a:pt x="131496" y="364030"/>
                    <a:pt x="106731" y="386890"/>
                  </a:cubicBezTo>
                  <a:cubicBezTo>
                    <a:pt x="81331" y="451660"/>
                    <a:pt x="128956" y="520240"/>
                    <a:pt x="190551" y="461185"/>
                  </a:cubicBezTo>
                  <a:cubicBezTo>
                    <a:pt x="208966" y="445945"/>
                    <a:pt x="200076" y="424355"/>
                    <a:pt x="201346" y="404035"/>
                  </a:cubicBezTo>
                  <a:close/>
                  <a:moveTo>
                    <a:pt x="424866" y="139875"/>
                  </a:moveTo>
                  <a:cubicBezTo>
                    <a:pt x="413436" y="53515"/>
                    <a:pt x="334696" y="68120"/>
                    <a:pt x="334061" y="151305"/>
                  </a:cubicBezTo>
                  <a:cubicBezTo>
                    <a:pt x="334061" y="216075"/>
                    <a:pt x="445821" y="205915"/>
                    <a:pt x="424866" y="139875"/>
                  </a:cubicBezTo>
                  <a:close/>
                  <a:moveTo>
                    <a:pt x="259131" y="467535"/>
                  </a:moveTo>
                  <a:cubicBezTo>
                    <a:pt x="194361" y="477060"/>
                    <a:pt x="205156" y="565960"/>
                    <a:pt x="274371" y="560880"/>
                  </a:cubicBezTo>
                  <a:cubicBezTo>
                    <a:pt x="332791" y="531035"/>
                    <a:pt x="342316" y="461185"/>
                    <a:pt x="259131" y="467535"/>
                  </a:cubicBezTo>
                  <a:close/>
                  <a:moveTo>
                    <a:pt x="410261" y="407210"/>
                  </a:moveTo>
                  <a:cubicBezTo>
                    <a:pt x="370891" y="406575"/>
                    <a:pt x="327711" y="466265"/>
                    <a:pt x="364541" y="497380"/>
                  </a:cubicBezTo>
                  <a:cubicBezTo>
                    <a:pt x="418516" y="538655"/>
                    <a:pt x="504876" y="406575"/>
                    <a:pt x="410261" y="407210"/>
                  </a:cubicBezTo>
                  <a:close/>
                  <a:moveTo>
                    <a:pt x="390576" y="483410"/>
                  </a:moveTo>
                  <a:cubicBezTo>
                    <a:pt x="351206" y="484680"/>
                    <a:pt x="389306" y="425625"/>
                    <a:pt x="413436" y="428165"/>
                  </a:cubicBezTo>
                  <a:cubicBezTo>
                    <a:pt x="455346" y="434515"/>
                    <a:pt x="410261" y="476425"/>
                    <a:pt x="390576" y="48341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43" name="Google Shape;143;p3"/>
            <p:cNvSpPr/>
            <p:nvPr/>
          </p:nvSpPr>
          <p:spPr>
            <a:xfrm rot="1799564">
              <a:off x="7155158" y="4556613"/>
              <a:ext cx="351219" cy="440001"/>
            </a:xfrm>
            <a:custGeom>
              <a:avLst/>
              <a:gdLst/>
              <a:ahLst/>
              <a:cxnLst/>
              <a:rect l="l" t="t" r="r" b="b"/>
              <a:pathLst>
                <a:path w="408305" h="511517" extrusionOk="0">
                  <a:moveTo>
                    <a:pt x="89536" y="14843"/>
                  </a:moveTo>
                  <a:cubicBezTo>
                    <a:pt x="68580" y="20558"/>
                    <a:pt x="76200" y="45323"/>
                    <a:pt x="70486" y="61198"/>
                  </a:cubicBezTo>
                  <a:cubicBezTo>
                    <a:pt x="48261" y="207248"/>
                    <a:pt x="12700" y="352663"/>
                    <a:pt x="0" y="499348"/>
                  </a:cubicBezTo>
                  <a:cubicBezTo>
                    <a:pt x="80011" y="540623"/>
                    <a:pt x="333375" y="470138"/>
                    <a:pt x="377190" y="389493"/>
                  </a:cubicBezTo>
                  <a:cubicBezTo>
                    <a:pt x="321945" y="291068"/>
                    <a:pt x="245111" y="207248"/>
                    <a:pt x="178436" y="117078"/>
                  </a:cubicBezTo>
                  <a:cubicBezTo>
                    <a:pt x="146050" y="88503"/>
                    <a:pt x="130811" y="26273"/>
                    <a:pt x="89536" y="14843"/>
                  </a:cubicBezTo>
                  <a:close/>
                  <a:moveTo>
                    <a:pt x="344805" y="390763"/>
                  </a:moveTo>
                  <a:cubicBezTo>
                    <a:pt x="313055" y="461248"/>
                    <a:pt x="111761" y="499348"/>
                    <a:pt x="36830" y="494268"/>
                  </a:cubicBezTo>
                  <a:cubicBezTo>
                    <a:pt x="33655" y="423148"/>
                    <a:pt x="287655" y="318373"/>
                    <a:pt x="344805" y="390763"/>
                  </a:cubicBezTo>
                  <a:close/>
                  <a:moveTo>
                    <a:pt x="184150" y="362188"/>
                  </a:moveTo>
                  <a:cubicBezTo>
                    <a:pt x="176530" y="351393"/>
                    <a:pt x="170180" y="341868"/>
                    <a:pt x="161290" y="329803"/>
                  </a:cubicBezTo>
                  <a:cubicBezTo>
                    <a:pt x="150495" y="343773"/>
                    <a:pt x="154305" y="353933"/>
                    <a:pt x="156211" y="369808"/>
                  </a:cubicBezTo>
                  <a:cubicBezTo>
                    <a:pt x="114300" y="394573"/>
                    <a:pt x="70486" y="415528"/>
                    <a:pt x="33655" y="447913"/>
                  </a:cubicBezTo>
                  <a:cubicBezTo>
                    <a:pt x="18415" y="439023"/>
                    <a:pt x="32386" y="417433"/>
                    <a:pt x="31750" y="403463"/>
                  </a:cubicBezTo>
                  <a:cubicBezTo>
                    <a:pt x="55880" y="288528"/>
                    <a:pt x="65405" y="170418"/>
                    <a:pt x="95886" y="57388"/>
                  </a:cubicBezTo>
                  <a:cubicBezTo>
                    <a:pt x="111125" y="52308"/>
                    <a:pt x="112395" y="68183"/>
                    <a:pt x="118111" y="78978"/>
                  </a:cubicBezTo>
                  <a:cubicBezTo>
                    <a:pt x="111761" y="80883"/>
                    <a:pt x="104775" y="82153"/>
                    <a:pt x="97155" y="84693"/>
                  </a:cubicBezTo>
                  <a:cubicBezTo>
                    <a:pt x="99695" y="98663"/>
                    <a:pt x="100330" y="123428"/>
                    <a:pt x="120015" y="112633"/>
                  </a:cubicBezTo>
                  <a:cubicBezTo>
                    <a:pt x="121286" y="104378"/>
                    <a:pt x="123190" y="96123"/>
                    <a:pt x="124461" y="87233"/>
                  </a:cubicBezTo>
                  <a:cubicBezTo>
                    <a:pt x="189230" y="173593"/>
                    <a:pt x="263525" y="252968"/>
                    <a:pt x="317500" y="346948"/>
                  </a:cubicBezTo>
                  <a:cubicBezTo>
                    <a:pt x="271780" y="346313"/>
                    <a:pt x="229870" y="353933"/>
                    <a:pt x="184150" y="362188"/>
                  </a:cubicBezTo>
                  <a:close/>
                  <a:moveTo>
                    <a:pt x="326390" y="268208"/>
                  </a:moveTo>
                  <a:cubicBezTo>
                    <a:pt x="326390" y="285988"/>
                    <a:pt x="349250" y="302498"/>
                    <a:pt x="354330" y="321548"/>
                  </a:cubicBezTo>
                  <a:cubicBezTo>
                    <a:pt x="360680" y="330438"/>
                    <a:pt x="370205" y="339328"/>
                    <a:pt x="382270" y="330438"/>
                  </a:cubicBezTo>
                  <a:cubicBezTo>
                    <a:pt x="373380" y="307578"/>
                    <a:pt x="350520" y="297418"/>
                    <a:pt x="344805" y="272018"/>
                  </a:cubicBezTo>
                  <a:cubicBezTo>
                    <a:pt x="341630" y="264398"/>
                    <a:pt x="332740" y="265033"/>
                    <a:pt x="326390" y="268208"/>
                  </a:cubicBezTo>
                  <a:close/>
                  <a:moveTo>
                    <a:pt x="160020" y="26908"/>
                  </a:moveTo>
                  <a:cubicBezTo>
                    <a:pt x="147320" y="1508"/>
                    <a:pt x="137161" y="-8652"/>
                    <a:pt x="119380" y="8493"/>
                  </a:cubicBezTo>
                  <a:cubicBezTo>
                    <a:pt x="132715" y="18653"/>
                    <a:pt x="144145" y="46593"/>
                    <a:pt x="160020" y="26908"/>
                  </a:cubicBezTo>
                  <a:close/>
                  <a:moveTo>
                    <a:pt x="280670" y="188198"/>
                  </a:moveTo>
                  <a:cubicBezTo>
                    <a:pt x="285115" y="164068"/>
                    <a:pt x="281305" y="158353"/>
                    <a:pt x="252730" y="155813"/>
                  </a:cubicBezTo>
                  <a:cubicBezTo>
                    <a:pt x="259080" y="172323"/>
                    <a:pt x="266700" y="182483"/>
                    <a:pt x="280670" y="188198"/>
                  </a:cubicBezTo>
                  <a:close/>
                  <a:moveTo>
                    <a:pt x="245111" y="131683"/>
                  </a:moveTo>
                  <a:cubicBezTo>
                    <a:pt x="254636" y="116443"/>
                    <a:pt x="235586" y="105648"/>
                    <a:pt x="218440" y="110093"/>
                  </a:cubicBezTo>
                  <a:cubicBezTo>
                    <a:pt x="226061" y="126603"/>
                    <a:pt x="231775" y="138033"/>
                    <a:pt x="245111" y="131683"/>
                  </a:cubicBezTo>
                  <a:close/>
                  <a:moveTo>
                    <a:pt x="290830" y="209788"/>
                  </a:moveTo>
                  <a:cubicBezTo>
                    <a:pt x="284480" y="219313"/>
                    <a:pt x="295275" y="227568"/>
                    <a:pt x="300990" y="234553"/>
                  </a:cubicBezTo>
                  <a:cubicBezTo>
                    <a:pt x="328295" y="239633"/>
                    <a:pt x="310515" y="205343"/>
                    <a:pt x="290830" y="209788"/>
                  </a:cubicBezTo>
                  <a:close/>
                  <a:moveTo>
                    <a:pt x="202565" y="76438"/>
                  </a:moveTo>
                  <a:cubicBezTo>
                    <a:pt x="202565" y="63103"/>
                    <a:pt x="183515" y="56118"/>
                    <a:pt x="176530" y="65643"/>
                  </a:cubicBezTo>
                  <a:cubicBezTo>
                    <a:pt x="174625" y="77708"/>
                    <a:pt x="193040" y="87233"/>
                    <a:pt x="202565" y="76438"/>
                  </a:cubicBezTo>
                  <a:close/>
                  <a:moveTo>
                    <a:pt x="389890" y="366633"/>
                  </a:moveTo>
                  <a:cubicBezTo>
                    <a:pt x="393700" y="375523"/>
                    <a:pt x="399415" y="371078"/>
                    <a:pt x="408305" y="366633"/>
                  </a:cubicBezTo>
                  <a:cubicBezTo>
                    <a:pt x="398145" y="357743"/>
                    <a:pt x="395605" y="355838"/>
                    <a:pt x="389890" y="366633"/>
                  </a:cubicBezTo>
                  <a:close/>
                  <a:moveTo>
                    <a:pt x="119380" y="157718"/>
                  </a:moveTo>
                  <a:cubicBezTo>
                    <a:pt x="102870" y="164703"/>
                    <a:pt x="128905" y="203438"/>
                    <a:pt x="139700" y="179308"/>
                  </a:cubicBezTo>
                  <a:cubicBezTo>
                    <a:pt x="134620" y="170418"/>
                    <a:pt x="132715" y="155178"/>
                    <a:pt x="119380" y="157718"/>
                  </a:cubicBezTo>
                  <a:close/>
                  <a:moveTo>
                    <a:pt x="146686" y="244078"/>
                  </a:moveTo>
                  <a:cubicBezTo>
                    <a:pt x="157480" y="238998"/>
                    <a:pt x="151130" y="216773"/>
                    <a:pt x="139700" y="214868"/>
                  </a:cubicBezTo>
                  <a:cubicBezTo>
                    <a:pt x="126365" y="219313"/>
                    <a:pt x="131445" y="247888"/>
                    <a:pt x="146686" y="244078"/>
                  </a:cubicBezTo>
                  <a:close/>
                  <a:moveTo>
                    <a:pt x="142875" y="287258"/>
                  </a:moveTo>
                  <a:cubicBezTo>
                    <a:pt x="142875" y="305673"/>
                    <a:pt x="164465" y="305673"/>
                    <a:pt x="163195" y="289798"/>
                  </a:cubicBezTo>
                  <a:cubicBezTo>
                    <a:pt x="161290" y="275828"/>
                    <a:pt x="147320" y="277098"/>
                    <a:pt x="142875" y="287258"/>
                  </a:cubicBezTo>
                  <a:close/>
                  <a:moveTo>
                    <a:pt x="172086" y="402193"/>
                  </a:moveTo>
                  <a:cubicBezTo>
                    <a:pt x="160655" y="407908"/>
                    <a:pt x="168911" y="423783"/>
                    <a:pt x="180975" y="426323"/>
                  </a:cubicBezTo>
                  <a:cubicBezTo>
                    <a:pt x="191136" y="415528"/>
                    <a:pt x="185420" y="402193"/>
                    <a:pt x="172086" y="402193"/>
                  </a:cubicBezTo>
                  <a:close/>
                  <a:moveTo>
                    <a:pt x="187961" y="447913"/>
                  </a:moveTo>
                  <a:cubicBezTo>
                    <a:pt x="184786" y="451088"/>
                    <a:pt x="182245" y="453628"/>
                    <a:pt x="180340" y="456168"/>
                  </a:cubicBezTo>
                  <a:cubicBezTo>
                    <a:pt x="187961" y="468868"/>
                    <a:pt x="201930" y="458073"/>
                    <a:pt x="187961" y="44791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7413193" y="740389"/>
              <a:ext cx="289739" cy="456235"/>
            </a:xfrm>
            <a:custGeom>
              <a:avLst/>
              <a:gdLst/>
              <a:ahLst/>
              <a:cxnLst/>
              <a:rect l="l" t="t" r="r" b="b"/>
              <a:pathLst>
                <a:path w="336906" h="530506" extrusionOk="0">
                  <a:moveTo>
                    <a:pt x="136525" y="96168"/>
                  </a:moveTo>
                  <a:cubicBezTo>
                    <a:pt x="113030" y="223803"/>
                    <a:pt x="24130" y="329848"/>
                    <a:pt x="0" y="458118"/>
                  </a:cubicBezTo>
                  <a:cubicBezTo>
                    <a:pt x="60960" y="713388"/>
                    <a:pt x="264795" y="217453"/>
                    <a:pt x="278765" y="141253"/>
                  </a:cubicBezTo>
                  <a:cubicBezTo>
                    <a:pt x="291465" y="75213"/>
                    <a:pt x="152400" y="18698"/>
                    <a:pt x="136525" y="96168"/>
                  </a:cubicBezTo>
                  <a:close/>
                  <a:moveTo>
                    <a:pt x="69850" y="504473"/>
                  </a:moveTo>
                  <a:cubicBezTo>
                    <a:pt x="-16510" y="531778"/>
                    <a:pt x="43815" y="378743"/>
                    <a:pt x="63500" y="342548"/>
                  </a:cubicBezTo>
                  <a:cubicBezTo>
                    <a:pt x="111760" y="336833"/>
                    <a:pt x="138430" y="339373"/>
                    <a:pt x="164465" y="352073"/>
                  </a:cubicBezTo>
                  <a:cubicBezTo>
                    <a:pt x="137795" y="404778"/>
                    <a:pt x="107315" y="458753"/>
                    <a:pt x="69850" y="504473"/>
                  </a:cubicBezTo>
                  <a:close/>
                  <a:moveTo>
                    <a:pt x="182245" y="318418"/>
                  </a:moveTo>
                  <a:cubicBezTo>
                    <a:pt x="149860" y="327308"/>
                    <a:pt x="116205" y="321593"/>
                    <a:pt x="80645" y="319053"/>
                  </a:cubicBezTo>
                  <a:cubicBezTo>
                    <a:pt x="100330" y="253013"/>
                    <a:pt x="133350" y="192053"/>
                    <a:pt x="159385" y="127918"/>
                  </a:cubicBezTo>
                  <a:cubicBezTo>
                    <a:pt x="189230" y="139348"/>
                    <a:pt x="217170" y="150143"/>
                    <a:pt x="245110" y="161573"/>
                  </a:cubicBezTo>
                  <a:cubicBezTo>
                    <a:pt x="244475" y="190148"/>
                    <a:pt x="216535" y="259998"/>
                    <a:pt x="182245" y="318418"/>
                  </a:cubicBezTo>
                  <a:close/>
                  <a:moveTo>
                    <a:pt x="248285" y="134268"/>
                  </a:moveTo>
                  <a:cubicBezTo>
                    <a:pt x="222885" y="140618"/>
                    <a:pt x="121920" y="93628"/>
                    <a:pt x="187960" y="80928"/>
                  </a:cubicBezTo>
                  <a:cubicBezTo>
                    <a:pt x="208915" y="83468"/>
                    <a:pt x="281940" y="105693"/>
                    <a:pt x="248285" y="134268"/>
                  </a:cubicBezTo>
                  <a:close/>
                  <a:moveTo>
                    <a:pt x="295275" y="283"/>
                  </a:moveTo>
                  <a:cubicBezTo>
                    <a:pt x="224155" y="-6067"/>
                    <a:pt x="259715" y="96803"/>
                    <a:pt x="311785" y="73308"/>
                  </a:cubicBezTo>
                  <a:cubicBezTo>
                    <a:pt x="353695" y="53623"/>
                    <a:pt x="339725" y="-1622"/>
                    <a:pt x="295275" y="283"/>
                  </a:cubicBezTo>
                  <a:close/>
                  <a:moveTo>
                    <a:pt x="274320" y="30763"/>
                  </a:moveTo>
                  <a:cubicBezTo>
                    <a:pt x="290830" y="26318"/>
                    <a:pt x="303530" y="14253"/>
                    <a:pt x="317500" y="26318"/>
                  </a:cubicBezTo>
                  <a:cubicBezTo>
                    <a:pt x="329565" y="56163"/>
                    <a:pt x="273685" y="75848"/>
                    <a:pt x="274320" y="30763"/>
                  </a:cubicBezTo>
                  <a:close/>
                  <a:moveTo>
                    <a:pt x="210820" y="187608"/>
                  </a:moveTo>
                  <a:cubicBezTo>
                    <a:pt x="212090" y="151413"/>
                    <a:pt x="158115" y="146333"/>
                    <a:pt x="156210" y="186338"/>
                  </a:cubicBezTo>
                  <a:cubicBezTo>
                    <a:pt x="155575" y="216183"/>
                    <a:pt x="209550" y="217453"/>
                    <a:pt x="210820" y="187608"/>
                  </a:cubicBezTo>
                  <a:close/>
                  <a:moveTo>
                    <a:pt x="187960" y="180623"/>
                  </a:moveTo>
                  <a:cubicBezTo>
                    <a:pt x="193040" y="185068"/>
                    <a:pt x="189230" y="186973"/>
                    <a:pt x="186055" y="190783"/>
                  </a:cubicBezTo>
                  <a:cubicBezTo>
                    <a:pt x="179705" y="185068"/>
                    <a:pt x="183515" y="184433"/>
                    <a:pt x="187960" y="180623"/>
                  </a:cubicBezTo>
                  <a:close/>
                  <a:moveTo>
                    <a:pt x="167005" y="229518"/>
                  </a:moveTo>
                  <a:cubicBezTo>
                    <a:pt x="139700" y="230153"/>
                    <a:pt x="128270" y="275873"/>
                    <a:pt x="164465" y="276508"/>
                  </a:cubicBezTo>
                  <a:cubicBezTo>
                    <a:pt x="196215" y="277143"/>
                    <a:pt x="193675" y="232058"/>
                    <a:pt x="167005" y="22951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7082287" y="-53997"/>
              <a:ext cx="602898" cy="641121"/>
            </a:xfrm>
            <a:custGeom>
              <a:avLst/>
              <a:gdLst/>
              <a:ahLst/>
              <a:cxnLst/>
              <a:rect l="l" t="t" r="r" b="b"/>
              <a:pathLst>
                <a:path w="701044" h="745490" extrusionOk="0">
                  <a:moveTo>
                    <a:pt x="690343" y="116840"/>
                  </a:moveTo>
                  <a:cubicBezTo>
                    <a:pt x="663037" y="55245"/>
                    <a:pt x="674468" y="90170"/>
                    <a:pt x="624302" y="72390"/>
                  </a:cubicBezTo>
                  <a:cubicBezTo>
                    <a:pt x="483968" y="55880"/>
                    <a:pt x="352522" y="0"/>
                    <a:pt x="209647" y="0"/>
                  </a:cubicBezTo>
                  <a:cubicBezTo>
                    <a:pt x="-38003" y="735330"/>
                    <a:pt x="-186592" y="579120"/>
                    <a:pt x="475712" y="745490"/>
                  </a:cubicBezTo>
                  <a:cubicBezTo>
                    <a:pt x="548102" y="622935"/>
                    <a:pt x="579218" y="475615"/>
                    <a:pt x="631922" y="342900"/>
                  </a:cubicBezTo>
                  <a:cubicBezTo>
                    <a:pt x="640812" y="299720"/>
                    <a:pt x="731618" y="134620"/>
                    <a:pt x="690343" y="116840"/>
                  </a:cubicBezTo>
                  <a:close/>
                  <a:moveTo>
                    <a:pt x="219172" y="41275"/>
                  </a:moveTo>
                  <a:cubicBezTo>
                    <a:pt x="230602" y="-11430"/>
                    <a:pt x="585568" y="92075"/>
                    <a:pt x="641447" y="107950"/>
                  </a:cubicBezTo>
                  <a:cubicBezTo>
                    <a:pt x="585568" y="295910"/>
                    <a:pt x="517622" y="479425"/>
                    <a:pt x="438247" y="658495"/>
                  </a:cubicBezTo>
                  <a:cubicBezTo>
                    <a:pt x="294102" y="639445"/>
                    <a:pt x="169643" y="583565"/>
                    <a:pt x="30577" y="553085"/>
                  </a:cubicBezTo>
                  <a:cubicBezTo>
                    <a:pt x="79472" y="377190"/>
                    <a:pt x="160118" y="213995"/>
                    <a:pt x="219172" y="41275"/>
                  </a:cubicBezTo>
                  <a:close/>
                  <a:moveTo>
                    <a:pt x="612872" y="333375"/>
                  </a:moveTo>
                  <a:cubicBezTo>
                    <a:pt x="569058" y="462280"/>
                    <a:pt x="518893" y="588010"/>
                    <a:pt x="469997" y="715645"/>
                  </a:cubicBezTo>
                  <a:cubicBezTo>
                    <a:pt x="320772" y="690245"/>
                    <a:pt x="174087" y="657860"/>
                    <a:pt x="30577" y="610235"/>
                  </a:cubicBezTo>
                  <a:cubicBezTo>
                    <a:pt x="24227" y="600710"/>
                    <a:pt x="22958" y="591820"/>
                    <a:pt x="30577" y="581660"/>
                  </a:cubicBezTo>
                  <a:cubicBezTo>
                    <a:pt x="151227" y="589915"/>
                    <a:pt x="265527" y="648335"/>
                    <a:pt x="384272" y="674370"/>
                  </a:cubicBezTo>
                  <a:cubicBezTo>
                    <a:pt x="461108" y="708025"/>
                    <a:pt x="464283" y="661035"/>
                    <a:pt x="487143" y="600710"/>
                  </a:cubicBezTo>
                  <a:cubicBezTo>
                    <a:pt x="563343" y="445770"/>
                    <a:pt x="599537" y="280035"/>
                    <a:pt x="664943" y="121920"/>
                  </a:cubicBezTo>
                  <a:cubicBezTo>
                    <a:pt x="691612" y="187960"/>
                    <a:pt x="622397" y="264795"/>
                    <a:pt x="612872" y="333375"/>
                  </a:cubicBezTo>
                  <a:close/>
                  <a:moveTo>
                    <a:pt x="533497" y="298450"/>
                  </a:moveTo>
                  <a:cubicBezTo>
                    <a:pt x="540483" y="255270"/>
                    <a:pt x="596362" y="196850"/>
                    <a:pt x="565883" y="157480"/>
                  </a:cubicBezTo>
                  <a:cubicBezTo>
                    <a:pt x="503018" y="130810"/>
                    <a:pt x="431262" y="120650"/>
                    <a:pt x="363952" y="105410"/>
                  </a:cubicBezTo>
                  <a:cubicBezTo>
                    <a:pt x="329662" y="93980"/>
                    <a:pt x="291562" y="78105"/>
                    <a:pt x="254733" y="90805"/>
                  </a:cubicBezTo>
                  <a:cubicBezTo>
                    <a:pt x="231872" y="146685"/>
                    <a:pt x="221712" y="208280"/>
                    <a:pt x="191233" y="264160"/>
                  </a:cubicBezTo>
                  <a:cubicBezTo>
                    <a:pt x="285847" y="318135"/>
                    <a:pt x="410308" y="321310"/>
                    <a:pt x="511908" y="368300"/>
                  </a:cubicBezTo>
                  <a:cubicBezTo>
                    <a:pt x="534768" y="354965"/>
                    <a:pt x="522702" y="320040"/>
                    <a:pt x="533497" y="298450"/>
                  </a:cubicBezTo>
                  <a:close/>
                  <a:moveTo>
                    <a:pt x="224252" y="257175"/>
                  </a:moveTo>
                  <a:cubicBezTo>
                    <a:pt x="268702" y="73025"/>
                    <a:pt x="257272" y="105410"/>
                    <a:pt x="427452" y="140335"/>
                  </a:cubicBezTo>
                  <a:cubicBezTo>
                    <a:pt x="619222" y="183515"/>
                    <a:pt x="536037" y="178435"/>
                    <a:pt x="504287" y="334010"/>
                  </a:cubicBezTo>
                  <a:cubicBezTo>
                    <a:pt x="408402" y="320040"/>
                    <a:pt x="312518" y="288290"/>
                    <a:pt x="224252" y="257175"/>
                  </a:cubicBezTo>
                  <a:close/>
                  <a:moveTo>
                    <a:pt x="297912" y="153670"/>
                  </a:moveTo>
                  <a:cubicBezTo>
                    <a:pt x="239493" y="175260"/>
                    <a:pt x="427452" y="197485"/>
                    <a:pt x="442693" y="207645"/>
                  </a:cubicBezTo>
                  <a:cubicBezTo>
                    <a:pt x="456662" y="171450"/>
                    <a:pt x="325218" y="168275"/>
                    <a:pt x="297912" y="153670"/>
                  </a:cubicBezTo>
                  <a:close/>
                  <a:moveTo>
                    <a:pt x="280768" y="226060"/>
                  </a:moveTo>
                  <a:cubicBezTo>
                    <a:pt x="305533" y="227965"/>
                    <a:pt x="325852" y="247650"/>
                    <a:pt x="348077" y="226695"/>
                  </a:cubicBezTo>
                  <a:cubicBezTo>
                    <a:pt x="327122" y="221615"/>
                    <a:pt x="259812" y="190500"/>
                    <a:pt x="280768" y="2260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4981978" y="271723"/>
              <a:ext cx="738779" cy="460515"/>
            </a:xfrm>
            <a:custGeom>
              <a:avLst/>
              <a:gdLst/>
              <a:ahLst/>
              <a:cxnLst/>
              <a:rect l="l" t="t" r="r" b="b"/>
              <a:pathLst>
                <a:path w="859045" h="535482" extrusionOk="0">
                  <a:moveTo>
                    <a:pt x="588002" y="328160"/>
                  </a:moveTo>
                  <a:cubicBezTo>
                    <a:pt x="447667" y="234815"/>
                    <a:pt x="414647" y="298950"/>
                    <a:pt x="312412" y="268470"/>
                  </a:cubicBezTo>
                  <a:cubicBezTo>
                    <a:pt x="254627" y="231640"/>
                    <a:pt x="209542" y="179570"/>
                    <a:pt x="135247" y="175760"/>
                  </a:cubicBezTo>
                  <a:cubicBezTo>
                    <a:pt x="168267" y="137660"/>
                    <a:pt x="314952" y="51935"/>
                    <a:pt x="353052" y="104640"/>
                  </a:cubicBezTo>
                  <a:cubicBezTo>
                    <a:pt x="377182" y="131310"/>
                    <a:pt x="401947" y="37965"/>
                    <a:pt x="394962" y="25265"/>
                  </a:cubicBezTo>
                  <a:cubicBezTo>
                    <a:pt x="337812" y="-50935"/>
                    <a:pt x="224782" y="67175"/>
                    <a:pt x="161282" y="91940"/>
                  </a:cubicBezTo>
                  <a:cubicBezTo>
                    <a:pt x="116832" y="124325"/>
                    <a:pt x="52697" y="142105"/>
                    <a:pt x="22852" y="189730"/>
                  </a:cubicBezTo>
                  <a:cubicBezTo>
                    <a:pt x="10787" y="253230"/>
                    <a:pt x="-31758" y="349115"/>
                    <a:pt x="43807" y="387215"/>
                  </a:cubicBezTo>
                  <a:cubicBezTo>
                    <a:pt x="95877" y="407535"/>
                    <a:pt x="179697" y="445000"/>
                    <a:pt x="226052" y="402455"/>
                  </a:cubicBezTo>
                  <a:cubicBezTo>
                    <a:pt x="252087" y="370070"/>
                    <a:pt x="276852" y="313555"/>
                    <a:pt x="325747" y="344035"/>
                  </a:cubicBezTo>
                  <a:cubicBezTo>
                    <a:pt x="344162" y="391660"/>
                    <a:pt x="297807" y="450715"/>
                    <a:pt x="356227" y="485640"/>
                  </a:cubicBezTo>
                  <a:cubicBezTo>
                    <a:pt x="408932" y="513580"/>
                    <a:pt x="501642" y="562475"/>
                    <a:pt x="552442" y="516755"/>
                  </a:cubicBezTo>
                  <a:cubicBezTo>
                    <a:pt x="594352" y="462145"/>
                    <a:pt x="588002" y="377690"/>
                    <a:pt x="659122" y="346575"/>
                  </a:cubicBezTo>
                  <a:cubicBezTo>
                    <a:pt x="711827" y="330065"/>
                    <a:pt x="769612" y="267200"/>
                    <a:pt x="825492" y="298315"/>
                  </a:cubicBezTo>
                  <a:cubicBezTo>
                    <a:pt x="836922" y="307205"/>
                    <a:pt x="850892" y="301490"/>
                    <a:pt x="857242" y="288155"/>
                  </a:cubicBezTo>
                  <a:cubicBezTo>
                    <a:pt x="881372" y="103370"/>
                    <a:pt x="656582" y="314825"/>
                    <a:pt x="588002" y="328160"/>
                  </a:cubicBezTo>
                  <a:close/>
                  <a:moveTo>
                    <a:pt x="367022" y="24630"/>
                  </a:moveTo>
                  <a:cubicBezTo>
                    <a:pt x="374007" y="56380"/>
                    <a:pt x="374007" y="56380"/>
                    <a:pt x="363847" y="76065"/>
                  </a:cubicBezTo>
                  <a:cubicBezTo>
                    <a:pt x="287647" y="35425"/>
                    <a:pt x="214622" y="112260"/>
                    <a:pt x="141597" y="130040"/>
                  </a:cubicBezTo>
                  <a:cubicBezTo>
                    <a:pt x="214622" y="91305"/>
                    <a:pt x="285742" y="15740"/>
                    <a:pt x="367022" y="24630"/>
                  </a:cubicBezTo>
                  <a:close/>
                  <a:moveTo>
                    <a:pt x="114927" y="142740"/>
                  </a:moveTo>
                  <a:cubicBezTo>
                    <a:pt x="123182" y="139565"/>
                    <a:pt x="130802" y="135755"/>
                    <a:pt x="139057" y="131945"/>
                  </a:cubicBezTo>
                  <a:cubicBezTo>
                    <a:pt x="133977" y="141470"/>
                    <a:pt x="125087" y="142740"/>
                    <a:pt x="114927" y="142740"/>
                  </a:cubicBezTo>
                  <a:cubicBezTo>
                    <a:pt x="111117" y="162425"/>
                    <a:pt x="99687" y="173220"/>
                    <a:pt x="76192" y="178300"/>
                  </a:cubicBezTo>
                  <a:cubicBezTo>
                    <a:pt x="84447" y="156710"/>
                    <a:pt x="105402" y="156075"/>
                    <a:pt x="114927" y="142740"/>
                  </a:cubicBezTo>
                  <a:close/>
                  <a:moveTo>
                    <a:pt x="506087" y="512310"/>
                  </a:moveTo>
                  <a:cubicBezTo>
                    <a:pt x="448937" y="504690"/>
                    <a:pt x="340352" y="490720"/>
                    <a:pt x="348607" y="414520"/>
                  </a:cubicBezTo>
                  <a:cubicBezTo>
                    <a:pt x="352417" y="388485"/>
                    <a:pt x="363212" y="354195"/>
                    <a:pt x="344797" y="331970"/>
                  </a:cubicBezTo>
                  <a:cubicBezTo>
                    <a:pt x="315587" y="307840"/>
                    <a:pt x="266057" y="301490"/>
                    <a:pt x="245102" y="338955"/>
                  </a:cubicBezTo>
                  <a:cubicBezTo>
                    <a:pt x="208272" y="420235"/>
                    <a:pt x="116832" y="403090"/>
                    <a:pt x="50792" y="366895"/>
                  </a:cubicBezTo>
                  <a:cubicBezTo>
                    <a:pt x="5072" y="335145"/>
                    <a:pt x="26662" y="269105"/>
                    <a:pt x="39362" y="224655"/>
                  </a:cubicBezTo>
                  <a:cubicBezTo>
                    <a:pt x="88892" y="175125"/>
                    <a:pt x="194302" y="201795"/>
                    <a:pt x="245102" y="244975"/>
                  </a:cubicBezTo>
                  <a:cubicBezTo>
                    <a:pt x="356227" y="360545"/>
                    <a:pt x="455922" y="237355"/>
                    <a:pt x="593717" y="359275"/>
                  </a:cubicBezTo>
                  <a:cubicBezTo>
                    <a:pt x="570857" y="410710"/>
                    <a:pt x="568317" y="499610"/>
                    <a:pt x="506087" y="512310"/>
                  </a:cubicBezTo>
                  <a:close/>
                  <a:moveTo>
                    <a:pt x="680077" y="302760"/>
                  </a:moveTo>
                  <a:cubicBezTo>
                    <a:pt x="680077" y="302125"/>
                    <a:pt x="680077" y="302125"/>
                    <a:pt x="679442" y="301490"/>
                  </a:cubicBezTo>
                  <a:cubicBezTo>
                    <a:pt x="679442" y="301490"/>
                    <a:pt x="680077" y="301490"/>
                    <a:pt x="680077" y="300855"/>
                  </a:cubicBezTo>
                  <a:cubicBezTo>
                    <a:pt x="680077" y="302125"/>
                    <a:pt x="680077" y="302760"/>
                    <a:pt x="680077" y="302760"/>
                  </a:cubicBezTo>
                  <a:close/>
                  <a:moveTo>
                    <a:pt x="680712" y="300855"/>
                  </a:moveTo>
                  <a:cubicBezTo>
                    <a:pt x="687697" y="296410"/>
                    <a:pt x="694682" y="291965"/>
                    <a:pt x="702302" y="289425"/>
                  </a:cubicBezTo>
                  <a:cubicBezTo>
                    <a:pt x="697857" y="303395"/>
                    <a:pt x="695952" y="304665"/>
                    <a:pt x="680712" y="300855"/>
                  </a:cubicBezTo>
                  <a:close/>
                  <a:moveTo>
                    <a:pt x="704842" y="288155"/>
                  </a:moveTo>
                  <a:cubicBezTo>
                    <a:pt x="709922" y="286885"/>
                    <a:pt x="715002" y="285615"/>
                    <a:pt x="720082" y="285615"/>
                  </a:cubicBezTo>
                  <a:cubicBezTo>
                    <a:pt x="715637" y="291965"/>
                    <a:pt x="709922" y="289425"/>
                    <a:pt x="704842" y="288155"/>
                  </a:cubicBezTo>
                  <a:close/>
                  <a:moveTo>
                    <a:pt x="836922" y="272280"/>
                  </a:moveTo>
                  <a:cubicBezTo>
                    <a:pt x="797552" y="259580"/>
                    <a:pt x="761357" y="271645"/>
                    <a:pt x="722622" y="284980"/>
                  </a:cubicBezTo>
                  <a:cubicBezTo>
                    <a:pt x="744847" y="262755"/>
                    <a:pt x="803902" y="229735"/>
                    <a:pt x="835017" y="242435"/>
                  </a:cubicBezTo>
                  <a:cubicBezTo>
                    <a:pt x="842002" y="251960"/>
                    <a:pt x="836287" y="262120"/>
                    <a:pt x="836922" y="272280"/>
                  </a:cubicBezTo>
                  <a:close/>
                  <a:moveTo>
                    <a:pt x="412107" y="311015"/>
                  </a:moveTo>
                  <a:cubicBezTo>
                    <a:pt x="310507" y="396105"/>
                    <a:pt x="406392" y="528185"/>
                    <a:pt x="519422" y="475480"/>
                  </a:cubicBezTo>
                  <a:cubicBezTo>
                    <a:pt x="629277" y="409440"/>
                    <a:pt x="504817" y="293235"/>
                    <a:pt x="412107" y="311015"/>
                  </a:cubicBezTo>
                  <a:close/>
                  <a:moveTo>
                    <a:pt x="479417" y="346575"/>
                  </a:moveTo>
                  <a:cubicBezTo>
                    <a:pt x="475607" y="357370"/>
                    <a:pt x="476877" y="367530"/>
                    <a:pt x="487672" y="376420"/>
                  </a:cubicBezTo>
                  <a:cubicBezTo>
                    <a:pt x="499737" y="386580"/>
                    <a:pt x="502912" y="401185"/>
                    <a:pt x="503547" y="416425"/>
                  </a:cubicBezTo>
                  <a:cubicBezTo>
                    <a:pt x="528312" y="451985"/>
                    <a:pt x="511802" y="373245"/>
                    <a:pt x="508627" y="362450"/>
                  </a:cubicBezTo>
                  <a:cubicBezTo>
                    <a:pt x="570857" y="377055"/>
                    <a:pt x="538472" y="462780"/>
                    <a:pt x="480687" y="465320"/>
                  </a:cubicBezTo>
                  <a:cubicBezTo>
                    <a:pt x="398772" y="478020"/>
                    <a:pt x="358767" y="380865"/>
                    <a:pt x="427347" y="333875"/>
                  </a:cubicBezTo>
                  <a:cubicBezTo>
                    <a:pt x="443857" y="336415"/>
                    <a:pt x="462907" y="330065"/>
                    <a:pt x="479417" y="346575"/>
                  </a:cubicBezTo>
                  <a:close/>
                  <a:moveTo>
                    <a:pt x="45712" y="274820"/>
                  </a:moveTo>
                  <a:cubicBezTo>
                    <a:pt x="15232" y="385945"/>
                    <a:pt x="243197" y="432935"/>
                    <a:pt x="235577" y="303395"/>
                  </a:cubicBezTo>
                  <a:cubicBezTo>
                    <a:pt x="240657" y="208780"/>
                    <a:pt x="60317" y="177665"/>
                    <a:pt x="45712" y="274820"/>
                  </a:cubicBezTo>
                  <a:close/>
                  <a:moveTo>
                    <a:pt x="97147" y="342130"/>
                  </a:moveTo>
                  <a:cubicBezTo>
                    <a:pt x="50157" y="326255"/>
                    <a:pt x="55872" y="255135"/>
                    <a:pt x="99687" y="242435"/>
                  </a:cubicBezTo>
                  <a:cubicBezTo>
                    <a:pt x="121277" y="242435"/>
                    <a:pt x="143502" y="232910"/>
                    <a:pt x="166362" y="242435"/>
                  </a:cubicBezTo>
                  <a:cubicBezTo>
                    <a:pt x="167632" y="272915"/>
                    <a:pt x="187317" y="281805"/>
                    <a:pt x="186682" y="314190"/>
                  </a:cubicBezTo>
                  <a:cubicBezTo>
                    <a:pt x="215892" y="327525"/>
                    <a:pt x="198112" y="269740"/>
                    <a:pt x="187317" y="258310"/>
                  </a:cubicBezTo>
                  <a:cubicBezTo>
                    <a:pt x="256532" y="269105"/>
                    <a:pt x="208907" y="416425"/>
                    <a:pt x="97147" y="342130"/>
                  </a:cubicBezTo>
                  <a:close/>
                  <a:moveTo>
                    <a:pt x="476242" y="414520"/>
                  </a:moveTo>
                  <a:cubicBezTo>
                    <a:pt x="494657" y="408170"/>
                    <a:pt x="478782" y="377690"/>
                    <a:pt x="459732" y="378325"/>
                  </a:cubicBezTo>
                  <a:cubicBezTo>
                    <a:pt x="465447" y="395470"/>
                    <a:pt x="461637" y="409440"/>
                    <a:pt x="476242" y="414520"/>
                  </a:cubicBezTo>
                  <a:close/>
                  <a:moveTo>
                    <a:pt x="145407" y="286250"/>
                  </a:moveTo>
                  <a:cubicBezTo>
                    <a:pt x="154297" y="305300"/>
                    <a:pt x="148582" y="333240"/>
                    <a:pt x="172077" y="340860"/>
                  </a:cubicBezTo>
                  <a:cubicBezTo>
                    <a:pt x="175887" y="321810"/>
                    <a:pt x="168267" y="265930"/>
                    <a:pt x="145407" y="28625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47" name="Google Shape;147;p3"/>
            <p:cNvSpPr/>
            <p:nvPr/>
          </p:nvSpPr>
          <p:spPr>
            <a:xfrm rot="-1245048">
              <a:off x="7884626" y="2097617"/>
              <a:ext cx="363919" cy="537176"/>
            </a:xfrm>
            <a:custGeom>
              <a:avLst/>
              <a:gdLst/>
              <a:ahLst/>
              <a:cxnLst/>
              <a:rect l="l" t="t" r="r" b="b"/>
              <a:pathLst>
                <a:path w="422747" h="624012" extrusionOk="0">
                  <a:moveTo>
                    <a:pt x="410845" y="259621"/>
                  </a:moveTo>
                  <a:cubicBezTo>
                    <a:pt x="398145" y="183421"/>
                    <a:pt x="422275" y="81821"/>
                    <a:pt x="377825" y="18321"/>
                  </a:cubicBezTo>
                  <a:cubicBezTo>
                    <a:pt x="294640" y="-22319"/>
                    <a:pt x="191770" y="15781"/>
                    <a:pt x="103505" y="26576"/>
                  </a:cubicBezTo>
                  <a:cubicBezTo>
                    <a:pt x="76836" y="36101"/>
                    <a:pt x="38100" y="32291"/>
                    <a:pt x="17780" y="51976"/>
                  </a:cubicBezTo>
                  <a:cubicBezTo>
                    <a:pt x="17145" y="62771"/>
                    <a:pt x="5715" y="62771"/>
                    <a:pt x="0" y="72931"/>
                  </a:cubicBezTo>
                  <a:cubicBezTo>
                    <a:pt x="19686" y="229776"/>
                    <a:pt x="7620" y="389161"/>
                    <a:pt x="13970" y="547276"/>
                  </a:cubicBezTo>
                  <a:cubicBezTo>
                    <a:pt x="-6350" y="657766"/>
                    <a:pt x="162561" y="615856"/>
                    <a:pt x="227330" y="617761"/>
                  </a:cubicBezTo>
                  <a:cubicBezTo>
                    <a:pt x="270511" y="592361"/>
                    <a:pt x="426086" y="628556"/>
                    <a:pt x="422275" y="570771"/>
                  </a:cubicBezTo>
                  <a:cubicBezTo>
                    <a:pt x="424815" y="467266"/>
                    <a:pt x="416561" y="363126"/>
                    <a:pt x="410845" y="259621"/>
                  </a:cubicBezTo>
                  <a:close/>
                  <a:moveTo>
                    <a:pt x="353061" y="579026"/>
                  </a:moveTo>
                  <a:cubicBezTo>
                    <a:pt x="288925" y="577121"/>
                    <a:pt x="60961" y="637446"/>
                    <a:pt x="38736" y="575851"/>
                  </a:cubicBezTo>
                  <a:cubicBezTo>
                    <a:pt x="143511" y="579026"/>
                    <a:pt x="248286" y="572676"/>
                    <a:pt x="353061" y="574581"/>
                  </a:cubicBezTo>
                  <a:cubicBezTo>
                    <a:pt x="353061" y="575851"/>
                    <a:pt x="353061" y="577121"/>
                    <a:pt x="353061" y="579026"/>
                  </a:cubicBezTo>
                  <a:close/>
                  <a:moveTo>
                    <a:pt x="361315" y="547911"/>
                  </a:moveTo>
                  <a:cubicBezTo>
                    <a:pt x="252095" y="555531"/>
                    <a:pt x="144145" y="561881"/>
                    <a:pt x="35561" y="551086"/>
                  </a:cubicBezTo>
                  <a:cubicBezTo>
                    <a:pt x="39370" y="392971"/>
                    <a:pt x="33020" y="236761"/>
                    <a:pt x="27305" y="79281"/>
                  </a:cubicBezTo>
                  <a:cubicBezTo>
                    <a:pt x="112395" y="27846"/>
                    <a:pt x="231775" y="25941"/>
                    <a:pt x="329565" y="25941"/>
                  </a:cubicBezTo>
                  <a:cubicBezTo>
                    <a:pt x="369570" y="197391"/>
                    <a:pt x="365761" y="373286"/>
                    <a:pt x="361315" y="547911"/>
                  </a:cubicBezTo>
                  <a:close/>
                  <a:moveTo>
                    <a:pt x="377190" y="141511"/>
                  </a:moveTo>
                  <a:cubicBezTo>
                    <a:pt x="360045" y="110396"/>
                    <a:pt x="364490" y="76106"/>
                    <a:pt x="356870" y="41816"/>
                  </a:cubicBezTo>
                  <a:cubicBezTo>
                    <a:pt x="381000" y="13241"/>
                    <a:pt x="381000" y="121826"/>
                    <a:pt x="377190" y="141511"/>
                  </a:cubicBezTo>
                  <a:close/>
                  <a:moveTo>
                    <a:pt x="397511" y="544736"/>
                  </a:moveTo>
                  <a:cubicBezTo>
                    <a:pt x="372745" y="497746"/>
                    <a:pt x="394336" y="431071"/>
                    <a:pt x="387350" y="376461"/>
                  </a:cubicBezTo>
                  <a:cubicBezTo>
                    <a:pt x="401955" y="370746"/>
                    <a:pt x="402590" y="530766"/>
                    <a:pt x="397511" y="544736"/>
                  </a:cubicBezTo>
                  <a:close/>
                  <a:moveTo>
                    <a:pt x="302895" y="182786"/>
                  </a:moveTo>
                  <a:cubicBezTo>
                    <a:pt x="313690" y="183421"/>
                    <a:pt x="331470" y="173896"/>
                    <a:pt x="320675" y="162466"/>
                  </a:cubicBezTo>
                  <a:cubicBezTo>
                    <a:pt x="297180" y="138336"/>
                    <a:pt x="309880" y="104046"/>
                    <a:pt x="300355" y="74836"/>
                  </a:cubicBezTo>
                  <a:cubicBezTo>
                    <a:pt x="307340" y="35466"/>
                    <a:pt x="90170" y="76741"/>
                    <a:pt x="59690" y="81821"/>
                  </a:cubicBezTo>
                  <a:cubicBezTo>
                    <a:pt x="48261" y="119921"/>
                    <a:pt x="77470" y="152941"/>
                    <a:pt x="62865" y="194851"/>
                  </a:cubicBezTo>
                  <a:cubicBezTo>
                    <a:pt x="148590" y="206916"/>
                    <a:pt x="211455" y="177071"/>
                    <a:pt x="302895" y="182786"/>
                  </a:cubicBezTo>
                  <a:close/>
                  <a:moveTo>
                    <a:pt x="282575" y="83091"/>
                  </a:moveTo>
                  <a:cubicBezTo>
                    <a:pt x="292100" y="105316"/>
                    <a:pt x="287655" y="127541"/>
                    <a:pt x="290830" y="149131"/>
                  </a:cubicBezTo>
                  <a:cubicBezTo>
                    <a:pt x="227965" y="172626"/>
                    <a:pt x="154940" y="172626"/>
                    <a:pt x="87630" y="174531"/>
                  </a:cubicBezTo>
                  <a:cubicBezTo>
                    <a:pt x="75565" y="151671"/>
                    <a:pt x="83820" y="128176"/>
                    <a:pt x="72390" y="104046"/>
                  </a:cubicBezTo>
                  <a:cubicBezTo>
                    <a:pt x="140970" y="86266"/>
                    <a:pt x="212725" y="81821"/>
                    <a:pt x="282575" y="83091"/>
                  </a:cubicBezTo>
                  <a:close/>
                  <a:moveTo>
                    <a:pt x="274955" y="383446"/>
                  </a:moveTo>
                  <a:cubicBezTo>
                    <a:pt x="257811" y="411386"/>
                    <a:pt x="281305" y="441866"/>
                    <a:pt x="268605" y="477426"/>
                  </a:cubicBezTo>
                  <a:cubicBezTo>
                    <a:pt x="244475" y="452026"/>
                    <a:pt x="215900" y="479331"/>
                    <a:pt x="189865" y="461551"/>
                  </a:cubicBezTo>
                  <a:cubicBezTo>
                    <a:pt x="175261" y="454566"/>
                    <a:pt x="163195" y="458376"/>
                    <a:pt x="153036" y="471076"/>
                  </a:cubicBezTo>
                  <a:cubicBezTo>
                    <a:pt x="159386" y="509176"/>
                    <a:pt x="156845" y="525686"/>
                    <a:pt x="204470" y="518066"/>
                  </a:cubicBezTo>
                  <a:cubicBezTo>
                    <a:pt x="208280" y="509811"/>
                    <a:pt x="212725" y="500921"/>
                    <a:pt x="218440" y="490761"/>
                  </a:cubicBezTo>
                  <a:cubicBezTo>
                    <a:pt x="223520" y="501556"/>
                    <a:pt x="227330" y="510446"/>
                    <a:pt x="232411" y="521241"/>
                  </a:cubicBezTo>
                  <a:cubicBezTo>
                    <a:pt x="243840" y="517431"/>
                    <a:pt x="253365" y="513621"/>
                    <a:pt x="263525" y="510446"/>
                  </a:cubicBezTo>
                  <a:cubicBezTo>
                    <a:pt x="290195" y="526321"/>
                    <a:pt x="290195" y="526321"/>
                    <a:pt x="328295" y="509811"/>
                  </a:cubicBezTo>
                  <a:cubicBezTo>
                    <a:pt x="327661" y="468536"/>
                    <a:pt x="347345" y="349791"/>
                    <a:pt x="274955" y="383446"/>
                  </a:cubicBezTo>
                  <a:close/>
                  <a:moveTo>
                    <a:pt x="193040" y="500921"/>
                  </a:moveTo>
                  <a:cubicBezTo>
                    <a:pt x="177800" y="500921"/>
                    <a:pt x="173990" y="498381"/>
                    <a:pt x="173355" y="489491"/>
                  </a:cubicBezTo>
                  <a:cubicBezTo>
                    <a:pt x="176530" y="469806"/>
                    <a:pt x="203836" y="475521"/>
                    <a:pt x="193040" y="500921"/>
                  </a:cubicBezTo>
                  <a:close/>
                  <a:moveTo>
                    <a:pt x="309245" y="497111"/>
                  </a:moveTo>
                  <a:cubicBezTo>
                    <a:pt x="302261" y="498381"/>
                    <a:pt x="296545" y="499016"/>
                    <a:pt x="290830" y="499651"/>
                  </a:cubicBezTo>
                  <a:cubicBezTo>
                    <a:pt x="267970" y="379636"/>
                    <a:pt x="323215" y="357411"/>
                    <a:pt x="309245" y="497111"/>
                  </a:cubicBezTo>
                  <a:close/>
                  <a:moveTo>
                    <a:pt x="296545" y="210091"/>
                  </a:moveTo>
                  <a:cubicBezTo>
                    <a:pt x="233680" y="208186"/>
                    <a:pt x="267970" y="301531"/>
                    <a:pt x="319405" y="275496"/>
                  </a:cubicBezTo>
                  <a:cubicBezTo>
                    <a:pt x="336550" y="264066"/>
                    <a:pt x="332740" y="203741"/>
                    <a:pt x="296545" y="210091"/>
                  </a:cubicBezTo>
                  <a:close/>
                  <a:moveTo>
                    <a:pt x="297815" y="259621"/>
                  </a:moveTo>
                  <a:cubicBezTo>
                    <a:pt x="281940" y="260891"/>
                    <a:pt x="273050" y="230411"/>
                    <a:pt x="294640" y="229141"/>
                  </a:cubicBezTo>
                  <a:cubicBezTo>
                    <a:pt x="314961" y="225331"/>
                    <a:pt x="313690" y="259621"/>
                    <a:pt x="297815" y="259621"/>
                  </a:cubicBezTo>
                  <a:close/>
                  <a:moveTo>
                    <a:pt x="244475" y="359316"/>
                  </a:moveTo>
                  <a:cubicBezTo>
                    <a:pt x="244475" y="342171"/>
                    <a:pt x="245111" y="327566"/>
                    <a:pt x="244475" y="312961"/>
                  </a:cubicBezTo>
                  <a:cubicBezTo>
                    <a:pt x="243205" y="288196"/>
                    <a:pt x="198120" y="286926"/>
                    <a:pt x="201930" y="315501"/>
                  </a:cubicBezTo>
                  <a:cubicBezTo>
                    <a:pt x="203836" y="344076"/>
                    <a:pt x="207645" y="372651"/>
                    <a:pt x="244475" y="359316"/>
                  </a:cubicBezTo>
                  <a:close/>
                  <a:moveTo>
                    <a:pt x="89536" y="305976"/>
                  </a:moveTo>
                  <a:cubicBezTo>
                    <a:pt x="83186" y="326296"/>
                    <a:pt x="95886" y="344711"/>
                    <a:pt x="95250" y="365666"/>
                  </a:cubicBezTo>
                  <a:cubicBezTo>
                    <a:pt x="164465" y="385986"/>
                    <a:pt x="142240" y="276131"/>
                    <a:pt x="89536" y="305976"/>
                  </a:cubicBezTo>
                  <a:close/>
                  <a:moveTo>
                    <a:pt x="111125" y="321851"/>
                  </a:moveTo>
                  <a:cubicBezTo>
                    <a:pt x="123190" y="324391"/>
                    <a:pt x="117475" y="335186"/>
                    <a:pt x="118745" y="345346"/>
                  </a:cubicBezTo>
                  <a:cubicBezTo>
                    <a:pt x="105411" y="341536"/>
                    <a:pt x="100965" y="326931"/>
                    <a:pt x="111125" y="321851"/>
                  </a:cubicBezTo>
                  <a:close/>
                  <a:moveTo>
                    <a:pt x="136525" y="446946"/>
                  </a:moveTo>
                  <a:cubicBezTo>
                    <a:pt x="143511" y="375191"/>
                    <a:pt x="60961" y="365031"/>
                    <a:pt x="86995" y="447581"/>
                  </a:cubicBezTo>
                  <a:cubicBezTo>
                    <a:pt x="114300" y="460916"/>
                    <a:pt x="114300" y="460916"/>
                    <a:pt x="136525" y="446946"/>
                  </a:cubicBezTo>
                  <a:close/>
                  <a:moveTo>
                    <a:pt x="100330" y="420911"/>
                  </a:moveTo>
                  <a:cubicBezTo>
                    <a:pt x="104775" y="394876"/>
                    <a:pt x="135255" y="420276"/>
                    <a:pt x="120650" y="436151"/>
                  </a:cubicBezTo>
                  <a:cubicBezTo>
                    <a:pt x="109220" y="446946"/>
                    <a:pt x="99061" y="432976"/>
                    <a:pt x="100330" y="420911"/>
                  </a:cubicBezTo>
                  <a:close/>
                  <a:moveTo>
                    <a:pt x="195580" y="443136"/>
                  </a:moveTo>
                  <a:cubicBezTo>
                    <a:pt x="203200" y="439961"/>
                    <a:pt x="205105" y="432341"/>
                    <a:pt x="201295" y="418371"/>
                  </a:cubicBezTo>
                  <a:cubicBezTo>
                    <a:pt x="196850" y="387891"/>
                    <a:pt x="176530" y="387891"/>
                    <a:pt x="149861" y="392336"/>
                  </a:cubicBezTo>
                  <a:cubicBezTo>
                    <a:pt x="140336" y="422181"/>
                    <a:pt x="160655" y="461551"/>
                    <a:pt x="195580" y="443136"/>
                  </a:cubicBezTo>
                  <a:close/>
                  <a:moveTo>
                    <a:pt x="167640" y="418371"/>
                  </a:moveTo>
                  <a:cubicBezTo>
                    <a:pt x="172086" y="406306"/>
                    <a:pt x="187961" y="408846"/>
                    <a:pt x="187961" y="424086"/>
                  </a:cubicBezTo>
                  <a:cubicBezTo>
                    <a:pt x="182245" y="432341"/>
                    <a:pt x="165736" y="429801"/>
                    <a:pt x="167640" y="418371"/>
                  </a:cubicBezTo>
                  <a:close/>
                  <a:moveTo>
                    <a:pt x="153670" y="298356"/>
                  </a:moveTo>
                  <a:cubicBezTo>
                    <a:pt x="156211" y="323756"/>
                    <a:pt x="149861" y="351696"/>
                    <a:pt x="179705" y="368206"/>
                  </a:cubicBezTo>
                  <a:cubicBezTo>
                    <a:pt x="205105" y="341536"/>
                    <a:pt x="201930" y="284386"/>
                    <a:pt x="153670" y="298356"/>
                  </a:cubicBezTo>
                  <a:close/>
                  <a:moveTo>
                    <a:pt x="281940" y="293276"/>
                  </a:moveTo>
                  <a:cubicBezTo>
                    <a:pt x="253365" y="305341"/>
                    <a:pt x="274955" y="359951"/>
                    <a:pt x="304165" y="356141"/>
                  </a:cubicBezTo>
                  <a:cubicBezTo>
                    <a:pt x="340995" y="335186"/>
                    <a:pt x="321311" y="295181"/>
                    <a:pt x="281940" y="293276"/>
                  </a:cubicBezTo>
                  <a:close/>
                  <a:moveTo>
                    <a:pt x="295911" y="331376"/>
                  </a:moveTo>
                  <a:cubicBezTo>
                    <a:pt x="282575" y="330741"/>
                    <a:pt x="287020" y="317406"/>
                    <a:pt x="297180" y="311691"/>
                  </a:cubicBezTo>
                  <a:cubicBezTo>
                    <a:pt x="304800" y="321216"/>
                    <a:pt x="306070" y="326931"/>
                    <a:pt x="295911" y="331376"/>
                  </a:cubicBezTo>
                  <a:close/>
                  <a:moveTo>
                    <a:pt x="123825" y="282481"/>
                  </a:moveTo>
                  <a:cubicBezTo>
                    <a:pt x="137795" y="226601"/>
                    <a:pt x="78740" y="200566"/>
                    <a:pt x="79375" y="252001"/>
                  </a:cubicBezTo>
                  <a:cubicBezTo>
                    <a:pt x="79375" y="279306"/>
                    <a:pt x="96520" y="290101"/>
                    <a:pt x="123825" y="282481"/>
                  </a:cubicBezTo>
                  <a:close/>
                  <a:moveTo>
                    <a:pt x="98425" y="248826"/>
                  </a:moveTo>
                  <a:cubicBezTo>
                    <a:pt x="99695" y="250096"/>
                    <a:pt x="100330" y="251366"/>
                    <a:pt x="101600" y="252636"/>
                  </a:cubicBezTo>
                  <a:cubicBezTo>
                    <a:pt x="100330" y="253906"/>
                    <a:pt x="99061" y="254541"/>
                    <a:pt x="97155" y="255811"/>
                  </a:cubicBezTo>
                  <a:cubicBezTo>
                    <a:pt x="94615" y="252636"/>
                    <a:pt x="97155" y="250731"/>
                    <a:pt x="98425" y="248826"/>
                  </a:cubicBezTo>
                  <a:close/>
                  <a:moveTo>
                    <a:pt x="92075" y="494571"/>
                  </a:moveTo>
                  <a:cubicBezTo>
                    <a:pt x="85090" y="528861"/>
                    <a:pt x="130811" y="542831"/>
                    <a:pt x="140336" y="509176"/>
                  </a:cubicBezTo>
                  <a:cubicBezTo>
                    <a:pt x="157480" y="470441"/>
                    <a:pt x="92075" y="442501"/>
                    <a:pt x="92075" y="494571"/>
                  </a:cubicBezTo>
                  <a:close/>
                  <a:moveTo>
                    <a:pt x="120650" y="509176"/>
                  </a:moveTo>
                  <a:cubicBezTo>
                    <a:pt x="103505" y="511081"/>
                    <a:pt x="111125" y="487586"/>
                    <a:pt x="123190" y="483141"/>
                  </a:cubicBezTo>
                  <a:cubicBezTo>
                    <a:pt x="133986" y="490126"/>
                    <a:pt x="130811" y="503461"/>
                    <a:pt x="120650" y="509176"/>
                  </a:cubicBezTo>
                  <a:close/>
                  <a:moveTo>
                    <a:pt x="202565" y="236126"/>
                  </a:moveTo>
                  <a:cubicBezTo>
                    <a:pt x="179070" y="285656"/>
                    <a:pt x="231140" y="297721"/>
                    <a:pt x="239395" y="257716"/>
                  </a:cubicBezTo>
                  <a:cubicBezTo>
                    <a:pt x="245111" y="238666"/>
                    <a:pt x="234315" y="207551"/>
                    <a:pt x="211455" y="216441"/>
                  </a:cubicBezTo>
                  <a:cubicBezTo>
                    <a:pt x="207011" y="231046"/>
                    <a:pt x="232411" y="231046"/>
                    <a:pt x="218440" y="250731"/>
                  </a:cubicBezTo>
                  <a:cubicBezTo>
                    <a:pt x="213995" y="245651"/>
                    <a:pt x="210186" y="242476"/>
                    <a:pt x="202565" y="236126"/>
                  </a:cubicBezTo>
                  <a:close/>
                  <a:moveTo>
                    <a:pt x="168911" y="271686"/>
                  </a:moveTo>
                  <a:cubicBezTo>
                    <a:pt x="217805" y="236126"/>
                    <a:pt x="125730" y="175801"/>
                    <a:pt x="143511" y="248826"/>
                  </a:cubicBezTo>
                  <a:cubicBezTo>
                    <a:pt x="134620" y="267241"/>
                    <a:pt x="151765" y="288831"/>
                    <a:pt x="168911" y="271686"/>
                  </a:cubicBezTo>
                  <a:close/>
                  <a:moveTo>
                    <a:pt x="161925" y="243111"/>
                  </a:moveTo>
                  <a:cubicBezTo>
                    <a:pt x="161290" y="244381"/>
                    <a:pt x="161290" y="245016"/>
                    <a:pt x="160655" y="246921"/>
                  </a:cubicBezTo>
                  <a:cubicBezTo>
                    <a:pt x="159386" y="243746"/>
                    <a:pt x="158750" y="243111"/>
                    <a:pt x="161925" y="243111"/>
                  </a:cubicBezTo>
                  <a:close/>
                  <a:moveTo>
                    <a:pt x="238125" y="450121"/>
                  </a:moveTo>
                  <a:cubicBezTo>
                    <a:pt x="280036" y="441866"/>
                    <a:pt x="257811" y="388526"/>
                    <a:pt x="221615" y="387256"/>
                  </a:cubicBezTo>
                  <a:cubicBezTo>
                    <a:pt x="212725" y="409481"/>
                    <a:pt x="210820" y="448216"/>
                    <a:pt x="238125" y="450121"/>
                  </a:cubicBezTo>
                  <a:close/>
                  <a:moveTo>
                    <a:pt x="241936" y="415831"/>
                  </a:moveTo>
                  <a:cubicBezTo>
                    <a:pt x="243840" y="417736"/>
                    <a:pt x="245745" y="419641"/>
                    <a:pt x="248920" y="422816"/>
                  </a:cubicBezTo>
                  <a:cubicBezTo>
                    <a:pt x="245111" y="425991"/>
                    <a:pt x="241936" y="427896"/>
                    <a:pt x="239395" y="429801"/>
                  </a:cubicBezTo>
                  <a:cubicBezTo>
                    <a:pt x="235586" y="424086"/>
                    <a:pt x="235586" y="420276"/>
                    <a:pt x="241936" y="415831"/>
                  </a:cubicBezTo>
                  <a:close/>
                  <a:moveTo>
                    <a:pt x="272415" y="107856"/>
                  </a:moveTo>
                  <a:cubicBezTo>
                    <a:pt x="263525" y="83091"/>
                    <a:pt x="234315" y="98966"/>
                    <a:pt x="234950" y="120556"/>
                  </a:cubicBezTo>
                  <a:cubicBezTo>
                    <a:pt x="233045" y="161196"/>
                    <a:pt x="292736" y="142781"/>
                    <a:pt x="272415" y="10785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313599" y="1360788"/>
              <a:ext cx="410163" cy="515682"/>
            </a:xfrm>
            <a:custGeom>
              <a:avLst/>
              <a:gdLst/>
              <a:ahLst/>
              <a:cxnLst/>
              <a:rect l="l" t="t" r="r" b="b"/>
              <a:pathLst>
                <a:path w="556153" h="699230" extrusionOk="0">
                  <a:moveTo>
                    <a:pt x="410424" y="391256"/>
                  </a:moveTo>
                  <a:cubicBezTo>
                    <a:pt x="574889" y="156941"/>
                    <a:pt x="291679" y="-137064"/>
                    <a:pt x="71334" y="70581"/>
                  </a:cubicBezTo>
                  <a:cubicBezTo>
                    <a:pt x="-104561" y="236316"/>
                    <a:pt x="73239" y="511271"/>
                    <a:pt x="296759" y="455391"/>
                  </a:cubicBezTo>
                  <a:cubicBezTo>
                    <a:pt x="352639" y="534131"/>
                    <a:pt x="400899" y="617316"/>
                    <a:pt x="452969" y="699231"/>
                  </a:cubicBezTo>
                  <a:cubicBezTo>
                    <a:pt x="687919" y="695421"/>
                    <a:pt x="454239" y="483331"/>
                    <a:pt x="410424" y="391256"/>
                  </a:cubicBezTo>
                  <a:close/>
                  <a:moveTo>
                    <a:pt x="33234" y="166466"/>
                  </a:moveTo>
                  <a:cubicBezTo>
                    <a:pt x="120864" y="-48164"/>
                    <a:pt x="449794" y="-11334"/>
                    <a:pt x="437094" y="238856"/>
                  </a:cubicBezTo>
                  <a:cubicBezTo>
                    <a:pt x="427569" y="553181"/>
                    <a:pt x="-57571" y="469996"/>
                    <a:pt x="33234" y="166466"/>
                  </a:cubicBezTo>
                  <a:close/>
                  <a:moveTo>
                    <a:pt x="440904" y="631286"/>
                  </a:moveTo>
                  <a:cubicBezTo>
                    <a:pt x="404074" y="569056"/>
                    <a:pt x="351369" y="511271"/>
                    <a:pt x="325969" y="443961"/>
                  </a:cubicBezTo>
                  <a:cubicBezTo>
                    <a:pt x="345654" y="433166"/>
                    <a:pt x="365974" y="422371"/>
                    <a:pt x="389469" y="410306"/>
                  </a:cubicBezTo>
                  <a:cubicBezTo>
                    <a:pt x="429474" y="468091"/>
                    <a:pt x="590129" y="620491"/>
                    <a:pt x="440904" y="631286"/>
                  </a:cubicBezTo>
                  <a:close/>
                  <a:moveTo>
                    <a:pt x="459954" y="661131"/>
                  </a:moveTo>
                  <a:cubicBezTo>
                    <a:pt x="480909" y="647796"/>
                    <a:pt x="502499" y="634461"/>
                    <a:pt x="523454" y="620491"/>
                  </a:cubicBezTo>
                  <a:cubicBezTo>
                    <a:pt x="559649" y="647161"/>
                    <a:pt x="464399" y="711931"/>
                    <a:pt x="459954" y="661131"/>
                  </a:cubicBezTo>
                  <a:close/>
                  <a:moveTo>
                    <a:pt x="233259" y="64231"/>
                  </a:moveTo>
                  <a:cubicBezTo>
                    <a:pt x="-27726" y="91536"/>
                    <a:pt x="43394" y="449676"/>
                    <a:pt x="284694" y="393161"/>
                  </a:cubicBezTo>
                  <a:cubicBezTo>
                    <a:pt x="475194" y="323311"/>
                    <a:pt x="433284" y="80106"/>
                    <a:pt x="233259" y="64231"/>
                  </a:cubicBezTo>
                  <a:close/>
                  <a:moveTo>
                    <a:pt x="242784" y="379826"/>
                  </a:moveTo>
                  <a:cubicBezTo>
                    <a:pt x="26249" y="375381"/>
                    <a:pt x="54824" y="54071"/>
                    <a:pt x="264374" y="97251"/>
                  </a:cubicBezTo>
                  <a:cubicBezTo>
                    <a:pt x="449159" y="111221"/>
                    <a:pt x="402804" y="363316"/>
                    <a:pt x="242784" y="379826"/>
                  </a:cubicBezTo>
                  <a:close/>
                  <a:moveTo>
                    <a:pt x="225639" y="156306"/>
                  </a:moveTo>
                  <a:cubicBezTo>
                    <a:pt x="252944" y="146146"/>
                    <a:pt x="271359" y="166466"/>
                    <a:pt x="297394" y="166466"/>
                  </a:cubicBezTo>
                  <a:cubicBezTo>
                    <a:pt x="308824" y="120111"/>
                    <a:pt x="169759" y="120111"/>
                    <a:pt x="225639" y="15630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2688787" y="4098763"/>
              <a:ext cx="455682" cy="432729"/>
            </a:xfrm>
            <a:custGeom>
              <a:avLst/>
              <a:gdLst/>
              <a:ahLst/>
              <a:cxnLst/>
              <a:rect l="l" t="t" r="r" b="b"/>
              <a:pathLst>
                <a:path w="529863" h="503173" extrusionOk="0">
                  <a:moveTo>
                    <a:pt x="284791" y="7"/>
                  </a:moveTo>
                  <a:cubicBezTo>
                    <a:pt x="128581" y="-1263"/>
                    <a:pt x="-16834" y="165107"/>
                    <a:pt x="1581" y="320047"/>
                  </a:cubicBezTo>
                  <a:cubicBezTo>
                    <a:pt x="39046" y="421647"/>
                    <a:pt x="142551" y="523247"/>
                    <a:pt x="258756" y="499752"/>
                  </a:cubicBezTo>
                  <a:cubicBezTo>
                    <a:pt x="592766" y="480702"/>
                    <a:pt x="637216" y="23502"/>
                    <a:pt x="284791" y="7"/>
                  </a:cubicBezTo>
                  <a:close/>
                  <a:moveTo>
                    <a:pt x="19996" y="279407"/>
                  </a:moveTo>
                  <a:cubicBezTo>
                    <a:pt x="54921" y="-23488"/>
                    <a:pt x="481641" y="-98418"/>
                    <a:pt x="510216" y="240037"/>
                  </a:cubicBezTo>
                  <a:cubicBezTo>
                    <a:pt x="498786" y="520707"/>
                    <a:pt x="47936" y="583572"/>
                    <a:pt x="19996" y="279407"/>
                  </a:cubicBezTo>
                  <a:close/>
                  <a:moveTo>
                    <a:pt x="420681" y="98432"/>
                  </a:moveTo>
                  <a:cubicBezTo>
                    <a:pt x="381311" y="71127"/>
                    <a:pt x="348926" y="18422"/>
                    <a:pt x="295586" y="25407"/>
                  </a:cubicBezTo>
                  <a:cubicBezTo>
                    <a:pt x="53651" y="36837"/>
                    <a:pt x="-66364" y="403867"/>
                    <a:pt x="216211" y="458477"/>
                  </a:cubicBezTo>
                  <a:cubicBezTo>
                    <a:pt x="395916" y="493402"/>
                    <a:pt x="611181" y="219082"/>
                    <a:pt x="420681" y="98432"/>
                  </a:cubicBezTo>
                  <a:close/>
                  <a:moveTo>
                    <a:pt x="448621" y="292742"/>
                  </a:moveTo>
                  <a:cubicBezTo>
                    <a:pt x="448621" y="321952"/>
                    <a:pt x="428301" y="340367"/>
                    <a:pt x="413061" y="361957"/>
                  </a:cubicBezTo>
                  <a:cubicBezTo>
                    <a:pt x="404171" y="358782"/>
                    <a:pt x="396551" y="356242"/>
                    <a:pt x="385756" y="353067"/>
                  </a:cubicBezTo>
                  <a:cubicBezTo>
                    <a:pt x="387026" y="363227"/>
                    <a:pt x="387661" y="371482"/>
                    <a:pt x="388931" y="381007"/>
                  </a:cubicBezTo>
                  <a:cubicBezTo>
                    <a:pt x="376866" y="389262"/>
                    <a:pt x="363531" y="398152"/>
                    <a:pt x="354006" y="405137"/>
                  </a:cubicBezTo>
                  <a:cubicBezTo>
                    <a:pt x="338131" y="406407"/>
                    <a:pt x="337496" y="387357"/>
                    <a:pt x="321621" y="391167"/>
                  </a:cubicBezTo>
                  <a:cubicBezTo>
                    <a:pt x="324796" y="427362"/>
                    <a:pt x="291776" y="441967"/>
                    <a:pt x="249231" y="436887"/>
                  </a:cubicBezTo>
                  <a:cubicBezTo>
                    <a:pt x="251771" y="392437"/>
                    <a:pt x="220656" y="385452"/>
                    <a:pt x="220656" y="434982"/>
                  </a:cubicBezTo>
                  <a:cubicBezTo>
                    <a:pt x="184461" y="439427"/>
                    <a:pt x="133661" y="422917"/>
                    <a:pt x="131121" y="384182"/>
                  </a:cubicBezTo>
                  <a:cubicBezTo>
                    <a:pt x="123501" y="374022"/>
                    <a:pt x="104451" y="381007"/>
                    <a:pt x="100641" y="363862"/>
                  </a:cubicBezTo>
                  <a:cubicBezTo>
                    <a:pt x="126676" y="342907"/>
                    <a:pt x="106356" y="340367"/>
                    <a:pt x="84131" y="337192"/>
                  </a:cubicBezTo>
                  <a:cubicBezTo>
                    <a:pt x="71431" y="309887"/>
                    <a:pt x="63176" y="283217"/>
                    <a:pt x="75241" y="253372"/>
                  </a:cubicBezTo>
                  <a:cubicBezTo>
                    <a:pt x="119691" y="255277"/>
                    <a:pt x="140011" y="238132"/>
                    <a:pt x="83496" y="227972"/>
                  </a:cubicBezTo>
                  <a:cubicBezTo>
                    <a:pt x="84131" y="196857"/>
                    <a:pt x="95561" y="172092"/>
                    <a:pt x="115246" y="151137"/>
                  </a:cubicBezTo>
                  <a:cubicBezTo>
                    <a:pt x="136836" y="150502"/>
                    <a:pt x="150171" y="158122"/>
                    <a:pt x="136201" y="127642"/>
                  </a:cubicBezTo>
                  <a:cubicBezTo>
                    <a:pt x="174301" y="55252"/>
                    <a:pt x="207321" y="129547"/>
                    <a:pt x="205416" y="75572"/>
                  </a:cubicBezTo>
                  <a:cubicBezTo>
                    <a:pt x="230181" y="48267"/>
                    <a:pt x="263201" y="50172"/>
                    <a:pt x="297491" y="50172"/>
                  </a:cubicBezTo>
                  <a:cubicBezTo>
                    <a:pt x="295586" y="66682"/>
                    <a:pt x="308921" y="107957"/>
                    <a:pt x="323526" y="78747"/>
                  </a:cubicBezTo>
                  <a:cubicBezTo>
                    <a:pt x="319716" y="17152"/>
                    <a:pt x="382581" y="87637"/>
                    <a:pt x="399726" y="104147"/>
                  </a:cubicBezTo>
                  <a:cubicBezTo>
                    <a:pt x="394646" y="118117"/>
                    <a:pt x="385121" y="125102"/>
                    <a:pt x="399726" y="135262"/>
                  </a:cubicBezTo>
                  <a:cubicBezTo>
                    <a:pt x="409251" y="131452"/>
                    <a:pt x="417506" y="128277"/>
                    <a:pt x="427031" y="124467"/>
                  </a:cubicBezTo>
                  <a:cubicBezTo>
                    <a:pt x="440366" y="138437"/>
                    <a:pt x="451161" y="153042"/>
                    <a:pt x="461956" y="168917"/>
                  </a:cubicBezTo>
                  <a:cubicBezTo>
                    <a:pt x="451796" y="175267"/>
                    <a:pt x="444176" y="179712"/>
                    <a:pt x="436556" y="184157"/>
                  </a:cubicBezTo>
                  <a:cubicBezTo>
                    <a:pt x="444176" y="199397"/>
                    <a:pt x="459416" y="190507"/>
                    <a:pt x="470846" y="199397"/>
                  </a:cubicBezTo>
                  <a:cubicBezTo>
                    <a:pt x="475926" y="240037"/>
                    <a:pt x="467036" y="281947"/>
                    <a:pt x="416871" y="266707"/>
                  </a:cubicBezTo>
                  <a:cubicBezTo>
                    <a:pt x="388931" y="285757"/>
                    <a:pt x="434651" y="288297"/>
                    <a:pt x="448621" y="292742"/>
                  </a:cubicBezTo>
                  <a:close/>
                  <a:moveTo>
                    <a:pt x="304476" y="222892"/>
                  </a:moveTo>
                  <a:cubicBezTo>
                    <a:pt x="320351" y="55887"/>
                    <a:pt x="287966" y="104782"/>
                    <a:pt x="251771" y="225432"/>
                  </a:cubicBezTo>
                  <a:cubicBezTo>
                    <a:pt x="240341" y="251467"/>
                    <a:pt x="258121" y="281312"/>
                    <a:pt x="287966" y="270517"/>
                  </a:cubicBezTo>
                  <a:cubicBezTo>
                    <a:pt x="318446" y="260357"/>
                    <a:pt x="343846" y="239402"/>
                    <a:pt x="374961" y="232417"/>
                  </a:cubicBezTo>
                  <a:cubicBezTo>
                    <a:pt x="383216" y="231147"/>
                    <a:pt x="386391" y="223527"/>
                    <a:pt x="384486" y="215272"/>
                  </a:cubicBezTo>
                  <a:cubicBezTo>
                    <a:pt x="370516" y="186062"/>
                    <a:pt x="329241" y="220987"/>
                    <a:pt x="304476" y="222892"/>
                  </a:cubicBezTo>
                  <a:close/>
                  <a:moveTo>
                    <a:pt x="273996" y="229242"/>
                  </a:moveTo>
                  <a:cubicBezTo>
                    <a:pt x="273996" y="219717"/>
                    <a:pt x="273996" y="209557"/>
                    <a:pt x="282886" y="201937"/>
                  </a:cubicBezTo>
                  <a:cubicBezTo>
                    <a:pt x="282251" y="220352"/>
                    <a:pt x="282251" y="220987"/>
                    <a:pt x="273996" y="22924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50" name="Google Shape;150;p3"/>
            <p:cNvSpPr/>
            <p:nvPr/>
          </p:nvSpPr>
          <p:spPr>
            <a:xfrm>
              <a:off x="933400" y="1069738"/>
              <a:ext cx="175646" cy="373020"/>
            </a:xfrm>
            <a:custGeom>
              <a:avLst/>
              <a:gdLst/>
              <a:ahLst/>
              <a:cxnLst/>
              <a:rect l="l" t="t" r="r" b="b"/>
              <a:pathLst>
                <a:path w="342723" h="727844" extrusionOk="0">
                  <a:moveTo>
                    <a:pt x="45039" y="381062"/>
                  </a:moveTo>
                  <a:cubicBezTo>
                    <a:pt x="-1317" y="378522"/>
                    <a:pt x="-11476" y="360107"/>
                    <a:pt x="12653" y="325182"/>
                  </a:cubicBezTo>
                  <a:cubicBezTo>
                    <a:pt x="39958" y="272477"/>
                    <a:pt x="46308" y="211517"/>
                    <a:pt x="66628" y="156272"/>
                  </a:cubicBezTo>
                  <a:cubicBezTo>
                    <a:pt x="88853" y="99757"/>
                    <a:pt x="95203" y="15302"/>
                    <a:pt x="167594" y="3237"/>
                  </a:cubicBezTo>
                  <a:cubicBezTo>
                    <a:pt x="221569" y="-5653"/>
                    <a:pt x="288878" y="2602"/>
                    <a:pt x="328249" y="42607"/>
                  </a:cubicBezTo>
                  <a:cubicBezTo>
                    <a:pt x="373333" y="154367"/>
                    <a:pt x="300944" y="280097"/>
                    <a:pt x="276178" y="390587"/>
                  </a:cubicBezTo>
                  <a:cubicBezTo>
                    <a:pt x="243158" y="499807"/>
                    <a:pt x="232999" y="643317"/>
                    <a:pt x="145369" y="722058"/>
                  </a:cubicBezTo>
                  <a:cubicBezTo>
                    <a:pt x="-64181" y="765872"/>
                    <a:pt x="59008" y="549972"/>
                    <a:pt x="74883" y="441387"/>
                  </a:cubicBezTo>
                  <a:cubicBezTo>
                    <a:pt x="96474" y="381062"/>
                    <a:pt x="117428" y="174052"/>
                    <a:pt x="175849" y="160082"/>
                  </a:cubicBezTo>
                  <a:cubicBezTo>
                    <a:pt x="205058" y="153097"/>
                    <a:pt x="234269" y="157542"/>
                    <a:pt x="230458" y="194372"/>
                  </a:cubicBezTo>
                  <a:cubicBezTo>
                    <a:pt x="240619" y="221677"/>
                    <a:pt x="129494" y="694752"/>
                    <a:pt x="133303" y="503617"/>
                  </a:cubicBezTo>
                  <a:cubicBezTo>
                    <a:pt x="150449" y="416622"/>
                    <a:pt x="184103" y="330262"/>
                    <a:pt x="181564" y="240727"/>
                  </a:cubicBezTo>
                  <a:cubicBezTo>
                    <a:pt x="130764" y="306132"/>
                    <a:pt x="137749" y="399477"/>
                    <a:pt x="109174" y="476312"/>
                  </a:cubicBezTo>
                  <a:cubicBezTo>
                    <a:pt x="105999" y="530922"/>
                    <a:pt x="19639" y="685862"/>
                    <a:pt x="116158" y="683957"/>
                  </a:cubicBezTo>
                  <a:cubicBezTo>
                    <a:pt x="208869" y="661732"/>
                    <a:pt x="231094" y="334707"/>
                    <a:pt x="270464" y="240092"/>
                  </a:cubicBezTo>
                  <a:cubicBezTo>
                    <a:pt x="276178" y="187387"/>
                    <a:pt x="298403" y="109917"/>
                    <a:pt x="252683" y="71182"/>
                  </a:cubicBezTo>
                  <a:cubicBezTo>
                    <a:pt x="213314" y="45147"/>
                    <a:pt x="172674" y="52767"/>
                    <a:pt x="144099" y="91502"/>
                  </a:cubicBezTo>
                  <a:cubicBezTo>
                    <a:pt x="95203" y="181037"/>
                    <a:pt x="85678" y="287717"/>
                    <a:pt x="45039" y="381062"/>
                  </a:cubicBezTo>
                  <a:close/>
                  <a:moveTo>
                    <a:pt x="300944" y="198182"/>
                  </a:moveTo>
                  <a:cubicBezTo>
                    <a:pt x="321899" y="177227"/>
                    <a:pt x="309833" y="138492"/>
                    <a:pt x="314914" y="110552"/>
                  </a:cubicBezTo>
                  <a:cubicBezTo>
                    <a:pt x="319358" y="81342"/>
                    <a:pt x="322533" y="48322"/>
                    <a:pt x="288878" y="37527"/>
                  </a:cubicBezTo>
                  <a:cubicBezTo>
                    <a:pt x="246969" y="18477"/>
                    <a:pt x="137749" y="1332"/>
                    <a:pt x="133303" y="62292"/>
                  </a:cubicBezTo>
                  <a:cubicBezTo>
                    <a:pt x="243794" y="-24703"/>
                    <a:pt x="324439" y="87692"/>
                    <a:pt x="300944" y="200722"/>
                  </a:cubicBezTo>
                  <a:cubicBezTo>
                    <a:pt x="300944" y="200087"/>
                    <a:pt x="300944" y="199452"/>
                    <a:pt x="300944" y="198182"/>
                  </a:cubicBezTo>
                  <a:close/>
                  <a:moveTo>
                    <a:pt x="124414" y="705547"/>
                  </a:moveTo>
                  <a:cubicBezTo>
                    <a:pt x="92028" y="697927"/>
                    <a:pt x="73614" y="690942"/>
                    <a:pt x="47578" y="676972"/>
                  </a:cubicBezTo>
                  <a:cubicBezTo>
                    <a:pt x="39958" y="705547"/>
                    <a:pt x="97744" y="711897"/>
                    <a:pt x="124414" y="70554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51" name="Google Shape;151;p3"/>
            <p:cNvSpPr/>
            <p:nvPr/>
          </p:nvSpPr>
          <p:spPr>
            <a:xfrm>
              <a:off x="8204352" y="3801552"/>
              <a:ext cx="240787" cy="203050"/>
            </a:xfrm>
            <a:custGeom>
              <a:avLst/>
              <a:gdLst/>
              <a:ahLst/>
              <a:cxnLst/>
              <a:rect l="l" t="t" r="r" b="b"/>
              <a:pathLst>
                <a:path w="279985" h="236105" extrusionOk="0">
                  <a:moveTo>
                    <a:pt x="224300" y="47511"/>
                  </a:moveTo>
                  <a:cubicBezTo>
                    <a:pt x="226204" y="79261"/>
                    <a:pt x="221125" y="105931"/>
                    <a:pt x="208425" y="131331"/>
                  </a:cubicBezTo>
                  <a:cubicBezTo>
                    <a:pt x="221759" y="154826"/>
                    <a:pt x="285895" y="220866"/>
                    <a:pt x="279545" y="236106"/>
                  </a:cubicBezTo>
                  <a:cubicBezTo>
                    <a:pt x="240175" y="235471"/>
                    <a:pt x="211600" y="195466"/>
                    <a:pt x="177309" y="177686"/>
                  </a:cubicBezTo>
                  <a:cubicBezTo>
                    <a:pt x="143654" y="201816"/>
                    <a:pt x="92220" y="247536"/>
                    <a:pt x="79520" y="180226"/>
                  </a:cubicBezTo>
                  <a:cubicBezTo>
                    <a:pt x="76979" y="116091"/>
                    <a:pt x="-26525" y="129426"/>
                    <a:pt x="6495" y="57671"/>
                  </a:cubicBezTo>
                  <a:cubicBezTo>
                    <a:pt x="60470" y="-73774"/>
                    <a:pt x="91584" y="62116"/>
                    <a:pt x="169054" y="51321"/>
                  </a:cubicBezTo>
                  <a:cubicBezTo>
                    <a:pt x="187470" y="48781"/>
                    <a:pt x="205884" y="39891"/>
                    <a:pt x="224300" y="47511"/>
                  </a:cubicBezTo>
                  <a:close/>
                  <a:moveTo>
                    <a:pt x="217950" y="187211"/>
                  </a:moveTo>
                  <a:cubicBezTo>
                    <a:pt x="218584" y="187211"/>
                    <a:pt x="218584" y="186576"/>
                    <a:pt x="219220" y="186576"/>
                  </a:cubicBezTo>
                  <a:cubicBezTo>
                    <a:pt x="218584" y="186576"/>
                    <a:pt x="217950" y="187211"/>
                    <a:pt x="217315" y="187211"/>
                  </a:cubicBezTo>
                  <a:cubicBezTo>
                    <a:pt x="224300" y="172606"/>
                    <a:pt x="211600" y="156096"/>
                    <a:pt x="196995" y="158636"/>
                  </a:cubicBezTo>
                  <a:cubicBezTo>
                    <a:pt x="196359" y="171336"/>
                    <a:pt x="210329" y="177686"/>
                    <a:pt x="217950" y="187211"/>
                  </a:cubicBezTo>
                  <a:close/>
                  <a:moveTo>
                    <a:pt x="87140" y="47511"/>
                  </a:moveTo>
                  <a:cubicBezTo>
                    <a:pt x="75075" y="65926"/>
                    <a:pt x="63009" y="84341"/>
                    <a:pt x="50945" y="103391"/>
                  </a:cubicBezTo>
                  <a:cubicBezTo>
                    <a:pt x="66820" y="119901"/>
                    <a:pt x="82059" y="135776"/>
                    <a:pt x="96665" y="151016"/>
                  </a:cubicBezTo>
                  <a:cubicBezTo>
                    <a:pt x="125875" y="135776"/>
                    <a:pt x="153815" y="112281"/>
                    <a:pt x="149370" y="78626"/>
                  </a:cubicBezTo>
                  <a:cubicBezTo>
                    <a:pt x="129684" y="69101"/>
                    <a:pt x="110634" y="59576"/>
                    <a:pt x="87140" y="47511"/>
                  </a:cubicBezTo>
                  <a:close/>
                  <a:moveTo>
                    <a:pt x="202075" y="76721"/>
                  </a:moveTo>
                  <a:cubicBezTo>
                    <a:pt x="174770" y="65291"/>
                    <a:pt x="153179" y="156096"/>
                    <a:pt x="103650" y="180861"/>
                  </a:cubicBezTo>
                  <a:cubicBezTo>
                    <a:pt x="118890" y="218961"/>
                    <a:pt x="213504" y="108471"/>
                    <a:pt x="202075" y="76721"/>
                  </a:cubicBezTo>
                  <a:close/>
                  <a:moveTo>
                    <a:pt x="22370" y="86246"/>
                  </a:moveTo>
                  <a:cubicBezTo>
                    <a:pt x="54120" y="77356"/>
                    <a:pt x="60470" y="54496"/>
                    <a:pt x="67454" y="32271"/>
                  </a:cubicBezTo>
                  <a:cubicBezTo>
                    <a:pt x="47134" y="4331"/>
                    <a:pt x="24909" y="63386"/>
                    <a:pt x="22370" y="862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52" name="Google Shape;152;p3"/>
            <p:cNvSpPr/>
            <p:nvPr/>
          </p:nvSpPr>
          <p:spPr>
            <a:xfrm>
              <a:off x="8204357" y="240186"/>
              <a:ext cx="175884" cy="174728"/>
            </a:xfrm>
            <a:custGeom>
              <a:avLst/>
              <a:gdLst/>
              <a:ahLst/>
              <a:cxnLst/>
              <a:rect l="l" t="t" r="r" b="b"/>
              <a:pathLst>
                <a:path w="204516" h="203172" extrusionOk="0">
                  <a:moveTo>
                    <a:pt x="139555" y="137768"/>
                  </a:moveTo>
                  <a:cubicBezTo>
                    <a:pt x="146541" y="154278"/>
                    <a:pt x="194166" y="201903"/>
                    <a:pt x="157971" y="203173"/>
                  </a:cubicBezTo>
                  <a:cubicBezTo>
                    <a:pt x="139555" y="186028"/>
                    <a:pt x="135746" y="163168"/>
                    <a:pt x="112250" y="148563"/>
                  </a:cubicBezTo>
                  <a:cubicBezTo>
                    <a:pt x="-110000" y="230478"/>
                    <a:pt x="44941" y="-27967"/>
                    <a:pt x="173210" y="2513"/>
                  </a:cubicBezTo>
                  <a:cubicBezTo>
                    <a:pt x="245600" y="34898"/>
                    <a:pt x="174480" y="104113"/>
                    <a:pt x="139555" y="137768"/>
                  </a:cubicBezTo>
                  <a:close/>
                  <a:moveTo>
                    <a:pt x="184005" y="29183"/>
                  </a:moveTo>
                  <a:cubicBezTo>
                    <a:pt x="117330" y="1243"/>
                    <a:pt x="46846" y="67283"/>
                    <a:pt x="20175" y="123163"/>
                  </a:cubicBezTo>
                  <a:cubicBezTo>
                    <a:pt x="32875" y="190473"/>
                    <a:pt x="196705" y="83158"/>
                    <a:pt x="184005" y="2918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8514477" y="3303552"/>
              <a:ext cx="236138" cy="229907"/>
            </a:xfrm>
            <a:custGeom>
              <a:avLst/>
              <a:gdLst/>
              <a:ahLst/>
              <a:cxnLst/>
              <a:rect l="l" t="t" r="r" b="b"/>
              <a:pathLst>
                <a:path w="274579" h="267334" extrusionOk="0">
                  <a:moveTo>
                    <a:pt x="222259" y="167640"/>
                  </a:moveTo>
                  <a:cubicBezTo>
                    <a:pt x="200669" y="206375"/>
                    <a:pt x="227974" y="238760"/>
                    <a:pt x="193049" y="267335"/>
                  </a:cubicBezTo>
                  <a:cubicBezTo>
                    <a:pt x="166379" y="251460"/>
                    <a:pt x="158124" y="217805"/>
                    <a:pt x="132724" y="198755"/>
                  </a:cubicBezTo>
                  <a:cubicBezTo>
                    <a:pt x="50809" y="235585"/>
                    <a:pt x="-626" y="271780"/>
                    <a:pt x="51444" y="151130"/>
                  </a:cubicBezTo>
                  <a:cubicBezTo>
                    <a:pt x="27949" y="105410"/>
                    <a:pt x="-53966" y="71120"/>
                    <a:pt x="55889" y="73660"/>
                  </a:cubicBezTo>
                  <a:cubicBezTo>
                    <a:pt x="107959" y="83820"/>
                    <a:pt x="113674" y="19685"/>
                    <a:pt x="156854" y="0"/>
                  </a:cubicBezTo>
                  <a:cubicBezTo>
                    <a:pt x="186064" y="11430"/>
                    <a:pt x="174634" y="57785"/>
                    <a:pt x="184794" y="83185"/>
                  </a:cubicBezTo>
                  <a:cubicBezTo>
                    <a:pt x="215274" y="124460"/>
                    <a:pt x="346084" y="109220"/>
                    <a:pt x="222259" y="167640"/>
                  </a:cubicBezTo>
                  <a:close/>
                  <a:moveTo>
                    <a:pt x="151774" y="35560"/>
                  </a:moveTo>
                  <a:cubicBezTo>
                    <a:pt x="100339" y="85725"/>
                    <a:pt x="120659" y="93980"/>
                    <a:pt x="39379" y="97790"/>
                  </a:cubicBezTo>
                  <a:cubicBezTo>
                    <a:pt x="53349" y="115570"/>
                    <a:pt x="65414" y="131445"/>
                    <a:pt x="76844" y="146685"/>
                  </a:cubicBezTo>
                  <a:cubicBezTo>
                    <a:pt x="74304" y="165735"/>
                    <a:pt x="60969" y="180340"/>
                    <a:pt x="63509" y="201295"/>
                  </a:cubicBezTo>
                  <a:cubicBezTo>
                    <a:pt x="123199" y="180975"/>
                    <a:pt x="142884" y="154940"/>
                    <a:pt x="178444" y="226695"/>
                  </a:cubicBezTo>
                  <a:cubicBezTo>
                    <a:pt x="181619" y="231140"/>
                    <a:pt x="184794" y="234950"/>
                    <a:pt x="191779" y="231140"/>
                  </a:cubicBezTo>
                  <a:cubicBezTo>
                    <a:pt x="200034" y="175260"/>
                    <a:pt x="182889" y="165735"/>
                    <a:pt x="231784" y="129540"/>
                  </a:cubicBezTo>
                  <a:cubicBezTo>
                    <a:pt x="152409" y="103505"/>
                    <a:pt x="167014" y="113030"/>
                    <a:pt x="151774" y="3556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54" name="Google Shape;154;p3"/>
            <p:cNvSpPr/>
            <p:nvPr/>
          </p:nvSpPr>
          <p:spPr>
            <a:xfrm rot="9304419">
              <a:off x="3726725" y="4079275"/>
              <a:ext cx="219185" cy="471718"/>
            </a:xfrm>
            <a:custGeom>
              <a:avLst/>
              <a:gdLst/>
              <a:ahLst/>
              <a:cxnLst/>
              <a:rect l="l" t="t" r="r" b="b"/>
              <a:pathLst>
                <a:path w="254831" h="548433" extrusionOk="0">
                  <a:moveTo>
                    <a:pt x="1225" y="243944"/>
                  </a:moveTo>
                  <a:cubicBezTo>
                    <a:pt x="-2584" y="153774"/>
                    <a:pt x="42500" y="76304"/>
                    <a:pt x="97110" y="7724"/>
                  </a:cubicBezTo>
                  <a:cubicBezTo>
                    <a:pt x="171406" y="-39901"/>
                    <a:pt x="226016" y="146154"/>
                    <a:pt x="245700" y="198859"/>
                  </a:cubicBezTo>
                  <a:cubicBezTo>
                    <a:pt x="276816" y="301729"/>
                    <a:pt x="217125" y="404599"/>
                    <a:pt x="233000" y="508104"/>
                  </a:cubicBezTo>
                  <a:cubicBezTo>
                    <a:pt x="238716" y="550014"/>
                    <a:pt x="205696" y="569064"/>
                    <a:pt x="201250" y="516359"/>
                  </a:cubicBezTo>
                  <a:cubicBezTo>
                    <a:pt x="164421" y="394439"/>
                    <a:pt x="-16554" y="432539"/>
                    <a:pt x="1225" y="243944"/>
                  </a:cubicBezTo>
                  <a:close/>
                  <a:moveTo>
                    <a:pt x="114891" y="236959"/>
                  </a:moveTo>
                  <a:cubicBezTo>
                    <a:pt x="103460" y="228704"/>
                    <a:pt x="21546" y="208384"/>
                    <a:pt x="57741" y="193144"/>
                  </a:cubicBezTo>
                  <a:cubicBezTo>
                    <a:pt x="78060" y="196954"/>
                    <a:pt x="88856" y="214734"/>
                    <a:pt x="111081" y="216639"/>
                  </a:cubicBezTo>
                  <a:cubicBezTo>
                    <a:pt x="108541" y="178539"/>
                    <a:pt x="97110" y="143614"/>
                    <a:pt x="105366" y="106784"/>
                  </a:cubicBezTo>
                  <a:cubicBezTo>
                    <a:pt x="111081" y="107419"/>
                    <a:pt x="116160" y="108054"/>
                    <a:pt x="120606" y="108054"/>
                  </a:cubicBezTo>
                  <a:cubicBezTo>
                    <a:pt x="123781" y="120754"/>
                    <a:pt x="126321" y="131549"/>
                    <a:pt x="129496" y="144249"/>
                  </a:cubicBezTo>
                  <a:cubicBezTo>
                    <a:pt x="182200" y="111229"/>
                    <a:pt x="146641" y="163934"/>
                    <a:pt x="130766" y="183619"/>
                  </a:cubicBezTo>
                  <a:cubicBezTo>
                    <a:pt x="135210" y="210924"/>
                    <a:pt x="135846" y="238229"/>
                    <a:pt x="149181" y="265534"/>
                  </a:cubicBezTo>
                  <a:cubicBezTo>
                    <a:pt x="163785" y="256009"/>
                    <a:pt x="167596" y="243309"/>
                    <a:pt x="186646" y="248389"/>
                  </a:cubicBezTo>
                  <a:cubicBezTo>
                    <a:pt x="175216" y="271249"/>
                    <a:pt x="149181" y="286489"/>
                    <a:pt x="154896" y="311254"/>
                  </a:cubicBezTo>
                  <a:cubicBezTo>
                    <a:pt x="171406" y="348719"/>
                    <a:pt x="172675" y="392534"/>
                    <a:pt x="204425" y="422379"/>
                  </a:cubicBezTo>
                  <a:cubicBezTo>
                    <a:pt x="252050" y="285219"/>
                    <a:pt x="233635" y="137264"/>
                    <a:pt x="136481" y="27409"/>
                  </a:cubicBezTo>
                  <a:cubicBezTo>
                    <a:pt x="86950" y="-1166"/>
                    <a:pt x="19006" y="177269"/>
                    <a:pt x="24721" y="219814"/>
                  </a:cubicBezTo>
                  <a:cubicBezTo>
                    <a:pt x="8846" y="328399"/>
                    <a:pt x="72346" y="405869"/>
                    <a:pt x="175216" y="431269"/>
                  </a:cubicBezTo>
                  <a:cubicBezTo>
                    <a:pt x="170135" y="362689"/>
                    <a:pt x="112350" y="366499"/>
                    <a:pt x="80600" y="323954"/>
                  </a:cubicBezTo>
                  <a:cubicBezTo>
                    <a:pt x="106635" y="317604"/>
                    <a:pt x="118700" y="347449"/>
                    <a:pt x="140925" y="338559"/>
                  </a:cubicBezTo>
                  <a:cubicBezTo>
                    <a:pt x="128225" y="305539"/>
                    <a:pt x="128860" y="270614"/>
                    <a:pt x="114891" y="23695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3033704" y="205770"/>
              <a:ext cx="238646" cy="243555"/>
            </a:xfrm>
            <a:custGeom>
              <a:avLst/>
              <a:gdLst/>
              <a:ahLst/>
              <a:cxnLst/>
              <a:rect l="l" t="t" r="r" b="b"/>
              <a:pathLst>
                <a:path w="277495" h="283204" extrusionOk="0">
                  <a:moveTo>
                    <a:pt x="208280" y="49133"/>
                  </a:moveTo>
                  <a:cubicBezTo>
                    <a:pt x="137795" y="91043"/>
                    <a:pt x="68580" y="136763"/>
                    <a:pt x="0" y="179943"/>
                  </a:cubicBezTo>
                  <a:cubicBezTo>
                    <a:pt x="8890" y="202168"/>
                    <a:pt x="26670" y="266938"/>
                    <a:pt x="57150" y="247888"/>
                  </a:cubicBezTo>
                  <a:cubicBezTo>
                    <a:pt x="130175" y="204708"/>
                    <a:pt x="208280" y="168513"/>
                    <a:pt x="277495" y="120888"/>
                  </a:cubicBezTo>
                  <a:cubicBezTo>
                    <a:pt x="258445" y="97393"/>
                    <a:pt x="247650" y="28178"/>
                    <a:pt x="208280" y="49133"/>
                  </a:cubicBezTo>
                  <a:close/>
                  <a:moveTo>
                    <a:pt x="46355" y="226933"/>
                  </a:moveTo>
                  <a:cubicBezTo>
                    <a:pt x="33655" y="218043"/>
                    <a:pt x="29210" y="206613"/>
                    <a:pt x="25400" y="192643"/>
                  </a:cubicBezTo>
                  <a:cubicBezTo>
                    <a:pt x="88265" y="150733"/>
                    <a:pt x="149225" y="105648"/>
                    <a:pt x="218440" y="71358"/>
                  </a:cubicBezTo>
                  <a:cubicBezTo>
                    <a:pt x="236220" y="75803"/>
                    <a:pt x="240030" y="91678"/>
                    <a:pt x="247015" y="107553"/>
                  </a:cubicBezTo>
                  <a:cubicBezTo>
                    <a:pt x="186055" y="158353"/>
                    <a:pt x="114300" y="189468"/>
                    <a:pt x="46355" y="226933"/>
                  </a:cubicBezTo>
                  <a:close/>
                  <a:moveTo>
                    <a:pt x="181610" y="200898"/>
                  </a:moveTo>
                  <a:cubicBezTo>
                    <a:pt x="130810" y="200898"/>
                    <a:pt x="120650" y="289798"/>
                    <a:pt x="181610" y="282813"/>
                  </a:cubicBezTo>
                  <a:cubicBezTo>
                    <a:pt x="240665" y="284083"/>
                    <a:pt x="243840" y="201533"/>
                    <a:pt x="181610" y="200898"/>
                  </a:cubicBezTo>
                  <a:close/>
                  <a:moveTo>
                    <a:pt x="163830" y="259318"/>
                  </a:moveTo>
                  <a:cubicBezTo>
                    <a:pt x="159385" y="227568"/>
                    <a:pt x="184785" y="232013"/>
                    <a:pt x="205105" y="234553"/>
                  </a:cubicBezTo>
                  <a:cubicBezTo>
                    <a:pt x="208280" y="258683"/>
                    <a:pt x="182245" y="268843"/>
                    <a:pt x="163830" y="259318"/>
                  </a:cubicBezTo>
                  <a:close/>
                  <a:moveTo>
                    <a:pt x="123190" y="32623"/>
                  </a:moveTo>
                  <a:cubicBezTo>
                    <a:pt x="104140" y="-16272"/>
                    <a:pt x="28575" y="-9922"/>
                    <a:pt x="29210" y="49768"/>
                  </a:cubicBezTo>
                  <a:cubicBezTo>
                    <a:pt x="38735" y="111998"/>
                    <a:pt x="126365" y="90408"/>
                    <a:pt x="123190" y="32623"/>
                  </a:cubicBezTo>
                  <a:close/>
                  <a:moveTo>
                    <a:pt x="81280" y="20558"/>
                  </a:moveTo>
                  <a:cubicBezTo>
                    <a:pt x="127635" y="19923"/>
                    <a:pt x="81915" y="87868"/>
                    <a:pt x="55880" y="63103"/>
                  </a:cubicBezTo>
                  <a:cubicBezTo>
                    <a:pt x="37465" y="47228"/>
                    <a:pt x="61595" y="16748"/>
                    <a:pt x="81280" y="2055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56" name="Google Shape;156;p3"/>
            <p:cNvSpPr/>
            <p:nvPr/>
          </p:nvSpPr>
          <p:spPr>
            <a:xfrm>
              <a:off x="8737650" y="439219"/>
              <a:ext cx="257856" cy="284838"/>
            </a:xfrm>
            <a:custGeom>
              <a:avLst/>
              <a:gdLst/>
              <a:ahLst/>
              <a:cxnLst/>
              <a:rect l="l" t="t" r="r" b="b"/>
              <a:pathLst>
                <a:path w="299833" h="331207" extrusionOk="0">
                  <a:moveTo>
                    <a:pt x="209405" y="209687"/>
                  </a:moveTo>
                  <a:cubicBezTo>
                    <a:pt x="197340" y="292237"/>
                    <a:pt x="224645" y="334782"/>
                    <a:pt x="116695" y="330972"/>
                  </a:cubicBezTo>
                  <a:cubicBezTo>
                    <a:pt x="76690" y="318272"/>
                    <a:pt x="105900" y="251597"/>
                    <a:pt x="82405" y="221752"/>
                  </a:cubicBezTo>
                  <a:cubicBezTo>
                    <a:pt x="-9670" y="236992"/>
                    <a:pt x="-780" y="222387"/>
                    <a:pt x="1125" y="136662"/>
                  </a:cubicBezTo>
                  <a:cubicBezTo>
                    <a:pt x="15730" y="118882"/>
                    <a:pt x="46210" y="123327"/>
                    <a:pt x="67800" y="118247"/>
                  </a:cubicBezTo>
                  <a:cubicBezTo>
                    <a:pt x="113520" y="107452"/>
                    <a:pt x="65895" y="38872"/>
                    <a:pt x="89390" y="5852"/>
                  </a:cubicBezTo>
                  <a:cubicBezTo>
                    <a:pt x="202420" y="-15103"/>
                    <a:pt x="175750" y="20457"/>
                    <a:pt x="194165" y="108722"/>
                  </a:cubicBezTo>
                  <a:cubicBezTo>
                    <a:pt x="225280" y="118247"/>
                    <a:pt x="286240" y="96022"/>
                    <a:pt x="293225" y="135392"/>
                  </a:cubicBezTo>
                  <a:cubicBezTo>
                    <a:pt x="318625" y="214767"/>
                    <a:pt x="266555" y="199527"/>
                    <a:pt x="209405" y="209687"/>
                  </a:cubicBezTo>
                  <a:close/>
                  <a:moveTo>
                    <a:pt x="27795" y="202067"/>
                  </a:moveTo>
                  <a:cubicBezTo>
                    <a:pt x="155430" y="169682"/>
                    <a:pt x="92565" y="223657"/>
                    <a:pt x="125585" y="302397"/>
                  </a:cubicBezTo>
                  <a:cubicBezTo>
                    <a:pt x="140190" y="304302"/>
                    <a:pt x="156065" y="306842"/>
                    <a:pt x="171305" y="301127"/>
                  </a:cubicBezTo>
                  <a:cubicBezTo>
                    <a:pt x="195435" y="266202"/>
                    <a:pt x="166860" y="221752"/>
                    <a:pt x="189720" y="188097"/>
                  </a:cubicBezTo>
                  <a:cubicBezTo>
                    <a:pt x="215755" y="184287"/>
                    <a:pt x="243695" y="179842"/>
                    <a:pt x="271635" y="175397"/>
                  </a:cubicBezTo>
                  <a:cubicBezTo>
                    <a:pt x="276715" y="160792"/>
                    <a:pt x="276715" y="149362"/>
                    <a:pt x="267825" y="137932"/>
                  </a:cubicBezTo>
                  <a:cubicBezTo>
                    <a:pt x="176385" y="125867"/>
                    <a:pt x="163050" y="146187"/>
                    <a:pt x="160510" y="40142"/>
                  </a:cubicBezTo>
                  <a:cubicBezTo>
                    <a:pt x="158605" y="17917"/>
                    <a:pt x="136380" y="21092"/>
                    <a:pt x="120505" y="26172"/>
                  </a:cubicBezTo>
                  <a:cubicBezTo>
                    <a:pt x="85580" y="45857"/>
                    <a:pt x="120505" y="101737"/>
                    <a:pt x="108440" y="134757"/>
                  </a:cubicBezTo>
                  <a:cubicBezTo>
                    <a:pt x="77325" y="141742"/>
                    <a:pt x="53195" y="136662"/>
                    <a:pt x="23350" y="153172"/>
                  </a:cubicBezTo>
                  <a:cubicBezTo>
                    <a:pt x="23350" y="172857"/>
                    <a:pt x="23350" y="182382"/>
                    <a:pt x="27795" y="20206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57" name="Google Shape;157;p3"/>
            <p:cNvSpPr/>
            <p:nvPr/>
          </p:nvSpPr>
          <p:spPr>
            <a:xfrm>
              <a:off x="1334256" y="207258"/>
              <a:ext cx="223503" cy="240600"/>
            </a:xfrm>
            <a:custGeom>
              <a:avLst/>
              <a:gdLst/>
              <a:ahLst/>
              <a:cxnLst/>
              <a:rect l="l" t="t" r="r" b="b"/>
              <a:pathLst>
                <a:path w="259887" h="279767" extrusionOk="0">
                  <a:moveTo>
                    <a:pt x="226736" y="166830"/>
                  </a:moveTo>
                  <a:cubicBezTo>
                    <a:pt x="228641" y="137620"/>
                    <a:pt x="231180" y="110950"/>
                    <a:pt x="233086" y="83010"/>
                  </a:cubicBezTo>
                  <a:cubicBezTo>
                    <a:pt x="187366" y="68405"/>
                    <a:pt x="153711" y="96345"/>
                    <a:pt x="111166" y="110315"/>
                  </a:cubicBezTo>
                  <a:cubicBezTo>
                    <a:pt x="97195" y="152860"/>
                    <a:pt x="133391" y="210010"/>
                    <a:pt x="90211" y="242395"/>
                  </a:cubicBezTo>
                  <a:cubicBezTo>
                    <a:pt x="-25359" y="349710"/>
                    <a:pt x="-34250" y="191595"/>
                    <a:pt x="88941" y="193500"/>
                  </a:cubicBezTo>
                  <a:cubicBezTo>
                    <a:pt x="97195" y="143970"/>
                    <a:pt x="63541" y="67135"/>
                    <a:pt x="101005" y="31575"/>
                  </a:cubicBezTo>
                  <a:cubicBezTo>
                    <a:pt x="208320" y="6175"/>
                    <a:pt x="274995" y="-51610"/>
                    <a:pt x="252770" y="105870"/>
                  </a:cubicBezTo>
                  <a:cubicBezTo>
                    <a:pt x="241975" y="140160"/>
                    <a:pt x="264200" y="170005"/>
                    <a:pt x="259120" y="201120"/>
                  </a:cubicBezTo>
                  <a:cubicBezTo>
                    <a:pt x="198161" y="328120"/>
                    <a:pt x="109261" y="242395"/>
                    <a:pt x="226736" y="166830"/>
                  </a:cubicBezTo>
                  <a:close/>
                  <a:moveTo>
                    <a:pt x="115611" y="79835"/>
                  </a:moveTo>
                  <a:cubicBezTo>
                    <a:pt x="146091" y="80470"/>
                    <a:pt x="172125" y="56975"/>
                    <a:pt x="203875" y="58245"/>
                  </a:cubicBezTo>
                  <a:cubicBezTo>
                    <a:pt x="229275" y="60150"/>
                    <a:pt x="238800" y="46180"/>
                    <a:pt x="229911" y="22050"/>
                  </a:cubicBezTo>
                  <a:cubicBezTo>
                    <a:pt x="198161" y="38560"/>
                    <a:pt x="97195" y="29035"/>
                    <a:pt x="115611" y="7983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7053257" y="3763614"/>
              <a:ext cx="204383" cy="278916"/>
            </a:xfrm>
            <a:custGeom>
              <a:avLst/>
              <a:gdLst/>
              <a:ahLst/>
              <a:cxnLst/>
              <a:rect l="l" t="t" r="r" b="b"/>
              <a:pathLst>
                <a:path w="237655" h="324321" extrusionOk="0">
                  <a:moveTo>
                    <a:pt x="103670" y="224422"/>
                  </a:moveTo>
                  <a:cubicBezTo>
                    <a:pt x="118910" y="164097"/>
                    <a:pt x="80810" y="37097"/>
                    <a:pt x="129070" y="1537"/>
                  </a:cubicBezTo>
                  <a:cubicBezTo>
                    <a:pt x="197650" y="-13703"/>
                    <a:pt x="200190" y="88532"/>
                    <a:pt x="237655" y="124092"/>
                  </a:cubicBezTo>
                  <a:cubicBezTo>
                    <a:pt x="219875" y="178702"/>
                    <a:pt x="165900" y="59957"/>
                    <a:pt x="132245" y="71387"/>
                  </a:cubicBezTo>
                  <a:cubicBezTo>
                    <a:pt x="115735" y="135522"/>
                    <a:pt x="151930" y="215532"/>
                    <a:pt x="110655" y="271412"/>
                  </a:cubicBezTo>
                  <a:cubicBezTo>
                    <a:pt x="-25235" y="413017"/>
                    <a:pt x="-45555" y="225692"/>
                    <a:pt x="103670" y="224422"/>
                  </a:cubicBezTo>
                  <a:close/>
                  <a:moveTo>
                    <a:pt x="176060" y="65672"/>
                  </a:moveTo>
                  <a:cubicBezTo>
                    <a:pt x="170980" y="47892"/>
                    <a:pt x="167170" y="29477"/>
                    <a:pt x="146850" y="25032"/>
                  </a:cubicBezTo>
                  <a:cubicBezTo>
                    <a:pt x="136690" y="33922"/>
                    <a:pt x="136690" y="33922"/>
                    <a:pt x="134785" y="44082"/>
                  </a:cubicBezTo>
                  <a:cubicBezTo>
                    <a:pt x="148755" y="51067"/>
                    <a:pt x="162090" y="58687"/>
                    <a:pt x="176060" y="6567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711508" y="3001159"/>
              <a:ext cx="154433" cy="272786"/>
            </a:xfrm>
            <a:custGeom>
              <a:avLst/>
              <a:gdLst/>
              <a:ahLst/>
              <a:cxnLst/>
              <a:rect l="l" t="t" r="r" b="b"/>
              <a:pathLst>
                <a:path w="179573" h="317193" extrusionOk="0">
                  <a:moveTo>
                    <a:pt x="48300" y="7056"/>
                  </a:moveTo>
                  <a:cubicBezTo>
                    <a:pt x="85130" y="8961"/>
                    <a:pt x="155616" y="-21519"/>
                    <a:pt x="159425" y="31186"/>
                  </a:cubicBezTo>
                  <a:cubicBezTo>
                    <a:pt x="167680" y="121356"/>
                    <a:pt x="186096" y="212796"/>
                    <a:pt x="177205" y="302966"/>
                  </a:cubicBezTo>
                  <a:cubicBezTo>
                    <a:pt x="142280" y="316301"/>
                    <a:pt x="114975" y="320111"/>
                    <a:pt x="85766" y="315031"/>
                  </a:cubicBezTo>
                  <a:cubicBezTo>
                    <a:pt x="69255" y="264231"/>
                    <a:pt x="90211" y="208351"/>
                    <a:pt x="78780" y="154376"/>
                  </a:cubicBezTo>
                  <a:cubicBezTo>
                    <a:pt x="-62189" y="192476"/>
                    <a:pt x="24171" y="74366"/>
                    <a:pt x="48300" y="7056"/>
                  </a:cubicBezTo>
                  <a:close/>
                  <a:moveTo>
                    <a:pt x="109261" y="290901"/>
                  </a:moveTo>
                  <a:cubicBezTo>
                    <a:pt x="134025" y="291536"/>
                    <a:pt x="134025" y="291536"/>
                    <a:pt x="154346" y="278836"/>
                  </a:cubicBezTo>
                  <a:cubicBezTo>
                    <a:pt x="153075" y="219781"/>
                    <a:pt x="167680" y="54046"/>
                    <a:pt x="118786" y="24201"/>
                  </a:cubicBezTo>
                  <a:cubicBezTo>
                    <a:pt x="53380" y="10231"/>
                    <a:pt x="40046" y="82621"/>
                    <a:pt x="20996" y="128976"/>
                  </a:cubicBezTo>
                  <a:cubicBezTo>
                    <a:pt x="48936" y="149931"/>
                    <a:pt x="55921" y="133421"/>
                    <a:pt x="69891" y="115641"/>
                  </a:cubicBezTo>
                  <a:cubicBezTo>
                    <a:pt x="135296" y="72461"/>
                    <a:pt x="83861" y="261691"/>
                    <a:pt x="109261" y="29090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8576875" y="2558027"/>
              <a:ext cx="223822" cy="307981"/>
            </a:xfrm>
            <a:custGeom>
              <a:avLst/>
              <a:gdLst/>
              <a:ahLst/>
              <a:cxnLst/>
              <a:rect l="l" t="t" r="r" b="b"/>
              <a:pathLst>
                <a:path w="283319" h="389850" extrusionOk="0">
                  <a:moveTo>
                    <a:pt x="215764" y="169337"/>
                  </a:moveTo>
                  <a:cubicBezTo>
                    <a:pt x="302124" y="27097"/>
                    <a:pt x="90669" y="-68153"/>
                    <a:pt x="11294" y="60752"/>
                  </a:cubicBezTo>
                  <a:cubicBezTo>
                    <a:pt x="-7756" y="89962"/>
                    <a:pt x="-3946" y="100757"/>
                    <a:pt x="32249" y="114092"/>
                  </a:cubicBezTo>
                  <a:cubicBezTo>
                    <a:pt x="71619" y="115997"/>
                    <a:pt x="97019" y="51862"/>
                    <a:pt x="145279" y="76627"/>
                  </a:cubicBezTo>
                  <a:cubicBezTo>
                    <a:pt x="215764" y="123617"/>
                    <a:pt x="108449" y="154732"/>
                    <a:pt x="109719" y="185212"/>
                  </a:cubicBezTo>
                  <a:cubicBezTo>
                    <a:pt x="111624" y="209342"/>
                    <a:pt x="220844" y="209977"/>
                    <a:pt x="165599" y="293162"/>
                  </a:cubicBezTo>
                  <a:cubicBezTo>
                    <a:pt x="115434" y="342057"/>
                    <a:pt x="90669" y="265222"/>
                    <a:pt x="53204" y="286812"/>
                  </a:cubicBezTo>
                  <a:cubicBezTo>
                    <a:pt x="41774" y="293797"/>
                    <a:pt x="19549" y="293162"/>
                    <a:pt x="19549" y="310942"/>
                  </a:cubicBezTo>
                  <a:cubicBezTo>
                    <a:pt x="44949" y="470962"/>
                    <a:pt x="437379" y="369362"/>
                    <a:pt x="215764" y="169337"/>
                  </a:cubicBezTo>
                  <a:close/>
                  <a:moveTo>
                    <a:pt x="255769" y="311577"/>
                  </a:moveTo>
                  <a:cubicBezTo>
                    <a:pt x="230369" y="375712"/>
                    <a:pt x="58919" y="393492"/>
                    <a:pt x="43679" y="321102"/>
                  </a:cubicBezTo>
                  <a:cubicBezTo>
                    <a:pt x="53204" y="313482"/>
                    <a:pt x="60189" y="310942"/>
                    <a:pt x="70984" y="308402"/>
                  </a:cubicBezTo>
                  <a:cubicBezTo>
                    <a:pt x="145914" y="381427"/>
                    <a:pt x="251959" y="274112"/>
                    <a:pt x="178299" y="199817"/>
                  </a:cubicBezTo>
                  <a:cubicBezTo>
                    <a:pt x="157344" y="184577"/>
                    <a:pt x="144644" y="190927"/>
                    <a:pt x="171314" y="159812"/>
                  </a:cubicBezTo>
                  <a:cubicBezTo>
                    <a:pt x="239259" y="61387"/>
                    <a:pt x="99559" y="5507"/>
                    <a:pt x="35424" y="93772"/>
                  </a:cubicBezTo>
                  <a:cubicBezTo>
                    <a:pt x="-5851" y="29002"/>
                    <a:pt x="261484" y="-44023"/>
                    <a:pt x="204334" y="148382"/>
                  </a:cubicBezTo>
                  <a:cubicBezTo>
                    <a:pt x="201159" y="161082"/>
                    <a:pt x="201159" y="165527"/>
                    <a:pt x="188459" y="178227"/>
                  </a:cubicBezTo>
                  <a:cubicBezTo>
                    <a:pt x="227829" y="190292"/>
                    <a:pt x="275454" y="281097"/>
                    <a:pt x="255769" y="31157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61" name="Google Shape;161;p3"/>
            <p:cNvSpPr/>
            <p:nvPr/>
          </p:nvSpPr>
          <p:spPr>
            <a:xfrm>
              <a:off x="140852" y="836409"/>
              <a:ext cx="224053" cy="290283"/>
            </a:xfrm>
            <a:custGeom>
              <a:avLst/>
              <a:gdLst/>
              <a:ahLst/>
              <a:cxnLst/>
              <a:rect l="l" t="t" r="r" b="b"/>
              <a:pathLst>
                <a:path w="260527" h="337538" extrusionOk="0">
                  <a:moveTo>
                    <a:pt x="70965" y="150214"/>
                  </a:moveTo>
                  <a:cubicBezTo>
                    <a:pt x="-31905" y="199744"/>
                    <a:pt x="-8410" y="53058"/>
                    <a:pt x="50010" y="19403"/>
                  </a:cubicBezTo>
                  <a:cubicBezTo>
                    <a:pt x="99540" y="-21237"/>
                    <a:pt x="175740" y="6703"/>
                    <a:pt x="204315" y="59408"/>
                  </a:cubicBezTo>
                  <a:cubicBezTo>
                    <a:pt x="234160" y="115923"/>
                    <a:pt x="183360" y="176248"/>
                    <a:pt x="162405" y="228953"/>
                  </a:cubicBezTo>
                  <a:cubicBezTo>
                    <a:pt x="222730" y="254353"/>
                    <a:pt x="280515" y="204189"/>
                    <a:pt x="253845" y="309598"/>
                  </a:cubicBezTo>
                  <a:cubicBezTo>
                    <a:pt x="202410" y="340078"/>
                    <a:pt x="118590" y="320394"/>
                    <a:pt x="56360" y="337539"/>
                  </a:cubicBezTo>
                  <a:cubicBezTo>
                    <a:pt x="-5235" y="325473"/>
                    <a:pt x="102715" y="185139"/>
                    <a:pt x="110970" y="145133"/>
                  </a:cubicBezTo>
                  <a:cubicBezTo>
                    <a:pt x="160500" y="75919"/>
                    <a:pt x="55725" y="82269"/>
                    <a:pt x="70965" y="150214"/>
                  </a:cubicBezTo>
                  <a:close/>
                  <a:moveTo>
                    <a:pt x="123670" y="254353"/>
                  </a:moveTo>
                  <a:cubicBezTo>
                    <a:pt x="140180" y="194664"/>
                    <a:pt x="211935" y="137514"/>
                    <a:pt x="182725" y="75283"/>
                  </a:cubicBezTo>
                  <a:cubicBezTo>
                    <a:pt x="171930" y="39088"/>
                    <a:pt x="127480" y="13053"/>
                    <a:pt x="92555" y="25119"/>
                  </a:cubicBezTo>
                  <a:cubicBezTo>
                    <a:pt x="36040" y="25119"/>
                    <a:pt x="-10315" y="170533"/>
                    <a:pt x="46200" y="130528"/>
                  </a:cubicBezTo>
                  <a:cubicBezTo>
                    <a:pt x="49375" y="47978"/>
                    <a:pt x="174470" y="60678"/>
                    <a:pt x="140180" y="141958"/>
                  </a:cubicBezTo>
                  <a:cubicBezTo>
                    <a:pt x="119225" y="196569"/>
                    <a:pt x="72870" y="253083"/>
                    <a:pt x="69060" y="309598"/>
                  </a:cubicBezTo>
                  <a:cubicBezTo>
                    <a:pt x="109065" y="316583"/>
                    <a:pt x="193520" y="307694"/>
                    <a:pt x="232890" y="291183"/>
                  </a:cubicBezTo>
                  <a:cubicBezTo>
                    <a:pt x="234795" y="282928"/>
                    <a:pt x="236700" y="274039"/>
                    <a:pt x="238605" y="264514"/>
                  </a:cubicBezTo>
                  <a:cubicBezTo>
                    <a:pt x="197330" y="251178"/>
                    <a:pt x="166215" y="267689"/>
                    <a:pt x="123670" y="25435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162" name="Google Shape;162;p3"/>
            <p:cNvGrpSpPr/>
            <p:nvPr/>
          </p:nvGrpSpPr>
          <p:grpSpPr>
            <a:xfrm>
              <a:off x="6457245" y="4530131"/>
              <a:ext cx="216066" cy="276377"/>
              <a:chOff x="6422295" y="3351500"/>
              <a:chExt cx="252856" cy="323399"/>
            </a:xfrm>
          </p:grpSpPr>
          <p:sp>
            <p:nvSpPr>
              <p:cNvPr id="163" name="Google Shape;163;p3"/>
              <p:cNvSpPr/>
              <p:nvPr/>
            </p:nvSpPr>
            <p:spPr>
              <a:xfrm>
                <a:off x="6422295" y="3351500"/>
                <a:ext cx="252856" cy="323399"/>
              </a:xfrm>
              <a:custGeom>
                <a:avLst/>
                <a:gdLst/>
                <a:ahLst/>
                <a:cxnLst/>
                <a:rect l="l" t="t" r="r" b="b"/>
                <a:pathLst>
                  <a:path w="294019" h="376045" extrusionOk="0">
                    <a:moveTo>
                      <a:pt x="172720" y="274801"/>
                    </a:moveTo>
                    <a:cubicBezTo>
                      <a:pt x="154940" y="268451"/>
                      <a:pt x="140970" y="274801"/>
                      <a:pt x="126365" y="278611"/>
                    </a:cubicBezTo>
                    <a:cubicBezTo>
                      <a:pt x="109855" y="304011"/>
                      <a:pt x="109220" y="334491"/>
                      <a:pt x="99695" y="364336"/>
                    </a:cubicBezTo>
                    <a:cubicBezTo>
                      <a:pt x="71755" y="359256"/>
                      <a:pt x="0" y="392911"/>
                      <a:pt x="0" y="352906"/>
                    </a:cubicBezTo>
                    <a:cubicBezTo>
                      <a:pt x="38100" y="239241"/>
                      <a:pt x="70485" y="123671"/>
                      <a:pt x="102235" y="8101"/>
                    </a:cubicBezTo>
                    <a:cubicBezTo>
                      <a:pt x="248920" y="-26189"/>
                      <a:pt x="236855" y="52551"/>
                      <a:pt x="264160" y="165581"/>
                    </a:cubicBezTo>
                    <a:cubicBezTo>
                      <a:pt x="262255" y="201776"/>
                      <a:pt x="322580" y="359256"/>
                      <a:pt x="276860" y="358621"/>
                    </a:cubicBezTo>
                    <a:cubicBezTo>
                      <a:pt x="153670" y="357986"/>
                      <a:pt x="184150" y="433551"/>
                      <a:pt x="172720" y="274801"/>
                    </a:cubicBezTo>
                    <a:close/>
                    <a:moveTo>
                      <a:pt x="266700" y="331316"/>
                    </a:moveTo>
                    <a:cubicBezTo>
                      <a:pt x="262255" y="229081"/>
                      <a:pt x="236220" y="119861"/>
                      <a:pt x="201295" y="23341"/>
                    </a:cubicBezTo>
                    <a:cubicBezTo>
                      <a:pt x="175895" y="22071"/>
                      <a:pt x="129540" y="8736"/>
                      <a:pt x="120015" y="41121"/>
                    </a:cubicBezTo>
                    <a:cubicBezTo>
                      <a:pt x="86995" y="139546"/>
                      <a:pt x="53975" y="239876"/>
                      <a:pt x="33655" y="341476"/>
                    </a:cubicBezTo>
                    <a:cubicBezTo>
                      <a:pt x="90805" y="367511"/>
                      <a:pt x="90805" y="291946"/>
                      <a:pt x="106680" y="256386"/>
                    </a:cubicBezTo>
                    <a:cubicBezTo>
                      <a:pt x="290195" y="214476"/>
                      <a:pt x="113665" y="389736"/>
                      <a:pt x="266700" y="33131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164" name="Google Shape;164;p3"/>
              <p:cNvSpPr/>
              <p:nvPr/>
            </p:nvSpPr>
            <p:spPr>
              <a:xfrm>
                <a:off x="6523827" y="3405472"/>
                <a:ext cx="67661" cy="140626"/>
              </a:xfrm>
              <a:custGeom>
                <a:avLst/>
                <a:gdLst/>
                <a:ahLst/>
                <a:cxnLst/>
                <a:rect l="l" t="t" r="r" b="b"/>
                <a:pathLst>
                  <a:path w="78676" h="163519" extrusionOk="0">
                    <a:moveTo>
                      <a:pt x="47759" y="0"/>
                    </a:moveTo>
                    <a:cubicBezTo>
                      <a:pt x="77604" y="36830"/>
                      <a:pt x="59824" y="93345"/>
                      <a:pt x="76969" y="137160"/>
                    </a:cubicBezTo>
                    <a:cubicBezTo>
                      <a:pt x="82049" y="150495"/>
                      <a:pt x="75699" y="170180"/>
                      <a:pt x="59189" y="161290"/>
                    </a:cubicBezTo>
                    <a:cubicBezTo>
                      <a:pt x="38869" y="149860"/>
                      <a:pt x="-8756" y="165735"/>
                      <a:pt x="1404" y="127635"/>
                    </a:cubicBezTo>
                    <a:cubicBezTo>
                      <a:pt x="15374" y="83820"/>
                      <a:pt x="14104" y="35560"/>
                      <a:pt x="47759" y="0"/>
                    </a:cubicBezTo>
                    <a:close/>
                    <a:moveTo>
                      <a:pt x="25534" y="130810"/>
                    </a:moveTo>
                    <a:cubicBezTo>
                      <a:pt x="68714" y="151130"/>
                      <a:pt x="47124" y="101600"/>
                      <a:pt x="44584" y="77470"/>
                    </a:cubicBezTo>
                    <a:cubicBezTo>
                      <a:pt x="31249" y="97155"/>
                      <a:pt x="26804" y="113665"/>
                      <a:pt x="25534" y="13081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165" name="Google Shape;165;p3"/>
            <p:cNvSpPr/>
            <p:nvPr/>
          </p:nvSpPr>
          <p:spPr>
            <a:xfrm>
              <a:off x="2318449" y="613815"/>
              <a:ext cx="332332" cy="336908"/>
            </a:xfrm>
            <a:custGeom>
              <a:avLst/>
              <a:gdLst/>
              <a:ahLst/>
              <a:cxnLst/>
              <a:rect l="l" t="t" r="r" b="b"/>
              <a:pathLst>
                <a:path w="386433" h="391754" extrusionOk="0">
                  <a:moveTo>
                    <a:pt x="22225" y="106004"/>
                  </a:moveTo>
                  <a:cubicBezTo>
                    <a:pt x="40640" y="82509"/>
                    <a:pt x="84455" y="92670"/>
                    <a:pt x="109855" y="76795"/>
                  </a:cubicBezTo>
                  <a:cubicBezTo>
                    <a:pt x="113030" y="58379"/>
                    <a:pt x="107315" y="43139"/>
                    <a:pt x="98425" y="27264"/>
                  </a:cubicBezTo>
                  <a:cubicBezTo>
                    <a:pt x="122555" y="8850"/>
                    <a:pt x="153035" y="-7661"/>
                    <a:pt x="182880" y="3770"/>
                  </a:cubicBezTo>
                  <a:cubicBezTo>
                    <a:pt x="186690" y="19645"/>
                    <a:pt x="190500" y="36789"/>
                    <a:pt x="194945" y="55839"/>
                  </a:cubicBezTo>
                  <a:cubicBezTo>
                    <a:pt x="226695" y="60284"/>
                    <a:pt x="256540" y="42504"/>
                    <a:pt x="287020" y="52664"/>
                  </a:cubicBezTo>
                  <a:cubicBezTo>
                    <a:pt x="300355" y="119339"/>
                    <a:pt x="327660" y="186014"/>
                    <a:pt x="373380" y="237450"/>
                  </a:cubicBezTo>
                  <a:cubicBezTo>
                    <a:pt x="386080" y="250150"/>
                    <a:pt x="388620" y="262850"/>
                    <a:pt x="384810" y="280629"/>
                  </a:cubicBezTo>
                  <a:cubicBezTo>
                    <a:pt x="356870" y="380325"/>
                    <a:pt x="198755" y="356195"/>
                    <a:pt x="115570" y="391754"/>
                  </a:cubicBezTo>
                  <a:cubicBezTo>
                    <a:pt x="31115" y="324445"/>
                    <a:pt x="4445" y="213320"/>
                    <a:pt x="0" y="108545"/>
                  </a:cubicBezTo>
                  <a:cubicBezTo>
                    <a:pt x="8890" y="107275"/>
                    <a:pt x="15875" y="106004"/>
                    <a:pt x="22860" y="105370"/>
                  </a:cubicBezTo>
                  <a:cubicBezTo>
                    <a:pt x="16510" y="199984"/>
                    <a:pt x="46990" y="300314"/>
                    <a:pt x="115570" y="368259"/>
                  </a:cubicBezTo>
                  <a:cubicBezTo>
                    <a:pt x="184150" y="354925"/>
                    <a:pt x="258445" y="348575"/>
                    <a:pt x="323215" y="320634"/>
                  </a:cubicBezTo>
                  <a:cubicBezTo>
                    <a:pt x="316865" y="290789"/>
                    <a:pt x="302895" y="271104"/>
                    <a:pt x="309245" y="243164"/>
                  </a:cubicBezTo>
                  <a:cubicBezTo>
                    <a:pt x="322580" y="243164"/>
                    <a:pt x="333375" y="243164"/>
                    <a:pt x="347980" y="243164"/>
                  </a:cubicBezTo>
                  <a:cubicBezTo>
                    <a:pt x="325755" y="189825"/>
                    <a:pt x="288290" y="147279"/>
                    <a:pt x="278765" y="88225"/>
                  </a:cubicBezTo>
                  <a:cubicBezTo>
                    <a:pt x="273685" y="48220"/>
                    <a:pt x="226695" y="69809"/>
                    <a:pt x="203835" y="81875"/>
                  </a:cubicBezTo>
                  <a:cubicBezTo>
                    <a:pt x="206375" y="93304"/>
                    <a:pt x="208280" y="102829"/>
                    <a:pt x="210185" y="112354"/>
                  </a:cubicBezTo>
                  <a:cubicBezTo>
                    <a:pt x="182245" y="123784"/>
                    <a:pt x="158115" y="145375"/>
                    <a:pt x="128270" y="132675"/>
                  </a:cubicBezTo>
                  <a:cubicBezTo>
                    <a:pt x="121285" y="63459"/>
                    <a:pt x="57150" y="126325"/>
                    <a:pt x="22225" y="106004"/>
                  </a:cubicBezTo>
                  <a:close/>
                  <a:moveTo>
                    <a:pt x="165100" y="21550"/>
                  </a:moveTo>
                  <a:cubicBezTo>
                    <a:pt x="107315" y="11389"/>
                    <a:pt x="133350" y="88225"/>
                    <a:pt x="145415" y="118070"/>
                  </a:cubicBezTo>
                  <a:cubicBezTo>
                    <a:pt x="163195" y="119975"/>
                    <a:pt x="173355" y="109814"/>
                    <a:pt x="185420" y="100289"/>
                  </a:cubicBezTo>
                  <a:cubicBezTo>
                    <a:pt x="179070" y="72984"/>
                    <a:pt x="172720" y="46314"/>
                    <a:pt x="165100" y="21550"/>
                  </a:cubicBezTo>
                  <a:close/>
                  <a:moveTo>
                    <a:pt x="327660" y="266025"/>
                  </a:moveTo>
                  <a:cubicBezTo>
                    <a:pt x="328930" y="337145"/>
                    <a:pt x="368300" y="313014"/>
                    <a:pt x="357505" y="266025"/>
                  </a:cubicBezTo>
                  <a:cubicBezTo>
                    <a:pt x="349885" y="266025"/>
                    <a:pt x="340360" y="266025"/>
                    <a:pt x="327660" y="26602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66" name="Google Shape;166;p3"/>
            <p:cNvSpPr/>
            <p:nvPr/>
          </p:nvSpPr>
          <p:spPr>
            <a:xfrm>
              <a:off x="6021196" y="137179"/>
              <a:ext cx="265484" cy="205157"/>
            </a:xfrm>
            <a:custGeom>
              <a:avLst/>
              <a:gdLst/>
              <a:ahLst/>
              <a:cxnLst/>
              <a:rect l="l" t="t" r="r" b="b"/>
              <a:pathLst>
                <a:path w="308702" h="238555" extrusionOk="0">
                  <a:moveTo>
                    <a:pt x="275682" y="130540"/>
                  </a:moveTo>
                  <a:cubicBezTo>
                    <a:pt x="186782" y="134985"/>
                    <a:pt x="95977" y="143875"/>
                    <a:pt x="7712" y="150225"/>
                  </a:cubicBezTo>
                  <a:cubicBezTo>
                    <a:pt x="-8798" y="168640"/>
                    <a:pt x="1997" y="241030"/>
                    <a:pt x="32477" y="238490"/>
                  </a:cubicBezTo>
                  <a:cubicBezTo>
                    <a:pt x="126457" y="218805"/>
                    <a:pt x="214087" y="238490"/>
                    <a:pt x="308702" y="211820"/>
                  </a:cubicBezTo>
                  <a:cubicBezTo>
                    <a:pt x="278857" y="185150"/>
                    <a:pt x="322672" y="132445"/>
                    <a:pt x="275682" y="130540"/>
                  </a:cubicBezTo>
                  <a:close/>
                  <a:moveTo>
                    <a:pt x="271872" y="187690"/>
                  </a:moveTo>
                  <a:cubicBezTo>
                    <a:pt x="200752" y="219440"/>
                    <a:pt x="111217" y="202930"/>
                    <a:pt x="33112" y="211185"/>
                  </a:cubicBezTo>
                  <a:cubicBezTo>
                    <a:pt x="25492" y="195310"/>
                    <a:pt x="24857" y="195310"/>
                    <a:pt x="29302" y="175625"/>
                  </a:cubicBezTo>
                  <a:cubicBezTo>
                    <a:pt x="108677" y="166100"/>
                    <a:pt x="196307" y="146415"/>
                    <a:pt x="274412" y="159750"/>
                  </a:cubicBezTo>
                  <a:cubicBezTo>
                    <a:pt x="273777" y="169275"/>
                    <a:pt x="272507" y="179435"/>
                    <a:pt x="271872" y="187690"/>
                  </a:cubicBezTo>
                  <a:close/>
                  <a:moveTo>
                    <a:pt x="3902" y="80375"/>
                  </a:moveTo>
                  <a:cubicBezTo>
                    <a:pt x="10252" y="126095"/>
                    <a:pt x="181067" y="83550"/>
                    <a:pt x="218532" y="87995"/>
                  </a:cubicBezTo>
                  <a:cubicBezTo>
                    <a:pt x="295367" y="95615"/>
                    <a:pt x="307432" y="97520"/>
                    <a:pt x="293462" y="19415"/>
                  </a:cubicBezTo>
                  <a:cubicBezTo>
                    <a:pt x="285842" y="-17415"/>
                    <a:pt x="73117" y="11160"/>
                    <a:pt x="28032" y="2270"/>
                  </a:cubicBezTo>
                  <a:cubicBezTo>
                    <a:pt x="-10068" y="1635"/>
                    <a:pt x="6442" y="55610"/>
                    <a:pt x="3902" y="80375"/>
                  </a:cubicBezTo>
                  <a:close/>
                  <a:moveTo>
                    <a:pt x="40097" y="25130"/>
                  </a:moveTo>
                  <a:cubicBezTo>
                    <a:pt x="78197" y="25765"/>
                    <a:pt x="115027" y="14970"/>
                    <a:pt x="153762" y="23225"/>
                  </a:cubicBezTo>
                  <a:cubicBezTo>
                    <a:pt x="189957" y="39735"/>
                    <a:pt x="274412" y="-6620"/>
                    <a:pt x="276317" y="52435"/>
                  </a:cubicBezTo>
                  <a:cubicBezTo>
                    <a:pt x="287747" y="79105"/>
                    <a:pt x="54067" y="73390"/>
                    <a:pt x="26762" y="72120"/>
                  </a:cubicBezTo>
                  <a:cubicBezTo>
                    <a:pt x="27397" y="54975"/>
                    <a:pt x="15332" y="26400"/>
                    <a:pt x="40097" y="2513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167" name="Google Shape;167;p3"/>
            <p:cNvGrpSpPr/>
            <p:nvPr/>
          </p:nvGrpSpPr>
          <p:grpSpPr>
            <a:xfrm>
              <a:off x="1184427" y="4630083"/>
              <a:ext cx="229693" cy="293080"/>
              <a:chOff x="6793660" y="3322411"/>
              <a:chExt cx="268804" cy="342944"/>
            </a:xfrm>
          </p:grpSpPr>
          <p:sp>
            <p:nvSpPr>
              <p:cNvPr id="168" name="Google Shape;168;p3"/>
              <p:cNvSpPr/>
              <p:nvPr/>
            </p:nvSpPr>
            <p:spPr>
              <a:xfrm>
                <a:off x="6793660" y="3322411"/>
                <a:ext cx="268804" cy="342944"/>
              </a:xfrm>
              <a:custGeom>
                <a:avLst/>
                <a:gdLst/>
                <a:ahLst/>
                <a:cxnLst/>
                <a:rect l="l" t="t" r="r" b="b"/>
                <a:pathLst>
                  <a:path w="312563" h="398772" extrusionOk="0">
                    <a:moveTo>
                      <a:pt x="216826" y="153028"/>
                    </a:moveTo>
                    <a:cubicBezTo>
                      <a:pt x="221271" y="163188"/>
                      <a:pt x="230796" y="165093"/>
                      <a:pt x="238416" y="166997"/>
                    </a:cubicBezTo>
                    <a:cubicBezTo>
                      <a:pt x="302551" y="185413"/>
                      <a:pt x="337476" y="278758"/>
                      <a:pt x="291756" y="323843"/>
                    </a:cubicBezTo>
                    <a:cubicBezTo>
                      <a:pt x="232701" y="397503"/>
                      <a:pt x="134911" y="398772"/>
                      <a:pt x="48551" y="398772"/>
                    </a:cubicBezTo>
                    <a:cubicBezTo>
                      <a:pt x="926" y="373372"/>
                      <a:pt x="31406" y="246372"/>
                      <a:pt x="16166" y="193668"/>
                    </a:cubicBezTo>
                    <a:cubicBezTo>
                      <a:pt x="21881" y="142868"/>
                      <a:pt x="-23839" y="59047"/>
                      <a:pt x="17436" y="23488"/>
                    </a:cubicBezTo>
                    <a:cubicBezTo>
                      <a:pt x="114591" y="-33028"/>
                      <a:pt x="340016" y="13328"/>
                      <a:pt x="216826" y="153028"/>
                    </a:cubicBezTo>
                    <a:close/>
                    <a:moveTo>
                      <a:pt x="54901" y="378453"/>
                    </a:moveTo>
                    <a:cubicBezTo>
                      <a:pt x="170471" y="401313"/>
                      <a:pt x="394626" y="293997"/>
                      <a:pt x="234606" y="185413"/>
                    </a:cubicBezTo>
                    <a:cubicBezTo>
                      <a:pt x="203491" y="168903"/>
                      <a:pt x="153326" y="198747"/>
                      <a:pt x="133006" y="175253"/>
                    </a:cubicBezTo>
                    <a:cubicBezTo>
                      <a:pt x="144436" y="149218"/>
                      <a:pt x="190791" y="149218"/>
                      <a:pt x="209206" y="125088"/>
                    </a:cubicBezTo>
                    <a:cubicBezTo>
                      <a:pt x="287946" y="16503"/>
                      <a:pt x="107606" y="-642"/>
                      <a:pt x="40296" y="38093"/>
                    </a:cubicBezTo>
                    <a:cubicBezTo>
                      <a:pt x="2831" y="52697"/>
                      <a:pt x="33311" y="106672"/>
                      <a:pt x="30136" y="137153"/>
                    </a:cubicBezTo>
                    <a:cubicBezTo>
                      <a:pt x="44741" y="218433"/>
                      <a:pt x="40931" y="297808"/>
                      <a:pt x="54901" y="37845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169" name="Google Shape;169;p3"/>
              <p:cNvSpPr/>
              <p:nvPr/>
            </p:nvSpPr>
            <p:spPr>
              <a:xfrm>
                <a:off x="6856211" y="3513113"/>
                <a:ext cx="129046" cy="89953"/>
              </a:xfrm>
              <a:custGeom>
                <a:avLst/>
                <a:gdLst/>
                <a:ahLst/>
                <a:cxnLst/>
                <a:rect l="l" t="t" r="r" b="b"/>
                <a:pathLst>
                  <a:path w="150053" h="104597" extrusionOk="0">
                    <a:moveTo>
                      <a:pt x="0" y="23515"/>
                    </a:moveTo>
                    <a:cubicBezTo>
                      <a:pt x="96520" y="-43160"/>
                      <a:pt x="239395" y="48280"/>
                      <a:pt x="74930" y="95905"/>
                    </a:cubicBezTo>
                    <a:cubicBezTo>
                      <a:pt x="-23495" y="118765"/>
                      <a:pt x="19685" y="97175"/>
                      <a:pt x="0" y="23515"/>
                    </a:cubicBezTo>
                    <a:close/>
                    <a:moveTo>
                      <a:pt x="92075" y="16530"/>
                    </a:moveTo>
                    <a:cubicBezTo>
                      <a:pt x="57150" y="22880"/>
                      <a:pt x="17780" y="24150"/>
                      <a:pt x="31750" y="69235"/>
                    </a:cubicBezTo>
                    <a:cubicBezTo>
                      <a:pt x="53340" y="109875"/>
                      <a:pt x="184150" y="29230"/>
                      <a:pt x="92075" y="1653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170" name="Google Shape;170;p3"/>
              <p:cNvSpPr/>
              <p:nvPr/>
            </p:nvSpPr>
            <p:spPr>
              <a:xfrm>
                <a:off x="6843642" y="3359143"/>
                <a:ext cx="112645" cy="75760"/>
              </a:xfrm>
              <a:custGeom>
                <a:avLst/>
                <a:gdLst/>
                <a:ahLst/>
                <a:cxnLst/>
                <a:rect l="l" t="t" r="r" b="b"/>
                <a:pathLst>
                  <a:path w="130983" h="88093" extrusionOk="0">
                    <a:moveTo>
                      <a:pt x="0" y="22716"/>
                    </a:moveTo>
                    <a:cubicBezTo>
                      <a:pt x="33020" y="8111"/>
                      <a:pt x="162560" y="-29989"/>
                      <a:pt x="123825" y="44941"/>
                    </a:cubicBezTo>
                    <a:cubicBezTo>
                      <a:pt x="67945" y="81136"/>
                      <a:pt x="0" y="130031"/>
                      <a:pt x="0" y="22716"/>
                    </a:cubicBezTo>
                    <a:close/>
                    <a:moveTo>
                      <a:pt x="34289" y="67166"/>
                    </a:moveTo>
                    <a:cubicBezTo>
                      <a:pt x="60325" y="58911"/>
                      <a:pt x="96520" y="46846"/>
                      <a:pt x="102235" y="20176"/>
                    </a:cubicBezTo>
                    <a:cubicBezTo>
                      <a:pt x="74295" y="17636"/>
                      <a:pt x="50164" y="25256"/>
                      <a:pt x="27305" y="37321"/>
                    </a:cubicBezTo>
                    <a:cubicBezTo>
                      <a:pt x="24130" y="49386"/>
                      <a:pt x="24764" y="57641"/>
                      <a:pt x="34289" y="6716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171" name="Google Shape;171;p3"/>
            <p:cNvSpPr/>
            <p:nvPr/>
          </p:nvSpPr>
          <p:spPr>
            <a:xfrm>
              <a:off x="4843337" y="836403"/>
              <a:ext cx="377232" cy="204888"/>
            </a:xfrm>
            <a:custGeom>
              <a:avLst/>
              <a:gdLst/>
              <a:ahLst/>
              <a:cxnLst/>
              <a:rect l="l" t="t" r="r" b="b"/>
              <a:pathLst>
                <a:path w="550703" h="299106" extrusionOk="0">
                  <a:moveTo>
                    <a:pt x="315400" y="163550"/>
                  </a:moveTo>
                  <a:cubicBezTo>
                    <a:pt x="376995" y="159105"/>
                    <a:pt x="479865" y="221335"/>
                    <a:pt x="505265" y="137515"/>
                  </a:cubicBezTo>
                  <a:cubicBezTo>
                    <a:pt x="521140" y="29565"/>
                    <a:pt x="410015" y="17500"/>
                    <a:pt x="347150" y="85445"/>
                  </a:cubicBezTo>
                  <a:cubicBezTo>
                    <a:pt x="271585" y="162915"/>
                    <a:pt x="215070" y="322300"/>
                    <a:pt x="82355" y="296265"/>
                  </a:cubicBezTo>
                  <a:cubicBezTo>
                    <a:pt x="-122750" y="216255"/>
                    <a:pt x="103945" y="13055"/>
                    <a:pt x="235390" y="104495"/>
                  </a:cubicBezTo>
                  <a:cubicBezTo>
                    <a:pt x="255075" y="120370"/>
                    <a:pt x="243645" y="141960"/>
                    <a:pt x="220150" y="127990"/>
                  </a:cubicBezTo>
                  <a:cubicBezTo>
                    <a:pt x="107120" y="72745"/>
                    <a:pt x="-35755" y="251180"/>
                    <a:pt x="118550" y="248640"/>
                  </a:cubicBezTo>
                  <a:cubicBezTo>
                    <a:pt x="248725" y="211810"/>
                    <a:pt x="274760" y="49885"/>
                    <a:pt x="402395" y="9245"/>
                  </a:cubicBezTo>
                  <a:cubicBezTo>
                    <a:pt x="433510" y="1625"/>
                    <a:pt x="474785" y="-10440"/>
                    <a:pt x="498280" y="17500"/>
                  </a:cubicBezTo>
                  <a:cubicBezTo>
                    <a:pt x="519235" y="48615"/>
                    <a:pt x="559240" y="75920"/>
                    <a:pt x="549080" y="117830"/>
                  </a:cubicBezTo>
                  <a:cubicBezTo>
                    <a:pt x="541460" y="223240"/>
                    <a:pt x="350325" y="257530"/>
                    <a:pt x="315400" y="163550"/>
                  </a:cubicBezTo>
                  <a:close/>
                  <a:moveTo>
                    <a:pt x="128710" y="265785"/>
                  </a:moveTo>
                  <a:cubicBezTo>
                    <a:pt x="119820" y="279120"/>
                    <a:pt x="105215" y="267055"/>
                    <a:pt x="94420" y="274040"/>
                  </a:cubicBezTo>
                  <a:cubicBezTo>
                    <a:pt x="113470" y="281660"/>
                    <a:pt x="117280" y="256260"/>
                    <a:pt x="133790" y="268960"/>
                  </a:cubicBezTo>
                  <a:cubicBezTo>
                    <a:pt x="135060" y="268960"/>
                    <a:pt x="136330" y="267690"/>
                    <a:pt x="137600" y="267055"/>
                  </a:cubicBezTo>
                  <a:cubicBezTo>
                    <a:pt x="134425" y="266420"/>
                    <a:pt x="131885" y="266420"/>
                    <a:pt x="128710" y="265785"/>
                  </a:cubicBezTo>
                  <a:close/>
                  <a:moveTo>
                    <a:pt x="39175" y="164820"/>
                  </a:moveTo>
                  <a:cubicBezTo>
                    <a:pt x="11870" y="209270"/>
                    <a:pt x="25205" y="257530"/>
                    <a:pt x="65210" y="265150"/>
                  </a:cubicBezTo>
                  <a:cubicBezTo>
                    <a:pt x="34730" y="237210"/>
                    <a:pt x="20125" y="205460"/>
                    <a:pt x="39175" y="16482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72" name="Google Shape;172;p3"/>
            <p:cNvSpPr/>
            <p:nvPr/>
          </p:nvSpPr>
          <p:spPr>
            <a:xfrm rot="-2218186">
              <a:off x="-38492" y="151543"/>
              <a:ext cx="236276" cy="230041"/>
            </a:xfrm>
            <a:custGeom>
              <a:avLst/>
              <a:gdLst/>
              <a:ahLst/>
              <a:cxnLst/>
              <a:rect l="l" t="t" r="r" b="b"/>
              <a:pathLst>
                <a:path w="274579" h="267334" extrusionOk="0">
                  <a:moveTo>
                    <a:pt x="222259" y="167640"/>
                  </a:moveTo>
                  <a:cubicBezTo>
                    <a:pt x="200669" y="206375"/>
                    <a:pt x="227974" y="238760"/>
                    <a:pt x="193049" y="267335"/>
                  </a:cubicBezTo>
                  <a:cubicBezTo>
                    <a:pt x="166379" y="251460"/>
                    <a:pt x="158124" y="217805"/>
                    <a:pt x="132724" y="198755"/>
                  </a:cubicBezTo>
                  <a:cubicBezTo>
                    <a:pt x="50809" y="235585"/>
                    <a:pt x="-626" y="271780"/>
                    <a:pt x="51444" y="151130"/>
                  </a:cubicBezTo>
                  <a:cubicBezTo>
                    <a:pt x="27949" y="105410"/>
                    <a:pt x="-53966" y="71120"/>
                    <a:pt x="55889" y="73660"/>
                  </a:cubicBezTo>
                  <a:cubicBezTo>
                    <a:pt x="107959" y="83820"/>
                    <a:pt x="113674" y="19685"/>
                    <a:pt x="156854" y="0"/>
                  </a:cubicBezTo>
                  <a:cubicBezTo>
                    <a:pt x="186064" y="11430"/>
                    <a:pt x="174634" y="57785"/>
                    <a:pt x="184794" y="83185"/>
                  </a:cubicBezTo>
                  <a:cubicBezTo>
                    <a:pt x="215274" y="124460"/>
                    <a:pt x="346084" y="109220"/>
                    <a:pt x="222259" y="167640"/>
                  </a:cubicBezTo>
                  <a:close/>
                  <a:moveTo>
                    <a:pt x="151774" y="35560"/>
                  </a:moveTo>
                  <a:cubicBezTo>
                    <a:pt x="100339" y="85725"/>
                    <a:pt x="120659" y="93980"/>
                    <a:pt x="39379" y="97790"/>
                  </a:cubicBezTo>
                  <a:cubicBezTo>
                    <a:pt x="53349" y="115570"/>
                    <a:pt x="65414" y="131445"/>
                    <a:pt x="76844" y="146685"/>
                  </a:cubicBezTo>
                  <a:cubicBezTo>
                    <a:pt x="74304" y="165735"/>
                    <a:pt x="60969" y="180340"/>
                    <a:pt x="63509" y="201295"/>
                  </a:cubicBezTo>
                  <a:cubicBezTo>
                    <a:pt x="123199" y="180975"/>
                    <a:pt x="142884" y="154940"/>
                    <a:pt x="178444" y="226695"/>
                  </a:cubicBezTo>
                  <a:cubicBezTo>
                    <a:pt x="181619" y="231140"/>
                    <a:pt x="184794" y="234950"/>
                    <a:pt x="191779" y="231140"/>
                  </a:cubicBezTo>
                  <a:cubicBezTo>
                    <a:pt x="200034" y="175260"/>
                    <a:pt x="182889" y="165735"/>
                    <a:pt x="231784" y="129540"/>
                  </a:cubicBezTo>
                  <a:cubicBezTo>
                    <a:pt x="152409" y="103505"/>
                    <a:pt x="167014" y="113030"/>
                    <a:pt x="151774" y="3556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73" name="Google Shape;173;p3"/>
            <p:cNvSpPr/>
            <p:nvPr/>
          </p:nvSpPr>
          <p:spPr>
            <a:xfrm rot="1464154">
              <a:off x="4569091" y="-94554"/>
              <a:ext cx="235935" cy="229710"/>
            </a:xfrm>
            <a:custGeom>
              <a:avLst/>
              <a:gdLst/>
              <a:ahLst/>
              <a:cxnLst/>
              <a:rect l="l" t="t" r="r" b="b"/>
              <a:pathLst>
                <a:path w="274579" h="267334" extrusionOk="0">
                  <a:moveTo>
                    <a:pt x="222259" y="167640"/>
                  </a:moveTo>
                  <a:cubicBezTo>
                    <a:pt x="200669" y="206375"/>
                    <a:pt x="227974" y="238760"/>
                    <a:pt x="193049" y="267335"/>
                  </a:cubicBezTo>
                  <a:cubicBezTo>
                    <a:pt x="166379" y="251460"/>
                    <a:pt x="158124" y="217805"/>
                    <a:pt x="132724" y="198755"/>
                  </a:cubicBezTo>
                  <a:cubicBezTo>
                    <a:pt x="50809" y="235585"/>
                    <a:pt x="-626" y="271780"/>
                    <a:pt x="51444" y="151130"/>
                  </a:cubicBezTo>
                  <a:cubicBezTo>
                    <a:pt x="27949" y="105410"/>
                    <a:pt x="-53966" y="71120"/>
                    <a:pt x="55889" y="73660"/>
                  </a:cubicBezTo>
                  <a:cubicBezTo>
                    <a:pt x="107959" y="83820"/>
                    <a:pt x="113674" y="19685"/>
                    <a:pt x="156854" y="0"/>
                  </a:cubicBezTo>
                  <a:cubicBezTo>
                    <a:pt x="186064" y="11430"/>
                    <a:pt x="174634" y="57785"/>
                    <a:pt x="184794" y="83185"/>
                  </a:cubicBezTo>
                  <a:cubicBezTo>
                    <a:pt x="215274" y="124460"/>
                    <a:pt x="346084" y="109220"/>
                    <a:pt x="222259" y="167640"/>
                  </a:cubicBezTo>
                  <a:close/>
                  <a:moveTo>
                    <a:pt x="151774" y="35560"/>
                  </a:moveTo>
                  <a:cubicBezTo>
                    <a:pt x="100339" y="85725"/>
                    <a:pt x="120659" y="93980"/>
                    <a:pt x="39379" y="97790"/>
                  </a:cubicBezTo>
                  <a:cubicBezTo>
                    <a:pt x="53349" y="115570"/>
                    <a:pt x="65414" y="131445"/>
                    <a:pt x="76844" y="146685"/>
                  </a:cubicBezTo>
                  <a:cubicBezTo>
                    <a:pt x="74304" y="165735"/>
                    <a:pt x="60969" y="180340"/>
                    <a:pt x="63509" y="201295"/>
                  </a:cubicBezTo>
                  <a:cubicBezTo>
                    <a:pt x="123199" y="180975"/>
                    <a:pt x="142884" y="154940"/>
                    <a:pt x="178444" y="226695"/>
                  </a:cubicBezTo>
                  <a:cubicBezTo>
                    <a:pt x="181619" y="231140"/>
                    <a:pt x="184794" y="234950"/>
                    <a:pt x="191779" y="231140"/>
                  </a:cubicBezTo>
                  <a:cubicBezTo>
                    <a:pt x="200034" y="175260"/>
                    <a:pt x="182889" y="165735"/>
                    <a:pt x="231784" y="129540"/>
                  </a:cubicBezTo>
                  <a:cubicBezTo>
                    <a:pt x="152409" y="103505"/>
                    <a:pt x="167014" y="113030"/>
                    <a:pt x="151774" y="3556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74" name="Google Shape;174;p3"/>
            <p:cNvSpPr/>
            <p:nvPr/>
          </p:nvSpPr>
          <p:spPr>
            <a:xfrm rot="-2221343">
              <a:off x="1866371" y="3538528"/>
              <a:ext cx="206347" cy="200902"/>
            </a:xfrm>
            <a:custGeom>
              <a:avLst/>
              <a:gdLst/>
              <a:ahLst/>
              <a:cxnLst/>
              <a:rect l="l" t="t" r="r" b="b"/>
              <a:pathLst>
                <a:path w="274579" h="267334" extrusionOk="0">
                  <a:moveTo>
                    <a:pt x="222259" y="167640"/>
                  </a:moveTo>
                  <a:cubicBezTo>
                    <a:pt x="200669" y="206375"/>
                    <a:pt x="227974" y="238760"/>
                    <a:pt x="193049" y="267335"/>
                  </a:cubicBezTo>
                  <a:cubicBezTo>
                    <a:pt x="166379" y="251460"/>
                    <a:pt x="158124" y="217805"/>
                    <a:pt x="132724" y="198755"/>
                  </a:cubicBezTo>
                  <a:cubicBezTo>
                    <a:pt x="50809" y="235585"/>
                    <a:pt x="-626" y="271780"/>
                    <a:pt x="51444" y="151130"/>
                  </a:cubicBezTo>
                  <a:cubicBezTo>
                    <a:pt x="27949" y="105410"/>
                    <a:pt x="-53966" y="71120"/>
                    <a:pt x="55889" y="73660"/>
                  </a:cubicBezTo>
                  <a:cubicBezTo>
                    <a:pt x="107959" y="83820"/>
                    <a:pt x="113674" y="19685"/>
                    <a:pt x="156854" y="0"/>
                  </a:cubicBezTo>
                  <a:cubicBezTo>
                    <a:pt x="186064" y="11430"/>
                    <a:pt x="174634" y="57785"/>
                    <a:pt x="184794" y="83185"/>
                  </a:cubicBezTo>
                  <a:cubicBezTo>
                    <a:pt x="215274" y="124460"/>
                    <a:pt x="346084" y="109220"/>
                    <a:pt x="222259" y="167640"/>
                  </a:cubicBezTo>
                  <a:close/>
                  <a:moveTo>
                    <a:pt x="151774" y="35560"/>
                  </a:moveTo>
                  <a:cubicBezTo>
                    <a:pt x="100339" y="85725"/>
                    <a:pt x="120659" y="93980"/>
                    <a:pt x="39379" y="97790"/>
                  </a:cubicBezTo>
                  <a:cubicBezTo>
                    <a:pt x="53349" y="115570"/>
                    <a:pt x="65414" y="131445"/>
                    <a:pt x="76844" y="146685"/>
                  </a:cubicBezTo>
                  <a:cubicBezTo>
                    <a:pt x="74304" y="165735"/>
                    <a:pt x="60969" y="180340"/>
                    <a:pt x="63509" y="201295"/>
                  </a:cubicBezTo>
                  <a:cubicBezTo>
                    <a:pt x="123199" y="180975"/>
                    <a:pt x="142884" y="154940"/>
                    <a:pt x="178444" y="226695"/>
                  </a:cubicBezTo>
                  <a:cubicBezTo>
                    <a:pt x="181619" y="231140"/>
                    <a:pt x="184794" y="234950"/>
                    <a:pt x="191779" y="231140"/>
                  </a:cubicBezTo>
                  <a:cubicBezTo>
                    <a:pt x="200034" y="175260"/>
                    <a:pt x="182889" y="165735"/>
                    <a:pt x="231784" y="129540"/>
                  </a:cubicBezTo>
                  <a:cubicBezTo>
                    <a:pt x="152409" y="103505"/>
                    <a:pt x="167014" y="113030"/>
                    <a:pt x="151774" y="3556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solidFill>
          <a:schemeClr val="accent5"/>
        </a:solid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" name="Google Shape;176;p4"/>
          <p:cNvGrpSpPr/>
          <p:nvPr/>
        </p:nvGrpSpPr>
        <p:grpSpPr>
          <a:xfrm>
            <a:off x="-83913" y="-168653"/>
            <a:ext cx="9288757" cy="5426904"/>
            <a:chOff x="-83913" y="-168653"/>
            <a:chExt cx="9288757" cy="5426904"/>
          </a:xfrm>
        </p:grpSpPr>
        <p:sp>
          <p:nvSpPr>
            <p:cNvPr id="177" name="Google Shape;177;p4"/>
            <p:cNvSpPr/>
            <p:nvPr/>
          </p:nvSpPr>
          <p:spPr>
            <a:xfrm>
              <a:off x="3901992" y="271731"/>
              <a:ext cx="499650" cy="704779"/>
            </a:xfrm>
            <a:custGeom>
              <a:avLst/>
              <a:gdLst/>
              <a:ahLst/>
              <a:cxnLst/>
              <a:rect l="l" t="t" r="r" b="b"/>
              <a:pathLst>
                <a:path w="580988" h="819510" extrusionOk="0">
                  <a:moveTo>
                    <a:pt x="261759" y="635000"/>
                  </a:moveTo>
                  <a:cubicBezTo>
                    <a:pt x="260489" y="670560"/>
                    <a:pt x="259854" y="707390"/>
                    <a:pt x="258584" y="743585"/>
                  </a:cubicBezTo>
                  <a:cubicBezTo>
                    <a:pt x="292874" y="774065"/>
                    <a:pt x="337324" y="753745"/>
                    <a:pt x="370344" y="778510"/>
                  </a:cubicBezTo>
                  <a:cubicBezTo>
                    <a:pt x="388124" y="796290"/>
                    <a:pt x="360184" y="805815"/>
                    <a:pt x="345579" y="806450"/>
                  </a:cubicBezTo>
                  <a:cubicBezTo>
                    <a:pt x="281444" y="810895"/>
                    <a:pt x="120154" y="844550"/>
                    <a:pt x="84594" y="782320"/>
                  </a:cubicBezTo>
                  <a:cubicBezTo>
                    <a:pt x="104914" y="743585"/>
                    <a:pt x="160159" y="739140"/>
                    <a:pt x="200164" y="733425"/>
                  </a:cubicBezTo>
                  <a:cubicBezTo>
                    <a:pt x="208419" y="702310"/>
                    <a:pt x="212229" y="670560"/>
                    <a:pt x="214769" y="636905"/>
                  </a:cubicBezTo>
                  <a:cubicBezTo>
                    <a:pt x="180479" y="630555"/>
                    <a:pt x="21729" y="575945"/>
                    <a:pt x="35064" y="537210"/>
                  </a:cubicBezTo>
                  <a:cubicBezTo>
                    <a:pt x="45859" y="514985"/>
                    <a:pt x="66179" y="514985"/>
                    <a:pt x="85864" y="524510"/>
                  </a:cubicBezTo>
                  <a:cubicBezTo>
                    <a:pt x="101739" y="527685"/>
                    <a:pt x="102374" y="527685"/>
                    <a:pt x="110629" y="506730"/>
                  </a:cubicBezTo>
                  <a:cubicBezTo>
                    <a:pt x="-130036" y="377825"/>
                    <a:pt x="62369" y="18415"/>
                    <a:pt x="303034" y="81280"/>
                  </a:cubicBezTo>
                  <a:cubicBezTo>
                    <a:pt x="336054" y="60325"/>
                    <a:pt x="301764" y="19050"/>
                    <a:pt x="337959" y="0"/>
                  </a:cubicBezTo>
                  <a:cubicBezTo>
                    <a:pt x="712609" y="106045"/>
                    <a:pt x="628154" y="591820"/>
                    <a:pt x="261759" y="635000"/>
                  </a:cubicBezTo>
                  <a:close/>
                  <a:moveTo>
                    <a:pt x="499884" y="133350"/>
                  </a:moveTo>
                  <a:cubicBezTo>
                    <a:pt x="496709" y="130810"/>
                    <a:pt x="494169" y="128905"/>
                    <a:pt x="490994" y="126365"/>
                  </a:cubicBezTo>
                  <a:cubicBezTo>
                    <a:pt x="486549" y="104775"/>
                    <a:pt x="434479" y="60960"/>
                    <a:pt x="410349" y="62865"/>
                  </a:cubicBezTo>
                  <a:cubicBezTo>
                    <a:pt x="432574" y="86360"/>
                    <a:pt x="460514" y="116205"/>
                    <a:pt x="490994" y="125730"/>
                  </a:cubicBezTo>
                  <a:cubicBezTo>
                    <a:pt x="496074" y="130810"/>
                    <a:pt x="508774" y="133350"/>
                    <a:pt x="503694" y="142240"/>
                  </a:cubicBezTo>
                  <a:cubicBezTo>
                    <a:pt x="556399" y="230505"/>
                    <a:pt x="555764" y="327025"/>
                    <a:pt x="531634" y="424815"/>
                  </a:cubicBezTo>
                  <a:cubicBezTo>
                    <a:pt x="461784" y="501650"/>
                    <a:pt x="409079" y="557530"/>
                    <a:pt x="303669" y="596265"/>
                  </a:cubicBezTo>
                  <a:cubicBezTo>
                    <a:pt x="379869" y="597535"/>
                    <a:pt x="484644" y="531495"/>
                    <a:pt x="502424" y="456565"/>
                  </a:cubicBezTo>
                  <a:cubicBezTo>
                    <a:pt x="528459" y="450850"/>
                    <a:pt x="532904" y="424180"/>
                    <a:pt x="534174" y="401955"/>
                  </a:cubicBezTo>
                  <a:cubicBezTo>
                    <a:pt x="576719" y="365760"/>
                    <a:pt x="577354" y="186055"/>
                    <a:pt x="515759" y="169545"/>
                  </a:cubicBezTo>
                  <a:cubicBezTo>
                    <a:pt x="510679" y="167005"/>
                    <a:pt x="506234" y="163830"/>
                    <a:pt x="508774" y="156845"/>
                  </a:cubicBezTo>
                  <a:cubicBezTo>
                    <a:pt x="506234" y="149225"/>
                    <a:pt x="503694" y="140970"/>
                    <a:pt x="499884" y="133350"/>
                  </a:cubicBezTo>
                  <a:close/>
                  <a:moveTo>
                    <a:pt x="436384" y="353060"/>
                  </a:moveTo>
                  <a:cubicBezTo>
                    <a:pt x="407174" y="354330"/>
                    <a:pt x="381774" y="360680"/>
                    <a:pt x="357009" y="374650"/>
                  </a:cubicBezTo>
                  <a:cubicBezTo>
                    <a:pt x="315099" y="355600"/>
                    <a:pt x="231914" y="308610"/>
                    <a:pt x="218579" y="382905"/>
                  </a:cubicBezTo>
                  <a:cubicBezTo>
                    <a:pt x="273824" y="443230"/>
                    <a:pt x="255409" y="433070"/>
                    <a:pt x="251599" y="511175"/>
                  </a:cubicBezTo>
                  <a:cubicBezTo>
                    <a:pt x="299224" y="529590"/>
                    <a:pt x="336689" y="398145"/>
                    <a:pt x="367169" y="370205"/>
                  </a:cubicBezTo>
                  <a:cubicBezTo>
                    <a:pt x="385584" y="381635"/>
                    <a:pt x="386854" y="407035"/>
                    <a:pt x="405269" y="418465"/>
                  </a:cubicBezTo>
                  <a:cubicBezTo>
                    <a:pt x="433844" y="408305"/>
                    <a:pt x="393204" y="377190"/>
                    <a:pt x="412254" y="367030"/>
                  </a:cubicBezTo>
                  <a:cubicBezTo>
                    <a:pt x="416699" y="370840"/>
                    <a:pt x="421144" y="375285"/>
                    <a:pt x="424954" y="379095"/>
                  </a:cubicBezTo>
                  <a:cubicBezTo>
                    <a:pt x="441464" y="362585"/>
                    <a:pt x="432574" y="347345"/>
                    <a:pt x="445909" y="325755"/>
                  </a:cubicBezTo>
                  <a:cubicBezTo>
                    <a:pt x="430034" y="335280"/>
                    <a:pt x="435114" y="344805"/>
                    <a:pt x="436384" y="353060"/>
                  </a:cubicBezTo>
                  <a:close/>
                  <a:moveTo>
                    <a:pt x="230009" y="513715"/>
                  </a:moveTo>
                  <a:cubicBezTo>
                    <a:pt x="255409" y="407035"/>
                    <a:pt x="231279" y="448310"/>
                    <a:pt x="205244" y="394335"/>
                  </a:cubicBezTo>
                  <a:cubicBezTo>
                    <a:pt x="189369" y="314325"/>
                    <a:pt x="283349" y="313055"/>
                    <a:pt x="332879" y="344805"/>
                  </a:cubicBezTo>
                  <a:cubicBezTo>
                    <a:pt x="358914" y="363855"/>
                    <a:pt x="376694" y="337820"/>
                    <a:pt x="403364" y="332105"/>
                  </a:cubicBezTo>
                  <a:cubicBezTo>
                    <a:pt x="402094" y="320675"/>
                    <a:pt x="411619" y="307975"/>
                    <a:pt x="402094" y="296545"/>
                  </a:cubicBezTo>
                  <a:cubicBezTo>
                    <a:pt x="353199" y="279400"/>
                    <a:pt x="317004" y="340360"/>
                    <a:pt x="268109" y="302260"/>
                  </a:cubicBezTo>
                  <a:cubicBezTo>
                    <a:pt x="269379" y="285115"/>
                    <a:pt x="264934" y="267335"/>
                    <a:pt x="270649" y="250190"/>
                  </a:cubicBezTo>
                  <a:cubicBezTo>
                    <a:pt x="300494" y="255270"/>
                    <a:pt x="300494" y="255270"/>
                    <a:pt x="325894" y="247650"/>
                  </a:cubicBezTo>
                  <a:cubicBezTo>
                    <a:pt x="323989" y="200025"/>
                    <a:pt x="376694" y="215265"/>
                    <a:pt x="358279" y="186055"/>
                  </a:cubicBezTo>
                  <a:cubicBezTo>
                    <a:pt x="304939" y="220345"/>
                    <a:pt x="315099" y="162560"/>
                    <a:pt x="344944" y="137795"/>
                  </a:cubicBezTo>
                  <a:cubicBezTo>
                    <a:pt x="302399" y="85725"/>
                    <a:pt x="217944" y="74930"/>
                    <a:pt x="165239" y="116205"/>
                  </a:cubicBezTo>
                  <a:cubicBezTo>
                    <a:pt x="174129" y="136525"/>
                    <a:pt x="202704" y="120650"/>
                    <a:pt x="210324" y="145415"/>
                  </a:cubicBezTo>
                  <a:cubicBezTo>
                    <a:pt x="183019" y="164465"/>
                    <a:pt x="149364" y="167640"/>
                    <a:pt x="120154" y="178435"/>
                  </a:cubicBezTo>
                  <a:cubicBezTo>
                    <a:pt x="119519" y="249555"/>
                    <a:pt x="77609" y="200660"/>
                    <a:pt x="53479" y="242570"/>
                  </a:cubicBezTo>
                  <a:cubicBezTo>
                    <a:pt x="52844" y="280670"/>
                    <a:pt x="111899" y="318770"/>
                    <a:pt x="89674" y="349885"/>
                  </a:cubicBezTo>
                  <a:cubicBezTo>
                    <a:pt x="61734" y="365760"/>
                    <a:pt x="50939" y="386080"/>
                    <a:pt x="61734" y="417830"/>
                  </a:cubicBezTo>
                  <a:cubicBezTo>
                    <a:pt x="66814" y="497840"/>
                    <a:pt x="167779" y="506730"/>
                    <a:pt x="230009" y="513715"/>
                  </a:cubicBezTo>
                  <a:close/>
                  <a:moveTo>
                    <a:pt x="146824" y="548005"/>
                  </a:moveTo>
                  <a:cubicBezTo>
                    <a:pt x="246519" y="612140"/>
                    <a:pt x="365264" y="559435"/>
                    <a:pt x="444639" y="488315"/>
                  </a:cubicBezTo>
                  <a:cubicBezTo>
                    <a:pt x="592594" y="370205"/>
                    <a:pt x="534809" y="123190"/>
                    <a:pt x="361454" y="66040"/>
                  </a:cubicBezTo>
                  <a:cubicBezTo>
                    <a:pt x="356374" y="76200"/>
                    <a:pt x="351929" y="86995"/>
                    <a:pt x="347484" y="97155"/>
                  </a:cubicBezTo>
                  <a:cubicBezTo>
                    <a:pt x="399554" y="145415"/>
                    <a:pt x="445274" y="203835"/>
                    <a:pt x="470039" y="269875"/>
                  </a:cubicBezTo>
                  <a:cubicBezTo>
                    <a:pt x="482739" y="398145"/>
                    <a:pt x="370979" y="535940"/>
                    <a:pt x="239534" y="533400"/>
                  </a:cubicBezTo>
                  <a:cubicBezTo>
                    <a:pt x="208419" y="534670"/>
                    <a:pt x="155714" y="500380"/>
                    <a:pt x="146824" y="548005"/>
                  </a:cubicBezTo>
                  <a:close/>
                  <a:moveTo>
                    <a:pt x="349389" y="258445"/>
                  </a:moveTo>
                  <a:cubicBezTo>
                    <a:pt x="328434" y="275590"/>
                    <a:pt x="303034" y="261620"/>
                    <a:pt x="280174" y="271145"/>
                  </a:cubicBezTo>
                  <a:cubicBezTo>
                    <a:pt x="280809" y="276225"/>
                    <a:pt x="280809" y="282575"/>
                    <a:pt x="281444" y="287655"/>
                  </a:cubicBezTo>
                  <a:cubicBezTo>
                    <a:pt x="318909" y="297815"/>
                    <a:pt x="320814" y="297815"/>
                    <a:pt x="345579" y="276225"/>
                  </a:cubicBezTo>
                  <a:cubicBezTo>
                    <a:pt x="369709" y="259080"/>
                    <a:pt x="380504" y="287655"/>
                    <a:pt x="414159" y="257175"/>
                  </a:cubicBezTo>
                  <a:cubicBezTo>
                    <a:pt x="501154" y="334010"/>
                    <a:pt x="394474" y="136525"/>
                    <a:pt x="369709" y="156845"/>
                  </a:cubicBezTo>
                  <a:cubicBezTo>
                    <a:pt x="384314" y="175895"/>
                    <a:pt x="384314" y="196850"/>
                    <a:pt x="379234" y="217805"/>
                  </a:cubicBezTo>
                  <a:cubicBezTo>
                    <a:pt x="368439" y="223520"/>
                    <a:pt x="359549" y="227965"/>
                    <a:pt x="349389" y="233045"/>
                  </a:cubicBezTo>
                  <a:cubicBezTo>
                    <a:pt x="349389" y="241935"/>
                    <a:pt x="349389" y="250190"/>
                    <a:pt x="349389" y="258445"/>
                  </a:cubicBezTo>
                  <a:close/>
                  <a:moveTo>
                    <a:pt x="311289" y="781685"/>
                  </a:moveTo>
                  <a:cubicBezTo>
                    <a:pt x="221754" y="765175"/>
                    <a:pt x="239534" y="797560"/>
                    <a:pt x="234454" y="698500"/>
                  </a:cubicBezTo>
                  <a:cubicBezTo>
                    <a:pt x="219214" y="720090"/>
                    <a:pt x="230644" y="746125"/>
                    <a:pt x="213499" y="765175"/>
                  </a:cubicBezTo>
                  <a:cubicBezTo>
                    <a:pt x="205244" y="761365"/>
                    <a:pt x="196989" y="756920"/>
                    <a:pt x="189369" y="753745"/>
                  </a:cubicBezTo>
                  <a:cubicBezTo>
                    <a:pt x="132854" y="764540"/>
                    <a:pt x="122694" y="769620"/>
                    <a:pt x="115709" y="788035"/>
                  </a:cubicBezTo>
                  <a:cubicBezTo>
                    <a:pt x="178574" y="794385"/>
                    <a:pt x="254774" y="810895"/>
                    <a:pt x="311289" y="781685"/>
                  </a:cubicBezTo>
                  <a:close/>
                  <a:moveTo>
                    <a:pt x="34429" y="252095"/>
                  </a:moveTo>
                  <a:cubicBezTo>
                    <a:pt x="6489" y="302895"/>
                    <a:pt x="9664" y="356870"/>
                    <a:pt x="39509" y="404495"/>
                  </a:cubicBezTo>
                  <a:cubicBezTo>
                    <a:pt x="31889" y="368935"/>
                    <a:pt x="53479" y="352425"/>
                    <a:pt x="78879" y="331470"/>
                  </a:cubicBezTo>
                  <a:cubicBezTo>
                    <a:pt x="64909" y="305435"/>
                    <a:pt x="50939" y="281305"/>
                    <a:pt x="34429" y="252095"/>
                  </a:cubicBezTo>
                  <a:close/>
                  <a:moveTo>
                    <a:pt x="259854" y="602615"/>
                  </a:moveTo>
                  <a:cubicBezTo>
                    <a:pt x="205879" y="591185"/>
                    <a:pt x="151269" y="582930"/>
                    <a:pt x="104279" y="551815"/>
                  </a:cubicBezTo>
                  <a:cubicBezTo>
                    <a:pt x="93484" y="545465"/>
                    <a:pt x="82689" y="538480"/>
                    <a:pt x="66179" y="544195"/>
                  </a:cubicBezTo>
                  <a:cubicBezTo>
                    <a:pt x="116979" y="590550"/>
                    <a:pt x="191909" y="628650"/>
                    <a:pt x="259854" y="602615"/>
                  </a:cubicBezTo>
                  <a:close/>
                  <a:moveTo>
                    <a:pt x="372249" y="408940"/>
                  </a:moveTo>
                  <a:cubicBezTo>
                    <a:pt x="360184" y="434975"/>
                    <a:pt x="317639" y="460375"/>
                    <a:pt x="330974" y="486410"/>
                  </a:cubicBezTo>
                  <a:cubicBezTo>
                    <a:pt x="354469" y="474345"/>
                    <a:pt x="376059" y="459105"/>
                    <a:pt x="390029" y="434975"/>
                  </a:cubicBezTo>
                  <a:cubicBezTo>
                    <a:pt x="387489" y="422910"/>
                    <a:pt x="383044" y="414020"/>
                    <a:pt x="372249" y="408940"/>
                  </a:cubicBezTo>
                  <a:close/>
                  <a:moveTo>
                    <a:pt x="172859" y="144145"/>
                  </a:moveTo>
                  <a:cubicBezTo>
                    <a:pt x="151904" y="118745"/>
                    <a:pt x="120154" y="129540"/>
                    <a:pt x="109994" y="155575"/>
                  </a:cubicBezTo>
                  <a:cubicBezTo>
                    <a:pt x="132854" y="161925"/>
                    <a:pt x="150634" y="152400"/>
                    <a:pt x="172859" y="144145"/>
                  </a:cubicBezTo>
                  <a:close/>
                  <a:moveTo>
                    <a:pt x="92214" y="161290"/>
                  </a:moveTo>
                  <a:cubicBezTo>
                    <a:pt x="76339" y="176530"/>
                    <a:pt x="62369" y="186690"/>
                    <a:pt x="59829" y="206375"/>
                  </a:cubicBezTo>
                  <a:cubicBezTo>
                    <a:pt x="106184" y="216535"/>
                    <a:pt x="99834" y="196215"/>
                    <a:pt x="92214" y="161290"/>
                  </a:cubicBezTo>
                  <a:close/>
                  <a:moveTo>
                    <a:pt x="342404" y="28575"/>
                  </a:moveTo>
                  <a:cubicBezTo>
                    <a:pt x="351294" y="37465"/>
                    <a:pt x="362089" y="39370"/>
                    <a:pt x="374154" y="41910"/>
                  </a:cubicBezTo>
                  <a:cubicBezTo>
                    <a:pt x="362089" y="22860"/>
                    <a:pt x="362089" y="22860"/>
                    <a:pt x="342404" y="28575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78" name="Google Shape;178;p4"/>
            <p:cNvSpPr/>
            <p:nvPr/>
          </p:nvSpPr>
          <p:spPr>
            <a:xfrm>
              <a:off x="-73851" y="4335362"/>
              <a:ext cx="601266" cy="549535"/>
            </a:xfrm>
            <a:custGeom>
              <a:avLst/>
              <a:gdLst/>
              <a:ahLst/>
              <a:cxnLst/>
              <a:rect l="l" t="t" r="r" b="b"/>
              <a:pathLst>
                <a:path w="699146" h="638994" extrusionOk="0">
                  <a:moveTo>
                    <a:pt x="334626" y="637812"/>
                  </a:moveTo>
                  <a:cubicBezTo>
                    <a:pt x="189211" y="651782"/>
                    <a:pt x="48876" y="540022"/>
                    <a:pt x="13317" y="404132"/>
                  </a:cubicBezTo>
                  <a:cubicBezTo>
                    <a:pt x="-46374" y="233317"/>
                    <a:pt x="105392" y="76472"/>
                    <a:pt x="253981" y="15512"/>
                  </a:cubicBezTo>
                  <a:cubicBezTo>
                    <a:pt x="395586" y="-39733"/>
                    <a:pt x="599422" y="61232"/>
                    <a:pt x="675622" y="181882"/>
                  </a:cubicBezTo>
                  <a:cubicBezTo>
                    <a:pt x="770236" y="397782"/>
                    <a:pt x="563861" y="655592"/>
                    <a:pt x="334626" y="637812"/>
                  </a:cubicBezTo>
                  <a:close/>
                  <a:moveTo>
                    <a:pt x="613392" y="131082"/>
                  </a:moveTo>
                  <a:lnTo>
                    <a:pt x="611486" y="131082"/>
                  </a:lnTo>
                  <a:lnTo>
                    <a:pt x="613392" y="131082"/>
                  </a:lnTo>
                  <a:cubicBezTo>
                    <a:pt x="570211" y="82187"/>
                    <a:pt x="497822" y="81552"/>
                    <a:pt x="458451" y="32657"/>
                  </a:cubicBezTo>
                  <a:cubicBezTo>
                    <a:pt x="373361" y="9162"/>
                    <a:pt x="331451" y="164102"/>
                    <a:pt x="314306" y="226967"/>
                  </a:cubicBezTo>
                  <a:cubicBezTo>
                    <a:pt x="346056" y="228872"/>
                    <a:pt x="373997" y="225697"/>
                    <a:pt x="403206" y="239667"/>
                  </a:cubicBezTo>
                  <a:cubicBezTo>
                    <a:pt x="474961" y="249192"/>
                    <a:pt x="436226" y="145052"/>
                    <a:pt x="613392" y="131082"/>
                  </a:cubicBezTo>
                  <a:close/>
                  <a:moveTo>
                    <a:pt x="497822" y="580662"/>
                  </a:moveTo>
                  <a:cubicBezTo>
                    <a:pt x="403206" y="503192"/>
                    <a:pt x="376536" y="373017"/>
                    <a:pt x="411461" y="262527"/>
                  </a:cubicBezTo>
                  <a:cubicBezTo>
                    <a:pt x="356217" y="241572"/>
                    <a:pt x="351136" y="240937"/>
                    <a:pt x="305417" y="250462"/>
                  </a:cubicBezTo>
                  <a:cubicBezTo>
                    <a:pt x="280017" y="369207"/>
                    <a:pt x="273667" y="510812"/>
                    <a:pt x="327006" y="621937"/>
                  </a:cubicBezTo>
                  <a:cubicBezTo>
                    <a:pt x="389236" y="628922"/>
                    <a:pt x="468611" y="609872"/>
                    <a:pt x="497822" y="580662"/>
                  </a:cubicBezTo>
                  <a:close/>
                  <a:moveTo>
                    <a:pt x="224136" y="244747"/>
                  </a:moveTo>
                  <a:cubicBezTo>
                    <a:pt x="207626" y="345077"/>
                    <a:pt x="129522" y="414927"/>
                    <a:pt x="60306" y="475887"/>
                  </a:cubicBezTo>
                  <a:cubicBezTo>
                    <a:pt x="118726" y="541927"/>
                    <a:pt x="194926" y="632732"/>
                    <a:pt x="292717" y="618762"/>
                  </a:cubicBezTo>
                  <a:cubicBezTo>
                    <a:pt x="262872" y="495572"/>
                    <a:pt x="258426" y="366667"/>
                    <a:pt x="280017" y="240937"/>
                  </a:cubicBezTo>
                  <a:cubicBezTo>
                    <a:pt x="259697" y="230142"/>
                    <a:pt x="242551" y="238397"/>
                    <a:pt x="224136" y="244747"/>
                  </a:cubicBezTo>
                  <a:close/>
                  <a:moveTo>
                    <a:pt x="634347" y="444137"/>
                  </a:moveTo>
                  <a:cubicBezTo>
                    <a:pt x="599422" y="357142"/>
                    <a:pt x="534017" y="297452"/>
                    <a:pt x="445117" y="264432"/>
                  </a:cubicBezTo>
                  <a:cubicBezTo>
                    <a:pt x="379711" y="353332"/>
                    <a:pt x="426067" y="494937"/>
                    <a:pt x="506076" y="560342"/>
                  </a:cubicBezTo>
                  <a:cubicBezTo>
                    <a:pt x="565767" y="583202"/>
                    <a:pt x="602597" y="482237"/>
                    <a:pt x="634347" y="444137"/>
                  </a:cubicBezTo>
                  <a:close/>
                  <a:moveTo>
                    <a:pt x="647681" y="409847"/>
                  </a:moveTo>
                  <a:cubicBezTo>
                    <a:pt x="694672" y="340632"/>
                    <a:pt x="688956" y="242207"/>
                    <a:pt x="647681" y="173627"/>
                  </a:cubicBezTo>
                  <a:cubicBezTo>
                    <a:pt x="591167" y="110762"/>
                    <a:pt x="481947" y="178072"/>
                    <a:pt x="458451" y="242842"/>
                  </a:cubicBezTo>
                  <a:cubicBezTo>
                    <a:pt x="527667" y="293642"/>
                    <a:pt x="607677" y="325392"/>
                    <a:pt x="647681" y="409847"/>
                  </a:cubicBezTo>
                  <a:close/>
                  <a:moveTo>
                    <a:pt x="290176" y="219982"/>
                  </a:moveTo>
                  <a:cubicBezTo>
                    <a:pt x="307956" y="145052"/>
                    <a:pt x="356851" y="82187"/>
                    <a:pt x="383522" y="14877"/>
                  </a:cubicBezTo>
                  <a:cubicBezTo>
                    <a:pt x="335261" y="-4808"/>
                    <a:pt x="213976" y="38372"/>
                    <a:pt x="172701" y="84092"/>
                  </a:cubicBezTo>
                  <a:cubicBezTo>
                    <a:pt x="215881" y="116477"/>
                    <a:pt x="213976" y="171087"/>
                    <a:pt x="222231" y="219982"/>
                  </a:cubicBezTo>
                  <a:cubicBezTo>
                    <a:pt x="244456" y="219982"/>
                    <a:pt x="265411" y="219982"/>
                    <a:pt x="290176" y="219982"/>
                  </a:cubicBezTo>
                  <a:close/>
                  <a:moveTo>
                    <a:pt x="194292" y="240302"/>
                  </a:moveTo>
                  <a:cubicBezTo>
                    <a:pt x="140317" y="229507"/>
                    <a:pt x="82531" y="254907"/>
                    <a:pt x="34906" y="279037"/>
                  </a:cubicBezTo>
                  <a:cubicBezTo>
                    <a:pt x="-1924" y="324122"/>
                    <a:pt x="29192" y="402227"/>
                    <a:pt x="50781" y="449217"/>
                  </a:cubicBezTo>
                  <a:cubicBezTo>
                    <a:pt x="120631" y="414927"/>
                    <a:pt x="199372" y="320947"/>
                    <a:pt x="194292" y="240302"/>
                  </a:cubicBezTo>
                  <a:close/>
                  <a:moveTo>
                    <a:pt x="147936" y="100602"/>
                  </a:moveTo>
                  <a:cubicBezTo>
                    <a:pt x="98406" y="135527"/>
                    <a:pt x="46972" y="193947"/>
                    <a:pt x="38081" y="253637"/>
                  </a:cubicBezTo>
                  <a:cubicBezTo>
                    <a:pt x="88881" y="228237"/>
                    <a:pt x="141586" y="224427"/>
                    <a:pt x="193656" y="217442"/>
                  </a:cubicBezTo>
                  <a:cubicBezTo>
                    <a:pt x="200642" y="176167"/>
                    <a:pt x="195561" y="112032"/>
                    <a:pt x="147936" y="100602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79" name="Google Shape;179;p4"/>
            <p:cNvSpPr/>
            <p:nvPr/>
          </p:nvSpPr>
          <p:spPr>
            <a:xfrm rot="2001982">
              <a:off x="136143" y="2216866"/>
              <a:ext cx="321474" cy="709766"/>
            </a:xfrm>
            <a:custGeom>
              <a:avLst/>
              <a:gdLst/>
              <a:ahLst/>
              <a:cxnLst/>
              <a:rect l="l" t="t" r="r" b="b"/>
              <a:pathLst>
                <a:path w="374196" h="826169" extrusionOk="0">
                  <a:moveTo>
                    <a:pt x="319578" y="542496"/>
                  </a:moveTo>
                  <a:cubicBezTo>
                    <a:pt x="337993" y="538051"/>
                    <a:pt x="360853" y="525986"/>
                    <a:pt x="365933" y="549481"/>
                  </a:cubicBezTo>
                  <a:cubicBezTo>
                    <a:pt x="372283" y="584406"/>
                    <a:pt x="389428" y="625046"/>
                    <a:pt x="341803" y="634571"/>
                  </a:cubicBezTo>
                  <a:cubicBezTo>
                    <a:pt x="344978" y="696801"/>
                    <a:pt x="374823" y="756491"/>
                    <a:pt x="362758" y="819356"/>
                  </a:cubicBezTo>
                  <a:cubicBezTo>
                    <a:pt x="256078" y="683466"/>
                    <a:pt x="252268" y="452961"/>
                    <a:pt x="169718" y="289131"/>
                  </a:cubicBezTo>
                  <a:cubicBezTo>
                    <a:pt x="120823" y="395176"/>
                    <a:pt x="-22052" y="1176861"/>
                    <a:pt x="34463" y="639016"/>
                  </a:cubicBezTo>
                  <a:cubicBezTo>
                    <a:pt x="31288" y="635206"/>
                    <a:pt x="30018" y="632666"/>
                    <a:pt x="28113" y="632666"/>
                  </a:cubicBezTo>
                  <a:cubicBezTo>
                    <a:pt x="-23957" y="623141"/>
                    <a:pt x="12873" y="572341"/>
                    <a:pt x="9698" y="536146"/>
                  </a:cubicBezTo>
                  <a:cubicBezTo>
                    <a:pt x="20493" y="531066"/>
                    <a:pt x="35098" y="532336"/>
                    <a:pt x="47163" y="534241"/>
                  </a:cubicBezTo>
                  <a:cubicBezTo>
                    <a:pt x="79548" y="416131"/>
                    <a:pt x="89708" y="287226"/>
                    <a:pt x="105583" y="164036"/>
                  </a:cubicBezTo>
                  <a:cubicBezTo>
                    <a:pt x="103043" y="132286"/>
                    <a:pt x="128443" y="141811"/>
                    <a:pt x="150033" y="136731"/>
                  </a:cubicBezTo>
                  <a:cubicBezTo>
                    <a:pt x="148128" y="119586"/>
                    <a:pt x="111933" y="3381"/>
                    <a:pt x="143683" y="4016"/>
                  </a:cubicBezTo>
                  <a:cubicBezTo>
                    <a:pt x="226868" y="-22019"/>
                    <a:pt x="207183" y="85296"/>
                    <a:pt x="187498" y="131651"/>
                  </a:cubicBezTo>
                  <a:cubicBezTo>
                    <a:pt x="214168" y="144351"/>
                    <a:pt x="240838" y="139906"/>
                    <a:pt x="242743" y="179911"/>
                  </a:cubicBezTo>
                  <a:cubicBezTo>
                    <a:pt x="263063" y="301196"/>
                    <a:pt x="290368" y="422481"/>
                    <a:pt x="319578" y="542496"/>
                  </a:cubicBezTo>
                  <a:close/>
                  <a:moveTo>
                    <a:pt x="311323" y="649811"/>
                  </a:moveTo>
                  <a:cubicBezTo>
                    <a:pt x="294178" y="503126"/>
                    <a:pt x="253538" y="351996"/>
                    <a:pt x="217978" y="207851"/>
                  </a:cubicBezTo>
                  <a:cubicBezTo>
                    <a:pt x="200833" y="217376"/>
                    <a:pt x="197658" y="242776"/>
                    <a:pt x="186228" y="258651"/>
                  </a:cubicBezTo>
                  <a:cubicBezTo>
                    <a:pt x="236393" y="387556"/>
                    <a:pt x="258618" y="523446"/>
                    <a:pt x="311323" y="649811"/>
                  </a:cubicBezTo>
                  <a:close/>
                  <a:moveTo>
                    <a:pt x="77643" y="517731"/>
                  </a:moveTo>
                  <a:cubicBezTo>
                    <a:pt x="112568" y="444071"/>
                    <a:pt x="112568" y="363426"/>
                    <a:pt x="141778" y="288496"/>
                  </a:cubicBezTo>
                  <a:cubicBezTo>
                    <a:pt x="153208" y="259921"/>
                    <a:pt x="143048" y="230711"/>
                    <a:pt x="123998" y="208486"/>
                  </a:cubicBezTo>
                  <a:cubicBezTo>
                    <a:pt x="100503" y="312626"/>
                    <a:pt x="94788" y="412956"/>
                    <a:pt x="77643" y="517731"/>
                  </a:cubicBezTo>
                  <a:close/>
                  <a:moveTo>
                    <a:pt x="166543" y="240871"/>
                  </a:moveTo>
                  <a:cubicBezTo>
                    <a:pt x="183053" y="211026"/>
                    <a:pt x="205913" y="190706"/>
                    <a:pt x="204008" y="160861"/>
                  </a:cubicBezTo>
                  <a:cubicBezTo>
                    <a:pt x="175433" y="152606"/>
                    <a:pt x="167813" y="152606"/>
                    <a:pt x="141778" y="164671"/>
                  </a:cubicBezTo>
                  <a:cubicBezTo>
                    <a:pt x="145588" y="188801"/>
                    <a:pt x="154478" y="211661"/>
                    <a:pt x="166543" y="240871"/>
                  </a:cubicBezTo>
                  <a:close/>
                  <a:moveTo>
                    <a:pt x="171623" y="104346"/>
                  </a:moveTo>
                  <a:cubicBezTo>
                    <a:pt x="183053" y="73231"/>
                    <a:pt x="181783" y="45291"/>
                    <a:pt x="167813" y="21796"/>
                  </a:cubicBezTo>
                  <a:cubicBezTo>
                    <a:pt x="152573" y="37036"/>
                    <a:pt x="148128" y="94821"/>
                    <a:pt x="171623" y="104346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80" name="Google Shape;180;p4"/>
            <p:cNvSpPr/>
            <p:nvPr/>
          </p:nvSpPr>
          <p:spPr>
            <a:xfrm rot="-1974315">
              <a:off x="1151275" y="3720972"/>
              <a:ext cx="252371" cy="554298"/>
            </a:xfrm>
            <a:custGeom>
              <a:avLst/>
              <a:gdLst/>
              <a:ahLst/>
              <a:cxnLst/>
              <a:rect l="l" t="t" r="r" b="b"/>
              <a:pathLst>
                <a:path w="293264" h="644114" extrusionOk="0">
                  <a:moveTo>
                    <a:pt x="192317" y="238399"/>
                  </a:moveTo>
                  <a:cubicBezTo>
                    <a:pt x="164377" y="222524"/>
                    <a:pt x="132627" y="214904"/>
                    <a:pt x="98972" y="219349"/>
                  </a:cubicBezTo>
                  <a:cubicBezTo>
                    <a:pt x="129452" y="294914"/>
                    <a:pt x="237402" y="315234"/>
                    <a:pt x="251372" y="404769"/>
                  </a:cubicBezTo>
                  <a:cubicBezTo>
                    <a:pt x="252642" y="460649"/>
                    <a:pt x="311697" y="543834"/>
                    <a:pt x="261532" y="586379"/>
                  </a:cubicBezTo>
                  <a:cubicBezTo>
                    <a:pt x="224067" y="575584"/>
                    <a:pt x="258357" y="527959"/>
                    <a:pt x="234227" y="507004"/>
                  </a:cubicBezTo>
                  <a:cubicBezTo>
                    <a:pt x="194222" y="529864"/>
                    <a:pt x="63412" y="557804"/>
                    <a:pt x="62142" y="603524"/>
                  </a:cubicBezTo>
                  <a:cubicBezTo>
                    <a:pt x="62777" y="619399"/>
                    <a:pt x="64682" y="648609"/>
                    <a:pt x="41187" y="643529"/>
                  </a:cubicBezTo>
                  <a:cubicBezTo>
                    <a:pt x="-4533" y="623209"/>
                    <a:pt x="16422" y="457474"/>
                    <a:pt x="36107" y="414929"/>
                  </a:cubicBezTo>
                  <a:cubicBezTo>
                    <a:pt x="50077" y="373654"/>
                    <a:pt x="121832" y="296819"/>
                    <a:pt x="102782" y="394609"/>
                  </a:cubicBezTo>
                  <a:cubicBezTo>
                    <a:pt x="127547" y="386989"/>
                    <a:pt x="143422" y="371749"/>
                    <a:pt x="161202" y="357779"/>
                  </a:cubicBezTo>
                  <a:cubicBezTo>
                    <a:pt x="144692" y="329204"/>
                    <a:pt x="111037" y="319044"/>
                    <a:pt x="85637" y="299994"/>
                  </a:cubicBezTo>
                  <a:cubicBezTo>
                    <a:pt x="547" y="235859"/>
                    <a:pt x="-10248" y="106954"/>
                    <a:pt x="6897" y="8529"/>
                  </a:cubicBezTo>
                  <a:cubicBezTo>
                    <a:pt x="22772" y="-996"/>
                    <a:pt x="36742" y="-1631"/>
                    <a:pt x="53887" y="2179"/>
                  </a:cubicBezTo>
                  <a:cubicBezTo>
                    <a:pt x="55792" y="13609"/>
                    <a:pt x="57062" y="23769"/>
                    <a:pt x="58332" y="35834"/>
                  </a:cubicBezTo>
                  <a:cubicBezTo>
                    <a:pt x="118022" y="49169"/>
                    <a:pt x="178347" y="68219"/>
                    <a:pt x="239307" y="69489"/>
                  </a:cubicBezTo>
                  <a:cubicBezTo>
                    <a:pt x="248197" y="52344"/>
                    <a:pt x="239942" y="35199"/>
                    <a:pt x="241847" y="16784"/>
                  </a:cubicBezTo>
                  <a:cubicBezTo>
                    <a:pt x="338367" y="-44176"/>
                    <a:pt x="278042" y="223159"/>
                    <a:pt x="230417" y="240939"/>
                  </a:cubicBezTo>
                  <a:cubicBezTo>
                    <a:pt x="215812" y="249829"/>
                    <a:pt x="209462" y="267609"/>
                    <a:pt x="193587" y="273959"/>
                  </a:cubicBezTo>
                  <a:cubicBezTo>
                    <a:pt x="163107" y="281579"/>
                    <a:pt x="175807" y="250464"/>
                    <a:pt x="192317" y="238399"/>
                  </a:cubicBezTo>
                  <a:close/>
                  <a:moveTo>
                    <a:pt x="59602" y="64409"/>
                  </a:moveTo>
                  <a:cubicBezTo>
                    <a:pt x="51347" y="143149"/>
                    <a:pt x="151677" y="122829"/>
                    <a:pt x="202477" y="142514"/>
                  </a:cubicBezTo>
                  <a:cubicBezTo>
                    <a:pt x="236767" y="152039"/>
                    <a:pt x="234862" y="150769"/>
                    <a:pt x="241212" y="114574"/>
                  </a:cubicBezTo>
                  <a:cubicBezTo>
                    <a:pt x="245657" y="81554"/>
                    <a:pt x="196127" y="91079"/>
                    <a:pt x="175172" y="82189"/>
                  </a:cubicBezTo>
                  <a:cubicBezTo>
                    <a:pt x="136437" y="77744"/>
                    <a:pt x="98337" y="58059"/>
                    <a:pt x="59602" y="64409"/>
                  </a:cubicBezTo>
                  <a:close/>
                  <a:moveTo>
                    <a:pt x="217082" y="436519"/>
                  </a:moveTo>
                  <a:cubicBezTo>
                    <a:pt x="169457" y="446044"/>
                    <a:pt x="128182" y="479064"/>
                    <a:pt x="83097" y="497479"/>
                  </a:cubicBezTo>
                  <a:cubicBezTo>
                    <a:pt x="58967" y="507004"/>
                    <a:pt x="61507" y="531134"/>
                    <a:pt x="65317" y="553359"/>
                  </a:cubicBezTo>
                  <a:cubicBezTo>
                    <a:pt x="122467" y="537484"/>
                    <a:pt x="180887" y="512719"/>
                    <a:pt x="229782" y="479699"/>
                  </a:cubicBezTo>
                  <a:cubicBezTo>
                    <a:pt x="232322" y="462554"/>
                    <a:pt x="225972" y="448584"/>
                    <a:pt x="217082" y="436519"/>
                  </a:cubicBezTo>
                  <a:close/>
                  <a:moveTo>
                    <a:pt x="78017" y="185694"/>
                  </a:moveTo>
                  <a:cubicBezTo>
                    <a:pt x="120562" y="199029"/>
                    <a:pt x="173267" y="219349"/>
                    <a:pt x="214542" y="207919"/>
                  </a:cubicBezTo>
                  <a:cubicBezTo>
                    <a:pt x="232957" y="186964"/>
                    <a:pt x="227877" y="167914"/>
                    <a:pt x="201207" y="160929"/>
                  </a:cubicBezTo>
                  <a:cubicBezTo>
                    <a:pt x="158027" y="153944"/>
                    <a:pt x="114847" y="138069"/>
                    <a:pt x="71032" y="136164"/>
                  </a:cubicBezTo>
                  <a:cubicBezTo>
                    <a:pt x="69127" y="160929"/>
                    <a:pt x="69127" y="160929"/>
                    <a:pt x="78017" y="185694"/>
                  </a:cubicBezTo>
                  <a:close/>
                  <a:moveTo>
                    <a:pt x="72302" y="477159"/>
                  </a:moveTo>
                  <a:cubicBezTo>
                    <a:pt x="123102" y="460649"/>
                    <a:pt x="162472" y="436519"/>
                    <a:pt x="205652" y="414294"/>
                  </a:cubicBezTo>
                  <a:cubicBezTo>
                    <a:pt x="202477" y="377464"/>
                    <a:pt x="173902" y="366034"/>
                    <a:pt x="148502" y="391434"/>
                  </a:cubicBezTo>
                  <a:cubicBezTo>
                    <a:pt x="113577" y="415564"/>
                    <a:pt x="72937" y="425089"/>
                    <a:pt x="72302" y="477159"/>
                  </a:cubicBezTo>
                  <a:close/>
                  <a:moveTo>
                    <a:pt x="105322" y="284119"/>
                  </a:moveTo>
                  <a:cubicBezTo>
                    <a:pt x="105957" y="282849"/>
                    <a:pt x="107227" y="282214"/>
                    <a:pt x="107862" y="280944"/>
                  </a:cubicBezTo>
                  <a:cubicBezTo>
                    <a:pt x="40552" y="217444"/>
                    <a:pt x="52617" y="132989"/>
                    <a:pt x="27852" y="52979"/>
                  </a:cubicBezTo>
                  <a:cubicBezTo>
                    <a:pt x="18962" y="131719"/>
                    <a:pt x="35472" y="237129"/>
                    <a:pt x="105322" y="284119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81" name="Google Shape;181;p4"/>
            <p:cNvSpPr/>
            <p:nvPr/>
          </p:nvSpPr>
          <p:spPr>
            <a:xfrm>
              <a:off x="4101001" y="4649180"/>
              <a:ext cx="376856" cy="254902"/>
            </a:xfrm>
            <a:custGeom>
              <a:avLst/>
              <a:gdLst/>
              <a:ahLst/>
              <a:cxnLst/>
              <a:rect l="l" t="t" r="r" b="b"/>
              <a:pathLst>
                <a:path w="575352" h="389164" extrusionOk="0">
                  <a:moveTo>
                    <a:pt x="575352" y="173355"/>
                  </a:moveTo>
                  <a:cubicBezTo>
                    <a:pt x="489627" y="224155"/>
                    <a:pt x="287063" y="336550"/>
                    <a:pt x="285793" y="356235"/>
                  </a:cubicBezTo>
                  <a:cubicBezTo>
                    <a:pt x="285158" y="365760"/>
                    <a:pt x="273093" y="372745"/>
                    <a:pt x="263568" y="368935"/>
                  </a:cubicBezTo>
                  <a:cubicBezTo>
                    <a:pt x="189273" y="366395"/>
                    <a:pt x="106088" y="378460"/>
                    <a:pt x="31793" y="385445"/>
                  </a:cubicBezTo>
                  <a:cubicBezTo>
                    <a:pt x="9568" y="398145"/>
                    <a:pt x="-9482" y="375920"/>
                    <a:pt x="5123" y="354965"/>
                  </a:cubicBezTo>
                  <a:cubicBezTo>
                    <a:pt x="34333" y="295275"/>
                    <a:pt x="47033" y="213995"/>
                    <a:pt x="97198" y="170180"/>
                  </a:cubicBezTo>
                  <a:cubicBezTo>
                    <a:pt x="198163" y="112395"/>
                    <a:pt x="294683" y="47625"/>
                    <a:pt x="400727" y="0"/>
                  </a:cubicBezTo>
                  <a:cubicBezTo>
                    <a:pt x="583608" y="18415"/>
                    <a:pt x="570273" y="-16510"/>
                    <a:pt x="575352" y="173355"/>
                  </a:cubicBezTo>
                  <a:close/>
                  <a:moveTo>
                    <a:pt x="292777" y="199390"/>
                  </a:moveTo>
                  <a:cubicBezTo>
                    <a:pt x="223563" y="208915"/>
                    <a:pt x="154983" y="208280"/>
                    <a:pt x="86402" y="220980"/>
                  </a:cubicBezTo>
                  <a:cubicBezTo>
                    <a:pt x="70527" y="268605"/>
                    <a:pt x="27983" y="310515"/>
                    <a:pt x="32427" y="359410"/>
                  </a:cubicBezTo>
                  <a:cubicBezTo>
                    <a:pt x="98468" y="358775"/>
                    <a:pt x="165143" y="359410"/>
                    <a:pt x="229913" y="343535"/>
                  </a:cubicBezTo>
                  <a:cubicBezTo>
                    <a:pt x="285793" y="323215"/>
                    <a:pt x="275633" y="250190"/>
                    <a:pt x="292777" y="199390"/>
                  </a:cubicBezTo>
                  <a:close/>
                  <a:moveTo>
                    <a:pt x="398188" y="146685"/>
                  </a:moveTo>
                  <a:cubicBezTo>
                    <a:pt x="374693" y="151765"/>
                    <a:pt x="340402" y="168910"/>
                    <a:pt x="320083" y="186055"/>
                  </a:cubicBezTo>
                  <a:cubicBezTo>
                    <a:pt x="314368" y="225425"/>
                    <a:pt x="288968" y="274320"/>
                    <a:pt x="292143" y="320040"/>
                  </a:cubicBezTo>
                  <a:cubicBezTo>
                    <a:pt x="327702" y="303530"/>
                    <a:pt x="361993" y="272415"/>
                    <a:pt x="392473" y="250825"/>
                  </a:cubicBezTo>
                  <a:cubicBezTo>
                    <a:pt x="389933" y="213995"/>
                    <a:pt x="397552" y="181610"/>
                    <a:pt x="398188" y="146685"/>
                  </a:cubicBezTo>
                  <a:close/>
                  <a:moveTo>
                    <a:pt x="115613" y="186055"/>
                  </a:moveTo>
                  <a:cubicBezTo>
                    <a:pt x="167683" y="207010"/>
                    <a:pt x="302302" y="179705"/>
                    <a:pt x="346118" y="135890"/>
                  </a:cubicBezTo>
                  <a:cubicBezTo>
                    <a:pt x="266743" y="97155"/>
                    <a:pt x="180383" y="131445"/>
                    <a:pt x="115613" y="186055"/>
                  </a:cubicBezTo>
                  <a:close/>
                  <a:moveTo>
                    <a:pt x="417238" y="231775"/>
                  </a:moveTo>
                  <a:cubicBezTo>
                    <a:pt x="433748" y="227330"/>
                    <a:pt x="435018" y="226060"/>
                    <a:pt x="435018" y="215265"/>
                  </a:cubicBezTo>
                  <a:cubicBezTo>
                    <a:pt x="431843" y="191135"/>
                    <a:pt x="440733" y="163195"/>
                    <a:pt x="429302" y="140970"/>
                  </a:cubicBezTo>
                  <a:cubicBezTo>
                    <a:pt x="415333" y="166370"/>
                    <a:pt x="410252" y="204470"/>
                    <a:pt x="417238" y="231775"/>
                  </a:cubicBezTo>
                  <a:close/>
                  <a:moveTo>
                    <a:pt x="506138" y="85090"/>
                  </a:moveTo>
                  <a:cubicBezTo>
                    <a:pt x="509948" y="120650"/>
                    <a:pt x="498518" y="147955"/>
                    <a:pt x="507408" y="184785"/>
                  </a:cubicBezTo>
                  <a:cubicBezTo>
                    <a:pt x="526458" y="157480"/>
                    <a:pt x="517568" y="111125"/>
                    <a:pt x="506138" y="85090"/>
                  </a:cubicBezTo>
                  <a:close/>
                  <a:moveTo>
                    <a:pt x="482643" y="190500"/>
                  </a:moveTo>
                  <a:cubicBezTo>
                    <a:pt x="480738" y="159385"/>
                    <a:pt x="497883" y="125095"/>
                    <a:pt x="481373" y="101600"/>
                  </a:cubicBezTo>
                  <a:cubicBezTo>
                    <a:pt x="473118" y="125730"/>
                    <a:pt x="473118" y="147955"/>
                    <a:pt x="482643" y="190500"/>
                  </a:cubicBezTo>
                  <a:close/>
                  <a:moveTo>
                    <a:pt x="453433" y="168275"/>
                  </a:moveTo>
                  <a:cubicBezTo>
                    <a:pt x="445177" y="182880"/>
                    <a:pt x="440098" y="203200"/>
                    <a:pt x="457877" y="212090"/>
                  </a:cubicBezTo>
                  <a:cubicBezTo>
                    <a:pt x="462323" y="194945"/>
                    <a:pt x="461052" y="181610"/>
                    <a:pt x="453433" y="168275"/>
                  </a:cubicBezTo>
                  <a:close/>
                  <a:moveTo>
                    <a:pt x="408348" y="66675"/>
                  </a:moveTo>
                  <a:cubicBezTo>
                    <a:pt x="412158" y="80645"/>
                    <a:pt x="437558" y="79375"/>
                    <a:pt x="453433" y="74930"/>
                  </a:cubicBezTo>
                  <a:cubicBezTo>
                    <a:pt x="437558" y="62865"/>
                    <a:pt x="422952" y="67945"/>
                    <a:pt x="408348" y="66675"/>
                  </a:cubicBezTo>
                  <a:close/>
                  <a:moveTo>
                    <a:pt x="495343" y="48895"/>
                  </a:moveTo>
                  <a:cubicBezTo>
                    <a:pt x="479468" y="37465"/>
                    <a:pt x="471213" y="36195"/>
                    <a:pt x="442638" y="40640"/>
                  </a:cubicBezTo>
                  <a:cubicBezTo>
                    <a:pt x="464227" y="42545"/>
                    <a:pt x="478833" y="53340"/>
                    <a:pt x="495343" y="48895"/>
                  </a:cubicBezTo>
                  <a:close/>
                  <a:moveTo>
                    <a:pt x="335958" y="89535"/>
                  </a:moveTo>
                  <a:cubicBezTo>
                    <a:pt x="321352" y="76200"/>
                    <a:pt x="305477" y="73025"/>
                    <a:pt x="293413" y="88900"/>
                  </a:cubicBezTo>
                  <a:cubicBezTo>
                    <a:pt x="308652" y="92710"/>
                    <a:pt x="320718" y="92710"/>
                    <a:pt x="335958" y="89535"/>
                  </a:cubicBezTo>
                  <a:close/>
                  <a:moveTo>
                    <a:pt x="539793" y="65405"/>
                  </a:moveTo>
                  <a:cubicBezTo>
                    <a:pt x="527727" y="76200"/>
                    <a:pt x="528363" y="81280"/>
                    <a:pt x="540427" y="92075"/>
                  </a:cubicBezTo>
                  <a:cubicBezTo>
                    <a:pt x="543602" y="83185"/>
                    <a:pt x="544873" y="74295"/>
                    <a:pt x="539793" y="65405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82" name="Google Shape;182;p4"/>
            <p:cNvSpPr/>
            <p:nvPr/>
          </p:nvSpPr>
          <p:spPr>
            <a:xfrm>
              <a:off x="8091625" y="827000"/>
              <a:ext cx="485245" cy="329049"/>
            </a:xfrm>
            <a:custGeom>
              <a:avLst/>
              <a:gdLst/>
              <a:ahLst/>
              <a:cxnLst/>
              <a:rect l="l" t="t" r="r" b="b"/>
              <a:pathLst>
                <a:path w="620122" h="420510" extrusionOk="0">
                  <a:moveTo>
                    <a:pt x="1362" y="54610"/>
                  </a:moveTo>
                  <a:cubicBezTo>
                    <a:pt x="-31023" y="-68580"/>
                    <a:pt x="523967" y="55245"/>
                    <a:pt x="605247" y="54610"/>
                  </a:cubicBezTo>
                  <a:cubicBezTo>
                    <a:pt x="675732" y="78740"/>
                    <a:pt x="469992" y="177800"/>
                    <a:pt x="522062" y="355600"/>
                  </a:cubicBezTo>
                  <a:cubicBezTo>
                    <a:pt x="492217" y="360045"/>
                    <a:pt x="461102" y="331470"/>
                    <a:pt x="433162" y="323850"/>
                  </a:cubicBezTo>
                  <a:cubicBezTo>
                    <a:pt x="398237" y="328930"/>
                    <a:pt x="342992" y="455930"/>
                    <a:pt x="327752" y="410845"/>
                  </a:cubicBezTo>
                  <a:cubicBezTo>
                    <a:pt x="228057" y="287020"/>
                    <a:pt x="113757" y="169545"/>
                    <a:pt x="1362" y="54610"/>
                  </a:cubicBezTo>
                  <a:close/>
                  <a:moveTo>
                    <a:pt x="591277" y="78740"/>
                  </a:moveTo>
                  <a:cubicBezTo>
                    <a:pt x="418557" y="50800"/>
                    <a:pt x="245837" y="13335"/>
                    <a:pt x="69942" y="28575"/>
                  </a:cubicBezTo>
                  <a:cubicBezTo>
                    <a:pt x="217262" y="83820"/>
                    <a:pt x="363947" y="134620"/>
                    <a:pt x="513807" y="186055"/>
                  </a:cubicBezTo>
                  <a:cubicBezTo>
                    <a:pt x="542382" y="154305"/>
                    <a:pt x="569052" y="120650"/>
                    <a:pt x="591277" y="78740"/>
                  </a:cubicBezTo>
                  <a:close/>
                  <a:moveTo>
                    <a:pt x="443957" y="267335"/>
                  </a:moveTo>
                  <a:cubicBezTo>
                    <a:pt x="319497" y="199390"/>
                    <a:pt x="185512" y="113665"/>
                    <a:pt x="57242" y="74930"/>
                  </a:cubicBezTo>
                  <a:cubicBezTo>
                    <a:pt x="154397" y="174625"/>
                    <a:pt x="238852" y="289560"/>
                    <a:pt x="344897" y="379095"/>
                  </a:cubicBezTo>
                  <a:cubicBezTo>
                    <a:pt x="380457" y="344170"/>
                    <a:pt x="414747" y="311150"/>
                    <a:pt x="443957" y="267335"/>
                  </a:cubicBezTo>
                  <a:close/>
                  <a:moveTo>
                    <a:pt x="494122" y="207010"/>
                  </a:moveTo>
                  <a:cubicBezTo>
                    <a:pt x="380457" y="167640"/>
                    <a:pt x="263617" y="100330"/>
                    <a:pt x="146777" y="87630"/>
                  </a:cubicBezTo>
                  <a:cubicBezTo>
                    <a:pt x="262347" y="134620"/>
                    <a:pt x="363947" y="216535"/>
                    <a:pt x="484597" y="246380"/>
                  </a:cubicBezTo>
                  <a:cubicBezTo>
                    <a:pt x="480787" y="264795"/>
                    <a:pt x="472532" y="281305"/>
                    <a:pt x="490947" y="292735"/>
                  </a:cubicBezTo>
                  <a:cubicBezTo>
                    <a:pt x="503012" y="251460"/>
                    <a:pt x="502377" y="238125"/>
                    <a:pt x="494122" y="207010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83" name="Google Shape;183;p4"/>
            <p:cNvSpPr/>
            <p:nvPr/>
          </p:nvSpPr>
          <p:spPr>
            <a:xfrm rot="3971375">
              <a:off x="3138581" y="4622816"/>
              <a:ext cx="362909" cy="668479"/>
            </a:xfrm>
            <a:custGeom>
              <a:avLst/>
              <a:gdLst/>
              <a:ahLst/>
              <a:cxnLst/>
              <a:rect l="l" t="t" r="r" b="b"/>
              <a:pathLst>
                <a:path w="421613" h="776612" extrusionOk="0">
                  <a:moveTo>
                    <a:pt x="99839" y="349282"/>
                  </a:moveTo>
                  <a:cubicBezTo>
                    <a:pt x="-9381" y="246412"/>
                    <a:pt x="19194" y="15272"/>
                    <a:pt x="189374" y="32"/>
                  </a:cubicBezTo>
                  <a:cubicBezTo>
                    <a:pt x="381144" y="-3143"/>
                    <a:pt x="497984" y="232442"/>
                    <a:pt x="363999" y="377222"/>
                  </a:cubicBezTo>
                  <a:cubicBezTo>
                    <a:pt x="448453" y="504222"/>
                    <a:pt x="402734" y="743617"/>
                    <a:pt x="235728" y="773462"/>
                  </a:cubicBezTo>
                  <a:cubicBezTo>
                    <a:pt x="125874" y="796957"/>
                    <a:pt x="24909" y="684562"/>
                    <a:pt x="4589" y="585502"/>
                  </a:cubicBezTo>
                  <a:cubicBezTo>
                    <a:pt x="-17001" y="491522"/>
                    <a:pt x="41419" y="414052"/>
                    <a:pt x="99839" y="349282"/>
                  </a:cubicBezTo>
                  <a:close/>
                  <a:moveTo>
                    <a:pt x="113174" y="363887"/>
                  </a:moveTo>
                  <a:cubicBezTo>
                    <a:pt x="60469" y="429927"/>
                    <a:pt x="-6206" y="502317"/>
                    <a:pt x="28084" y="594392"/>
                  </a:cubicBezTo>
                  <a:cubicBezTo>
                    <a:pt x="55389" y="680117"/>
                    <a:pt x="137939" y="773462"/>
                    <a:pt x="236999" y="755047"/>
                  </a:cubicBezTo>
                  <a:cubicBezTo>
                    <a:pt x="372253" y="724567"/>
                    <a:pt x="403369" y="568357"/>
                    <a:pt x="375428" y="450247"/>
                  </a:cubicBezTo>
                  <a:cubicBezTo>
                    <a:pt x="371619" y="427387"/>
                    <a:pt x="367809" y="403257"/>
                    <a:pt x="340503" y="395002"/>
                  </a:cubicBezTo>
                  <a:cubicBezTo>
                    <a:pt x="330344" y="400082"/>
                    <a:pt x="316374" y="404527"/>
                    <a:pt x="306214" y="412782"/>
                  </a:cubicBezTo>
                  <a:cubicBezTo>
                    <a:pt x="292244" y="424212"/>
                    <a:pt x="276369" y="408337"/>
                    <a:pt x="263669" y="418497"/>
                  </a:cubicBezTo>
                  <a:cubicBezTo>
                    <a:pt x="206519" y="425482"/>
                    <a:pt x="159528" y="398177"/>
                    <a:pt x="113174" y="363887"/>
                  </a:cubicBezTo>
                  <a:close/>
                  <a:moveTo>
                    <a:pt x="343678" y="364522"/>
                  </a:moveTo>
                  <a:cubicBezTo>
                    <a:pt x="427499" y="287052"/>
                    <a:pt x="415434" y="127032"/>
                    <a:pt x="317009" y="67342"/>
                  </a:cubicBezTo>
                  <a:cubicBezTo>
                    <a:pt x="218584" y="-10128"/>
                    <a:pt x="108728" y="4477"/>
                    <a:pt x="61739" y="125762"/>
                  </a:cubicBezTo>
                  <a:cubicBezTo>
                    <a:pt x="49039" y="190532"/>
                    <a:pt x="59199" y="321977"/>
                    <a:pt x="138574" y="332772"/>
                  </a:cubicBezTo>
                  <a:cubicBezTo>
                    <a:pt x="207789" y="290227"/>
                    <a:pt x="282719" y="322612"/>
                    <a:pt x="343678" y="364522"/>
                  </a:cubicBezTo>
                  <a:close/>
                  <a:moveTo>
                    <a:pt x="318914" y="379127"/>
                  </a:moveTo>
                  <a:cubicBezTo>
                    <a:pt x="306849" y="365792"/>
                    <a:pt x="294784" y="353727"/>
                    <a:pt x="273828" y="349282"/>
                  </a:cubicBezTo>
                  <a:cubicBezTo>
                    <a:pt x="280178" y="372777"/>
                    <a:pt x="291609" y="400717"/>
                    <a:pt x="318914" y="379127"/>
                  </a:cubicBezTo>
                  <a:close/>
                  <a:moveTo>
                    <a:pt x="211599" y="382302"/>
                  </a:moveTo>
                  <a:cubicBezTo>
                    <a:pt x="208424" y="357537"/>
                    <a:pt x="203344" y="315627"/>
                    <a:pt x="179849" y="340392"/>
                  </a:cubicBezTo>
                  <a:cubicBezTo>
                    <a:pt x="191278" y="353092"/>
                    <a:pt x="196994" y="369602"/>
                    <a:pt x="211599" y="382302"/>
                  </a:cubicBezTo>
                  <a:close/>
                  <a:moveTo>
                    <a:pt x="265574" y="395637"/>
                  </a:moveTo>
                  <a:cubicBezTo>
                    <a:pt x="251603" y="373412"/>
                    <a:pt x="248428" y="351822"/>
                    <a:pt x="233189" y="341027"/>
                  </a:cubicBezTo>
                  <a:cubicBezTo>
                    <a:pt x="229378" y="361982"/>
                    <a:pt x="236999" y="377222"/>
                    <a:pt x="265574" y="395637"/>
                  </a:cubicBezTo>
                  <a:close/>
                  <a:moveTo>
                    <a:pt x="167784" y="366427"/>
                  </a:moveTo>
                  <a:cubicBezTo>
                    <a:pt x="165244" y="354997"/>
                    <a:pt x="156989" y="341027"/>
                    <a:pt x="146828" y="349917"/>
                  </a:cubicBezTo>
                  <a:cubicBezTo>
                    <a:pt x="147464" y="361347"/>
                    <a:pt x="156989" y="368332"/>
                    <a:pt x="167784" y="366427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84" name="Google Shape;184;p4"/>
            <p:cNvSpPr/>
            <p:nvPr/>
          </p:nvSpPr>
          <p:spPr>
            <a:xfrm rot="-3375824">
              <a:off x="8508205" y="4088864"/>
              <a:ext cx="623152" cy="166730"/>
            </a:xfrm>
            <a:custGeom>
              <a:avLst/>
              <a:gdLst/>
              <a:ahLst/>
              <a:cxnLst/>
              <a:rect l="l" t="t" r="r" b="b"/>
              <a:pathLst>
                <a:path w="724776" h="193920" extrusionOk="0">
                  <a:moveTo>
                    <a:pt x="536612" y="138058"/>
                  </a:moveTo>
                  <a:cubicBezTo>
                    <a:pt x="412787" y="137423"/>
                    <a:pt x="278168" y="171713"/>
                    <a:pt x="151168" y="192033"/>
                  </a:cubicBezTo>
                  <a:cubicBezTo>
                    <a:pt x="124497" y="199653"/>
                    <a:pt x="-29807" y="184413"/>
                    <a:pt x="5118" y="142503"/>
                  </a:cubicBezTo>
                  <a:cubicBezTo>
                    <a:pt x="118783" y="37093"/>
                    <a:pt x="265468" y="56778"/>
                    <a:pt x="408978" y="32013"/>
                  </a:cubicBezTo>
                  <a:cubicBezTo>
                    <a:pt x="490258" y="33283"/>
                    <a:pt x="579158" y="-16882"/>
                    <a:pt x="655358" y="5978"/>
                  </a:cubicBezTo>
                  <a:cubicBezTo>
                    <a:pt x="675043" y="28203"/>
                    <a:pt x="713143" y="-12437"/>
                    <a:pt x="722033" y="26933"/>
                  </a:cubicBezTo>
                  <a:cubicBezTo>
                    <a:pt x="725208" y="40268"/>
                    <a:pt x="727747" y="54238"/>
                    <a:pt x="716953" y="68208"/>
                  </a:cubicBezTo>
                  <a:cubicBezTo>
                    <a:pt x="673137" y="67573"/>
                    <a:pt x="667422" y="106943"/>
                    <a:pt x="643928" y="137423"/>
                  </a:cubicBezTo>
                  <a:cubicBezTo>
                    <a:pt x="555662" y="152663"/>
                    <a:pt x="452793" y="199653"/>
                    <a:pt x="367068" y="192033"/>
                  </a:cubicBezTo>
                  <a:cubicBezTo>
                    <a:pt x="370878" y="153933"/>
                    <a:pt x="501053" y="157108"/>
                    <a:pt x="536612" y="138058"/>
                  </a:cubicBezTo>
                  <a:close/>
                  <a:moveTo>
                    <a:pt x="388658" y="121548"/>
                  </a:moveTo>
                  <a:cubicBezTo>
                    <a:pt x="450887" y="124723"/>
                    <a:pt x="612812" y="113928"/>
                    <a:pt x="651547" y="66303"/>
                  </a:cubicBezTo>
                  <a:cubicBezTo>
                    <a:pt x="658533" y="42808"/>
                    <a:pt x="636943" y="18043"/>
                    <a:pt x="613447" y="21218"/>
                  </a:cubicBezTo>
                  <a:cubicBezTo>
                    <a:pt x="537883" y="43443"/>
                    <a:pt x="438822" y="31378"/>
                    <a:pt x="374053" y="70748"/>
                  </a:cubicBezTo>
                  <a:cubicBezTo>
                    <a:pt x="377862" y="86623"/>
                    <a:pt x="382943" y="103133"/>
                    <a:pt x="388658" y="121548"/>
                  </a:cubicBezTo>
                  <a:close/>
                  <a:moveTo>
                    <a:pt x="347383" y="65668"/>
                  </a:moveTo>
                  <a:cubicBezTo>
                    <a:pt x="275628" y="73288"/>
                    <a:pt x="201968" y="68843"/>
                    <a:pt x="133387" y="91703"/>
                  </a:cubicBezTo>
                  <a:cubicBezTo>
                    <a:pt x="131483" y="119008"/>
                    <a:pt x="132753" y="145678"/>
                    <a:pt x="144818" y="169808"/>
                  </a:cubicBezTo>
                  <a:cubicBezTo>
                    <a:pt x="207047" y="142503"/>
                    <a:pt x="415962" y="182508"/>
                    <a:pt x="347383" y="65668"/>
                  </a:cubicBezTo>
                  <a:close/>
                  <a:moveTo>
                    <a:pt x="106083" y="110118"/>
                  </a:moveTo>
                  <a:cubicBezTo>
                    <a:pt x="81318" y="115198"/>
                    <a:pt x="37503" y="132978"/>
                    <a:pt x="52743" y="161553"/>
                  </a:cubicBezTo>
                  <a:cubicBezTo>
                    <a:pt x="71158" y="167903"/>
                    <a:pt x="90208" y="171078"/>
                    <a:pt x="111797" y="169808"/>
                  </a:cubicBezTo>
                  <a:cubicBezTo>
                    <a:pt x="115608" y="148218"/>
                    <a:pt x="114972" y="129803"/>
                    <a:pt x="106083" y="110118"/>
                  </a:cubicBezTo>
                  <a:close/>
                  <a:moveTo>
                    <a:pt x="680122" y="49793"/>
                  </a:moveTo>
                  <a:cubicBezTo>
                    <a:pt x="687743" y="47253"/>
                    <a:pt x="701712" y="49158"/>
                    <a:pt x="699172" y="37728"/>
                  </a:cubicBezTo>
                  <a:cubicBezTo>
                    <a:pt x="692187" y="30743"/>
                    <a:pt x="679487" y="37093"/>
                    <a:pt x="680122" y="49793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85" name="Google Shape;185;p4"/>
            <p:cNvSpPr/>
            <p:nvPr/>
          </p:nvSpPr>
          <p:spPr>
            <a:xfrm rot="3011666">
              <a:off x="3210524" y="657803"/>
              <a:ext cx="199800" cy="513948"/>
            </a:xfrm>
            <a:custGeom>
              <a:avLst/>
              <a:gdLst/>
              <a:ahLst/>
              <a:cxnLst/>
              <a:rect l="l" t="t" r="r" b="b"/>
              <a:pathLst>
                <a:path w="232561" h="598221" extrusionOk="0">
                  <a:moveTo>
                    <a:pt x="113282" y="495986"/>
                  </a:moveTo>
                  <a:cubicBezTo>
                    <a:pt x="77722" y="519481"/>
                    <a:pt x="56132" y="585521"/>
                    <a:pt x="22477" y="598221"/>
                  </a:cubicBezTo>
                  <a:cubicBezTo>
                    <a:pt x="-37848" y="484556"/>
                    <a:pt x="39622" y="335966"/>
                    <a:pt x="64388" y="215316"/>
                  </a:cubicBezTo>
                  <a:cubicBezTo>
                    <a:pt x="82802" y="153086"/>
                    <a:pt x="100582" y="90856"/>
                    <a:pt x="115822" y="27991"/>
                  </a:cubicBezTo>
                  <a:cubicBezTo>
                    <a:pt x="125982" y="-24714"/>
                    <a:pt x="192657" y="10846"/>
                    <a:pt x="223772" y="23546"/>
                  </a:cubicBezTo>
                  <a:cubicBezTo>
                    <a:pt x="247268" y="47041"/>
                    <a:pt x="216788" y="92761"/>
                    <a:pt x="211707" y="121971"/>
                  </a:cubicBezTo>
                  <a:cubicBezTo>
                    <a:pt x="177418" y="245161"/>
                    <a:pt x="139952" y="370891"/>
                    <a:pt x="113282" y="495986"/>
                  </a:cubicBezTo>
                  <a:close/>
                  <a:moveTo>
                    <a:pt x="45338" y="459156"/>
                  </a:moveTo>
                  <a:cubicBezTo>
                    <a:pt x="74547" y="330886"/>
                    <a:pt x="116457" y="203886"/>
                    <a:pt x="145668" y="76886"/>
                  </a:cubicBezTo>
                  <a:cubicBezTo>
                    <a:pt x="109472" y="78156"/>
                    <a:pt x="92963" y="222301"/>
                    <a:pt x="77088" y="257861"/>
                  </a:cubicBezTo>
                  <a:cubicBezTo>
                    <a:pt x="76452" y="295961"/>
                    <a:pt x="252" y="454076"/>
                    <a:pt x="45972" y="458521"/>
                  </a:cubicBezTo>
                  <a:cubicBezTo>
                    <a:pt x="56768" y="469316"/>
                    <a:pt x="69468" y="475666"/>
                    <a:pt x="85977" y="474396"/>
                  </a:cubicBezTo>
                  <a:cubicBezTo>
                    <a:pt x="99313" y="448996"/>
                    <a:pt x="223772" y="55296"/>
                    <a:pt x="175513" y="85776"/>
                  </a:cubicBezTo>
                  <a:cubicBezTo>
                    <a:pt x="122807" y="140386"/>
                    <a:pt x="105027" y="464871"/>
                    <a:pt x="45338" y="459156"/>
                  </a:cubicBezTo>
                  <a:close/>
                  <a:moveTo>
                    <a:pt x="202818" y="67361"/>
                  </a:moveTo>
                  <a:cubicBezTo>
                    <a:pt x="204722" y="55296"/>
                    <a:pt x="205357" y="47676"/>
                    <a:pt x="206627" y="40691"/>
                  </a:cubicBezTo>
                  <a:cubicBezTo>
                    <a:pt x="183768" y="22276"/>
                    <a:pt x="139318" y="7671"/>
                    <a:pt x="136777" y="48311"/>
                  </a:cubicBezTo>
                  <a:cubicBezTo>
                    <a:pt x="156463" y="61011"/>
                    <a:pt x="178052" y="61646"/>
                    <a:pt x="202818" y="67361"/>
                  </a:cubicBezTo>
                  <a:close/>
                  <a:moveTo>
                    <a:pt x="28193" y="481381"/>
                  </a:moveTo>
                  <a:cubicBezTo>
                    <a:pt x="20572" y="551231"/>
                    <a:pt x="45338" y="558216"/>
                    <a:pt x="77088" y="497891"/>
                  </a:cubicBezTo>
                  <a:cubicBezTo>
                    <a:pt x="61847" y="488366"/>
                    <a:pt x="45972" y="487096"/>
                    <a:pt x="28193" y="481381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86" name="Google Shape;186;p4"/>
            <p:cNvSpPr/>
            <p:nvPr/>
          </p:nvSpPr>
          <p:spPr>
            <a:xfrm rot="2196195">
              <a:off x="6146037" y="457710"/>
              <a:ext cx="248001" cy="649145"/>
            </a:xfrm>
            <a:custGeom>
              <a:avLst/>
              <a:gdLst/>
              <a:ahLst/>
              <a:cxnLst/>
              <a:rect l="l" t="t" r="r" b="b"/>
              <a:pathLst>
                <a:path w="288538" h="755251" extrusionOk="0">
                  <a:moveTo>
                    <a:pt x="159385" y="203835"/>
                  </a:moveTo>
                  <a:cubicBezTo>
                    <a:pt x="135890" y="116840"/>
                    <a:pt x="239395" y="74295"/>
                    <a:pt x="262890" y="0"/>
                  </a:cubicBezTo>
                  <a:cubicBezTo>
                    <a:pt x="320675" y="52070"/>
                    <a:pt x="269240" y="174625"/>
                    <a:pt x="222250" y="224155"/>
                  </a:cubicBezTo>
                  <a:cubicBezTo>
                    <a:pt x="234950" y="327660"/>
                    <a:pt x="174625" y="408305"/>
                    <a:pt x="143510" y="500380"/>
                  </a:cubicBezTo>
                  <a:cubicBezTo>
                    <a:pt x="127635" y="528955"/>
                    <a:pt x="31750" y="815975"/>
                    <a:pt x="0" y="743585"/>
                  </a:cubicBezTo>
                  <a:cubicBezTo>
                    <a:pt x="43180" y="565150"/>
                    <a:pt x="33020" y="346710"/>
                    <a:pt x="159385" y="203835"/>
                  </a:cubicBezTo>
                  <a:close/>
                  <a:moveTo>
                    <a:pt x="43180" y="661035"/>
                  </a:moveTo>
                  <a:cubicBezTo>
                    <a:pt x="103505" y="576580"/>
                    <a:pt x="121920" y="466725"/>
                    <a:pt x="172085" y="375285"/>
                  </a:cubicBezTo>
                  <a:cubicBezTo>
                    <a:pt x="180340" y="353060"/>
                    <a:pt x="195580" y="327025"/>
                    <a:pt x="191135" y="303530"/>
                  </a:cubicBezTo>
                  <a:cubicBezTo>
                    <a:pt x="171450" y="297815"/>
                    <a:pt x="151765" y="292735"/>
                    <a:pt x="130810" y="287020"/>
                  </a:cubicBezTo>
                  <a:cubicBezTo>
                    <a:pt x="74295" y="403225"/>
                    <a:pt x="55880" y="534035"/>
                    <a:pt x="43180" y="661035"/>
                  </a:cubicBezTo>
                  <a:close/>
                  <a:moveTo>
                    <a:pt x="261620" y="67945"/>
                  </a:moveTo>
                  <a:cubicBezTo>
                    <a:pt x="259715" y="67310"/>
                    <a:pt x="257175" y="66040"/>
                    <a:pt x="255270" y="65405"/>
                  </a:cubicBezTo>
                  <a:cubicBezTo>
                    <a:pt x="223520" y="100965"/>
                    <a:pt x="139700" y="176530"/>
                    <a:pt x="197485" y="217805"/>
                  </a:cubicBezTo>
                  <a:cubicBezTo>
                    <a:pt x="239395" y="175260"/>
                    <a:pt x="261620" y="126365"/>
                    <a:pt x="261620" y="67945"/>
                  </a:cubicBezTo>
                  <a:close/>
                  <a:moveTo>
                    <a:pt x="194945" y="281305"/>
                  </a:moveTo>
                  <a:cubicBezTo>
                    <a:pt x="201295" y="267970"/>
                    <a:pt x="201930" y="255905"/>
                    <a:pt x="198120" y="244475"/>
                  </a:cubicBezTo>
                  <a:cubicBezTo>
                    <a:pt x="167640" y="227330"/>
                    <a:pt x="156210" y="233045"/>
                    <a:pt x="146685" y="267335"/>
                  </a:cubicBezTo>
                  <a:cubicBezTo>
                    <a:pt x="158750" y="282575"/>
                    <a:pt x="175260" y="283210"/>
                    <a:pt x="194945" y="281305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87" name="Google Shape;187;p4"/>
            <p:cNvSpPr/>
            <p:nvPr/>
          </p:nvSpPr>
          <p:spPr>
            <a:xfrm rot="9911830">
              <a:off x="5498424" y="4613124"/>
              <a:ext cx="338915" cy="323847"/>
            </a:xfrm>
            <a:custGeom>
              <a:avLst/>
              <a:gdLst/>
              <a:ahLst/>
              <a:cxnLst/>
              <a:rect l="l" t="t" r="r" b="b"/>
              <a:pathLst>
                <a:path w="393594" h="376095" extrusionOk="0">
                  <a:moveTo>
                    <a:pt x="214418" y="305042"/>
                  </a:moveTo>
                  <a:cubicBezTo>
                    <a:pt x="268393" y="256783"/>
                    <a:pt x="326179" y="286627"/>
                    <a:pt x="373168" y="327902"/>
                  </a:cubicBezTo>
                  <a:cubicBezTo>
                    <a:pt x="334433" y="348222"/>
                    <a:pt x="287443" y="358383"/>
                    <a:pt x="242358" y="352667"/>
                  </a:cubicBezTo>
                  <a:cubicBezTo>
                    <a:pt x="242358" y="360922"/>
                    <a:pt x="242358" y="367908"/>
                    <a:pt x="242358" y="374892"/>
                  </a:cubicBezTo>
                  <a:cubicBezTo>
                    <a:pt x="208704" y="387592"/>
                    <a:pt x="190289" y="296152"/>
                    <a:pt x="189654" y="269483"/>
                  </a:cubicBezTo>
                  <a:cubicBezTo>
                    <a:pt x="-846" y="341237"/>
                    <a:pt x="-74507" y="101208"/>
                    <a:pt x="94404" y="17387"/>
                  </a:cubicBezTo>
                  <a:cubicBezTo>
                    <a:pt x="178858" y="4052"/>
                    <a:pt x="289983" y="-24523"/>
                    <a:pt x="357293" y="44058"/>
                  </a:cubicBezTo>
                  <a:cubicBezTo>
                    <a:pt x="419523" y="101208"/>
                    <a:pt x="399839" y="240272"/>
                    <a:pt x="312843" y="258687"/>
                  </a:cubicBezTo>
                  <a:cubicBezTo>
                    <a:pt x="260139" y="256147"/>
                    <a:pt x="199179" y="220587"/>
                    <a:pt x="214418" y="305042"/>
                  </a:cubicBezTo>
                  <a:close/>
                  <a:moveTo>
                    <a:pt x="369993" y="131687"/>
                  </a:moveTo>
                  <a:cubicBezTo>
                    <a:pt x="377614" y="58662"/>
                    <a:pt x="298873" y="-2298"/>
                    <a:pt x="229658" y="22467"/>
                  </a:cubicBezTo>
                  <a:cubicBezTo>
                    <a:pt x="215054" y="28817"/>
                    <a:pt x="199179" y="30722"/>
                    <a:pt x="183304" y="23737"/>
                  </a:cubicBezTo>
                  <a:cubicBezTo>
                    <a:pt x="79164" y="3417"/>
                    <a:pt x="-14182" y="120258"/>
                    <a:pt x="37254" y="217412"/>
                  </a:cubicBezTo>
                  <a:cubicBezTo>
                    <a:pt x="86148" y="318377"/>
                    <a:pt x="176954" y="218047"/>
                    <a:pt x="249979" y="231383"/>
                  </a:cubicBezTo>
                  <a:cubicBezTo>
                    <a:pt x="321098" y="265037"/>
                    <a:pt x="372533" y="203442"/>
                    <a:pt x="369993" y="131687"/>
                  </a:cubicBezTo>
                  <a:close/>
                  <a:moveTo>
                    <a:pt x="329354" y="320283"/>
                  </a:moveTo>
                  <a:cubicBezTo>
                    <a:pt x="316654" y="302502"/>
                    <a:pt x="260773" y="284087"/>
                    <a:pt x="255693" y="313297"/>
                  </a:cubicBezTo>
                  <a:cubicBezTo>
                    <a:pt x="266489" y="313297"/>
                    <a:pt x="288714" y="301233"/>
                    <a:pt x="289348" y="318377"/>
                  </a:cubicBezTo>
                  <a:cubicBezTo>
                    <a:pt x="289348" y="327902"/>
                    <a:pt x="272839" y="324092"/>
                    <a:pt x="275379" y="337427"/>
                  </a:cubicBezTo>
                  <a:cubicBezTo>
                    <a:pt x="293158" y="336158"/>
                    <a:pt x="310304" y="333617"/>
                    <a:pt x="329354" y="320283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88" name="Google Shape;188;p4"/>
            <p:cNvSpPr/>
            <p:nvPr/>
          </p:nvSpPr>
          <p:spPr>
            <a:xfrm>
              <a:off x="510215" y="271717"/>
              <a:ext cx="557022" cy="619823"/>
            </a:xfrm>
            <a:custGeom>
              <a:avLst/>
              <a:gdLst/>
              <a:ahLst/>
              <a:cxnLst/>
              <a:rect l="l" t="t" r="r" b="b"/>
              <a:pathLst>
                <a:path w="647700" h="720725" extrusionOk="0">
                  <a:moveTo>
                    <a:pt x="513080" y="323850"/>
                  </a:moveTo>
                  <a:cubicBezTo>
                    <a:pt x="517525" y="130810"/>
                    <a:pt x="228600" y="72390"/>
                    <a:pt x="142240" y="236220"/>
                  </a:cubicBezTo>
                  <a:cubicBezTo>
                    <a:pt x="74930" y="348615"/>
                    <a:pt x="219075" y="481330"/>
                    <a:pt x="144145" y="591820"/>
                  </a:cubicBezTo>
                  <a:cubicBezTo>
                    <a:pt x="140970" y="600710"/>
                    <a:pt x="146685" y="608965"/>
                    <a:pt x="156210" y="609600"/>
                  </a:cubicBezTo>
                  <a:cubicBezTo>
                    <a:pt x="183515" y="603250"/>
                    <a:pt x="471170" y="659130"/>
                    <a:pt x="370205" y="597535"/>
                  </a:cubicBezTo>
                  <a:cubicBezTo>
                    <a:pt x="366395" y="480695"/>
                    <a:pt x="525780" y="439420"/>
                    <a:pt x="513080" y="323850"/>
                  </a:cubicBezTo>
                  <a:close/>
                  <a:moveTo>
                    <a:pt x="249555" y="588010"/>
                  </a:moveTo>
                  <a:cubicBezTo>
                    <a:pt x="230505" y="510540"/>
                    <a:pt x="259080" y="430530"/>
                    <a:pt x="233680" y="354965"/>
                  </a:cubicBezTo>
                  <a:cubicBezTo>
                    <a:pt x="264795" y="384175"/>
                    <a:pt x="260985" y="381635"/>
                    <a:pt x="294640" y="368300"/>
                  </a:cubicBezTo>
                  <a:cubicBezTo>
                    <a:pt x="311785" y="385445"/>
                    <a:pt x="311785" y="385445"/>
                    <a:pt x="334010" y="392430"/>
                  </a:cubicBezTo>
                  <a:cubicBezTo>
                    <a:pt x="320675" y="454660"/>
                    <a:pt x="300355" y="514985"/>
                    <a:pt x="284480" y="576580"/>
                  </a:cubicBezTo>
                  <a:cubicBezTo>
                    <a:pt x="281305" y="594995"/>
                    <a:pt x="267335" y="597535"/>
                    <a:pt x="249555" y="588010"/>
                  </a:cubicBezTo>
                  <a:close/>
                  <a:moveTo>
                    <a:pt x="340360" y="595630"/>
                  </a:moveTo>
                  <a:cubicBezTo>
                    <a:pt x="326390" y="598805"/>
                    <a:pt x="316865" y="598805"/>
                    <a:pt x="306070" y="589280"/>
                  </a:cubicBezTo>
                  <a:cubicBezTo>
                    <a:pt x="324485" y="520065"/>
                    <a:pt x="330200" y="430530"/>
                    <a:pt x="379730" y="377825"/>
                  </a:cubicBezTo>
                  <a:cubicBezTo>
                    <a:pt x="368300" y="346075"/>
                    <a:pt x="354965" y="335915"/>
                    <a:pt x="327025" y="359410"/>
                  </a:cubicBezTo>
                  <a:cubicBezTo>
                    <a:pt x="293370" y="341630"/>
                    <a:pt x="296545" y="333375"/>
                    <a:pt x="266700" y="354330"/>
                  </a:cubicBezTo>
                  <a:cubicBezTo>
                    <a:pt x="259715" y="342900"/>
                    <a:pt x="253365" y="331470"/>
                    <a:pt x="246380" y="320040"/>
                  </a:cubicBezTo>
                  <a:cubicBezTo>
                    <a:pt x="173355" y="307975"/>
                    <a:pt x="207010" y="382905"/>
                    <a:pt x="216535" y="386715"/>
                  </a:cubicBezTo>
                  <a:cubicBezTo>
                    <a:pt x="220345" y="452120"/>
                    <a:pt x="218440" y="519430"/>
                    <a:pt x="220980" y="584835"/>
                  </a:cubicBezTo>
                  <a:cubicBezTo>
                    <a:pt x="203200" y="588645"/>
                    <a:pt x="203200" y="589280"/>
                    <a:pt x="184785" y="581660"/>
                  </a:cubicBezTo>
                  <a:cubicBezTo>
                    <a:pt x="217170" y="478790"/>
                    <a:pt x="132080" y="381635"/>
                    <a:pt x="150495" y="281305"/>
                  </a:cubicBezTo>
                  <a:cubicBezTo>
                    <a:pt x="176530" y="188595"/>
                    <a:pt x="277495" y="156210"/>
                    <a:pt x="364490" y="170180"/>
                  </a:cubicBezTo>
                  <a:cubicBezTo>
                    <a:pt x="437515" y="178435"/>
                    <a:pt x="478155" y="247650"/>
                    <a:pt x="485140" y="314325"/>
                  </a:cubicBezTo>
                  <a:cubicBezTo>
                    <a:pt x="493395" y="430530"/>
                    <a:pt x="337820" y="475615"/>
                    <a:pt x="340360" y="595630"/>
                  </a:cubicBezTo>
                  <a:close/>
                  <a:moveTo>
                    <a:pt x="325755" y="644525"/>
                  </a:moveTo>
                  <a:cubicBezTo>
                    <a:pt x="270510" y="646430"/>
                    <a:pt x="215900" y="626745"/>
                    <a:pt x="161925" y="631190"/>
                  </a:cubicBezTo>
                  <a:cubicBezTo>
                    <a:pt x="137795" y="666750"/>
                    <a:pt x="304165" y="661035"/>
                    <a:pt x="325120" y="671195"/>
                  </a:cubicBezTo>
                  <a:cubicBezTo>
                    <a:pt x="360680" y="675640"/>
                    <a:pt x="353695" y="645160"/>
                    <a:pt x="325755" y="644525"/>
                  </a:cubicBezTo>
                  <a:close/>
                  <a:moveTo>
                    <a:pt x="176530" y="681990"/>
                  </a:moveTo>
                  <a:cubicBezTo>
                    <a:pt x="167005" y="729615"/>
                    <a:pt x="273050" y="708025"/>
                    <a:pt x="304165" y="720725"/>
                  </a:cubicBezTo>
                  <a:cubicBezTo>
                    <a:pt x="378460" y="691515"/>
                    <a:pt x="199390" y="686435"/>
                    <a:pt x="176530" y="681990"/>
                  </a:cubicBezTo>
                  <a:close/>
                  <a:moveTo>
                    <a:pt x="555625" y="214630"/>
                  </a:moveTo>
                  <a:cubicBezTo>
                    <a:pt x="588010" y="198755"/>
                    <a:pt x="614045" y="179705"/>
                    <a:pt x="647700" y="162560"/>
                  </a:cubicBezTo>
                  <a:cubicBezTo>
                    <a:pt x="629285" y="140335"/>
                    <a:pt x="513080" y="196850"/>
                    <a:pt x="555625" y="214630"/>
                  </a:cubicBezTo>
                  <a:close/>
                  <a:moveTo>
                    <a:pt x="0" y="465455"/>
                  </a:moveTo>
                  <a:cubicBezTo>
                    <a:pt x="14605" y="500380"/>
                    <a:pt x="64135" y="459105"/>
                    <a:pt x="78105" y="439420"/>
                  </a:cubicBezTo>
                  <a:cubicBezTo>
                    <a:pt x="49530" y="413385"/>
                    <a:pt x="29210" y="454660"/>
                    <a:pt x="0" y="465455"/>
                  </a:cubicBezTo>
                  <a:close/>
                  <a:moveTo>
                    <a:pt x="30480" y="86360"/>
                  </a:moveTo>
                  <a:cubicBezTo>
                    <a:pt x="35560" y="98425"/>
                    <a:pt x="99060" y="177800"/>
                    <a:pt x="105410" y="149860"/>
                  </a:cubicBezTo>
                  <a:cubicBezTo>
                    <a:pt x="90170" y="130175"/>
                    <a:pt x="60325" y="67945"/>
                    <a:pt x="30480" y="86360"/>
                  </a:cubicBezTo>
                  <a:close/>
                  <a:moveTo>
                    <a:pt x="351790" y="76200"/>
                  </a:moveTo>
                  <a:cubicBezTo>
                    <a:pt x="374015" y="69215"/>
                    <a:pt x="363220" y="30480"/>
                    <a:pt x="369570" y="11430"/>
                  </a:cubicBezTo>
                  <a:cubicBezTo>
                    <a:pt x="370205" y="5080"/>
                    <a:pt x="364490" y="0"/>
                    <a:pt x="357505" y="0"/>
                  </a:cubicBezTo>
                  <a:cubicBezTo>
                    <a:pt x="335915" y="635"/>
                    <a:pt x="345440" y="30480"/>
                    <a:pt x="342265" y="45085"/>
                  </a:cubicBezTo>
                  <a:cubicBezTo>
                    <a:pt x="342265" y="45085"/>
                    <a:pt x="342265" y="45085"/>
                    <a:pt x="342900" y="45085"/>
                  </a:cubicBezTo>
                  <a:cubicBezTo>
                    <a:pt x="342265" y="55245"/>
                    <a:pt x="336550" y="75565"/>
                    <a:pt x="351790" y="76200"/>
                  </a:cubicBezTo>
                  <a:close/>
                  <a:moveTo>
                    <a:pt x="519430" y="487045"/>
                  </a:moveTo>
                  <a:cubicBezTo>
                    <a:pt x="540385" y="495935"/>
                    <a:pt x="566420" y="540385"/>
                    <a:pt x="589280" y="520700"/>
                  </a:cubicBezTo>
                  <a:cubicBezTo>
                    <a:pt x="585470" y="502920"/>
                    <a:pt x="500380" y="438785"/>
                    <a:pt x="519430" y="487045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89" name="Google Shape;189;p4"/>
            <p:cNvSpPr/>
            <p:nvPr/>
          </p:nvSpPr>
          <p:spPr>
            <a:xfrm>
              <a:off x="1778886" y="4237081"/>
              <a:ext cx="556337" cy="631409"/>
            </a:xfrm>
            <a:custGeom>
              <a:avLst/>
              <a:gdLst/>
              <a:ahLst/>
              <a:cxnLst/>
              <a:rect l="l" t="t" r="r" b="b"/>
              <a:pathLst>
                <a:path w="646904" h="734197" extrusionOk="0">
                  <a:moveTo>
                    <a:pt x="624840" y="487872"/>
                  </a:moveTo>
                  <a:cubicBezTo>
                    <a:pt x="596265" y="353252"/>
                    <a:pt x="540386" y="227522"/>
                    <a:pt x="497840" y="97347"/>
                  </a:cubicBezTo>
                  <a:cubicBezTo>
                    <a:pt x="482600" y="59247"/>
                    <a:pt x="474345" y="-1078"/>
                    <a:pt x="420370" y="28132"/>
                  </a:cubicBezTo>
                  <a:cubicBezTo>
                    <a:pt x="389255" y="44007"/>
                    <a:pt x="387986" y="-11238"/>
                    <a:pt x="354330" y="2097"/>
                  </a:cubicBezTo>
                  <a:cubicBezTo>
                    <a:pt x="234315" y="31307"/>
                    <a:pt x="104775" y="90362"/>
                    <a:pt x="0" y="151322"/>
                  </a:cubicBezTo>
                  <a:cubicBezTo>
                    <a:pt x="163195" y="779972"/>
                    <a:pt x="226061" y="866332"/>
                    <a:pt x="21590" y="162117"/>
                  </a:cubicBezTo>
                  <a:cubicBezTo>
                    <a:pt x="130811" y="105602"/>
                    <a:pt x="241300" y="40832"/>
                    <a:pt x="364490" y="23687"/>
                  </a:cubicBezTo>
                  <a:cubicBezTo>
                    <a:pt x="395605" y="56707"/>
                    <a:pt x="396240" y="56072"/>
                    <a:pt x="402590" y="79567"/>
                  </a:cubicBezTo>
                  <a:cubicBezTo>
                    <a:pt x="463550" y="226252"/>
                    <a:pt x="509905" y="375477"/>
                    <a:pt x="556261" y="526607"/>
                  </a:cubicBezTo>
                  <a:cubicBezTo>
                    <a:pt x="426086" y="593917"/>
                    <a:pt x="282575" y="667577"/>
                    <a:pt x="134620" y="680912"/>
                  </a:cubicBezTo>
                  <a:cubicBezTo>
                    <a:pt x="128270" y="680912"/>
                    <a:pt x="125095" y="689167"/>
                    <a:pt x="130175" y="693612"/>
                  </a:cubicBezTo>
                  <a:cubicBezTo>
                    <a:pt x="151765" y="709487"/>
                    <a:pt x="182245" y="690437"/>
                    <a:pt x="204470" y="688532"/>
                  </a:cubicBezTo>
                  <a:cubicBezTo>
                    <a:pt x="226061" y="700597"/>
                    <a:pt x="211455" y="728537"/>
                    <a:pt x="238125" y="732982"/>
                  </a:cubicBezTo>
                  <a:cubicBezTo>
                    <a:pt x="331470" y="744412"/>
                    <a:pt x="414655" y="672022"/>
                    <a:pt x="503555" y="649162"/>
                  </a:cubicBezTo>
                  <a:cubicBezTo>
                    <a:pt x="545465" y="633922"/>
                    <a:pt x="589280" y="623762"/>
                    <a:pt x="627380" y="599632"/>
                  </a:cubicBezTo>
                  <a:cubicBezTo>
                    <a:pt x="671830" y="579312"/>
                    <a:pt x="626745" y="524067"/>
                    <a:pt x="624840" y="487872"/>
                  </a:cubicBezTo>
                  <a:close/>
                  <a:moveTo>
                    <a:pt x="504825" y="628842"/>
                  </a:moveTo>
                  <a:cubicBezTo>
                    <a:pt x="418465" y="663132"/>
                    <a:pt x="337186" y="702502"/>
                    <a:pt x="245745" y="724092"/>
                  </a:cubicBezTo>
                  <a:cubicBezTo>
                    <a:pt x="241936" y="710122"/>
                    <a:pt x="238761" y="698057"/>
                    <a:pt x="234950" y="684087"/>
                  </a:cubicBezTo>
                  <a:cubicBezTo>
                    <a:pt x="339725" y="641542"/>
                    <a:pt x="449580" y="602172"/>
                    <a:pt x="553086" y="554547"/>
                  </a:cubicBezTo>
                  <a:cubicBezTo>
                    <a:pt x="556261" y="557087"/>
                    <a:pt x="591820" y="542482"/>
                    <a:pt x="588645" y="522797"/>
                  </a:cubicBezTo>
                  <a:cubicBezTo>
                    <a:pt x="537211" y="472632"/>
                    <a:pt x="544830" y="386907"/>
                    <a:pt x="516255" y="324677"/>
                  </a:cubicBezTo>
                  <a:cubicBezTo>
                    <a:pt x="488315" y="235142"/>
                    <a:pt x="447040" y="152592"/>
                    <a:pt x="418465" y="62422"/>
                  </a:cubicBezTo>
                  <a:cubicBezTo>
                    <a:pt x="469900" y="-53148"/>
                    <a:pt x="604520" y="513272"/>
                    <a:pt x="619761" y="552642"/>
                  </a:cubicBezTo>
                  <a:cubicBezTo>
                    <a:pt x="631825" y="607887"/>
                    <a:pt x="539750" y="607887"/>
                    <a:pt x="504825" y="628842"/>
                  </a:cubicBezTo>
                  <a:close/>
                  <a:moveTo>
                    <a:pt x="180975" y="522162"/>
                  </a:moveTo>
                  <a:cubicBezTo>
                    <a:pt x="182880" y="565977"/>
                    <a:pt x="377825" y="458027"/>
                    <a:pt x="415925" y="453582"/>
                  </a:cubicBezTo>
                  <a:cubicBezTo>
                    <a:pt x="636270" y="342457"/>
                    <a:pt x="215265" y="507557"/>
                    <a:pt x="180975" y="522162"/>
                  </a:cubicBezTo>
                  <a:close/>
                  <a:moveTo>
                    <a:pt x="90170" y="144972"/>
                  </a:moveTo>
                  <a:cubicBezTo>
                    <a:pt x="73661" y="159577"/>
                    <a:pt x="67945" y="299277"/>
                    <a:pt x="104140" y="277687"/>
                  </a:cubicBezTo>
                  <a:cubicBezTo>
                    <a:pt x="104775" y="271337"/>
                    <a:pt x="105411" y="264987"/>
                    <a:pt x="106045" y="258637"/>
                  </a:cubicBezTo>
                  <a:cubicBezTo>
                    <a:pt x="122555" y="253557"/>
                    <a:pt x="137795" y="248477"/>
                    <a:pt x="151765" y="244032"/>
                  </a:cubicBezTo>
                  <a:cubicBezTo>
                    <a:pt x="161290" y="252287"/>
                    <a:pt x="167640" y="270702"/>
                    <a:pt x="180975" y="258637"/>
                  </a:cubicBezTo>
                  <a:cubicBezTo>
                    <a:pt x="158115" y="219902"/>
                    <a:pt x="127000" y="169102"/>
                    <a:pt x="90170" y="144972"/>
                  </a:cubicBezTo>
                  <a:close/>
                  <a:moveTo>
                    <a:pt x="137161" y="222442"/>
                  </a:moveTo>
                  <a:cubicBezTo>
                    <a:pt x="128905" y="233872"/>
                    <a:pt x="118745" y="235777"/>
                    <a:pt x="105411" y="233872"/>
                  </a:cubicBezTo>
                  <a:cubicBezTo>
                    <a:pt x="100965" y="218632"/>
                    <a:pt x="99061" y="204662"/>
                    <a:pt x="104140" y="188152"/>
                  </a:cubicBezTo>
                  <a:cubicBezTo>
                    <a:pt x="121286" y="195137"/>
                    <a:pt x="127636" y="209742"/>
                    <a:pt x="137161" y="222442"/>
                  </a:cubicBezTo>
                  <a:close/>
                  <a:moveTo>
                    <a:pt x="400050" y="245937"/>
                  </a:moveTo>
                  <a:cubicBezTo>
                    <a:pt x="407670" y="200852"/>
                    <a:pt x="140336" y="324677"/>
                    <a:pt x="111761" y="337377"/>
                  </a:cubicBezTo>
                  <a:cubicBezTo>
                    <a:pt x="191136" y="350712"/>
                    <a:pt x="314325" y="265622"/>
                    <a:pt x="400050" y="245937"/>
                  </a:cubicBezTo>
                  <a:close/>
                  <a:moveTo>
                    <a:pt x="462915" y="478347"/>
                  </a:moveTo>
                  <a:cubicBezTo>
                    <a:pt x="382905" y="475807"/>
                    <a:pt x="304165" y="539942"/>
                    <a:pt x="224155" y="558357"/>
                  </a:cubicBezTo>
                  <a:cubicBezTo>
                    <a:pt x="88900" y="640907"/>
                    <a:pt x="455930" y="496127"/>
                    <a:pt x="462915" y="478347"/>
                  </a:cubicBezTo>
                  <a:close/>
                  <a:moveTo>
                    <a:pt x="168275" y="373572"/>
                  </a:moveTo>
                  <a:cubicBezTo>
                    <a:pt x="155575" y="376747"/>
                    <a:pt x="143511" y="387542"/>
                    <a:pt x="154940" y="399607"/>
                  </a:cubicBezTo>
                  <a:cubicBezTo>
                    <a:pt x="441325" y="299277"/>
                    <a:pt x="540386" y="220537"/>
                    <a:pt x="168275" y="373572"/>
                  </a:cubicBezTo>
                  <a:close/>
                  <a:moveTo>
                    <a:pt x="262890" y="426912"/>
                  </a:moveTo>
                  <a:cubicBezTo>
                    <a:pt x="226695" y="428817"/>
                    <a:pt x="195580" y="449772"/>
                    <a:pt x="158750" y="459297"/>
                  </a:cubicBezTo>
                  <a:cubicBezTo>
                    <a:pt x="159386" y="473902"/>
                    <a:pt x="169545" y="479617"/>
                    <a:pt x="182245" y="473902"/>
                  </a:cubicBezTo>
                  <a:cubicBezTo>
                    <a:pt x="198120" y="463742"/>
                    <a:pt x="290830" y="451042"/>
                    <a:pt x="262890" y="426912"/>
                  </a:cubicBezTo>
                  <a:close/>
                  <a:moveTo>
                    <a:pt x="179070" y="182437"/>
                  </a:moveTo>
                  <a:cubicBezTo>
                    <a:pt x="177165" y="163387"/>
                    <a:pt x="179705" y="157672"/>
                    <a:pt x="190500" y="141797"/>
                  </a:cubicBezTo>
                  <a:cubicBezTo>
                    <a:pt x="161290" y="150687"/>
                    <a:pt x="162561" y="113857"/>
                    <a:pt x="143511" y="124017"/>
                  </a:cubicBezTo>
                  <a:cubicBezTo>
                    <a:pt x="144145" y="146877"/>
                    <a:pt x="144145" y="146877"/>
                    <a:pt x="137161" y="163387"/>
                  </a:cubicBezTo>
                  <a:cubicBezTo>
                    <a:pt x="150495" y="169102"/>
                    <a:pt x="163195" y="175452"/>
                    <a:pt x="179070" y="182437"/>
                  </a:cubicBezTo>
                  <a:close/>
                  <a:moveTo>
                    <a:pt x="372111" y="153227"/>
                  </a:moveTo>
                  <a:cubicBezTo>
                    <a:pt x="307340" y="148147"/>
                    <a:pt x="240665" y="219902"/>
                    <a:pt x="346711" y="174817"/>
                  </a:cubicBezTo>
                  <a:cubicBezTo>
                    <a:pt x="358775" y="169737"/>
                    <a:pt x="368936" y="169737"/>
                    <a:pt x="372111" y="153227"/>
                  </a:cubicBezTo>
                  <a:close/>
                  <a:moveTo>
                    <a:pt x="304800" y="228792"/>
                  </a:moveTo>
                  <a:cubicBezTo>
                    <a:pt x="324486" y="222442"/>
                    <a:pt x="358775" y="224347"/>
                    <a:pt x="360045" y="197042"/>
                  </a:cubicBezTo>
                  <a:cubicBezTo>
                    <a:pt x="343536" y="202757"/>
                    <a:pt x="276861" y="207837"/>
                    <a:pt x="304800" y="228792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90" name="Google Shape;190;p4"/>
            <p:cNvSpPr/>
            <p:nvPr/>
          </p:nvSpPr>
          <p:spPr>
            <a:xfrm rot="-982808">
              <a:off x="7867083" y="4603094"/>
              <a:ext cx="701993" cy="567693"/>
            </a:xfrm>
            <a:custGeom>
              <a:avLst/>
              <a:gdLst/>
              <a:ahLst/>
              <a:cxnLst/>
              <a:rect l="l" t="t" r="r" b="b"/>
              <a:pathLst>
                <a:path w="816364" h="660184" extrusionOk="0">
                  <a:moveTo>
                    <a:pt x="816263" y="506476"/>
                  </a:moveTo>
                  <a:cubicBezTo>
                    <a:pt x="711488" y="-86613"/>
                    <a:pt x="921672" y="-14858"/>
                    <a:pt x="306357" y="27051"/>
                  </a:cubicBezTo>
                  <a:cubicBezTo>
                    <a:pt x="279052" y="-13588"/>
                    <a:pt x="225077" y="19432"/>
                    <a:pt x="186342" y="20701"/>
                  </a:cubicBezTo>
                  <a:cubicBezTo>
                    <a:pt x="182532" y="28957"/>
                    <a:pt x="179357" y="35942"/>
                    <a:pt x="174912" y="45467"/>
                  </a:cubicBezTo>
                  <a:cubicBezTo>
                    <a:pt x="147607" y="9907"/>
                    <a:pt x="110142" y="29592"/>
                    <a:pt x="73312" y="35307"/>
                  </a:cubicBezTo>
                  <a:cubicBezTo>
                    <a:pt x="70137" y="42292"/>
                    <a:pt x="67597" y="48007"/>
                    <a:pt x="65057" y="54357"/>
                  </a:cubicBezTo>
                  <a:cubicBezTo>
                    <a:pt x="7272" y="56897"/>
                    <a:pt x="-8603" y="109601"/>
                    <a:pt x="4097" y="159132"/>
                  </a:cubicBezTo>
                  <a:cubicBezTo>
                    <a:pt x="10447" y="316612"/>
                    <a:pt x="42832" y="472822"/>
                    <a:pt x="51722" y="630301"/>
                  </a:cubicBezTo>
                  <a:cubicBezTo>
                    <a:pt x="86647" y="676657"/>
                    <a:pt x="126652" y="659512"/>
                    <a:pt x="171737" y="642367"/>
                  </a:cubicBezTo>
                  <a:cubicBezTo>
                    <a:pt x="243492" y="636017"/>
                    <a:pt x="313977" y="620142"/>
                    <a:pt x="385732" y="615062"/>
                  </a:cubicBezTo>
                  <a:cubicBezTo>
                    <a:pt x="477172" y="610617"/>
                    <a:pt x="567342" y="594742"/>
                    <a:pt x="657513" y="588392"/>
                  </a:cubicBezTo>
                  <a:cubicBezTo>
                    <a:pt x="715933" y="571247"/>
                    <a:pt x="820072" y="597282"/>
                    <a:pt x="816263" y="506476"/>
                  </a:cubicBezTo>
                  <a:close/>
                  <a:moveTo>
                    <a:pt x="761652" y="549022"/>
                  </a:moveTo>
                  <a:cubicBezTo>
                    <a:pt x="573692" y="583947"/>
                    <a:pt x="382557" y="591567"/>
                    <a:pt x="193962" y="618872"/>
                  </a:cubicBezTo>
                  <a:cubicBezTo>
                    <a:pt x="156497" y="613792"/>
                    <a:pt x="82202" y="665226"/>
                    <a:pt x="73312" y="606172"/>
                  </a:cubicBezTo>
                  <a:cubicBezTo>
                    <a:pt x="59977" y="492507"/>
                    <a:pt x="45372" y="378842"/>
                    <a:pt x="32037" y="265176"/>
                  </a:cubicBezTo>
                  <a:cubicBezTo>
                    <a:pt x="36482" y="210567"/>
                    <a:pt x="-8603" y="112142"/>
                    <a:pt x="52357" y="82297"/>
                  </a:cubicBezTo>
                  <a:cubicBezTo>
                    <a:pt x="189517" y="63247"/>
                    <a:pt x="327312" y="41022"/>
                    <a:pt x="466377" y="38482"/>
                  </a:cubicBezTo>
                  <a:cubicBezTo>
                    <a:pt x="769272" y="14351"/>
                    <a:pt x="740697" y="-41528"/>
                    <a:pt x="764192" y="281687"/>
                  </a:cubicBezTo>
                  <a:cubicBezTo>
                    <a:pt x="755302" y="281051"/>
                    <a:pt x="757842" y="274067"/>
                    <a:pt x="755302" y="270257"/>
                  </a:cubicBezTo>
                  <a:cubicBezTo>
                    <a:pt x="741967" y="249301"/>
                    <a:pt x="721647" y="263272"/>
                    <a:pt x="709583" y="277242"/>
                  </a:cubicBezTo>
                  <a:cubicBezTo>
                    <a:pt x="686088" y="242317"/>
                    <a:pt x="697517" y="60707"/>
                    <a:pt x="653702" y="63882"/>
                  </a:cubicBezTo>
                  <a:cubicBezTo>
                    <a:pt x="461297" y="91187"/>
                    <a:pt x="268257" y="108967"/>
                    <a:pt x="75217" y="126747"/>
                  </a:cubicBezTo>
                  <a:cubicBezTo>
                    <a:pt x="87917" y="245492"/>
                    <a:pt x="110777" y="356617"/>
                    <a:pt x="119667" y="474726"/>
                  </a:cubicBezTo>
                  <a:cubicBezTo>
                    <a:pt x="127287" y="501397"/>
                    <a:pt x="109507" y="568072"/>
                    <a:pt x="150782" y="565532"/>
                  </a:cubicBezTo>
                  <a:cubicBezTo>
                    <a:pt x="333027" y="540767"/>
                    <a:pt x="519717" y="557276"/>
                    <a:pt x="700058" y="507112"/>
                  </a:cubicBezTo>
                  <a:cubicBezTo>
                    <a:pt x="759747" y="495047"/>
                    <a:pt x="701327" y="358522"/>
                    <a:pt x="705138" y="312167"/>
                  </a:cubicBezTo>
                  <a:cubicBezTo>
                    <a:pt x="729267" y="306451"/>
                    <a:pt x="721647" y="345187"/>
                    <a:pt x="761652" y="308357"/>
                  </a:cubicBezTo>
                  <a:cubicBezTo>
                    <a:pt x="775622" y="349632"/>
                    <a:pt x="820072" y="536957"/>
                    <a:pt x="761652" y="549022"/>
                  </a:cubicBezTo>
                  <a:close/>
                  <a:moveTo>
                    <a:pt x="700692" y="478537"/>
                  </a:moveTo>
                  <a:cubicBezTo>
                    <a:pt x="522892" y="538862"/>
                    <a:pt x="337472" y="526162"/>
                    <a:pt x="152687" y="542037"/>
                  </a:cubicBezTo>
                  <a:cubicBezTo>
                    <a:pt x="130462" y="412497"/>
                    <a:pt x="112682" y="276607"/>
                    <a:pt x="102522" y="144526"/>
                  </a:cubicBezTo>
                  <a:cubicBezTo>
                    <a:pt x="282227" y="127382"/>
                    <a:pt x="467012" y="96901"/>
                    <a:pt x="647988" y="93726"/>
                  </a:cubicBezTo>
                  <a:cubicBezTo>
                    <a:pt x="682913" y="218187"/>
                    <a:pt x="694342" y="348997"/>
                    <a:pt x="700692" y="478537"/>
                  </a:cubicBezTo>
                  <a:close/>
                  <a:moveTo>
                    <a:pt x="502572" y="293751"/>
                  </a:moveTo>
                  <a:cubicBezTo>
                    <a:pt x="436532" y="277876"/>
                    <a:pt x="374937" y="230251"/>
                    <a:pt x="307627" y="228982"/>
                  </a:cubicBezTo>
                  <a:cubicBezTo>
                    <a:pt x="338107" y="506476"/>
                    <a:pt x="291752" y="420117"/>
                    <a:pt x="515907" y="325501"/>
                  </a:cubicBezTo>
                  <a:cubicBezTo>
                    <a:pt x="562263" y="307722"/>
                    <a:pt x="538132" y="292482"/>
                    <a:pt x="502572" y="293751"/>
                  </a:cubicBezTo>
                  <a:close/>
                  <a:moveTo>
                    <a:pt x="352077" y="378207"/>
                  </a:moveTo>
                  <a:cubicBezTo>
                    <a:pt x="345727" y="360426"/>
                    <a:pt x="329217" y="301372"/>
                    <a:pt x="334297" y="258192"/>
                  </a:cubicBezTo>
                  <a:cubicBezTo>
                    <a:pt x="382557" y="262637"/>
                    <a:pt x="445422" y="296292"/>
                    <a:pt x="497492" y="306451"/>
                  </a:cubicBezTo>
                  <a:cubicBezTo>
                    <a:pt x="467012" y="341376"/>
                    <a:pt x="396527" y="363601"/>
                    <a:pt x="352077" y="378207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91" name="Google Shape;191;p4"/>
            <p:cNvSpPr/>
            <p:nvPr/>
          </p:nvSpPr>
          <p:spPr>
            <a:xfrm rot="1185294">
              <a:off x="4798350" y="3885963"/>
              <a:ext cx="616477" cy="671778"/>
            </a:xfrm>
            <a:custGeom>
              <a:avLst/>
              <a:gdLst/>
              <a:ahLst/>
              <a:cxnLst/>
              <a:rect l="l" t="t" r="r" b="b"/>
              <a:pathLst>
                <a:path w="718509" h="782962" extrusionOk="0">
                  <a:moveTo>
                    <a:pt x="707390" y="178442"/>
                  </a:moveTo>
                  <a:cubicBezTo>
                    <a:pt x="705485" y="163837"/>
                    <a:pt x="700405" y="154947"/>
                    <a:pt x="683895" y="153042"/>
                  </a:cubicBezTo>
                  <a:cubicBezTo>
                    <a:pt x="685800" y="135897"/>
                    <a:pt x="673100" y="127642"/>
                    <a:pt x="665480" y="114942"/>
                  </a:cubicBezTo>
                  <a:cubicBezTo>
                    <a:pt x="664845" y="85097"/>
                    <a:pt x="638810" y="88907"/>
                    <a:pt x="618490" y="95257"/>
                  </a:cubicBezTo>
                  <a:cubicBezTo>
                    <a:pt x="595630" y="74302"/>
                    <a:pt x="582295" y="68587"/>
                    <a:pt x="555625" y="88272"/>
                  </a:cubicBezTo>
                  <a:cubicBezTo>
                    <a:pt x="523875" y="100972"/>
                    <a:pt x="523240" y="30487"/>
                    <a:pt x="488315" y="60332"/>
                  </a:cubicBezTo>
                  <a:cubicBezTo>
                    <a:pt x="445135" y="96527"/>
                    <a:pt x="462915" y="-3803"/>
                    <a:pt x="385445" y="42552"/>
                  </a:cubicBezTo>
                  <a:cubicBezTo>
                    <a:pt x="359410" y="-34918"/>
                    <a:pt x="319405" y="13977"/>
                    <a:pt x="274320" y="29852"/>
                  </a:cubicBezTo>
                  <a:cubicBezTo>
                    <a:pt x="182245" y="239402"/>
                    <a:pt x="65405" y="447047"/>
                    <a:pt x="0" y="662312"/>
                  </a:cubicBezTo>
                  <a:cubicBezTo>
                    <a:pt x="161925" y="678822"/>
                    <a:pt x="313055" y="747402"/>
                    <a:pt x="471170" y="782962"/>
                  </a:cubicBezTo>
                  <a:cubicBezTo>
                    <a:pt x="532130" y="658502"/>
                    <a:pt x="575310" y="535947"/>
                    <a:pt x="636905" y="413392"/>
                  </a:cubicBezTo>
                  <a:cubicBezTo>
                    <a:pt x="664210" y="349892"/>
                    <a:pt x="688975" y="285757"/>
                    <a:pt x="714375" y="221622"/>
                  </a:cubicBezTo>
                  <a:cubicBezTo>
                    <a:pt x="718185" y="205747"/>
                    <a:pt x="723900" y="190507"/>
                    <a:pt x="707390" y="178442"/>
                  </a:cubicBezTo>
                  <a:close/>
                  <a:moveTo>
                    <a:pt x="655955" y="152407"/>
                  </a:moveTo>
                  <a:cubicBezTo>
                    <a:pt x="652780" y="161297"/>
                    <a:pt x="650240" y="170187"/>
                    <a:pt x="646430" y="180347"/>
                  </a:cubicBezTo>
                  <a:cubicBezTo>
                    <a:pt x="604520" y="162567"/>
                    <a:pt x="608330" y="116847"/>
                    <a:pt x="655955" y="152407"/>
                  </a:cubicBezTo>
                  <a:close/>
                  <a:moveTo>
                    <a:pt x="561975" y="127642"/>
                  </a:moveTo>
                  <a:cubicBezTo>
                    <a:pt x="572770" y="118117"/>
                    <a:pt x="577850" y="125737"/>
                    <a:pt x="590550" y="133992"/>
                  </a:cubicBezTo>
                  <a:cubicBezTo>
                    <a:pt x="576580" y="138437"/>
                    <a:pt x="558800" y="146057"/>
                    <a:pt x="561975" y="127642"/>
                  </a:cubicBezTo>
                  <a:close/>
                  <a:moveTo>
                    <a:pt x="353695" y="33027"/>
                  </a:moveTo>
                  <a:cubicBezTo>
                    <a:pt x="351155" y="47632"/>
                    <a:pt x="334010" y="34297"/>
                    <a:pt x="323215" y="31757"/>
                  </a:cubicBezTo>
                  <a:cubicBezTo>
                    <a:pt x="334010" y="17152"/>
                    <a:pt x="350520" y="17787"/>
                    <a:pt x="353695" y="33027"/>
                  </a:cubicBezTo>
                  <a:close/>
                  <a:moveTo>
                    <a:pt x="43180" y="618497"/>
                  </a:moveTo>
                  <a:cubicBezTo>
                    <a:pt x="46990" y="609607"/>
                    <a:pt x="54610" y="612147"/>
                    <a:pt x="59055" y="613417"/>
                  </a:cubicBezTo>
                  <a:cubicBezTo>
                    <a:pt x="99060" y="635642"/>
                    <a:pt x="160020" y="625482"/>
                    <a:pt x="189865" y="659137"/>
                  </a:cubicBezTo>
                  <a:cubicBezTo>
                    <a:pt x="140970" y="652152"/>
                    <a:pt x="87630" y="638817"/>
                    <a:pt x="43180" y="618497"/>
                  </a:cubicBezTo>
                  <a:close/>
                  <a:moveTo>
                    <a:pt x="201295" y="663582"/>
                  </a:moveTo>
                  <a:cubicBezTo>
                    <a:pt x="198755" y="662312"/>
                    <a:pt x="196215" y="661677"/>
                    <a:pt x="193675" y="660407"/>
                  </a:cubicBezTo>
                  <a:cubicBezTo>
                    <a:pt x="196215" y="660407"/>
                    <a:pt x="199390" y="659772"/>
                    <a:pt x="201930" y="659772"/>
                  </a:cubicBezTo>
                  <a:cubicBezTo>
                    <a:pt x="201295" y="661042"/>
                    <a:pt x="201295" y="662312"/>
                    <a:pt x="201295" y="663582"/>
                  </a:cubicBezTo>
                  <a:close/>
                  <a:moveTo>
                    <a:pt x="228600" y="667392"/>
                  </a:moveTo>
                  <a:cubicBezTo>
                    <a:pt x="246380" y="662312"/>
                    <a:pt x="262255" y="666122"/>
                    <a:pt x="276860" y="680727"/>
                  </a:cubicBezTo>
                  <a:cubicBezTo>
                    <a:pt x="256540" y="687077"/>
                    <a:pt x="242570" y="678822"/>
                    <a:pt x="228600" y="667392"/>
                  </a:cubicBezTo>
                  <a:close/>
                  <a:moveTo>
                    <a:pt x="434975" y="704222"/>
                  </a:moveTo>
                  <a:cubicBezTo>
                    <a:pt x="306070" y="664852"/>
                    <a:pt x="177800" y="628657"/>
                    <a:pt x="47625" y="588652"/>
                  </a:cubicBezTo>
                  <a:cubicBezTo>
                    <a:pt x="114935" y="409582"/>
                    <a:pt x="198120" y="233052"/>
                    <a:pt x="284480" y="61602"/>
                  </a:cubicBezTo>
                  <a:cubicBezTo>
                    <a:pt x="314960" y="97162"/>
                    <a:pt x="369570" y="94622"/>
                    <a:pt x="323215" y="62872"/>
                  </a:cubicBezTo>
                  <a:cubicBezTo>
                    <a:pt x="340995" y="59697"/>
                    <a:pt x="354330" y="64777"/>
                    <a:pt x="369570" y="70492"/>
                  </a:cubicBezTo>
                  <a:cubicBezTo>
                    <a:pt x="377825" y="143517"/>
                    <a:pt x="474980" y="111132"/>
                    <a:pt x="398145" y="86367"/>
                  </a:cubicBezTo>
                  <a:cubicBezTo>
                    <a:pt x="411480" y="67952"/>
                    <a:pt x="439420" y="83827"/>
                    <a:pt x="457200" y="89542"/>
                  </a:cubicBezTo>
                  <a:cubicBezTo>
                    <a:pt x="461010" y="179712"/>
                    <a:pt x="532130" y="156852"/>
                    <a:pt x="506095" y="131452"/>
                  </a:cubicBezTo>
                  <a:cubicBezTo>
                    <a:pt x="485140" y="128912"/>
                    <a:pt x="480695" y="129547"/>
                    <a:pt x="483870" y="104147"/>
                  </a:cubicBezTo>
                  <a:cubicBezTo>
                    <a:pt x="501650" y="101607"/>
                    <a:pt x="518795" y="107957"/>
                    <a:pt x="536575" y="110497"/>
                  </a:cubicBezTo>
                  <a:cubicBezTo>
                    <a:pt x="542290" y="147327"/>
                    <a:pt x="556260" y="169552"/>
                    <a:pt x="595630" y="161932"/>
                  </a:cubicBezTo>
                  <a:cubicBezTo>
                    <a:pt x="610235" y="174632"/>
                    <a:pt x="624205" y="186697"/>
                    <a:pt x="638810" y="199397"/>
                  </a:cubicBezTo>
                  <a:cubicBezTo>
                    <a:pt x="590550" y="376562"/>
                    <a:pt x="498475" y="533407"/>
                    <a:pt x="434975" y="704222"/>
                  </a:cubicBezTo>
                  <a:close/>
                  <a:moveTo>
                    <a:pt x="560705" y="508642"/>
                  </a:moveTo>
                  <a:cubicBezTo>
                    <a:pt x="560705" y="508642"/>
                    <a:pt x="560705" y="508007"/>
                    <a:pt x="560705" y="508642"/>
                  </a:cubicBezTo>
                  <a:cubicBezTo>
                    <a:pt x="561340" y="509277"/>
                    <a:pt x="561975" y="509912"/>
                    <a:pt x="562610" y="509912"/>
                  </a:cubicBezTo>
                  <a:cubicBezTo>
                    <a:pt x="561975" y="509277"/>
                    <a:pt x="561340" y="509277"/>
                    <a:pt x="560705" y="508642"/>
                  </a:cubicBezTo>
                  <a:close/>
                  <a:moveTo>
                    <a:pt x="602615" y="438792"/>
                  </a:moveTo>
                  <a:cubicBezTo>
                    <a:pt x="588010" y="457842"/>
                    <a:pt x="586740" y="504832"/>
                    <a:pt x="561340" y="508007"/>
                  </a:cubicBezTo>
                  <a:cubicBezTo>
                    <a:pt x="607695" y="405772"/>
                    <a:pt x="632460" y="297822"/>
                    <a:pt x="690245" y="201302"/>
                  </a:cubicBezTo>
                  <a:cubicBezTo>
                    <a:pt x="678180" y="284487"/>
                    <a:pt x="633730" y="360052"/>
                    <a:pt x="602615" y="438792"/>
                  </a:cubicBezTo>
                  <a:close/>
                  <a:moveTo>
                    <a:pt x="313690" y="335287"/>
                  </a:moveTo>
                  <a:cubicBezTo>
                    <a:pt x="297815" y="333382"/>
                    <a:pt x="197485" y="287027"/>
                    <a:pt x="229870" y="330842"/>
                  </a:cubicBezTo>
                  <a:cubicBezTo>
                    <a:pt x="312420" y="365767"/>
                    <a:pt x="409575" y="363862"/>
                    <a:pt x="485775" y="412757"/>
                  </a:cubicBezTo>
                  <a:cubicBezTo>
                    <a:pt x="496570" y="419107"/>
                    <a:pt x="505460" y="426092"/>
                    <a:pt x="517525" y="415297"/>
                  </a:cubicBezTo>
                  <a:cubicBezTo>
                    <a:pt x="468630" y="357512"/>
                    <a:pt x="381000" y="360052"/>
                    <a:pt x="313690" y="335287"/>
                  </a:cubicBezTo>
                  <a:close/>
                  <a:moveTo>
                    <a:pt x="247650" y="245752"/>
                  </a:moveTo>
                  <a:cubicBezTo>
                    <a:pt x="237490" y="288932"/>
                    <a:pt x="370205" y="285757"/>
                    <a:pt x="402590" y="304172"/>
                  </a:cubicBezTo>
                  <a:cubicBezTo>
                    <a:pt x="441325" y="314332"/>
                    <a:pt x="480060" y="325762"/>
                    <a:pt x="514985" y="346717"/>
                  </a:cubicBezTo>
                  <a:cubicBezTo>
                    <a:pt x="520065" y="349892"/>
                    <a:pt x="526415" y="350527"/>
                    <a:pt x="528955" y="344812"/>
                  </a:cubicBezTo>
                  <a:cubicBezTo>
                    <a:pt x="528955" y="296552"/>
                    <a:pt x="299720" y="266072"/>
                    <a:pt x="247650" y="245752"/>
                  </a:cubicBezTo>
                  <a:close/>
                  <a:moveTo>
                    <a:pt x="190500" y="440062"/>
                  </a:moveTo>
                  <a:cubicBezTo>
                    <a:pt x="114300" y="454032"/>
                    <a:pt x="260350" y="477527"/>
                    <a:pt x="276860" y="483242"/>
                  </a:cubicBezTo>
                  <a:cubicBezTo>
                    <a:pt x="335915" y="490862"/>
                    <a:pt x="387350" y="520072"/>
                    <a:pt x="443230" y="535947"/>
                  </a:cubicBezTo>
                  <a:cubicBezTo>
                    <a:pt x="503555" y="508642"/>
                    <a:pt x="214630" y="446412"/>
                    <a:pt x="190500" y="440062"/>
                  </a:cubicBezTo>
                  <a:close/>
                  <a:moveTo>
                    <a:pt x="268605" y="189237"/>
                  </a:moveTo>
                  <a:cubicBezTo>
                    <a:pt x="246380" y="228607"/>
                    <a:pt x="356870" y="221622"/>
                    <a:pt x="381000" y="234322"/>
                  </a:cubicBezTo>
                  <a:cubicBezTo>
                    <a:pt x="434340" y="241307"/>
                    <a:pt x="481330" y="267977"/>
                    <a:pt x="532130" y="281312"/>
                  </a:cubicBezTo>
                  <a:cubicBezTo>
                    <a:pt x="610870" y="260992"/>
                    <a:pt x="292735" y="193047"/>
                    <a:pt x="268605" y="189237"/>
                  </a:cubicBezTo>
                  <a:close/>
                  <a:moveTo>
                    <a:pt x="529590" y="191777"/>
                  </a:moveTo>
                  <a:cubicBezTo>
                    <a:pt x="450215" y="181617"/>
                    <a:pt x="375920" y="153042"/>
                    <a:pt x="297815" y="136532"/>
                  </a:cubicBezTo>
                  <a:cubicBezTo>
                    <a:pt x="245745" y="161932"/>
                    <a:pt x="375920" y="169552"/>
                    <a:pt x="391795" y="180982"/>
                  </a:cubicBezTo>
                  <a:cubicBezTo>
                    <a:pt x="440055" y="196222"/>
                    <a:pt x="493395" y="197492"/>
                    <a:pt x="538480" y="220352"/>
                  </a:cubicBezTo>
                  <a:cubicBezTo>
                    <a:pt x="547370" y="224797"/>
                    <a:pt x="560070" y="217177"/>
                    <a:pt x="560070" y="205747"/>
                  </a:cubicBezTo>
                  <a:cubicBezTo>
                    <a:pt x="554990" y="193682"/>
                    <a:pt x="541020" y="193682"/>
                    <a:pt x="529590" y="191777"/>
                  </a:cubicBezTo>
                  <a:close/>
                  <a:moveTo>
                    <a:pt x="210185" y="381642"/>
                  </a:moveTo>
                  <a:cubicBezTo>
                    <a:pt x="205105" y="407677"/>
                    <a:pt x="219710" y="401327"/>
                    <a:pt x="234950" y="405137"/>
                  </a:cubicBezTo>
                  <a:cubicBezTo>
                    <a:pt x="308610" y="414027"/>
                    <a:pt x="380365" y="435617"/>
                    <a:pt x="449580" y="460382"/>
                  </a:cubicBezTo>
                  <a:cubicBezTo>
                    <a:pt x="534670" y="436887"/>
                    <a:pt x="233680" y="381007"/>
                    <a:pt x="210185" y="381642"/>
                  </a:cubicBezTo>
                  <a:close/>
                  <a:moveTo>
                    <a:pt x="158115" y="502292"/>
                  </a:moveTo>
                  <a:cubicBezTo>
                    <a:pt x="135890" y="498482"/>
                    <a:pt x="132080" y="519437"/>
                    <a:pt x="150495" y="523247"/>
                  </a:cubicBezTo>
                  <a:cubicBezTo>
                    <a:pt x="202565" y="528327"/>
                    <a:pt x="250190" y="551187"/>
                    <a:pt x="300355" y="561982"/>
                  </a:cubicBezTo>
                  <a:cubicBezTo>
                    <a:pt x="330200" y="530867"/>
                    <a:pt x="177165" y="511182"/>
                    <a:pt x="158115" y="502292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92" name="Google Shape;192;p4"/>
            <p:cNvSpPr/>
            <p:nvPr/>
          </p:nvSpPr>
          <p:spPr>
            <a:xfrm>
              <a:off x="1393062" y="748927"/>
              <a:ext cx="579203" cy="652168"/>
            </a:xfrm>
            <a:custGeom>
              <a:avLst/>
              <a:gdLst/>
              <a:ahLst/>
              <a:cxnLst/>
              <a:rect l="l" t="t" r="r" b="b"/>
              <a:pathLst>
                <a:path w="673492" h="758335" extrusionOk="0">
                  <a:moveTo>
                    <a:pt x="673374" y="561486"/>
                  </a:moveTo>
                  <a:cubicBezTo>
                    <a:pt x="620034" y="462426"/>
                    <a:pt x="597174" y="341776"/>
                    <a:pt x="553359" y="235731"/>
                  </a:cubicBezTo>
                  <a:cubicBezTo>
                    <a:pt x="527959" y="165881"/>
                    <a:pt x="499384" y="97301"/>
                    <a:pt x="477794" y="26181"/>
                  </a:cubicBezTo>
                  <a:cubicBezTo>
                    <a:pt x="475254" y="15386"/>
                    <a:pt x="467634" y="-1759"/>
                    <a:pt x="454934" y="146"/>
                  </a:cubicBezTo>
                  <a:cubicBezTo>
                    <a:pt x="404769" y="24276"/>
                    <a:pt x="-2266" y="86506"/>
                    <a:pt x="34564" y="136036"/>
                  </a:cubicBezTo>
                  <a:cubicBezTo>
                    <a:pt x="28849" y="139846"/>
                    <a:pt x="23769" y="143656"/>
                    <a:pt x="17419" y="147466"/>
                  </a:cubicBezTo>
                  <a:cubicBezTo>
                    <a:pt x="22499" y="196996"/>
                    <a:pt x="-33381" y="231286"/>
                    <a:pt x="32024" y="268116"/>
                  </a:cubicBezTo>
                  <a:cubicBezTo>
                    <a:pt x="31389" y="291611"/>
                    <a:pt x="36469" y="315106"/>
                    <a:pt x="54884" y="332886"/>
                  </a:cubicBezTo>
                  <a:cubicBezTo>
                    <a:pt x="36469" y="370986"/>
                    <a:pt x="33929" y="384956"/>
                    <a:pt x="68854" y="435756"/>
                  </a:cubicBezTo>
                  <a:cubicBezTo>
                    <a:pt x="61234" y="452901"/>
                    <a:pt x="66314" y="470046"/>
                    <a:pt x="79014" y="484016"/>
                  </a:cubicBezTo>
                  <a:cubicBezTo>
                    <a:pt x="104414" y="513861"/>
                    <a:pt x="66314" y="558946"/>
                    <a:pt x="104414" y="580536"/>
                  </a:cubicBezTo>
                  <a:cubicBezTo>
                    <a:pt x="115209" y="625621"/>
                    <a:pt x="115209" y="689121"/>
                    <a:pt x="167914" y="701821"/>
                  </a:cubicBezTo>
                  <a:cubicBezTo>
                    <a:pt x="198394" y="706266"/>
                    <a:pt x="186964" y="743096"/>
                    <a:pt x="210459" y="758336"/>
                  </a:cubicBezTo>
                  <a:cubicBezTo>
                    <a:pt x="250464" y="731031"/>
                    <a:pt x="296184" y="718966"/>
                    <a:pt x="342539" y="708806"/>
                  </a:cubicBezTo>
                  <a:cubicBezTo>
                    <a:pt x="399054" y="687216"/>
                    <a:pt x="456839" y="670071"/>
                    <a:pt x="515894" y="651656"/>
                  </a:cubicBezTo>
                  <a:cubicBezTo>
                    <a:pt x="555899" y="628161"/>
                    <a:pt x="620669" y="634511"/>
                    <a:pt x="648609" y="599586"/>
                  </a:cubicBezTo>
                  <a:cubicBezTo>
                    <a:pt x="653689" y="581806"/>
                    <a:pt x="675279" y="581806"/>
                    <a:pt x="673374" y="561486"/>
                  </a:cubicBezTo>
                  <a:close/>
                  <a:moveTo>
                    <a:pt x="30754" y="205886"/>
                  </a:moveTo>
                  <a:cubicBezTo>
                    <a:pt x="33929" y="217951"/>
                    <a:pt x="36469" y="225571"/>
                    <a:pt x="37739" y="233191"/>
                  </a:cubicBezTo>
                  <a:cubicBezTo>
                    <a:pt x="28849" y="257956"/>
                    <a:pt x="5354" y="221761"/>
                    <a:pt x="30754" y="205886"/>
                  </a:cubicBezTo>
                  <a:close/>
                  <a:moveTo>
                    <a:pt x="59964" y="196996"/>
                  </a:moveTo>
                  <a:cubicBezTo>
                    <a:pt x="55519" y="196996"/>
                    <a:pt x="52979" y="196996"/>
                    <a:pt x="53614" y="191916"/>
                  </a:cubicBezTo>
                  <a:cubicBezTo>
                    <a:pt x="56789" y="192551"/>
                    <a:pt x="58694" y="195091"/>
                    <a:pt x="59964" y="196996"/>
                  </a:cubicBezTo>
                  <a:cubicBezTo>
                    <a:pt x="59964" y="200171"/>
                    <a:pt x="59329" y="202711"/>
                    <a:pt x="60599" y="205251"/>
                  </a:cubicBezTo>
                  <a:cubicBezTo>
                    <a:pt x="59329" y="202711"/>
                    <a:pt x="59964" y="199536"/>
                    <a:pt x="59964" y="196996"/>
                  </a:cubicBezTo>
                  <a:close/>
                  <a:moveTo>
                    <a:pt x="80284" y="409721"/>
                  </a:moveTo>
                  <a:cubicBezTo>
                    <a:pt x="61869" y="404641"/>
                    <a:pt x="59964" y="386226"/>
                    <a:pt x="68219" y="366541"/>
                  </a:cubicBezTo>
                  <a:cubicBezTo>
                    <a:pt x="81554" y="380511"/>
                    <a:pt x="84729" y="390036"/>
                    <a:pt x="80284" y="409721"/>
                  </a:cubicBezTo>
                  <a:close/>
                  <a:moveTo>
                    <a:pt x="72664" y="259226"/>
                  </a:moveTo>
                  <a:cubicBezTo>
                    <a:pt x="75204" y="259861"/>
                    <a:pt x="74569" y="260496"/>
                    <a:pt x="73934" y="262401"/>
                  </a:cubicBezTo>
                  <a:cubicBezTo>
                    <a:pt x="71394" y="262401"/>
                    <a:pt x="72029" y="261131"/>
                    <a:pt x="72664" y="259226"/>
                  </a:cubicBezTo>
                  <a:close/>
                  <a:moveTo>
                    <a:pt x="96159" y="445281"/>
                  </a:moveTo>
                  <a:cubicBezTo>
                    <a:pt x="106319" y="456711"/>
                    <a:pt x="113304" y="466236"/>
                    <a:pt x="105684" y="482746"/>
                  </a:cubicBezTo>
                  <a:cubicBezTo>
                    <a:pt x="92349" y="471316"/>
                    <a:pt x="81554" y="462426"/>
                    <a:pt x="96159" y="445281"/>
                  </a:cubicBezTo>
                  <a:close/>
                  <a:moveTo>
                    <a:pt x="98699" y="339236"/>
                  </a:moveTo>
                  <a:cubicBezTo>
                    <a:pt x="103144" y="352571"/>
                    <a:pt x="105684" y="362096"/>
                    <a:pt x="110129" y="376066"/>
                  </a:cubicBezTo>
                  <a:cubicBezTo>
                    <a:pt x="96159" y="359556"/>
                    <a:pt x="96159" y="359556"/>
                    <a:pt x="98699" y="339236"/>
                  </a:cubicBezTo>
                  <a:close/>
                  <a:moveTo>
                    <a:pt x="122829" y="558311"/>
                  </a:moveTo>
                  <a:cubicBezTo>
                    <a:pt x="94254" y="564026"/>
                    <a:pt x="106319" y="529736"/>
                    <a:pt x="119654" y="507511"/>
                  </a:cubicBezTo>
                  <a:cubicBezTo>
                    <a:pt x="126639" y="527196"/>
                    <a:pt x="143784" y="543706"/>
                    <a:pt x="122829" y="558311"/>
                  </a:cubicBezTo>
                  <a:close/>
                  <a:moveTo>
                    <a:pt x="136164" y="584981"/>
                  </a:moveTo>
                  <a:cubicBezTo>
                    <a:pt x="148864" y="589426"/>
                    <a:pt x="148229" y="597681"/>
                    <a:pt x="145689" y="606571"/>
                  </a:cubicBezTo>
                  <a:cubicBezTo>
                    <a:pt x="129814" y="626891"/>
                    <a:pt x="125369" y="595776"/>
                    <a:pt x="136164" y="584981"/>
                  </a:cubicBezTo>
                  <a:close/>
                  <a:moveTo>
                    <a:pt x="148864" y="645941"/>
                  </a:moveTo>
                  <a:cubicBezTo>
                    <a:pt x="166644" y="642131"/>
                    <a:pt x="169819" y="663086"/>
                    <a:pt x="171089" y="675786"/>
                  </a:cubicBezTo>
                  <a:cubicBezTo>
                    <a:pt x="155849" y="687851"/>
                    <a:pt x="141879" y="664356"/>
                    <a:pt x="148864" y="645941"/>
                  </a:cubicBezTo>
                  <a:close/>
                  <a:moveTo>
                    <a:pt x="222524" y="723411"/>
                  </a:moveTo>
                  <a:cubicBezTo>
                    <a:pt x="221889" y="722141"/>
                    <a:pt x="221254" y="720871"/>
                    <a:pt x="220619" y="719601"/>
                  </a:cubicBezTo>
                  <a:cubicBezTo>
                    <a:pt x="222524" y="718331"/>
                    <a:pt x="223794" y="718966"/>
                    <a:pt x="224429" y="721506"/>
                  </a:cubicBezTo>
                  <a:cubicBezTo>
                    <a:pt x="223159" y="722141"/>
                    <a:pt x="223159" y="722776"/>
                    <a:pt x="222524" y="723411"/>
                  </a:cubicBezTo>
                  <a:close/>
                  <a:moveTo>
                    <a:pt x="248559" y="709441"/>
                  </a:moveTo>
                  <a:cubicBezTo>
                    <a:pt x="251099" y="699281"/>
                    <a:pt x="261259" y="696106"/>
                    <a:pt x="269514" y="693566"/>
                  </a:cubicBezTo>
                  <a:cubicBezTo>
                    <a:pt x="355239" y="675151"/>
                    <a:pt x="435884" y="637051"/>
                    <a:pt x="520974" y="623716"/>
                  </a:cubicBezTo>
                  <a:cubicBezTo>
                    <a:pt x="502559" y="639591"/>
                    <a:pt x="282849" y="718966"/>
                    <a:pt x="248559" y="709441"/>
                  </a:cubicBezTo>
                  <a:close/>
                  <a:moveTo>
                    <a:pt x="523514" y="623081"/>
                  </a:moveTo>
                  <a:cubicBezTo>
                    <a:pt x="524784" y="622446"/>
                    <a:pt x="525419" y="621811"/>
                    <a:pt x="526689" y="621176"/>
                  </a:cubicBezTo>
                  <a:cubicBezTo>
                    <a:pt x="526054" y="622446"/>
                    <a:pt x="524784" y="623081"/>
                    <a:pt x="523514" y="623081"/>
                  </a:cubicBezTo>
                  <a:close/>
                  <a:moveTo>
                    <a:pt x="232684" y="682771"/>
                  </a:moveTo>
                  <a:cubicBezTo>
                    <a:pt x="222524" y="671341"/>
                    <a:pt x="222524" y="658006"/>
                    <a:pt x="216809" y="642766"/>
                  </a:cubicBezTo>
                  <a:cubicBezTo>
                    <a:pt x="254274" y="607841"/>
                    <a:pt x="182519" y="602126"/>
                    <a:pt x="206649" y="563391"/>
                  </a:cubicBezTo>
                  <a:cubicBezTo>
                    <a:pt x="190139" y="545611"/>
                    <a:pt x="173629" y="525926"/>
                    <a:pt x="174264" y="497986"/>
                  </a:cubicBezTo>
                  <a:cubicBezTo>
                    <a:pt x="237129" y="492906"/>
                    <a:pt x="139974" y="468141"/>
                    <a:pt x="148229" y="412261"/>
                  </a:cubicBezTo>
                  <a:cubicBezTo>
                    <a:pt x="155849" y="415436"/>
                    <a:pt x="162834" y="418611"/>
                    <a:pt x="172359" y="421786"/>
                  </a:cubicBezTo>
                  <a:cubicBezTo>
                    <a:pt x="172994" y="394481"/>
                    <a:pt x="151404" y="390671"/>
                    <a:pt x="136164" y="381781"/>
                  </a:cubicBezTo>
                  <a:cubicBezTo>
                    <a:pt x="132354" y="370351"/>
                    <a:pt x="127274" y="360191"/>
                    <a:pt x="128544" y="347491"/>
                  </a:cubicBezTo>
                  <a:cubicBezTo>
                    <a:pt x="134894" y="346856"/>
                    <a:pt x="139974" y="346221"/>
                    <a:pt x="145054" y="346221"/>
                  </a:cubicBezTo>
                  <a:cubicBezTo>
                    <a:pt x="160294" y="320821"/>
                    <a:pt x="97429" y="315741"/>
                    <a:pt x="103779" y="266211"/>
                  </a:cubicBezTo>
                  <a:cubicBezTo>
                    <a:pt x="110129" y="264941"/>
                    <a:pt x="115209" y="264306"/>
                    <a:pt x="122194" y="263036"/>
                  </a:cubicBezTo>
                  <a:cubicBezTo>
                    <a:pt x="119654" y="230651"/>
                    <a:pt x="87269" y="233826"/>
                    <a:pt x="84094" y="197631"/>
                  </a:cubicBezTo>
                  <a:cubicBezTo>
                    <a:pt x="89809" y="194456"/>
                    <a:pt x="95524" y="191281"/>
                    <a:pt x="103144" y="186836"/>
                  </a:cubicBezTo>
                  <a:cubicBezTo>
                    <a:pt x="84094" y="166516"/>
                    <a:pt x="63139" y="158261"/>
                    <a:pt x="62504" y="125876"/>
                  </a:cubicBezTo>
                  <a:cubicBezTo>
                    <a:pt x="184424" y="76346"/>
                    <a:pt x="322219" y="50946"/>
                    <a:pt x="451759" y="25546"/>
                  </a:cubicBezTo>
                  <a:cubicBezTo>
                    <a:pt x="519069" y="198266"/>
                    <a:pt x="592094" y="374796"/>
                    <a:pt x="635909" y="555771"/>
                  </a:cubicBezTo>
                  <a:cubicBezTo>
                    <a:pt x="508274" y="616096"/>
                    <a:pt x="366669" y="643401"/>
                    <a:pt x="232684" y="682771"/>
                  </a:cubicBezTo>
                  <a:close/>
                  <a:moveTo>
                    <a:pt x="397784" y="69361"/>
                  </a:moveTo>
                  <a:cubicBezTo>
                    <a:pt x="303804" y="94126"/>
                    <a:pt x="210459" y="117621"/>
                    <a:pt x="117114" y="145561"/>
                  </a:cubicBezTo>
                  <a:cubicBezTo>
                    <a:pt x="171724" y="303041"/>
                    <a:pt x="205379" y="466236"/>
                    <a:pt x="253004" y="625621"/>
                  </a:cubicBezTo>
                  <a:cubicBezTo>
                    <a:pt x="256179" y="635146"/>
                    <a:pt x="265069" y="638956"/>
                    <a:pt x="273324" y="633876"/>
                  </a:cubicBezTo>
                  <a:cubicBezTo>
                    <a:pt x="378734" y="598951"/>
                    <a:pt x="487954" y="572916"/>
                    <a:pt x="593999" y="537356"/>
                  </a:cubicBezTo>
                  <a:cubicBezTo>
                    <a:pt x="560344" y="406546"/>
                    <a:pt x="498749" y="280816"/>
                    <a:pt x="461919" y="148736"/>
                  </a:cubicBezTo>
                  <a:cubicBezTo>
                    <a:pt x="451124" y="116351"/>
                    <a:pt x="444774" y="54756"/>
                    <a:pt x="397784" y="69361"/>
                  </a:cubicBezTo>
                  <a:close/>
                  <a:moveTo>
                    <a:pt x="415564" y="90951"/>
                  </a:moveTo>
                  <a:cubicBezTo>
                    <a:pt x="425089" y="97936"/>
                    <a:pt x="427629" y="107461"/>
                    <a:pt x="426359" y="122066"/>
                  </a:cubicBezTo>
                  <a:cubicBezTo>
                    <a:pt x="375559" y="158896"/>
                    <a:pt x="350159" y="80156"/>
                    <a:pt x="415564" y="90951"/>
                  </a:cubicBezTo>
                  <a:close/>
                  <a:moveTo>
                    <a:pt x="433344" y="378606"/>
                  </a:moveTo>
                  <a:cubicBezTo>
                    <a:pt x="425724" y="381146"/>
                    <a:pt x="418739" y="383051"/>
                    <a:pt x="413024" y="384321"/>
                  </a:cubicBezTo>
                  <a:cubicBezTo>
                    <a:pt x="395879" y="367176"/>
                    <a:pt x="387624" y="339871"/>
                    <a:pt x="425089" y="339871"/>
                  </a:cubicBezTo>
                  <a:cubicBezTo>
                    <a:pt x="430804" y="350666"/>
                    <a:pt x="434614" y="362096"/>
                    <a:pt x="433344" y="378606"/>
                  </a:cubicBezTo>
                  <a:close/>
                  <a:moveTo>
                    <a:pt x="423819" y="437661"/>
                  </a:moveTo>
                  <a:cubicBezTo>
                    <a:pt x="419374" y="426866"/>
                    <a:pt x="416834" y="420516"/>
                    <a:pt x="414294" y="409086"/>
                  </a:cubicBezTo>
                  <a:cubicBezTo>
                    <a:pt x="453664" y="375431"/>
                    <a:pt x="471444" y="442741"/>
                    <a:pt x="423819" y="437661"/>
                  </a:cubicBezTo>
                  <a:close/>
                  <a:moveTo>
                    <a:pt x="284754" y="308756"/>
                  </a:moveTo>
                  <a:cubicBezTo>
                    <a:pt x="299359" y="319551"/>
                    <a:pt x="299994" y="334156"/>
                    <a:pt x="306344" y="350666"/>
                  </a:cubicBezTo>
                  <a:cubicBezTo>
                    <a:pt x="293009" y="362096"/>
                    <a:pt x="280309" y="362096"/>
                    <a:pt x="267609" y="365271"/>
                  </a:cubicBezTo>
                  <a:cubicBezTo>
                    <a:pt x="258719" y="351936"/>
                    <a:pt x="255544" y="338601"/>
                    <a:pt x="254909" y="322091"/>
                  </a:cubicBezTo>
                  <a:cubicBezTo>
                    <a:pt x="265069" y="317646"/>
                    <a:pt x="273959" y="313201"/>
                    <a:pt x="284754" y="308756"/>
                  </a:cubicBezTo>
                  <a:close/>
                  <a:moveTo>
                    <a:pt x="249194" y="297961"/>
                  </a:moveTo>
                  <a:cubicBezTo>
                    <a:pt x="244749" y="285896"/>
                    <a:pt x="240939" y="275101"/>
                    <a:pt x="237129" y="263671"/>
                  </a:cubicBezTo>
                  <a:cubicBezTo>
                    <a:pt x="248559" y="257321"/>
                    <a:pt x="258719" y="252876"/>
                    <a:pt x="272054" y="254146"/>
                  </a:cubicBezTo>
                  <a:cubicBezTo>
                    <a:pt x="287294" y="278276"/>
                    <a:pt x="289834" y="297961"/>
                    <a:pt x="249194" y="297961"/>
                  </a:cubicBezTo>
                  <a:close/>
                  <a:moveTo>
                    <a:pt x="312059" y="285261"/>
                  </a:moveTo>
                  <a:cubicBezTo>
                    <a:pt x="297454" y="273831"/>
                    <a:pt x="299359" y="260496"/>
                    <a:pt x="297454" y="248431"/>
                  </a:cubicBezTo>
                  <a:cubicBezTo>
                    <a:pt x="307614" y="236366"/>
                    <a:pt x="320949" y="233191"/>
                    <a:pt x="334284" y="230651"/>
                  </a:cubicBezTo>
                  <a:cubicBezTo>
                    <a:pt x="346984" y="240811"/>
                    <a:pt x="344444" y="256051"/>
                    <a:pt x="350159" y="268116"/>
                  </a:cubicBezTo>
                  <a:cubicBezTo>
                    <a:pt x="339999" y="283356"/>
                    <a:pt x="322854" y="278276"/>
                    <a:pt x="312059" y="285261"/>
                  </a:cubicBezTo>
                  <a:close/>
                  <a:moveTo>
                    <a:pt x="369209" y="328441"/>
                  </a:moveTo>
                  <a:cubicBezTo>
                    <a:pt x="357144" y="339871"/>
                    <a:pt x="343174" y="344316"/>
                    <a:pt x="327299" y="348126"/>
                  </a:cubicBezTo>
                  <a:cubicBezTo>
                    <a:pt x="322219" y="333521"/>
                    <a:pt x="317139" y="320186"/>
                    <a:pt x="310154" y="301771"/>
                  </a:cubicBezTo>
                  <a:cubicBezTo>
                    <a:pt x="326029" y="297326"/>
                    <a:pt x="338094" y="294151"/>
                    <a:pt x="349524" y="290976"/>
                  </a:cubicBezTo>
                  <a:cubicBezTo>
                    <a:pt x="364764" y="301136"/>
                    <a:pt x="364129" y="315741"/>
                    <a:pt x="369209" y="328441"/>
                  </a:cubicBezTo>
                  <a:close/>
                  <a:moveTo>
                    <a:pt x="308249" y="374796"/>
                  </a:moveTo>
                  <a:cubicBezTo>
                    <a:pt x="317139" y="386226"/>
                    <a:pt x="320949" y="398926"/>
                    <a:pt x="323489" y="416071"/>
                  </a:cubicBezTo>
                  <a:cubicBezTo>
                    <a:pt x="308884" y="420516"/>
                    <a:pt x="298724" y="428136"/>
                    <a:pt x="284119" y="423056"/>
                  </a:cubicBezTo>
                  <a:cubicBezTo>
                    <a:pt x="280944" y="412261"/>
                    <a:pt x="278404" y="401466"/>
                    <a:pt x="275229" y="390036"/>
                  </a:cubicBezTo>
                  <a:cubicBezTo>
                    <a:pt x="282849" y="378606"/>
                    <a:pt x="294914" y="375431"/>
                    <a:pt x="308249" y="374796"/>
                  </a:cubicBezTo>
                  <a:close/>
                  <a:moveTo>
                    <a:pt x="327934" y="435756"/>
                  </a:moveTo>
                  <a:cubicBezTo>
                    <a:pt x="338729" y="444011"/>
                    <a:pt x="340634" y="456076"/>
                    <a:pt x="343174" y="468141"/>
                  </a:cubicBezTo>
                  <a:cubicBezTo>
                    <a:pt x="334284" y="478936"/>
                    <a:pt x="322219" y="480206"/>
                    <a:pt x="310789" y="484016"/>
                  </a:cubicBezTo>
                  <a:cubicBezTo>
                    <a:pt x="298724" y="475761"/>
                    <a:pt x="292374" y="464331"/>
                    <a:pt x="291739" y="450361"/>
                  </a:cubicBezTo>
                  <a:cubicBezTo>
                    <a:pt x="308249" y="438296"/>
                    <a:pt x="308249" y="437661"/>
                    <a:pt x="327934" y="435756"/>
                  </a:cubicBezTo>
                  <a:close/>
                  <a:moveTo>
                    <a:pt x="332379" y="373526"/>
                  </a:moveTo>
                  <a:cubicBezTo>
                    <a:pt x="344444" y="361461"/>
                    <a:pt x="358414" y="357016"/>
                    <a:pt x="375559" y="353206"/>
                  </a:cubicBezTo>
                  <a:cubicBezTo>
                    <a:pt x="384449" y="366541"/>
                    <a:pt x="385084" y="377971"/>
                    <a:pt x="384449" y="390671"/>
                  </a:cubicBezTo>
                  <a:cubicBezTo>
                    <a:pt x="373654" y="401466"/>
                    <a:pt x="360319" y="405276"/>
                    <a:pt x="345714" y="406546"/>
                  </a:cubicBezTo>
                  <a:cubicBezTo>
                    <a:pt x="336189" y="397021"/>
                    <a:pt x="334919" y="385591"/>
                    <a:pt x="332379" y="373526"/>
                  </a:cubicBezTo>
                  <a:close/>
                  <a:moveTo>
                    <a:pt x="386989" y="414166"/>
                  </a:moveTo>
                  <a:cubicBezTo>
                    <a:pt x="398419" y="421786"/>
                    <a:pt x="399689" y="434486"/>
                    <a:pt x="402229" y="446551"/>
                  </a:cubicBezTo>
                  <a:cubicBezTo>
                    <a:pt x="392704" y="456076"/>
                    <a:pt x="381909" y="457981"/>
                    <a:pt x="369844" y="458616"/>
                  </a:cubicBezTo>
                  <a:cubicBezTo>
                    <a:pt x="360954" y="450361"/>
                    <a:pt x="358414" y="439566"/>
                    <a:pt x="355874" y="428771"/>
                  </a:cubicBezTo>
                  <a:cubicBezTo>
                    <a:pt x="363494" y="417341"/>
                    <a:pt x="375559" y="417976"/>
                    <a:pt x="386989" y="414166"/>
                  </a:cubicBezTo>
                  <a:close/>
                  <a:moveTo>
                    <a:pt x="404769" y="279546"/>
                  </a:moveTo>
                  <a:cubicBezTo>
                    <a:pt x="412389" y="289071"/>
                    <a:pt x="413024" y="302406"/>
                    <a:pt x="420009" y="314471"/>
                  </a:cubicBezTo>
                  <a:cubicBezTo>
                    <a:pt x="388894" y="350666"/>
                    <a:pt x="352699" y="279546"/>
                    <a:pt x="404769" y="279546"/>
                  </a:cubicBezTo>
                  <a:close/>
                  <a:moveTo>
                    <a:pt x="372384" y="263036"/>
                  </a:moveTo>
                  <a:cubicBezTo>
                    <a:pt x="363494" y="251606"/>
                    <a:pt x="361589" y="238906"/>
                    <a:pt x="363494" y="223031"/>
                  </a:cubicBezTo>
                  <a:cubicBezTo>
                    <a:pt x="370479" y="220491"/>
                    <a:pt x="376829" y="218586"/>
                    <a:pt x="382544" y="216681"/>
                  </a:cubicBezTo>
                  <a:cubicBezTo>
                    <a:pt x="400324" y="230016"/>
                    <a:pt x="413659" y="260496"/>
                    <a:pt x="372384" y="263036"/>
                  </a:cubicBezTo>
                  <a:close/>
                  <a:moveTo>
                    <a:pt x="354604" y="201441"/>
                  </a:moveTo>
                  <a:cubicBezTo>
                    <a:pt x="345714" y="193186"/>
                    <a:pt x="344444" y="181756"/>
                    <a:pt x="341904" y="168421"/>
                  </a:cubicBezTo>
                  <a:cubicBezTo>
                    <a:pt x="349524" y="165246"/>
                    <a:pt x="356509" y="161436"/>
                    <a:pt x="366669" y="156991"/>
                  </a:cubicBezTo>
                  <a:cubicBezTo>
                    <a:pt x="378099" y="179216"/>
                    <a:pt x="393339" y="203346"/>
                    <a:pt x="354604" y="201441"/>
                  </a:cubicBezTo>
                  <a:close/>
                  <a:moveTo>
                    <a:pt x="363494" y="137306"/>
                  </a:moveTo>
                  <a:cubicBezTo>
                    <a:pt x="354604" y="143656"/>
                    <a:pt x="346984" y="145561"/>
                    <a:pt x="337459" y="146831"/>
                  </a:cubicBezTo>
                  <a:cubicBezTo>
                    <a:pt x="299359" y="106826"/>
                    <a:pt x="355239" y="80791"/>
                    <a:pt x="363494" y="137306"/>
                  </a:cubicBezTo>
                  <a:close/>
                  <a:moveTo>
                    <a:pt x="328569" y="207791"/>
                  </a:moveTo>
                  <a:cubicBezTo>
                    <a:pt x="311424" y="219221"/>
                    <a:pt x="311424" y="219221"/>
                    <a:pt x="293009" y="221761"/>
                  </a:cubicBezTo>
                  <a:cubicBezTo>
                    <a:pt x="268879" y="193821"/>
                    <a:pt x="277134" y="170326"/>
                    <a:pt x="315869" y="174771"/>
                  </a:cubicBezTo>
                  <a:cubicBezTo>
                    <a:pt x="324759" y="187471"/>
                    <a:pt x="324759" y="187471"/>
                    <a:pt x="328569" y="207791"/>
                  </a:cubicBezTo>
                  <a:close/>
                  <a:moveTo>
                    <a:pt x="312694" y="154451"/>
                  </a:moveTo>
                  <a:cubicBezTo>
                    <a:pt x="299994" y="162706"/>
                    <a:pt x="289199" y="165246"/>
                    <a:pt x="276499" y="163341"/>
                  </a:cubicBezTo>
                  <a:cubicBezTo>
                    <a:pt x="267609" y="153816"/>
                    <a:pt x="265069" y="141751"/>
                    <a:pt x="261894" y="127781"/>
                  </a:cubicBezTo>
                  <a:cubicBezTo>
                    <a:pt x="290469" y="104286"/>
                    <a:pt x="308249" y="123336"/>
                    <a:pt x="312694" y="154451"/>
                  </a:cubicBezTo>
                  <a:close/>
                  <a:moveTo>
                    <a:pt x="269514" y="229381"/>
                  </a:moveTo>
                  <a:cubicBezTo>
                    <a:pt x="254909" y="238906"/>
                    <a:pt x="243479" y="242716"/>
                    <a:pt x="230144" y="238906"/>
                  </a:cubicBezTo>
                  <a:cubicBezTo>
                    <a:pt x="222524" y="226841"/>
                    <a:pt x="218714" y="214141"/>
                    <a:pt x="218714" y="200171"/>
                  </a:cubicBezTo>
                  <a:cubicBezTo>
                    <a:pt x="228239" y="191281"/>
                    <a:pt x="238399" y="188106"/>
                    <a:pt x="251734" y="189376"/>
                  </a:cubicBezTo>
                  <a:cubicBezTo>
                    <a:pt x="263799" y="198901"/>
                    <a:pt x="262529" y="214141"/>
                    <a:pt x="269514" y="229381"/>
                  </a:cubicBezTo>
                  <a:close/>
                  <a:moveTo>
                    <a:pt x="205379" y="139846"/>
                  </a:moveTo>
                  <a:cubicBezTo>
                    <a:pt x="241574" y="132861"/>
                    <a:pt x="244114" y="134131"/>
                    <a:pt x="248559" y="165881"/>
                  </a:cubicBezTo>
                  <a:cubicBezTo>
                    <a:pt x="233954" y="174771"/>
                    <a:pt x="233954" y="175406"/>
                    <a:pt x="212364" y="176041"/>
                  </a:cubicBezTo>
                  <a:cubicBezTo>
                    <a:pt x="205379" y="166516"/>
                    <a:pt x="202204" y="155086"/>
                    <a:pt x="205379" y="139846"/>
                  </a:cubicBezTo>
                  <a:close/>
                  <a:moveTo>
                    <a:pt x="146959" y="160166"/>
                  </a:moveTo>
                  <a:cubicBezTo>
                    <a:pt x="155849" y="153181"/>
                    <a:pt x="164739" y="148736"/>
                    <a:pt x="177439" y="151911"/>
                  </a:cubicBezTo>
                  <a:cubicBezTo>
                    <a:pt x="182519" y="162071"/>
                    <a:pt x="186964" y="172231"/>
                    <a:pt x="185694" y="184296"/>
                  </a:cubicBezTo>
                  <a:cubicBezTo>
                    <a:pt x="172359" y="193821"/>
                    <a:pt x="172359" y="193821"/>
                    <a:pt x="154579" y="195726"/>
                  </a:cubicBezTo>
                  <a:cubicBezTo>
                    <a:pt x="149499" y="183026"/>
                    <a:pt x="145689" y="172231"/>
                    <a:pt x="146959" y="160166"/>
                  </a:cubicBezTo>
                  <a:close/>
                  <a:moveTo>
                    <a:pt x="194584" y="209696"/>
                  </a:moveTo>
                  <a:cubicBezTo>
                    <a:pt x="204109" y="225571"/>
                    <a:pt x="203474" y="225571"/>
                    <a:pt x="204744" y="245891"/>
                  </a:cubicBezTo>
                  <a:cubicBezTo>
                    <a:pt x="199029" y="254781"/>
                    <a:pt x="189504" y="257956"/>
                    <a:pt x="176804" y="259861"/>
                  </a:cubicBezTo>
                  <a:cubicBezTo>
                    <a:pt x="160929" y="240811"/>
                    <a:pt x="160294" y="202076"/>
                    <a:pt x="194584" y="209696"/>
                  </a:cubicBezTo>
                  <a:close/>
                  <a:moveTo>
                    <a:pt x="181884" y="289071"/>
                  </a:moveTo>
                  <a:cubicBezTo>
                    <a:pt x="188869" y="277641"/>
                    <a:pt x="200299" y="273196"/>
                    <a:pt x="212999" y="271291"/>
                  </a:cubicBezTo>
                  <a:cubicBezTo>
                    <a:pt x="222524" y="281451"/>
                    <a:pt x="225699" y="292881"/>
                    <a:pt x="226334" y="305581"/>
                  </a:cubicBezTo>
                  <a:cubicBezTo>
                    <a:pt x="211729" y="316376"/>
                    <a:pt x="211729" y="316376"/>
                    <a:pt x="195219" y="317646"/>
                  </a:cubicBezTo>
                  <a:cubicBezTo>
                    <a:pt x="187599" y="310026"/>
                    <a:pt x="186964" y="299231"/>
                    <a:pt x="181884" y="289071"/>
                  </a:cubicBezTo>
                  <a:close/>
                  <a:moveTo>
                    <a:pt x="230779" y="331616"/>
                  </a:moveTo>
                  <a:cubicBezTo>
                    <a:pt x="240304" y="344316"/>
                    <a:pt x="254274" y="374161"/>
                    <a:pt x="232684" y="379876"/>
                  </a:cubicBezTo>
                  <a:cubicBezTo>
                    <a:pt x="193314" y="386226"/>
                    <a:pt x="192679" y="330981"/>
                    <a:pt x="230779" y="331616"/>
                  </a:cubicBezTo>
                  <a:close/>
                  <a:moveTo>
                    <a:pt x="217444" y="409721"/>
                  </a:moveTo>
                  <a:cubicBezTo>
                    <a:pt x="228874" y="401466"/>
                    <a:pt x="239669" y="397656"/>
                    <a:pt x="251734" y="397656"/>
                  </a:cubicBezTo>
                  <a:cubicBezTo>
                    <a:pt x="261259" y="406546"/>
                    <a:pt x="263164" y="417976"/>
                    <a:pt x="261894" y="431311"/>
                  </a:cubicBezTo>
                  <a:cubicBezTo>
                    <a:pt x="252369" y="439566"/>
                    <a:pt x="242209" y="445281"/>
                    <a:pt x="228239" y="444646"/>
                  </a:cubicBezTo>
                  <a:cubicBezTo>
                    <a:pt x="219984" y="435121"/>
                    <a:pt x="219984" y="423691"/>
                    <a:pt x="217444" y="409721"/>
                  </a:cubicBezTo>
                  <a:close/>
                  <a:moveTo>
                    <a:pt x="235224" y="469411"/>
                  </a:moveTo>
                  <a:cubicBezTo>
                    <a:pt x="244749" y="464966"/>
                    <a:pt x="253639" y="460521"/>
                    <a:pt x="262529" y="456076"/>
                  </a:cubicBezTo>
                  <a:cubicBezTo>
                    <a:pt x="276499" y="464966"/>
                    <a:pt x="280309" y="477666"/>
                    <a:pt x="280944" y="492271"/>
                  </a:cubicBezTo>
                  <a:cubicBezTo>
                    <a:pt x="271419" y="503066"/>
                    <a:pt x="259989" y="508781"/>
                    <a:pt x="244749" y="507511"/>
                  </a:cubicBezTo>
                  <a:cubicBezTo>
                    <a:pt x="237129" y="496081"/>
                    <a:pt x="235224" y="484016"/>
                    <a:pt x="235224" y="469411"/>
                  </a:cubicBezTo>
                  <a:close/>
                  <a:moveTo>
                    <a:pt x="256179" y="560851"/>
                  </a:moveTo>
                  <a:cubicBezTo>
                    <a:pt x="253639" y="550691"/>
                    <a:pt x="251734" y="542436"/>
                    <a:pt x="249194" y="534816"/>
                  </a:cubicBezTo>
                  <a:cubicBezTo>
                    <a:pt x="259354" y="524021"/>
                    <a:pt x="271419" y="520846"/>
                    <a:pt x="282849" y="517671"/>
                  </a:cubicBezTo>
                  <a:cubicBezTo>
                    <a:pt x="294279" y="524656"/>
                    <a:pt x="294914" y="535451"/>
                    <a:pt x="297454" y="546246"/>
                  </a:cubicBezTo>
                  <a:cubicBezTo>
                    <a:pt x="286659" y="556406"/>
                    <a:pt x="273959" y="558311"/>
                    <a:pt x="256179" y="560851"/>
                  </a:cubicBezTo>
                  <a:close/>
                  <a:moveTo>
                    <a:pt x="276499" y="606571"/>
                  </a:moveTo>
                  <a:cubicBezTo>
                    <a:pt x="267609" y="600221"/>
                    <a:pt x="265704" y="592601"/>
                    <a:pt x="268879" y="581171"/>
                  </a:cubicBezTo>
                  <a:cubicBezTo>
                    <a:pt x="315869" y="551961"/>
                    <a:pt x="331109" y="608476"/>
                    <a:pt x="276499" y="606571"/>
                  </a:cubicBezTo>
                  <a:close/>
                  <a:moveTo>
                    <a:pt x="348889" y="487826"/>
                  </a:moveTo>
                  <a:cubicBezTo>
                    <a:pt x="362224" y="494811"/>
                    <a:pt x="362859" y="506876"/>
                    <a:pt x="364129" y="523386"/>
                  </a:cubicBezTo>
                  <a:cubicBezTo>
                    <a:pt x="350159" y="528466"/>
                    <a:pt x="338729" y="532911"/>
                    <a:pt x="327934" y="536721"/>
                  </a:cubicBezTo>
                  <a:cubicBezTo>
                    <a:pt x="296819" y="511321"/>
                    <a:pt x="317774" y="493541"/>
                    <a:pt x="348889" y="487826"/>
                  </a:cubicBezTo>
                  <a:close/>
                  <a:moveTo>
                    <a:pt x="339364" y="593871"/>
                  </a:moveTo>
                  <a:cubicBezTo>
                    <a:pt x="329839" y="585616"/>
                    <a:pt x="333014" y="572916"/>
                    <a:pt x="329204" y="562121"/>
                  </a:cubicBezTo>
                  <a:cubicBezTo>
                    <a:pt x="338729" y="548151"/>
                    <a:pt x="353969" y="546246"/>
                    <a:pt x="366669" y="541166"/>
                  </a:cubicBezTo>
                  <a:cubicBezTo>
                    <a:pt x="378099" y="555771"/>
                    <a:pt x="378099" y="555771"/>
                    <a:pt x="380004" y="579266"/>
                  </a:cubicBezTo>
                  <a:cubicBezTo>
                    <a:pt x="362859" y="591331"/>
                    <a:pt x="362859" y="591331"/>
                    <a:pt x="339364" y="593871"/>
                  </a:cubicBezTo>
                  <a:close/>
                  <a:moveTo>
                    <a:pt x="378099" y="481476"/>
                  </a:moveTo>
                  <a:cubicBezTo>
                    <a:pt x="385719" y="471951"/>
                    <a:pt x="394609" y="468141"/>
                    <a:pt x="406674" y="468776"/>
                  </a:cubicBezTo>
                  <a:cubicBezTo>
                    <a:pt x="414294" y="477666"/>
                    <a:pt x="418739" y="487826"/>
                    <a:pt x="420009" y="499256"/>
                  </a:cubicBezTo>
                  <a:cubicBezTo>
                    <a:pt x="413024" y="509416"/>
                    <a:pt x="402864" y="512591"/>
                    <a:pt x="390164" y="515131"/>
                  </a:cubicBezTo>
                  <a:cubicBezTo>
                    <a:pt x="380639" y="504971"/>
                    <a:pt x="380639" y="492906"/>
                    <a:pt x="378099" y="481476"/>
                  </a:cubicBezTo>
                  <a:close/>
                  <a:moveTo>
                    <a:pt x="411119" y="571646"/>
                  </a:moveTo>
                  <a:cubicBezTo>
                    <a:pt x="393339" y="550056"/>
                    <a:pt x="389529" y="530371"/>
                    <a:pt x="425724" y="524021"/>
                  </a:cubicBezTo>
                  <a:cubicBezTo>
                    <a:pt x="432074" y="536721"/>
                    <a:pt x="437154" y="550056"/>
                    <a:pt x="441599" y="564026"/>
                  </a:cubicBezTo>
                  <a:cubicBezTo>
                    <a:pt x="432074" y="571011"/>
                    <a:pt x="422549" y="573551"/>
                    <a:pt x="411119" y="571646"/>
                  </a:cubicBezTo>
                  <a:close/>
                  <a:moveTo>
                    <a:pt x="435884" y="480841"/>
                  </a:moveTo>
                  <a:cubicBezTo>
                    <a:pt x="425724" y="454806"/>
                    <a:pt x="442869" y="452901"/>
                    <a:pt x="462554" y="447821"/>
                  </a:cubicBezTo>
                  <a:cubicBezTo>
                    <a:pt x="487954" y="483381"/>
                    <a:pt x="456204" y="514496"/>
                    <a:pt x="435884" y="480841"/>
                  </a:cubicBezTo>
                  <a:close/>
                  <a:moveTo>
                    <a:pt x="466364" y="555136"/>
                  </a:moveTo>
                  <a:cubicBezTo>
                    <a:pt x="458744" y="541166"/>
                    <a:pt x="447949" y="529736"/>
                    <a:pt x="451759" y="508781"/>
                  </a:cubicBezTo>
                  <a:lnTo>
                    <a:pt x="483509" y="508781"/>
                  </a:lnTo>
                  <a:cubicBezTo>
                    <a:pt x="486684" y="519576"/>
                    <a:pt x="489224" y="530371"/>
                    <a:pt x="491764" y="539261"/>
                  </a:cubicBezTo>
                  <a:cubicBezTo>
                    <a:pt x="486049" y="551961"/>
                    <a:pt x="476524" y="552596"/>
                    <a:pt x="466364" y="555136"/>
                  </a:cubicBezTo>
                  <a:close/>
                  <a:moveTo>
                    <a:pt x="551454" y="482111"/>
                  </a:moveTo>
                  <a:cubicBezTo>
                    <a:pt x="560344" y="494811"/>
                    <a:pt x="569234" y="508146"/>
                    <a:pt x="571139" y="525926"/>
                  </a:cubicBezTo>
                  <a:cubicBezTo>
                    <a:pt x="553359" y="529101"/>
                    <a:pt x="537484" y="532911"/>
                    <a:pt x="520339" y="539261"/>
                  </a:cubicBezTo>
                  <a:cubicBezTo>
                    <a:pt x="509544" y="525926"/>
                    <a:pt x="510179" y="511321"/>
                    <a:pt x="508274" y="496081"/>
                  </a:cubicBezTo>
                  <a:cubicBezTo>
                    <a:pt x="522244" y="487826"/>
                    <a:pt x="534309" y="480841"/>
                    <a:pt x="551454" y="482111"/>
                  </a:cubicBezTo>
                  <a:close/>
                  <a:moveTo>
                    <a:pt x="543199" y="456076"/>
                  </a:moveTo>
                  <a:cubicBezTo>
                    <a:pt x="529229" y="464331"/>
                    <a:pt x="516529" y="470681"/>
                    <a:pt x="501289" y="473856"/>
                  </a:cubicBezTo>
                  <a:cubicBezTo>
                    <a:pt x="492399" y="464966"/>
                    <a:pt x="489224" y="454171"/>
                    <a:pt x="487954" y="441471"/>
                  </a:cubicBezTo>
                  <a:cubicBezTo>
                    <a:pt x="500019" y="428771"/>
                    <a:pt x="515894" y="429406"/>
                    <a:pt x="531769" y="423056"/>
                  </a:cubicBezTo>
                  <a:cubicBezTo>
                    <a:pt x="536214" y="435756"/>
                    <a:pt x="539389" y="445281"/>
                    <a:pt x="543199" y="456076"/>
                  </a:cubicBezTo>
                  <a:close/>
                  <a:moveTo>
                    <a:pt x="481604" y="419246"/>
                  </a:moveTo>
                  <a:cubicBezTo>
                    <a:pt x="477794" y="409721"/>
                    <a:pt x="475254" y="403371"/>
                    <a:pt x="472714" y="396386"/>
                  </a:cubicBezTo>
                  <a:cubicBezTo>
                    <a:pt x="517799" y="362096"/>
                    <a:pt x="550184" y="405276"/>
                    <a:pt x="481604" y="419246"/>
                  </a:cubicBezTo>
                  <a:close/>
                  <a:moveTo>
                    <a:pt x="510179" y="353206"/>
                  </a:moveTo>
                  <a:cubicBezTo>
                    <a:pt x="496209" y="364636"/>
                    <a:pt x="480969" y="369081"/>
                    <a:pt x="458744" y="367811"/>
                  </a:cubicBezTo>
                  <a:cubicBezTo>
                    <a:pt x="455569" y="354476"/>
                    <a:pt x="453029" y="342411"/>
                    <a:pt x="449854" y="330346"/>
                  </a:cubicBezTo>
                  <a:cubicBezTo>
                    <a:pt x="462554" y="318916"/>
                    <a:pt x="475254" y="312566"/>
                    <a:pt x="493034" y="317011"/>
                  </a:cubicBezTo>
                  <a:cubicBezTo>
                    <a:pt x="500019" y="328441"/>
                    <a:pt x="505734" y="339871"/>
                    <a:pt x="510179" y="353206"/>
                  </a:cubicBezTo>
                  <a:close/>
                  <a:moveTo>
                    <a:pt x="484144" y="289706"/>
                  </a:moveTo>
                  <a:cubicBezTo>
                    <a:pt x="470174" y="295421"/>
                    <a:pt x="457474" y="303041"/>
                    <a:pt x="442234" y="304946"/>
                  </a:cubicBezTo>
                  <a:cubicBezTo>
                    <a:pt x="430804" y="295421"/>
                    <a:pt x="430169" y="282721"/>
                    <a:pt x="428899" y="271926"/>
                  </a:cubicBezTo>
                  <a:cubicBezTo>
                    <a:pt x="437789" y="259861"/>
                    <a:pt x="449219" y="264941"/>
                    <a:pt x="459379" y="264306"/>
                  </a:cubicBezTo>
                  <a:cubicBezTo>
                    <a:pt x="479699" y="259861"/>
                    <a:pt x="481604" y="270656"/>
                    <a:pt x="484144" y="289706"/>
                  </a:cubicBezTo>
                  <a:close/>
                  <a:moveTo>
                    <a:pt x="465729" y="238271"/>
                  </a:moveTo>
                  <a:cubicBezTo>
                    <a:pt x="451759" y="240811"/>
                    <a:pt x="439059" y="242716"/>
                    <a:pt x="424454" y="245256"/>
                  </a:cubicBezTo>
                  <a:cubicBezTo>
                    <a:pt x="416199" y="233191"/>
                    <a:pt x="410484" y="221761"/>
                    <a:pt x="413024" y="206521"/>
                  </a:cubicBezTo>
                  <a:cubicBezTo>
                    <a:pt x="423819" y="198266"/>
                    <a:pt x="437154" y="198901"/>
                    <a:pt x="451759" y="193186"/>
                  </a:cubicBezTo>
                  <a:cubicBezTo>
                    <a:pt x="460649" y="208426"/>
                    <a:pt x="465094" y="221761"/>
                    <a:pt x="465729" y="238271"/>
                  </a:cubicBezTo>
                  <a:close/>
                  <a:moveTo>
                    <a:pt x="443504" y="167786"/>
                  </a:moveTo>
                  <a:cubicBezTo>
                    <a:pt x="433979" y="181121"/>
                    <a:pt x="418739" y="181756"/>
                    <a:pt x="404769" y="183661"/>
                  </a:cubicBezTo>
                  <a:cubicBezTo>
                    <a:pt x="395244" y="175406"/>
                    <a:pt x="392069" y="165881"/>
                    <a:pt x="395244" y="152546"/>
                  </a:cubicBezTo>
                  <a:cubicBezTo>
                    <a:pt x="406039" y="149371"/>
                    <a:pt x="418104" y="145561"/>
                    <a:pt x="428899" y="142386"/>
                  </a:cubicBezTo>
                  <a:cubicBezTo>
                    <a:pt x="440964" y="147466"/>
                    <a:pt x="441599" y="157626"/>
                    <a:pt x="443504" y="167786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93" name="Google Shape;193;p4"/>
            <p:cNvSpPr/>
            <p:nvPr/>
          </p:nvSpPr>
          <p:spPr>
            <a:xfrm>
              <a:off x="7317433" y="2956555"/>
              <a:ext cx="716315" cy="573888"/>
            </a:xfrm>
            <a:custGeom>
              <a:avLst/>
              <a:gdLst/>
              <a:ahLst/>
              <a:cxnLst/>
              <a:rect l="l" t="t" r="r" b="b"/>
              <a:pathLst>
                <a:path w="832925" h="667312" extrusionOk="0">
                  <a:moveTo>
                    <a:pt x="832654" y="510467"/>
                  </a:moveTo>
                  <a:cubicBezTo>
                    <a:pt x="829479" y="434902"/>
                    <a:pt x="811699" y="361242"/>
                    <a:pt x="802174" y="286312"/>
                  </a:cubicBezTo>
                  <a:cubicBezTo>
                    <a:pt x="772964" y="118672"/>
                    <a:pt x="808524" y="-22933"/>
                    <a:pt x="580559" y="3102"/>
                  </a:cubicBezTo>
                  <a:cubicBezTo>
                    <a:pt x="476419" y="-8963"/>
                    <a:pt x="405934" y="116132"/>
                    <a:pt x="355134" y="85652"/>
                  </a:cubicBezTo>
                  <a:cubicBezTo>
                    <a:pt x="259884" y="32312"/>
                    <a:pt x="139869" y="51362"/>
                    <a:pt x="38269" y="73587"/>
                  </a:cubicBezTo>
                  <a:cubicBezTo>
                    <a:pt x="-11261" y="84382"/>
                    <a:pt x="-2371" y="107242"/>
                    <a:pt x="8424" y="146612"/>
                  </a:cubicBezTo>
                  <a:cubicBezTo>
                    <a:pt x="29379" y="309172"/>
                    <a:pt x="48429" y="470462"/>
                    <a:pt x="82084" y="629847"/>
                  </a:cubicBezTo>
                  <a:cubicBezTo>
                    <a:pt x="83989" y="650802"/>
                    <a:pt x="107484" y="641277"/>
                    <a:pt x="120184" y="636197"/>
                  </a:cubicBezTo>
                  <a:cubicBezTo>
                    <a:pt x="129709" y="645722"/>
                    <a:pt x="124629" y="663502"/>
                    <a:pt x="143044" y="667312"/>
                  </a:cubicBezTo>
                  <a:cubicBezTo>
                    <a:pt x="237024" y="612067"/>
                    <a:pt x="358309" y="609527"/>
                    <a:pt x="463084" y="627942"/>
                  </a:cubicBezTo>
                  <a:cubicBezTo>
                    <a:pt x="553254" y="563807"/>
                    <a:pt x="668824" y="563172"/>
                    <a:pt x="774869" y="573967"/>
                  </a:cubicBezTo>
                  <a:cubicBezTo>
                    <a:pt x="792014" y="565712"/>
                    <a:pt x="786299" y="546027"/>
                    <a:pt x="793919" y="532692"/>
                  </a:cubicBezTo>
                  <a:cubicBezTo>
                    <a:pt x="810429" y="527612"/>
                    <a:pt x="835829" y="539677"/>
                    <a:pt x="832654" y="510467"/>
                  </a:cubicBezTo>
                  <a:close/>
                  <a:moveTo>
                    <a:pt x="377359" y="595557"/>
                  </a:moveTo>
                  <a:cubicBezTo>
                    <a:pt x="298619" y="600002"/>
                    <a:pt x="222419" y="601907"/>
                    <a:pt x="148759" y="633022"/>
                  </a:cubicBezTo>
                  <a:cubicBezTo>
                    <a:pt x="134789" y="583492"/>
                    <a:pt x="351959" y="558092"/>
                    <a:pt x="385614" y="586667"/>
                  </a:cubicBezTo>
                  <a:cubicBezTo>
                    <a:pt x="385614" y="594287"/>
                    <a:pt x="381804" y="595557"/>
                    <a:pt x="377359" y="595557"/>
                  </a:cubicBezTo>
                  <a:close/>
                  <a:moveTo>
                    <a:pt x="432604" y="585397"/>
                  </a:moveTo>
                  <a:cubicBezTo>
                    <a:pt x="332909" y="518722"/>
                    <a:pt x="209084" y="561267"/>
                    <a:pt x="107484" y="605717"/>
                  </a:cubicBezTo>
                  <a:cubicBezTo>
                    <a:pt x="60494" y="509832"/>
                    <a:pt x="77639" y="394897"/>
                    <a:pt x="47159" y="292662"/>
                  </a:cubicBezTo>
                  <a:cubicBezTo>
                    <a:pt x="51604" y="252022"/>
                    <a:pt x="2074" y="106607"/>
                    <a:pt x="45254" y="97082"/>
                  </a:cubicBezTo>
                  <a:cubicBezTo>
                    <a:pt x="143044" y="74857"/>
                    <a:pt x="338624" y="38027"/>
                    <a:pt x="385614" y="152962"/>
                  </a:cubicBezTo>
                  <a:cubicBezTo>
                    <a:pt x="410379" y="295837"/>
                    <a:pt x="436414" y="439347"/>
                    <a:pt x="432604" y="585397"/>
                  </a:cubicBezTo>
                  <a:close/>
                  <a:moveTo>
                    <a:pt x="766614" y="547297"/>
                  </a:moveTo>
                  <a:cubicBezTo>
                    <a:pt x="691049" y="546662"/>
                    <a:pt x="619294" y="547297"/>
                    <a:pt x="546269" y="561267"/>
                  </a:cubicBezTo>
                  <a:cubicBezTo>
                    <a:pt x="548809" y="521262"/>
                    <a:pt x="785664" y="490782"/>
                    <a:pt x="766614" y="547297"/>
                  </a:cubicBezTo>
                  <a:close/>
                  <a:moveTo>
                    <a:pt x="804714" y="505387"/>
                  </a:moveTo>
                  <a:cubicBezTo>
                    <a:pt x="673269" y="483162"/>
                    <a:pt x="569129" y="493322"/>
                    <a:pt x="464354" y="577777"/>
                  </a:cubicBezTo>
                  <a:cubicBezTo>
                    <a:pt x="442129" y="429187"/>
                    <a:pt x="440224" y="275517"/>
                    <a:pt x="403394" y="128197"/>
                  </a:cubicBezTo>
                  <a:cubicBezTo>
                    <a:pt x="464989" y="31677"/>
                    <a:pt x="617389" y="-10233"/>
                    <a:pt x="717084" y="45647"/>
                  </a:cubicBezTo>
                  <a:cubicBezTo>
                    <a:pt x="772964" y="92637"/>
                    <a:pt x="754549" y="188522"/>
                    <a:pt x="772329" y="255197"/>
                  </a:cubicBezTo>
                  <a:cubicBezTo>
                    <a:pt x="776774" y="340287"/>
                    <a:pt x="809159" y="420932"/>
                    <a:pt x="804714" y="505387"/>
                  </a:cubicBezTo>
                  <a:close/>
                  <a:moveTo>
                    <a:pt x="634534" y="306632"/>
                  </a:moveTo>
                  <a:cubicBezTo>
                    <a:pt x="633264" y="339652"/>
                    <a:pt x="643424" y="370132"/>
                    <a:pt x="639614" y="404422"/>
                  </a:cubicBezTo>
                  <a:cubicBezTo>
                    <a:pt x="447209" y="426012"/>
                    <a:pt x="456734" y="468557"/>
                    <a:pt x="644059" y="424107"/>
                  </a:cubicBezTo>
                  <a:cubicBezTo>
                    <a:pt x="648504" y="439347"/>
                    <a:pt x="652314" y="453317"/>
                    <a:pt x="656759" y="468557"/>
                  </a:cubicBezTo>
                  <a:cubicBezTo>
                    <a:pt x="692954" y="465382"/>
                    <a:pt x="738674" y="470462"/>
                    <a:pt x="767249" y="447602"/>
                  </a:cubicBezTo>
                  <a:cubicBezTo>
                    <a:pt x="737404" y="353622"/>
                    <a:pt x="781219" y="259007"/>
                    <a:pt x="634534" y="306632"/>
                  </a:cubicBezTo>
                  <a:close/>
                  <a:moveTo>
                    <a:pt x="675809" y="441887"/>
                  </a:moveTo>
                  <a:cubicBezTo>
                    <a:pt x="660569" y="405692"/>
                    <a:pt x="656759" y="376482"/>
                    <a:pt x="661839" y="327587"/>
                  </a:cubicBezTo>
                  <a:cubicBezTo>
                    <a:pt x="682159" y="317427"/>
                    <a:pt x="701844" y="319967"/>
                    <a:pt x="721529" y="322507"/>
                  </a:cubicBezTo>
                  <a:cubicBezTo>
                    <a:pt x="738039" y="356162"/>
                    <a:pt x="730419" y="395532"/>
                    <a:pt x="736134" y="433632"/>
                  </a:cubicBezTo>
                  <a:cubicBezTo>
                    <a:pt x="715814" y="436172"/>
                    <a:pt x="696129" y="443792"/>
                    <a:pt x="675809" y="441887"/>
                  </a:cubicBezTo>
                  <a:close/>
                  <a:moveTo>
                    <a:pt x="732959" y="166932"/>
                  </a:moveTo>
                  <a:cubicBezTo>
                    <a:pt x="737404" y="169472"/>
                    <a:pt x="744389" y="166932"/>
                    <a:pt x="745659" y="161217"/>
                  </a:cubicBezTo>
                  <a:cubicBezTo>
                    <a:pt x="744389" y="125657"/>
                    <a:pt x="672634" y="141532"/>
                    <a:pt x="657394" y="133912"/>
                  </a:cubicBezTo>
                  <a:cubicBezTo>
                    <a:pt x="623104" y="134547"/>
                    <a:pt x="419904" y="153597"/>
                    <a:pt x="476419" y="191697"/>
                  </a:cubicBezTo>
                  <a:cubicBezTo>
                    <a:pt x="556429" y="162487"/>
                    <a:pt x="649774" y="134547"/>
                    <a:pt x="732959" y="166932"/>
                  </a:cubicBezTo>
                  <a:close/>
                  <a:moveTo>
                    <a:pt x="726609" y="92002"/>
                  </a:moveTo>
                  <a:cubicBezTo>
                    <a:pt x="717719" y="29772"/>
                    <a:pt x="482134" y="92002"/>
                    <a:pt x="449114" y="126927"/>
                  </a:cubicBezTo>
                  <a:cubicBezTo>
                    <a:pt x="452924" y="132642"/>
                    <a:pt x="455464" y="137087"/>
                    <a:pt x="459274" y="143437"/>
                  </a:cubicBezTo>
                  <a:cubicBezTo>
                    <a:pt x="539284" y="94542"/>
                    <a:pt x="635169" y="79937"/>
                    <a:pt x="726609" y="92002"/>
                  </a:cubicBezTo>
                  <a:close/>
                  <a:moveTo>
                    <a:pt x="494199" y="248847"/>
                  </a:moveTo>
                  <a:cubicBezTo>
                    <a:pt x="562144" y="217097"/>
                    <a:pt x="643424" y="223447"/>
                    <a:pt x="716449" y="235512"/>
                  </a:cubicBezTo>
                  <a:cubicBezTo>
                    <a:pt x="743119" y="187887"/>
                    <a:pt x="480229" y="199317"/>
                    <a:pt x="478959" y="238687"/>
                  </a:cubicBezTo>
                  <a:cubicBezTo>
                    <a:pt x="478959" y="246942"/>
                    <a:pt x="487214" y="252657"/>
                    <a:pt x="494199" y="248847"/>
                  </a:cubicBezTo>
                  <a:close/>
                  <a:moveTo>
                    <a:pt x="528489" y="290122"/>
                  </a:moveTo>
                  <a:cubicBezTo>
                    <a:pt x="592624" y="271707"/>
                    <a:pt x="654854" y="280597"/>
                    <a:pt x="720259" y="272977"/>
                  </a:cubicBezTo>
                  <a:cubicBezTo>
                    <a:pt x="682159" y="245037"/>
                    <a:pt x="508804" y="252022"/>
                    <a:pt x="482769" y="285677"/>
                  </a:cubicBezTo>
                  <a:cubicBezTo>
                    <a:pt x="488484" y="303457"/>
                    <a:pt x="515154" y="290122"/>
                    <a:pt x="528489" y="290122"/>
                  </a:cubicBezTo>
                  <a:close/>
                  <a:moveTo>
                    <a:pt x="487214" y="344097"/>
                  </a:moveTo>
                  <a:cubicBezTo>
                    <a:pt x="524679" y="329492"/>
                    <a:pt x="568494" y="330762"/>
                    <a:pt x="602784" y="322507"/>
                  </a:cubicBezTo>
                  <a:cubicBezTo>
                    <a:pt x="610404" y="283772"/>
                    <a:pt x="438954" y="313617"/>
                    <a:pt x="487214" y="344097"/>
                  </a:cubicBezTo>
                  <a:close/>
                  <a:moveTo>
                    <a:pt x="570399" y="357432"/>
                  </a:moveTo>
                  <a:cubicBezTo>
                    <a:pt x="570399" y="356797"/>
                    <a:pt x="570399" y="356162"/>
                    <a:pt x="569764" y="355527"/>
                  </a:cubicBezTo>
                  <a:cubicBezTo>
                    <a:pt x="552619" y="361242"/>
                    <a:pt x="472609" y="361242"/>
                    <a:pt x="503089" y="389817"/>
                  </a:cubicBezTo>
                  <a:cubicBezTo>
                    <a:pt x="527219" y="389817"/>
                    <a:pt x="663744" y="368862"/>
                    <a:pt x="570399" y="357432"/>
                  </a:cubicBezTo>
                  <a:close/>
                  <a:moveTo>
                    <a:pt x="527219" y="465382"/>
                  </a:moveTo>
                  <a:cubicBezTo>
                    <a:pt x="531029" y="504752"/>
                    <a:pt x="577384" y="471097"/>
                    <a:pt x="599609" y="467287"/>
                  </a:cubicBezTo>
                  <a:cubicBezTo>
                    <a:pt x="643424" y="424742"/>
                    <a:pt x="545634" y="460937"/>
                    <a:pt x="527219" y="465382"/>
                  </a:cubicBezTo>
                  <a:close/>
                  <a:moveTo>
                    <a:pt x="80814" y="149152"/>
                  </a:moveTo>
                  <a:cubicBezTo>
                    <a:pt x="89069" y="207572"/>
                    <a:pt x="91609" y="268532"/>
                    <a:pt x="106849" y="325682"/>
                  </a:cubicBezTo>
                  <a:cubicBezTo>
                    <a:pt x="121454" y="349812"/>
                    <a:pt x="158284" y="325047"/>
                    <a:pt x="180509" y="323777"/>
                  </a:cubicBezTo>
                  <a:cubicBezTo>
                    <a:pt x="231944" y="314887"/>
                    <a:pt x="315129" y="299647"/>
                    <a:pt x="360849" y="323777"/>
                  </a:cubicBezTo>
                  <a:cubicBezTo>
                    <a:pt x="404029" y="299647"/>
                    <a:pt x="364024" y="247577"/>
                    <a:pt x="364024" y="210112"/>
                  </a:cubicBezTo>
                  <a:cubicBezTo>
                    <a:pt x="369104" y="76127"/>
                    <a:pt x="162729" y="123752"/>
                    <a:pt x="80814" y="149152"/>
                  </a:cubicBezTo>
                  <a:close/>
                  <a:moveTo>
                    <a:pt x="354499" y="290122"/>
                  </a:moveTo>
                  <a:cubicBezTo>
                    <a:pt x="277029" y="288852"/>
                    <a:pt x="202099" y="298377"/>
                    <a:pt x="125899" y="307902"/>
                  </a:cubicBezTo>
                  <a:cubicBezTo>
                    <a:pt x="118914" y="262817"/>
                    <a:pt x="111929" y="218367"/>
                    <a:pt x="104944" y="172647"/>
                  </a:cubicBezTo>
                  <a:cubicBezTo>
                    <a:pt x="172254" y="133277"/>
                    <a:pt x="262424" y="130102"/>
                    <a:pt x="332909" y="165662"/>
                  </a:cubicBezTo>
                  <a:cubicBezTo>
                    <a:pt x="350054" y="232337"/>
                    <a:pt x="357039" y="269802"/>
                    <a:pt x="354499" y="290122"/>
                  </a:cubicBezTo>
                  <a:close/>
                  <a:moveTo>
                    <a:pt x="227499" y="369497"/>
                  </a:moveTo>
                  <a:cubicBezTo>
                    <a:pt x="222419" y="351082"/>
                    <a:pt x="220514" y="348542"/>
                    <a:pt x="210989" y="347907"/>
                  </a:cubicBezTo>
                  <a:cubicBezTo>
                    <a:pt x="187494" y="351082"/>
                    <a:pt x="103039" y="349812"/>
                    <a:pt x="130344" y="388547"/>
                  </a:cubicBezTo>
                  <a:cubicBezTo>
                    <a:pt x="161459" y="381562"/>
                    <a:pt x="191304" y="365687"/>
                    <a:pt x="227499" y="369497"/>
                  </a:cubicBezTo>
                  <a:close/>
                  <a:moveTo>
                    <a:pt x="143679" y="431727"/>
                  </a:moveTo>
                  <a:cubicBezTo>
                    <a:pt x="177334" y="419662"/>
                    <a:pt x="207814" y="421567"/>
                    <a:pt x="243374" y="420297"/>
                  </a:cubicBezTo>
                  <a:cubicBezTo>
                    <a:pt x="233849" y="382832"/>
                    <a:pt x="99864" y="399342"/>
                    <a:pt x="143679" y="431727"/>
                  </a:cubicBezTo>
                  <a:close/>
                  <a:moveTo>
                    <a:pt x="288459" y="401882"/>
                  </a:moveTo>
                  <a:cubicBezTo>
                    <a:pt x="315764" y="406327"/>
                    <a:pt x="342434" y="389817"/>
                    <a:pt x="369739" y="399977"/>
                  </a:cubicBezTo>
                  <a:cubicBezTo>
                    <a:pt x="371644" y="400612"/>
                    <a:pt x="375454" y="395532"/>
                    <a:pt x="379899" y="392357"/>
                  </a:cubicBezTo>
                  <a:cubicBezTo>
                    <a:pt x="375454" y="363147"/>
                    <a:pt x="253534" y="375212"/>
                    <a:pt x="288459" y="401882"/>
                  </a:cubicBezTo>
                  <a:close/>
                  <a:moveTo>
                    <a:pt x="207179" y="439982"/>
                  </a:moveTo>
                  <a:cubicBezTo>
                    <a:pt x="207179" y="440617"/>
                    <a:pt x="207179" y="440617"/>
                    <a:pt x="207179" y="441252"/>
                  </a:cubicBezTo>
                  <a:cubicBezTo>
                    <a:pt x="190034" y="445697"/>
                    <a:pt x="151934" y="438077"/>
                    <a:pt x="148759" y="460302"/>
                  </a:cubicBezTo>
                  <a:cubicBezTo>
                    <a:pt x="155109" y="492687"/>
                    <a:pt x="295444" y="438712"/>
                    <a:pt x="207179" y="439982"/>
                  </a:cubicBezTo>
                  <a:close/>
                  <a:moveTo>
                    <a:pt x="297984" y="448237"/>
                  </a:moveTo>
                  <a:cubicBezTo>
                    <a:pt x="320844" y="443792"/>
                    <a:pt x="368469" y="461572"/>
                    <a:pt x="371009" y="427282"/>
                  </a:cubicBezTo>
                  <a:cubicBezTo>
                    <a:pt x="350054" y="426012"/>
                    <a:pt x="270044" y="410772"/>
                    <a:pt x="297984" y="448237"/>
                  </a:cubicBezTo>
                  <a:close/>
                  <a:moveTo>
                    <a:pt x="291634" y="359972"/>
                  </a:moveTo>
                  <a:cubicBezTo>
                    <a:pt x="311954" y="347907"/>
                    <a:pt x="353864" y="361242"/>
                    <a:pt x="362754" y="339652"/>
                  </a:cubicBezTo>
                  <a:cubicBezTo>
                    <a:pt x="350054" y="319332"/>
                    <a:pt x="244009" y="335207"/>
                    <a:pt x="291634" y="359972"/>
                  </a:cubicBezTo>
                  <a:close/>
                  <a:moveTo>
                    <a:pt x="177969" y="519357"/>
                  </a:moveTo>
                  <a:cubicBezTo>
                    <a:pt x="199559" y="512372"/>
                    <a:pt x="228134" y="521897"/>
                    <a:pt x="239564" y="497132"/>
                  </a:cubicBezTo>
                  <a:cubicBezTo>
                    <a:pt x="217974" y="490147"/>
                    <a:pt x="144314" y="494592"/>
                    <a:pt x="177969" y="519357"/>
                  </a:cubicBezTo>
                  <a:close/>
                  <a:moveTo>
                    <a:pt x="332274" y="485067"/>
                  </a:moveTo>
                  <a:cubicBezTo>
                    <a:pt x="311954" y="485702"/>
                    <a:pt x="265599" y="490782"/>
                    <a:pt x="301794" y="508562"/>
                  </a:cubicBezTo>
                  <a:cubicBezTo>
                    <a:pt x="326559" y="509832"/>
                    <a:pt x="396409" y="498402"/>
                    <a:pt x="332274" y="485067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94" name="Google Shape;194;p4"/>
            <p:cNvSpPr/>
            <p:nvPr/>
          </p:nvSpPr>
          <p:spPr>
            <a:xfrm>
              <a:off x="8750637" y="1716146"/>
              <a:ext cx="454206" cy="406096"/>
            </a:xfrm>
            <a:custGeom>
              <a:avLst/>
              <a:gdLst/>
              <a:ahLst/>
              <a:cxnLst/>
              <a:rect l="l" t="t" r="r" b="b"/>
              <a:pathLst>
                <a:path w="528147" h="472205" extrusionOk="0">
                  <a:moveTo>
                    <a:pt x="395469" y="177165"/>
                  </a:moveTo>
                  <a:cubicBezTo>
                    <a:pt x="443094" y="36830"/>
                    <a:pt x="381499" y="-53340"/>
                    <a:pt x="264659" y="86360"/>
                  </a:cubicBezTo>
                  <a:cubicBezTo>
                    <a:pt x="239894" y="41275"/>
                    <a:pt x="195444" y="0"/>
                    <a:pt x="143374" y="0"/>
                  </a:cubicBezTo>
                  <a:cubicBezTo>
                    <a:pt x="65269" y="15240"/>
                    <a:pt x="123054" y="139065"/>
                    <a:pt x="131944" y="187325"/>
                  </a:cubicBezTo>
                  <a:cubicBezTo>
                    <a:pt x="76064" y="179070"/>
                    <a:pt x="-40776" y="242570"/>
                    <a:pt x="14469" y="300990"/>
                  </a:cubicBezTo>
                  <a:cubicBezTo>
                    <a:pt x="41774" y="327660"/>
                    <a:pt x="81144" y="321945"/>
                    <a:pt x="109719" y="344170"/>
                  </a:cubicBezTo>
                  <a:cubicBezTo>
                    <a:pt x="102734" y="370840"/>
                    <a:pt x="109084" y="399415"/>
                    <a:pt x="92574" y="423545"/>
                  </a:cubicBezTo>
                  <a:cubicBezTo>
                    <a:pt x="86859" y="433070"/>
                    <a:pt x="90034" y="441960"/>
                    <a:pt x="95749" y="450215"/>
                  </a:cubicBezTo>
                  <a:cubicBezTo>
                    <a:pt x="112259" y="475615"/>
                    <a:pt x="147819" y="474345"/>
                    <a:pt x="159249" y="450850"/>
                  </a:cubicBezTo>
                  <a:cubicBezTo>
                    <a:pt x="175759" y="424180"/>
                    <a:pt x="207509" y="409575"/>
                    <a:pt x="235449" y="397510"/>
                  </a:cubicBezTo>
                  <a:cubicBezTo>
                    <a:pt x="289424" y="513715"/>
                    <a:pt x="403724" y="490220"/>
                    <a:pt x="379594" y="355600"/>
                  </a:cubicBezTo>
                  <a:cubicBezTo>
                    <a:pt x="470399" y="330200"/>
                    <a:pt x="493259" y="345440"/>
                    <a:pt x="525009" y="245110"/>
                  </a:cubicBezTo>
                  <a:cubicBezTo>
                    <a:pt x="549139" y="182880"/>
                    <a:pt x="427219" y="204470"/>
                    <a:pt x="395469" y="177165"/>
                  </a:cubicBezTo>
                  <a:close/>
                  <a:moveTo>
                    <a:pt x="392294" y="59055"/>
                  </a:moveTo>
                  <a:cubicBezTo>
                    <a:pt x="393564" y="106680"/>
                    <a:pt x="391659" y="133985"/>
                    <a:pt x="363719" y="175260"/>
                  </a:cubicBezTo>
                  <a:cubicBezTo>
                    <a:pt x="314824" y="185420"/>
                    <a:pt x="309744" y="137795"/>
                    <a:pt x="290059" y="103505"/>
                  </a:cubicBezTo>
                  <a:cubicBezTo>
                    <a:pt x="316094" y="73025"/>
                    <a:pt x="348479" y="12065"/>
                    <a:pt x="392294" y="59055"/>
                  </a:cubicBezTo>
                  <a:close/>
                  <a:moveTo>
                    <a:pt x="347209" y="325755"/>
                  </a:moveTo>
                  <a:cubicBezTo>
                    <a:pt x="331969" y="330835"/>
                    <a:pt x="317999" y="330200"/>
                    <a:pt x="298314" y="327025"/>
                  </a:cubicBezTo>
                  <a:cubicBezTo>
                    <a:pt x="311649" y="308610"/>
                    <a:pt x="318634" y="292100"/>
                    <a:pt x="333239" y="278130"/>
                  </a:cubicBezTo>
                  <a:cubicBezTo>
                    <a:pt x="345304" y="292735"/>
                    <a:pt x="349749" y="307975"/>
                    <a:pt x="347209" y="325755"/>
                  </a:cubicBezTo>
                  <a:close/>
                  <a:moveTo>
                    <a:pt x="271009" y="130175"/>
                  </a:moveTo>
                  <a:cubicBezTo>
                    <a:pt x="287519" y="140970"/>
                    <a:pt x="288789" y="144145"/>
                    <a:pt x="293234" y="172720"/>
                  </a:cubicBezTo>
                  <a:cubicBezTo>
                    <a:pt x="277359" y="178435"/>
                    <a:pt x="262119" y="180975"/>
                    <a:pt x="244339" y="174625"/>
                  </a:cubicBezTo>
                  <a:cubicBezTo>
                    <a:pt x="247514" y="155575"/>
                    <a:pt x="259579" y="142875"/>
                    <a:pt x="271009" y="130175"/>
                  </a:cubicBezTo>
                  <a:close/>
                  <a:moveTo>
                    <a:pt x="131309" y="77470"/>
                  </a:moveTo>
                  <a:cubicBezTo>
                    <a:pt x="173854" y="74930"/>
                    <a:pt x="176394" y="73025"/>
                    <a:pt x="187189" y="26670"/>
                  </a:cubicBezTo>
                  <a:cubicBezTo>
                    <a:pt x="208779" y="61595"/>
                    <a:pt x="240529" y="69215"/>
                    <a:pt x="250689" y="109220"/>
                  </a:cubicBezTo>
                  <a:cubicBezTo>
                    <a:pt x="229099" y="140970"/>
                    <a:pt x="209414" y="200025"/>
                    <a:pt x="161154" y="180975"/>
                  </a:cubicBezTo>
                  <a:cubicBezTo>
                    <a:pt x="144644" y="148590"/>
                    <a:pt x="124324" y="116840"/>
                    <a:pt x="131309" y="77470"/>
                  </a:cubicBezTo>
                  <a:close/>
                  <a:moveTo>
                    <a:pt x="191634" y="321310"/>
                  </a:moveTo>
                  <a:cubicBezTo>
                    <a:pt x="176394" y="325755"/>
                    <a:pt x="165599" y="326390"/>
                    <a:pt x="154169" y="320040"/>
                  </a:cubicBezTo>
                  <a:cubicBezTo>
                    <a:pt x="156074" y="305435"/>
                    <a:pt x="160519" y="293370"/>
                    <a:pt x="172584" y="283210"/>
                  </a:cubicBezTo>
                  <a:cubicBezTo>
                    <a:pt x="185284" y="292735"/>
                    <a:pt x="185919" y="306070"/>
                    <a:pt x="191634" y="321310"/>
                  </a:cubicBezTo>
                  <a:close/>
                  <a:moveTo>
                    <a:pt x="23359" y="274955"/>
                  </a:moveTo>
                  <a:cubicBezTo>
                    <a:pt x="39869" y="215265"/>
                    <a:pt x="92574" y="210185"/>
                    <a:pt x="145279" y="213995"/>
                  </a:cubicBezTo>
                  <a:cubicBezTo>
                    <a:pt x="175759" y="248285"/>
                    <a:pt x="140834" y="281305"/>
                    <a:pt x="124959" y="314960"/>
                  </a:cubicBezTo>
                  <a:cubicBezTo>
                    <a:pt x="83049" y="313690"/>
                    <a:pt x="43679" y="297815"/>
                    <a:pt x="23359" y="274955"/>
                  </a:cubicBezTo>
                  <a:close/>
                  <a:moveTo>
                    <a:pt x="163059" y="412115"/>
                  </a:moveTo>
                  <a:cubicBezTo>
                    <a:pt x="152264" y="408940"/>
                    <a:pt x="142739" y="405765"/>
                    <a:pt x="131944" y="402590"/>
                  </a:cubicBezTo>
                  <a:cubicBezTo>
                    <a:pt x="125594" y="382905"/>
                    <a:pt x="126229" y="365125"/>
                    <a:pt x="143374" y="347345"/>
                  </a:cubicBezTo>
                  <a:cubicBezTo>
                    <a:pt x="170044" y="349250"/>
                    <a:pt x="208144" y="337185"/>
                    <a:pt x="214494" y="377190"/>
                  </a:cubicBezTo>
                  <a:cubicBezTo>
                    <a:pt x="196714" y="389255"/>
                    <a:pt x="180204" y="400685"/>
                    <a:pt x="163059" y="412115"/>
                  </a:cubicBezTo>
                  <a:close/>
                  <a:moveTo>
                    <a:pt x="225289" y="327025"/>
                  </a:moveTo>
                  <a:cubicBezTo>
                    <a:pt x="170679" y="248285"/>
                    <a:pt x="196079" y="189230"/>
                    <a:pt x="295139" y="198120"/>
                  </a:cubicBezTo>
                  <a:cubicBezTo>
                    <a:pt x="326254" y="193040"/>
                    <a:pt x="331969" y="241935"/>
                    <a:pt x="314824" y="260350"/>
                  </a:cubicBezTo>
                  <a:cubicBezTo>
                    <a:pt x="285614" y="290830"/>
                    <a:pt x="279264" y="341630"/>
                    <a:pt x="225289" y="327025"/>
                  </a:cubicBezTo>
                  <a:close/>
                  <a:moveTo>
                    <a:pt x="253864" y="379095"/>
                  </a:moveTo>
                  <a:cubicBezTo>
                    <a:pt x="271644" y="343535"/>
                    <a:pt x="316729" y="349885"/>
                    <a:pt x="350384" y="355600"/>
                  </a:cubicBezTo>
                  <a:cubicBezTo>
                    <a:pt x="385309" y="470535"/>
                    <a:pt x="287519" y="482600"/>
                    <a:pt x="253864" y="379095"/>
                  </a:cubicBezTo>
                  <a:close/>
                  <a:moveTo>
                    <a:pt x="377689" y="327025"/>
                  </a:moveTo>
                  <a:cubicBezTo>
                    <a:pt x="365624" y="281305"/>
                    <a:pt x="337684" y="234950"/>
                    <a:pt x="383404" y="201295"/>
                  </a:cubicBezTo>
                  <a:cubicBezTo>
                    <a:pt x="408804" y="207645"/>
                    <a:pt x="434204" y="213360"/>
                    <a:pt x="460239" y="219710"/>
                  </a:cubicBezTo>
                  <a:cubicBezTo>
                    <a:pt x="462779" y="241300"/>
                    <a:pt x="469764" y="257175"/>
                    <a:pt x="488179" y="269875"/>
                  </a:cubicBezTo>
                  <a:cubicBezTo>
                    <a:pt x="492624" y="324485"/>
                    <a:pt x="417059" y="320675"/>
                    <a:pt x="377689" y="327025"/>
                  </a:cubicBezTo>
                  <a:close/>
                  <a:moveTo>
                    <a:pt x="257039" y="222250"/>
                  </a:moveTo>
                  <a:cubicBezTo>
                    <a:pt x="196714" y="216535"/>
                    <a:pt x="185284" y="288290"/>
                    <a:pt x="248149" y="290830"/>
                  </a:cubicBezTo>
                  <a:cubicBezTo>
                    <a:pt x="289424" y="291465"/>
                    <a:pt x="307204" y="229235"/>
                    <a:pt x="257039" y="222250"/>
                  </a:cubicBezTo>
                  <a:close/>
                  <a:moveTo>
                    <a:pt x="243069" y="266700"/>
                  </a:moveTo>
                  <a:cubicBezTo>
                    <a:pt x="215764" y="264795"/>
                    <a:pt x="229099" y="242570"/>
                    <a:pt x="248149" y="240030"/>
                  </a:cubicBezTo>
                  <a:cubicBezTo>
                    <a:pt x="272279" y="237490"/>
                    <a:pt x="262119" y="269240"/>
                    <a:pt x="243069" y="266700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95" name="Google Shape;195;p4"/>
            <p:cNvSpPr/>
            <p:nvPr/>
          </p:nvSpPr>
          <p:spPr>
            <a:xfrm rot="-2424156">
              <a:off x="2052510" y="-106317"/>
              <a:ext cx="373867" cy="493313"/>
            </a:xfrm>
            <a:custGeom>
              <a:avLst/>
              <a:gdLst/>
              <a:ahLst/>
              <a:cxnLst/>
              <a:rect l="l" t="t" r="r" b="b"/>
              <a:pathLst>
                <a:path w="434661" h="573530" extrusionOk="0">
                  <a:moveTo>
                    <a:pt x="430380" y="417373"/>
                  </a:moveTo>
                  <a:cubicBezTo>
                    <a:pt x="427840" y="354508"/>
                    <a:pt x="363705" y="334823"/>
                    <a:pt x="311635" y="329743"/>
                  </a:cubicBezTo>
                  <a:cubicBezTo>
                    <a:pt x="264010" y="315138"/>
                    <a:pt x="297665" y="236398"/>
                    <a:pt x="288775" y="197028"/>
                  </a:cubicBezTo>
                  <a:cubicBezTo>
                    <a:pt x="290680" y="118923"/>
                    <a:pt x="325605" y="15418"/>
                    <a:pt x="217655" y="178"/>
                  </a:cubicBezTo>
                  <a:cubicBezTo>
                    <a:pt x="211305" y="-1092"/>
                    <a:pt x="199875" y="4623"/>
                    <a:pt x="202415" y="11608"/>
                  </a:cubicBezTo>
                  <a:cubicBezTo>
                    <a:pt x="207495" y="87808"/>
                    <a:pt x="223370" y="169088"/>
                    <a:pt x="197335" y="242748"/>
                  </a:cubicBezTo>
                  <a:cubicBezTo>
                    <a:pt x="158600" y="220523"/>
                    <a:pt x="52555" y="59868"/>
                    <a:pt x="24615" y="87173"/>
                  </a:cubicBezTo>
                  <a:cubicBezTo>
                    <a:pt x="-68095" y="172263"/>
                    <a:pt x="127485" y="297993"/>
                    <a:pt x="175745" y="366573"/>
                  </a:cubicBezTo>
                  <a:cubicBezTo>
                    <a:pt x="205590" y="403403"/>
                    <a:pt x="41760" y="420548"/>
                    <a:pt x="141455" y="548818"/>
                  </a:cubicBezTo>
                  <a:cubicBezTo>
                    <a:pt x="221465" y="630733"/>
                    <a:pt x="298935" y="488493"/>
                    <a:pt x="240515" y="419913"/>
                  </a:cubicBezTo>
                  <a:cubicBezTo>
                    <a:pt x="234165" y="409753"/>
                    <a:pt x="241150" y="384353"/>
                    <a:pt x="256390" y="395148"/>
                  </a:cubicBezTo>
                  <a:cubicBezTo>
                    <a:pt x="288775" y="436423"/>
                    <a:pt x="313540" y="498653"/>
                    <a:pt x="379580" y="489128"/>
                  </a:cubicBezTo>
                  <a:cubicBezTo>
                    <a:pt x="412600" y="482778"/>
                    <a:pt x="446890" y="451028"/>
                    <a:pt x="430380" y="417373"/>
                  </a:cubicBezTo>
                  <a:close/>
                  <a:moveTo>
                    <a:pt x="227180" y="242748"/>
                  </a:moveTo>
                  <a:cubicBezTo>
                    <a:pt x="237975" y="171628"/>
                    <a:pt x="223370" y="100508"/>
                    <a:pt x="232260" y="30023"/>
                  </a:cubicBezTo>
                  <a:cubicBezTo>
                    <a:pt x="277980" y="26213"/>
                    <a:pt x="280520" y="81458"/>
                    <a:pt x="275440" y="113843"/>
                  </a:cubicBezTo>
                  <a:cubicBezTo>
                    <a:pt x="264645" y="171628"/>
                    <a:pt x="276075" y="233858"/>
                    <a:pt x="262105" y="290373"/>
                  </a:cubicBezTo>
                  <a:cubicBezTo>
                    <a:pt x="234800" y="280848"/>
                    <a:pt x="224640" y="268148"/>
                    <a:pt x="227180" y="242748"/>
                  </a:cubicBezTo>
                  <a:close/>
                  <a:moveTo>
                    <a:pt x="152885" y="518338"/>
                  </a:moveTo>
                  <a:cubicBezTo>
                    <a:pt x="152885" y="518338"/>
                    <a:pt x="152885" y="517703"/>
                    <a:pt x="152250" y="517703"/>
                  </a:cubicBezTo>
                  <a:cubicBezTo>
                    <a:pt x="95735" y="500558"/>
                    <a:pt x="151615" y="386258"/>
                    <a:pt x="202415" y="423088"/>
                  </a:cubicBezTo>
                  <a:cubicBezTo>
                    <a:pt x="199240" y="431978"/>
                    <a:pt x="190985" y="433883"/>
                    <a:pt x="182730" y="436423"/>
                  </a:cubicBezTo>
                  <a:cubicBezTo>
                    <a:pt x="152885" y="442773"/>
                    <a:pt x="133835" y="484683"/>
                    <a:pt x="152885" y="518338"/>
                  </a:cubicBezTo>
                  <a:cubicBezTo>
                    <a:pt x="152885" y="518338"/>
                    <a:pt x="152885" y="518338"/>
                    <a:pt x="152885" y="518338"/>
                  </a:cubicBezTo>
                  <a:close/>
                  <a:moveTo>
                    <a:pt x="211305" y="402133"/>
                  </a:moveTo>
                  <a:cubicBezTo>
                    <a:pt x="200510" y="403403"/>
                    <a:pt x="196065" y="378003"/>
                    <a:pt x="209400" y="376733"/>
                  </a:cubicBezTo>
                  <a:cubicBezTo>
                    <a:pt x="225910" y="374828"/>
                    <a:pt x="228450" y="402133"/>
                    <a:pt x="211305" y="402133"/>
                  </a:cubicBezTo>
                  <a:close/>
                  <a:moveTo>
                    <a:pt x="235435" y="458648"/>
                  </a:moveTo>
                  <a:cubicBezTo>
                    <a:pt x="227180" y="451663"/>
                    <a:pt x="220830" y="444043"/>
                    <a:pt x="220195" y="433248"/>
                  </a:cubicBezTo>
                  <a:cubicBezTo>
                    <a:pt x="237340" y="439598"/>
                    <a:pt x="237340" y="439598"/>
                    <a:pt x="235435" y="458648"/>
                  </a:cubicBezTo>
                  <a:close/>
                  <a:moveTo>
                    <a:pt x="177015" y="545008"/>
                  </a:moveTo>
                  <a:cubicBezTo>
                    <a:pt x="180825" y="545008"/>
                    <a:pt x="184000" y="545643"/>
                    <a:pt x="188445" y="545643"/>
                  </a:cubicBezTo>
                  <a:cubicBezTo>
                    <a:pt x="187175" y="555168"/>
                    <a:pt x="175110" y="553263"/>
                    <a:pt x="177015" y="545008"/>
                  </a:cubicBezTo>
                  <a:close/>
                  <a:moveTo>
                    <a:pt x="164950" y="510718"/>
                  </a:moveTo>
                  <a:cubicBezTo>
                    <a:pt x="148440" y="469443"/>
                    <a:pt x="209400" y="428803"/>
                    <a:pt x="222735" y="484048"/>
                  </a:cubicBezTo>
                  <a:cubicBezTo>
                    <a:pt x="217020" y="511988"/>
                    <a:pt x="186540" y="543738"/>
                    <a:pt x="164950" y="510718"/>
                  </a:cubicBezTo>
                  <a:close/>
                  <a:moveTo>
                    <a:pt x="241150" y="477698"/>
                  </a:moveTo>
                  <a:cubicBezTo>
                    <a:pt x="247500" y="493573"/>
                    <a:pt x="240515" y="504368"/>
                    <a:pt x="241785" y="515163"/>
                  </a:cubicBezTo>
                  <a:cubicBezTo>
                    <a:pt x="240515" y="504368"/>
                    <a:pt x="236070" y="493573"/>
                    <a:pt x="241150" y="477698"/>
                  </a:cubicBezTo>
                  <a:close/>
                  <a:moveTo>
                    <a:pt x="242420" y="515163"/>
                  </a:moveTo>
                  <a:cubicBezTo>
                    <a:pt x="237975" y="520878"/>
                    <a:pt x="233530" y="526593"/>
                    <a:pt x="228450" y="532943"/>
                  </a:cubicBezTo>
                  <a:cubicBezTo>
                    <a:pt x="229085" y="513893"/>
                    <a:pt x="229085" y="513893"/>
                    <a:pt x="242420" y="515163"/>
                  </a:cubicBezTo>
                  <a:close/>
                  <a:moveTo>
                    <a:pt x="27155" y="113208"/>
                  </a:moveTo>
                  <a:cubicBezTo>
                    <a:pt x="65890" y="91618"/>
                    <a:pt x="171300" y="284658"/>
                    <a:pt x="220195" y="293548"/>
                  </a:cubicBezTo>
                  <a:lnTo>
                    <a:pt x="219560" y="300533"/>
                  </a:lnTo>
                  <a:cubicBezTo>
                    <a:pt x="140185" y="304978"/>
                    <a:pt x="221465" y="384353"/>
                    <a:pt x="237340" y="308788"/>
                  </a:cubicBezTo>
                  <a:cubicBezTo>
                    <a:pt x="257025" y="318313"/>
                    <a:pt x="270995" y="334188"/>
                    <a:pt x="287505" y="345618"/>
                  </a:cubicBezTo>
                  <a:cubicBezTo>
                    <a:pt x="250675" y="449123"/>
                    <a:pt x="-15390" y="171628"/>
                    <a:pt x="27155" y="113208"/>
                  </a:cubicBezTo>
                  <a:close/>
                  <a:moveTo>
                    <a:pt x="361165" y="474523"/>
                  </a:moveTo>
                  <a:cubicBezTo>
                    <a:pt x="306555" y="467538"/>
                    <a:pt x="248770" y="360858"/>
                    <a:pt x="328780" y="350063"/>
                  </a:cubicBezTo>
                  <a:cubicBezTo>
                    <a:pt x="400535" y="349428"/>
                    <a:pt x="460860" y="469443"/>
                    <a:pt x="361165" y="474523"/>
                  </a:cubicBezTo>
                  <a:close/>
                  <a:moveTo>
                    <a:pt x="305285" y="380543"/>
                  </a:moveTo>
                  <a:cubicBezTo>
                    <a:pt x="314810" y="401498"/>
                    <a:pt x="324970" y="421818"/>
                    <a:pt x="340845" y="439598"/>
                  </a:cubicBezTo>
                  <a:cubicBezTo>
                    <a:pt x="368785" y="464363"/>
                    <a:pt x="409425" y="441503"/>
                    <a:pt x="387835" y="405308"/>
                  </a:cubicBezTo>
                  <a:cubicBezTo>
                    <a:pt x="365610" y="382448"/>
                    <a:pt x="336400" y="346888"/>
                    <a:pt x="305285" y="380543"/>
                  </a:cubicBezTo>
                  <a:close/>
                  <a:moveTo>
                    <a:pt x="368785" y="429438"/>
                  </a:moveTo>
                  <a:cubicBezTo>
                    <a:pt x="350370" y="433248"/>
                    <a:pt x="342115" y="409118"/>
                    <a:pt x="336400" y="390068"/>
                  </a:cubicBezTo>
                  <a:cubicBezTo>
                    <a:pt x="355450" y="395148"/>
                    <a:pt x="378310" y="411658"/>
                    <a:pt x="368785" y="429438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196" name="Google Shape;196;p4"/>
            <p:cNvSpPr/>
            <p:nvPr/>
          </p:nvSpPr>
          <p:spPr>
            <a:xfrm>
              <a:off x="5960437" y="3855732"/>
              <a:ext cx="712864" cy="419317"/>
            </a:xfrm>
            <a:custGeom>
              <a:avLst/>
              <a:gdLst/>
              <a:ahLst/>
              <a:cxnLst/>
              <a:rect l="l" t="t" r="r" b="b"/>
              <a:pathLst>
                <a:path w="828912" h="487578" extrusionOk="0">
                  <a:moveTo>
                    <a:pt x="827267" y="15774"/>
                  </a:moveTo>
                  <a:cubicBezTo>
                    <a:pt x="786627" y="19584"/>
                    <a:pt x="770117" y="89434"/>
                    <a:pt x="721857" y="88164"/>
                  </a:cubicBezTo>
                  <a:cubicBezTo>
                    <a:pt x="653277" y="104674"/>
                    <a:pt x="606287" y="35459"/>
                    <a:pt x="552947" y="2438"/>
                  </a:cubicBezTo>
                  <a:cubicBezTo>
                    <a:pt x="500877" y="-14706"/>
                    <a:pt x="457697" y="63399"/>
                    <a:pt x="413882" y="85624"/>
                  </a:cubicBezTo>
                  <a:cubicBezTo>
                    <a:pt x="335142" y="62764"/>
                    <a:pt x="264657" y="16409"/>
                    <a:pt x="182107" y="6884"/>
                  </a:cubicBezTo>
                  <a:cubicBezTo>
                    <a:pt x="13832" y="196114"/>
                    <a:pt x="114797" y="109119"/>
                    <a:pt x="77332" y="279934"/>
                  </a:cubicBezTo>
                  <a:cubicBezTo>
                    <a:pt x="66537" y="291999"/>
                    <a:pt x="-29983" y="332004"/>
                    <a:pt x="9387" y="343434"/>
                  </a:cubicBezTo>
                  <a:cubicBezTo>
                    <a:pt x="50662" y="334544"/>
                    <a:pt x="84952" y="279934"/>
                    <a:pt x="129402" y="297079"/>
                  </a:cubicBezTo>
                  <a:cubicBezTo>
                    <a:pt x="176392" y="312319"/>
                    <a:pt x="222747" y="330099"/>
                    <a:pt x="265292" y="356134"/>
                  </a:cubicBezTo>
                  <a:cubicBezTo>
                    <a:pt x="276087" y="364389"/>
                    <a:pt x="284977" y="365024"/>
                    <a:pt x="293867" y="356134"/>
                  </a:cubicBezTo>
                  <a:cubicBezTo>
                    <a:pt x="393562" y="278029"/>
                    <a:pt x="442457" y="290094"/>
                    <a:pt x="533897" y="372644"/>
                  </a:cubicBezTo>
                  <a:cubicBezTo>
                    <a:pt x="545962" y="407569"/>
                    <a:pt x="526277" y="473609"/>
                    <a:pt x="568187" y="487579"/>
                  </a:cubicBezTo>
                  <a:cubicBezTo>
                    <a:pt x="606922" y="460909"/>
                    <a:pt x="664707" y="478054"/>
                    <a:pt x="703442" y="453289"/>
                  </a:cubicBezTo>
                  <a:cubicBezTo>
                    <a:pt x="697092" y="439954"/>
                    <a:pt x="694552" y="438049"/>
                    <a:pt x="685662" y="441224"/>
                  </a:cubicBezTo>
                  <a:cubicBezTo>
                    <a:pt x="647562" y="453924"/>
                    <a:pt x="608192" y="451384"/>
                    <a:pt x="565647" y="457099"/>
                  </a:cubicBezTo>
                  <a:cubicBezTo>
                    <a:pt x="530722" y="351054"/>
                    <a:pt x="638037" y="335179"/>
                    <a:pt x="681852" y="264059"/>
                  </a:cubicBezTo>
                  <a:cubicBezTo>
                    <a:pt x="669152" y="215164"/>
                    <a:pt x="663437" y="157379"/>
                    <a:pt x="683122" y="109754"/>
                  </a:cubicBezTo>
                  <a:cubicBezTo>
                    <a:pt x="714237" y="105309"/>
                    <a:pt x="751067" y="116104"/>
                    <a:pt x="774562" y="91339"/>
                  </a:cubicBezTo>
                  <a:cubicBezTo>
                    <a:pt x="787262" y="69114"/>
                    <a:pt x="838698" y="42444"/>
                    <a:pt x="827267" y="15774"/>
                  </a:cubicBezTo>
                  <a:close/>
                  <a:moveTo>
                    <a:pt x="291962" y="332004"/>
                  </a:moveTo>
                  <a:cubicBezTo>
                    <a:pt x="236082" y="338354"/>
                    <a:pt x="173217" y="285649"/>
                    <a:pt x="115432" y="270409"/>
                  </a:cubicBezTo>
                  <a:cubicBezTo>
                    <a:pt x="90032" y="159284"/>
                    <a:pt x="116067" y="100229"/>
                    <a:pt x="200522" y="26569"/>
                  </a:cubicBezTo>
                  <a:cubicBezTo>
                    <a:pt x="260847" y="58319"/>
                    <a:pt x="361177" y="58954"/>
                    <a:pt x="394832" y="119914"/>
                  </a:cubicBezTo>
                  <a:cubicBezTo>
                    <a:pt x="399912" y="261519"/>
                    <a:pt x="438012" y="269774"/>
                    <a:pt x="291962" y="332004"/>
                  </a:cubicBezTo>
                  <a:close/>
                  <a:moveTo>
                    <a:pt x="550407" y="352324"/>
                  </a:moveTo>
                  <a:cubicBezTo>
                    <a:pt x="510402" y="332004"/>
                    <a:pt x="466587" y="307874"/>
                    <a:pt x="431662" y="278664"/>
                  </a:cubicBezTo>
                  <a:cubicBezTo>
                    <a:pt x="443092" y="255804"/>
                    <a:pt x="535802" y="344069"/>
                    <a:pt x="563107" y="328194"/>
                  </a:cubicBezTo>
                  <a:cubicBezTo>
                    <a:pt x="563742" y="298349"/>
                    <a:pt x="504052" y="297079"/>
                    <a:pt x="486272" y="272949"/>
                  </a:cubicBezTo>
                  <a:cubicBezTo>
                    <a:pt x="462142" y="255169"/>
                    <a:pt x="461507" y="255804"/>
                    <a:pt x="428487" y="257709"/>
                  </a:cubicBezTo>
                  <a:cubicBezTo>
                    <a:pt x="400547" y="118644"/>
                    <a:pt x="415787" y="98324"/>
                    <a:pt x="533262" y="22124"/>
                  </a:cubicBezTo>
                  <a:cubicBezTo>
                    <a:pt x="578347" y="42444"/>
                    <a:pt x="611367" y="76099"/>
                    <a:pt x="651372" y="104039"/>
                  </a:cubicBezTo>
                  <a:cubicBezTo>
                    <a:pt x="649467" y="159284"/>
                    <a:pt x="643752" y="213259"/>
                    <a:pt x="653277" y="267234"/>
                  </a:cubicBezTo>
                  <a:cubicBezTo>
                    <a:pt x="625337" y="299619"/>
                    <a:pt x="599302" y="321209"/>
                    <a:pt x="550407" y="352324"/>
                  </a:cubicBezTo>
                  <a:close/>
                  <a:moveTo>
                    <a:pt x="362447" y="111024"/>
                  </a:moveTo>
                  <a:cubicBezTo>
                    <a:pt x="361812" y="137059"/>
                    <a:pt x="340222" y="276124"/>
                    <a:pt x="384037" y="261519"/>
                  </a:cubicBezTo>
                  <a:cubicBezTo>
                    <a:pt x="370702" y="227229"/>
                    <a:pt x="410072" y="110389"/>
                    <a:pt x="362447" y="111024"/>
                  </a:cubicBezTo>
                  <a:close/>
                  <a:moveTo>
                    <a:pt x="222112" y="274854"/>
                  </a:moveTo>
                  <a:cubicBezTo>
                    <a:pt x="194807" y="267234"/>
                    <a:pt x="166867" y="234849"/>
                    <a:pt x="138292" y="246279"/>
                  </a:cubicBezTo>
                  <a:cubicBezTo>
                    <a:pt x="140832" y="274219"/>
                    <a:pt x="241797" y="302159"/>
                    <a:pt x="269737" y="317399"/>
                  </a:cubicBezTo>
                  <a:cubicBezTo>
                    <a:pt x="303392" y="300254"/>
                    <a:pt x="234812" y="284379"/>
                    <a:pt x="222112" y="274854"/>
                  </a:cubicBezTo>
                  <a:close/>
                  <a:moveTo>
                    <a:pt x="199887" y="46889"/>
                  </a:moveTo>
                  <a:cubicBezTo>
                    <a:pt x="182107" y="69749"/>
                    <a:pt x="105272" y="126264"/>
                    <a:pt x="137657" y="151664"/>
                  </a:cubicBezTo>
                  <a:cubicBezTo>
                    <a:pt x="149722" y="130074"/>
                    <a:pt x="253227" y="46889"/>
                    <a:pt x="199887" y="46889"/>
                  </a:cubicBezTo>
                  <a:close/>
                  <a:moveTo>
                    <a:pt x="446267" y="123724"/>
                  </a:moveTo>
                  <a:cubicBezTo>
                    <a:pt x="410707" y="111659"/>
                    <a:pt x="443727" y="204369"/>
                    <a:pt x="440552" y="224054"/>
                  </a:cubicBezTo>
                  <a:cubicBezTo>
                    <a:pt x="449442" y="248184"/>
                    <a:pt x="468492" y="228499"/>
                    <a:pt x="462777" y="219609"/>
                  </a:cubicBezTo>
                  <a:cubicBezTo>
                    <a:pt x="455792" y="185319"/>
                    <a:pt x="462142" y="151664"/>
                    <a:pt x="446267" y="123724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197" name="Google Shape;197;p4"/>
            <p:cNvGrpSpPr/>
            <p:nvPr/>
          </p:nvGrpSpPr>
          <p:grpSpPr>
            <a:xfrm rot="891035">
              <a:off x="1165229" y="1691730"/>
              <a:ext cx="657771" cy="386113"/>
              <a:chOff x="1429156" y="1387535"/>
              <a:chExt cx="657769" cy="386112"/>
            </a:xfrm>
          </p:grpSpPr>
          <p:sp>
            <p:nvSpPr>
              <p:cNvPr id="198" name="Google Shape;198;p4"/>
              <p:cNvSpPr/>
              <p:nvPr/>
            </p:nvSpPr>
            <p:spPr>
              <a:xfrm>
                <a:off x="1429156" y="1387535"/>
                <a:ext cx="657769" cy="386112"/>
              </a:xfrm>
              <a:custGeom>
                <a:avLst/>
                <a:gdLst/>
                <a:ahLst/>
                <a:cxnLst/>
                <a:rect l="l" t="t" r="r" b="b"/>
                <a:pathLst>
                  <a:path w="764848" h="448968" extrusionOk="0">
                    <a:moveTo>
                      <a:pt x="741700" y="448969"/>
                    </a:moveTo>
                    <a:cubicBezTo>
                      <a:pt x="719475" y="440079"/>
                      <a:pt x="715030" y="440714"/>
                      <a:pt x="686455" y="443889"/>
                    </a:cubicBezTo>
                    <a:cubicBezTo>
                      <a:pt x="552470" y="455319"/>
                      <a:pt x="419120" y="428649"/>
                      <a:pt x="285770" y="436269"/>
                    </a:cubicBezTo>
                    <a:cubicBezTo>
                      <a:pt x="193060" y="430554"/>
                      <a:pt x="98445" y="428649"/>
                      <a:pt x="6370" y="441349"/>
                    </a:cubicBezTo>
                    <a:cubicBezTo>
                      <a:pt x="-45700" y="400709"/>
                      <a:pt x="237510" y="281329"/>
                      <a:pt x="273070" y="259739"/>
                    </a:cubicBezTo>
                    <a:cubicBezTo>
                      <a:pt x="431820" y="183539"/>
                      <a:pt x="582950" y="91464"/>
                      <a:pt x="735985" y="3834"/>
                    </a:cubicBezTo>
                    <a:cubicBezTo>
                      <a:pt x="748685" y="-3786"/>
                      <a:pt x="759480" y="24"/>
                      <a:pt x="761385" y="14629"/>
                    </a:cubicBezTo>
                    <a:cubicBezTo>
                      <a:pt x="772180" y="114324"/>
                      <a:pt x="753765" y="215924"/>
                      <a:pt x="759480" y="316889"/>
                    </a:cubicBezTo>
                    <a:cubicBezTo>
                      <a:pt x="752495" y="359434"/>
                      <a:pt x="769640" y="414044"/>
                      <a:pt x="741700" y="448969"/>
                    </a:cubicBezTo>
                    <a:close/>
                    <a:moveTo>
                      <a:pt x="615970" y="418489"/>
                    </a:moveTo>
                    <a:cubicBezTo>
                      <a:pt x="647720" y="425474"/>
                      <a:pt x="636290" y="413409"/>
                      <a:pt x="645815" y="393724"/>
                    </a:cubicBezTo>
                    <a:cubicBezTo>
                      <a:pt x="661690" y="396264"/>
                      <a:pt x="657880" y="414044"/>
                      <a:pt x="669945" y="421029"/>
                    </a:cubicBezTo>
                    <a:cubicBezTo>
                      <a:pt x="675660" y="420394"/>
                      <a:pt x="682645" y="420394"/>
                      <a:pt x="690900" y="419759"/>
                    </a:cubicBezTo>
                    <a:cubicBezTo>
                      <a:pt x="692170" y="410234"/>
                      <a:pt x="692805" y="402614"/>
                      <a:pt x="694075" y="394994"/>
                    </a:cubicBezTo>
                    <a:cubicBezTo>
                      <a:pt x="703600" y="394994"/>
                      <a:pt x="705505" y="401979"/>
                      <a:pt x="708680" y="407059"/>
                    </a:cubicBezTo>
                    <a:cubicBezTo>
                      <a:pt x="718205" y="421664"/>
                      <a:pt x="735350" y="405154"/>
                      <a:pt x="734080" y="391819"/>
                    </a:cubicBezTo>
                    <a:cubicBezTo>
                      <a:pt x="734715" y="274344"/>
                      <a:pt x="747415" y="153059"/>
                      <a:pt x="738525" y="37489"/>
                    </a:cubicBezTo>
                    <a:cubicBezTo>
                      <a:pt x="616605" y="87019"/>
                      <a:pt x="508020" y="171474"/>
                      <a:pt x="388005" y="229259"/>
                    </a:cubicBezTo>
                    <a:cubicBezTo>
                      <a:pt x="278785" y="288314"/>
                      <a:pt x="157500" y="328954"/>
                      <a:pt x="59710" y="406424"/>
                    </a:cubicBezTo>
                    <a:cubicBezTo>
                      <a:pt x="81300" y="415949"/>
                      <a:pt x="101620" y="415949"/>
                      <a:pt x="122575" y="412139"/>
                    </a:cubicBezTo>
                    <a:cubicBezTo>
                      <a:pt x="125115" y="401344"/>
                      <a:pt x="127020" y="392454"/>
                      <a:pt x="128925" y="383564"/>
                    </a:cubicBezTo>
                    <a:cubicBezTo>
                      <a:pt x="154325" y="379119"/>
                      <a:pt x="141625" y="432459"/>
                      <a:pt x="165120" y="404519"/>
                    </a:cubicBezTo>
                    <a:cubicBezTo>
                      <a:pt x="167025" y="400074"/>
                      <a:pt x="165755" y="393724"/>
                      <a:pt x="174010" y="391819"/>
                    </a:cubicBezTo>
                    <a:cubicBezTo>
                      <a:pt x="194965" y="416584"/>
                      <a:pt x="208935" y="421664"/>
                      <a:pt x="221000" y="386104"/>
                    </a:cubicBezTo>
                    <a:cubicBezTo>
                      <a:pt x="238145" y="394994"/>
                      <a:pt x="238780" y="428649"/>
                      <a:pt x="264180" y="408964"/>
                    </a:cubicBezTo>
                    <a:cubicBezTo>
                      <a:pt x="266085" y="401344"/>
                      <a:pt x="267990" y="393724"/>
                      <a:pt x="269895" y="385469"/>
                    </a:cubicBezTo>
                    <a:cubicBezTo>
                      <a:pt x="286405" y="388644"/>
                      <a:pt x="279420" y="407059"/>
                      <a:pt x="292755" y="414044"/>
                    </a:cubicBezTo>
                    <a:cubicBezTo>
                      <a:pt x="299105" y="413409"/>
                      <a:pt x="308630" y="412774"/>
                      <a:pt x="314345" y="412139"/>
                    </a:cubicBezTo>
                    <a:cubicBezTo>
                      <a:pt x="323870" y="404519"/>
                      <a:pt x="314980" y="392454"/>
                      <a:pt x="327045" y="388644"/>
                    </a:cubicBezTo>
                    <a:cubicBezTo>
                      <a:pt x="339745" y="400709"/>
                      <a:pt x="348635" y="422934"/>
                      <a:pt x="374670" y="409599"/>
                    </a:cubicBezTo>
                    <a:cubicBezTo>
                      <a:pt x="374035" y="400709"/>
                      <a:pt x="373400" y="391819"/>
                      <a:pt x="372765" y="379119"/>
                    </a:cubicBezTo>
                    <a:cubicBezTo>
                      <a:pt x="405785" y="384199"/>
                      <a:pt x="385465" y="430554"/>
                      <a:pt x="425470" y="414679"/>
                    </a:cubicBezTo>
                    <a:cubicBezTo>
                      <a:pt x="429915" y="409599"/>
                      <a:pt x="424200" y="399439"/>
                      <a:pt x="434360" y="394994"/>
                    </a:cubicBezTo>
                    <a:cubicBezTo>
                      <a:pt x="445790" y="408329"/>
                      <a:pt x="454045" y="430554"/>
                      <a:pt x="478810" y="416584"/>
                    </a:cubicBezTo>
                    <a:cubicBezTo>
                      <a:pt x="485160" y="407694"/>
                      <a:pt x="473730" y="396264"/>
                      <a:pt x="483890" y="386739"/>
                    </a:cubicBezTo>
                    <a:cubicBezTo>
                      <a:pt x="503575" y="401344"/>
                      <a:pt x="502940" y="441984"/>
                      <a:pt x="535325" y="421029"/>
                    </a:cubicBezTo>
                    <a:cubicBezTo>
                      <a:pt x="535960" y="410234"/>
                      <a:pt x="536595" y="398804"/>
                      <a:pt x="537865" y="386739"/>
                    </a:cubicBezTo>
                    <a:cubicBezTo>
                      <a:pt x="560090" y="389914"/>
                      <a:pt x="549295" y="410869"/>
                      <a:pt x="561360" y="421029"/>
                    </a:cubicBezTo>
                    <a:cubicBezTo>
                      <a:pt x="600730" y="433094"/>
                      <a:pt x="587395" y="409599"/>
                      <a:pt x="600095" y="388009"/>
                    </a:cubicBezTo>
                    <a:cubicBezTo>
                      <a:pt x="605810" y="398169"/>
                      <a:pt x="610255" y="407059"/>
                      <a:pt x="615970" y="418489"/>
                    </a:cubicBezTo>
                    <a:close/>
                  </a:path>
                </a:pathLst>
              </a:cu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199" name="Google Shape;199;p4"/>
              <p:cNvSpPr/>
              <p:nvPr/>
            </p:nvSpPr>
            <p:spPr>
              <a:xfrm>
                <a:off x="1703617" y="1534561"/>
                <a:ext cx="308110" cy="146566"/>
              </a:xfrm>
              <a:custGeom>
                <a:avLst/>
                <a:gdLst/>
                <a:ahLst/>
                <a:cxnLst/>
                <a:rect l="l" t="t" r="r" b="b"/>
                <a:pathLst>
                  <a:path w="358267" h="170426" extrusionOk="0">
                    <a:moveTo>
                      <a:pt x="331351" y="0"/>
                    </a:moveTo>
                    <a:cubicBezTo>
                      <a:pt x="385326" y="29845"/>
                      <a:pt x="340241" y="100330"/>
                      <a:pt x="347226" y="149860"/>
                    </a:cubicBezTo>
                    <a:cubicBezTo>
                      <a:pt x="345956" y="186690"/>
                      <a:pt x="250706" y="162560"/>
                      <a:pt x="222766" y="163830"/>
                    </a:cubicBezTo>
                    <a:cubicBezTo>
                      <a:pt x="152281" y="173990"/>
                      <a:pt x="81796" y="159385"/>
                      <a:pt x="10676" y="165735"/>
                    </a:cubicBezTo>
                    <a:cubicBezTo>
                      <a:pt x="-67429" y="148590"/>
                      <a:pt x="307856" y="15240"/>
                      <a:pt x="331351" y="0"/>
                    </a:cubicBezTo>
                    <a:close/>
                    <a:moveTo>
                      <a:pt x="331986" y="27305"/>
                    </a:moveTo>
                    <a:cubicBezTo>
                      <a:pt x="281821" y="40005"/>
                      <a:pt x="86241" y="122555"/>
                      <a:pt x="64651" y="139700"/>
                    </a:cubicBezTo>
                    <a:cubicBezTo>
                      <a:pt x="146566" y="156845"/>
                      <a:pt x="236736" y="147955"/>
                      <a:pt x="321191" y="142875"/>
                    </a:cubicBezTo>
                    <a:cubicBezTo>
                      <a:pt x="327541" y="104140"/>
                      <a:pt x="333891" y="66675"/>
                      <a:pt x="331986" y="27305"/>
                    </a:cubicBezTo>
                    <a:close/>
                  </a:path>
                </a:pathLst>
              </a:cu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200" name="Google Shape;200;p4"/>
            <p:cNvSpPr/>
            <p:nvPr/>
          </p:nvSpPr>
          <p:spPr>
            <a:xfrm rot="-1696692">
              <a:off x="7441723" y="1525254"/>
              <a:ext cx="760522" cy="200454"/>
            </a:xfrm>
            <a:custGeom>
              <a:avLst/>
              <a:gdLst/>
              <a:ahLst/>
              <a:cxnLst/>
              <a:rect l="l" t="t" r="r" b="b"/>
              <a:pathLst>
                <a:path w="884171" h="233045" extrusionOk="0">
                  <a:moveTo>
                    <a:pt x="857928" y="0"/>
                  </a:moveTo>
                  <a:cubicBezTo>
                    <a:pt x="574717" y="35560"/>
                    <a:pt x="287698" y="28575"/>
                    <a:pt x="3218" y="62230"/>
                  </a:cubicBezTo>
                  <a:cubicBezTo>
                    <a:pt x="6393" y="102870"/>
                    <a:pt x="-13927" y="213360"/>
                    <a:pt x="19727" y="233045"/>
                  </a:cubicBezTo>
                  <a:cubicBezTo>
                    <a:pt x="151173" y="226695"/>
                    <a:pt x="281348" y="213995"/>
                    <a:pt x="413427" y="214630"/>
                  </a:cubicBezTo>
                  <a:cubicBezTo>
                    <a:pt x="563923" y="219075"/>
                    <a:pt x="715053" y="208280"/>
                    <a:pt x="865548" y="195580"/>
                  </a:cubicBezTo>
                  <a:cubicBezTo>
                    <a:pt x="899203" y="207010"/>
                    <a:pt x="881423" y="5080"/>
                    <a:pt x="857928" y="0"/>
                  </a:cubicBezTo>
                  <a:close/>
                  <a:moveTo>
                    <a:pt x="860467" y="169545"/>
                  </a:moveTo>
                  <a:cubicBezTo>
                    <a:pt x="825542" y="180340"/>
                    <a:pt x="790617" y="177165"/>
                    <a:pt x="756328" y="185420"/>
                  </a:cubicBezTo>
                  <a:cubicBezTo>
                    <a:pt x="748707" y="175260"/>
                    <a:pt x="742357" y="167005"/>
                    <a:pt x="735373" y="157480"/>
                  </a:cubicBezTo>
                  <a:cubicBezTo>
                    <a:pt x="723942" y="175260"/>
                    <a:pt x="730928" y="186690"/>
                    <a:pt x="703623" y="183515"/>
                  </a:cubicBezTo>
                  <a:cubicBezTo>
                    <a:pt x="699813" y="175895"/>
                    <a:pt x="695367" y="168275"/>
                    <a:pt x="690923" y="160020"/>
                  </a:cubicBezTo>
                  <a:cubicBezTo>
                    <a:pt x="677588" y="164465"/>
                    <a:pt x="685842" y="179070"/>
                    <a:pt x="676317" y="184150"/>
                  </a:cubicBezTo>
                  <a:cubicBezTo>
                    <a:pt x="662982" y="182245"/>
                    <a:pt x="673778" y="159385"/>
                    <a:pt x="654092" y="161290"/>
                  </a:cubicBezTo>
                  <a:cubicBezTo>
                    <a:pt x="652188" y="168910"/>
                    <a:pt x="649648" y="177800"/>
                    <a:pt x="647742" y="186690"/>
                  </a:cubicBezTo>
                  <a:cubicBezTo>
                    <a:pt x="598213" y="209550"/>
                    <a:pt x="632503" y="132080"/>
                    <a:pt x="597578" y="128270"/>
                  </a:cubicBezTo>
                  <a:cubicBezTo>
                    <a:pt x="574717" y="146050"/>
                    <a:pt x="625517" y="198120"/>
                    <a:pt x="575988" y="194310"/>
                  </a:cubicBezTo>
                  <a:cubicBezTo>
                    <a:pt x="571542" y="184150"/>
                    <a:pt x="566463" y="172720"/>
                    <a:pt x="561382" y="160020"/>
                  </a:cubicBezTo>
                  <a:cubicBezTo>
                    <a:pt x="548682" y="168910"/>
                    <a:pt x="555667" y="180975"/>
                    <a:pt x="551223" y="189865"/>
                  </a:cubicBezTo>
                  <a:cubicBezTo>
                    <a:pt x="527727" y="199390"/>
                    <a:pt x="528363" y="180340"/>
                    <a:pt x="515663" y="167640"/>
                  </a:cubicBezTo>
                  <a:cubicBezTo>
                    <a:pt x="506138" y="172720"/>
                    <a:pt x="510582" y="179070"/>
                    <a:pt x="509948" y="184785"/>
                  </a:cubicBezTo>
                  <a:cubicBezTo>
                    <a:pt x="503598" y="211455"/>
                    <a:pt x="478832" y="184150"/>
                    <a:pt x="477563" y="168275"/>
                  </a:cubicBezTo>
                  <a:cubicBezTo>
                    <a:pt x="475657" y="168275"/>
                    <a:pt x="473118" y="168910"/>
                    <a:pt x="471213" y="168910"/>
                  </a:cubicBezTo>
                  <a:cubicBezTo>
                    <a:pt x="468673" y="176530"/>
                    <a:pt x="468038" y="185420"/>
                    <a:pt x="468673" y="192405"/>
                  </a:cubicBezTo>
                  <a:cubicBezTo>
                    <a:pt x="419143" y="222885"/>
                    <a:pt x="449623" y="139065"/>
                    <a:pt x="420413" y="134620"/>
                  </a:cubicBezTo>
                  <a:cubicBezTo>
                    <a:pt x="403268" y="157480"/>
                    <a:pt x="441368" y="204470"/>
                    <a:pt x="384852" y="194310"/>
                  </a:cubicBezTo>
                  <a:cubicBezTo>
                    <a:pt x="379773" y="186690"/>
                    <a:pt x="374057" y="178435"/>
                    <a:pt x="367707" y="168910"/>
                  </a:cubicBezTo>
                  <a:cubicBezTo>
                    <a:pt x="355643" y="175260"/>
                    <a:pt x="365802" y="188595"/>
                    <a:pt x="356277" y="194310"/>
                  </a:cubicBezTo>
                  <a:cubicBezTo>
                    <a:pt x="341038" y="190500"/>
                    <a:pt x="348023" y="171450"/>
                    <a:pt x="337227" y="164465"/>
                  </a:cubicBezTo>
                  <a:cubicBezTo>
                    <a:pt x="323893" y="161290"/>
                    <a:pt x="327702" y="179705"/>
                    <a:pt x="325798" y="187960"/>
                  </a:cubicBezTo>
                  <a:cubicBezTo>
                    <a:pt x="311827" y="185420"/>
                    <a:pt x="316907" y="161290"/>
                    <a:pt x="299763" y="167640"/>
                  </a:cubicBezTo>
                  <a:cubicBezTo>
                    <a:pt x="299127" y="175260"/>
                    <a:pt x="298493" y="183515"/>
                    <a:pt x="297857" y="193040"/>
                  </a:cubicBezTo>
                  <a:cubicBezTo>
                    <a:pt x="284523" y="198120"/>
                    <a:pt x="270552" y="196215"/>
                    <a:pt x="255313" y="193675"/>
                  </a:cubicBezTo>
                  <a:cubicBezTo>
                    <a:pt x="253407" y="123190"/>
                    <a:pt x="226102" y="121285"/>
                    <a:pt x="228643" y="193675"/>
                  </a:cubicBezTo>
                  <a:cubicBezTo>
                    <a:pt x="208957" y="210185"/>
                    <a:pt x="200068" y="191770"/>
                    <a:pt x="189907" y="181610"/>
                  </a:cubicBezTo>
                  <a:cubicBezTo>
                    <a:pt x="187368" y="183515"/>
                    <a:pt x="184827" y="184150"/>
                    <a:pt x="184193" y="185420"/>
                  </a:cubicBezTo>
                  <a:cubicBezTo>
                    <a:pt x="179748" y="215265"/>
                    <a:pt x="160063" y="195580"/>
                    <a:pt x="153713" y="178435"/>
                  </a:cubicBezTo>
                  <a:cubicBezTo>
                    <a:pt x="136568" y="176530"/>
                    <a:pt x="152443" y="219075"/>
                    <a:pt x="127043" y="200025"/>
                  </a:cubicBezTo>
                  <a:cubicBezTo>
                    <a:pt x="124502" y="193040"/>
                    <a:pt x="122598" y="184150"/>
                    <a:pt x="116248" y="179070"/>
                  </a:cubicBezTo>
                  <a:cubicBezTo>
                    <a:pt x="104818" y="182245"/>
                    <a:pt x="108627" y="191135"/>
                    <a:pt x="106088" y="197485"/>
                  </a:cubicBezTo>
                  <a:cubicBezTo>
                    <a:pt x="76877" y="236855"/>
                    <a:pt x="86402" y="157480"/>
                    <a:pt x="76877" y="144780"/>
                  </a:cubicBezTo>
                  <a:cubicBezTo>
                    <a:pt x="43857" y="125095"/>
                    <a:pt x="66718" y="187325"/>
                    <a:pt x="62273" y="203200"/>
                  </a:cubicBezTo>
                  <a:cubicBezTo>
                    <a:pt x="52113" y="213360"/>
                    <a:pt x="41318" y="208280"/>
                    <a:pt x="29888" y="208280"/>
                  </a:cubicBezTo>
                  <a:cubicBezTo>
                    <a:pt x="26077" y="177165"/>
                    <a:pt x="5123" y="95250"/>
                    <a:pt x="35602" y="78740"/>
                  </a:cubicBezTo>
                  <a:cubicBezTo>
                    <a:pt x="133393" y="58420"/>
                    <a:pt x="233723" y="57785"/>
                    <a:pt x="333418" y="53975"/>
                  </a:cubicBezTo>
                  <a:cubicBezTo>
                    <a:pt x="505502" y="41910"/>
                    <a:pt x="680763" y="26670"/>
                    <a:pt x="852213" y="30480"/>
                  </a:cubicBezTo>
                  <a:cubicBezTo>
                    <a:pt x="863007" y="74930"/>
                    <a:pt x="864913" y="125730"/>
                    <a:pt x="860467" y="169545"/>
                  </a:cubicBezTo>
                  <a:close/>
                  <a:moveTo>
                    <a:pt x="776648" y="102235"/>
                  </a:moveTo>
                  <a:cubicBezTo>
                    <a:pt x="776648" y="144780"/>
                    <a:pt x="831892" y="132080"/>
                    <a:pt x="839513" y="100965"/>
                  </a:cubicBezTo>
                  <a:cubicBezTo>
                    <a:pt x="838878" y="50800"/>
                    <a:pt x="779188" y="59055"/>
                    <a:pt x="776648" y="102235"/>
                  </a:cubicBezTo>
                  <a:close/>
                  <a:moveTo>
                    <a:pt x="796967" y="102235"/>
                  </a:moveTo>
                  <a:cubicBezTo>
                    <a:pt x="799507" y="89535"/>
                    <a:pt x="809032" y="91440"/>
                    <a:pt x="817288" y="101600"/>
                  </a:cubicBezTo>
                  <a:cubicBezTo>
                    <a:pt x="809032" y="107315"/>
                    <a:pt x="796332" y="116205"/>
                    <a:pt x="796967" y="102235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01" name="Google Shape;201;p4"/>
            <p:cNvSpPr/>
            <p:nvPr/>
          </p:nvSpPr>
          <p:spPr>
            <a:xfrm>
              <a:off x="1161548" y="2558031"/>
              <a:ext cx="665135" cy="522113"/>
            </a:xfrm>
            <a:custGeom>
              <a:avLst/>
              <a:gdLst/>
              <a:ahLst/>
              <a:cxnLst/>
              <a:rect l="l" t="t" r="r" b="b"/>
              <a:pathLst>
                <a:path w="773413" h="607108" extrusionOk="0">
                  <a:moveTo>
                    <a:pt x="330200" y="266676"/>
                  </a:moveTo>
                  <a:cubicBezTo>
                    <a:pt x="311785" y="287631"/>
                    <a:pt x="356870" y="297791"/>
                    <a:pt x="365125" y="312396"/>
                  </a:cubicBezTo>
                  <a:cubicBezTo>
                    <a:pt x="452120" y="383516"/>
                    <a:pt x="374650" y="271121"/>
                    <a:pt x="330200" y="266676"/>
                  </a:cubicBezTo>
                  <a:close/>
                  <a:moveTo>
                    <a:pt x="345440" y="379706"/>
                  </a:moveTo>
                  <a:cubicBezTo>
                    <a:pt x="343535" y="361291"/>
                    <a:pt x="321945" y="360021"/>
                    <a:pt x="318770" y="343511"/>
                  </a:cubicBezTo>
                  <a:cubicBezTo>
                    <a:pt x="320675" y="320016"/>
                    <a:pt x="302260" y="323826"/>
                    <a:pt x="288925" y="317476"/>
                  </a:cubicBezTo>
                  <a:cubicBezTo>
                    <a:pt x="288290" y="309856"/>
                    <a:pt x="287655" y="302871"/>
                    <a:pt x="287020" y="295886"/>
                  </a:cubicBezTo>
                  <a:cubicBezTo>
                    <a:pt x="256540" y="302871"/>
                    <a:pt x="237490" y="313031"/>
                    <a:pt x="245745" y="340336"/>
                  </a:cubicBezTo>
                  <a:cubicBezTo>
                    <a:pt x="258445" y="358116"/>
                    <a:pt x="277495" y="337796"/>
                    <a:pt x="294005" y="347956"/>
                  </a:cubicBezTo>
                  <a:cubicBezTo>
                    <a:pt x="292100" y="368911"/>
                    <a:pt x="304800" y="377801"/>
                    <a:pt x="325120" y="377801"/>
                  </a:cubicBezTo>
                  <a:cubicBezTo>
                    <a:pt x="336550" y="404471"/>
                    <a:pt x="335915" y="405106"/>
                    <a:pt x="358775" y="416536"/>
                  </a:cubicBezTo>
                  <a:cubicBezTo>
                    <a:pt x="372110" y="422251"/>
                    <a:pt x="386715" y="457176"/>
                    <a:pt x="400050" y="436221"/>
                  </a:cubicBezTo>
                  <a:cubicBezTo>
                    <a:pt x="391795" y="396851"/>
                    <a:pt x="360680" y="405106"/>
                    <a:pt x="345440" y="379706"/>
                  </a:cubicBezTo>
                  <a:close/>
                  <a:moveTo>
                    <a:pt x="507365" y="428601"/>
                  </a:moveTo>
                  <a:cubicBezTo>
                    <a:pt x="495935" y="401296"/>
                    <a:pt x="474345" y="382881"/>
                    <a:pt x="453390" y="364466"/>
                  </a:cubicBezTo>
                  <a:cubicBezTo>
                    <a:pt x="431165" y="346051"/>
                    <a:pt x="431165" y="391136"/>
                    <a:pt x="451485" y="393676"/>
                  </a:cubicBezTo>
                  <a:cubicBezTo>
                    <a:pt x="487045" y="408916"/>
                    <a:pt x="488315" y="451461"/>
                    <a:pt x="525145" y="467336"/>
                  </a:cubicBezTo>
                  <a:cubicBezTo>
                    <a:pt x="542925" y="447651"/>
                    <a:pt x="513715" y="441301"/>
                    <a:pt x="507365" y="428601"/>
                  </a:cubicBezTo>
                  <a:close/>
                  <a:moveTo>
                    <a:pt x="504825" y="315571"/>
                  </a:moveTo>
                  <a:cubicBezTo>
                    <a:pt x="500380" y="301601"/>
                    <a:pt x="481965" y="299061"/>
                    <a:pt x="480060" y="284456"/>
                  </a:cubicBezTo>
                  <a:cubicBezTo>
                    <a:pt x="474980" y="258421"/>
                    <a:pt x="442595" y="265406"/>
                    <a:pt x="434340" y="241276"/>
                  </a:cubicBezTo>
                  <a:cubicBezTo>
                    <a:pt x="421005" y="238101"/>
                    <a:pt x="410210" y="251436"/>
                    <a:pt x="398145" y="240006"/>
                  </a:cubicBezTo>
                  <a:cubicBezTo>
                    <a:pt x="403860" y="233656"/>
                    <a:pt x="408940" y="232386"/>
                    <a:pt x="417195" y="228576"/>
                  </a:cubicBezTo>
                  <a:cubicBezTo>
                    <a:pt x="400050" y="175871"/>
                    <a:pt x="313690" y="272391"/>
                    <a:pt x="419735" y="267311"/>
                  </a:cubicBezTo>
                  <a:cubicBezTo>
                    <a:pt x="422275" y="289536"/>
                    <a:pt x="445770" y="278741"/>
                    <a:pt x="461645" y="288266"/>
                  </a:cubicBezTo>
                  <a:cubicBezTo>
                    <a:pt x="460375" y="315571"/>
                    <a:pt x="490855" y="330176"/>
                    <a:pt x="508000" y="347321"/>
                  </a:cubicBezTo>
                  <a:cubicBezTo>
                    <a:pt x="532130" y="360656"/>
                    <a:pt x="526415" y="399391"/>
                    <a:pt x="563245" y="392406"/>
                  </a:cubicBezTo>
                  <a:cubicBezTo>
                    <a:pt x="560070" y="370181"/>
                    <a:pt x="537210" y="365101"/>
                    <a:pt x="537210" y="340971"/>
                  </a:cubicBezTo>
                  <a:cubicBezTo>
                    <a:pt x="524510" y="334621"/>
                    <a:pt x="509270" y="329541"/>
                    <a:pt x="504825" y="315571"/>
                  </a:cubicBezTo>
                  <a:close/>
                  <a:moveTo>
                    <a:pt x="744220" y="156186"/>
                  </a:moveTo>
                  <a:cubicBezTo>
                    <a:pt x="658495" y="119991"/>
                    <a:pt x="573405" y="78081"/>
                    <a:pt x="509270" y="8231"/>
                  </a:cubicBezTo>
                  <a:cubicBezTo>
                    <a:pt x="478155" y="-22249"/>
                    <a:pt x="454660" y="40616"/>
                    <a:pt x="430530" y="55856"/>
                  </a:cubicBezTo>
                  <a:cubicBezTo>
                    <a:pt x="309880" y="170156"/>
                    <a:pt x="172720" y="286361"/>
                    <a:pt x="0" y="294616"/>
                  </a:cubicBezTo>
                  <a:cubicBezTo>
                    <a:pt x="14605" y="319381"/>
                    <a:pt x="14605" y="318746"/>
                    <a:pt x="29845" y="328271"/>
                  </a:cubicBezTo>
                  <a:cubicBezTo>
                    <a:pt x="91440" y="365736"/>
                    <a:pt x="144780" y="415901"/>
                    <a:pt x="205740" y="454001"/>
                  </a:cubicBezTo>
                  <a:cubicBezTo>
                    <a:pt x="279400" y="483211"/>
                    <a:pt x="368935" y="638786"/>
                    <a:pt x="440690" y="601322"/>
                  </a:cubicBezTo>
                  <a:cubicBezTo>
                    <a:pt x="623570" y="562586"/>
                    <a:pt x="855980" y="342876"/>
                    <a:pt x="744220" y="156186"/>
                  </a:cubicBezTo>
                  <a:close/>
                  <a:moveTo>
                    <a:pt x="412750" y="585447"/>
                  </a:moveTo>
                  <a:cubicBezTo>
                    <a:pt x="372110" y="579731"/>
                    <a:pt x="340995" y="535916"/>
                    <a:pt x="308610" y="511786"/>
                  </a:cubicBezTo>
                  <a:cubicBezTo>
                    <a:pt x="229235" y="438761"/>
                    <a:pt x="133985" y="389866"/>
                    <a:pt x="57150" y="314301"/>
                  </a:cubicBezTo>
                  <a:cubicBezTo>
                    <a:pt x="231140" y="271756"/>
                    <a:pt x="370840" y="152376"/>
                    <a:pt x="493395" y="26646"/>
                  </a:cubicBezTo>
                  <a:cubicBezTo>
                    <a:pt x="561975" y="90781"/>
                    <a:pt x="644525" y="126976"/>
                    <a:pt x="723265" y="173966"/>
                  </a:cubicBezTo>
                  <a:cubicBezTo>
                    <a:pt x="699135" y="203176"/>
                    <a:pt x="664210" y="216511"/>
                    <a:pt x="643255" y="243816"/>
                  </a:cubicBezTo>
                  <a:cubicBezTo>
                    <a:pt x="660400" y="283186"/>
                    <a:pt x="710565" y="292076"/>
                    <a:pt x="733425" y="327636"/>
                  </a:cubicBezTo>
                  <a:cubicBezTo>
                    <a:pt x="689610" y="466701"/>
                    <a:pt x="548005" y="554966"/>
                    <a:pt x="412750" y="585447"/>
                  </a:cubicBezTo>
                  <a:close/>
                  <a:moveTo>
                    <a:pt x="674370" y="250166"/>
                  </a:moveTo>
                  <a:cubicBezTo>
                    <a:pt x="697865" y="229211"/>
                    <a:pt x="714375" y="205716"/>
                    <a:pt x="743585" y="197461"/>
                  </a:cubicBezTo>
                  <a:cubicBezTo>
                    <a:pt x="744855" y="232386"/>
                    <a:pt x="751205" y="265406"/>
                    <a:pt x="738505" y="299061"/>
                  </a:cubicBezTo>
                  <a:cubicBezTo>
                    <a:pt x="712470" y="288266"/>
                    <a:pt x="697865" y="265406"/>
                    <a:pt x="674370" y="250166"/>
                  </a:cubicBezTo>
                  <a:close/>
                  <a:moveTo>
                    <a:pt x="641985" y="310491"/>
                  </a:moveTo>
                  <a:cubicBezTo>
                    <a:pt x="619760" y="306681"/>
                    <a:pt x="605790" y="289536"/>
                    <a:pt x="589280" y="280011"/>
                  </a:cubicBezTo>
                  <a:cubicBezTo>
                    <a:pt x="587375" y="270486"/>
                    <a:pt x="586105" y="263501"/>
                    <a:pt x="584835" y="255881"/>
                  </a:cubicBezTo>
                  <a:cubicBezTo>
                    <a:pt x="541020" y="246356"/>
                    <a:pt x="568960" y="223496"/>
                    <a:pt x="506095" y="215241"/>
                  </a:cubicBezTo>
                  <a:cubicBezTo>
                    <a:pt x="534670" y="166346"/>
                    <a:pt x="490220" y="189841"/>
                    <a:pt x="461645" y="186031"/>
                  </a:cubicBezTo>
                  <a:cubicBezTo>
                    <a:pt x="436245" y="172061"/>
                    <a:pt x="474345" y="158726"/>
                    <a:pt x="487045" y="156186"/>
                  </a:cubicBezTo>
                  <a:cubicBezTo>
                    <a:pt x="502920" y="130786"/>
                    <a:pt x="456565" y="133961"/>
                    <a:pt x="447040" y="148566"/>
                  </a:cubicBezTo>
                  <a:cubicBezTo>
                    <a:pt x="419100" y="174601"/>
                    <a:pt x="444500" y="210796"/>
                    <a:pt x="478790" y="206986"/>
                  </a:cubicBezTo>
                  <a:cubicBezTo>
                    <a:pt x="490855" y="245086"/>
                    <a:pt x="502285" y="234291"/>
                    <a:pt x="534670" y="244451"/>
                  </a:cubicBezTo>
                  <a:cubicBezTo>
                    <a:pt x="539115" y="264771"/>
                    <a:pt x="565785" y="269851"/>
                    <a:pt x="571500" y="292711"/>
                  </a:cubicBezTo>
                  <a:cubicBezTo>
                    <a:pt x="590550" y="305411"/>
                    <a:pt x="613410" y="332081"/>
                    <a:pt x="638175" y="329541"/>
                  </a:cubicBezTo>
                  <a:cubicBezTo>
                    <a:pt x="647700" y="327636"/>
                    <a:pt x="648335" y="313666"/>
                    <a:pt x="641985" y="310491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202" name="Google Shape;202;p4"/>
            <p:cNvGrpSpPr/>
            <p:nvPr/>
          </p:nvGrpSpPr>
          <p:grpSpPr>
            <a:xfrm>
              <a:off x="346827" y="3411153"/>
              <a:ext cx="376916" cy="455685"/>
              <a:chOff x="1010452" y="1144365"/>
              <a:chExt cx="376916" cy="455685"/>
            </a:xfrm>
          </p:grpSpPr>
          <p:sp>
            <p:nvSpPr>
              <p:cNvPr id="203" name="Google Shape;203;p4"/>
              <p:cNvSpPr/>
              <p:nvPr/>
            </p:nvSpPr>
            <p:spPr>
              <a:xfrm>
                <a:off x="1010452" y="1144365"/>
                <a:ext cx="376916" cy="455685"/>
              </a:xfrm>
              <a:custGeom>
                <a:avLst/>
                <a:gdLst/>
                <a:ahLst/>
                <a:cxnLst/>
                <a:rect l="l" t="t" r="r" b="b"/>
                <a:pathLst>
                  <a:path w="438274" h="529866" extrusionOk="0">
                    <a:moveTo>
                      <a:pt x="42669" y="358775"/>
                    </a:moveTo>
                    <a:cubicBezTo>
                      <a:pt x="32509" y="365760"/>
                      <a:pt x="24889" y="370840"/>
                      <a:pt x="16634" y="376555"/>
                    </a:cubicBezTo>
                    <a:cubicBezTo>
                      <a:pt x="759" y="367030"/>
                      <a:pt x="-511" y="353060"/>
                      <a:pt x="124" y="337820"/>
                    </a:cubicBezTo>
                    <a:cubicBezTo>
                      <a:pt x="25524" y="336550"/>
                      <a:pt x="44574" y="340360"/>
                      <a:pt x="69339" y="353060"/>
                    </a:cubicBezTo>
                    <a:cubicBezTo>
                      <a:pt x="81404" y="349250"/>
                      <a:pt x="94739" y="345440"/>
                      <a:pt x="107439" y="340995"/>
                    </a:cubicBezTo>
                    <a:cubicBezTo>
                      <a:pt x="139189" y="224155"/>
                      <a:pt x="129029" y="254000"/>
                      <a:pt x="172209" y="186055"/>
                    </a:cubicBezTo>
                    <a:cubicBezTo>
                      <a:pt x="136014" y="133985"/>
                      <a:pt x="101089" y="64770"/>
                      <a:pt x="130934" y="0"/>
                    </a:cubicBezTo>
                    <a:cubicBezTo>
                      <a:pt x="181099" y="8255"/>
                      <a:pt x="230629" y="101600"/>
                      <a:pt x="237614" y="151130"/>
                    </a:cubicBezTo>
                    <a:cubicBezTo>
                      <a:pt x="282699" y="160020"/>
                      <a:pt x="330324" y="148590"/>
                      <a:pt x="366519" y="186055"/>
                    </a:cubicBezTo>
                    <a:cubicBezTo>
                      <a:pt x="391284" y="211455"/>
                      <a:pt x="430654" y="226695"/>
                      <a:pt x="438274" y="264795"/>
                    </a:cubicBezTo>
                    <a:cubicBezTo>
                      <a:pt x="363344" y="320040"/>
                      <a:pt x="256029" y="259080"/>
                      <a:pt x="195704" y="205740"/>
                    </a:cubicBezTo>
                    <a:cubicBezTo>
                      <a:pt x="153794" y="228600"/>
                      <a:pt x="141094" y="292100"/>
                      <a:pt x="136649" y="332740"/>
                    </a:cubicBezTo>
                    <a:cubicBezTo>
                      <a:pt x="143634" y="339090"/>
                      <a:pt x="151889" y="345440"/>
                      <a:pt x="160779" y="353060"/>
                    </a:cubicBezTo>
                    <a:cubicBezTo>
                      <a:pt x="169669" y="349885"/>
                      <a:pt x="178559" y="346075"/>
                      <a:pt x="188084" y="342900"/>
                    </a:cubicBezTo>
                    <a:cubicBezTo>
                      <a:pt x="193799" y="347345"/>
                      <a:pt x="199514" y="351790"/>
                      <a:pt x="205864" y="357505"/>
                    </a:cubicBezTo>
                    <a:cubicBezTo>
                      <a:pt x="238249" y="346710"/>
                      <a:pt x="275079" y="366395"/>
                      <a:pt x="310004" y="365125"/>
                    </a:cubicBezTo>
                    <a:cubicBezTo>
                      <a:pt x="348104" y="407670"/>
                      <a:pt x="245869" y="379095"/>
                      <a:pt x="227454" y="375285"/>
                    </a:cubicBezTo>
                    <a:cubicBezTo>
                      <a:pt x="220469" y="379095"/>
                      <a:pt x="212849" y="384175"/>
                      <a:pt x="203959" y="388620"/>
                    </a:cubicBezTo>
                    <a:cubicBezTo>
                      <a:pt x="196974" y="386080"/>
                      <a:pt x="188719" y="381000"/>
                      <a:pt x="184274" y="375920"/>
                    </a:cubicBezTo>
                    <a:cubicBezTo>
                      <a:pt x="167129" y="374650"/>
                      <a:pt x="151889" y="373380"/>
                      <a:pt x="134744" y="372110"/>
                    </a:cubicBezTo>
                    <a:cubicBezTo>
                      <a:pt x="134744" y="381000"/>
                      <a:pt x="139189" y="389890"/>
                      <a:pt x="145539" y="395605"/>
                    </a:cubicBezTo>
                    <a:cubicBezTo>
                      <a:pt x="186179" y="433070"/>
                      <a:pt x="166494" y="499110"/>
                      <a:pt x="128394" y="528955"/>
                    </a:cubicBezTo>
                    <a:cubicBezTo>
                      <a:pt x="69974" y="541020"/>
                      <a:pt x="67434" y="429895"/>
                      <a:pt x="99819" y="396875"/>
                    </a:cubicBezTo>
                    <a:cubicBezTo>
                      <a:pt x="113154" y="386715"/>
                      <a:pt x="109979" y="361315"/>
                      <a:pt x="90294" y="370205"/>
                    </a:cubicBezTo>
                    <a:cubicBezTo>
                      <a:pt x="71244" y="380365"/>
                      <a:pt x="57909" y="368300"/>
                      <a:pt x="42669" y="358775"/>
                    </a:cubicBezTo>
                    <a:close/>
                    <a:moveTo>
                      <a:pt x="111884" y="481965"/>
                    </a:moveTo>
                    <a:cubicBezTo>
                      <a:pt x="107439" y="512445"/>
                      <a:pt x="133474" y="506095"/>
                      <a:pt x="111249" y="482600"/>
                    </a:cubicBezTo>
                    <a:cubicBezTo>
                      <a:pt x="110614" y="470535"/>
                      <a:pt x="109979" y="458470"/>
                      <a:pt x="108709" y="446405"/>
                    </a:cubicBezTo>
                    <a:cubicBezTo>
                      <a:pt x="105534" y="458470"/>
                      <a:pt x="99184" y="471805"/>
                      <a:pt x="111884" y="481965"/>
                    </a:cubicBezTo>
                    <a:close/>
                    <a:moveTo>
                      <a:pt x="200784" y="171450"/>
                    </a:moveTo>
                    <a:cubicBezTo>
                      <a:pt x="233804" y="126365"/>
                      <a:pt x="188084" y="57785"/>
                      <a:pt x="148079" y="34290"/>
                    </a:cubicBezTo>
                    <a:cubicBezTo>
                      <a:pt x="130934" y="70485"/>
                      <a:pt x="156334" y="168910"/>
                      <a:pt x="200784" y="171450"/>
                    </a:cubicBezTo>
                    <a:lnTo>
                      <a:pt x="200784" y="171450"/>
                    </a:lnTo>
                    <a:close/>
                    <a:moveTo>
                      <a:pt x="241424" y="220980"/>
                    </a:moveTo>
                    <a:lnTo>
                      <a:pt x="242059" y="219075"/>
                    </a:lnTo>
                    <a:lnTo>
                      <a:pt x="240154" y="220345"/>
                    </a:lnTo>
                    <a:cubicBezTo>
                      <a:pt x="289684" y="245110"/>
                      <a:pt x="363979" y="292100"/>
                      <a:pt x="412239" y="248920"/>
                    </a:cubicBezTo>
                    <a:cubicBezTo>
                      <a:pt x="370964" y="205740"/>
                      <a:pt x="304289" y="149860"/>
                      <a:pt x="243964" y="186690"/>
                    </a:cubicBezTo>
                    <a:cubicBezTo>
                      <a:pt x="269999" y="217170"/>
                      <a:pt x="344294" y="203835"/>
                      <a:pt x="353819" y="244475"/>
                    </a:cubicBezTo>
                    <a:cubicBezTo>
                      <a:pt x="318259" y="237490"/>
                      <a:pt x="280159" y="214630"/>
                      <a:pt x="241424" y="220980"/>
                    </a:cubicBezTo>
                    <a:close/>
                    <a:moveTo>
                      <a:pt x="139189" y="431165"/>
                    </a:moveTo>
                    <a:cubicBezTo>
                      <a:pt x="135379" y="450215"/>
                      <a:pt x="134744" y="450215"/>
                      <a:pt x="140459" y="465455"/>
                    </a:cubicBezTo>
                    <a:cubicBezTo>
                      <a:pt x="146809" y="453390"/>
                      <a:pt x="145539" y="443230"/>
                      <a:pt x="139189" y="431165"/>
                    </a:cubicBezTo>
                    <a:close/>
                  </a:path>
                </a:pathLst>
              </a:cu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204" name="Google Shape;204;p4"/>
              <p:cNvSpPr/>
              <p:nvPr/>
            </p:nvSpPr>
            <p:spPr>
              <a:xfrm>
                <a:off x="1151008" y="1222803"/>
                <a:ext cx="35003" cy="68520"/>
              </a:xfrm>
              <a:custGeom>
                <a:avLst/>
                <a:gdLst/>
                <a:ahLst/>
                <a:cxnLst/>
                <a:rect l="l" t="t" r="r" b="b"/>
                <a:pathLst>
                  <a:path w="40701" h="79674" extrusionOk="0">
                    <a:moveTo>
                      <a:pt x="38100" y="79674"/>
                    </a:moveTo>
                    <a:cubicBezTo>
                      <a:pt x="20320" y="56179"/>
                      <a:pt x="8255" y="30144"/>
                      <a:pt x="0" y="2840"/>
                    </a:cubicBezTo>
                    <a:cubicBezTo>
                      <a:pt x="24130" y="-16210"/>
                      <a:pt x="48895" y="66340"/>
                      <a:pt x="38100" y="79674"/>
                    </a:cubicBezTo>
                    <a:close/>
                  </a:path>
                </a:pathLst>
              </a:cu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205" name="Google Shape;205;p4"/>
            <p:cNvSpPr/>
            <p:nvPr/>
          </p:nvSpPr>
          <p:spPr>
            <a:xfrm rot="-1109260">
              <a:off x="7493180" y="3971096"/>
              <a:ext cx="396713" cy="402269"/>
            </a:xfrm>
            <a:custGeom>
              <a:avLst/>
              <a:gdLst/>
              <a:ahLst/>
              <a:cxnLst/>
              <a:rect l="l" t="t" r="r" b="b"/>
              <a:pathLst>
                <a:path w="461644" h="468109" extrusionOk="0">
                  <a:moveTo>
                    <a:pt x="313055" y="28998"/>
                  </a:moveTo>
                  <a:cubicBezTo>
                    <a:pt x="261620" y="-13547"/>
                    <a:pt x="187960" y="-4022"/>
                    <a:pt x="131445" y="23918"/>
                  </a:cubicBezTo>
                  <a:cubicBezTo>
                    <a:pt x="158750" y="209973"/>
                    <a:pt x="74295" y="277918"/>
                    <a:pt x="0" y="435398"/>
                  </a:cubicBezTo>
                  <a:cubicBezTo>
                    <a:pt x="26670" y="495088"/>
                    <a:pt x="107314" y="453178"/>
                    <a:pt x="158750" y="461433"/>
                  </a:cubicBezTo>
                  <a:cubicBezTo>
                    <a:pt x="257810" y="439208"/>
                    <a:pt x="367664" y="470323"/>
                    <a:pt x="461645" y="435398"/>
                  </a:cubicBezTo>
                  <a:cubicBezTo>
                    <a:pt x="369570" y="280458"/>
                    <a:pt x="297814" y="222038"/>
                    <a:pt x="313055" y="28998"/>
                  </a:cubicBezTo>
                  <a:close/>
                  <a:moveTo>
                    <a:pt x="270510" y="39158"/>
                  </a:moveTo>
                  <a:cubicBezTo>
                    <a:pt x="237489" y="54398"/>
                    <a:pt x="205105" y="51858"/>
                    <a:pt x="172085" y="38523"/>
                  </a:cubicBezTo>
                  <a:cubicBezTo>
                    <a:pt x="197485" y="14393"/>
                    <a:pt x="243205" y="16933"/>
                    <a:pt x="270510" y="39158"/>
                  </a:cubicBezTo>
                  <a:close/>
                  <a:moveTo>
                    <a:pt x="160655" y="63923"/>
                  </a:moveTo>
                  <a:cubicBezTo>
                    <a:pt x="203835" y="69638"/>
                    <a:pt x="242570" y="70273"/>
                    <a:pt x="287020" y="64558"/>
                  </a:cubicBezTo>
                  <a:cubicBezTo>
                    <a:pt x="301625" y="119803"/>
                    <a:pt x="283845" y="182033"/>
                    <a:pt x="306070" y="232833"/>
                  </a:cubicBezTo>
                  <a:cubicBezTo>
                    <a:pt x="314325" y="244898"/>
                    <a:pt x="330835" y="258868"/>
                    <a:pt x="321310" y="274743"/>
                  </a:cubicBezTo>
                  <a:cubicBezTo>
                    <a:pt x="258445" y="376978"/>
                    <a:pt x="194310" y="273473"/>
                    <a:pt x="116839" y="281728"/>
                  </a:cubicBezTo>
                  <a:cubicBezTo>
                    <a:pt x="172085" y="168063"/>
                    <a:pt x="155575" y="180763"/>
                    <a:pt x="160655" y="63923"/>
                  </a:cubicBezTo>
                  <a:close/>
                  <a:moveTo>
                    <a:pt x="350520" y="430318"/>
                  </a:moveTo>
                  <a:cubicBezTo>
                    <a:pt x="243839" y="425238"/>
                    <a:pt x="137795" y="444923"/>
                    <a:pt x="31750" y="441113"/>
                  </a:cubicBezTo>
                  <a:cubicBezTo>
                    <a:pt x="123189" y="141393"/>
                    <a:pt x="212089" y="450003"/>
                    <a:pt x="340360" y="284903"/>
                  </a:cubicBezTo>
                  <a:cubicBezTo>
                    <a:pt x="373380" y="329353"/>
                    <a:pt x="400685" y="368088"/>
                    <a:pt x="425450" y="415713"/>
                  </a:cubicBezTo>
                  <a:cubicBezTo>
                    <a:pt x="418464" y="425238"/>
                    <a:pt x="368935" y="431588"/>
                    <a:pt x="350520" y="430318"/>
                  </a:cubicBezTo>
                  <a:close/>
                  <a:moveTo>
                    <a:pt x="275589" y="413173"/>
                  </a:moveTo>
                  <a:cubicBezTo>
                    <a:pt x="280670" y="396663"/>
                    <a:pt x="275589" y="382058"/>
                    <a:pt x="274320" y="363643"/>
                  </a:cubicBezTo>
                  <a:cubicBezTo>
                    <a:pt x="203200" y="347768"/>
                    <a:pt x="209550" y="449368"/>
                    <a:pt x="275589" y="413173"/>
                  </a:cubicBezTo>
                  <a:close/>
                  <a:moveTo>
                    <a:pt x="250189" y="403648"/>
                  </a:moveTo>
                  <a:cubicBezTo>
                    <a:pt x="236855" y="403013"/>
                    <a:pt x="242570" y="390313"/>
                    <a:pt x="252095" y="387773"/>
                  </a:cubicBezTo>
                  <a:cubicBezTo>
                    <a:pt x="264160" y="389678"/>
                    <a:pt x="259714" y="403013"/>
                    <a:pt x="250189" y="403648"/>
                  </a:cubicBezTo>
                  <a:close/>
                  <a:moveTo>
                    <a:pt x="160020" y="336338"/>
                  </a:moveTo>
                  <a:cubicBezTo>
                    <a:pt x="121920" y="334433"/>
                    <a:pt x="120014" y="387138"/>
                    <a:pt x="158750" y="385233"/>
                  </a:cubicBezTo>
                  <a:cubicBezTo>
                    <a:pt x="191770" y="387773"/>
                    <a:pt x="194310" y="335703"/>
                    <a:pt x="160020" y="336338"/>
                  </a:cubicBezTo>
                  <a:close/>
                  <a:moveTo>
                    <a:pt x="153035" y="363008"/>
                  </a:moveTo>
                  <a:cubicBezTo>
                    <a:pt x="160020" y="361103"/>
                    <a:pt x="163830" y="354118"/>
                    <a:pt x="167639" y="365548"/>
                  </a:cubicBezTo>
                  <a:cubicBezTo>
                    <a:pt x="161289" y="366183"/>
                    <a:pt x="155575" y="370628"/>
                    <a:pt x="153035" y="363008"/>
                  </a:cubicBezTo>
                  <a:close/>
                  <a:moveTo>
                    <a:pt x="235585" y="262678"/>
                  </a:moveTo>
                  <a:cubicBezTo>
                    <a:pt x="268605" y="265218"/>
                    <a:pt x="281305" y="215053"/>
                    <a:pt x="240030" y="211243"/>
                  </a:cubicBezTo>
                  <a:cubicBezTo>
                    <a:pt x="203200" y="206798"/>
                    <a:pt x="203835" y="257598"/>
                    <a:pt x="235585" y="262678"/>
                  </a:cubicBezTo>
                  <a:close/>
                  <a:moveTo>
                    <a:pt x="248285" y="235373"/>
                  </a:moveTo>
                  <a:cubicBezTo>
                    <a:pt x="242570" y="240453"/>
                    <a:pt x="237489" y="246803"/>
                    <a:pt x="232410" y="238548"/>
                  </a:cubicBezTo>
                  <a:cubicBezTo>
                    <a:pt x="231139" y="228388"/>
                    <a:pt x="240664" y="230293"/>
                    <a:pt x="248285" y="235373"/>
                  </a:cubicBezTo>
                  <a:close/>
                  <a:moveTo>
                    <a:pt x="224155" y="133138"/>
                  </a:moveTo>
                  <a:cubicBezTo>
                    <a:pt x="224789" y="115993"/>
                    <a:pt x="196214" y="108373"/>
                    <a:pt x="193675" y="129328"/>
                  </a:cubicBezTo>
                  <a:cubicBezTo>
                    <a:pt x="190500" y="154093"/>
                    <a:pt x="222250" y="155998"/>
                    <a:pt x="224155" y="133138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06" name="Google Shape;206;p4"/>
            <p:cNvSpPr/>
            <p:nvPr/>
          </p:nvSpPr>
          <p:spPr>
            <a:xfrm>
              <a:off x="6255960" y="791694"/>
              <a:ext cx="453103" cy="511439"/>
            </a:xfrm>
            <a:custGeom>
              <a:avLst/>
              <a:gdLst/>
              <a:ahLst/>
              <a:cxnLst/>
              <a:rect l="l" t="t" r="r" b="b"/>
              <a:pathLst>
                <a:path w="526864" h="594697" extrusionOk="0">
                  <a:moveTo>
                    <a:pt x="476936" y="348155"/>
                  </a:moveTo>
                  <a:cubicBezTo>
                    <a:pt x="414706" y="390065"/>
                    <a:pt x="352476" y="373555"/>
                    <a:pt x="427406" y="306880"/>
                  </a:cubicBezTo>
                  <a:cubicBezTo>
                    <a:pt x="588696" y="206550"/>
                    <a:pt x="435661" y="-15065"/>
                    <a:pt x="280086" y="810"/>
                  </a:cubicBezTo>
                  <a:cubicBezTo>
                    <a:pt x="137211" y="13510"/>
                    <a:pt x="14656" y="153845"/>
                    <a:pt x="51" y="293545"/>
                  </a:cubicBezTo>
                  <a:cubicBezTo>
                    <a:pt x="-3759" y="510080"/>
                    <a:pt x="205791" y="675815"/>
                    <a:pt x="402641" y="552625"/>
                  </a:cubicBezTo>
                  <a:cubicBezTo>
                    <a:pt x="461061" y="528495"/>
                    <a:pt x="601396" y="353870"/>
                    <a:pt x="476936" y="348155"/>
                  </a:cubicBezTo>
                  <a:close/>
                  <a:moveTo>
                    <a:pt x="205156" y="568500"/>
                  </a:moveTo>
                  <a:cubicBezTo>
                    <a:pt x="39421" y="529765"/>
                    <a:pt x="-27254" y="296085"/>
                    <a:pt x="67996" y="162735"/>
                  </a:cubicBezTo>
                  <a:cubicBezTo>
                    <a:pt x="139116" y="53515"/>
                    <a:pt x="294691" y="-44275"/>
                    <a:pt x="410896" y="59865"/>
                  </a:cubicBezTo>
                  <a:cubicBezTo>
                    <a:pt x="457251" y="97965"/>
                    <a:pt x="501066" y="170990"/>
                    <a:pt x="469316" y="230045"/>
                  </a:cubicBezTo>
                  <a:cubicBezTo>
                    <a:pt x="447726" y="280845"/>
                    <a:pt x="340411" y="315135"/>
                    <a:pt x="379146" y="376095"/>
                  </a:cubicBezTo>
                  <a:cubicBezTo>
                    <a:pt x="412801" y="414830"/>
                    <a:pt x="457886" y="371650"/>
                    <a:pt x="497256" y="369745"/>
                  </a:cubicBezTo>
                  <a:cubicBezTo>
                    <a:pt x="507416" y="503095"/>
                    <a:pt x="323901" y="594535"/>
                    <a:pt x="205156" y="568500"/>
                  </a:cubicBezTo>
                  <a:close/>
                  <a:moveTo>
                    <a:pt x="132766" y="332915"/>
                  </a:moveTo>
                  <a:cubicBezTo>
                    <a:pt x="154991" y="341805"/>
                    <a:pt x="200076" y="333550"/>
                    <a:pt x="181026" y="301165"/>
                  </a:cubicBezTo>
                  <a:cubicBezTo>
                    <a:pt x="172136" y="286560"/>
                    <a:pt x="167691" y="270050"/>
                    <a:pt x="172771" y="252270"/>
                  </a:cubicBezTo>
                  <a:cubicBezTo>
                    <a:pt x="176581" y="210995"/>
                    <a:pt x="122606" y="217345"/>
                    <a:pt x="95936" y="212900"/>
                  </a:cubicBezTo>
                  <a:cubicBezTo>
                    <a:pt x="30531" y="204645"/>
                    <a:pt x="20371" y="327200"/>
                    <a:pt x="76886" y="346885"/>
                  </a:cubicBezTo>
                  <a:cubicBezTo>
                    <a:pt x="96571" y="336090"/>
                    <a:pt x="109906" y="322755"/>
                    <a:pt x="132766" y="332915"/>
                  </a:cubicBezTo>
                  <a:close/>
                  <a:moveTo>
                    <a:pt x="283261" y="118920"/>
                  </a:moveTo>
                  <a:cubicBezTo>
                    <a:pt x="299771" y="35735"/>
                    <a:pt x="146101" y="25575"/>
                    <a:pt x="179756" y="118920"/>
                  </a:cubicBezTo>
                  <a:cubicBezTo>
                    <a:pt x="116256" y="200835"/>
                    <a:pt x="250241" y="230045"/>
                    <a:pt x="283261" y="118920"/>
                  </a:cubicBezTo>
                  <a:close/>
                  <a:moveTo>
                    <a:pt x="263576" y="96695"/>
                  </a:moveTo>
                  <a:cubicBezTo>
                    <a:pt x="261671" y="99870"/>
                    <a:pt x="260401" y="101775"/>
                    <a:pt x="259766" y="103045"/>
                  </a:cubicBezTo>
                  <a:cubicBezTo>
                    <a:pt x="249606" y="96060"/>
                    <a:pt x="253416" y="87170"/>
                    <a:pt x="263576" y="96695"/>
                  </a:cubicBezTo>
                  <a:close/>
                  <a:moveTo>
                    <a:pt x="229286" y="144320"/>
                  </a:moveTo>
                  <a:cubicBezTo>
                    <a:pt x="232461" y="131620"/>
                    <a:pt x="239446" y="126540"/>
                    <a:pt x="255321" y="121460"/>
                  </a:cubicBezTo>
                  <a:cubicBezTo>
                    <a:pt x="248336" y="136065"/>
                    <a:pt x="245161" y="146225"/>
                    <a:pt x="229286" y="144320"/>
                  </a:cubicBezTo>
                  <a:close/>
                  <a:moveTo>
                    <a:pt x="201346" y="404035"/>
                  </a:moveTo>
                  <a:cubicBezTo>
                    <a:pt x="199441" y="358315"/>
                    <a:pt x="131496" y="364030"/>
                    <a:pt x="106731" y="386890"/>
                  </a:cubicBezTo>
                  <a:cubicBezTo>
                    <a:pt x="81331" y="451660"/>
                    <a:pt x="128956" y="520240"/>
                    <a:pt x="190551" y="461185"/>
                  </a:cubicBezTo>
                  <a:cubicBezTo>
                    <a:pt x="208966" y="445945"/>
                    <a:pt x="200076" y="424355"/>
                    <a:pt x="201346" y="404035"/>
                  </a:cubicBezTo>
                  <a:close/>
                  <a:moveTo>
                    <a:pt x="424866" y="139875"/>
                  </a:moveTo>
                  <a:cubicBezTo>
                    <a:pt x="413436" y="53515"/>
                    <a:pt x="334696" y="68120"/>
                    <a:pt x="334061" y="151305"/>
                  </a:cubicBezTo>
                  <a:cubicBezTo>
                    <a:pt x="334061" y="216075"/>
                    <a:pt x="445821" y="205915"/>
                    <a:pt x="424866" y="139875"/>
                  </a:cubicBezTo>
                  <a:close/>
                  <a:moveTo>
                    <a:pt x="259131" y="467535"/>
                  </a:moveTo>
                  <a:cubicBezTo>
                    <a:pt x="194361" y="477060"/>
                    <a:pt x="205156" y="565960"/>
                    <a:pt x="274371" y="560880"/>
                  </a:cubicBezTo>
                  <a:cubicBezTo>
                    <a:pt x="332791" y="531035"/>
                    <a:pt x="342316" y="461185"/>
                    <a:pt x="259131" y="467535"/>
                  </a:cubicBezTo>
                  <a:close/>
                  <a:moveTo>
                    <a:pt x="410261" y="407210"/>
                  </a:moveTo>
                  <a:cubicBezTo>
                    <a:pt x="370891" y="406575"/>
                    <a:pt x="327711" y="466265"/>
                    <a:pt x="364541" y="497380"/>
                  </a:cubicBezTo>
                  <a:cubicBezTo>
                    <a:pt x="418516" y="538655"/>
                    <a:pt x="504876" y="406575"/>
                    <a:pt x="410261" y="407210"/>
                  </a:cubicBezTo>
                  <a:close/>
                  <a:moveTo>
                    <a:pt x="390576" y="483410"/>
                  </a:moveTo>
                  <a:cubicBezTo>
                    <a:pt x="351206" y="484680"/>
                    <a:pt x="389306" y="425625"/>
                    <a:pt x="413436" y="428165"/>
                  </a:cubicBezTo>
                  <a:cubicBezTo>
                    <a:pt x="455346" y="434515"/>
                    <a:pt x="410261" y="476425"/>
                    <a:pt x="390576" y="483410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07" name="Google Shape;207;p4"/>
            <p:cNvSpPr/>
            <p:nvPr/>
          </p:nvSpPr>
          <p:spPr>
            <a:xfrm rot="1799564">
              <a:off x="7155158" y="4556613"/>
              <a:ext cx="351219" cy="440001"/>
            </a:xfrm>
            <a:custGeom>
              <a:avLst/>
              <a:gdLst/>
              <a:ahLst/>
              <a:cxnLst/>
              <a:rect l="l" t="t" r="r" b="b"/>
              <a:pathLst>
                <a:path w="408305" h="511517" extrusionOk="0">
                  <a:moveTo>
                    <a:pt x="89536" y="14843"/>
                  </a:moveTo>
                  <a:cubicBezTo>
                    <a:pt x="68580" y="20558"/>
                    <a:pt x="76200" y="45323"/>
                    <a:pt x="70486" y="61198"/>
                  </a:cubicBezTo>
                  <a:cubicBezTo>
                    <a:pt x="48261" y="207248"/>
                    <a:pt x="12700" y="352663"/>
                    <a:pt x="0" y="499348"/>
                  </a:cubicBezTo>
                  <a:cubicBezTo>
                    <a:pt x="80011" y="540623"/>
                    <a:pt x="333375" y="470138"/>
                    <a:pt x="377190" y="389493"/>
                  </a:cubicBezTo>
                  <a:cubicBezTo>
                    <a:pt x="321945" y="291068"/>
                    <a:pt x="245111" y="207248"/>
                    <a:pt x="178436" y="117078"/>
                  </a:cubicBezTo>
                  <a:cubicBezTo>
                    <a:pt x="146050" y="88503"/>
                    <a:pt x="130811" y="26273"/>
                    <a:pt x="89536" y="14843"/>
                  </a:cubicBezTo>
                  <a:close/>
                  <a:moveTo>
                    <a:pt x="344805" y="390763"/>
                  </a:moveTo>
                  <a:cubicBezTo>
                    <a:pt x="313055" y="461248"/>
                    <a:pt x="111761" y="499348"/>
                    <a:pt x="36830" y="494268"/>
                  </a:cubicBezTo>
                  <a:cubicBezTo>
                    <a:pt x="33655" y="423148"/>
                    <a:pt x="287655" y="318373"/>
                    <a:pt x="344805" y="390763"/>
                  </a:cubicBezTo>
                  <a:close/>
                  <a:moveTo>
                    <a:pt x="184150" y="362188"/>
                  </a:moveTo>
                  <a:cubicBezTo>
                    <a:pt x="176530" y="351393"/>
                    <a:pt x="170180" y="341868"/>
                    <a:pt x="161290" y="329803"/>
                  </a:cubicBezTo>
                  <a:cubicBezTo>
                    <a:pt x="150495" y="343773"/>
                    <a:pt x="154305" y="353933"/>
                    <a:pt x="156211" y="369808"/>
                  </a:cubicBezTo>
                  <a:cubicBezTo>
                    <a:pt x="114300" y="394573"/>
                    <a:pt x="70486" y="415528"/>
                    <a:pt x="33655" y="447913"/>
                  </a:cubicBezTo>
                  <a:cubicBezTo>
                    <a:pt x="18415" y="439023"/>
                    <a:pt x="32386" y="417433"/>
                    <a:pt x="31750" y="403463"/>
                  </a:cubicBezTo>
                  <a:cubicBezTo>
                    <a:pt x="55880" y="288528"/>
                    <a:pt x="65405" y="170418"/>
                    <a:pt x="95886" y="57388"/>
                  </a:cubicBezTo>
                  <a:cubicBezTo>
                    <a:pt x="111125" y="52308"/>
                    <a:pt x="112395" y="68183"/>
                    <a:pt x="118111" y="78978"/>
                  </a:cubicBezTo>
                  <a:cubicBezTo>
                    <a:pt x="111761" y="80883"/>
                    <a:pt x="104775" y="82153"/>
                    <a:pt x="97155" y="84693"/>
                  </a:cubicBezTo>
                  <a:cubicBezTo>
                    <a:pt x="99695" y="98663"/>
                    <a:pt x="100330" y="123428"/>
                    <a:pt x="120015" y="112633"/>
                  </a:cubicBezTo>
                  <a:cubicBezTo>
                    <a:pt x="121286" y="104378"/>
                    <a:pt x="123190" y="96123"/>
                    <a:pt x="124461" y="87233"/>
                  </a:cubicBezTo>
                  <a:cubicBezTo>
                    <a:pt x="189230" y="173593"/>
                    <a:pt x="263525" y="252968"/>
                    <a:pt x="317500" y="346948"/>
                  </a:cubicBezTo>
                  <a:cubicBezTo>
                    <a:pt x="271780" y="346313"/>
                    <a:pt x="229870" y="353933"/>
                    <a:pt x="184150" y="362188"/>
                  </a:cubicBezTo>
                  <a:close/>
                  <a:moveTo>
                    <a:pt x="326390" y="268208"/>
                  </a:moveTo>
                  <a:cubicBezTo>
                    <a:pt x="326390" y="285988"/>
                    <a:pt x="349250" y="302498"/>
                    <a:pt x="354330" y="321548"/>
                  </a:cubicBezTo>
                  <a:cubicBezTo>
                    <a:pt x="360680" y="330438"/>
                    <a:pt x="370205" y="339328"/>
                    <a:pt x="382270" y="330438"/>
                  </a:cubicBezTo>
                  <a:cubicBezTo>
                    <a:pt x="373380" y="307578"/>
                    <a:pt x="350520" y="297418"/>
                    <a:pt x="344805" y="272018"/>
                  </a:cubicBezTo>
                  <a:cubicBezTo>
                    <a:pt x="341630" y="264398"/>
                    <a:pt x="332740" y="265033"/>
                    <a:pt x="326390" y="268208"/>
                  </a:cubicBezTo>
                  <a:close/>
                  <a:moveTo>
                    <a:pt x="160020" y="26908"/>
                  </a:moveTo>
                  <a:cubicBezTo>
                    <a:pt x="147320" y="1508"/>
                    <a:pt x="137161" y="-8652"/>
                    <a:pt x="119380" y="8493"/>
                  </a:cubicBezTo>
                  <a:cubicBezTo>
                    <a:pt x="132715" y="18653"/>
                    <a:pt x="144145" y="46593"/>
                    <a:pt x="160020" y="26908"/>
                  </a:cubicBezTo>
                  <a:close/>
                  <a:moveTo>
                    <a:pt x="280670" y="188198"/>
                  </a:moveTo>
                  <a:cubicBezTo>
                    <a:pt x="285115" y="164068"/>
                    <a:pt x="281305" y="158353"/>
                    <a:pt x="252730" y="155813"/>
                  </a:cubicBezTo>
                  <a:cubicBezTo>
                    <a:pt x="259080" y="172323"/>
                    <a:pt x="266700" y="182483"/>
                    <a:pt x="280670" y="188198"/>
                  </a:cubicBezTo>
                  <a:close/>
                  <a:moveTo>
                    <a:pt x="245111" y="131683"/>
                  </a:moveTo>
                  <a:cubicBezTo>
                    <a:pt x="254636" y="116443"/>
                    <a:pt x="235586" y="105648"/>
                    <a:pt x="218440" y="110093"/>
                  </a:cubicBezTo>
                  <a:cubicBezTo>
                    <a:pt x="226061" y="126603"/>
                    <a:pt x="231775" y="138033"/>
                    <a:pt x="245111" y="131683"/>
                  </a:cubicBezTo>
                  <a:close/>
                  <a:moveTo>
                    <a:pt x="290830" y="209788"/>
                  </a:moveTo>
                  <a:cubicBezTo>
                    <a:pt x="284480" y="219313"/>
                    <a:pt x="295275" y="227568"/>
                    <a:pt x="300990" y="234553"/>
                  </a:cubicBezTo>
                  <a:cubicBezTo>
                    <a:pt x="328295" y="239633"/>
                    <a:pt x="310515" y="205343"/>
                    <a:pt x="290830" y="209788"/>
                  </a:cubicBezTo>
                  <a:close/>
                  <a:moveTo>
                    <a:pt x="202565" y="76438"/>
                  </a:moveTo>
                  <a:cubicBezTo>
                    <a:pt x="202565" y="63103"/>
                    <a:pt x="183515" y="56118"/>
                    <a:pt x="176530" y="65643"/>
                  </a:cubicBezTo>
                  <a:cubicBezTo>
                    <a:pt x="174625" y="77708"/>
                    <a:pt x="193040" y="87233"/>
                    <a:pt x="202565" y="76438"/>
                  </a:cubicBezTo>
                  <a:close/>
                  <a:moveTo>
                    <a:pt x="389890" y="366633"/>
                  </a:moveTo>
                  <a:cubicBezTo>
                    <a:pt x="393700" y="375523"/>
                    <a:pt x="399415" y="371078"/>
                    <a:pt x="408305" y="366633"/>
                  </a:cubicBezTo>
                  <a:cubicBezTo>
                    <a:pt x="398145" y="357743"/>
                    <a:pt x="395605" y="355838"/>
                    <a:pt x="389890" y="366633"/>
                  </a:cubicBezTo>
                  <a:close/>
                  <a:moveTo>
                    <a:pt x="119380" y="157718"/>
                  </a:moveTo>
                  <a:cubicBezTo>
                    <a:pt x="102870" y="164703"/>
                    <a:pt x="128905" y="203438"/>
                    <a:pt x="139700" y="179308"/>
                  </a:cubicBezTo>
                  <a:cubicBezTo>
                    <a:pt x="134620" y="170418"/>
                    <a:pt x="132715" y="155178"/>
                    <a:pt x="119380" y="157718"/>
                  </a:cubicBezTo>
                  <a:close/>
                  <a:moveTo>
                    <a:pt x="146686" y="244078"/>
                  </a:moveTo>
                  <a:cubicBezTo>
                    <a:pt x="157480" y="238998"/>
                    <a:pt x="151130" y="216773"/>
                    <a:pt x="139700" y="214868"/>
                  </a:cubicBezTo>
                  <a:cubicBezTo>
                    <a:pt x="126365" y="219313"/>
                    <a:pt x="131445" y="247888"/>
                    <a:pt x="146686" y="244078"/>
                  </a:cubicBezTo>
                  <a:close/>
                  <a:moveTo>
                    <a:pt x="142875" y="287258"/>
                  </a:moveTo>
                  <a:cubicBezTo>
                    <a:pt x="142875" y="305673"/>
                    <a:pt x="164465" y="305673"/>
                    <a:pt x="163195" y="289798"/>
                  </a:cubicBezTo>
                  <a:cubicBezTo>
                    <a:pt x="161290" y="275828"/>
                    <a:pt x="147320" y="277098"/>
                    <a:pt x="142875" y="287258"/>
                  </a:cubicBezTo>
                  <a:close/>
                  <a:moveTo>
                    <a:pt x="172086" y="402193"/>
                  </a:moveTo>
                  <a:cubicBezTo>
                    <a:pt x="160655" y="407908"/>
                    <a:pt x="168911" y="423783"/>
                    <a:pt x="180975" y="426323"/>
                  </a:cubicBezTo>
                  <a:cubicBezTo>
                    <a:pt x="191136" y="415528"/>
                    <a:pt x="185420" y="402193"/>
                    <a:pt x="172086" y="402193"/>
                  </a:cubicBezTo>
                  <a:close/>
                  <a:moveTo>
                    <a:pt x="187961" y="447913"/>
                  </a:moveTo>
                  <a:cubicBezTo>
                    <a:pt x="184786" y="451088"/>
                    <a:pt x="182245" y="453628"/>
                    <a:pt x="180340" y="456168"/>
                  </a:cubicBezTo>
                  <a:cubicBezTo>
                    <a:pt x="187961" y="468868"/>
                    <a:pt x="201930" y="458073"/>
                    <a:pt x="187961" y="447913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08" name="Google Shape;208;p4"/>
            <p:cNvSpPr/>
            <p:nvPr/>
          </p:nvSpPr>
          <p:spPr>
            <a:xfrm>
              <a:off x="7413193" y="740389"/>
              <a:ext cx="289739" cy="456235"/>
            </a:xfrm>
            <a:custGeom>
              <a:avLst/>
              <a:gdLst/>
              <a:ahLst/>
              <a:cxnLst/>
              <a:rect l="l" t="t" r="r" b="b"/>
              <a:pathLst>
                <a:path w="336906" h="530506" extrusionOk="0">
                  <a:moveTo>
                    <a:pt x="136525" y="96168"/>
                  </a:moveTo>
                  <a:cubicBezTo>
                    <a:pt x="113030" y="223803"/>
                    <a:pt x="24130" y="329848"/>
                    <a:pt x="0" y="458118"/>
                  </a:cubicBezTo>
                  <a:cubicBezTo>
                    <a:pt x="60960" y="713388"/>
                    <a:pt x="264795" y="217453"/>
                    <a:pt x="278765" y="141253"/>
                  </a:cubicBezTo>
                  <a:cubicBezTo>
                    <a:pt x="291465" y="75213"/>
                    <a:pt x="152400" y="18698"/>
                    <a:pt x="136525" y="96168"/>
                  </a:cubicBezTo>
                  <a:close/>
                  <a:moveTo>
                    <a:pt x="69850" y="504473"/>
                  </a:moveTo>
                  <a:cubicBezTo>
                    <a:pt x="-16510" y="531778"/>
                    <a:pt x="43815" y="378743"/>
                    <a:pt x="63500" y="342548"/>
                  </a:cubicBezTo>
                  <a:cubicBezTo>
                    <a:pt x="111760" y="336833"/>
                    <a:pt x="138430" y="339373"/>
                    <a:pt x="164465" y="352073"/>
                  </a:cubicBezTo>
                  <a:cubicBezTo>
                    <a:pt x="137795" y="404778"/>
                    <a:pt x="107315" y="458753"/>
                    <a:pt x="69850" y="504473"/>
                  </a:cubicBezTo>
                  <a:close/>
                  <a:moveTo>
                    <a:pt x="182245" y="318418"/>
                  </a:moveTo>
                  <a:cubicBezTo>
                    <a:pt x="149860" y="327308"/>
                    <a:pt x="116205" y="321593"/>
                    <a:pt x="80645" y="319053"/>
                  </a:cubicBezTo>
                  <a:cubicBezTo>
                    <a:pt x="100330" y="253013"/>
                    <a:pt x="133350" y="192053"/>
                    <a:pt x="159385" y="127918"/>
                  </a:cubicBezTo>
                  <a:cubicBezTo>
                    <a:pt x="189230" y="139348"/>
                    <a:pt x="217170" y="150143"/>
                    <a:pt x="245110" y="161573"/>
                  </a:cubicBezTo>
                  <a:cubicBezTo>
                    <a:pt x="244475" y="190148"/>
                    <a:pt x="216535" y="259998"/>
                    <a:pt x="182245" y="318418"/>
                  </a:cubicBezTo>
                  <a:close/>
                  <a:moveTo>
                    <a:pt x="248285" y="134268"/>
                  </a:moveTo>
                  <a:cubicBezTo>
                    <a:pt x="222885" y="140618"/>
                    <a:pt x="121920" y="93628"/>
                    <a:pt x="187960" y="80928"/>
                  </a:cubicBezTo>
                  <a:cubicBezTo>
                    <a:pt x="208915" y="83468"/>
                    <a:pt x="281940" y="105693"/>
                    <a:pt x="248285" y="134268"/>
                  </a:cubicBezTo>
                  <a:close/>
                  <a:moveTo>
                    <a:pt x="295275" y="283"/>
                  </a:moveTo>
                  <a:cubicBezTo>
                    <a:pt x="224155" y="-6067"/>
                    <a:pt x="259715" y="96803"/>
                    <a:pt x="311785" y="73308"/>
                  </a:cubicBezTo>
                  <a:cubicBezTo>
                    <a:pt x="353695" y="53623"/>
                    <a:pt x="339725" y="-1622"/>
                    <a:pt x="295275" y="283"/>
                  </a:cubicBezTo>
                  <a:close/>
                  <a:moveTo>
                    <a:pt x="274320" y="30763"/>
                  </a:moveTo>
                  <a:cubicBezTo>
                    <a:pt x="290830" y="26318"/>
                    <a:pt x="303530" y="14253"/>
                    <a:pt x="317500" y="26318"/>
                  </a:cubicBezTo>
                  <a:cubicBezTo>
                    <a:pt x="329565" y="56163"/>
                    <a:pt x="273685" y="75848"/>
                    <a:pt x="274320" y="30763"/>
                  </a:cubicBezTo>
                  <a:close/>
                  <a:moveTo>
                    <a:pt x="210820" y="187608"/>
                  </a:moveTo>
                  <a:cubicBezTo>
                    <a:pt x="212090" y="151413"/>
                    <a:pt x="158115" y="146333"/>
                    <a:pt x="156210" y="186338"/>
                  </a:cubicBezTo>
                  <a:cubicBezTo>
                    <a:pt x="155575" y="216183"/>
                    <a:pt x="209550" y="217453"/>
                    <a:pt x="210820" y="187608"/>
                  </a:cubicBezTo>
                  <a:close/>
                  <a:moveTo>
                    <a:pt x="187960" y="180623"/>
                  </a:moveTo>
                  <a:cubicBezTo>
                    <a:pt x="193040" y="185068"/>
                    <a:pt x="189230" y="186973"/>
                    <a:pt x="186055" y="190783"/>
                  </a:cubicBezTo>
                  <a:cubicBezTo>
                    <a:pt x="179705" y="185068"/>
                    <a:pt x="183515" y="184433"/>
                    <a:pt x="187960" y="180623"/>
                  </a:cubicBezTo>
                  <a:close/>
                  <a:moveTo>
                    <a:pt x="167005" y="229518"/>
                  </a:moveTo>
                  <a:cubicBezTo>
                    <a:pt x="139700" y="230153"/>
                    <a:pt x="128270" y="275873"/>
                    <a:pt x="164465" y="276508"/>
                  </a:cubicBezTo>
                  <a:cubicBezTo>
                    <a:pt x="196215" y="277143"/>
                    <a:pt x="193675" y="232058"/>
                    <a:pt x="167005" y="229518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09" name="Google Shape;209;p4"/>
            <p:cNvSpPr/>
            <p:nvPr/>
          </p:nvSpPr>
          <p:spPr>
            <a:xfrm>
              <a:off x="7082287" y="-53997"/>
              <a:ext cx="602898" cy="641121"/>
            </a:xfrm>
            <a:custGeom>
              <a:avLst/>
              <a:gdLst/>
              <a:ahLst/>
              <a:cxnLst/>
              <a:rect l="l" t="t" r="r" b="b"/>
              <a:pathLst>
                <a:path w="701044" h="745490" extrusionOk="0">
                  <a:moveTo>
                    <a:pt x="690343" y="116840"/>
                  </a:moveTo>
                  <a:cubicBezTo>
                    <a:pt x="663037" y="55245"/>
                    <a:pt x="674468" y="90170"/>
                    <a:pt x="624302" y="72390"/>
                  </a:cubicBezTo>
                  <a:cubicBezTo>
                    <a:pt x="483968" y="55880"/>
                    <a:pt x="352522" y="0"/>
                    <a:pt x="209647" y="0"/>
                  </a:cubicBezTo>
                  <a:cubicBezTo>
                    <a:pt x="-38003" y="735330"/>
                    <a:pt x="-186592" y="579120"/>
                    <a:pt x="475712" y="745490"/>
                  </a:cubicBezTo>
                  <a:cubicBezTo>
                    <a:pt x="548102" y="622935"/>
                    <a:pt x="579218" y="475615"/>
                    <a:pt x="631922" y="342900"/>
                  </a:cubicBezTo>
                  <a:cubicBezTo>
                    <a:pt x="640812" y="299720"/>
                    <a:pt x="731618" y="134620"/>
                    <a:pt x="690343" y="116840"/>
                  </a:cubicBezTo>
                  <a:close/>
                  <a:moveTo>
                    <a:pt x="219172" y="41275"/>
                  </a:moveTo>
                  <a:cubicBezTo>
                    <a:pt x="230602" y="-11430"/>
                    <a:pt x="585568" y="92075"/>
                    <a:pt x="641447" y="107950"/>
                  </a:cubicBezTo>
                  <a:cubicBezTo>
                    <a:pt x="585568" y="295910"/>
                    <a:pt x="517622" y="479425"/>
                    <a:pt x="438247" y="658495"/>
                  </a:cubicBezTo>
                  <a:cubicBezTo>
                    <a:pt x="294102" y="639445"/>
                    <a:pt x="169643" y="583565"/>
                    <a:pt x="30577" y="553085"/>
                  </a:cubicBezTo>
                  <a:cubicBezTo>
                    <a:pt x="79472" y="377190"/>
                    <a:pt x="160118" y="213995"/>
                    <a:pt x="219172" y="41275"/>
                  </a:cubicBezTo>
                  <a:close/>
                  <a:moveTo>
                    <a:pt x="612872" y="333375"/>
                  </a:moveTo>
                  <a:cubicBezTo>
                    <a:pt x="569058" y="462280"/>
                    <a:pt x="518893" y="588010"/>
                    <a:pt x="469997" y="715645"/>
                  </a:cubicBezTo>
                  <a:cubicBezTo>
                    <a:pt x="320772" y="690245"/>
                    <a:pt x="174087" y="657860"/>
                    <a:pt x="30577" y="610235"/>
                  </a:cubicBezTo>
                  <a:cubicBezTo>
                    <a:pt x="24227" y="600710"/>
                    <a:pt x="22958" y="591820"/>
                    <a:pt x="30577" y="581660"/>
                  </a:cubicBezTo>
                  <a:cubicBezTo>
                    <a:pt x="151227" y="589915"/>
                    <a:pt x="265527" y="648335"/>
                    <a:pt x="384272" y="674370"/>
                  </a:cubicBezTo>
                  <a:cubicBezTo>
                    <a:pt x="461108" y="708025"/>
                    <a:pt x="464283" y="661035"/>
                    <a:pt x="487143" y="600710"/>
                  </a:cubicBezTo>
                  <a:cubicBezTo>
                    <a:pt x="563343" y="445770"/>
                    <a:pt x="599537" y="280035"/>
                    <a:pt x="664943" y="121920"/>
                  </a:cubicBezTo>
                  <a:cubicBezTo>
                    <a:pt x="691612" y="187960"/>
                    <a:pt x="622397" y="264795"/>
                    <a:pt x="612872" y="333375"/>
                  </a:cubicBezTo>
                  <a:close/>
                  <a:moveTo>
                    <a:pt x="533497" y="298450"/>
                  </a:moveTo>
                  <a:cubicBezTo>
                    <a:pt x="540483" y="255270"/>
                    <a:pt x="596362" y="196850"/>
                    <a:pt x="565883" y="157480"/>
                  </a:cubicBezTo>
                  <a:cubicBezTo>
                    <a:pt x="503018" y="130810"/>
                    <a:pt x="431262" y="120650"/>
                    <a:pt x="363952" y="105410"/>
                  </a:cubicBezTo>
                  <a:cubicBezTo>
                    <a:pt x="329662" y="93980"/>
                    <a:pt x="291562" y="78105"/>
                    <a:pt x="254733" y="90805"/>
                  </a:cubicBezTo>
                  <a:cubicBezTo>
                    <a:pt x="231872" y="146685"/>
                    <a:pt x="221712" y="208280"/>
                    <a:pt x="191233" y="264160"/>
                  </a:cubicBezTo>
                  <a:cubicBezTo>
                    <a:pt x="285847" y="318135"/>
                    <a:pt x="410308" y="321310"/>
                    <a:pt x="511908" y="368300"/>
                  </a:cubicBezTo>
                  <a:cubicBezTo>
                    <a:pt x="534768" y="354965"/>
                    <a:pt x="522702" y="320040"/>
                    <a:pt x="533497" y="298450"/>
                  </a:cubicBezTo>
                  <a:close/>
                  <a:moveTo>
                    <a:pt x="224252" y="257175"/>
                  </a:moveTo>
                  <a:cubicBezTo>
                    <a:pt x="268702" y="73025"/>
                    <a:pt x="257272" y="105410"/>
                    <a:pt x="427452" y="140335"/>
                  </a:cubicBezTo>
                  <a:cubicBezTo>
                    <a:pt x="619222" y="183515"/>
                    <a:pt x="536037" y="178435"/>
                    <a:pt x="504287" y="334010"/>
                  </a:cubicBezTo>
                  <a:cubicBezTo>
                    <a:pt x="408402" y="320040"/>
                    <a:pt x="312518" y="288290"/>
                    <a:pt x="224252" y="257175"/>
                  </a:cubicBezTo>
                  <a:close/>
                  <a:moveTo>
                    <a:pt x="297912" y="153670"/>
                  </a:moveTo>
                  <a:cubicBezTo>
                    <a:pt x="239493" y="175260"/>
                    <a:pt x="427452" y="197485"/>
                    <a:pt x="442693" y="207645"/>
                  </a:cubicBezTo>
                  <a:cubicBezTo>
                    <a:pt x="456662" y="171450"/>
                    <a:pt x="325218" y="168275"/>
                    <a:pt x="297912" y="153670"/>
                  </a:cubicBezTo>
                  <a:close/>
                  <a:moveTo>
                    <a:pt x="280768" y="226060"/>
                  </a:moveTo>
                  <a:cubicBezTo>
                    <a:pt x="305533" y="227965"/>
                    <a:pt x="325852" y="247650"/>
                    <a:pt x="348077" y="226695"/>
                  </a:cubicBezTo>
                  <a:cubicBezTo>
                    <a:pt x="327122" y="221615"/>
                    <a:pt x="259812" y="190500"/>
                    <a:pt x="280768" y="226060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10" name="Google Shape;210;p4"/>
            <p:cNvSpPr/>
            <p:nvPr/>
          </p:nvSpPr>
          <p:spPr>
            <a:xfrm>
              <a:off x="4981978" y="271723"/>
              <a:ext cx="738779" cy="460515"/>
            </a:xfrm>
            <a:custGeom>
              <a:avLst/>
              <a:gdLst/>
              <a:ahLst/>
              <a:cxnLst/>
              <a:rect l="l" t="t" r="r" b="b"/>
              <a:pathLst>
                <a:path w="859045" h="535482" extrusionOk="0">
                  <a:moveTo>
                    <a:pt x="588002" y="328160"/>
                  </a:moveTo>
                  <a:cubicBezTo>
                    <a:pt x="447667" y="234815"/>
                    <a:pt x="414647" y="298950"/>
                    <a:pt x="312412" y="268470"/>
                  </a:cubicBezTo>
                  <a:cubicBezTo>
                    <a:pt x="254627" y="231640"/>
                    <a:pt x="209542" y="179570"/>
                    <a:pt x="135247" y="175760"/>
                  </a:cubicBezTo>
                  <a:cubicBezTo>
                    <a:pt x="168267" y="137660"/>
                    <a:pt x="314952" y="51935"/>
                    <a:pt x="353052" y="104640"/>
                  </a:cubicBezTo>
                  <a:cubicBezTo>
                    <a:pt x="377182" y="131310"/>
                    <a:pt x="401947" y="37965"/>
                    <a:pt x="394962" y="25265"/>
                  </a:cubicBezTo>
                  <a:cubicBezTo>
                    <a:pt x="337812" y="-50935"/>
                    <a:pt x="224782" y="67175"/>
                    <a:pt x="161282" y="91940"/>
                  </a:cubicBezTo>
                  <a:cubicBezTo>
                    <a:pt x="116832" y="124325"/>
                    <a:pt x="52697" y="142105"/>
                    <a:pt x="22852" y="189730"/>
                  </a:cubicBezTo>
                  <a:cubicBezTo>
                    <a:pt x="10787" y="253230"/>
                    <a:pt x="-31758" y="349115"/>
                    <a:pt x="43807" y="387215"/>
                  </a:cubicBezTo>
                  <a:cubicBezTo>
                    <a:pt x="95877" y="407535"/>
                    <a:pt x="179697" y="445000"/>
                    <a:pt x="226052" y="402455"/>
                  </a:cubicBezTo>
                  <a:cubicBezTo>
                    <a:pt x="252087" y="370070"/>
                    <a:pt x="276852" y="313555"/>
                    <a:pt x="325747" y="344035"/>
                  </a:cubicBezTo>
                  <a:cubicBezTo>
                    <a:pt x="344162" y="391660"/>
                    <a:pt x="297807" y="450715"/>
                    <a:pt x="356227" y="485640"/>
                  </a:cubicBezTo>
                  <a:cubicBezTo>
                    <a:pt x="408932" y="513580"/>
                    <a:pt x="501642" y="562475"/>
                    <a:pt x="552442" y="516755"/>
                  </a:cubicBezTo>
                  <a:cubicBezTo>
                    <a:pt x="594352" y="462145"/>
                    <a:pt x="588002" y="377690"/>
                    <a:pt x="659122" y="346575"/>
                  </a:cubicBezTo>
                  <a:cubicBezTo>
                    <a:pt x="711827" y="330065"/>
                    <a:pt x="769612" y="267200"/>
                    <a:pt x="825492" y="298315"/>
                  </a:cubicBezTo>
                  <a:cubicBezTo>
                    <a:pt x="836922" y="307205"/>
                    <a:pt x="850892" y="301490"/>
                    <a:pt x="857242" y="288155"/>
                  </a:cubicBezTo>
                  <a:cubicBezTo>
                    <a:pt x="881372" y="103370"/>
                    <a:pt x="656582" y="314825"/>
                    <a:pt x="588002" y="328160"/>
                  </a:cubicBezTo>
                  <a:close/>
                  <a:moveTo>
                    <a:pt x="367022" y="24630"/>
                  </a:moveTo>
                  <a:cubicBezTo>
                    <a:pt x="374007" y="56380"/>
                    <a:pt x="374007" y="56380"/>
                    <a:pt x="363847" y="76065"/>
                  </a:cubicBezTo>
                  <a:cubicBezTo>
                    <a:pt x="287647" y="35425"/>
                    <a:pt x="214622" y="112260"/>
                    <a:pt x="141597" y="130040"/>
                  </a:cubicBezTo>
                  <a:cubicBezTo>
                    <a:pt x="214622" y="91305"/>
                    <a:pt x="285742" y="15740"/>
                    <a:pt x="367022" y="24630"/>
                  </a:cubicBezTo>
                  <a:close/>
                  <a:moveTo>
                    <a:pt x="114927" y="142740"/>
                  </a:moveTo>
                  <a:cubicBezTo>
                    <a:pt x="123182" y="139565"/>
                    <a:pt x="130802" y="135755"/>
                    <a:pt x="139057" y="131945"/>
                  </a:cubicBezTo>
                  <a:cubicBezTo>
                    <a:pt x="133977" y="141470"/>
                    <a:pt x="125087" y="142740"/>
                    <a:pt x="114927" y="142740"/>
                  </a:cubicBezTo>
                  <a:cubicBezTo>
                    <a:pt x="111117" y="162425"/>
                    <a:pt x="99687" y="173220"/>
                    <a:pt x="76192" y="178300"/>
                  </a:cubicBezTo>
                  <a:cubicBezTo>
                    <a:pt x="84447" y="156710"/>
                    <a:pt x="105402" y="156075"/>
                    <a:pt x="114927" y="142740"/>
                  </a:cubicBezTo>
                  <a:close/>
                  <a:moveTo>
                    <a:pt x="506087" y="512310"/>
                  </a:moveTo>
                  <a:cubicBezTo>
                    <a:pt x="448937" y="504690"/>
                    <a:pt x="340352" y="490720"/>
                    <a:pt x="348607" y="414520"/>
                  </a:cubicBezTo>
                  <a:cubicBezTo>
                    <a:pt x="352417" y="388485"/>
                    <a:pt x="363212" y="354195"/>
                    <a:pt x="344797" y="331970"/>
                  </a:cubicBezTo>
                  <a:cubicBezTo>
                    <a:pt x="315587" y="307840"/>
                    <a:pt x="266057" y="301490"/>
                    <a:pt x="245102" y="338955"/>
                  </a:cubicBezTo>
                  <a:cubicBezTo>
                    <a:pt x="208272" y="420235"/>
                    <a:pt x="116832" y="403090"/>
                    <a:pt x="50792" y="366895"/>
                  </a:cubicBezTo>
                  <a:cubicBezTo>
                    <a:pt x="5072" y="335145"/>
                    <a:pt x="26662" y="269105"/>
                    <a:pt x="39362" y="224655"/>
                  </a:cubicBezTo>
                  <a:cubicBezTo>
                    <a:pt x="88892" y="175125"/>
                    <a:pt x="194302" y="201795"/>
                    <a:pt x="245102" y="244975"/>
                  </a:cubicBezTo>
                  <a:cubicBezTo>
                    <a:pt x="356227" y="360545"/>
                    <a:pt x="455922" y="237355"/>
                    <a:pt x="593717" y="359275"/>
                  </a:cubicBezTo>
                  <a:cubicBezTo>
                    <a:pt x="570857" y="410710"/>
                    <a:pt x="568317" y="499610"/>
                    <a:pt x="506087" y="512310"/>
                  </a:cubicBezTo>
                  <a:close/>
                  <a:moveTo>
                    <a:pt x="680077" y="302760"/>
                  </a:moveTo>
                  <a:cubicBezTo>
                    <a:pt x="680077" y="302125"/>
                    <a:pt x="680077" y="302125"/>
                    <a:pt x="679442" y="301490"/>
                  </a:cubicBezTo>
                  <a:cubicBezTo>
                    <a:pt x="679442" y="301490"/>
                    <a:pt x="680077" y="301490"/>
                    <a:pt x="680077" y="300855"/>
                  </a:cubicBezTo>
                  <a:cubicBezTo>
                    <a:pt x="680077" y="302125"/>
                    <a:pt x="680077" y="302760"/>
                    <a:pt x="680077" y="302760"/>
                  </a:cubicBezTo>
                  <a:close/>
                  <a:moveTo>
                    <a:pt x="680712" y="300855"/>
                  </a:moveTo>
                  <a:cubicBezTo>
                    <a:pt x="687697" y="296410"/>
                    <a:pt x="694682" y="291965"/>
                    <a:pt x="702302" y="289425"/>
                  </a:cubicBezTo>
                  <a:cubicBezTo>
                    <a:pt x="697857" y="303395"/>
                    <a:pt x="695952" y="304665"/>
                    <a:pt x="680712" y="300855"/>
                  </a:cubicBezTo>
                  <a:close/>
                  <a:moveTo>
                    <a:pt x="704842" y="288155"/>
                  </a:moveTo>
                  <a:cubicBezTo>
                    <a:pt x="709922" y="286885"/>
                    <a:pt x="715002" y="285615"/>
                    <a:pt x="720082" y="285615"/>
                  </a:cubicBezTo>
                  <a:cubicBezTo>
                    <a:pt x="715637" y="291965"/>
                    <a:pt x="709922" y="289425"/>
                    <a:pt x="704842" y="288155"/>
                  </a:cubicBezTo>
                  <a:close/>
                  <a:moveTo>
                    <a:pt x="836922" y="272280"/>
                  </a:moveTo>
                  <a:cubicBezTo>
                    <a:pt x="797552" y="259580"/>
                    <a:pt x="761357" y="271645"/>
                    <a:pt x="722622" y="284980"/>
                  </a:cubicBezTo>
                  <a:cubicBezTo>
                    <a:pt x="744847" y="262755"/>
                    <a:pt x="803902" y="229735"/>
                    <a:pt x="835017" y="242435"/>
                  </a:cubicBezTo>
                  <a:cubicBezTo>
                    <a:pt x="842002" y="251960"/>
                    <a:pt x="836287" y="262120"/>
                    <a:pt x="836922" y="272280"/>
                  </a:cubicBezTo>
                  <a:close/>
                  <a:moveTo>
                    <a:pt x="412107" y="311015"/>
                  </a:moveTo>
                  <a:cubicBezTo>
                    <a:pt x="310507" y="396105"/>
                    <a:pt x="406392" y="528185"/>
                    <a:pt x="519422" y="475480"/>
                  </a:cubicBezTo>
                  <a:cubicBezTo>
                    <a:pt x="629277" y="409440"/>
                    <a:pt x="504817" y="293235"/>
                    <a:pt x="412107" y="311015"/>
                  </a:cubicBezTo>
                  <a:close/>
                  <a:moveTo>
                    <a:pt x="479417" y="346575"/>
                  </a:moveTo>
                  <a:cubicBezTo>
                    <a:pt x="475607" y="357370"/>
                    <a:pt x="476877" y="367530"/>
                    <a:pt x="487672" y="376420"/>
                  </a:cubicBezTo>
                  <a:cubicBezTo>
                    <a:pt x="499737" y="386580"/>
                    <a:pt x="502912" y="401185"/>
                    <a:pt x="503547" y="416425"/>
                  </a:cubicBezTo>
                  <a:cubicBezTo>
                    <a:pt x="528312" y="451985"/>
                    <a:pt x="511802" y="373245"/>
                    <a:pt x="508627" y="362450"/>
                  </a:cubicBezTo>
                  <a:cubicBezTo>
                    <a:pt x="570857" y="377055"/>
                    <a:pt x="538472" y="462780"/>
                    <a:pt x="480687" y="465320"/>
                  </a:cubicBezTo>
                  <a:cubicBezTo>
                    <a:pt x="398772" y="478020"/>
                    <a:pt x="358767" y="380865"/>
                    <a:pt x="427347" y="333875"/>
                  </a:cubicBezTo>
                  <a:cubicBezTo>
                    <a:pt x="443857" y="336415"/>
                    <a:pt x="462907" y="330065"/>
                    <a:pt x="479417" y="346575"/>
                  </a:cubicBezTo>
                  <a:close/>
                  <a:moveTo>
                    <a:pt x="45712" y="274820"/>
                  </a:moveTo>
                  <a:cubicBezTo>
                    <a:pt x="15232" y="385945"/>
                    <a:pt x="243197" y="432935"/>
                    <a:pt x="235577" y="303395"/>
                  </a:cubicBezTo>
                  <a:cubicBezTo>
                    <a:pt x="240657" y="208780"/>
                    <a:pt x="60317" y="177665"/>
                    <a:pt x="45712" y="274820"/>
                  </a:cubicBezTo>
                  <a:close/>
                  <a:moveTo>
                    <a:pt x="97147" y="342130"/>
                  </a:moveTo>
                  <a:cubicBezTo>
                    <a:pt x="50157" y="326255"/>
                    <a:pt x="55872" y="255135"/>
                    <a:pt x="99687" y="242435"/>
                  </a:cubicBezTo>
                  <a:cubicBezTo>
                    <a:pt x="121277" y="242435"/>
                    <a:pt x="143502" y="232910"/>
                    <a:pt x="166362" y="242435"/>
                  </a:cubicBezTo>
                  <a:cubicBezTo>
                    <a:pt x="167632" y="272915"/>
                    <a:pt x="187317" y="281805"/>
                    <a:pt x="186682" y="314190"/>
                  </a:cubicBezTo>
                  <a:cubicBezTo>
                    <a:pt x="215892" y="327525"/>
                    <a:pt x="198112" y="269740"/>
                    <a:pt x="187317" y="258310"/>
                  </a:cubicBezTo>
                  <a:cubicBezTo>
                    <a:pt x="256532" y="269105"/>
                    <a:pt x="208907" y="416425"/>
                    <a:pt x="97147" y="342130"/>
                  </a:cubicBezTo>
                  <a:close/>
                  <a:moveTo>
                    <a:pt x="476242" y="414520"/>
                  </a:moveTo>
                  <a:cubicBezTo>
                    <a:pt x="494657" y="408170"/>
                    <a:pt x="478782" y="377690"/>
                    <a:pt x="459732" y="378325"/>
                  </a:cubicBezTo>
                  <a:cubicBezTo>
                    <a:pt x="465447" y="395470"/>
                    <a:pt x="461637" y="409440"/>
                    <a:pt x="476242" y="414520"/>
                  </a:cubicBezTo>
                  <a:close/>
                  <a:moveTo>
                    <a:pt x="145407" y="286250"/>
                  </a:moveTo>
                  <a:cubicBezTo>
                    <a:pt x="154297" y="305300"/>
                    <a:pt x="148582" y="333240"/>
                    <a:pt x="172077" y="340860"/>
                  </a:cubicBezTo>
                  <a:cubicBezTo>
                    <a:pt x="175887" y="321810"/>
                    <a:pt x="168267" y="265930"/>
                    <a:pt x="145407" y="286250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11" name="Google Shape;211;p4"/>
            <p:cNvSpPr/>
            <p:nvPr/>
          </p:nvSpPr>
          <p:spPr>
            <a:xfrm rot="-1245048">
              <a:off x="7884626" y="2097617"/>
              <a:ext cx="363919" cy="537176"/>
            </a:xfrm>
            <a:custGeom>
              <a:avLst/>
              <a:gdLst/>
              <a:ahLst/>
              <a:cxnLst/>
              <a:rect l="l" t="t" r="r" b="b"/>
              <a:pathLst>
                <a:path w="422747" h="624012" extrusionOk="0">
                  <a:moveTo>
                    <a:pt x="410845" y="259621"/>
                  </a:moveTo>
                  <a:cubicBezTo>
                    <a:pt x="398145" y="183421"/>
                    <a:pt x="422275" y="81821"/>
                    <a:pt x="377825" y="18321"/>
                  </a:cubicBezTo>
                  <a:cubicBezTo>
                    <a:pt x="294640" y="-22319"/>
                    <a:pt x="191770" y="15781"/>
                    <a:pt x="103505" y="26576"/>
                  </a:cubicBezTo>
                  <a:cubicBezTo>
                    <a:pt x="76836" y="36101"/>
                    <a:pt x="38100" y="32291"/>
                    <a:pt x="17780" y="51976"/>
                  </a:cubicBezTo>
                  <a:cubicBezTo>
                    <a:pt x="17145" y="62771"/>
                    <a:pt x="5715" y="62771"/>
                    <a:pt x="0" y="72931"/>
                  </a:cubicBezTo>
                  <a:cubicBezTo>
                    <a:pt x="19686" y="229776"/>
                    <a:pt x="7620" y="389161"/>
                    <a:pt x="13970" y="547276"/>
                  </a:cubicBezTo>
                  <a:cubicBezTo>
                    <a:pt x="-6350" y="657766"/>
                    <a:pt x="162561" y="615856"/>
                    <a:pt x="227330" y="617761"/>
                  </a:cubicBezTo>
                  <a:cubicBezTo>
                    <a:pt x="270511" y="592361"/>
                    <a:pt x="426086" y="628556"/>
                    <a:pt x="422275" y="570771"/>
                  </a:cubicBezTo>
                  <a:cubicBezTo>
                    <a:pt x="424815" y="467266"/>
                    <a:pt x="416561" y="363126"/>
                    <a:pt x="410845" y="259621"/>
                  </a:cubicBezTo>
                  <a:close/>
                  <a:moveTo>
                    <a:pt x="353061" y="579026"/>
                  </a:moveTo>
                  <a:cubicBezTo>
                    <a:pt x="288925" y="577121"/>
                    <a:pt x="60961" y="637446"/>
                    <a:pt x="38736" y="575851"/>
                  </a:cubicBezTo>
                  <a:cubicBezTo>
                    <a:pt x="143511" y="579026"/>
                    <a:pt x="248286" y="572676"/>
                    <a:pt x="353061" y="574581"/>
                  </a:cubicBezTo>
                  <a:cubicBezTo>
                    <a:pt x="353061" y="575851"/>
                    <a:pt x="353061" y="577121"/>
                    <a:pt x="353061" y="579026"/>
                  </a:cubicBezTo>
                  <a:close/>
                  <a:moveTo>
                    <a:pt x="361315" y="547911"/>
                  </a:moveTo>
                  <a:cubicBezTo>
                    <a:pt x="252095" y="555531"/>
                    <a:pt x="144145" y="561881"/>
                    <a:pt x="35561" y="551086"/>
                  </a:cubicBezTo>
                  <a:cubicBezTo>
                    <a:pt x="39370" y="392971"/>
                    <a:pt x="33020" y="236761"/>
                    <a:pt x="27305" y="79281"/>
                  </a:cubicBezTo>
                  <a:cubicBezTo>
                    <a:pt x="112395" y="27846"/>
                    <a:pt x="231775" y="25941"/>
                    <a:pt x="329565" y="25941"/>
                  </a:cubicBezTo>
                  <a:cubicBezTo>
                    <a:pt x="369570" y="197391"/>
                    <a:pt x="365761" y="373286"/>
                    <a:pt x="361315" y="547911"/>
                  </a:cubicBezTo>
                  <a:close/>
                  <a:moveTo>
                    <a:pt x="377190" y="141511"/>
                  </a:moveTo>
                  <a:cubicBezTo>
                    <a:pt x="360045" y="110396"/>
                    <a:pt x="364490" y="76106"/>
                    <a:pt x="356870" y="41816"/>
                  </a:cubicBezTo>
                  <a:cubicBezTo>
                    <a:pt x="381000" y="13241"/>
                    <a:pt x="381000" y="121826"/>
                    <a:pt x="377190" y="141511"/>
                  </a:cubicBezTo>
                  <a:close/>
                  <a:moveTo>
                    <a:pt x="397511" y="544736"/>
                  </a:moveTo>
                  <a:cubicBezTo>
                    <a:pt x="372745" y="497746"/>
                    <a:pt x="394336" y="431071"/>
                    <a:pt x="387350" y="376461"/>
                  </a:cubicBezTo>
                  <a:cubicBezTo>
                    <a:pt x="401955" y="370746"/>
                    <a:pt x="402590" y="530766"/>
                    <a:pt x="397511" y="544736"/>
                  </a:cubicBezTo>
                  <a:close/>
                  <a:moveTo>
                    <a:pt x="302895" y="182786"/>
                  </a:moveTo>
                  <a:cubicBezTo>
                    <a:pt x="313690" y="183421"/>
                    <a:pt x="331470" y="173896"/>
                    <a:pt x="320675" y="162466"/>
                  </a:cubicBezTo>
                  <a:cubicBezTo>
                    <a:pt x="297180" y="138336"/>
                    <a:pt x="309880" y="104046"/>
                    <a:pt x="300355" y="74836"/>
                  </a:cubicBezTo>
                  <a:cubicBezTo>
                    <a:pt x="307340" y="35466"/>
                    <a:pt x="90170" y="76741"/>
                    <a:pt x="59690" y="81821"/>
                  </a:cubicBezTo>
                  <a:cubicBezTo>
                    <a:pt x="48261" y="119921"/>
                    <a:pt x="77470" y="152941"/>
                    <a:pt x="62865" y="194851"/>
                  </a:cubicBezTo>
                  <a:cubicBezTo>
                    <a:pt x="148590" y="206916"/>
                    <a:pt x="211455" y="177071"/>
                    <a:pt x="302895" y="182786"/>
                  </a:cubicBezTo>
                  <a:close/>
                  <a:moveTo>
                    <a:pt x="282575" y="83091"/>
                  </a:moveTo>
                  <a:cubicBezTo>
                    <a:pt x="292100" y="105316"/>
                    <a:pt x="287655" y="127541"/>
                    <a:pt x="290830" y="149131"/>
                  </a:cubicBezTo>
                  <a:cubicBezTo>
                    <a:pt x="227965" y="172626"/>
                    <a:pt x="154940" y="172626"/>
                    <a:pt x="87630" y="174531"/>
                  </a:cubicBezTo>
                  <a:cubicBezTo>
                    <a:pt x="75565" y="151671"/>
                    <a:pt x="83820" y="128176"/>
                    <a:pt x="72390" y="104046"/>
                  </a:cubicBezTo>
                  <a:cubicBezTo>
                    <a:pt x="140970" y="86266"/>
                    <a:pt x="212725" y="81821"/>
                    <a:pt x="282575" y="83091"/>
                  </a:cubicBezTo>
                  <a:close/>
                  <a:moveTo>
                    <a:pt x="274955" y="383446"/>
                  </a:moveTo>
                  <a:cubicBezTo>
                    <a:pt x="257811" y="411386"/>
                    <a:pt x="281305" y="441866"/>
                    <a:pt x="268605" y="477426"/>
                  </a:cubicBezTo>
                  <a:cubicBezTo>
                    <a:pt x="244475" y="452026"/>
                    <a:pt x="215900" y="479331"/>
                    <a:pt x="189865" y="461551"/>
                  </a:cubicBezTo>
                  <a:cubicBezTo>
                    <a:pt x="175261" y="454566"/>
                    <a:pt x="163195" y="458376"/>
                    <a:pt x="153036" y="471076"/>
                  </a:cubicBezTo>
                  <a:cubicBezTo>
                    <a:pt x="159386" y="509176"/>
                    <a:pt x="156845" y="525686"/>
                    <a:pt x="204470" y="518066"/>
                  </a:cubicBezTo>
                  <a:cubicBezTo>
                    <a:pt x="208280" y="509811"/>
                    <a:pt x="212725" y="500921"/>
                    <a:pt x="218440" y="490761"/>
                  </a:cubicBezTo>
                  <a:cubicBezTo>
                    <a:pt x="223520" y="501556"/>
                    <a:pt x="227330" y="510446"/>
                    <a:pt x="232411" y="521241"/>
                  </a:cubicBezTo>
                  <a:cubicBezTo>
                    <a:pt x="243840" y="517431"/>
                    <a:pt x="253365" y="513621"/>
                    <a:pt x="263525" y="510446"/>
                  </a:cubicBezTo>
                  <a:cubicBezTo>
                    <a:pt x="290195" y="526321"/>
                    <a:pt x="290195" y="526321"/>
                    <a:pt x="328295" y="509811"/>
                  </a:cubicBezTo>
                  <a:cubicBezTo>
                    <a:pt x="327661" y="468536"/>
                    <a:pt x="347345" y="349791"/>
                    <a:pt x="274955" y="383446"/>
                  </a:cubicBezTo>
                  <a:close/>
                  <a:moveTo>
                    <a:pt x="193040" y="500921"/>
                  </a:moveTo>
                  <a:cubicBezTo>
                    <a:pt x="177800" y="500921"/>
                    <a:pt x="173990" y="498381"/>
                    <a:pt x="173355" y="489491"/>
                  </a:cubicBezTo>
                  <a:cubicBezTo>
                    <a:pt x="176530" y="469806"/>
                    <a:pt x="203836" y="475521"/>
                    <a:pt x="193040" y="500921"/>
                  </a:cubicBezTo>
                  <a:close/>
                  <a:moveTo>
                    <a:pt x="309245" y="497111"/>
                  </a:moveTo>
                  <a:cubicBezTo>
                    <a:pt x="302261" y="498381"/>
                    <a:pt x="296545" y="499016"/>
                    <a:pt x="290830" y="499651"/>
                  </a:cubicBezTo>
                  <a:cubicBezTo>
                    <a:pt x="267970" y="379636"/>
                    <a:pt x="323215" y="357411"/>
                    <a:pt x="309245" y="497111"/>
                  </a:cubicBezTo>
                  <a:close/>
                  <a:moveTo>
                    <a:pt x="296545" y="210091"/>
                  </a:moveTo>
                  <a:cubicBezTo>
                    <a:pt x="233680" y="208186"/>
                    <a:pt x="267970" y="301531"/>
                    <a:pt x="319405" y="275496"/>
                  </a:cubicBezTo>
                  <a:cubicBezTo>
                    <a:pt x="336550" y="264066"/>
                    <a:pt x="332740" y="203741"/>
                    <a:pt x="296545" y="210091"/>
                  </a:cubicBezTo>
                  <a:close/>
                  <a:moveTo>
                    <a:pt x="297815" y="259621"/>
                  </a:moveTo>
                  <a:cubicBezTo>
                    <a:pt x="281940" y="260891"/>
                    <a:pt x="273050" y="230411"/>
                    <a:pt x="294640" y="229141"/>
                  </a:cubicBezTo>
                  <a:cubicBezTo>
                    <a:pt x="314961" y="225331"/>
                    <a:pt x="313690" y="259621"/>
                    <a:pt x="297815" y="259621"/>
                  </a:cubicBezTo>
                  <a:close/>
                  <a:moveTo>
                    <a:pt x="244475" y="359316"/>
                  </a:moveTo>
                  <a:cubicBezTo>
                    <a:pt x="244475" y="342171"/>
                    <a:pt x="245111" y="327566"/>
                    <a:pt x="244475" y="312961"/>
                  </a:cubicBezTo>
                  <a:cubicBezTo>
                    <a:pt x="243205" y="288196"/>
                    <a:pt x="198120" y="286926"/>
                    <a:pt x="201930" y="315501"/>
                  </a:cubicBezTo>
                  <a:cubicBezTo>
                    <a:pt x="203836" y="344076"/>
                    <a:pt x="207645" y="372651"/>
                    <a:pt x="244475" y="359316"/>
                  </a:cubicBezTo>
                  <a:close/>
                  <a:moveTo>
                    <a:pt x="89536" y="305976"/>
                  </a:moveTo>
                  <a:cubicBezTo>
                    <a:pt x="83186" y="326296"/>
                    <a:pt x="95886" y="344711"/>
                    <a:pt x="95250" y="365666"/>
                  </a:cubicBezTo>
                  <a:cubicBezTo>
                    <a:pt x="164465" y="385986"/>
                    <a:pt x="142240" y="276131"/>
                    <a:pt x="89536" y="305976"/>
                  </a:cubicBezTo>
                  <a:close/>
                  <a:moveTo>
                    <a:pt x="111125" y="321851"/>
                  </a:moveTo>
                  <a:cubicBezTo>
                    <a:pt x="123190" y="324391"/>
                    <a:pt x="117475" y="335186"/>
                    <a:pt x="118745" y="345346"/>
                  </a:cubicBezTo>
                  <a:cubicBezTo>
                    <a:pt x="105411" y="341536"/>
                    <a:pt x="100965" y="326931"/>
                    <a:pt x="111125" y="321851"/>
                  </a:cubicBezTo>
                  <a:close/>
                  <a:moveTo>
                    <a:pt x="136525" y="446946"/>
                  </a:moveTo>
                  <a:cubicBezTo>
                    <a:pt x="143511" y="375191"/>
                    <a:pt x="60961" y="365031"/>
                    <a:pt x="86995" y="447581"/>
                  </a:cubicBezTo>
                  <a:cubicBezTo>
                    <a:pt x="114300" y="460916"/>
                    <a:pt x="114300" y="460916"/>
                    <a:pt x="136525" y="446946"/>
                  </a:cubicBezTo>
                  <a:close/>
                  <a:moveTo>
                    <a:pt x="100330" y="420911"/>
                  </a:moveTo>
                  <a:cubicBezTo>
                    <a:pt x="104775" y="394876"/>
                    <a:pt x="135255" y="420276"/>
                    <a:pt x="120650" y="436151"/>
                  </a:cubicBezTo>
                  <a:cubicBezTo>
                    <a:pt x="109220" y="446946"/>
                    <a:pt x="99061" y="432976"/>
                    <a:pt x="100330" y="420911"/>
                  </a:cubicBezTo>
                  <a:close/>
                  <a:moveTo>
                    <a:pt x="195580" y="443136"/>
                  </a:moveTo>
                  <a:cubicBezTo>
                    <a:pt x="203200" y="439961"/>
                    <a:pt x="205105" y="432341"/>
                    <a:pt x="201295" y="418371"/>
                  </a:cubicBezTo>
                  <a:cubicBezTo>
                    <a:pt x="196850" y="387891"/>
                    <a:pt x="176530" y="387891"/>
                    <a:pt x="149861" y="392336"/>
                  </a:cubicBezTo>
                  <a:cubicBezTo>
                    <a:pt x="140336" y="422181"/>
                    <a:pt x="160655" y="461551"/>
                    <a:pt x="195580" y="443136"/>
                  </a:cubicBezTo>
                  <a:close/>
                  <a:moveTo>
                    <a:pt x="167640" y="418371"/>
                  </a:moveTo>
                  <a:cubicBezTo>
                    <a:pt x="172086" y="406306"/>
                    <a:pt x="187961" y="408846"/>
                    <a:pt x="187961" y="424086"/>
                  </a:cubicBezTo>
                  <a:cubicBezTo>
                    <a:pt x="182245" y="432341"/>
                    <a:pt x="165736" y="429801"/>
                    <a:pt x="167640" y="418371"/>
                  </a:cubicBezTo>
                  <a:close/>
                  <a:moveTo>
                    <a:pt x="153670" y="298356"/>
                  </a:moveTo>
                  <a:cubicBezTo>
                    <a:pt x="156211" y="323756"/>
                    <a:pt x="149861" y="351696"/>
                    <a:pt x="179705" y="368206"/>
                  </a:cubicBezTo>
                  <a:cubicBezTo>
                    <a:pt x="205105" y="341536"/>
                    <a:pt x="201930" y="284386"/>
                    <a:pt x="153670" y="298356"/>
                  </a:cubicBezTo>
                  <a:close/>
                  <a:moveTo>
                    <a:pt x="281940" y="293276"/>
                  </a:moveTo>
                  <a:cubicBezTo>
                    <a:pt x="253365" y="305341"/>
                    <a:pt x="274955" y="359951"/>
                    <a:pt x="304165" y="356141"/>
                  </a:cubicBezTo>
                  <a:cubicBezTo>
                    <a:pt x="340995" y="335186"/>
                    <a:pt x="321311" y="295181"/>
                    <a:pt x="281940" y="293276"/>
                  </a:cubicBezTo>
                  <a:close/>
                  <a:moveTo>
                    <a:pt x="295911" y="331376"/>
                  </a:moveTo>
                  <a:cubicBezTo>
                    <a:pt x="282575" y="330741"/>
                    <a:pt x="287020" y="317406"/>
                    <a:pt x="297180" y="311691"/>
                  </a:cubicBezTo>
                  <a:cubicBezTo>
                    <a:pt x="304800" y="321216"/>
                    <a:pt x="306070" y="326931"/>
                    <a:pt x="295911" y="331376"/>
                  </a:cubicBezTo>
                  <a:close/>
                  <a:moveTo>
                    <a:pt x="123825" y="282481"/>
                  </a:moveTo>
                  <a:cubicBezTo>
                    <a:pt x="137795" y="226601"/>
                    <a:pt x="78740" y="200566"/>
                    <a:pt x="79375" y="252001"/>
                  </a:cubicBezTo>
                  <a:cubicBezTo>
                    <a:pt x="79375" y="279306"/>
                    <a:pt x="96520" y="290101"/>
                    <a:pt x="123825" y="282481"/>
                  </a:cubicBezTo>
                  <a:close/>
                  <a:moveTo>
                    <a:pt x="98425" y="248826"/>
                  </a:moveTo>
                  <a:cubicBezTo>
                    <a:pt x="99695" y="250096"/>
                    <a:pt x="100330" y="251366"/>
                    <a:pt x="101600" y="252636"/>
                  </a:cubicBezTo>
                  <a:cubicBezTo>
                    <a:pt x="100330" y="253906"/>
                    <a:pt x="99061" y="254541"/>
                    <a:pt x="97155" y="255811"/>
                  </a:cubicBezTo>
                  <a:cubicBezTo>
                    <a:pt x="94615" y="252636"/>
                    <a:pt x="97155" y="250731"/>
                    <a:pt x="98425" y="248826"/>
                  </a:cubicBezTo>
                  <a:close/>
                  <a:moveTo>
                    <a:pt x="92075" y="494571"/>
                  </a:moveTo>
                  <a:cubicBezTo>
                    <a:pt x="85090" y="528861"/>
                    <a:pt x="130811" y="542831"/>
                    <a:pt x="140336" y="509176"/>
                  </a:cubicBezTo>
                  <a:cubicBezTo>
                    <a:pt x="157480" y="470441"/>
                    <a:pt x="92075" y="442501"/>
                    <a:pt x="92075" y="494571"/>
                  </a:cubicBezTo>
                  <a:close/>
                  <a:moveTo>
                    <a:pt x="120650" y="509176"/>
                  </a:moveTo>
                  <a:cubicBezTo>
                    <a:pt x="103505" y="511081"/>
                    <a:pt x="111125" y="487586"/>
                    <a:pt x="123190" y="483141"/>
                  </a:cubicBezTo>
                  <a:cubicBezTo>
                    <a:pt x="133986" y="490126"/>
                    <a:pt x="130811" y="503461"/>
                    <a:pt x="120650" y="509176"/>
                  </a:cubicBezTo>
                  <a:close/>
                  <a:moveTo>
                    <a:pt x="202565" y="236126"/>
                  </a:moveTo>
                  <a:cubicBezTo>
                    <a:pt x="179070" y="285656"/>
                    <a:pt x="231140" y="297721"/>
                    <a:pt x="239395" y="257716"/>
                  </a:cubicBezTo>
                  <a:cubicBezTo>
                    <a:pt x="245111" y="238666"/>
                    <a:pt x="234315" y="207551"/>
                    <a:pt x="211455" y="216441"/>
                  </a:cubicBezTo>
                  <a:cubicBezTo>
                    <a:pt x="207011" y="231046"/>
                    <a:pt x="232411" y="231046"/>
                    <a:pt x="218440" y="250731"/>
                  </a:cubicBezTo>
                  <a:cubicBezTo>
                    <a:pt x="213995" y="245651"/>
                    <a:pt x="210186" y="242476"/>
                    <a:pt x="202565" y="236126"/>
                  </a:cubicBezTo>
                  <a:close/>
                  <a:moveTo>
                    <a:pt x="168911" y="271686"/>
                  </a:moveTo>
                  <a:cubicBezTo>
                    <a:pt x="217805" y="236126"/>
                    <a:pt x="125730" y="175801"/>
                    <a:pt x="143511" y="248826"/>
                  </a:cubicBezTo>
                  <a:cubicBezTo>
                    <a:pt x="134620" y="267241"/>
                    <a:pt x="151765" y="288831"/>
                    <a:pt x="168911" y="271686"/>
                  </a:cubicBezTo>
                  <a:close/>
                  <a:moveTo>
                    <a:pt x="161925" y="243111"/>
                  </a:moveTo>
                  <a:cubicBezTo>
                    <a:pt x="161290" y="244381"/>
                    <a:pt x="161290" y="245016"/>
                    <a:pt x="160655" y="246921"/>
                  </a:cubicBezTo>
                  <a:cubicBezTo>
                    <a:pt x="159386" y="243746"/>
                    <a:pt x="158750" y="243111"/>
                    <a:pt x="161925" y="243111"/>
                  </a:cubicBezTo>
                  <a:close/>
                  <a:moveTo>
                    <a:pt x="238125" y="450121"/>
                  </a:moveTo>
                  <a:cubicBezTo>
                    <a:pt x="280036" y="441866"/>
                    <a:pt x="257811" y="388526"/>
                    <a:pt x="221615" y="387256"/>
                  </a:cubicBezTo>
                  <a:cubicBezTo>
                    <a:pt x="212725" y="409481"/>
                    <a:pt x="210820" y="448216"/>
                    <a:pt x="238125" y="450121"/>
                  </a:cubicBezTo>
                  <a:close/>
                  <a:moveTo>
                    <a:pt x="241936" y="415831"/>
                  </a:moveTo>
                  <a:cubicBezTo>
                    <a:pt x="243840" y="417736"/>
                    <a:pt x="245745" y="419641"/>
                    <a:pt x="248920" y="422816"/>
                  </a:cubicBezTo>
                  <a:cubicBezTo>
                    <a:pt x="245111" y="425991"/>
                    <a:pt x="241936" y="427896"/>
                    <a:pt x="239395" y="429801"/>
                  </a:cubicBezTo>
                  <a:cubicBezTo>
                    <a:pt x="235586" y="424086"/>
                    <a:pt x="235586" y="420276"/>
                    <a:pt x="241936" y="415831"/>
                  </a:cubicBezTo>
                  <a:close/>
                  <a:moveTo>
                    <a:pt x="272415" y="107856"/>
                  </a:moveTo>
                  <a:cubicBezTo>
                    <a:pt x="263525" y="83091"/>
                    <a:pt x="234315" y="98966"/>
                    <a:pt x="234950" y="120556"/>
                  </a:cubicBezTo>
                  <a:cubicBezTo>
                    <a:pt x="233045" y="161196"/>
                    <a:pt x="292736" y="142781"/>
                    <a:pt x="272415" y="107856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12" name="Google Shape;212;p4"/>
            <p:cNvSpPr/>
            <p:nvPr/>
          </p:nvSpPr>
          <p:spPr>
            <a:xfrm>
              <a:off x="313599" y="1360788"/>
              <a:ext cx="410163" cy="515682"/>
            </a:xfrm>
            <a:custGeom>
              <a:avLst/>
              <a:gdLst/>
              <a:ahLst/>
              <a:cxnLst/>
              <a:rect l="l" t="t" r="r" b="b"/>
              <a:pathLst>
                <a:path w="556153" h="699230" extrusionOk="0">
                  <a:moveTo>
                    <a:pt x="410424" y="391256"/>
                  </a:moveTo>
                  <a:cubicBezTo>
                    <a:pt x="574889" y="156941"/>
                    <a:pt x="291679" y="-137064"/>
                    <a:pt x="71334" y="70581"/>
                  </a:cubicBezTo>
                  <a:cubicBezTo>
                    <a:pt x="-104561" y="236316"/>
                    <a:pt x="73239" y="511271"/>
                    <a:pt x="296759" y="455391"/>
                  </a:cubicBezTo>
                  <a:cubicBezTo>
                    <a:pt x="352639" y="534131"/>
                    <a:pt x="400899" y="617316"/>
                    <a:pt x="452969" y="699231"/>
                  </a:cubicBezTo>
                  <a:cubicBezTo>
                    <a:pt x="687919" y="695421"/>
                    <a:pt x="454239" y="483331"/>
                    <a:pt x="410424" y="391256"/>
                  </a:cubicBezTo>
                  <a:close/>
                  <a:moveTo>
                    <a:pt x="33234" y="166466"/>
                  </a:moveTo>
                  <a:cubicBezTo>
                    <a:pt x="120864" y="-48164"/>
                    <a:pt x="449794" y="-11334"/>
                    <a:pt x="437094" y="238856"/>
                  </a:cubicBezTo>
                  <a:cubicBezTo>
                    <a:pt x="427569" y="553181"/>
                    <a:pt x="-57571" y="469996"/>
                    <a:pt x="33234" y="166466"/>
                  </a:cubicBezTo>
                  <a:close/>
                  <a:moveTo>
                    <a:pt x="440904" y="631286"/>
                  </a:moveTo>
                  <a:cubicBezTo>
                    <a:pt x="404074" y="569056"/>
                    <a:pt x="351369" y="511271"/>
                    <a:pt x="325969" y="443961"/>
                  </a:cubicBezTo>
                  <a:cubicBezTo>
                    <a:pt x="345654" y="433166"/>
                    <a:pt x="365974" y="422371"/>
                    <a:pt x="389469" y="410306"/>
                  </a:cubicBezTo>
                  <a:cubicBezTo>
                    <a:pt x="429474" y="468091"/>
                    <a:pt x="590129" y="620491"/>
                    <a:pt x="440904" y="631286"/>
                  </a:cubicBezTo>
                  <a:close/>
                  <a:moveTo>
                    <a:pt x="459954" y="661131"/>
                  </a:moveTo>
                  <a:cubicBezTo>
                    <a:pt x="480909" y="647796"/>
                    <a:pt x="502499" y="634461"/>
                    <a:pt x="523454" y="620491"/>
                  </a:cubicBezTo>
                  <a:cubicBezTo>
                    <a:pt x="559649" y="647161"/>
                    <a:pt x="464399" y="711931"/>
                    <a:pt x="459954" y="661131"/>
                  </a:cubicBezTo>
                  <a:close/>
                  <a:moveTo>
                    <a:pt x="233259" y="64231"/>
                  </a:moveTo>
                  <a:cubicBezTo>
                    <a:pt x="-27726" y="91536"/>
                    <a:pt x="43394" y="449676"/>
                    <a:pt x="284694" y="393161"/>
                  </a:cubicBezTo>
                  <a:cubicBezTo>
                    <a:pt x="475194" y="323311"/>
                    <a:pt x="433284" y="80106"/>
                    <a:pt x="233259" y="64231"/>
                  </a:cubicBezTo>
                  <a:close/>
                  <a:moveTo>
                    <a:pt x="242784" y="379826"/>
                  </a:moveTo>
                  <a:cubicBezTo>
                    <a:pt x="26249" y="375381"/>
                    <a:pt x="54824" y="54071"/>
                    <a:pt x="264374" y="97251"/>
                  </a:cubicBezTo>
                  <a:cubicBezTo>
                    <a:pt x="449159" y="111221"/>
                    <a:pt x="402804" y="363316"/>
                    <a:pt x="242784" y="379826"/>
                  </a:cubicBezTo>
                  <a:close/>
                  <a:moveTo>
                    <a:pt x="225639" y="156306"/>
                  </a:moveTo>
                  <a:cubicBezTo>
                    <a:pt x="252944" y="146146"/>
                    <a:pt x="271359" y="166466"/>
                    <a:pt x="297394" y="166466"/>
                  </a:cubicBezTo>
                  <a:cubicBezTo>
                    <a:pt x="308824" y="120111"/>
                    <a:pt x="169759" y="120111"/>
                    <a:pt x="225639" y="156306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13" name="Google Shape;213;p4"/>
            <p:cNvSpPr/>
            <p:nvPr/>
          </p:nvSpPr>
          <p:spPr>
            <a:xfrm>
              <a:off x="2688787" y="4098763"/>
              <a:ext cx="455682" cy="432729"/>
            </a:xfrm>
            <a:custGeom>
              <a:avLst/>
              <a:gdLst/>
              <a:ahLst/>
              <a:cxnLst/>
              <a:rect l="l" t="t" r="r" b="b"/>
              <a:pathLst>
                <a:path w="529863" h="503173" extrusionOk="0">
                  <a:moveTo>
                    <a:pt x="284791" y="7"/>
                  </a:moveTo>
                  <a:cubicBezTo>
                    <a:pt x="128581" y="-1263"/>
                    <a:pt x="-16834" y="165107"/>
                    <a:pt x="1581" y="320047"/>
                  </a:cubicBezTo>
                  <a:cubicBezTo>
                    <a:pt x="39046" y="421647"/>
                    <a:pt x="142551" y="523247"/>
                    <a:pt x="258756" y="499752"/>
                  </a:cubicBezTo>
                  <a:cubicBezTo>
                    <a:pt x="592766" y="480702"/>
                    <a:pt x="637216" y="23502"/>
                    <a:pt x="284791" y="7"/>
                  </a:cubicBezTo>
                  <a:close/>
                  <a:moveTo>
                    <a:pt x="19996" y="279407"/>
                  </a:moveTo>
                  <a:cubicBezTo>
                    <a:pt x="54921" y="-23488"/>
                    <a:pt x="481641" y="-98418"/>
                    <a:pt x="510216" y="240037"/>
                  </a:cubicBezTo>
                  <a:cubicBezTo>
                    <a:pt x="498786" y="520707"/>
                    <a:pt x="47936" y="583572"/>
                    <a:pt x="19996" y="279407"/>
                  </a:cubicBezTo>
                  <a:close/>
                  <a:moveTo>
                    <a:pt x="420681" y="98432"/>
                  </a:moveTo>
                  <a:cubicBezTo>
                    <a:pt x="381311" y="71127"/>
                    <a:pt x="348926" y="18422"/>
                    <a:pt x="295586" y="25407"/>
                  </a:cubicBezTo>
                  <a:cubicBezTo>
                    <a:pt x="53651" y="36837"/>
                    <a:pt x="-66364" y="403867"/>
                    <a:pt x="216211" y="458477"/>
                  </a:cubicBezTo>
                  <a:cubicBezTo>
                    <a:pt x="395916" y="493402"/>
                    <a:pt x="611181" y="219082"/>
                    <a:pt x="420681" y="98432"/>
                  </a:cubicBezTo>
                  <a:close/>
                  <a:moveTo>
                    <a:pt x="448621" y="292742"/>
                  </a:moveTo>
                  <a:cubicBezTo>
                    <a:pt x="448621" y="321952"/>
                    <a:pt x="428301" y="340367"/>
                    <a:pt x="413061" y="361957"/>
                  </a:cubicBezTo>
                  <a:cubicBezTo>
                    <a:pt x="404171" y="358782"/>
                    <a:pt x="396551" y="356242"/>
                    <a:pt x="385756" y="353067"/>
                  </a:cubicBezTo>
                  <a:cubicBezTo>
                    <a:pt x="387026" y="363227"/>
                    <a:pt x="387661" y="371482"/>
                    <a:pt x="388931" y="381007"/>
                  </a:cubicBezTo>
                  <a:cubicBezTo>
                    <a:pt x="376866" y="389262"/>
                    <a:pt x="363531" y="398152"/>
                    <a:pt x="354006" y="405137"/>
                  </a:cubicBezTo>
                  <a:cubicBezTo>
                    <a:pt x="338131" y="406407"/>
                    <a:pt x="337496" y="387357"/>
                    <a:pt x="321621" y="391167"/>
                  </a:cubicBezTo>
                  <a:cubicBezTo>
                    <a:pt x="324796" y="427362"/>
                    <a:pt x="291776" y="441967"/>
                    <a:pt x="249231" y="436887"/>
                  </a:cubicBezTo>
                  <a:cubicBezTo>
                    <a:pt x="251771" y="392437"/>
                    <a:pt x="220656" y="385452"/>
                    <a:pt x="220656" y="434982"/>
                  </a:cubicBezTo>
                  <a:cubicBezTo>
                    <a:pt x="184461" y="439427"/>
                    <a:pt x="133661" y="422917"/>
                    <a:pt x="131121" y="384182"/>
                  </a:cubicBezTo>
                  <a:cubicBezTo>
                    <a:pt x="123501" y="374022"/>
                    <a:pt x="104451" y="381007"/>
                    <a:pt x="100641" y="363862"/>
                  </a:cubicBezTo>
                  <a:cubicBezTo>
                    <a:pt x="126676" y="342907"/>
                    <a:pt x="106356" y="340367"/>
                    <a:pt x="84131" y="337192"/>
                  </a:cubicBezTo>
                  <a:cubicBezTo>
                    <a:pt x="71431" y="309887"/>
                    <a:pt x="63176" y="283217"/>
                    <a:pt x="75241" y="253372"/>
                  </a:cubicBezTo>
                  <a:cubicBezTo>
                    <a:pt x="119691" y="255277"/>
                    <a:pt x="140011" y="238132"/>
                    <a:pt x="83496" y="227972"/>
                  </a:cubicBezTo>
                  <a:cubicBezTo>
                    <a:pt x="84131" y="196857"/>
                    <a:pt x="95561" y="172092"/>
                    <a:pt x="115246" y="151137"/>
                  </a:cubicBezTo>
                  <a:cubicBezTo>
                    <a:pt x="136836" y="150502"/>
                    <a:pt x="150171" y="158122"/>
                    <a:pt x="136201" y="127642"/>
                  </a:cubicBezTo>
                  <a:cubicBezTo>
                    <a:pt x="174301" y="55252"/>
                    <a:pt x="207321" y="129547"/>
                    <a:pt x="205416" y="75572"/>
                  </a:cubicBezTo>
                  <a:cubicBezTo>
                    <a:pt x="230181" y="48267"/>
                    <a:pt x="263201" y="50172"/>
                    <a:pt x="297491" y="50172"/>
                  </a:cubicBezTo>
                  <a:cubicBezTo>
                    <a:pt x="295586" y="66682"/>
                    <a:pt x="308921" y="107957"/>
                    <a:pt x="323526" y="78747"/>
                  </a:cubicBezTo>
                  <a:cubicBezTo>
                    <a:pt x="319716" y="17152"/>
                    <a:pt x="382581" y="87637"/>
                    <a:pt x="399726" y="104147"/>
                  </a:cubicBezTo>
                  <a:cubicBezTo>
                    <a:pt x="394646" y="118117"/>
                    <a:pt x="385121" y="125102"/>
                    <a:pt x="399726" y="135262"/>
                  </a:cubicBezTo>
                  <a:cubicBezTo>
                    <a:pt x="409251" y="131452"/>
                    <a:pt x="417506" y="128277"/>
                    <a:pt x="427031" y="124467"/>
                  </a:cubicBezTo>
                  <a:cubicBezTo>
                    <a:pt x="440366" y="138437"/>
                    <a:pt x="451161" y="153042"/>
                    <a:pt x="461956" y="168917"/>
                  </a:cubicBezTo>
                  <a:cubicBezTo>
                    <a:pt x="451796" y="175267"/>
                    <a:pt x="444176" y="179712"/>
                    <a:pt x="436556" y="184157"/>
                  </a:cubicBezTo>
                  <a:cubicBezTo>
                    <a:pt x="444176" y="199397"/>
                    <a:pt x="459416" y="190507"/>
                    <a:pt x="470846" y="199397"/>
                  </a:cubicBezTo>
                  <a:cubicBezTo>
                    <a:pt x="475926" y="240037"/>
                    <a:pt x="467036" y="281947"/>
                    <a:pt x="416871" y="266707"/>
                  </a:cubicBezTo>
                  <a:cubicBezTo>
                    <a:pt x="388931" y="285757"/>
                    <a:pt x="434651" y="288297"/>
                    <a:pt x="448621" y="292742"/>
                  </a:cubicBezTo>
                  <a:close/>
                  <a:moveTo>
                    <a:pt x="304476" y="222892"/>
                  </a:moveTo>
                  <a:cubicBezTo>
                    <a:pt x="320351" y="55887"/>
                    <a:pt x="287966" y="104782"/>
                    <a:pt x="251771" y="225432"/>
                  </a:cubicBezTo>
                  <a:cubicBezTo>
                    <a:pt x="240341" y="251467"/>
                    <a:pt x="258121" y="281312"/>
                    <a:pt x="287966" y="270517"/>
                  </a:cubicBezTo>
                  <a:cubicBezTo>
                    <a:pt x="318446" y="260357"/>
                    <a:pt x="343846" y="239402"/>
                    <a:pt x="374961" y="232417"/>
                  </a:cubicBezTo>
                  <a:cubicBezTo>
                    <a:pt x="383216" y="231147"/>
                    <a:pt x="386391" y="223527"/>
                    <a:pt x="384486" y="215272"/>
                  </a:cubicBezTo>
                  <a:cubicBezTo>
                    <a:pt x="370516" y="186062"/>
                    <a:pt x="329241" y="220987"/>
                    <a:pt x="304476" y="222892"/>
                  </a:cubicBezTo>
                  <a:close/>
                  <a:moveTo>
                    <a:pt x="273996" y="229242"/>
                  </a:moveTo>
                  <a:cubicBezTo>
                    <a:pt x="273996" y="219717"/>
                    <a:pt x="273996" y="209557"/>
                    <a:pt x="282886" y="201937"/>
                  </a:cubicBezTo>
                  <a:cubicBezTo>
                    <a:pt x="282251" y="220352"/>
                    <a:pt x="282251" y="220987"/>
                    <a:pt x="273996" y="229242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14" name="Google Shape;214;p4"/>
            <p:cNvSpPr/>
            <p:nvPr/>
          </p:nvSpPr>
          <p:spPr>
            <a:xfrm>
              <a:off x="933400" y="1069738"/>
              <a:ext cx="175646" cy="373020"/>
            </a:xfrm>
            <a:custGeom>
              <a:avLst/>
              <a:gdLst/>
              <a:ahLst/>
              <a:cxnLst/>
              <a:rect l="l" t="t" r="r" b="b"/>
              <a:pathLst>
                <a:path w="342723" h="727844" extrusionOk="0">
                  <a:moveTo>
                    <a:pt x="45039" y="381062"/>
                  </a:moveTo>
                  <a:cubicBezTo>
                    <a:pt x="-1317" y="378522"/>
                    <a:pt x="-11476" y="360107"/>
                    <a:pt x="12653" y="325182"/>
                  </a:cubicBezTo>
                  <a:cubicBezTo>
                    <a:pt x="39958" y="272477"/>
                    <a:pt x="46308" y="211517"/>
                    <a:pt x="66628" y="156272"/>
                  </a:cubicBezTo>
                  <a:cubicBezTo>
                    <a:pt x="88853" y="99757"/>
                    <a:pt x="95203" y="15302"/>
                    <a:pt x="167594" y="3237"/>
                  </a:cubicBezTo>
                  <a:cubicBezTo>
                    <a:pt x="221569" y="-5653"/>
                    <a:pt x="288878" y="2602"/>
                    <a:pt x="328249" y="42607"/>
                  </a:cubicBezTo>
                  <a:cubicBezTo>
                    <a:pt x="373333" y="154367"/>
                    <a:pt x="300944" y="280097"/>
                    <a:pt x="276178" y="390587"/>
                  </a:cubicBezTo>
                  <a:cubicBezTo>
                    <a:pt x="243158" y="499807"/>
                    <a:pt x="232999" y="643317"/>
                    <a:pt x="145369" y="722058"/>
                  </a:cubicBezTo>
                  <a:cubicBezTo>
                    <a:pt x="-64181" y="765872"/>
                    <a:pt x="59008" y="549972"/>
                    <a:pt x="74883" y="441387"/>
                  </a:cubicBezTo>
                  <a:cubicBezTo>
                    <a:pt x="96474" y="381062"/>
                    <a:pt x="117428" y="174052"/>
                    <a:pt x="175849" y="160082"/>
                  </a:cubicBezTo>
                  <a:cubicBezTo>
                    <a:pt x="205058" y="153097"/>
                    <a:pt x="234269" y="157542"/>
                    <a:pt x="230458" y="194372"/>
                  </a:cubicBezTo>
                  <a:cubicBezTo>
                    <a:pt x="240619" y="221677"/>
                    <a:pt x="129494" y="694752"/>
                    <a:pt x="133303" y="503617"/>
                  </a:cubicBezTo>
                  <a:cubicBezTo>
                    <a:pt x="150449" y="416622"/>
                    <a:pt x="184103" y="330262"/>
                    <a:pt x="181564" y="240727"/>
                  </a:cubicBezTo>
                  <a:cubicBezTo>
                    <a:pt x="130764" y="306132"/>
                    <a:pt x="137749" y="399477"/>
                    <a:pt x="109174" y="476312"/>
                  </a:cubicBezTo>
                  <a:cubicBezTo>
                    <a:pt x="105999" y="530922"/>
                    <a:pt x="19639" y="685862"/>
                    <a:pt x="116158" y="683957"/>
                  </a:cubicBezTo>
                  <a:cubicBezTo>
                    <a:pt x="208869" y="661732"/>
                    <a:pt x="231094" y="334707"/>
                    <a:pt x="270464" y="240092"/>
                  </a:cubicBezTo>
                  <a:cubicBezTo>
                    <a:pt x="276178" y="187387"/>
                    <a:pt x="298403" y="109917"/>
                    <a:pt x="252683" y="71182"/>
                  </a:cubicBezTo>
                  <a:cubicBezTo>
                    <a:pt x="213314" y="45147"/>
                    <a:pt x="172674" y="52767"/>
                    <a:pt x="144099" y="91502"/>
                  </a:cubicBezTo>
                  <a:cubicBezTo>
                    <a:pt x="95203" y="181037"/>
                    <a:pt x="85678" y="287717"/>
                    <a:pt x="45039" y="381062"/>
                  </a:cubicBezTo>
                  <a:close/>
                  <a:moveTo>
                    <a:pt x="300944" y="198182"/>
                  </a:moveTo>
                  <a:cubicBezTo>
                    <a:pt x="321899" y="177227"/>
                    <a:pt x="309833" y="138492"/>
                    <a:pt x="314914" y="110552"/>
                  </a:cubicBezTo>
                  <a:cubicBezTo>
                    <a:pt x="319358" y="81342"/>
                    <a:pt x="322533" y="48322"/>
                    <a:pt x="288878" y="37527"/>
                  </a:cubicBezTo>
                  <a:cubicBezTo>
                    <a:pt x="246969" y="18477"/>
                    <a:pt x="137749" y="1332"/>
                    <a:pt x="133303" y="62292"/>
                  </a:cubicBezTo>
                  <a:cubicBezTo>
                    <a:pt x="243794" y="-24703"/>
                    <a:pt x="324439" y="87692"/>
                    <a:pt x="300944" y="200722"/>
                  </a:cubicBezTo>
                  <a:cubicBezTo>
                    <a:pt x="300944" y="200087"/>
                    <a:pt x="300944" y="199452"/>
                    <a:pt x="300944" y="198182"/>
                  </a:cubicBezTo>
                  <a:close/>
                  <a:moveTo>
                    <a:pt x="124414" y="705547"/>
                  </a:moveTo>
                  <a:cubicBezTo>
                    <a:pt x="92028" y="697927"/>
                    <a:pt x="73614" y="690942"/>
                    <a:pt x="47578" y="676972"/>
                  </a:cubicBezTo>
                  <a:cubicBezTo>
                    <a:pt x="39958" y="705547"/>
                    <a:pt x="97744" y="711897"/>
                    <a:pt x="124414" y="705547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15" name="Google Shape;215;p4"/>
            <p:cNvSpPr/>
            <p:nvPr/>
          </p:nvSpPr>
          <p:spPr>
            <a:xfrm>
              <a:off x="8204352" y="3801552"/>
              <a:ext cx="240787" cy="203050"/>
            </a:xfrm>
            <a:custGeom>
              <a:avLst/>
              <a:gdLst/>
              <a:ahLst/>
              <a:cxnLst/>
              <a:rect l="l" t="t" r="r" b="b"/>
              <a:pathLst>
                <a:path w="279985" h="236105" extrusionOk="0">
                  <a:moveTo>
                    <a:pt x="224300" y="47511"/>
                  </a:moveTo>
                  <a:cubicBezTo>
                    <a:pt x="226204" y="79261"/>
                    <a:pt x="221125" y="105931"/>
                    <a:pt x="208425" y="131331"/>
                  </a:cubicBezTo>
                  <a:cubicBezTo>
                    <a:pt x="221759" y="154826"/>
                    <a:pt x="285895" y="220866"/>
                    <a:pt x="279545" y="236106"/>
                  </a:cubicBezTo>
                  <a:cubicBezTo>
                    <a:pt x="240175" y="235471"/>
                    <a:pt x="211600" y="195466"/>
                    <a:pt x="177309" y="177686"/>
                  </a:cubicBezTo>
                  <a:cubicBezTo>
                    <a:pt x="143654" y="201816"/>
                    <a:pt x="92220" y="247536"/>
                    <a:pt x="79520" y="180226"/>
                  </a:cubicBezTo>
                  <a:cubicBezTo>
                    <a:pt x="76979" y="116091"/>
                    <a:pt x="-26525" y="129426"/>
                    <a:pt x="6495" y="57671"/>
                  </a:cubicBezTo>
                  <a:cubicBezTo>
                    <a:pt x="60470" y="-73774"/>
                    <a:pt x="91584" y="62116"/>
                    <a:pt x="169054" y="51321"/>
                  </a:cubicBezTo>
                  <a:cubicBezTo>
                    <a:pt x="187470" y="48781"/>
                    <a:pt x="205884" y="39891"/>
                    <a:pt x="224300" y="47511"/>
                  </a:cubicBezTo>
                  <a:close/>
                  <a:moveTo>
                    <a:pt x="217950" y="187211"/>
                  </a:moveTo>
                  <a:cubicBezTo>
                    <a:pt x="218584" y="187211"/>
                    <a:pt x="218584" y="186576"/>
                    <a:pt x="219220" y="186576"/>
                  </a:cubicBezTo>
                  <a:cubicBezTo>
                    <a:pt x="218584" y="186576"/>
                    <a:pt x="217950" y="187211"/>
                    <a:pt x="217315" y="187211"/>
                  </a:cubicBezTo>
                  <a:cubicBezTo>
                    <a:pt x="224300" y="172606"/>
                    <a:pt x="211600" y="156096"/>
                    <a:pt x="196995" y="158636"/>
                  </a:cubicBezTo>
                  <a:cubicBezTo>
                    <a:pt x="196359" y="171336"/>
                    <a:pt x="210329" y="177686"/>
                    <a:pt x="217950" y="187211"/>
                  </a:cubicBezTo>
                  <a:close/>
                  <a:moveTo>
                    <a:pt x="87140" y="47511"/>
                  </a:moveTo>
                  <a:cubicBezTo>
                    <a:pt x="75075" y="65926"/>
                    <a:pt x="63009" y="84341"/>
                    <a:pt x="50945" y="103391"/>
                  </a:cubicBezTo>
                  <a:cubicBezTo>
                    <a:pt x="66820" y="119901"/>
                    <a:pt x="82059" y="135776"/>
                    <a:pt x="96665" y="151016"/>
                  </a:cubicBezTo>
                  <a:cubicBezTo>
                    <a:pt x="125875" y="135776"/>
                    <a:pt x="153815" y="112281"/>
                    <a:pt x="149370" y="78626"/>
                  </a:cubicBezTo>
                  <a:cubicBezTo>
                    <a:pt x="129684" y="69101"/>
                    <a:pt x="110634" y="59576"/>
                    <a:pt x="87140" y="47511"/>
                  </a:cubicBezTo>
                  <a:close/>
                  <a:moveTo>
                    <a:pt x="202075" y="76721"/>
                  </a:moveTo>
                  <a:cubicBezTo>
                    <a:pt x="174770" y="65291"/>
                    <a:pt x="153179" y="156096"/>
                    <a:pt x="103650" y="180861"/>
                  </a:cubicBezTo>
                  <a:cubicBezTo>
                    <a:pt x="118890" y="218961"/>
                    <a:pt x="213504" y="108471"/>
                    <a:pt x="202075" y="76721"/>
                  </a:cubicBezTo>
                  <a:close/>
                  <a:moveTo>
                    <a:pt x="22370" y="86246"/>
                  </a:moveTo>
                  <a:cubicBezTo>
                    <a:pt x="54120" y="77356"/>
                    <a:pt x="60470" y="54496"/>
                    <a:pt x="67454" y="32271"/>
                  </a:cubicBezTo>
                  <a:cubicBezTo>
                    <a:pt x="47134" y="4331"/>
                    <a:pt x="24909" y="63386"/>
                    <a:pt x="22370" y="86246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16" name="Google Shape;216;p4"/>
            <p:cNvSpPr/>
            <p:nvPr/>
          </p:nvSpPr>
          <p:spPr>
            <a:xfrm>
              <a:off x="8204357" y="240186"/>
              <a:ext cx="175884" cy="174728"/>
            </a:xfrm>
            <a:custGeom>
              <a:avLst/>
              <a:gdLst/>
              <a:ahLst/>
              <a:cxnLst/>
              <a:rect l="l" t="t" r="r" b="b"/>
              <a:pathLst>
                <a:path w="204516" h="203172" extrusionOk="0">
                  <a:moveTo>
                    <a:pt x="139555" y="137768"/>
                  </a:moveTo>
                  <a:cubicBezTo>
                    <a:pt x="146541" y="154278"/>
                    <a:pt x="194166" y="201903"/>
                    <a:pt x="157971" y="203173"/>
                  </a:cubicBezTo>
                  <a:cubicBezTo>
                    <a:pt x="139555" y="186028"/>
                    <a:pt x="135746" y="163168"/>
                    <a:pt x="112250" y="148563"/>
                  </a:cubicBezTo>
                  <a:cubicBezTo>
                    <a:pt x="-110000" y="230478"/>
                    <a:pt x="44941" y="-27967"/>
                    <a:pt x="173210" y="2513"/>
                  </a:cubicBezTo>
                  <a:cubicBezTo>
                    <a:pt x="245600" y="34898"/>
                    <a:pt x="174480" y="104113"/>
                    <a:pt x="139555" y="137768"/>
                  </a:cubicBezTo>
                  <a:close/>
                  <a:moveTo>
                    <a:pt x="184005" y="29183"/>
                  </a:moveTo>
                  <a:cubicBezTo>
                    <a:pt x="117330" y="1243"/>
                    <a:pt x="46846" y="67283"/>
                    <a:pt x="20175" y="123163"/>
                  </a:cubicBezTo>
                  <a:cubicBezTo>
                    <a:pt x="32875" y="190473"/>
                    <a:pt x="196705" y="83158"/>
                    <a:pt x="184005" y="29183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17" name="Google Shape;217;p4"/>
            <p:cNvSpPr/>
            <p:nvPr/>
          </p:nvSpPr>
          <p:spPr>
            <a:xfrm>
              <a:off x="8514477" y="3303552"/>
              <a:ext cx="236138" cy="229907"/>
            </a:xfrm>
            <a:custGeom>
              <a:avLst/>
              <a:gdLst/>
              <a:ahLst/>
              <a:cxnLst/>
              <a:rect l="l" t="t" r="r" b="b"/>
              <a:pathLst>
                <a:path w="274579" h="267334" extrusionOk="0">
                  <a:moveTo>
                    <a:pt x="222259" y="167640"/>
                  </a:moveTo>
                  <a:cubicBezTo>
                    <a:pt x="200669" y="206375"/>
                    <a:pt x="227974" y="238760"/>
                    <a:pt x="193049" y="267335"/>
                  </a:cubicBezTo>
                  <a:cubicBezTo>
                    <a:pt x="166379" y="251460"/>
                    <a:pt x="158124" y="217805"/>
                    <a:pt x="132724" y="198755"/>
                  </a:cubicBezTo>
                  <a:cubicBezTo>
                    <a:pt x="50809" y="235585"/>
                    <a:pt x="-626" y="271780"/>
                    <a:pt x="51444" y="151130"/>
                  </a:cubicBezTo>
                  <a:cubicBezTo>
                    <a:pt x="27949" y="105410"/>
                    <a:pt x="-53966" y="71120"/>
                    <a:pt x="55889" y="73660"/>
                  </a:cubicBezTo>
                  <a:cubicBezTo>
                    <a:pt x="107959" y="83820"/>
                    <a:pt x="113674" y="19685"/>
                    <a:pt x="156854" y="0"/>
                  </a:cubicBezTo>
                  <a:cubicBezTo>
                    <a:pt x="186064" y="11430"/>
                    <a:pt x="174634" y="57785"/>
                    <a:pt x="184794" y="83185"/>
                  </a:cubicBezTo>
                  <a:cubicBezTo>
                    <a:pt x="215274" y="124460"/>
                    <a:pt x="346084" y="109220"/>
                    <a:pt x="222259" y="167640"/>
                  </a:cubicBezTo>
                  <a:close/>
                  <a:moveTo>
                    <a:pt x="151774" y="35560"/>
                  </a:moveTo>
                  <a:cubicBezTo>
                    <a:pt x="100339" y="85725"/>
                    <a:pt x="120659" y="93980"/>
                    <a:pt x="39379" y="97790"/>
                  </a:cubicBezTo>
                  <a:cubicBezTo>
                    <a:pt x="53349" y="115570"/>
                    <a:pt x="65414" y="131445"/>
                    <a:pt x="76844" y="146685"/>
                  </a:cubicBezTo>
                  <a:cubicBezTo>
                    <a:pt x="74304" y="165735"/>
                    <a:pt x="60969" y="180340"/>
                    <a:pt x="63509" y="201295"/>
                  </a:cubicBezTo>
                  <a:cubicBezTo>
                    <a:pt x="123199" y="180975"/>
                    <a:pt x="142884" y="154940"/>
                    <a:pt x="178444" y="226695"/>
                  </a:cubicBezTo>
                  <a:cubicBezTo>
                    <a:pt x="181619" y="231140"/>
                    <a:pt x="184794" y="234950"/>
                    <a:pt x="191779" y="231140"/>
                  </a:cubicBezTo>
                  <a:cubicBezTo>
                    <a:pt x="200034" y="175260"/>
                    <a:pt x="182889" y="165735"/>
                    <a:pt x="231784" y="129540"/>
                  </a:cubicBezTo>
                  <a:cubicBezTo>
                    <a:pt x="152409" y="103505"/>
                    <a:pt x="167014" y="113030"/>
                    <a:pt x="151774" y="35560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18" name="Google Shape;218;p4"/>
            <p:cNvSpPr/>
            <p:nvPr/>
          </p:nvSpPr>
          <p:spPr>
            <a:xfrm rot="9304419">
              <a:off x="3726725" y="4079275"/>
              <a:ext cx="219185" cy="471718"/>
            </a:xfrm>
            <a:custGeom>
              <a:avLst/>
              <a:gdLst/>
              <a:ahLst/>
              <a:cxnLst/>
              <a:rect l="l" t="t" r="r" b="b"/>
              <a:pathLst>
                <a:path w="254831" h="548433" extrusionOk="0">
                  <a:moveTo>
                    <a:pt x="1225" y="243944"/>
                  </a:moveTo>
                  <a:cubicBezTo>
                    <a:pt x="-2584" y="153774"/>
                    <a:pt x="42500" y="76304"/>
                    <a:pt x="97110" y="7724"/>
                  </a:cubicBezTo>
                  <a:cubicBezTo>
                    <a:pt x="171406" y="-39901"/>
                    <a:pt x="226016" y="146154"/>
                    <a:pt x="245700" y="198859"/>
                  </a:cubicBezTo>
                  <a:cubicBezTo>
                    <a:pt x="276816" y="301729"/>
                    <a:pt x="217125" y="404599"/>
                    <a:pt x="233000" y="508104"/>
                  </a:cubicBezTo>
                  <a:cubicBezTo>
                    <a:pt x="238716" y="550014"/>
                    <a:pt x="205696" y="569064"/>
                    <a:pt x="201250" y="516359"/>
                  </a:cubicBezTo>
                  <a:cubicBezTo>
                    <a:pt x="164421" y="394439"/>
                    <a:pt x="-16554" y="432539"/>
                    <a:pt x="1225" y="243944"/>
                  </a:cubicBezTo>
                  <a:close/>
                  <a:moveTo>
                    <a:pt x="114891" y="236959"/>
                  </a:moveTo>
                  <a:cubicBezTo>
                    <a:pt x="103460" y="228704"/>
                    <a:pt x="21546" y="208384"/>
                    <a:pt x="57741" y="193144"/>
                  </a:cubicBezTo>
                  <a:cubicBezTo>
                    <a:pt x="78060" y="196954"/>
                    <a:pt x="88856" y="214734"/>
                    <a:pt x="111081" y="216639"/>
                  </a:cubicBezTo>
                  <a:cubicBezTo>
                    <a:pt x="108541" y="178539"/>
                    <a:pt x="97110" y="143614"/>
                    <a:pt x="105366" y="106784"/>
                  </a:cubicBezTo>
                  <a:cubicBezTo>
                    <a:pt x="111081" y="107419"/>
                    <a:pt x="116160" y="108054"/>
                    <a:pt x="120606" y="108054"/>
                  </a:cubicBezTo>
                  <a:cubicBezTo>
                    <a:pt x="123781" y="120754"/>
                    <a:pt x="126321" y="131549"/>
                    <a:pt x="129496" y="144249"/>
                  </a:cubicBezTo>
                  <a:cubicBezTo>
                    <a:pt x="182200" y="111229"/>
                    <a:pt x="146641" y="163934"/>
                    <a:pt x="130766" y="183619"/>
                  </a:cubicBezTo>
                  <a:cubicBezTo>
                    <a:pt x="135210" y="210924"/>
                    <a:pt x="135846" y="238229"/>
                    <a:pt x="149181" y="265534"/>
                  </a:cubicBezTo>
                  <a:cubicBezTo>
                    <a:pt x="163785" y="256009"/>
                    <a:pt x="167596" y="243309"/>
                    <a:pt x="186646" y="248389"/>
                  </a:cubicBezTo>
                  <a:cubicBezTo>
                    <a:pt x="175216" y="271249"/>
                    <a:pt x="149181" y="286489"/>
                    <a:pt x="154896" y="311254"/>
                  </a:cubicBezTo>
                  <a:cubicBezTo>
                    <a:pt x="171406" y="348719"/>
                    <a:pt x="172675" y="392534"/>
                    <a:pt x="204425" y="422379"/>
                  </a:cubicBezTo>
                  <a:cubicBezTo>
                    <a:pt x="252050" y="285219"/>
                    <a:pt x="233635" y="137264"/>
                    <a:pt x="136481" y="27409"/>
                  </a:cubicBezTo>
                  <a:cubicBezTo>
                    <a:pt x="86950" y="-1166"/>
                    <a:pt x="19006" y="177269"/>
                    <a:pt x="24721" y="219814"/>
                  </a:cubicBezTo>
                  <a:cubicBezTo>
                    <a:pt x="8846" y="328399"/>
                    <a:pt x="72346" y="405869"/>
                    <a:pt x="175216" y="431269"/>
                  </a:cubicBezTo>
                  <a:cubicBezTo>
                    <a:pt x="170135" y="362689"/>
                    <a:pt x="112350" y="366499"/>
                    <a:pt x="80600" y="323954"/>
                  </a:cubicBezTo>
                  <a:cubicBezTo>
                    <a:pt x="106635" y="317604"/>
                    <a:pt x="118700" y="347449"/>
                    <a:pt x="140925" y="338559"/>
                  </a:cubicBezTo>
                  <a:cubicBezTo>
                    <a:pt x="128225" y="305539"/>
                    <a:pt x="128860" y="270614"/>
                    <a:pt x="114891" y="236959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19" name="Google Shape;219;p4"/>
            <p:cNvSpPr/>
            <p:nvPr/>
          </p:nvSpPr>
          <p:spPr>
            <a:xfrm>
              <a:off x="3033704" y="205770"/>
              <a:ext cx="238646" cy="243555"/>
            </a:xfrm>
            <a:custGeom>
              <a:avLst/>
              <a:gdLst/>
              <a:ahLst/>
              <a:cxnLst/>
              <a:rect l="l" t="t" r="r" b="b"/>
              <a:pathLst>
                <a:path w="277495" h="283204" extrusionOk="0">
                  <a:moveTo>
                    <a:pt x="208280" y="49133"/>
                  </a:moveTo>
                  <a:cubicBezTo>
                    <a:pt x="137795" y="91043"/>
                    <a:pt x="68580" y="136763"/>
                    <a:pt x="0" y="179943"/>
                  </a:cubicBezTo>
                  <a:cubicBezTo>
                    <a:pt x="8890" y="202168"/>
                    <a:pt x="26670" y="266938"/>
                    <a:pt x="57150" y="247888"/>
                  </a:cubicBezTo>
                  <a:cubicBezTo>
                    <a:pt x="130175" y="204708"/>
                    <a:pt x="208280" y="168513"/>
                    <a:pt x="277495" y="120888"/>
                  </a:cubicBezTo>
                  <a:cubicBezTo>
                    <a:pt x="258445" y="97393"/>
                    <a:pt x="247650" y="28178"/>
                    <a:pt x="208280" y="49133"/>
                  </a:cubicBezTo>
                  <a:close/>
                  <a:moveTo>
                    <a:pt x="46355" y="226933"/>
                  </a:moveTo>
                  <a:cubicBezTo>
                    <a:pt x="33655" y="218043"/>
                    <a:pt x="29210" y="206613"/>
                    <a:pt x="25400" y="192643"/>
                  </a:cubicBezTo>
                  <a:cubicBezTo>
                    <a:pt x="88265" y="150733"/>
                    <a:pt x="149225" y="105648"/>
                    <a:pt x="218440" y="71358"/>
                  </a:cubicBezTo>
                  <a:cubicBezTo>
                    <a:pt x="236220" y="75803"/>
                    <a:pt x="240030" y="91678"/>
                    <a:pt x="247015" y="107553"/>
                  </a:cubicBezTo>
                  <a:cubicBezTo>
                    <a:pt x="186055" y="158353"/>
                    <a:pt x="114300" y="189468"/>
                    <a:pt x="46355" y="226933"/>
                  </a:cubicBezTo>
                  <a:close/>
                  <a:moveTo>
                    <a:pt x="181610" y="200898"/>
                  </a:moveTo>
                  <a:cubicBezTo>
                    <a:pt x="130810" y="200898"/>
                    <a:pt x="120650" y="289798"/>
                    <a:pt x="181610" y="282813"/>
                  </a:cubicBezTo>
                  <a:cubicBezTo>
                    <a:pt x="240665" y="284083"/>
                    <a:pt x="243840" y="201533"/>
                    <a:pt x="181610" y="200898"/>
                  </a:cubicBezTo>
                  <a:close/>
                  <a:moveTo>
                    <a:pt x="163830" y="259318"/>
                  </a:moveTo>
                  <a:cubicBezTo>
                    <a:pt x="159385" y="227568"/>
                    <a:pt x="184785" y="232013"/>
                    <a:pt x="205105" y="234553"/>
                  </a:cubicBezTo>
                  <a:cubicBezTo>
                    <a:pt x="208280" y="258683"/>
                    <a:pt x="182245" y="268843"/>
                    <a:pt x="163830" y="259318"/>
                  </a:cubicBezTo>
                  <a:close/>
                  <a:moveTo>
                    <a:pt x="123190" y="32623"/>
                  </a:moveTo>
                  <a:cubicBezTo>
                    <a:pt x="104140" y="-16272"/>
                    <a:pt x="28575" y="-9922"/>
                    <a:pt x="29210" y="49768"/>
                  </a:cubicBezTo>
                  <a:cubicBezTo>
                    <a:pt x="38735" y="111998"/>
                    <a:pt x="126365" y="90408"/>
                    <a:pt x="123190" y="32623"/>
                  </a:cubicBezTo>
                  <a:close/>
                  <a:moveTo>
                    <a:pt x="81280" y="20558"/>
                  </a:moveTo>
                  <a:cubicBezTo>
                    <a:pt x="127635" y="19923"/>
                    <a:pt x="81915" y="87868"/>
                    <a:pt x="55880" y="63103"/>
                  </a:cubicBezTo>
                  <a:cubicBezTo>
                    <a:pt x="37465" y="47228"/>
                    <a:pt x="61595" y="16748"/>
                    <a:pt x="81280" y="20558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20" name="Google Shape;220;p4"/>
            <p:cNvSpPr/>
            <p:nvPr/>
          </p:nvSpPr>
          <p:spPr>
            <a:xfrm>
              <a:off x="8737650" y="439219"/>
              <a:ext cx="257856" cy="284838"/>
            </a:xfrm>
            <a:custGeom>
              <a:avLst/>
              <a:gdLst/>
              <a:ahLst/>
              <a:cxnLst/>
              <a:rect l="l" t="t" r="r" b="b"/>
              <a:pathLst>
                <a:path w="299833" h="331207" extrusionOk="0">
                  <a:moveTo>
                    <a:pt x="209405" y="209687"/>
                  </a:moveTo>
                  <a:cubicBezTo>
                    <a:pt x="197340" y="292237"/>
                    <a:pt x="224645" y="334782"/>
                    <a:pt x="116695" y="330972"/>
                  </a:cubicBezTo>
                  <a:cubicBezTo>
                    <a:pt x="76690" y="318272"/>
                    <a:pt x="105900" y="251597"/>
                    <a:pt x="82405" y="221752"/>
                  </a:cubicBezTo>
                  <a:cubicBezTo>
                    <a:pt x="-9670" y="236992"/>
                    <a:pt x="-780" y="222387"/>
                    <a:pt x="1125" y="136662"/>
                  </a:cubicBezTo>
                  <a:cubicBezTo>
                    <a:pt x="15730" y="118882"/>
                    <a:pt x="46210" y="123327"/>
                    <a:pt x="67800" y="118247"/>
                  </a:cubicBezTo>
                  <a:cubicBezTo>
                    <a:pt x="113520" y="107452"/>
                    <a:pt x="65895" y="38872"/>
                    <a:pt x="89390" y="5852"/>
                  </a:cubicBezTo>
                  <a:cubicBezTo>
                    <a:pt x="202420" y="-15103"/>
                    <a:pt x="175750" y="20457"/>
                    <a:pt x="194165" y="108722"/>
                  </a:cubicBezTo>
                  <a:cubicBezTo>
                    <a:pt x="225280" y="118247"/>
                    <a:pt x="286240" y="96022"/>
                    <a:pt x="293225" y="135392"/>
                  </a:cubicBezTo>
                  <a:cubicBezTo>
                    <a:pt x="318625" y="214767"/>
                    <a:pt x="266555" y="199527"/>
                    <a:pt x="209405" y="209687"/>
                  </a:cubicBezTo>
                  <a:close/>
                  <a:moveTo>
                    <a:pt x="27795" y="202067"/>
                  </a:moveTo>
                  <a:cubicBezTo>
                    <a:pt x="155430" y="169682"/>
                    <a:pt x="92565" y="223657"/>
                    <a:pt x="125585" y="302397"/>
                  </a:cubicBezTo>
                  <a:cubicBezTo>
                    <a:pt x="140190" y="304302"/>
                    <a:pt x="156065" y="306842"/>
                    <a:pt x="171305" y="301127"/>
                  </a:cubicBezTo>
                  <a:cubicBezTo>
                    <a:pt x="195435" y="266202"/>
                    <a:pt x="166860" y="221752"/>
                    <a:pt x="189720" y="188097"/>
                  </a:cubicBezTo>
                  <a:cubicBezTo>
                    <a:pt x="215755" y="184287"/>
                    <a:pt x="243695" y="179842"/>
                    <a:pt x="271635" y="175397"/>
                  </a:cubicBezTo>
                  <a:cubicBezTo>
                    <a:pt x="276715" y="160792"/>
                    <a:pt x="276715" y="149362"/>
                    <a:pt x="267825" y="137932"/>
                  </a:cubicBezTo>
                  <a:cubicBezTo>
                    <a:pt x="176385" y="125867"/>
                    <a:pt x="163050" y="146187"/>
                    <a:pt x="160510" y="40142"/>
                  </a:cubicBezTo>
                  <a:cubicBezTo>
                    <a:pt x="158605" y="17917"/>
                    <a:pt x="136380" y="21092"/>
                    <a:pt x="120505" y="26172"/>
                  </a:cubicBezTo>
                  <a:cubicBezTo>
                    <a:pt x="85580" y="45857"/>
                    <a:pt x="120505" y="101737"/>
                    <a:pt x="108440" y="134757"/>
                  </a:cubicBezTo>
                  <a:cubicBezTo>
                    <a:pt x="77325" y="141742"/>
                    <a:pt x="53195" y="136662"/>
                    <a:pt x="23350" y="153172"/>
                  </a:cubicBezTo>
                  <a:cubicBezTo>
                    <a:pt x="23350" y="172857"/>
                    <a:pt x="23350" y="182382"/>
                    <a:pt x="27795" y="202067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21" name="Google Shape;221;p4"/>
            <p:cNvSpPr/>
            <p:nvPr/>
          </p:nvSpPr>
          <p:spPr>
            <a:xfrm>
              <a:off x="1334256" y="207258"/>
              <a:ext cx="223503" cy="240600"/>
            </a:xfrm>
            <a:custGeom>
              <a:avLst/>
              <a:gdLst/>
              <a:ahLst/>
              <a:cxnLst/>
              <a:rect l="l" t="t" r="r" b="b"/>
              <a:pathLst>
                <a:path w="259887" h="279767" extrusionOk="0">
                  <a:moveTo>
                    <a:pt x="226736" y="166830"/>
                  </a:moveTo>
                  <a:cubicBezTo>
                    <a:pt x="228641" y="137620"/>
                    <a:pt x="231180" y="110950"/>
                    <a:pt x="233086" y="83010"/>
                  </a:cubicBezTo>
                  <a:cubicBezTo>
                    <a:pt x="187366" y="68405"/>
                    <a:pt x="153711" y="96345"/>
                    <a:pt x="111166" y="110315"/>
                  </a:cubicBezTo>
                  <a:cubicBezTo>
                    <a:pt x="97195" y="152860"/>
                    <a:pt x="133391" y="210010"/>
                    <a:pt x="90211" y="242395"/>
                  </a:cubicBezTo>
                  <a:cubicBezTo>
                    <a:pt x="-25359" y="349710"/>
                    <a:pt x="-34250" y="191595"/>
                    <a:pt x="88941" y="193500"/>
                  </a:cubicBezTo>
                  <a:cubicBezTo>
                    <a:pt x="97195" y="143970"/>
                    <a:pt x="63541" y="67135"/>
                    <a:pt x="101005" y="31575"/>
                  </a:cubicBezTo>
                  <a:cubicBezTo>
                    <a:pt x="208320" y="6175"/>
                    <a:pt x="274995" y="-51610"/>
                    <a:pt x="252770" y="105870"/>
                  </a:cubicBezTo>
                  <a:cubicBezTo>
                    <a:pt x="241975" y="140160"/>
                    <a:pt x="264200" y="170005"/>
                    <a:pt x="259120" y="201120"/>
                  </a:cubicBezTo>
                  <a:cubicBezTo>
                    <a:pt x="198161" y="328120"/>
                    <a:pt x="109261" y="242395"/>
                    <a:pt x="226736" y="166830"/>
                  </a:cubicBezTo>
                  <a:close/>
                  <a:moveTo>
                    <a:pt x="115611" y="79835"/>
                  </a:moveTo>
                  <a:cubicBezTo>
                    <a:pt x="146091" y="80470"/>
                    <a:pt x="172125" y="56975"/>
                    <a:pt x="203875" y="58245"/>
                  </a:cubicBezTo>
                  <a:cubicBezTo>
                    <a:pt x="229275" y="60150"/>
                    <a:pt x="238800" y="46180"/>
                    <a:pt x="229911" y="22050"/>
                  </a:cubicBezTo>
                  <a:cubicBezTo>
                    <a:pt x="198161" y="38560"/>
                    <a:pt x="97195" y="29035"/>
                    <a:pt x="115611" y="79835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22" name="Google Shape;222;p4"/>
            <p:cNvSpPr/>
            <p:nvPr/>
          </p:nvSpPr>
          <p:spPr>
            <a:xfrm>
              <a:off x="7053257" y="3763614"/>
              <a:ext cx="204383" cy="278916"/>
            </a:xfrm>
            <a:custGeom>
              <a:avLst/>
              <a:gdLst/>
              <a:ahLst/>
              <a:cxnLst/>
              <a:rect l="l" t="t" r="r" b="b"/>
              <a:pathLst>
                <a:path w="237655" h="324321" extrusionOk="0">
                  <a:moveTo>
                    <a:pt x="103670" y="224422"/>
                  </a:moveTo>
                  <a:cubicBezTo>
                    <a:pt x="118910" y="164097"/>
                    <a:pt x="80810" y="37097"/>
                    <a:pt x="129070" y="1537"/>
                  </a:cubicBezTo>
                  <a:cubicBezTo>
                    <a:pt x="197650" y="-13703"/>
                    <a:pt x="200190" y="88532"/>
                    <a:pt x="237655" y="124092"/>
                  </a:cubicBezTo>
                  <a:cubicBezTo>
                    <a:pt x="219875" y="178702"/>
                    <a:pt x="165900" y="59957"/>
                    <a:pt x="132245" y="71387"/>
                  </a:cubicBezTo>
                  <a:cubicBezTo>
                    <a:pt x="115735" y="135522"/>
                    <a:pt x="151930" y="215532"/>
                    <a:pt x="110655" y="271412"/>
                  </a:cubicBezTo>
                  <a:cubicBezTo>
                    <a:pt x="-25235" y="413017"/>
                    <a:pt x="-45555" y="225692"/>
                    <a:pt x="103670" y="224422"/>
                  </a:cubicBezTo>
                  <a:close/>
                  <a:moveTo>
                    <a:pt x="176060" y="65672"/>
                  </a:moveTo>
                  <a:cubicBezTo>
                    <a:pt x="170980" y="47892"/>
                    <a:pt x="167170" y="29477"/>
                    <a:pt x="146850" y="25032"/>
                  </a:cubicBezTo>
                  <a:cubicBezTo>
                    <a:pt x="136690" y="33922"/>
                    <a:pt x="136690" y="33922"/>
                    <a:pt x="134785" y="44082"/>
                  </a:cubicBezTo>
                  <a:cubicBezTo>
                    <a:pt x="148755" y="51067"/>
                    <a:pt x="162090" y="58687"/>
                    <a:pt x="176060" y="65672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23" name="Google Shape;223;p4"/>
            <p:cNvSpPr/>
            <p:nvPr/>
          </p:nvSpPr>
          <p:spPr>
            <a:xfrm>
              <a:off x="711508" y="3001159"/>
              <a:ext cx="154433" cy="272786"/>
            </a:xfrm>
            <a:custGeom>
              <a:avLst/>
              <a:gdLst/>
              <a:ahLst/>
              <a:cxnLst/>
              <a:rect l="l" t="t" r="r" b="b"/>
              <a:pathLst>
                <a:path w="179573" h="317193" extrusionOk="0">
                  <a:moveTo>
                    <a:pt x="48300" y="7056"/>
                  </a:moveTo>
                  <a:cubicBezTo>
                    <a:pt x="85130" y="8961"/>
                    <a:pt x="155616" y="-21519"/>
                    <a:pt x="159425" y="31186"/>
                  </a:cubicBezTo>
                  <a:cubicBezTo>
                    <a:pt x="167680" y="121356"/>
                    <a:pt x="186096" y="212796"/>
                    <a:pt x="177205" y="302966"/>
                  </a:cubicBezTo>
                  <a:cubicBezTo>
                    <a:pt x="142280" y="316301"/>
                    <a:pt x="114975" y="320111"/>
                    <a:pt x="85766" y="315031"/>
                  </a:cubicBezTo>
                  <a:cubicBezTo>
                    <a:pt x="69255" y="264231"/>
                    <a:pt x="90211" y="208351"/>
                    <a:pt x="78780" y="154376"/>
                  </a:cubicBezTo>
                  <a:cubicBezTo>
                    <a:pt x="-62189" y="192476"/>
                    <a:pt x="24171" y="74366"/>
                    <a:pt x="48300" y="7056"/>
                  </a:cubicBezTo>
                  <a:close/>
                  <a:moveTo>
                    <a:pt x="109261" y="290901"/>
                  </a:moveTo>
                  <a:cubicBezTo>
                    <a:pt x="134025" y="291536"/>
                    <a:pt x="134025" y="291536"/>
                    <a:pt x="154346" y="278836"/>
                  </a:cubicBezTo>
                  <a:cubicBezTo>
                    <a:pt x="153075" y="219781"/>
                    <a:pt x="167680" y="54046"/>
                    <a:pt x="118786" y="24201"/>
                  </a:cubicBezTo>
                  <a:cubicBezTo>
                    <a:pt x="53380" y="10231"/>
                    <a:pt x="40046" y="82621"/>
                    <a:pt x="20996" y="128976"/>
                  </a:cubicBezTo>
                  <a:cubicBezTo>
                    <a:pt x="48936" y="149931"/>
                    <a:pt x="55921" y="133421"/>
                    <a:pt x="69891" y="115641"/>
                  </a:cubicBezTo>
                  <a:cubicBezTo>
                    <a:pt x="135296" y="72461"/>
                    <a:pt x="83861" y="261691"/>
                    <a:pt x="109261" y="290901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24" name="Google Shape;224;p4"/>
            <p:cNvSpPr/>
            <p:nvPr/>
          </p:nvSpPr>
          <p:spPr>
            <a:xfrm>
              <a:off x="8576875" y="2558027"/>
              <a:ext cx="223822" cy="307981"/>
            </a:xfrm>
            <a:custGeom>
              <a:avLst/>
              <a:gdLst/>
              <a:ahLst/>
              <a:cxnLst/>
              <a:rect l="l" t="t" r="r" b="b"/>
              <a:pathLst>
                <a:path w="283319" h="389850" extrusionOk="0">
                  <a:moveTo>
                    <a:pt x="215764" y="169337"/>
                  </a:moveTo>
                  <a:cubicBezTo>
                    <a:pt x="302124" y="27097"/>
                    <a:pt x="90669" y="-68153"/>
                    <a:pt x="11294" y="60752"/>
                  </a:cubicBezTo>
                  <a:cubicBezTo>
                    <a:pt x="-7756" y="89962"/>
                    <a:pt x="-3946" y="100757"/>
                    <a:pt x="32249" y="114092"/>
                  </a:cubicBezTo>
                  <a:cubicBezTo>
                    <a:pt x="71619" y="115997"/>
                    <a:pt x="97019" y="51862"/>
                    <a:pt x="145279" y="76627"/>
                  </a:cubicBezTo>
                  <a:cubicBezTo>
                    <a:pt x="215764" y="123617"/>
                    <a:pt x="108449" y="154732"/>
                    <a:pt x="109719" y="185212"/>
                  </a:cubicBezTo>
                  <a:cubicBezTo>
                    <a:pt x="111624" y="209342"/>
                    <a:pt x="220844" y="209977"/>
                    <a:pt x="165599" y="293162"/>
                  </a:cubicBezTo>
                  <a:cubicBezTo>
                    <a:pt x="115434" y="342057"/>
                    <a:pt x="90669" y="265222"/>
                    <a:pt x="53204" y="286812"/>
                  </a:cubicBezTo>
                  <a:cubicBezTo>
                    <a:pt x="41774" y="293797"/>
                    <a:pt x="19549" y="293162"/>
                    <a:pt x="19549" y="310942"/>
                  </a:cubicBezTo>
                  <a:cubicBezTo>
                    <a:pt x="44949" y="470962"/>
                    <a:pt x="437379" y="369362"/>
                    <a:pt x="215764" y="169337"/>
                  </a:cubicBezTo>
                  <a:close/>
                  <a:moveTo>
                    <a:pt x="255769" y="311577"/>
                  </a:moveTo>
                  <a:cubicBezTo>
                    <a:pt x="230369" y="375712"/>
                    <a:pt x="58919" y="393492"/>
                    <a:pt x="43679" y="321102"/>
                  </a:cubicBezTo>
                  <a:cubicBezTo>
                    <a:pt x="53204" y="313482"/>
                    <a:pt x="60189" y="310942"/>
                    <a:pt x="70984" y="308402"/>
                  </a:cubicBezTo>
                  <a:cubicBezTo>
                    <a:pt x="145914" y="381427"/>
                    <a:pt x="251959" y="274112"/>
                    <a:pt x="178299" y="199817"/>
                  </a:cubicBezTo>
                  <a:cubicBezTo>
                    <a:pt x="157344" y="184577"/>
                    <a:pt x="144644" y="190927"/>
                    <a:pt x="171314" y="159812"/>
                  </a:cubicBezTo>
                  <a:cubicBezTo>
                    <a:pt x="239259" y="61387"/>
                    <a:pt x="99559" y="5507"/>
                    <a:pt x="35424" y="93772"/>
                  </a:cubicBezTo>
                  <a:cubicBezTo>
                    <a:pt x="-5851" y="29002"/>
                    <a:pt x="261484" y="-44023"/>
                    <a:pt x="204334" y="148382"/>
                  </a:cubicBezTo>
                  <a:cubicBezTo>
                    <a:pt x="201159" y="161082"/>
                    <a:pt x="201159" y="165527"/>
                    <a:pt x="188459" y="178227"/>
                  </a:cubicBezTo>
                  <a:cubicBezTo>
                    <a:pt x="227829" y="190292"/>
                    <a:pt x="275454" y="281097"/>
                    <a:pt x="255769" y="311577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25" name="Google Shape;225;p4"/>
            <p:cNvSpPr/>
            <p:nvPr/>
          </p:nvSpPr>
          <p:spPr>
            <a:xfrm>
              <a:off x="140852" y="836409"/>
              <a:ext cx="224053" cy="290283"/>
            </a:xfrm>
            <a:custGeom>
              <a:avLst/>
              <a:gdLst/>
              <a:ahLst/>
              <a:cxnLst/>
              <a:rect l="l" t="t" r="r" b="b"/>
              <a:pathLst>
                <a:path w="260527" h="337538" extrusionOk="0">
                  <a:moveTo>
                    <a:pt x="70965" y="150214"/>
                  </a:moveTo>
                  <a:cubicBezTo>
                    <a:pt x="-31905" y="199744"/>
                    <a:pt x="-8410" y="53058"/>
                    <a:pt x="50010" y="19403"/>
                  </a:cubicBezTo>
                  <a:cubicBezTo>
                    <a:pt x="99540" y="-21237"/>
                    <a:pt x="175740" y="6703"/>
                    <a:pt x="204315" y="59408"/>
                  </a:cubicBezTo>
                  <a:cubicBezTo>
                    <a:pt x="234160" y="115923"/>
                    <a:pt x="183360" y="176248"/>
                    <a:pt x="162405" y="228953"/>
                  </a:cubicBezTo>
                  <a:cubicBezTo>
                    <a:pt x="222730" y="254353"/>
                    <a:pt x="280515" y="204189"/>
                    <a:pt x="253845" y="309598"/>
                  </a:cubicBezTo>
                  <a:cubicBezTo>
                    <a:pt x="202410" y="340078"/>
                    <a:pt x="118590" y="320394"/>
                    <a:pt x="56360" y="337539"/>
                  </a:cubicBezTo>
                  <a:cubicBezTo>
                    <a:pt x="-5235" y="325473"/>
                    <a:pt x="102715" y="185139"/>
                    <a:pt x="110970" y="145133"/>
                  </a:cubicBezTo>
                  <a:cubicBezTo>
                    <a:pt x="160500" y="75919"/>
                    <a:pt x="55725" y="82269"/>
                    <a:pt x="70965" y="150214"/>
                  </a:cubicBezTo>
                  <a:close/>
                  <a:moveTo>
                    <a:pt x="123670" y="254353"/>
                  </a:moveTo>
                  <a:cubicBezTo>
                    <a:pt x="140180" y="194664"/>
                    <a:pt x="211935" y="137514"/>
                    <a:pt x="182725" y="75283"/>
                  </a:cubicBezTo>
                  <a:cubicBezTo>
                    <a:pt x="171930" y="39088"/>
                    <a:pt x="127480" y="13053"/>
                    <a:pt x="92555" y="25119"/>
                  </a:cubicBezTo>
                  <a:cubicBezTo>
                    <a:pt x="36040" y="25119"/>
                    <a:pt x="-10315" y="170533"/>
                    <a:pt x="46200" y="130528"/>
                  </a:cubicBezTo>
                  <a:cubicBezTo>
                    <a:pt x="49375" y="47978"/>
                    <a:pt x="174470" y="60678"/>
                    <a:pt x="140180" y="141958"/>
                  </a:cubicBezTo>
                  <a:cubicBezTo>
                    <a:pt x="119225" y="196569"/>
                    <a:pt x="72870" y="253083"/>
                    <a:pt x="69060" y="309598"/>
                  </a:cubicBezTo>
                  <a:cubicBezTo>
                    <a:pt x="109065" y="316583"/>
                    <a:pt x="193520" y="307694"/>
                    <a:pt x="232890" y="291183"/>
                  </a:cubicBezTo>
                  <a:cubicBezTo>
                    <a:pt x="234795" y="282928"/>
                    <a:pt x="236700" y="274039"/>
                    <a:pt x="238605" y="264514"/>
                  </a:cubicBezTo>
                  <a:cubicBezTo>
                    <a:pt x="197330" y="251178"/>
                    <a:pt x="166215" y="267689"/>
                    <a:pt x="123670" y="254353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226" name="Google Shape;226;p4"/>
            <p:cNvGrpSpPr/>
            <p:nvPr/>
          </p:nvGrpSpPr>
          <p:grpSpPr>
            <a:xfrm>
              <a:off x="6457245" y="4530131"/>
              <a:ext cx="216066" cy="276377"/>
              <a:chOff x="6422295" y="3351500"/>
              <a:chExt cx="252856" cy="323399"/>
            </a:xfrm>
          </p:grpSpPr>
          <p:sp>
            <p:nvSpPr>
              <p:cNvPr id="227" name="Google Shape;227;p4"/>
              <p:cNvSpPr/>
              <p:nvPr/>
            </p:nvSpPr>
            <p:spPr>
              <a:xfrm>
                <a:off x="6422295" y="3351500"/>
                <a:ext cx="252856" cy="323399"/>
              </a:xfrm>
              <a:custGeom>
                <a:avLst/>
                <a:gdLst/>
                <a:ahLst/>
                <a:cxnLst/>
                <a:rect l="l" t="t" r="r" b="b"/>
                <a:pathLst>
                  <a:path w="294019" h="376045" extrusionOk="0">
                    <a:moveTo>
                      <a:pt x="172720" y="274801"/>
                    </a:moveTo>
                    <a:cubicBezTo>
                      <a:pt x="154940" y="268451"/>
                      <a:pt x="140970" y="274801"/>
                      <a:pt x="126365" y="278611"/>
                    </a:cubicBezTo>
                    <a:cubicBezTo>
                      <a:pt x="109855" y="304011"/>
                      <a:pt x="109220" y="334491"/>
                      <a:pt x="99695" y="364336"/>
                    </a:cubicBezTo>
                    <a:cubicBezTo>
                      <a:pt x="71755" y="359256"/>
                      <a:pt x="0" y="392911"/>
                      <a:pt x="0" y="352906"/>
                    </a:cubicBezTo>
                    <a:cubicBezTo>
                      <a:pt x="38100" y="239241"/>
                      <a:pt x="70485" y="123671"/>
                      <a:pt x="102235" y="8101"/>
                    </a:cubicBezTo>
                    <a:cubicBezTo>
                      <a:pt x="248920" y="-26189"/>
                      <a:pt x="236855" y="52551"/>
                      <a:pt x="264160" y="165581"/>
                    </a:cubicBezTo>
                    <a:cubicBezTo>
                      <a:pt x="262255" y="201776"/>
                      <a:pt x="322580" y="359256"/>
                      <a:pt x="276860" y="358621"/>
                    </a:cubicBezTo>
                    <a:cubicBezTo>
                      <a:pt x="153670" y="357986"/>
                      <a:pt x="184150" y="433551"/>
                      <a:pt x="172720" y="274801"/>
                    </a:cubicBezTo>
                    <a:close/>
                    <a:moveTo>
                      <a:pt x="266700" y="331316"/>
                    </a:moveTo>
                    <a:cubicBezTo>
                      <a:pt x="262255" y="229081"/>
                      <a:pt x="236220" y="119861"/>
                      <a:pt x="201295" y="23341"/>
                    </a:cubicBezTo>
                    <a:cubicBezTo>
                      <a:pt x="175895" y="22071"/>
                      <a:pt x="129540" y="8736"/>
                      <a:pt x="120015" y="41121"/>
                    </a:cubicBezTo>
                    <a:cubicBezTo>
                      <a:pt x="86995" y="139546"/>
                      <a:pt x="53975" y="239876"/>
                      <a:pt x="33655" y="341476"/>
                    </a:cubicBezTo>
                    <a:cubicBezTo>
                      <a:pt x="90805" y="367511"/>
                      <a:pt x="90805" y="291946"/>
                      <a:pt x="106680" y="256386"/>
                    </a:cubicBezTo>
                    <a:cubicBezTo>
                      <a:pt x="290195" y="214476"/>
                      <a:pt x="113665" y="389736"/>
                      <a:pt x="266700" y="331316"/>
                    </a:cubicBezTo>
                    <a:close/>
                  </a:path>
                </a:pathLst>
              </a:cu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228" name="Google Shape;228;p4"/>
              <p:cNvSpPr/>
              <p:nvPr/>
            </p:nvSpPr>
            <p:spPr>
              <a:xfrm>
                <a:off x="6523827" y="3405472"/>
                <a:ext cx="67661" cy="140626"/>
              </a:xfrm>
              <a:custGeom>
                <a:avLst/>
                <a:gdLst/>
                <a:ahLst/>
                <a:cxnLst/>
                <a:rect l="l" t="t" r="r" b="b"/>
                <a:pathLst>
                  <a:path w="78676" h="163519" extrusionOk="0">
                    <a:moveTo>
                      <a:pt x="47759" y="0"/>
                    </a:moveTo>
                    <a:cubicBezTo>
                      <a:pt x="77604" y="36830"/>
                      <a:pt x="59824" y="93345"/>
                      <a:pt x="76969" y="137160"/>
                    </a:cubicBezTo>
                    <a:cubicBezTo>
                      <a:pt x="82049" y="150495"/>
                      <a:pt x="75699" y="170180"/>
                      <a:pt x="59189" y="161290"/>
                    </a:cubicBezTo>
                    <a:cubicBezTo>
                      <a:pt x="38869" y="149860"/>
                      <a:pt x="-8756" y="165735"/>
                      <a:pt x="1404" y="127635"/>
                    </a:cubicBezTo>
                    <a:cubicBezTo>
                      <a:pt x="15374" y="83820"/>
                      <a:pt x="14104" y="35560"/>
                      <a:pt x="47759" y="0"/>
                    </a:cubicBezTo>
                    <a:close/>
                    <a:moveTo>
                      <a:pt x="25534" y="130810"/>
                    </a:moveTo>
                    <a:cubicBezTo>
                      <a:pt x="68714" y="151130"/>
                      <a:pt x="47124" y="101600"/>
                      <a:pt x="44584" y="77470"/>
                    </a:cubicBezTo>
                    <a:cubicBezTo>
                      <a:pt x="31249" y="97155"/>
                      <a:pt x="26804" y="113665"/>
                      <a:pt x="25534" y="130810"/>
                    </a:cubicBezTo>
                    <a:close/>
                  </a:path>
                </a:pathLst>
              </a:cu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229" name="Google Shape;229;p4"/>
            <p:cNvSpPr/>
            <p:nvPr/>
          </p:nvSpPr>
          <p:spPr>
            <a:xfrm>
              <a:off x="2318449" y="613815"/>
              <a:ext cx="332332" cy="336908"/>
            </a:xfrm>
            <a:custGeom>
              <a:avLst/>
              <a:gdLst/>
              <a:ahLst/>
              <a:cxnLst/>
              <a:rect l="l" t="t" r="r" b="b"/>
              <a:pathLst>
                <a:path w="386433" h="391754" extrusionOk="0">
                  <a:moveTo>
                    <a:pt x="22225" y="106004"/>
                  </a:moveTo>
                  <a:cubicBezTo>
                    <a:pt x="40640" y="82509"/>
                    <a:pt x="84455" y="92670"/>
                    <a:pt x="109855" y="76795"/>
                  </a:cubicBezTo>
                  <a:cubicBezTo>
                    <a:pt x="113030" y="58379"/>
                    <a:pt x="107315" y="43139"/>
                    <a:pt x="98425" y="27264"/>
                  </a:cubicBezTo>
                  <a:cubicBezTo>
                    <a:pt x="122555" y="8850"/>
                    <a:pt x="153035" y="-7661"/>
                    <a:pt x="182880" y="3770"/>
                  </a:cubicBezTo>
                  <a:cubicBezTo>
                    <a:pt x="186690" y="19645"/>
                    <a:pt x="190500" y="36789"/>
                    <a:pt x="194945" y="55839"/>
                  </a:cubicBezTo>
                  <a:cubicBezTo>
                    <a:pt x="226695" y="60284"/>
                    <a:pt x="256540" y="42504"/>
                    <a:pt x="287020" y="52664"/>
                  </a:cubicBezTo>
                  <a:cubicBezTo>
                    <a:pt x="300355" y="119339"/>
                    <a:pt x="327660" y="186014"/>
                    <a:pt x="373380" y="237450"/>
                  </a:cubicBezTo>
                  <a:cubicBezTo>
                    <a:pt x="386080" y="250150"/>
                    <a:pt x="388620" y="262850"/>
                    <a:pt x="384810" y="280629"/>
                  </a:cubicBezTo>
                  <a:cubicBezTo>
                    <a:pt x="356870" y="380325"/>
                    <a:pt x="198755" y="356195"/>
                    <a:pt x="115570" y="391754"/>
                  </a:cubicBezTo>
                  <a:cubicBezTo>
                    <a:pt x="31115" y="324445"/>
                    <a:pt x="4445" y="213320"/>
                    <a:pt x="0" y="108545"/>
                  </a:cubicBezTo>
                  <a:cubicBezTo>
                    <a:pt x="8890" y="107275"/>
                    <a:pt x="15875" y="106004"/>
                    <a:pt x="22860" y="105370"/>
                  </a:cubicBezTo>
                  <a:cubicBezTo>
                    <a:pt x="16510" y="199984"/>
                    <a:pt x="46990" y="300314"/>
                    <a:pt x="115570" y="368259"/>
                  </a:cubicBezTo>
                  <a:cubicBezTo>
                    <a:pt x="184150" y="354925"/>
                    <a:pt x="258445" y="348575"/>
                    <a:pt x="323215" y="320634"/>
                  </a:cubicBezTo>
                  <a:cubicBezTo>
                    <a:pt x="316865" y="290789"/>
                    <a:pt x="302895" y="271104"/>
                    <a:pt x="309245" y="243164"/>
                  </a:cubicBezTo>
                  <a:cubicBezTo>
                    <a:pt x="322580" y="243164"/>
                    <a:pt x="333375" y="243164"/>
                    <a:pt x="347980" y="243164"/>
                  </a:cubicBezTo>
                  <a:cubicBezTo>
                    <a:pt x="325755" y="189825"/>
                    <a:pt x="288290" y="147279"/>
                    <a:pt x="278765" y="88225"/>
                  </a:cubicBezTo>
                  <a:cubicBezTo>
                    <a:pt x="273685" y="48220"/>
                    <a:pt x="226695" y="69809"/>
                    <a:pt x="203835" y="81875"/>
                  </a:cubicBezTo>
                  <a:cubicBezTo>
                    <a:pt x="206375" y="93304"/>
                    <a:pt x="208280" y="102829"/>
                    <a:pt x="210185" y="112354"/>
                  </a:cubicBezTo>
                  <a:cubicBezTo>
                    <a:pt x="182245" y="123784"/>
                    <a:pt x="158115" y="145375"/>
                    <a:pt x="128270" y="132675"/>
                  </a:cubicBezTo>
                  <a:cubicBezTo>
                    <a:pt x="121285" y="63459"/>
                    <a:pt x="57150" y="126325"/>
                    <a:pt x="22225" y="106004"/>
                  </a:cubicBezTo>
                  <a:close/>
                  <a:moveTo>
                    <a:pt x="165100" y="21550"/>
                  </a:moveTo>
                  <a:cubicBezTo>
                    <a:pt x="107315" y="11389"/>
                    <a:pt x="133350" y="88225"/>
                    <a:pt x="145415" y="118070"/>
                  </a:cubicBezTo>
                  <a:cubicBezTo>
                    <a:pt x="163195" y="119975"/>
                    <a:pt x="173355" y="109814"/>
                    <a:pt x="185420" y="100289"/>
                  </a:cubicBezTo>
                  <a:cubicBezTo>
                    <a:pt x="179070" y="72984"/>
                    <a:pt x="172720" y="46314"/>
                    <a:pt x="165100" y="21550"/>
                  </a:cubicBezTo>
                  <a:close/>
                  <a:moveTo>
                    <a:pt x="327660" y="266025"/>
                  </a:moveTo>
                  <a:cubicBezTo>
                    <a:pt x="328930" y="337145"/>
                    <a:pt x="368300" y="313014"/>
                    <a:pt x="357505" y="266025"/>
                  </a:cubicBezTo>
                  <a:cubicBezTo>
                    <a:pt x="349885" y="266025"/>
                    <a:pt x="340360" y="266025"/>
                    <a:pt x="327660" y="266025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30" name="Google Shape;230;p4"/>
            <p:cNvSpPr/>
            <p:nvPr/>
          </p:nvSpPr>
          <p:spPr>
            <a:xfrm>
              <a:off x="6021196" y="137179"/>
              <a:ext cx="265484" cy="205157"/>
            </a:xfrm>
            <a:custGeom>
              <a:avLst/>
              <a:gdLst/>
              <a:ahLst/>
              <a:cxnLst/>
              <a:rect l="l" t="t" r="r" b="b"/>
              <a:pathLst>
                <a:path w="308702" h="238555" extrusionOk="0">
                  <a:moveTo>
                    <a:pt x="275682" y="130540"/>
                  </a:moveTo>
                  <a:cubicBezTo>
                    <a:pt x="186782" y="134985"/>
                    <a:pt x="95977" y="143875"/>
                    <a:pt x="7712" y="150225"/>
                  </a:cubicBezTo>
                  <a:cubicBezTo>
                    <a:pt x="-8798" y="168640"/>
                    <a:pt x="1997" y="241030"/>
                    <a:pt x="32477" y="238490"/>
                  </a:cubicBezTo>
                  <a:cubicBezTo>
                    <a:pt x="126457" y="218805"/>
                    <a:pt x="214087" y="238490"/>
                    <a:pt x="308702" y="211820"/>
                  </a:cubicBezTo>
                  <a:cubicBezTo>
                    <a:pt x="278857" y="185150"/>
                    <a:pt x="322672" y="132445"/>
                    <a:pt x="275682" y="130540"/>
                  </a:cubicBezTo>
                  <a:close/>
                  <a:moveTo>
                    <a:pt x="271872" y="187690"/>
                  </a:moveTo>
                  <a:cubicBezTo>
                    <a:pt x="200752" y="219440"/>
                    <a:pt x="111217" y="202930"/>
                    <a:pt x="33112" y="211185"/>
                  </a:cubicBezTo>
                  <a:cubicBezTo>
                    <a:pt x="25492" y="195310"/>
                    <a:pt x="24857" y="195310"/>
                    <a:pt x="29302" y="175625"/>
                  </a:cubicBezTo>
                  <a:cubicBezTo>
                    <a:pt x="108677" y="166100"/>
                    <a:pt x="196307" y="146415"/>
                    <a:pt x="274412" y="159750"/>
                  </a:cubicBezTo>
                  <a:cubicBezTo>
                    <a:pt x="273777" y="169275"/>
                    <a:pt x="272507" y="179435"/>
                    <a:pt x="271872" y="187690"/>
                  </a:cubicBezTo>
                  <a:close/>
                  <a:moveTo>
                    <a:pt x="3902" y="80375"/>
                  </a:moveTo>
                  <a:cubicBezTo>
                    <a:pt x="10252" y="126095"/>
                    <a:pt x="181067" y="83550"/>
                    <a:pt x="218532" y="87995"/>
                  </a:cubicBezTo>
                  <a:cubicBezTo>
                    <a:pt x="295367" y="95615"/>
                    <a:pt x="307432" y="97520"/>
                    <a:pt x="293462" y="19415"/>
                  </a:cubicBezTo>
                  <a:cubicBezTo>
                    <a:pt x="285842" y="-17415"/>
                    <a:pt x="73117" y="11160"/>
                    <a:pt x="28032" y="2270"/>
                  </a:cubicBezTo>
                  <a:cubicBezTo>
                    <a:pt x="-10068" y="1635"/>
                    <a:pt x="6442" y="55610"/>
                    <a:pt x="3902" y="80375"/>
                  </a:cubicBezTo>
                  <a:close/>
                  <a:moveTo>
                    <a:pt x="40097" y="25130"/>
                  </a:moveTo>
                  <a:cubicBezTo>
                    <a:pt x="78197" y="25765"/>
                    <a:pt x="115027" y="14970"/>
                    <a:pt x="153762" y="23225"/>
                  </a:cubicBezTo>
                  <a:cubicBezTo>
                    <a:pt x="189957" y="39735"/>
                    <a:pt x="274412" y="-6620"/>
                    <a:pt x="276317" y="52435"/>
                  </a:cubicBezTo>
                  <a:cubicBezTo>
                    <a:pt x="287747" y="79105"/>
                    <a:pt x="54067" y="73390"/>
                    <a:pt x="26762" y="72120"/>
                  </a:cubicBezTo>
                  <a:cubicBezTo>
                    <a:pt x="27397" y="54975"/>
                    <a:pt x="15332" y="26400"/>
                    <a:pt x="40097" y="25130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231" name="Google Shape;231;p4"/>
            <p:cNvGrpSpPr/>
            <p:nvPr/>
          </p:nvGrpSpPr>
          <p:grpSpPr>
            <a:xfrm>
              <a:off x="1184427" y="4630083"/>
              <a:ext cx="229693" cy="293080"/>
              <a:chOff x="6793660" y="3322411"/>
              <a:chExt cx="268804" cy="342944"/>
            </a:xfrm>
          </p:grpSpPr>
          <p:sp>
            <p:nvSpPr>
              <p:cNvPr id="232" name="Google Shape;232;p4"/>
              <p:cNvSpPr/>
              <p:nvPr/>
            </p:nvSpPr>
            <p:spPr>
              <a:xfrm>
                <a:off x="6793660" y="3322411"/>
                <a:ext cx="268804" cy="342944"/>
              </a:xfrm>
              <a:custGeom>
                <a:avLst/>
                <a:gdLst/>
                <a:ahLst/>
                <a:cxnLst/>
                <a:rect l="l" t="t" r="r" b="b"/>
                <a:pathLst>
                  <a:path w="312563" h="398772" extrusionOk="0">
                    <a:moveTo>
                      <a:pt x="216826" y="153028"/>
                    </a:moveTo>
                    <a:cubicBezTo>
                      <a:pt x="221271" y="163188"/>
                      <a:pt x="230796" y="165093"/>
                      <a:pt x="238416" y="166997"/>
                    </a:cubicBezTo>
                    <a:cubicBezTo>
                      <a:pt x="302551" y="185413"/>
                      <a:pt x="337476" y="278758"/>
                      <a:pt x="291756" y="323843"/>
                    </a:cubicBezTo>
                    <a:cubicBezTo>
                      <a:pt x="232701" y="397503"/>
                      <a:pt x="134911" y="398772"/>
                      <a:pt x="48551" y="398772"/>
                    </a:cubicBezTo>
                    <a:cubicBezTo>
                      <a:pt x="926" y="373372"/>
                      <a:pt x="31406" y="246372"/>
                      <a:pt x="16166" y="193668"/>
                    </a:cubicBezTo>
                    <a:cubicBezTo>
                      <a:pt x="21881" y="142868"/>
                      <a:pt x="-23839" y="59047"/>
                      <a:pt x="17436" y="23488"/>
                    </a:cubicBezTo>
                    <a:cubicBezTo>
                      <a:pt x="114591" y="-33028"/>
                      <a:pt x="340016" y="13328"/>
                      <a:pt x="216826" y="153028"/>
                    </a:cubicBezTo>
                    <a:close/>
                    <a:moveTo>
                      <a:pt x="54901" y="378453"/>
                    </a:moveTo>
                    <a:cubicBezTo>
                      <a:pt x="170471" y="401313"/>
                      <a:pt x="394626" y="293997"/>
                      <a:pt x="234606" y="185413"/>
                    </a:cubicBezTo>
                    <a:cubicBezTo>
                      <a:pt x="203491" y="168903"/>
                      <a:pt x="153326" y="198747"/>
                      <a:pt x="133006" y="175253"/>
                    </a:cubicBezTo>
                    <a:cubicBezTo>
                      <a:pt x="144436" y="149218"/>
                      <a:pt x="190791" y="149218"/>
                      <a:pt x="209206" y="125088"/>
                    </a:cubicBezTo>
                    <a:cubicBezTo>
                      <a:pt x="287946" y="16503"/>
                      <a:pt x="107606" y="-642"/>
                      <a:pt x="40296" y="38093"/>
                    </a:cubicBezTo>
                    <a:cubicBezTo>
                      <a:pt x="2831" y="52697"/>
                      <a:pt x="33311" y="106672"/>
                      <a:pt x="30136" y="137153"/>
                    </a:cubicBezTo>
                    <a:cubicBezTo>
                      <a:pt x="44741" y="218433"/>
                      <a:pt x="40931" y="297808"/>
                      <a:pt x="54901" y="378453"/>
                    </a:cubicBezTo>
                    <a:close/>
                  </a:path>
                </a:pathLst>
              </a:cu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233" name="Google Shape;233;p4"/>
              <p:cNvSpPr/>
              <p:nvPr/>
            </p:nvSpPr>
            <p:spPr>
              <a:xfrm>
                <a:off x="6856211" y="3513113"/>
                <a:ext cx="129046" cy="89953"/>
              </a:xfrm>
              <a:custGeom>
                <a:avLst/>
                <a:gdLst/>
                <a:ahLst/>
                <a:cxnLst/>
                <a:rect l="l" t="t" r="r" b="b"/>
                <a:pathLst>
                  <a:path w="150053" h="104597" extrusionOk="0">
                    <a:moveTo>
                      <a:pt x="0" y="23515"/>
                    </a:moveTo>
                    <a:cubicBezTo>
                      <a:pt x="96520" y="-43160"/>
                      <a:pt x="239395" y="48280"/>
                      <a:pt x="74930" y="95905"/>
                    </a:cubicBezTo>
                    <a:cubicBezTo>
                      <a:pt x="-23495" y="118765"/>
                      <a:pt x="19685" y="97175"/>
                      <a:pt x="0" y="23515"/>
                    </a:cubicBezTo>
                    <a:close/>
                    <a:moveTo>
                      <a:pt x="92075" y="16530"/>
                    </a:moveTo>
                    <a:cubicBezTo>
                      <a:pt x="57150" y="22880"/>
                      <a:pt x="17780" y="24150"/>
                      <a:pt x="31750" y="69235"/>
                    </a:cubicBezTo>
                    <a:cubicBezTo>
                      <a:pt x="53340" y="109875"/>
                      <a:pt x="184150" y="29230"/>
                      <a:pt x="92075" y="16530"/>
                    </a:cubicBezTo>
                    <a:close/>
                  </a:path>
                </a:pathLst>
              </a:cu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234" name="Google Shape;234;p4"/>
              <p:cNvSpPr/>
              <p:nvPr/>
            </p:nvSpPr>
            <p:spPr>
              <a:xfrm>
                <a:off x="6843642" y="3359143"/>
                <a:ext cx="112645" cy="75760"/>
              </a:xfrm>
              <a:custGeom>
                <a:avLst/>
                <a:gdLst/>
                <a:ahLst/>
                <a:cxnLst/>
                <a:rect l="l" t="t" r="r" b="b"/>
                <a:pathLst>
                  <a:path w="130983" h="88093" extrusionOk="0">
                    <a:moveTo>
                      <a:pt x="0" y="22716"/>
                    </a:moveTo>
                    <a:cubicBezTo>
                      <a:pt x="33020" y="8111"/>
                      <a:pt x="162560" y="-29989"/>
                      <a:pt x="123825" y="44941"/>
                    </a:cubicBezTo>
                    <a:cubicBezTo>
                      <a:pt x="67945" y="81136"/>
                      <a:pt x="0" y="130031"/>
                      <a:pt x="0" y="22716"/>
                    </a:cubicBezTo>
                    <a:close/>
                    <a:moveTo>
                      <a:pt x="34289" y="67166"/>
                    </a:moveTo>
                    <a:cubicBezTo>
                      <a:pt x="60325" y="58911"/>
                      <a:pt x="96520" y="46846"/>
                      <a:pt x="102235" y="20176"/>
                    </a:cubicBezTo>
                    <a:cubicBezTo>
                      <a:pt x="74295" y="17636"/>
                      <a:pt x="50164" y="25256"/>
                      <a:pt x="27305" y="37321"/>
                    </a:cubicBezTo>
                    <a:cubicBezTo>
                      <a:pt x="24130" y="49386"/>
                      <a:pt x="24764" y="57641"/>
                      <a:pt x="34289" y="67166"/>
                    </a:cubicBezTo>
                    <a:close/>
                  </a:path>
                </a:pathLst>
              </a:cu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235" name="Google Shape;235;p4"/>
            <p:cNvSpPr/>
            <p:nvPr/>
          </p:nvSpPr>
          <p:spPr>
            <a:xfrm>
              <a:off x="4843337" y="836403"/>
              <a:ext cx="377232" cy="204888"/>
            </a:xfrm>
            <a:custGeom>
              <a:avLst/>
              <a:gdLst/>
              <a:ahLst/>
              <a:cxnLst/>
              <a:rect l="l" t="t" r="r" b="b"/>
              <a:pathLst>
                <a:path w="550703" h="299106" extrusionOk="0">
                  <a:moveTo>
                    <a:pt x="315400" y="163550"/>
                  </a:moveTo>
                  <a:cubicBezTo>
                    <a:pt x="376995" y="159105"/>
                    <a:pt x="479865" y="221335"/>
                    <a:pt x="505265" y="137515"/>
                  </a:cubicBezTo>
                  <a:cubicBezTo>
                    <a:pt x="521140" y="29565"/>
                    <a:pt x="410015" y="17500"/>
                    <a:pt x="347150" y="85445"/>
                  </a:cubicBezTo>
                  <a:cubicBezTo>
                    <a:pt x="271585" y="162915"/>
                    <a:pt x="215070" y="322300"/>
                    <a:pt x="82355" y="296265"/>
                  </a:cubicBezTo>
                  <a:cubicBezTo>
                    <a:pt x="-122750" y="216255"/>
                    <a:pt x="103945" y="13055"/>
                    <a:pt x="235390" y="104495"/>
                  </a:cubicBezTo>
                  <a:cubicBezTo>
                    <a:pt x="255075" y="120370"/>
                    <a:pt x="243645" y="141960"/>
                    <a:pt x="220150" y="127990"/>
                  </a:cubicBezTo>
                  <a:cubicBezTo>
                    <a:pt x="107120" y="72745"/>
                    <a:pt x="-35755" y="251180"/>
                    <a:pt x="118550" y="248640"/>
                  </a:cubicBezTo>
                  <a:cubicBezTo>
                    <a:pt x="248725" y="211810"/>
                    <a:pt x="274760" y="49885"/>
                    <a:pt x="402395" y="9245"/>
                  </a:cubicBezTo>
                  <a:cubicBezTo>
                    <a:pt x="433510" y="1625"/>
                    <a:pt x="474785" y="-10440"/>
                    <a:pt x="498280" y="17500"/>
                  </a:cubicBezTo>
                  <a:cubicBezTo>
                    <a:pt x="519235" y="48615"/>
                    <a:pt x="559240" y="75920"/>
                    <a:pt x="549080" y="117830"/>
                  </a:cubicBezTo>
                  <a:cubicBezTo>
                    <a:pt x="541460" y="223240"/>
                    <a:pt x="350325" y="257530"/>
                    <a:pt x="315400" y="163550"/>
                  </a:cubicBezTo>
                  <a:close/>
                  <a:moveTo>
                    <a:pt x="128710" y="265785"/>
                  </a:moveTo>
                  <a:cubicBezTo>
                    <a:pt x="119820" y="279120"/>
                    <a:pt x="105215" y="267055"/>
                    <a:pt x="94420" y="274040"/>
                  </a:cubicBezTo>
                  <a:cubicBezTo>
                    <a:pt x="113470" y="281660"/>
                    <a:pt x="117280" y="256260"/>
                    <a:pt x="133790" y="268960"/>
                  </a:cubicBezTo>
                  <a:cubicBezTo>
                    <a:pt x="135060" y="268960"/>
                    <a:pt x="136330" y="267690"/>
                    <a:pt x="137600" y="267055"/>
                  </a:cubicBezTo>
                  <a:cubicBezTo>
                    <a:pt x="134425" y="266420"/>
                    <a:pt x="131885" y="266420"/>
                    <a:pt x="128710" y="265785"/>
                  </a:cubicBezTo>
                  <a:close/>
                  <a:moveTo>
                    <a:pt x="39175" y="164820"/>
                  </a:moveTo>
                  <a:cubicBezTo>
                    <a:pt x="11870" y="209270"/>
                    <a:pt x="25205" y="257530"/>
                    <a:pt x="65210" y="265150"/>
                  </a:cubicBezTo>
                  <a:cubicBezTo>
                    <a:pt x="34730" y="237210"/>
                    <a:pt x="20125" y="205460"/>
                    <a:pt x="39175" y="164820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36" name="Google Shape;236;p4"/>
            <p:cNvSpPr/>
            <p:nvPr/>
          </p:nvSpPr>
          <p:spPr>
            <a:xfrm rot="-2218186">
              <a:off x="-38492" y="151543"/>
              <a:ext cx="236276" cy="230041"/>
            </a:xfrm>
            <a:custGeom>
              <a:avLst/>
              <a:gdLst/>
              <a:ahLst/>
              <a:cxnLst/>
              <a:rect l="l" t="t" r="r" b="b"/>
              <a:pathLst>
                <a:path w="274579" h="267334" extrusionOk="0">
                  <a:moveTo>
                    <a:pt x="222259" y="167640"/>
                  </a:moveTo>
                  <a:cubicBezTo>
                    <a:pt x="200669" y="206375"/>
                    <a:pt x="227974" y="238760"/>
                    <a:pt x="193049" y="267335"/>
                  </a:cubicBezTo>
                  <a:cubicBezTo>
                    <a:pt x="166379" y="251460"/>
                    <a:pt x="158124" y="217805"/>
                    <a:pt x="132724" y="198755"/>
                  </a:cubicBezTo>
                  <a:cubicBezTo>
                    <a:pt x="50809" y="235585"/>
                    <a:pt x="-626" y="271780"/>
                    <a:pt x="51444" y="151130"/>
                  </a:cubicBezTo>
                  <a:cubicBezTo>
                    <a:pt x="27949" y="105410"/>
                    <a:pt x="-53966" y="71120"/>
                    <a:pt x="55889" y="73660"/>
                  </a:cubicBezTo>
                  <a:cubicBezTo>
                    <a:pt x="107959" y="83820"/>
                    <a:pt x="113674" y="19685"/>
                    <a:pt x="156854" y="0"/>
                  </a:cubicBezTo>
                  <a:cubicBezTo>
                    <a:pt x="186064" y="11430"/>
                    <a:pt x="174634" y="57785"/>
                    <a:pt x="184794" y="83185"/>
                  </a:cubicBezTo>
                  <a:cubicBezTo>
                    <a:pt x="215274" y="124460"/>
                    <a:pt x="346084" y="109220"/>
                    <a:pt x="222259" y="167640"/>
                  </a:cubicBezTo>
                  <a:close/>
                  <a:moveTo>
                    <a:pt x="151774" y="35560"/>
                  </a:moveTo>
                  <a:cubicBezTo>
                    <a:pt x="100339" y="85725"/>
                    <a:pt x="120659" y="93980"/>
                    <a:pt x="39379" y="97790"/>
                  </a:cubicBezTo>
                  <a:cubicBezTo>
                    <a:pt x="53349" y="115570"/>
                    <a:pt x="65414" y="131445"/>
                    <a:pt x="76844" y="146685"/>
                  </a:cubicBezTo>
                  <a:cubicBezTo>
                    <a:pt x="74304" y="165735"/>
                    <a:pt x="60969" y="180340"/>
                    <a:pt x="63509" y="201295"/>
                  </a:cubicBezTo>
                  <a:cubicBezTo>
                    <a:pt x="123199" y="180975"/>
                    <a:pt x="142884" y="154940"/>
                    <a:pt x="178444" y="226695"/>
                  </a:cubicBezTo>
                  <a:cubicBezTo>
                    <a:pt x="181619" y="231140"/>
                    <a:pt x="184794" y="234950"/>
                    <a:pt x="191779" y="231140"/>
                  </a:cubicBezTo>
                  <a:cubicBezTo>
                    <a:pt x="200034" y="175260"/>
                    <a:pt x="182889" y="165735"/>
                    <a:pt x="231784" y="129540"/>
                  </a:cubicBezTo>
                  <a:cubicBezTo>
                    <a:pt x="152409" y="103505"/>
                    <a:pt x="167014" y="113030"/>
                    <a:pt x="151774" y="35560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37" name="Google Shape;237;p4"/>
            <p:cNvSpPr/>
            <p:nvPr/>
          </p:nvSpPr>
          <p:spPr>
            <a:xfrm rot="1464154">
              <a:off x="4569091" y="-94554"/>
              <a:ext cx="235935" cy="229710"/>
            </a:xfrm>
            <a:custGeom>
              <a:avLst/>
              <a:gdLst/>
              <a:ahLst/>
              <a:cxnLst/>
              <a:rect l="l" t="t" r="r" b="b"/>
              <a:pathLst>
                <a:path w="274579" h="267334" extrusionOk="0">
                  <a:moveTo>
                    <a:pt x="222259" y="167640"/>
                  </a:moveTo>
                  <a:cubicBezTo>
                    <a:pt x="200669" y="206375"/>
                    <a:pt x="227974" y="238760"/>
                    <a:pt x="193049" y="267335"/>
                  </a:cubicBezTo>
                  <a:cubicBezTo>
                    <a:pt x="166379" y="251460"/>
                    <a:pt x="158124" y="217805"/>
                    <a:pt x="132724" y="198755"/>
                  </a:cubicBezTo>
                  <a:cubicBezTo>
                    <a:pt x="50809" y="235585"/>
                    <a:pt x="-626" y="271780"/>
                    <a:pt x="51444" y="151130"/>
                  </a:cubicBezTo>
                  <a:cubicBezTo>
                    <a:pt x="27949" y="105410"/>
                    <a:pt x="-53966" y="71120"/>
                    <a:pt x="55889" y="73660"/>
                  </a:cubicBezTo>
                  <a:cubicBezTo>
                    <a:pt x="107959" y="83820"/>
                    <a:pt x="113674" y="19685"/>
                    <a:pt x="156854" y="0"/>
                  </a:cubicBezTo>
                  <a:cubicBezTo>
                    <a:pt x="186064" y="11430"/>
                    <a:pt x="174634" y="57785"/>
                    <a:pt x="184794" y="83185"/>
                  </a:cubicBezTo>
                  <a:cubicBezTo>
                    <a:pt x="215274" y="124460"/>
                    <a:pt x="346084" y="109220"/>
                    <a:pt x="222259" y="167640"/>
                  </a:cubicBezTo>
                  <a:close/>
                  <a:moveTo>
                    <a:pt x="151774" y="35560"/>
                  </a:moveTo>
                  <a:cubicBezTo>
                    <a:pt x="100339" y="85725"/>
                    <a:pt x="120659" y="93980"/>
                    <a:pt x="39379" y="97790"/>
                  </a:cubicBezTo>
                  <a:cubicBezTo>
                    <a:pt x="53349" y="115570"/>
                    <a:pt x="65414" y="131445"/>
                    <a:pt x="76844" y="146685"/>
                  </a:cubicBezTo>
                  <a:cubicBezTo>
                    <a:pt x="74304" y="165735"/>
                    <a:pt x="60969" y="180340"/>
                    <a:pt x="63509" y="201295"/>
                  </a:cubicBezTo>
                  <a:cubicBezTo>
                    <a:pt x="123199" y="180975"/>
                    <a:pt x="142884" y="154940"/>
                    <a:pt x="178444" y="226695"/>
                  </a:cubicBezTo>
                  <a:cubicBezTo>
                    <a:pt x="181619" y="231140"/>
                    <a:pt x="184794" y="234950"/>
                    <a:pt x="191779" y="231140"/>
                  </a:cubicBezTo>
                  <a:cubicBezTo>
                    <a:pt x="200034" y="175260"/>
                    <a:pt x="182889" y="165735"/>
                    <a:pt x="231784" y="129540"/>
                  </a:cubicBezTo>
                  <a:cubicBezTo>
                    <a:pt x="152409" y="103505"/>
                    <a:pt x="167014" y="113030"/>
                    <a:pt x="151774" y="35560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38" name="Google Shape;238;p4"/>
            <p:cNvSpPr/>
            <p:nvPr/>
          </p:nvSpPr>
          <p:spPr>
            <a:xfrm rot="-2221343">
              <a:off x="1866371" y="3538528"/>
              <a:ext cx="206347" cy="200902"/>
            </a:xfrm>
            <a:custGeom>
              <a:avLst/>
              <a:gdLst/>
              <a:ahLst/>
              <a:cxnLst/>
              <a:rect l="l" t="t" r="r" b="b"/>
              <a:pathLst>
                <a:path w="274579" h="267334" extrusionOk="0">
                  <a:moveTo>
                    <a:pt x="222259" y="167640"/>
                  </a:moveTo>
                  <a:cubicBezTo>
                    <a:pt x="200669" y="206375"/>
                    <a:pt x="227974" y="238760"/>
                    <a:pt x="193049" y="267335"/>
                  </a:cubicBezTo>
                  <a:cubicBezTo>
                    <a:pt x="166379" y="251460"/>
                    <a:pt x="158124" y="217805"/>
                    <a:pt x="132724" y="198755"/>
                  </a:cubicBezTo>
                  <a:cubicBezTo>
                    <a:pt x="50809" y="235585"/>
                    <a:pt x="-626" y="271780"/>
                    <a:pt x="51444" y="151130"/>
                  </a:cubicBezTo>
                  <a:cubicBezTo>
                    <a:pt x="27949" y="105410"/>
                    <a:pt x="-53966" y="71120"/>
                    <a:pt x="55889" y="73660"/>
                  </a:cubicBezTo>
                  <a:cubicBezTo>
                    <a:pt x="107959" y="83820"/>
                    <a:pt x="113674" y="19685"/>
                    <a:pt x="156854" y="0"/>
                  </a:cubicBezTo>
                  <a:cubicBezTo>
                    <a:pt x="186064" y="11430"/>
                    <a:pt x="174634" y="57785"/>
                    <a:pt x="184794" y="83185"/>
                  </a:cubicBezTo>
                  <a:cubicBezTo>
                    <a:pt x="215274" y="124460"/>
                    <a:pt x="346084" y="109220"/>
                    <a:pt x="222259" y="167640"/>
                  </a:cubicBezTo>
                  <a:close/>
                  <a:moveTo>
                    <a:pt x="151774" y="35560"/>
                  </a:moveTo>
                  <a:cubicBezTo>
                    <a:pt x="100339" y="85725"/>
                    <a:pt x="120659" y="93980"/>
                    <a:pt x="39379" y="97790"/>
                  </a:cubicBezTo>
                  <a:cubicBezTo>
                    <a:pt x="53349" y="115570"/>
                    <a:pt x="65414" y="131445"/>
                    <a:pt x="76844" y="146685"/>
                  </a:cubicBezTo>
                  <a:cubicBezTo>
                    <a:pt x="74304" y="165735"/>
                    <a:pt x="60969" y="180340"/>
                    <a:pt x="63509" y="201295"/>
                  </a:cubicBezTo>
                  <a:cubicBezTo>
                    <a:pt x="123199" y="180975"/>
                    <a:pt x="142884" y="154940"/>
                    <a:pt x="178444" y="226695"/>
                  </a:cubicBezTo>
                  <a:cubicBezTo>
                    <a:pt x="181619" y="231140"/>
                    <a:pt x="184794" y="234950"/>
                    <a:pt x="191779" y="231140"/>
                  </a:cubicBezTo>
                  <a:cubicBezTo>
                    <a:pt x="200034" y="175260"/>
                    <a:pt x="182889" y="165735"/>
                    <a:pt x="231784" y="129540"/>
                  </a:cubicBezTo>
                  <a:cubicBezTo>
                    <a:pt x="152409" y="103505"/>
                    <a:pt x="167014" y="113030"/>
                    <a:pt x="151774" y="35560"/>
                  </a:cubicBezTo>
                  <a:close/>
                </a:path>
              </a:pathLst>
            </a:custGeom>
            <a:solidFill>
              <a:srgbClr val="30485C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</p:grpSp>
      <p:sp>
        <p:nvSpPr>
          <p:cNvPr id="239" name="Google Shape;239;p4"/>
          <p:cNvSpPr txBox="1">
            <a:spLocks noGrp="1"/>
          </p:cNvSpPr>
          <p:nvPr>
            <p:ph type="body" idx="1"/>
          </p:nvPr>
        </p:nvSpPr>
        <p:spPr>
          <a:xfrm>
            <a:off x="2052200" y="1253925"/>
            <a:ext cx="5039700" cy="2675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5720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600"/>
              <a:buFont typeface="Amatic SC"/>
              <a:buChar char="✘"/>
              <a:defRPr sz="3600" b="1">
                <a:latin typeface="Amatic SC"/>
                <a:ea typeface="Amatic SC"/>
                <a:cs typeface="Amatic SC"/>
                <a:sym typeface="Amatic SC"/>
              </a:defRPr>
            </a:lvl1pPr>
            <a:lvl2pPr marL="914400" lvl="1" indent="-45720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600"/>
              <a:buFont typeface="Amatic SC"/>
              <a:buChar char="✗"/>
              <a:defRPr sz="3600" b="1">
                <a:latin typeface="Amatic SC"/>
                <a:ea typeface="Amatic SC"/>
                <a:cs typeface="Amatic SC"/>
                <a:sym typeface="Amatic SC"/>
              </a:defRPr>
            </a:lvl2pPr>
            <a:lvl3pPr marL="1371600" lvl="2" indent="-45720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600"/>
              <a:buFont typeface="Amatic SC"/>
              <a:buChar char="✗"/>
              <a:defRPr sz="3600" b="1">
                <a:latin typeface="Amatic SC"/>
                <a:ea typeface="Amatic SC"/>
                <a:cs typeface="Amatic SC"/>
                <a:sym typeface="Amatic SC"/>
              </a:defRPr>
            </a:lvl3pPr>
            <a:lvl4pPr marL="1828800" lvl="3" indent="-45720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600"/>
              <a:buFont typeface="Amatic SC"/>
              <a:buChar char="✗"/>
              <a:defRPr sz="3600" b="1">
                <a:latin typeface="Amatic SC"/>
                <a:ea typeface="Amatic SC"/>
                <a:cs typeface="Amatic SC"/>
                <a:sym typeface="Amatic SC"/>
              </a:defRPr>
            </a:lvl4pPr>
            <a:lvl5pPr marL="2286000" lvl="4" indent="-45720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600"/>
              <a:buFont typeface="Amatic SC"/>
              <a:buChar char="✗"/>
              <a:defRPr sz="3600" b="1">
                <a:latin typeface="Amatic SC"/>
                <a:ea typeface="Amatic SC"/>
                <a:cs typeface="Amatic SC"/>
                <a:sym typeface="Amatic SC"/>
              </a:defRPr>
            </a:lvl5pPr>
            <a:lvl6pPr marL="2743200" lvl="5" indent="-45720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600"/>
              <a:buFont typeface="Amatic SC"/>
              <a:buChar char="✗"/>
              <a:defRPr sz="3600" b="1">
                <a:latin typeface="Amatic SC"/>
                <a:ea typeface="Amatic SC"/>
                <a:cs typeface="Amatic SC"/>
                <a:sym typeface="Amatic SC"/>
              </a:defRPr>
            </a:lvl6pPr>
            <a:lvl7pPr marL="3200400" lvl="6" indent="-45720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600"/>
              <a:buFont typeface="Amatic SC"/>
              <a:buChar char="✗"/>
              <a:defRPr sz="3600" b="1">
                <a:latin typeface="Amatic SC"/>
                <a:ea typeface="Amatic SC"/>
                <a:cs typeface="Amatic SC"/>
                <a:sym typeface="Amatic SC"/>
              </a:defRPr>
            </a:lvl7pPr>
            <a:lvl8pPr marL="3657600" lvl="7" indent="-45720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600"/>
              <a:buFont typeface="Amatic SC"/>
              <a:buChar char="✗"/>
              <a:defRPr sz="3600" b="1">
                <a:latin typeface="Amatic SC"/>
                <a:ea typeface="Amatic SC"/>
                <a:cs typeface="Amatic SC"/>
                <a:sym typeface="Amatic SC"/>
              </a:defRPr>
            </a:lvl8pPr>
            <a:lvl9pPr marL="4114800" lvl="8" indent="-45720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600"/>
              <a:buFont typeface="Amatic SC"/>
              <a:buChar char="✗"/>
              <a:defRPr sz="3600" b="1"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240" name="Google Shape;240;p4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2" name="Google Shape;242;p5"/>
          <p:cNvGrpSpPr/>
          <p:nvPr/>
        </p:nvGrpSpPr>
        <p:grpSpPr>
          <a:xfrm>
            <a:off x="-45603" y="4341395"/>
            <a:ext cx="9272423" cy="910791"/>
            <a:chOff x="-45603" y="440026"/>
            <a:chExt cx="9272423" cy="910791"/>
          </a:xfrm>
        </p:grpSpPr>
        <p:sp>
          <p:nvSpPr>
            <p:cNvPr id="243" name="Google Shape;243;p5"/>
            <p:cNvSpPr/>
            <p:nvPr/>
          </p:nvSpPr>
          <p:spPr>
            <a:xfrm>
              <a:off x="2176354" y="708034"/>
              <a:ext cx="281779" cy="397462"/>
            </a:xfrm>
            <a:custGeom>
              <a:avLst/>
              <a:gdLst/>
              <a:ahLst/>
              <a:cxnLst/>
              <a:rect l="l" t="t" r="r" b="b"/>
              <a:pathLst>
                <a:path w="580988" h="819510" extrusionOk="0">
                  <a:moveTo>
                    <a:pt x="261759" y="635000"/>
                  </a:moveTo>
                  <a:cubicBezTo>
                    <a:pt x="260489" y="670560"/>
                    <a:pt x="259854" y="707390"/>
                    <a:pt x="258584" y="743585"/>
                  </a:cubicBezTo>
                  <a:cubicBezTo>
                    <a:pt x="292874" y="774065"/>
                    <a:pt x="337324" y="753745"/>
                    <a:pt x="370344" y="778510"/>
                  </a:cubicBezTo>
                  <a:cubicBezTo>
                    <a:pt x="388124" y="796290"/>
                    <a:pt x="360184" y="805815"/>
                    <a:pt x="345579" y="806450"/>
                  </a:cubicBezTo>
                  <a:cubicBezTo>
                    <a:pt x="281444" y="810895"/>
                    <a:pt x="120154" y="844550"/>
                    <a:pt x="84594" y="782320"/>
                  </a:cubicBezTo>
                  <a:cubicBezTo>
                    <a:pt x="104914" y="743585"/>
                    <a:pt x="160159" y="739140"/>
                    <a:pt x="200164" y="733425"/>
                  </a:cubicBezTo>
                  <a:cubicBezTo>
                    <a:pt x="208419" y="702310"/>
                    <a:pt x="212229" y="670560"/>
                    <a:pt x="214769" y="636905"/>
                  </a:cubicBezTo>
                  <a:cubicBezTo>
                    <a:pt x="180479" y="630555"/>
                    <a:pt x="21729" y="575945"/>
                    <a:pt x="35064" y="537210"/>
                  </a:cubicBezTo>
                  <a:cubicBezTo>
                    <a:pt x="45859" y="514985"/>
                    <a:pt x="66179" y="514985"/>
                    <a:pt x="85864" y="524510"/>
                  </a:cubicBezTo>
                  <a:cubicBezTo>
                    <a:pt x="101739" y="527685"/>
                    <a:pt x="102374" y="527685"/>
                    <a:pt x="110629" y="506730"/>
                  </a:cubicBezTo>
                  <a:cubicBezTo>
                    <a:pt x="-130036" y="377825"/>
                    <a:pt x="62369" y="18415"/>
                    <a:pt x="303034" y="81280"/>
                  </a:cubicBezTo>
                  <a:cubicBezTo>
                    <a:pt x="336054" y="60325"/>
                    <a:pt x="301764" y="19050"/>
                    <a:pt x="337959" y="0"/>
                  </a:cubicBezTo>
                  <a:cubicBezTo>
                    <a:pt x="712609" y="106045"/>
                    <a:pt x="628154" y="591820"/>
                    <a:pt x="261759" y="635000"/>
                  </a:cubicBezTo>
                  <a:close/>
                  <a:moveTo>
                    <a:pt x="499884" y="133350"/>
                  </a:moveTo>
                  <a:cubicBezTo>
                    <a:pt x="496709" y="130810"/>
                    <a:pt x="494169" y="128905"/>
                    <a:pt x="490994" y="126365"/>
                  </a:cubicBezTo>
                  <a:cubicBezTo>
                    <a:pt x="486549" y="104775"/>
                    <a:pt x="434479" y="60960"/>
                    <a:pt x="410349" y="62865"/>
                  </a:cubicBezTo>
                  <a:cubicBezTo>
                    <a:pt x="432574" y="86360"/>
                    <a:pt x="460514" y="116205"/>
                    <a:pt x="490994" y="125730"/>
                  </a:cubicBezTo>
                  <a:cubicBezTo>
                    <a:pt x="496074" y="130810"/>
                    <a:pt x="508774" y="133350"/>
                    <a:pt x="503694" y="142240"/>
                  </a:cubicBezTo>
                  <a:cubicBezTo>
                    <a:pt x="556399" y="230505"/>
                    <a:pt x="555764" y="327025"/>
                    <a:pt x="531634" y="424815"/>
                  </a:cubicBezTo>
                  <a:cubicBezTo>
                    <a:pt x="461784" y="501650"/>
                    <a:pt x="409079" y="557530"/>
                    <a:pt x="303669" y="596265"/>
                  </a:cubicBezTo>
                  <a:cubicBezTo>
                    <a:pt x="379869" y="597535"/>
                    <a:pt x="484644" y="531495"/>
                    <a:pt x="502424" y="456565"/>
                  </a:cubicBezTo>
                  <a:cubicBezTo>
                    <a:pt x="528459" y="450850"/>
                    <a:pt x="532904" y="424180"/>
                    <a:pt x="534174" y="401955"/>
                  </a:cubicBezTo>
                  <a:cubicBezTo>
                    <a:pt x="576719" y="365760"/>
                    <a:pt x="577354" y="186055"/>
                    <a:pt x="515759" y="169545"/>
                  </a:cubicBezTo>
                  <a:cubicBezTo>
                    <a:pt x="510679" y="167005"/>
                    <a:pt x="506234" y="163830"/>
                    <a:pt x="508774" y="156845"/>
                  </a:cubicBezTo>
                  <a:cubicBezTo>
                    <a:pt x="506234" y="149225"/>
                    <a:pt x="503694" y="140970"/>
                    <a:pt x="499884" y="133350"/>
                  </a:cubicBezTo>
                  <a:close/>
                  <a:moveTo>
                    <a:pt x="436384" y="353060"/>
                  </a:moveTo>
                  <a:cubicBezTo>
                    <a:pt x="407174" y="354330"/>
                    <a:pt x="381774" y="360680"/>
                    <a:pt x="357009" y="374650"/>
                  </a:cubicBezTo>
                  <a:cubicBezTo>
                    <a:pt x="315099" y="355600"/>
                    <a:pt x="231914" y="308610"/>
                    <a:pt x="218579" y="382905"/>
                  </a:cubicBezTo>
                  <a:cubicBezTo>
                    <a:pt x="273824" y="443230"/>
                    <a:pt x="255409" y="433070"/>
                    <a:pt x="251599" y="511175"/>
                  </a:cubicBezTo>
                  <a:cubicBezTo>
                    <a:pt x="299224" y="529590"/>
                    <a:pt x="336689" y="398145"/>
                    <a:pt x="367169" y="370205"/>
                  </a:cubicBezTo>
                  <a:cubicBezTo>
                    <a:pt x="385584" y="381635"/>
                    <a:pt x="386854" y="407035"/>
                    <a:pt x="405269" y="418465"/>
                  </a:cubicBezTo>
                  <a:cubicBezTo>
                    <a:pt x="433844" y="408305"/>
                    <a:pt x="393204" y="377190"/>
                    <a:pt x="412254" y="367030"/>
                  </a:cubicBezTo>
                  <a:cubicBezTo>
                    <a:pt x="416699" y="370840"/>
                    <a:pt x="421144" y="375285"/>
                    <a:pt x="424954" y="379095"/>
                  </a:cubicBezTo>
                  <a:cubicBezTo>
                    <a:pt x="441464" y="362585"/>
                    <a:pt x="432574" y="347345"/>
                    <a:pt x="445909" y="325755"/>
                  </a:cubicBezTo>
                  <a:cubicBezTo>
                    <a:pt x="430034" y="335280"/>
                    <a:pt x="435114" y="344805"/>
                    <a:pt x="436384" y="353060"/>
                  </a:cubicBezTo>
                  <a:close/>
                  <a:moveTo>
                    <a:pt x="230009" y="513715"/>
                  </a:moveTo>
                  <a:cubicBezTo>
                    <a:pt x="255409" y="407035"/>
                    <a:pt x="231279" y="448310"/>
                    <a:pt x="205244" y="394335"/>
                  </a:cubicBezTo>
                  <a:cubicBezTo>
                    <a:pt x="189369" y="314325"/>
                    <a:pt x="283349" y="313055"/>
                    <a:pt x="332879" y="344805"/>
                  </a:cubicBezTo>
                  <a:cubicBezTo>
                    <a:pt x="358914" y="363855"/>
                    <a:pt x="376694" y="337820"/>
                    <a:pt x="403364" y="332105"/>
                  </a:cubicBezTo>
                  <a:cubicBezTo>
                    <a:pt x="402094" y="320675"/>
                    <a:pt x="411619" y="307975"/>
                    <a:pt x="402094" y="296545"/>
                  </a:cubicBezTo>
                  <a:cubicBezTo>
                    <a:pt x="353199" y="279400"/>
                    <a:pt x="317004" y="340360"/>
                    <a:pt x="268109" y="302260"/>
                  </a:cubicBezTo>
                  <a:cubicBezTo>
                    <a:pt x="269379" y="285115"/>
                    <a:pt x="264934" y="267335"/>
                    <a:pt x="270649" y="250190"/>
                  </a:cubicBezTo>
                  <a:cubicBezTo>
                    <a:pt x="300494" y="255270"/>
                    <a:pt x="300494" y="255270"/>
                    <a:pt x="325894" y="247650"/>
                  </a:cubicBezTo>
                  <a:cubicBezTo>
                    <a:pt x="323989" y="200025"/>
                    <a:pt x="376694" y="215265"/>
                    <a:pt x="358279" y="186055"/>
                  </a:cubicBezTo>
                  <a:cubicBezTo>
                    <a:pt x="304939" y="220345"/>
                    <a:pt x="315099" y="162560"/>
                    <a:pt x="344944" y="137795"/>
                  </a:cubicBezTo>
                  <a:cubicBezTo>
                    <a:pt x="302399" y="85725"/>
                    <a:pt x="217944" y="74930"/>
                    <a:pt x="165239" y="116205"/>
                  </a:cubicBezTo>
                  <a:cubicBezTo>
                    <a:pt x="174129" y="136525"/>
                    <a:pt x="202704" y="120650"/>
                    <a:pt x="210324" y="145415"/>
                  </a:cubicBezTo>
                  <a:cubicBezTo>
                    <a:pt x="183019" y="164465"/>
                    <a:pt x="149364" y="167640"/>
                    <a:pt x="120154" y="178435"/>
                  </a:cubicBezTo>
                  <a:cubicBezTo>
                    <a:pt x="119519" y="249555"/>
                    <a:pt x="77609" y="200660"/>
                    <a:pt x="53479" y="242570"/>
                  </a:cubicBezTo>
                  <a:cubicBezTo>
                    <a:pt x="52844" y="280670"/>
                    <a:pt x="111899" y="318770"/>
                    <a:pt x="89674" y="349885"/>
                  </a:cubicBezTo>
                  <a:cubicBezTo>
                    <a:pt x="61734" y="365760"/>
                    <a:pt x="50939" y="386080"/>
                    <a:pt x="61734" y="417830"/>
                  </a:cubicBezTo>
                  <a:cubicBezTo>
                    <a:pt x="66814" y="497840"/>
                    <a:pt x="167779" y="506730"/>
                    <a:pt x="230009" y="513715"/>
                  </a:cubicBezTo>
                  <a:close/>
                  <a:moveTo>
                    <a:pt x="146824" y="548005"/>
                  </a:moveTo>
                  <a:cubicBezTo>
                    <a:pt x="246519" y="612140"/>
                    <a:pt x="365264" y="559435"/>
                    <a:pt x="444639" y="488315"/>
                  </a:cubicBezTo>
                  <a:cubicBezTo>
                    <a:pt x="592594" y="370205"/>
                    <a:pt x="534809" y="123190"/>
                    <a:pt x="361454" y="66040"/>
                  </a:cubicBezTo>
                  <a:cubicBezTo>
                    <a:pt x="356374" y="76200"/>
                    <a:pt x="351929" y="86995"/>
                    <a:pt x="347484" y="97155"/>
                  </a:cubicBezTo>
                  <a:cubicBezTo>
                    <a:pt x="399554" y="145415"/>
                    <a:pt x="445274" y="203835"/>
                    <a:pt x="470039" y="269875"/>
                  </a:cubicBezTo>
                  <a:cubicBezTo>
                    <a:pt x="482739" y="398145"/>
                    <a:pt x="370979" y="535940"/>
                    <a:pt x="239534" y="533400"/>
                  </a:cubicBezTo>
                  <a:cubicBezTo>
                    <a:pt x="208419" y="534670"/>
                    <a:pt x="155714" y="500380"/>
                    <a:pt x="146824" y="548005"/>
                  </a:cubicBezTo>
                  <a:close/>
                  <a:moveTo>
                    <a:pt x="349389" y="258445"/>
                  </a:moveTo>
                  <a:cubicBezTo>
                    <a:pt x="328434" y="275590"/>
                    <a:pt x="303034" y="261620"/>
                    <a:pt x="280174" y="271145"/>
                  </a:cubicBezTo>
                  <a:cubicBezTo>
                    <a:pt x="280809" y="276225"/>
                    <a:pt x="280809" y="282575"/>
                    <a:pt x="281444" y="287655"/>
                  </a:cubicBezTo>
                  <a:cubicBezTo>
                    <a:pt x="318909" y="297815"/>
                    <a:pt x="320814" y="297815"/>
                    <a:pt x="345579" y="276225"/>
                  </a:cubicBezTo>
                  <a:cubicBezTo>
                    <a:pt x="369709" y="259080"/>
                    <a:pt x="380504" y="287655"/>
                    <a:pt x="414159" y="257175"/>
                  </a:cubicBezTo>
                  <a:cubicBezTo>
                    <a:pt x="501154" y="334010"/>
                    <a:pt x="394474" y="136525"/>
                    <a:pt x="369709" y="156845"/>
                  </a:cubicBezTo>
                  <a:cubicBezTo>
                    <a:pt x="384314" y="175895"/>
                    <a:pt x="384314" y="196850"/>
                    <a:pt x="379234" y="217805"/>
                  </a:cubicBezTo>
                  <a:cubicBezTo>
                    <a:pt x="368439" y="223520"/>
                    <a:pt x="359549" y="227965"/>
                    <a:pt x="349389" y="233045"/>
                  </a:cubicBezTo>
                  <a:cubicBezTo>
                    <a:pt x="349389" y="241935"/>
                    <a:pt x="349389" y="250190"/>
                    <a:pt x="349389" y="258445"/>
                  </a:cubicBezTo>
                  <a:close/>
                  <a:moveTo>
                    <a:pt x="311289" y="781685"/>
                  </a:moveTo>
                  <a:cubicBezTo>
                    <a:pt x="221754" y="765175"/>
                    <a:pt x="239534" y="797560"/>
                    <a:pt x="234454" y="698500"/>
                  </a:cubicBezTo>
                  <a:cubicBezTo>
                    <a:pt x="219214" y="720090"/>
                    <a:pt x="230644" y="746125"/>
                    <a:pt x="213499" y="765175"/>
                  </a:cubicBezTo>
                  <a:cubicBezTo>
                    <a:pt x="205244" y="761365"/>
                    <a:pt x="196989" y="756920"/>
                    <a:pt x="189369" y="753745"/>
                  </a:cubicBezTo>
                  <a:cubicBezTo>
                    <a:pt x="132854" y="764540"/>
                    <a:pt x="122694" y="769620"/>
                    <a:pt x="115709" y="788035"/>
                  </a:cubicBezTo>
                  <a:cubicBezTo>
                    <a:pt x="178574" y="794385"/>
                    <a:pt x="254774" y="810895"/>
                    <a:pt x="311289" y="781685"/>
                  </a:cubicBezTo>
                  <a:close/>
                  <a:moveTo>
                    <a:pt x="34429" y="252095"/>
                  </a:moveTo>
                  <a:cubicBezTo>
                    <a:pt x="6489" y="302895"/>
                    <a:pt x="9664" y="356870"/>
                    <a:pt x="39509" y="404495"/>
                  </a:cubicBezTo>
                  <a:cubicBezTo>
                    <a:pt x="31889" y="368935"/>
                    <a:pt x="53479" y="352425"/>
                    <a:pt x="78879" y="331470"/>
                  </a:cubicBezTo>
                  <a:cubicBezTo>
                    <a:pt x="64909" y="305435"/>
                    <a:pt x="50939" y="281305"/>
                    <a:pt x="34429" y="252095"/>
                  </a:cubicBezTo>
                  <a:close/>
                  <a:moveTo>
                    <a:pt x="259854" y="602615"/>
                  </a:moveTo>
                  <a:cubicBezTo>
                    <a:pt x="205879" y="591185"/>
                    <a:pt x="151269" y="582930"/>
                    <a:pt x="104279" y="551815"/>
                  </a:cubicBezTo>
                  <a:cubicBezTo>
                    <a:pt x="93484" y="545465"/>
                    <a:pt x="82689" y="538480"/>
                    <a:pt x="66179" y="544195"/>
                  </a:cubicBezTo>
                  <a:cubicBezTo>
                    <a:pt x="116979" y="590550"/>
                    <a:pt x="191909" y="628650"/>
                    <a:pt x="259854" y="602615"/>
                  </a:cubicBezTo>
                  <a:close/>
                  <a:moveTo>
                    <a:pt x="372249" y="408940"/>
                  </a:moveTo>
                  <a:cubicBezTo>
                    <a:pt x="360184" y="434975"/>
                    <a:pt x="317639" y="460375"/>
                    <a:pt x="330974" y="486410"/>
                  </a:cubicBezTo>
                  <a:cubicBezTo>
                    <a:pt x="354469" y="474345"/>
                    <a:pt x="376059" y="459105"/>
                    <a:pt x="390029" y="434975"/>
                  </a:cubicBezTo>
                  <a:cubicBezTo>
                    <a:pt x="387489" y="422910"/>
                    <a:pt x="383044" y="414020"/>
                    <a:pt x="372249" y="408940"/>
                  </a:cubicBezTo>
                  <a:close/>
                  <a:moveTo>
                    <a:pt x="172859" y="144145"/>
                  </a:moveTo>
                  <a:cubicBezTo>
                    <a:pt x="151904" y="118745"/>
                    <a:pt x="120154" y="129540"/>
                    <a:pt x="109994" y="155575"/>
                  </a:cubicBezTo>
                  <a:cubicBezTo>
                    <a:pt x="132854" y="161925"/>
                    <a:pt x="150634" y="152400"/>
                    <a:pt x="172859" y="144145"/>
                  </a:cubicBezTo>
                  <a:close/>
                  <a:moveTo>
                    <a:pt x="92214" y="161290"/>
                  </a:moveTo>
                  <a:cubicBezTo>
                    <a:pt x="76339" y="176530"/>
                    <a:pt x="62369" y="186690"/>
                    <a:pt x="59829" y="206375"/>
                  </a:cubicBezTo>
                  <a:cubicBezTo>
                    <a:pt x="106184" y="216535"/>
                    <a:pt x="99834" y="196215"/>
                    <a:pt x="92214" y="161290"/>
                  </a:cubicBezTo>
                  <a:close/>
                  <a:moveTo>
                    <a:pt x="342404" y="28575"/>
                  </a:moveTo>
                  <a:cubicBezTo>
                    <a:pt x="351294" y="37465"/>
                    <a:pt x="362089" y="39370"/>
                    <a:pt x="374154" y="41910"/>
                  </a:cubicBezTo>
                  <a:cubicBezTo>
                    <a:pt x="362089" y="22860"/>
                    <a:pt x="362089" y="22860"/>
                    <a:pt x="342404" y="2857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44" name="Google Shape;244;p5"/>
            <p:cNvSpPr/>
            <p:nvPr/>
          </p:nvSpPr>
          <p:spPr>
            <a:xfrm>
              <a:off x="552323" y="912340"/>
              <a:ext cx="339086" cy="309912"/>
            </a:xfrm>
            <a:custGeom>
              <a:avLst/>
              <a:gdLst/>
              <a:ahLst/>
              <a:cxnLst/>
              <a:rect l="l" t="t" r="r" b="b"/>
              <a:pathLst>
                <a:path w="699146" h="638994" extrusionOk="0">
                  <a:moveTo>
                    <a:pt x="334626" y="637812"/>
                  </a:moveTo>
                  <a:cubicBezTo>
                    <a:pt x="189211" y="651782"/>
                    <a:pt x="48876" y="540022"/>
                    <a:pt x="13317" y="404132"/>
                  </a:cubicBezTo>
                  <a:cubicBezTo>
                    <a:pt x="-46374" y="233317"/>
                    <a:pt x="105392" y="76472"/>
                    <a:pt x="253981" y="15512"/>
                  </a:cubicBezTo>
                  <a:cubicBezTo>
                    <a:pt x="395586" y="-39733"/>
                    <a:pt x="599422" y="61232"/>
                    <a:pt x="675622" y="181882"/>
                  </a:cubicBezTo>
                  <a:cubicBezTo>
                    <a:pt x="770236" y="397782"/>
                    <a:pt x="563861" y="655592"/>
                    <a:pt x="334626" y="637812"/>
                  </a:cubicBezTo>
                  <a:close/>
                  <a:moveTo>
                    <a:pt x="613392" y="131082"/>
                  </a:moveTo>
                  <a:lnTo>
                    <a:pt x="611486" y="131082"/>
                  </a:lnTo>
                  <a:lnTo>
                    <a:pt x="613392" y="131082"/>
                  </a:lnTo>
                  <a:cubicBezTo>
                    <a:pt x="570211" y="82187"/>
                    <a:pt x="497822" y="81552"/>
                    <a:pt x="458451" y="32657"/>
                  </a:cubicBezTo>
                  <a:cubicBezTo>
                    <a:pt x="373361" y="9162"/>
                    <a:pt x="331451" y="164102"/>
                    <a:pt x="314306" y="226967"/>
                  </a:cubicBezTo>
                  <a:cubicBezTo>
                    <a:pt x="346056" y="228872"/>
                    <a:pt x="373997" y="225697"/>
                    <a:pt x="403206" y="239667"/>
                  </a:cubicBezTo>
                  <a:cubicBezTo>
                    <a:pt x="474961" y="249192"/>
                    <a:pt x="436226" y="145052"/>
                    <a:pt x="613392" y="131082"/>
                  </a:cubicBezTo>
                  <a:close/>
                  <a:moveTo>
                    <a:pt x="497822" y="580662"/>
                  </a:moveTo>
                  <a:cubicBezTo>
                    <a:pt x="403206" y="503192"/>
                    <a:pt x="376536" y="373017"/>
                    <a:pt x="411461" y="262527"/>
                  </a:cubicBezTo>
                  <a:cubicBezTo>
                    <a:pt x="356217" y="241572"/>
                    <a:pt x="351136" y="240937"/>
                    <a:pt x="305417" y="250462"/>
                  </a:cubicBezTo>
                  <a:cubicBezTo>
                    <a:pt x="280017" y="369207"/>
                    <a:pt x="273667" y="510812"/>
                    <a:pt x="327006" y="621937"/>
                  </a:cubicBezTo>
                  <a:cubicBezTo>
                    <a:pt x="389236" y="628922"/>
                    <a:pt x="468611" y="609872"/>
                    <a:pt x="497822" y="580662"/>
                  </a:cubicBezTo>
                  <a:close/>
                  <a:moveTo>
                    <a:pt x="224136" y="244747"/>
                  </a:moveTo>
                  <a:cubicBezTo>
                    <a:pt x="207626" y="345077"/>
                    <a:pt x="129522" y="414927"/>
                    <a:pt x="60306" y="475887"/>
                  </a:cubicBezTo>
                  <a:cubicBezTo>
                    <a:pt x="118726" y="541927"/>
                    <a:pt x="194926" y="632732"/>
                    <a:pt x="292717" y="618762"/>
                  </a:cubicBezTo>
                  <a:cubicBezTo>
                    <a:pt x="262872" y="495572"/>
                    <a:pt x="258426" y="366667"/>
                    <a:pt x="280017" y="240937"/>
                  </a:cubicBezTo>
                  <a:cubicBezTo>
                    <a:pt x="259697" y="230142"/>
                    <a:pt x="242551" y="238397"/>
                    <a:pt x="224136" y="244747"/>
                  </a:cubicBezTo>
                  <a:close/>
                  <a:moveTo>
                    <a:pt x="634347" y="444137"/>
                  </a:moveTo>
                  <a:cubicBezTo>
                    <a:pt x="599422" y="357142"/>
                    <a:pt x="534017" y="297452"/>
                    <a:pt x="445117" y="264432"/>
                  </a:cubicBezTo>
                  <a:cubicBezTo>
                    <a:pt x="379711" y="353332"/>
                    <a:pt x="426067" y="494937"/>
                    <a:pt x="506076" y="560342"/>
                  </a:cubicBezTo>
                  <a:cubicBezTo>
                    <a:pt x="565767" y="583202"/>
                    <a:pt x="602597" y="482237"/>
                    <a:pt x="634347" y="444137"/>
                  </a:cubicBezTo>
                  <a:close/>
                  <a:moveTo>
                    <a:pt x="647681" y="409847"/>
                  </a:moveTo>
                  <a:cubicBezTo>
                    <a:pt x="694672" y="340632"/>
                    <a:pt x="688956" y="242207"/>
                    <a:pt x="647681" y="173627"/>
                  </a:cubicBezTo>
                  <a:cubicBezTo>
                    <a:pt x="591167" y="110762"/>
                    <a:pt x="481947" y="178072"/>
                    <a:pt x="458451" y="242842"/>
                  </a:cubicBezTo>
                  <a:cubicBezTo>
                    <a:pt x="527667" y="293642"/>
                    <a:pt x="607677" y="325392"/>
                    <a:pt x="647681" y="409847"/>
                  </a:cubicBezTo>
                  <a:close/>
                  <a:moveTo>
                    <a:pt x="290176" y="219982"/>
                  </a:moveTo>
                  <a:cubicBezTo>
                    <a:pt x="307956" y="145052"/>
                    <a:pt x="356851" y="82187"/>
                    <a:pt x="383522" y="14877"/>
                  </a:cubicBezTo>
                  <a:cubicBezTo>
                    <a:pt x="335261" y="-4808"/>
                    <a:pt x="213976" y="38372"/>
                    <a:pt x="172701" y="84092"/>
                  </a:cubicBezTo>
                  <a:cubicBezTo>
                    <a:pt x="215881" y="116477"/>
                    <a:pt x="213976" y="171087"/>
                    <a:pt x="222231" y="219982"/>
                  </a:cubicBezTo>
                  <a:cubicBezTo>
                    <a:pt x="244456" y="219982"/>
                    <a:pt x="265411" y="219982"/>
                    <a:pt x="290176" y="219982"/>
                  </a:cubicBezTo>
                  <a:close/>
                  <a:moveTo>
                    <a:pt x="194292" y="240302"/>
                  </a:moveTo>
                  <a:cubicBezTo>
                    <a:pt x="140317" y="229507"/>
                    <a:pt x="82531" y="254907"/>
                    <a:pt x="34906" y="279037"/>
                  </a:cubicBezTo>
                  <a:cubicBezTo>
                    <a:pt x="-1924" y="324122"/>
                    <a:pt x="29192" y="402227"/>
                    <a:pt x="50781" y="449217"/>
                  </a:cubicBezTo>
                  <a:cubicBezTo>
                    <a:pt x="120631" y="414927"/>
                    <a:pt x="199372" y="320947"/>
                    <a:pt x="194292" y="240302"/>
                  </a:cubicBezTo>
                  <a:close/>
                  <a:moveTo>
                    <a:pt x="147936" y="100602"/>
                  </a:moveTo>
                  <a:cubicBezTo>
                    <a:pt x="98406" y="135527"/>
                    <a:pt x="46972" y="193947"/>
                    <a:pt x="38081" y="253637"/>
                  </a:cubicBezTo>
                  <a:cubicBezTo>
                    <a:pt x="88881" y="228237"/>
                    <a:pt x="141586" y="224427"/>
                    <a:pt x="193656" y="217442"/>
                  </a:cubicBezTo>
                  <a:cubicBezTo>
                    <a:pt x="200642" y="176167"/>
                    <a:pt x="195561" y="112032"/>
                    <a:pt x="147936" y="10060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45" name="Google Shape;245;p5"/>
            <p:cNvSpPr/>
            <p:nvPr/>
          </p:nvSpPr>
          <p:spPr>
            <a:xfrm rot="-2700000">
              <a:off x="4913658" y="470447"/>
              <a:ext cx="181249" cy="400170"/>
            </a:xfrm>
            <a:custGeom>
              <a:avLst/>
              <a:gdLst/>
              <a:ahLst/>
              <a:cxnLst/>
              <a:rect l="l" t="t" r="r" b="b"/>
              <a:pathLst>
                <a:path w="374196" h="826169" extrusionOk="0">
                  <a:moveTo>
                    <a:pt x="319578" y="542496"/>
                  </a:moveTo>
                  <a:cubicBezTo>
                    <a:pt x="337993" y="538051"/>
                    <a:pt x="360853" y="525986"/>
                    <a:pt x="365933" y="549481"/>
                  </a:cubicBezTo>
                  <a:cubicBezTo>
                    <a:pt x="372283" y="584406"/>
                    <a:pt x="389428" y="625046"/>
                    <a:pt x="341803" y="634571"/>
                  </a:cubicBezTo>
                  <a:cubicBezTo>
                    <a:pt x="344978" y="696801"/>
                    <a:pt x="374823" y="756491"/>
                    <a:pt x="362758" y="819356"/>
                  </a:cubicBezTo>
                  <a:cubicBezTo>
                    <a:pt x="256078" y="683466"/>
                    <a:pt x="252268" y="452961"/>
                    <a:pt x="169718" y="289131"/>
                  </a:cubicBezTo>
                  <a:cubicBezTo>
                    <a:pt x="120823" y="395176"/>
                    <a:pt x="-22052" y="1176861"/>
                    <a:pt x="34463" y="639016"/>
                  </a:cubicBezTo>
                  <a:cubicBezTo>
                    <a:pt x="31288" y="635206"/>
                    <a:pt x="30018" y="632666"/>
                    <a:pt x="28113" y="632666"/>
                  </a:cubicBezTo>
                  <a:cubicBezTo>
                    <a:pt x="-23957" y="623141"/>
                    <a:pt x="12873" y="572341"/>
                    <a:pt x="9698" y="536146"/>
                  </a:cubicBezTo>
                  <a:cubicBezTo>
                    <a:pt x="20493" y="531066"/>
                    <a:pt x="35098" y="532336"/>
                    <a:pt x="47163" y="534241"/>
                  </a:cubicBezTo>
                  <a:cubicBezTo>
                    <a:pt x="79548" y="416131"/>
                    <a:pt x="89708" y="287226"/>
                    <a:pt x="105583" y="164036"/>
                  </a:cubicBezTo>
                  <a:cubicBezTo>
                    <a:pt x="103043" y="132286"/>
                    <a:pt x="128443" y="141811"/>
                    <a:pt x="150033" y="136731"/>
                  </a:cubicBezTo>
                  <a:cubicBezTo>
                    <a:pt x="148128" y="119586"/>
                    <a:pt x="111933" y="3381"/>
                    <a:pt x="143683" y="4016"/>
                  </a:cubicBezTo>
                  <a:cubicBezTo>
                    <a:pt x="226868" y="-22019"/>
                    <a:pt x="207183" y="85296"/>
                    <a:pt x="187498" y="131651"/>
                  </a:cubicBezTo>
                  <a:cubicBezTo>
                    <a:pt x="214168" y="144351"/>
                    <a:pt x="240838" y="139906"/>
                    <a:pt x="242743" y="179911"/>
                  </a:cubicBezTo>
                  <a:cubicBezTo>
                    <a:pt x="263063" y="301196"/>
                    <a:pt x="290368" y="422481"/>
                    <a:pt x="319578" y="542496"/>
                  </a:cubicBezTo>
                  <a:close/>
                  <a:moveTo>
                    <a:pt x="311323" y="649811"/>
                  </a:moveTo>
                  <a:cubicBezTo>
                    <a:pt x="294178" y="503126"/>
                    <a:pt x="253538" y="351996"/>
                    <a:pt x="217978" y="207851"/>
                  </a:cubicBezTo>
                  <a:cubicBezTo>
                    <a:pt x="200833" y="217376"/>
                    <a:pt x="197658" y="242776"/>
                    <a:pt x="186228" y="258651"/>
                  </a:cubicBezTo>
                  <a:cubicBezTo>
                    <a:pt x="236393" y="387556"/>
                    <a:pt x="258618" y="523446"/>
                    <a:pt x="311323" y="649811"/>
                  </a:cubicBezTo>
                  <a:close/>
                  <a:moveTo>
                    <a:pt x="77643" y="517731"/>
                  </a:moveTo>
                  <a:cubicBezTo>
                    <a:pt x="112568" y="444071"/>
                    <a:pt x="112568" y="363426"/>
                    <a:pt x="141778" y="288496"/>
                  </a:cubicBezTo>
                  <a:cubicBezTo>
                    <a:pt x="153208" y="259921"/>
                    <a:pt x="143048" y="230711"/>
                    <a:pt x="123998" y="208486"/>
                  </a:cubicBezTo>
                  <a:cubicBezTo>
                    <a:pt x="100503" y="312626"/>
                    <a:pt x="94788" y="412956"/>
                    <a:pt x="77643" y="517731"/>
                  </a:cubicBezTo>
                  <a:close/>
                  <a:moveTo>
                    <a:pt x="166543" y="240871"/>
                  </a:moveTo>
                  <a:cubicBezTo>
                    <a:pt x="183053" y="211026"/>
                    <a:pt x="205913" y="190706"/>
                    <a:pt x="204008" y="160861"/>
                  </a:cubicBezTo>
                  <a:cubicBezTo>
                    <a:pt x="175433" y="152606"/>
                    <a:pt x="167813" y="152606"/>
                    <a:pt x="141778" y="164671"/>
                  </a:cubicBezTo>
                  <a:cubicBezTo>
                    <a:pt x="145588" y="188801"/>
                    <a:pt x="154478" y="211661"/>
                    <a:pt x="166543" y="240871"/>
                  </a:cubicBezTo>
                  <a:close/>
                  <a:moveTo>
                    <a:pt x="171623" y="104346"/>
                  </a:moveTo>
                  <a:cubicBezTo>
                    <a:pt x="183053" y="73231"/>
                    <a:pt x="181783" y="45291"/>
                    <a:pt x="167813" y="21796"/>
                  </a:cubicBezTo>
                  <a:cubicBezTo>
                    <a:pt x="152573" y="37036"/>
                    <a:pt x="148128" y="94821"/>
                    <a:pt x="171623" y="10434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46" name="Google Shape;246;p5"/>
            <p:cNvSpPr/>
            <p:nvPr/>
          </p:nvSpPr>
          <p:spPr>
            <a:xfrm rot="-1967309">
              <a:off x="27613" y="549243"/>
              <a:ext cx="142154" cy="312221"/>
            </a:xfrm>
            <a:custGeom>
              <a:avLst/>
              <a:gdLst/>
              <a:ahLst/>
              <a:cxnLst/>
              <a:rect l="l" t="t" r="r" b="b"/>
              <a:pathLst>
                <a:path w="293264" h="644114" extrusionOk="0">
                  <a:moveTo>
                    <a:pt x="192317" y="238399"/>
                  </a:moveTo>
                  <a:cubicBezTo>
                    <a:pt x="164377" y="222524"/>
                    <a:pt x="132627" y="214904"/>
                    <a:pt x="98972" y="219349"/>
                  </a:cubicBezTo>
                  <a:cubicBezTo>
                    <a:pt x="129452" y="294914"/>
                    <a:pt x="237402" y="315234"/>
                    <a:pt x="251372" y="404769"/>
                  </a:cubicBezTo>
                  <a:cubicBezTo>
                    <a:pt x="252642" y="460649"/>
                    <a:pt x="311697" y="543834"/>
                    <a:pt x="261532" y="586379"/>
                  </a:cubicBezTo>
                  <a:cubicBezTo>
                    <a:pt x="224067" y="575584"/>
                    <a:pt x="258357" y="527959"/>
                    <a:pt x="234227" y="507004"/>
                  </a:cubicBezTo>
                  <a:cubicBezTo>
                    <a:pt x="194222" y="529864"/>
                    <a:pt x="63412" y="557804"/>
                    <a:pt x="62142" y="603524"/>
                  </a:cubicBezTo>
                  <a:cubicBezTo>
                    <a:pt x="62777" y="619399"/>
                    <a:pt x="64682" y="648609"/>
                    <a:pt x="41187" y="643529"/>
                  </a:cubicBezTo>
                  <a:cubicBezTo>
                    <a:pt x="-4533" y="623209"/>
                    <a:pt x="16422" y="457474"/>
                    <a:pt x="36107" y="414929"/>
                  </a:cubicBezTo>
                  <a:cubicBezTo>
                    <a:pt x="50077" y="373654"/>
                    <a:pt x="121832" y="296819"/>
                    <a:pt x="102782" y="394609"/>
                  </a:cubicBezTo>
                  <a:cubicBezTo>
                    <a:pt x="127547" y="386989"/>
                    <a:pt x="143422" y="371749"/>
                    <a:pt x="161202" y="357779"/>
                  </a:cubicBezTo>
                  <a:cubicBezTo>
                    <a:pt x="144692" y="329204"/>
                    <a:pt x="111037" y="319044"/>
                    <a:pt x="85637" y="299994"/>
                  </a:cubicBezTo>
                  <a:cubicBezTo>
                    <a:pt x="547" y="235859"/>
                    <a:pt x="-10248" y="106954"/>
                    <a:pt x="6897" y="8529"/>
                  </a:cubicBezTo>
                  <a:cubicBezTo>
                    <a:pt x="22772" y="-996"/>
                    <a:pt x="36742" y="-1631"/>
                    <a:pt x="53887" y="2179"/>
                  </a:cubicBezTo>
                  <a:cubicBezTo>
                    <a:pt x="55792" y="13609"/>
                    <a:pt x="57062" y="23769"/>
                    <a:pt x="58332" y="35834"/>
                  </a:cubicBezTo>
                  <a:cubicBezTo>
                    <a:pt x="118022" y="49169"/>
                    <a:pt x="178347" y="68219"/>
                    <a:pt x="239307" y="69489"/>
                  </a:cubicBezTo>
                  <a:cubicBezTo>
                    <a:pt x="248197" y="52344"/>
                    <a:pt x="239942" y="35199"/>
                    <a:pt x="241847" y="16784"/>
                  </a:cubicBezTo>
                  <a:cubicBezTo>
                    <a:pt x="338367" y="-44176"/>
                    <a:pt x="278042" y="223159"/>
                    <a:pt x="230417" y="240939"/>
                  </a:cubicBezTo>
                  <a:cubicBezTo>
                    <a:pt x="215812" y="249829"/>
                    <a:pt x="209462" y="267609"/>
                    <a:pt x="193587" y="273959"/>
                  </a:cubicBezTo>
                  <a:cubicBezTo>
                    <a:pt x="163107" y="281579"/>
                    <a:pt x="175807" y="250464"/>
                    <a:pt x="192317" y="238399"/>
                  </a:cubicBezTo>
                  <a:close/>
                  <a:moveTo>
                    <a:pt x="59602" y="64409"/>
                  </a:moveTo>
                  <a:cubicBezTo>
                    <a:pt x="51347" y="143149"/>
                    <a:pt x="151677" y="122829"/>
                    <a:pt x="202477" y="142514"/>
                  </a:cubicBezTo>
                  <a:cubicBezTo>
                    <a:pt x="236767" y="152039"/>
                    <a:pt x="234862" y="150769"/>
                    <a:pt x="241212" y="114574"/>
                  </a:cubicBezTo>
                  <a:cubicBezTo>
                    <a:pt x="245657" y="81554"/>
                    <a:pt x="196127" y="91079"/>
                    <a:pt x="175172" y="82189"/>
                  </a:cubicBezTo>
                  <a:cubicBezTo>
                    <a:pt x="136437" y="77744"/>
                    <a:pt x="98337" y="58059"/>
                    <a:pt x="59602" y="64409"/>
                  </a:cubicBezTo>
                  <a:close/>
                  <a:moveTo>
                    <a:pt x="217082" y="436519"/>
                  </a:moveTo>
                  <a:cubicBezTo>
                    <a:pt x="169457" y="446044"/>
                    <a:pt x="128182" y="479064"/>
                    <a:pt x="83097" y="497479"/>
                  </a:cubicBezTo>
                  <a:cubicBezTo>
                    <a:pt x="58967" y="507004"/>
                    <a:pt x="61507" y="531134"/>
                    <a:pt x="65317" y="553359"/>
                  </a:cubicBezTo>
                  <a:cubicBezTo>
                    <a:pt x="122467" y="537484"/>
                    <a:pt x="180887" y="512719"/>
                    <a:pt x="229782" y="479699"/>
                  </a:cubicBezTo>
                  <a:cubicBezTo>
                    <a:pt x="232322" y="462554"/>
                    <a:pt x="225972" y="448584"/>
                    <a:pt x="217082" y="436519"/>
                  </a:cubicBezTo>
                  <a:close/>
                  <a:moveTo>
                    <a:pt x="78017" y="185694"/>
                  </a:moveTo>
                  <a:cubicBezTo>
                    <a:pt x="120562" y="199029"/>
                    <a:pt x="173267" y="219349"/>
                    <a:pt x="214542" y="207919"/>
                  </a:cubicBezTo>
                  <a:cubicBezTo>
                    <a:pt x="232957" y="186964"/>
                    <a:pt x="227877" y="167914"/>
                    <a:pt x="201207" y="160929"/>
                  </a:cubicBezTo>
                  <a:cubicBezTo>
                    <a:pt x="158027" y="153944"/>
                    <a:pt x="114847" y="138069"/>
                    <a:pt x="71032" y="136164"/>
                  </a:cubicBezTo>
                  <a:cubicBezTo>
                    <a:pt x="69127" y="160929"/>
                    <a:pt x="69127" y="160929"/>
                    <a:pt x="78017" y="185694"/>
                  </a:cubicBezTo>
                  <a:close/>
                  <a:moveTo>
                    <a:pt x="72302" y="477159"/>
                  </a:moveTo>
                  <a:cubicBezTo>
                    <a:pt x="123102" y="460649"/>
                    <a:pt x="162472" y="436519"/>
                    <a:pt x="205652" y="414294"/>
                  </a:cubicBezTo>
                  <a:cubicBezTo>
                    <a:pt x="202477" y="377464"/>
                    <a:pt x="173902" y="366034"/>
                    <a:pt x="148502" y="391434"/>
                  </a:cubicBezTo>
                  <a:cubicBezTo>
                    <a:pt x="113577" y="415564"/>
                    <a:pt x="72937" y="425089"/>
                    <a:pt x="72302" y="477159"/>
                  </a:cubicBezTo>
                  <a:close/>
                  <a:moveTo>
                    <a:pt x="105322" y="284119"/>
                  </a:moveTo>
                  <a:cubicBezTo>
                    <a:pt x="105957" y="282849"/>
                    <a:pt x="107227" y="282214"/>
                    <a:pt x="107862" y="280944"/>
                  </a:cubicBezTo>
                  <a:cubicBezTo>
                    <a:pt x="40552" y="217444"/>
                    <a:pt x="52617" y="132989"/>
                    <a:pt x="27852" y="52979"/>
                  </a:cubicBezTo>
                  <a:cubicBezTo>
                    <a:pt x="18962" y="131719"/>
                    <a:pt x="35472" y="237129"/>
                    <a:pt x="105322" y="284119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47" name="Google Shape;247;p5"/>
            <p:cNvSpPr/>
            <p:nvPr/>
          </p:nvSpPr>
          <p:spPr>
            <a:xfrm>
              <a:off x="6508977" y="1054156"/>
              <a:ext cx="212880" cy="143991"/>
            </a:xfrm>
            <a:custGeom>
              <a:avLst/>
              <a:gdLst/>
              <a:ahLst/>
              <a:cxnLst/>
              <a:rect l="l" t="t" r="r" b="b"/>
              <a:pathLst>
                <a:path w="575352" h="389164" extrusionOk="0">
                  <a:moveTo>
                    <a:pt x="575352" y="173355"/>
                  </a:moveTo>
                  <a:cubicBezTo>
                    <a:pt x="489627" y="224155"/>
                    <a:pt x="287063" y="336550"/>
                    <a:pt x="285793" y="356235"/>
                  </a:cubicBezTo>
                  <a:cubicBezTo>
                    <a:pt x="285158" y="365760"/>
                    <a:pt x="273093" y="372745"/>
                    <a:pt x="263568" y="368935"/>
                  </a:cubicBezTo>
                  <a:cubicBezTo>
                    <a:pt x="189273" y="366395"/>
                    <a:pt x="106088" y="378460"/>
                    <a:pt x="31793" y="385445"/>
                  </a:cubicBezTo>
                  <a:cubicBezTo>
                    <a:pt x="9568" y="398145"/>
                    <a:pt x="-9482" y="375920"/>
                    <a:pt x="5123" y="354965"/>
                  </a:cubicBezTo>
                  <a:cubicBezTo>
                    <a:pt x="34333" y="295275"/>
                    <a:pt x="47033" y="213995"/>
                    <a:pt x="97198" y="170180"/>
                  </a:cubicBezTo>
                  <a:cubicBezTo>
                    <a:pt x="198163" y="112395"/>
                    <a:pt x="294683" y="47625"/>
                    <a:pt x="400727" y="0"/>
                  </a:cubicBezTo>
                  <a:cubicBezTo>
                    <a:pt x="583608" y="18415"/>
                    <a:pt x="570273" y="-16510"/>
                    <a:pt x="575352" y="173355"/>
                  </a:cubicBezTo>
                  <a:close/>
                  <a:moveTo>
                    <a:pt x="292777" y="199390"/>
                  </a:moveTo>
                  <a:cubicBezTo>
                    <a:pt x="223563" y="208915"/>
                    <a:pt x="154983" y="208280"/>
                    <a:pt x="86402" y="220980"/>
                  </a:cubicBezTo>
                  <a:cubicBezTo>
                    <a:pt x="70527" y="268605"/>
                    <a:pt x="27983" y="310515"/>
                    <a:pt x="32427" y="359410"/>
                  </a:cubicBezTo>
                  <a:cubicBezTo>
                    <a:pt x="98468" y="358775"/>
                    <a:pt x="165143" y="359410"/>
                    <a:pt x="229913" y="343535"/>
                  </a:cubicBezTo>
                  <a:cubicBezTo>
                    <a:pt x="285793" y="323215"/>
                    <a:pt x="275633" y="250190"/>
                    <a:pt x="292777" y="199390"/>
                  </a:cubicBezTo>
                  <a:close/>
                  <a:moveTo>
                    <a:pt x="398188" y="146685"/>
                  </a:moveTo>
                  <a:cubicBezTo>
                    <a:pt x="374693" y="151765"/>
                    <a:pt x="340402" y="168910"/>
                    <a:pt x="320083" y="186055"/>
                  </a:cubicBezTo>
                  <a:cubicBezTo>
                    <a:pt x="314368" y="225425"/>
                    <a:pt x="288968" y="274320"/>
                    <a:pt x="292143" y="320040"/>
                  </a:cubicBezTo>
                  <a:cubicBezTo>
                    <a:pt x="327702" y="303530"/>
                    <a:pt x="361993" y="272415"/>
                    <a:pt x="392473" y="250825"/>
                  </a:cubicBezTo>
                  <a:cubicBezTo>
                    <a:pt x="389933" y="213995"/>
                    <a:pt x="397552" y="181610"/>
                    <a:pt x="398188" y="146685"/>
                  </a:cubicBezTo>
                  <a:close/>
                  <a:moveTo>
                    <a:pt x="115613" y="186055"/>
                  </a:moveTo>
                  <a:cubicBezTo>
                    <a:pt x="167683" y="207010"/>
                    <a:pt x="302302" y="179705"/>
                    <a:pt x="346118" y="135890"/>
                  </a:cubicBezTo>
                  <a:cubicBezTo>
                    <a:pt x="266743" y="97155"/>
                    <a:pt x="180383" y="131445"/>
                    <a:pt x="115613" y="186055"/>
                  </a:cubicBezTo>
                  <a:close/>
                  <a:moveTo>
                    <a:pt x="417238" y="231775"/>
                  </a:moveTo>
                  <a:cubicBezTo>
                    <a:pt x="433748" y="227330"/>
                    <a:pt x="435018" y="226060"/>
                    <a:pt x="435018" y="215265"/>
                  </a:cubicBezTo>
                  <a:cubicBezTo>
                    <a:pt x="431843" y="191135"/>
                    <a:pt x="440733" y="163195"/>
                    <a:pt x="429302" y="140970"/>
                  </a:cubicBezTo>
                  <a:cubicBezTo>
                    <a:pt x="415333" y="166370"/>
                    <a:pt x="410252" y="204470"/>
                    <a:pt x="417238" y="231775"/>
                  </a:cubicBezTo>
                  <a:close/>
                  <a:moveTo>
                    <a:pt x="506138" y="85090"/>
                  </a:moveTo>
                  <a:cubicBezTo>
                    <a:pt x="509948" y="120650"/>
                    <a:pt x="498518" y="147955"/>
                    <a:pt x="507408" y="184785"/>
                  </a:cubicBezTo>
                  <a:cubicBezTo>
                    <a:pt x="526458" y="157480"/>
                    <a:pt x="517568" y="111125"/>
                    <a:pt x="506138" y="85090"/>
                  </a:cubicBezTo>
                  <a:close/>
                  <a:moveTo>
                    <a:pt x="482643" y="190500"/>
                  </a:moveTo>
                  <a:cubicBezTo>
                    <a:pt x="480738" y="159385"/>
                    <a:pt x="497883" y="125095"/>
                    <a:pt x="481373" y="101600"/>
                  </a:cubicBezTo>
                  <a:cubicBezTo>
                    <a:pt x="473118" y="125730"/>
                    <a:pt x="473118" y="147955"/>
                    <a:pt x="482643" y="190500"/>
                  </a:cubicBezTo>
                  <a:close/>
                  <a:moveTo>
                    <a:pt x="453433" y="168275"/>
                  </a:moveTo>
                  <a:cubicBezTo>
                    <a:pt x="445177" y="182880"/>
                    <a:pt x="440098" y="203200"/>
                    <a:pt x="457877" y="212090"/>
                  </a:cubicBezTo>
                  <a:cubicBezTo>
                    <a:pt x="462323" y="194945"/>
                    <a:pt x="461052" y="181610"/>
                    <a:pt x="453433" y="168275"/>
                  </a:cubicBezTo>
                  <a:close/>
                  <a:moveTo>
                    <a:pt x="408348" y="66675"/>
                  </a:moveTo>
                  <a:cubicBezTo>
                    <a:pt x="412158" y="80645"/>
                    <a:pt x="437558" y="79375"/>
                    <a:pt x="453433" y="74930"/>
                  </a:cubicBezTo>
                  <a:cubicBezTo>
                    <a:pt x="437558" y="62865"/>
                    <a:pt x="422952" y="67945"/>
                    <a:pt x="408348" y="66675"/>
                  </a:cubicBezTo>
                  <a:close/>
                  <a:moveTo>
                    <a:pt x="495343" y="48895"/>
                  </a:moveTo>
                  <a:cubicBezTo>
                    <a:pt x="479468" y="37465"/>
                    <a:pt x="471213" y="36195"/>
                    <a:pt x="442638" y="40640"/>
                  </a:cubicBezTo>
                  <a:cubicBezTo>
                    <a:pt x="464227" y="42545"/>
                    <a:pt x="478833" y="53340"/>
                    <a:pt x="495343" y="48895"/>
                  </a:cubicBezTo>
                  <a:close/>
                  <a:moveTo>
                    <a:pt x="335958" y="89535"/>
                  </a:moveTo>
                  <a:cubicBezTo>
                    <a:pt x="321352" y="76200"/>
                    <a:pt x="305477" y="73025"/>
                    <a:pt x="293413" y="88900"/>
                  </a:cubicBezTo>
                  <a:cubicBezTo>
                    <a:pt x="308652" y="92710"/>
                    <a:pt x="320718" y="92710"/>
                    <a:pt x="335958" y="89535"/>
                  </a:cubicBezTo>
                  <a:close/>
                  <a:moveTo>
                    <a:pt x="539793" y="65405"/>
                  </a:moveTo>
                  <a:cubicBezTo>
                    <a:pt x="527727" y="76200"/>
                    <a:pt x="528363" y="81280"/>
                    <a:pt x="540427" y="92075"/>
                  </a:cubicBezTo>
                  <a:cubicBezTo>
                    <a:pt x="543602" y="83185"/>
                    <a:pt x="544873" y="74295"/>
                    <a:pt x="539793" y="6540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48" name="Google Shape;248;p5"/>
            <p:cNvSpPr/>
            <p:nvPr/>
          </p:nvSpPr>
          <p:spPr>
            <a:xfrm>
              <a:off x="4683118" y="1001445"/>
              <a:ext cx="272854" cy="185024"/>
            </a:xfrm>
            <a:custGeom>
              <a:avLst/>
              <a:gdLst/>
              <a:ahLst/>
              <a:cxnLst/>
              <a:rect l="l" t="t" r="r" b="b"/>
              <a:pathLst>
                <a:path w="620122" h="420510" extrusionOk="0">
                  <a:moveTo>
                    <a:pt x="1362" y="54610"/>
                  </a:moveTo>
                  <a:cubicBezTo>
                    <a:pt x="-31023" y="-68580"/>
                    <a:pt x="523967" y="55245"/>
                    <a:pt x="605247" y="54610"/>
                  </a:cubicBezTo>
                  <a:cubicBezTo>
                    <a:pt x="675732" y="78740"/>
                    <a:pt x="469992" y="177800"/>
                    <a:pt x="522062" y="355600"/>
                  </a:cubicBezTo>
                  <a:cubicBezTo>
                    <a:pt x="492217" y="360045"/>
                    <a:pt x="461102" y="331470"/>
                    <a:pt x="433162" y="323850"/>
                  </a:cubicBezTo>
                  <a:cubicBezTo>
                    <a:pt x="398237" y="328930"/>
                    <a:pt x="342992" y="455930"/>
                    <a:pt x="327752" y="410845"/>
                  </a:cubicBezTo>
                  <a:cubicBezTo>
                    <a:pt x="228057" y="287020"/>
                    <a:pt x="113757" y="169545"/>
                    <a:pt x="1362" y="54610"/>
                  </a:cubicBezTo>
                  <a:close/>
                  <a:moveTo>
                    <a:pt x="591277" y="78740"/>
                  </a:moveTo>
                  <a:cubicBezTo>
                    <a:pt x="418557" y="50800"/>
                    <a:pt x="245837" y="13335"/>
                    <a:pt x="69942" y="28575"/>
                  </a:cubicBezTo>
                  <a:cubicBezTo>
                    <a:pt x="217262" y="83820"/>
                    <a:pt x="363947" y="134620"/>
                    <a:pt x="513807" y="186055"/>
                  </a:cubicBezTo>
                  <a:cubicBezTo>
                    <a:pt x="542382" y="154305"/>
                    <a:pt x="569052" y="120650"/>
                    <a:pt x="591277" y="78740"/>
                  </a:cubicBezTo>
                  <a:close/>
                  <a:moveTo>
                    <a:pt x="443957" y="267335"/>
                  </a:moveTo>
                  <a:cubicBezTo>
                    <a:pt x="319497" y="199390"/>
                    <a:pt x="185512" y="113665"/>
                    <a:pt x="57242" y="74930"/>
                  </a:cubicBezTo>
                  <a:cubicBezTo>
                    <a:pt x="154397" y="174625"/>
                    <a:pt x="238852" y="289560"/>
                    <a:pt x="344897" y="379095"/>
                  </a:cubicBezTo>
                  <a:cubicBezTo>
                    <a:pt x="380457" y="344170"/>
                    <a:pt x="414747" y="311150"/>
                    <a:pt x="443957" y="267335"/>
                  </a:cubicBezTo>
                  <a:close/>
                  <a:moveTo>
                    <a:pt x="494122" y="207010"/>
                  </a:moveTo>
                  <a:cubicBezTo>
                    <a:pt x="380457" y="167640"/>
                    <a:pt x="263617" y="100330"/>
                    <a:pt x="146777" y="87630"/>
                  </a:cubicBezTo>
                  <a:cubicBezTo>
                    <a:pt x="262347" y="134620"/>
                    <a:pt x="363947" y="216535"/>
                    <a:pt x="484597" y="246380"/>
                  </a:cubicBezTo>
                  <a:cubicBezTo>
                    <a:pt x="480787" y="264795"/>
                    <a:pt x="472532" y="281305"/>
                    <a:pt x="490947" y="292735"/>
                  </a:cubicBezTo>
                  <a:cubicBezTo>
                    <a:pt x="503012" y="251460"/>
                    <a:pt x="502377" y="238125"/>
                    <a:pt x="494122" y="20701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49" name="Google Shape;249;p5"/>
            <p:cNvSpPr/>
            <p:nvPr/>
          </p:nvSpPr>
          <p:spPr>
            <a:xfrm rot="3663599">
              <a:off x="5966469" y="976075"/>
              <a:ext cx="204754" cy="377157"/>
            </a:xfrm>
            <a:custGeom>
              <a:avLst/>
              <a:gdLst/>
              <a:ahLst/>
              <a:cxnLst/>
              <a:rect l="l" t="t" r="r" b="b"/>
              <a:pathLst>
                <a:path w="421613" h="776612" extrusionOk="0">
                  <a:moveTo>
                    <a:pt x="99839" y="349282"/>
                  </a:moveTo>
                  <a:cubicBezTo>
                    <a:pt x="-9381" y="246412"/>
                    <a:pt x="19194" y="15272"/>
                    <a:pt x="189374" y="32"/>
                  </a:cubicBezTo>
                  <a:cubicBezTo>
                    <a:pt x="381144" y="-3143"/>
                    <a:pt x="497984" y="232442"/>
                    <a:pt x="363999" y="377222"/>
                  </a:cubicBezTo>
                  <a:cubicBezTo>
                    <a:pt x="448453" y="504222"/>
                    <a:pt x="402734" y="743617"/>
                    <a:pt x="235728" y="773462"/>
                  </a:cubicBezTo>
                  <a:cubicBezTo>
                    <a:pt x="125874" y="796957"/>
                    <a:pt x="24909" y="684562"/>
                    <a:pt x="4589" y="585502"/>
                  </a:cubicBezTo>
                  <a:cubicBezTo>
                    <a:pt x="-17001" y="491522"/>
                    <a:pt x="41419" y="414052"/>
                    <a:pt x="99839" y="349282"/>
                  </a:cubicBezTo>
                  <a:close/>
                  <a:moveTo>
                    <a:pt x="113174" y="363887"/>
                  </a:moveTo>
                  <a:cubicBezTo>
                    <a:pt x="60469" y="429927"/>
                    <a:pt x="-6206" y="502317"/>
                    <a:pt x="28084" y="594392"/>
                  </a:cubicBezTo>
                  <a:cubicBezTo>
                    <a:pt x="55389" y="680117"/>
                    <a:pt x="137939" y="773462"/>
                    <a:pt x="236999" y="755047"/>
                  </a:cubicBezTo>
                  <a:cubicBezTo>
                    <a:pt x="372253" y="724567"/>
                    <a:pt x="403369" y="568357"/>
                    <a:pt x="375428" y="450247"/>
                  </a:cubicBezTo>
                  <a:cubicBezTo>
                    <a:pt x="371619" y="427387"/>
                    <a:pt x="367809" y="403257"/>
                    <a:pt x="340503" y="395002"/>
                  </a:cubicBezTo>
                  <a:cubicBezTo>
                    <a:pt x="330344" y="400082"/>
                    <a:pt x="316374" y="404527"/>
                    <a:pt x="306214" y="412782"/>
                  </a:cubicBezTo>
                  <a:cubicBezTo>
                    <a:pt x="292244" y="424212"/>
                    <a:pt x="276369" y="408337"/>
                    <a:pt x="263669" y="418497"/>
                  </a:cubicBezTo>
                  <a:cubicBezTo>
                    <a:pt x="206519" y="425482"/>
                    <a:pt x="159528" y="398177"/>
                    <a:pt x="113174" y="363887"/>
                  </a:cubicBezTo>
                  <a:close/>
                  <a:moveTo>
                    <a:pt x="343678" y="364522"/>
                  </a:moveTo>
                  <a:cubicBezTo>
                    <a:pt x="427499" y="287052"/>
                    <a:pt x="415434" y="127032"/>
                    <a:pt x="317009" y="67342"/>
                  </a:cubicBezTo>
                  <a:cubicBezTo>
                    <a:pt x="218584" y="-10128"/>
                    <a:pt x="108728" y="4477"/>
                    <a:pt x="61739" y="125762"/>
                  </a:cubicBezTo>
                  <a:cubicBezTo>
                    <a:pt x="49039" y="190532"/>
                    <a:pt x="59199" y="321977"/>
                    <a:pt x="138574" y="332772"/>
                  </a:cubicBezTo>
                  <a:cubicBezTo>
                    <a:pt x="207789" y="290227"/>
                    <a:pt x="282719" y="322612"/>
                    <a:pt x="343678" y="364522"/>
                  </a:cubicBezTo>
                  <a:close/>
                  <a:moveTo>
                    <a:pt x="318914" y="379127"/>
                  </a:moveTo>
                  <a:cubicBezTo>
                    <a:pt x="306849" y="365792"/>
                    <a:pt x="294784" y="353727"/>
                    <a:pt x="273828" y="349282"/>
                  </a:cubicBezTo>
                  <a:cubicBezTo>
                    <a:pt x="280178" y="372777"/>
                    <a:pt x="291609" y="400717"/>
                    <a:pt x="318914" y="379127"/>
                  </a:cubicBezTo>
                  <a:close/>
                  <a:moveTo>
                    <a:pt x="211599" y="382302"/>
                  </a:moveTo>
                  <a:cubicBezTo>
                    <a:pt x="208424" y="357537"/>
                    <a:pt x="203344" y="315627"/>
                    <a:pt x="179849" y="340392"/>
                  </a:cubicBezTo>
                  <a:cubicBezTo>
                    <a:pt x="191278" y="353092"/>
                    <a:pt x="196994" y="369602"/>
                    <a:pt x="211599" y="382302"/>
                  </a:cubicBezTo>
                  <a:close/>
                  <a:moveTo>
                    <a:pt x="265574" y="395637"/>
                  </a:moveTo>
                  <a:cubicBezTo>
                    <a:pt x="251603" y="373412"/>
                    <a:pt x="248428" y="351822"/>
                    <a:pt x="233189" y="341027"/>
                  </a:cubicBezTo>
                  <a:cubicBezTo>
                    <a:pt x="229378" y="361982"/>
                    <a:pt x="236999" y="377222"/>
                    <a:pt x="265574" y="395637"/>
                  </a:cubicBezTo>
                  <a:close/>
                  <a:moveTo>
                    <a:pt x="167784" y="366427"/>
                  </a:moveTo>
                  <a:cubicBezTo>
                    <a:pt x="165244" y="354997"/>
                    <a:pt x="156989" y="341027"/>
                    <a:pt x="146828" y="349917"/>
                  </a:cubicBezTo>
                  <a:cubicBezTo>
                    <a:pt x="147464" y="361347"/>
                    <a:pt x="156989" y="368332"/>
                    <a:pt x="167784" y="36642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50" name="Google Shape;250;p5"/>
            <p:cNvSpPr/>
            <p:nvPr/>
          </p:nvSpPr>
          <p:spPr>
            <a:xfrm rot="-3368760">
              <a:off x="5437768" y="638636"/>
              <a:ext cx="351278" cy="93987"/>
            </a:xfrm>
            <a:custGeom>
              <a:avLst/>
              <a:gdLst/>
              <a:ahLst/>
              <a:cxnLst/>
              <a:rect l="l" t="t" r="r" b="b"/>
              <a:pathLst>
                <a:path w="724776" h="193920" extrusionOk="0">
                  <a:moveTo>
                    <a:pt x="536612" y="138058"/>
                  </a:moveTo>
                  <a:cubicBezTo>
                    <a:pt x="412787" y="137423"/>
                    <a:pt x="278168" y="171713"/>
                    <a:pt x="151168" y="192033"/>
                  </a:cubicBezTo>
                  <a:cubicBezTo>
                    <a:pt x="124497" y="199653"/>
                    <a:pt x="-29807" y="184413"/>
                    <a:pt x="5118" y="142503"/>
                  </a:cubicBezTo>
                  <a:cubicBezTo>
                    <a:pt x="118783" y="37093"/>
                    <a:pt x="265468" y="56778"/>
                    <a:pt x="408978" y="32013"/>
                  </a:cubicBezTo>
                  <a:cubicBezTo>
                    <a:pt x="490258" y="33283"/>
                    <a:pt x="579158" y="-16882"/>
                    <a:pt x="655358" y="5978"/>
                  </a:cubicBezTo>
                  <a:cubicBezTo>
                    <a:pt x="675043" y="28203"/>
                    <a:pt x="713143" y="-12437"/>
                    <a:pt x="722033" y="26933"/>
                  </a:cubicBezTo>
                  <a:cubicBezTo>
                    <a:pt x="725208" y="40268"/>
                    <a:pt x="727747" y="54238"/>
                    <a:pt x="716953" y="68208"/>
                  </a:cubicBezTo>
                  <a:cubicBezTo>
                    <a:pt x="673137" y="67573"/>
                    <a:pt x="667422" y="106943"/>
                    <a:pt x="643928" y="137423"/>
                  </a:cubicBezTo>
                  <a:cubicBezTo>
                    <a:pt x="555662" y="152663"/>
                    <a:pt x="452793" y="199653"/>
                    <a:pt x="367068" y="192033"/>
                  </a:cubicBezTo>
                  <a:cubicBezTo>
                    <a:pt x="370878" y="153933"/>
                    <a:pt x="501053" y="157108"/>
                    <a:pt x="536612" y="138058"/>
                  </a:cubicBezTo>
                  <a:close/>
                  <a:moveTo>
                    <a:pt x="388658" y="121548"/>
                  </a:moveTo>
                  <a:cubicBezTo>
                    <a:pt x="450887" y="124723"/>
                    <a:pt x="612812" y="113928"/>
                    <a:pt x="651547" y="66303"/>
                  </a:cubicBezTo>
                  <a:cubicBezTo>
                    <a:pt x="658533" y="42808"/>
                    <a:pt x="636943" y="18043"/>
                    <a:pt x="613447" y="21218"/>
                  </a:cubicBezTo>
                  <a:cubicBezTo>
                    <a:pt x="537883" y="43443"/>
                    <a:pt x="438822" y="31378"/>
                    <a:pt x="374053" y="70748"/>
                  </a:cubicBezTo>
                  <a:cubicBezTo>
                    <a:pt x="377862" y="86623"/>
                    <a:pt x="382943" y="103133"/>
                    <a:pt x="388658" y="121548"/>
                  </a:cubicBezTo>
                  <a:close/>
                  <a:moveTo>
                    <a:pt x="347383" y="65668"/>
                  </a:moveTo>
                  <a:cubicBezTo>
                    <a:pt x="275628" y="73288"/>
                    <a:pt x="201968" y="68843"/>
                    <a:pt x="133387" y="91703"/>
                  </a:cubicBezTo>
                  <a:cubicBezTo>
                    <a:pt x="131483" y="119008"/>
                    <a:pt x="132753" y="145678"/>
                    <a:pt x="144818" y="169808"/>
                  </a:cubicBezTo>
                  <a:cubicBezTo>
                    <a:pt x="207047" y="142503"/>
                    <a:pt x="415962" y="182508"/>
                    <a:pt x="347383" y="65668"/>
                  </a:cubicBezTo>
                  <a:close/>
                  <a:moveTo>
                    <a:pt x="106083" y="110118"/>
                  </a:moveTo>
                  <a:cubicBezTo>
                    <a:pt x="81318" y="115198"/>
                    <a:pt x="37503" y="132978"/>
                    <a:pt x="52743" y="161553"/>
                  </a:cubicBezTo>
                  <a:cubicBezTo>
                    <a:pt x="71158" y="167903"/>
                    <a:pt x="90208" y="171078"/>
                    <a:pt x="111797" y="169808"/>
                  </a:cubicBezTo>
                  <a:cubicBezTo>
                    <a:pt x="115608" y="148218"/>
                    <a:pt x="114972" y="129803"/>
                    <a:pt x="106083" y="110118"/>
                  </a:cubicBezTo>
                  <a:close/>
                  <a:moveTo>
                    <a:pt x="680122" y="49793"/>
                  </a:moveTo>
                  <a:cubicBezTo>
                    <a:pt x="687743" y="47253"/>
                    <a:pt x="701712" y="49158"/>
                    <a:pt x="699172" y="37728"/>
                  </a:cubicBezTo>
                  <a:cubicBezTo>
                    <a:pt x="692187" y="30743"/>
                    <a:pt x="679487" y="37093"/>
                    <a:pt x="680122" y="4979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51" name="Google Shape;251;p5"/>
            <p:cNvSpPr/>
            <p:nvPr/>
          </p:nvSpPr>
          <p:spPr>
            <a:xfrm rot="3013936">
              <a:off x="1856192" y="906044"/>
              <a:ext cx="112704" cy="289910"/>
            </a:xfrm>
            <a:custGeom>
              <a:avLst/>
              <a:gdLst/>
              <a:ahLst/>
              <a:cxnLst/>
              <a:rect l="l" t="t" r="r" b="b"/>
              <a:pathLst>
                <a:path w="232561" h="598221" extrusionOk="0">
                  <a:moveTo>
                    <a:pt x="113282" y="495986"/>
                  </a:moveTo>
                  <a:cubicBezTo>
                    <a:pt x="77722" y="519481"/>
                    <a:pt x="56132" y="585521"/>
                    <a:pt x="22477" y="598221"/>
                  </a:cubicBezTo>
                  <a:cubicBezTo>
                    <a:pt x="-37848" y="484556"/>
                    <a:pt x="39622" y="335966"/>
                    <a:pt x="64388" y="215316"/>
                  </a:cubicBezTo>
                  <a:cubicBezTo>
                    <a:pt x="82802" y="153086"/>
                    <a:pt x="100582" y="90856"/>
                    <a:pt x="115822" y="27991"/>
                  </a:cubicBezTo>
                  <a:cubicBezTo>
                    <a:pt x="125982" y="-24714"/>
                    <a:pt x="192657" y="10846"/>
                    <a:pt x="223772" y="23546"/>
                  </a:cubicBezTo>
                  <a:cubicBezTo>
                    <a:pt x="247268" y="47041"/>
                    <a:pt x="216788" y="92761"/>
                    <a:pt x="211707" y="121971"/>
                  </a:cubicBezTo>
                  <a:cubicBezTo>
                    <a:pt x="177418" y="245161"/>
                    <a:pt x="139952" y="370891"/>
                    <a:pt x="113282" y="495986"/>
                  </a:cubicBezTo>
                  <a:close/>
                  <a:moveTo>
                    <a:pt x="45338" y="459156"/>
                  </a:moveTo>
                  <a:cubicBezTo>
                    <a:pt x="74547" y="330886"/>
                    <a:pt x="116457" y="203886"/>
                    <a:pt x="145668" y="76886"/>
                  </a:cubicBezTo>
                  <a:cubicBezTo>
                    <a:pt x="109472" y="78156"/>
                    <a:pt x="92963" y="222301"/>
                    <a:pt x="77088" y="257861"/>
                  </a:cubicBezTo>
                  <a:cubicBezTo>
                    <a:pt x="76452" y="295961"/>
                    <a:pt x="252" y="454076"/>
                    <a:pt x="45972" y="458521"/>
                  </a:cubicBezTo>
                  <a:cubicBezTo>
                    <a:pt x="56768" y="469316"/>
                    <a:pt x="69468" y="475666"/>
                    <a:pt x="85977" y="474396"/>
                  </a:cubicBezTo>
                  <a:cubicBezTo>
                    <a:pt x="99313" y="448996"/>
                    <a:pt x="223772" y="55296"/>
                    <a:pt x="175513" y="85776"/>
                  </a:cubicBezTo>
                  <a:cubicBezTo>
                    <a:pt x="122807" y="140386"/>
                    <a:pt x="105027" y="464871"/>
                    <a:pt x="45338" y="459156"/>
                  </a:cubicBezTo>
                  <a:close/>
                  <a:moveTo>
                    <a:pt x="202818" y="67361"/>
                  </a:moveTo>
                  <a:cubicBezTo>
                    <a:pt x="204722" y="55296"/>
                    <a:pt x="205357" y="47676"/>
                    <a:pt x="206627" y="40691"/>
                  </a:cubicBezTo>
                  <a:cubicBezTo>
                    <a:pt x="183768" y="22276"/>
                    <a:pt x="139318" y="7671"/>
                    <a:pt x="136777" y="48311"/>
                  </a:cubicBezTo>
                  <a:cubicBezTo>
                    <a:pt x="156463" y="61011"/>
                    <a:pt x="178052" y="61646"/>
                    <a:pt x="202818" y="67361"/>
                  </a:cubicBezTo>
                  <a:close/>
                  <a:moveTo>
                    <a:pt x="28193" y="481381"/>
                  </a:moveTo>
                  <a:cubicBezTo>
                    <a:pt x="20572" y="551231"/>
                    <a:pt x="45338" y="558216"/>
                    <a:pt x="77088" y="497891"/>
                  </a:cubicBezTo>
                  <a:cubicBezTo>
                    <a:pt x="61847" y="488366"/>
                    <a:pt x="45972" y="487096"/>
                    <a:pt x="28193" y="481381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52" name="Google Shape;252;p5"/>
            <p:cNvSpPr/>
            <p:nvPr/>
          </p:nvSpPr>
          <p:spPr>
            <a:xfrm rot="2198047">
              <a:off x="3510054" y="793341"/>
              <a:ext cx="140231" cy="367055"/>
            </a:xfrm>
            <a:custGeom>
              <a:avLst/>
              <a:gdLst/>
              <a:ahLst/>
              <a:cxnLst/>
              <a:rect l="l" t="t" r="r" b="b"/>
              <a:pathLst>
                <a:path w="288538" h="755251" extrusionOk="0">
                  <a:moveTo>
                    <a:pt x="159385" y="203835"/>
                  </a:moveTo>
                  <a:cubicBezTo>
                    <a:pt x="135890" y="116840"/>
                    <a:pt x="239395" y="74295"/>
                    <a:pt x="262890" y="0"/>
                  </a:cubicBezTo>
                  <a:cubicBezTo>
                    <a:pt x="320675" y="52070"/>
                    <a:pt x="269240" y="174625"/>
                    <a:pt x="222250" y="224155"/>
                  </a:cubicBezTo>
                  <a:cubicBezTo>
                    <a:pt x="234950" y="327660"/>
                    <a:pt x="174625" y="408305"/>
                    <a:pt x="143510" y="500380"/>
                  </a:cubicBezTo>
                  <a:cubicBezTo>
                    <a:pt x="127635" y="528955"/>
                    <a:pt x="31750" y="815975"/>
                    <a:pt x="0" y="743585"/>
                  </a:cubicBezTo>
                  <a:cubicBezTo>
                    <a:pt x="43180" y="565150"/>
                    <a:pt x="33020" y="346710"/>
                    <a:pt x="159385" y="203835"/>
                  </a:cubicBezTo>
                  <a:close/>
                  <a:moveTo>
                    <a:pt x="43180" y="661035"/>
                  </a:moveTo>
                  <a:cubicBezTo>
                    <a:pt x="103505" y="576580"/>
                    <a:pt x="121920" y="466725"/>
                    <a:pt x="172085" y="375285"/>
                  </a:cubicBezTo>
                  <a:cubicBezTo>
                    <a:pt x="180340" y="353060"/>
                    <a:pt x="195580" y="327025"/>
                    <a:pt x="191135" y="303530"/>
                  </a:cubicBezTo>
                  <a:cubicBezTo>
                    <a:pt x="171450" y="297815"/>
                    <a:pt x="151765" y="292735"/>
                    <a:pt x="130810" y="287020"/>
                  </a:cubicBezTo>
                  <a:cubicBezTo>
                    <a:pt x="74295" y="403225"/>
                    <a:pt x="55880" y="534035"/>
                    <a:pt x="43180" y="661035"/>
                  </a:cubicBezTo>
                  <a:close/>
                  <a:moveTo>
                    <a:pt x="261620" y="67945"/>
                  </a:moveTo>
                  <a:cubicBezTo>
                    <a:pt x="259715" y="67310"/>
                    <a:pt x="257175" y="66040"/>
                    <a:pt x="255270" y="65405"/>
                  </a:cubicBezTo>
                  <a:cubicBezTo>
                    <a:pt x="223520" y="100965"/>
                    <a:pt x="139700" y="176530"/>
                    <a:pt x="197485" y="217805"/>
                  </a:cubicBezTo>
                  <a:cubicBezTo>
                    <a:pt x="239395" y="175260"/>
                    <a:pt x="261620" y="126365"/>
                    <a:pt x="261620" y="67945"/>
                  </a:cubicBezTo>
                  <a:close/>
                  <a:moveTo>
                    <a:pt x="194945" y="281305"/>
                  </a:moveTo>
                  <a:cubicBezTo>
                    <a:pt x="201295" y="267970"/>
                    <a:pt x="201930" y="255905"/>
                    <a:pt x="198120" y="244475"/>
                  </a:cubicBezTo>
                  <a:cubicBezTo>
                    <a:pt x="167640" y="227330"/>
                    <a:pt x="156210" y="233045"/>
                    <a:pt x="146685" y="267335"/>
                  </a:cubicBezTo>
                  <a:cubicBezTo>
                    <a:pt x="158750" y="282575"/>
                    <a:pt x="175260" y="283210"/>
                    <a:pt x="194945" y="28130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53" name="Google Shape;253;p5"/>
            <p:cNvSpPr/>
            <p:nvPr/>
          </p:nvSpPr>
          <p:spPr>
            <a:xfrm rot="9906392">
              <a:off x="7295836" y="1033664"/>
              <a:ext cx="191420" cy="182909"/>
            </a:xfrm>
            <a:custGeom>
              <a:avLst/>
              <a:gdLst/>
              <a:ahLst/>
              <a:cxnLst/>
              <a:rect l="l" t="t" r="r" b="b"/>
              <a:pathLst>
                <a:path w="393594" h="376095" extrusionOk="0">
                  <a:moveTo>
                    <a:pt x="214418" y="305042"/>
                  </a:moveTo>
                  <a:cubicBezTo>
                    <a:pt x="268393" y="256783"/>
                    <a:pt x="326179" y="286627"/>
                    <a:pt x="373168" y="327902"/>
                  </a:cubicBezTo>
                  <a:cubicBezTo>
                    <a:pt x="334433" y="348222"/>
                    <a:pt x="287443" y="358383"/>
                    <a:pt x="242358" y="352667"/>
                  </a:cubicBezTo>
                  <a:cubicBezTo>
                    <a:pt x="242358" y="360922"/>
                    <a:pt x="242358" y="367908"/>
                    <a:pt x="242358" y="374892"/>
                  </a:cubicBezTo>
                  <a:cubicBezTo>
                    <a:pt x="208704" y="387592"/>
                    <a:pt x="190289" y="296152"/>
                    <a:pt x="189654" y="269483"/>
                  </a:cubicBezTo>
                  <a:cubicBezTo>
                    <a:pt x="-846" y="341237"/>
                    <a:pt x="-74507" y="101208"/>
                    <a:pt x="94404" y="17387"/>
                  </a:cubicBezTo>
                  <a:cubicBezTo>
                    <a:pt x="178858" y="4052"/>
                    <a:pt x="289983" y="-24523"/>
                    <a:pt x="357293" y="44058"/>
                  </a:cubicBezTo>
                  <a:cubicBezTo>
                    <a:pt x="419523" y="101208"/>
                    <a:pt x="399839" y="240272"/>
                    <a:pt x="312843" y="258687"/>
                  </a:cubicBezTo>
                  <a:cubicBezTo>
                    <a:pt x="260139" y="256147"/>
                    <a:pt x="199179" y="220587"/>
                    <a:pt x="214418" y="305042"/>
                  </a:cubicBezTo>
                  <a:close/>
                  <a:moveTo>
                    <a:pt x="369993" y="131687"/>
                  </a:moveTo>
                  <a:cubicBezTo>
                    <a:pt x="377614" y="58662"/>
                    <a:pt x="298873" y="-2298"/>
                    <a:pt x="229658" y="22467"/>
                  </a:cubicBezTo>
                  <a:cubicBezTo>
                    <a:pt x="215054" y="28817"/>
                    <a:pt x="199179" y="30722"/>
                    <a:pt x="183304" y="23737"/>
                  </a:cubicBezTo>
                  <a:cubicBezTo>
                    <a:pt x="79164" y="3417"/>
                    <a:pt x="-14182" y="120258"/>
                    <a:pt x="37254" y="217412"/>
                  </a:cubicBezTo>
                  <a:cubicBezTo>
                    <a:pt x="86148" y="318377"/>
                    <a:pt x="176954" y="218047"/>
                    <a:pt x="249979" y="231383"/>
                  </a:cubicBezTo>
                  <a:cubicBezTo>
                    <a:pt x="321098" y="265037"/>
                    <a:pt x="372533" y="203442"/>
                    <a:pt x="369993" y="131687"/>
                  </a:cubicBezTo>
                  <a:close/>
                  <a:moveTo>
                    <a:pt x="329354" y="320283"/>
                  </a:moveTo>
                  <a:cubicBezTo>
                    <a:pt x="316654" y="302502"/>
                    <a:pt x="260773" y="284087"/>
                    <a:pt x="255693" y="313297"/>
                  </a:cubicBezTo>
                  <a:cubicBezTo>
                    <a:pt x="266489" y="313297"/>
                    <a:pt x="288714" y="301233"/>
                    <a:pt x="289348" y="318377"/>
                  </a:cubicBezTo>
                  <a:cubicBezTo>
                    <a:pt x="289348" y="327902"/>
                    <a:pt x="272839" y="324092"/>
                    <a:pt x="275379" y="337427"/>
                  </a:cubicBezTo>
                  <a:cubicBezTo>
                    <a:pt x="293158" y="336158"/>
                    <a:pt x="310304" y="333617"/>
                    <a:pt x="329354" y="32028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54" name="Google Shape;254;p5"/>
            <p:cNvSpPr/>
            <p:nvPr/>
          </p:nvSpPr>
          <p:spPr>
            <a:xfrm>
              <a:off x="301831" y="611168"/>
              <a:ext cx="314135" cy="349552"/>
            </a:xfrm>
            <a:custGeom>
              <a:avLst/>
              <a:gdLst/>
              <a:ahLst/>
              <a:cxnLst/>
              <a:rect l="l" t="t" r="r" b="b"/>
              <a:pathLst>
                <a:path w="647700" h="720725" extrusionOk="0">
                  <a:moveTo>
                    <a:pt x="513080" y="323850"/>
                  </a:moveTo>
                  <a:cubicBezTo>
                    <a:pt x="517525" y="130810"/>
                    <a:pt x="228600" y="72390"/>
                    <a:pt x="142240" y="236220"/>
                  </a:cubicBezTo>
                  <a:cubicBezTo>
                    <a:pt x="74930" y="348615"/>
                    <a:pt x="219075" y="481330"/>
                    <a:pt x="144145" y="591820"/>
                  </a:cubicBezTo>
                  <a:cubicBezTo>
                    <a:pt x="140970" y="600710"/>
                    <a:pt x="146685" y="608965"/>
                    <a:pt x="156210" y="609600"/>
                  </a:cubicBezTo>
                  <a:cubicBezTo>
                    <a:pt x="183515" y="603250"/>
                    <a:pt x="471170" y="659130"/>
                    <a:pt x="370205" y="597535"/>
                  </a:cubicBezTo>
                  <a:cubicBezTo>
                    <a:pt x="366395" y="480695"/>
                    <a:pt x="525780" y="439420"/>
                    <a:pt x="513080" y="323850"/>
                  </a:cubicBezTo>
                  <a:close/>
                  <a:moveTo>
                    <a:pt x="249555" y="588010"/>
                  </a:moveTo>
                  <a:cubicBezTo>
                    <a:pt x="230505" y="510540"/>
                    <a:pt x="259080" y="430530"/>
                    <a:pt x="233680" y="354965"/>
                  </a:cubicBezTo>
                  <a:cubicBezTo>
                    <a:pt x="264795" y="384175"/>
                    <a:pt x="260985" y="381635"/>
                    <a:pt x="294640" y="368300"/>
                  </a:cubicBezTo>
                  <a:cubicBezTo>
                    <a:pt x="311785" y="385445"/>
                    <a:pt x="311785" y="385445"/>
                    <a:pt x="334010" y="392430"/>
                  </a:cubicBezTo>
                  <a:cubicBezTo>
                    <a:pt x="320675" y="454660"/>
                    <a:pt x="300355" y="514985"/>
                    <a:pt x="284480" y="576580"/>
                  </a:cubicBezTo>
                  <a:cubicBezTo>
                    <a:pt x="281305" y="594995"/>
                    <a:pt x="267335" y="597535"/>
                    <a:pt x="249555" y="588010"/>
                  </a:cubicBezTo>
                  <a:close/>
                  <a:moveTo>
                    <a:pt x="340360" y="595630"/>
                  </a:moveTo>
                  <a:cubicBezTo>
                    <a:pt x="326390" y="598805"/>
                    <a:pt x="316865" y="598805"/>
                    <a:pt x="306070" y="589280"/>
                  </a:cubicBezTo>
                  <a:cubicBezTo>
                    <a:pt x="324485" y="520065"/>
                    <a:pt x="330200" y="430530"/>
                    <a:pt x="379730" y="377825"/>
                  </a:cubicBezTo>
                  <a:cubicBezTo>
                    <a:pt x="368300" y="346075"/>
                    <a:pt x="354965" y="335915"/>
                    <a:pt x="327025" y="359410"/>
                  </a:cubicBezTo>
                  <a:cubicBezTo>
                    <a:pt x="293370" y="341630"/>
                    <a:pt x="296545" y="333375"/>
                    <a:pt x="266700" y="354330"/>
                  </a:cubicBezTo>
                  <a:cubicBezTo>
                    <a:pt x="259715" y="342900"/>
                    <a:pt x="253365" y="331470"/>
                    <a:pt x="246380" y="320040"/>
                  </a:cubicBezTo>
                  <a:cubicBezTo>
                    <a:pt x="173355" y="307975"/>
                    <a:pt x="207010" y="382905"/>
                    <a:pt x="216535" y="386715"/>
                  </a:cubicBezTo>
                  <a:cubicBezTo>
                    <a:pt x="220345" y="452120"/>
                    <a:pt x="218440" y="519430"/>
                    <a:pt x="220980" y="584835"/>
                  </a:cubicBezTo>
                  <a:cubicBezTo>
                    <a:pt x="203200" y="588645"/>
                    <a:pt x="203200" y="589280"/>
                    <a:pt x="184785" y="581660"/>
                  </a:cubicBezTo>
                  <a:cubicBezTo>
                    <a:pt x="217170" y="478790"/>
                    <a:pt x="132080" y="381635"/>
                    <a:pt x="150495" y="281305"/>
                  </a:cubicBezTo>
                  <a:cubicBezTo>
                    <a:pt x="176530" y="188595"/>
                    <a:pt x="277495" y="156210"/>
                    <a:pt x="364490" y="170180"/>
                  </a:cubicBezTo>
                  <a:cubicBezTo>
                    <a:pt x="437515" y="178435"/>
                    <a:pt x="478155" y="247650"/>
                    <a:pt x="485140" y="314325"/>
                  </a:cubicBezTo>
                  <a:cubicBezTo>
                    <a:pt x="493395" y="430530"/>
                    <a:pt x="337820" y="475615"/>
                    <a:pt x="340360" y="595630"/>
                  </a:cubicBezTo>
                  <a:close/>
                  <a:moveTo>
                    <a:pt x="325755" y="644525"/>
                  </a:moveTo>
                  <a:cubicBezTo>
                    <a:pt x="270510" y="646430"/>
                    <a:pt x="215900" y="626745"/>
                    <a:pt x="161925" y="631190"/>
                  </a:cubicBezTo>
                  <a:cubicBezTo>
                    <a:pt x="137795" y="666750"/>
                    <a:pt x="304165" y="661035"/>
                    <a:pt x="325120" y="671195"/>
                  </a:cubicBezTo>
                  <a:cubicBezTo>
                    <a:pt x="360680" y="675640"/>
                    <a:pt x="353695" y="645160"/>
                    <a:pt x="325755" y="644525"/>
                  </a:cubicBezTo>
                  <a:close/>
                  <a:moveTo>
                    <a:pt x="176530" y="681990"/>
                  </a:moveTo>
                  <a:cubicBezTo>
                    <a:pt x="167005" y="729615"/>
                    <a:pt x="273050" y="708025"/>
                    <a:pt x="304165" y="720725"/>
                  </a:cubicBezTo>
                  <a:cubicBezTo>
                    <a:pt x="378460" y="691515"/>
                    <a:pt x="199390" y="686435"/>
                    <a:pt x="176530" y="681990"/>
                  </a:cubicBezTo>
                  <a:close/>
                  <a:moveTo>
                    <a:pt x="555625" y="214630"/>
                  </a:moveTo>
                  <a:cubicBezTo>
                    <a:pt x="588010" y="198755"/>
                    <a:pt x="614045" y="179705"/>
                    <a:pt x="647700" y="162560"/>
                  </a:cubicBezTo>
                  <a:cubicBezTo>
                    <a:pt x="629285" y="140335"/>
                    <a:pt x="513080" y="196850"/>
                    <a:pt x="555625" y="214630"/>
                  </a:cubicBezTo>
                  <a:close/>
                  <a:moveTo>
                    <a:pt x="0" y="465455"/>
                  </a:moveTo>
                  <a:cubicBezTo>
                    <a:pt x="14605" y="500380"/>
                    <a:pt x="64135" y="459105"/>
                    <a:pt x="78105" y="439420"/>
                  </a:cubicBezTo>
                  <a:cubicBezTo>
                    <a:pt x="49530" y="413385"/>
                    <a:pt x="29210" y="454660"/>
                    <a:pt x="0" y="465455"/>
                  </a:cubicBezTo>
                  <a:close/>
                  <a:moveTo>
                    <a:pt x="30480" y="86360"/>
                  </a:moveTo>
                  <a:cubicBezTo>
                    <a:pt x="35560" y="98425"/>
                    <a:pt x="99060" y="177800"/>
                    <a:pt x="105410" y="149860"/>
                  </a:cubicBezTo>
                  <a:cubicBezTo>
                    <a:pt x="90170" y="130175"/>
                    <a:pt x="60325" y="67945"/>
                    <a:pt x="30480" y="86360"/>
                  </a:cubicBezTo>
                  <a:close/>
                  <a:moveTo>
                    <a:pt x="351790" y="76200"/>
                  </a:moveTo>
                  <a:cubicBezTo>
                    <a:pt x="374015" y="69215"/>
                    <a:pt x="363220" y="30480"/>
                    <a:pt x="369570" y="11430"/>
                  </a:cubicBezTo>
                  <a:cubicBezTo>
                    <a:pt x="370205" y="5080"/>
                    <a:pt x="364490" y="0"/>
                    <a:pt x="357505" y="0"/>
                  </a:cubicBezTo>
                  <a:cubicBezTo>
                    <a:pt x="335915" y="635"/>
                    <a:pt x="345440" y="30480"/>
                    <a:pt x="342265" y="45085"/>
                  </a:cubicBezTo>
                  <a:cubicBezTo>
                    <a:pt x="342265" y="45085"/>
                    <a:pt x="342265" y="45085"/>
                    <a:pt x="342900" y="45085"/>
                  </a:cubicBezTo>
                  <a:cubicBezTo>
                    <a:pt x="342265" y="55245"/>
                    <a:pt x="336550" y="75565"/>
                    <a:pt x="351790" y="76200"/>
                  </a:cubicBezTo>
                  <a:close/>
                  <a:moveTo>
                    <a:pt x="519430" y="487045"/>
                  </a:moveTo>
                  <a:cubicBezTo>
                    <a:pt x="540385" y="495935"/>
                    <a:pt x="566420" y="540385"/>
                    <a:pt x="589280" y="520700"/>
                  </a:cubicBezTo>
                  <a:cubicBezTo>
                    <a:pt x="585470" y="502920"/>
                    <a:pt x="500380" y="438785"/>
                    <a:pt x="519430" y="48704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55" name="Google Shape;255;p5"/>
            <p:cNvSpPr/>
            <p:nvPr/>
          </p:nvSpPr>
          <p:spPr>
            <a:xfrm>
              <a:off x="5200465" y="821938"/>
              <a:ext cx="313748" cy="356086"/>
            </a:xfrm>
            <a:custGeom>
              <a:avLst/>
              <a:gdLst/>
              <a:ahLst/>
              <a:cxnLst/>
              <a:rect l="l" t="t" r="r" b="b"/>
              <a:pathLst>
                <a:path w="646904" h="734197" extrusionOk="0">
                  <a:moveTo>
                    <a:pt x="624840" y="487872"/>
                  </a:moveTo>
                  <a:cubicBezTo>
                    <a:pt x="596265" y="353252"/>
                    <a:pt x="540386" y="227522"/>
                    <a:pt x="497840" y="97347"/>
                  </a:cubicBezTo>
                  <a:cubicBezTo>
                    <a:pt x="482600" y="59247"/>
                    <a:pt x="474345" y="-1078"/>
                    <a:pt x="420370" y="28132"/>
                  </a:cubicBezTo>
                  <a:cubicBezTo>
                    <a:pt x="389255" y="44007"/>
                    <a:pt x="387986" y="-11238"/>
                    <a:pt x="354330" y="2097"/>
                  </a:cubicBezTo>
                  <a:cubicBezTo>
                    <a:pt x="234315" y="31307"/>
                    <a:pt x="104775" y="90362"/>
                    <a:pt x="0" y="151322"/>
                  </a:cubicBezTo>
                  <a:cubicBezTo>
                    <a:pt x="163195" y="779972"/>
                    <a:pt x="226061" y="866332"/>
                    <a:pt x="21590" y="162117"/>
                  </a:cubicBezTo>
                  <a:cubicBezTo>
                    <a:pt x="130811" y="105602"/>
                    <a:pt x="241300" y="40832"/>
                    <a:pt x="364490" y="23687"/>
                  </a:cubicBezTo>
                  <a:cubicBezTo>
                    <a:pt x="395605" y="56707"/>
                    <a:pt x="396240" y="56072"/>
                    <a:pt x="402590" y="79567"/>
                  </a:cubicBezTo>
                  <a:cubicBezTo>
                    <a:pt x="463550" y="226252"/>
                    <a:pt x="509905" y="375477"/>
                    <a:pt x="556261" y="526607"/>
                  </a:cubicBezTo>
                  <a:cubicBezTo>
                    <a:pt x="426086" y="593917"/>
                    <a:pt x="282575" y="667577"/>
                    <a:pt x="134620" y="680912"/>
                  </a:cubicBezTo>
                  <a:cubicBezTo>
                    <a:pt x="128270" y="680912"/>
                    <a:pt x="125095" y="689167"/>
                    <a:pt x="130175" y="693612"/>
                  </a:cubicBezTo>
                  <a:cubicBezTo>
                    <a:pt x="151765" y="709487"/>
                    <a:pt x="182245" y="690437"/>
                    <a:pt x="204470" y="688532"/>
                  </a:cubicBezTo>
                  <a:cubicBezTo>
                    <a:pt x="226061" y="700597"/>
                    <a:pt x="211455" y="728537"/>
                    <a:pt x="238125" y="732982"/>
                  </a:cubicBezTo>
                  <a:cubicBezTo>
                    <a:pt x="331470" y="744412"/>
                    <a:pt x="414655" y="672022"/>
                    <a:pt x="503555" y="649162"/>
                  </a:cubicBezTo>
                  <a:cubicBezTo>
                    <a:pt x="545465" y="633922"/>
                    <a:pt x="589280" y="623762"/>
                    <a:pt x="627380" y="599632"/>
                  </a:cubicBezTo>
                  <a:cubicBezTo>
                    <a:pt x="671830" y="579312"/>
                    <a:pt x="626745" y="524067"/>
                    <a:pt x="624840" y="487872"/>
                  </a:cubicBezTo>
                  <a:close/>
                  <a:moveTo>
                    <a:pt x="504825" y="628842"/>
                  </a:moveTo>
                  <a:cubicBezTo>
                    <a:pt x="418465" y="663132"/>
                    <a:pt x="337186" y="702502"/>
                    <a:pt x="245745" y="724092"/>
                  </a:cubicBezTo>
                  <a:cubicBezTo>
                    <a:pt x="241936" y="710122"/>
                    <a:pt x="238761" y="698057"/>
                    <a:pt x="234950" y="684087"/>
                  </a:cubicBezTo>
                  <a:cubicBezTo>
                    <a:pt x="339725" y="641542"/>
                    <a:pt x="449580" y="602172"/>
                    <a:pt x="553086" y="554547"/>
                  </a:cubicBezTo>
                  <a:cubicBezTo>
                    <a:pt x="556261" y="557087"/>
                    <a:pt x="591820" y="542482"/>
                    <a:pt x="588645" y="522797"/>
                  </a:cubicBezTo>
                  <a:cubicBezTo>
                    <a:pt x="537211" y="472632"/>
                    <a:pt x="544830" y="386907"/>
                    <a:pt x="516255" y="324677"/>
                  </a:cubicBezTo>
                  <a:cubicBezTo>
                    <a:pt x="488315" y="235142"/>
                    <a:pt x="447040" y="152592"/>
                    <a:pt x="418465" y="62422"/>
                  </a:cubicBezTo>
                  <a:cubicBezTo>
                    <a:pt x="469900" y="-53148"/>
                    <a:pt x="604520" y="513272"/>
                    <a:pt x="619761" y="552642"/>
                  </a:cubicBezTo>
                  <a:cubicBezTo>
                    <a:pt x="631825" y="607887"/>
                    <a:pt x="539750" y="607887"/>
                    <a:pt x="504825" y="628842"/>
                  </a:cubicBezTo>
                  <a:close/>
                  <a:moveTo>
                    <a:pt x="180975" y="522162"/>
                  </a:moveTo>
                  <a:cubicBezTo>
                    <a:pt x="182880" y="565977"/>
                    <a:pt x="377825" y="458027"/>
                    <a:pt x="415925" y="453582"/>
                  </a:cubicBezTo>
                  <a:cubicBezTo>
                    <a:pt x="636270" y="342457"/>
                    <a:pt x="215265" y="507557"/>
                    <a:pt x="180975" y="522162"/>
                  </a:cubicBezTo>
                  <a:close/>
                  <a:moveTo>
                    <a:pt x="90170" y="144972"/>
                  </a:moveTo>
                  <a:cubicBezTo>
                    <a:pt x="73661" y="159577"/>
                    <a:pt x="67945" y="299277"/>
                    <a:pt x="104140" y="277687"/>
                  </a:cubicBezTo>
                  <a:cubicBezTo>
                    <a:pt x="104775" y="271337"/>
                    <a:pt x="105411" y="264987"/>
                    <a:pt x="106045" y="258637"/>
                  </a:cubicBezTo>
                  <a:cubicBezTo>
                    <a:pt x="122555" y="253557"/>
                    <a:pt x="137795" y="248477"/>
                    <a:pt x="151765" y="244032"/>
                  </a:cubicBezTo>
                  <a:cubicBezTo>
                    <a:pt x="161290" y="252287"/>
                    <a:pt x="167640" y="270702"/>
                    <a:pt x="180975" y="258637"/>
                  </a:cubicBezTo>
                  <a:cubicBezTo>
                    <a:pt x="158115" y="219902"/>
                    <a:pt x="127000" y="169102"/>
                    <a:pt x="90170" y="144972"/>
                  </a:cubicBezTo>
                  <a:close/>
                  <a:moveTo>
                    <a:pt x="137161" y="222442"/>
                  </a:moveTo>
                  <a:cubicBezTo>
                    <a:pt x="128905" y="233872"/>
                    <a:pt x="118745" y="235777"/>
                    <a:pt x="105411" y="233872"/>
                  </a:cubicBezTo>
                  <a:cubicBezTo>
                    <a:pt x="100965" y="218632"/>
                    <a:pt x="99061" y="204662"/>
                    <a:pt x="104140" y="188152"/>
                  </a:cubicBezTo>
                  <a:cubicBezTo>
                    <a:pt x="121286" y="195137"/>
                    <a:pt x="127636" y="209742"/>
                    <a:pt x="137161" y="222442"/>
                  </a:cubicBezTo>
                  <a:close/>
                  <a:moveTo>
                    <a:pt x="400050" y="245937"/>
                  </a:moveTo>
                  <a:cubicBezTo>
                    <a:pt x="407670" y="200852"/>
                    <a:pt x="140336" y="324677"/>
                    <a:pt x="111761" y="337377"/>
                  </a:cubicBezTo>
                  <a:cubicBezTo>
                    <a:pt x="191136" y="350712"/>
                    <a:pt x="314325" y="265622"/>
                    <a:pt x="400050" y="245937"/>
                  </a:cubicBezTo>
                  <a:close/>
                  <a:moveTo>
                    <a:pt x="462915" y="478347"/>
                  </a:moveTo>
                  <a:cubicBezTo>
                    <a:pt x="382905" y="475807"/>
                    <a:pt x="304165" y="539942"/>
                    <a:pt x="224155" y="558357"/>
                  </a:cubicBezTo>
                  <a:cubicBezTo>
                    <a:pt x="88900" y="640907"/>
                    <a:pt x="455930" y="496127"/>
                    <a:pt x="462915" y="478347"/>
                  </a:cubicBezTo>
                  <a:close/>
                  <a:moveTo>
                    <a:pt x="168275" y="373572"/>
                  </a:moveTo>
                  <a:cubicBezTo>
                    <a:pt x="155575" y="376747"/>
                    <a:pt x="143511" y="387542"/>
                    <a:pt x="154940" y="399607"/>
                  </a:cubicBezTo>
                  <a:cubicBezTo>
                    <a:pt x="441325" y="299277"/>
                    <a:pt x="540386" y="220537"/>
                    <a:pt x="168275" y="373572"/>
                  </a:cubicBezTo>
                  <a:close/>
                  <a:moveTo>
                    <a:pt x="262890" y="426912"/>
                  </a:moveTo>
                  <a:cubicBezTo>
                    <a:pt x="226695" y="428817"/>
                    <a:pt x="195580" y="449772"/>
                    <a:pt x="158750" y="459297"/>
                  </a:cubicBezTo>
                  <a:cubicBezTo>
                    <a:pt x="159386" y="473902"/>
                    <a:pt x="169545" y="479617"/>
                    <a:pt x="182245" y="473902"/>
                  </a:cubicBezTo>
                  <a:cubicBezTo>
                    <a:pt x="198120" y="463742"/>
                    <a:pt x="290830" y="451042"/>
                    <a:pt x="262890" y="426912"/>
                  </a:cubicBezTo>
                  <a:close/>
                  <a:moveTo>
                    <a:pt x="179070" y="182437"/>
                  </a:moveTo>
                  <a:cubicBezTo>
                    <a:pt x="177165" y="163387"/>
                    <a:pt x="179705" y="157672"/>
                    <a:pt x="190500" y="141797"/>
                  </a:cubicBezTo>
                  <a:cubicBezTo>
                    <a:pt x="161290" y="150687"/>
                    <a:pt x="162561" y="113857"/>
                    <a:pt x="143511" y="124017"/>
                  </a:cubicBezTo>
                  <a:cubicBezTo>
                    <a:pt x="144145" y="146877"/>
                    <a:pt x="144145" y="146877"/>
                    <a:pt x="137161" y="163387"/>
                  </a:cubicBezTo>
                  <a:cubicBezTo>
                    <a:pt x="150495" y="169102"/>
                    <a:pt x="163195" y="175452"/>
                    <a:pt x="179070" y="182437"/>
                  </a:cubicBezTo>
                  <a:close/>
                  <a:moveTo>
                    <a:pt x="372111" y="153227"/>
                  </a:moveTo>
                  <a:cubicBezTo>
                    <a:pt x="307340" y="148147"/>
                    <a:pt x="240665" y="219902"/>
                    <a:pt x="346711" y="174817"/>
                  </a:cubicBezTo>
                  <a:cubicBezTo>
                    <a:pt x="358775" y="169737"/>
                    <a:pt x="368936" y="169737"/>
                    <a:pt x="372111" y="153227"/>
                  </a:cubicBezTo>
                  <a:close/>
                  <a:moveTo>
                    <a:pt x="304800" y="228792"/>
                  </a:moveTo>
                  <a:cubicBezTo>
                    <a:pt x="324486" y="222442"/>
                    <a:pt x="358775" y="224347"/>
                    <a:pt x="360045" y="197042"/>
                  </a:cubicBezTo>
                  <a:cubicBezTo>
                    <a:pt x="343536" y="202757"/>
                    <a:pt x="276861" y="207837"/>
                    <a:pt x="304800" y="22879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56" name="Google Shape;256;p5"/>
            <p:cNvSpPr/>
            <p:nvPr/>
          </p:nvSpPr>
          <p:spPr>
            <a:xfrm rot="-988374">
              <a:off x="8793699" y="981136"/>
              <a:ext cx="395858" cy="320125"/>
            </a:xfrm>
            <a:custGeom>
              <a:avLst/>
              <a:gdLst/>
              <a:ahLst/>
              <a:cxnLst/>
              <a:rect l="l" t="t" r="r" b="b"/>
              <a:pathLst>
                <a:path w="816364" h="660184" extrusionOk="0">
                  <a:moveTo>
                    <a:pt x="816263" y="506476"/>
                  </a:moveTo>
                  <a:cubicBezTo>
                    <a:pt x="711488" y="-86613"/>
                    <a:pt x="921672" y="-14858"/>
                    <a:pt x="306357" y="27051"/>
                  </a:cubicBezTo>
                  <a:cubicBezTo>
                    <a:pt x="279052" y="-13588"/>
                    <a:pt x="225077" y="19432"/>
                    <a:pt x="186342" y="20701"/>
                  </a:cubicBezTo>
                  <a:cubicBezTo>
                    <a:pt x="182532" y="28957"/>
                    <a:pt x="179357" y="35942"/>
                    <a:pt x="174912" y="45467"/>
                  </a:cubicBezTo>
                  <a:cubicBezTo>
                    <a:pt x="147607" y="9907"/>
                    <a:pt x="110142" y="29592"/>
                    <a:pt x="73312" y="35307"/>
                  </a:cubicBezTo>
                  <a:cubicBezTo>
                    <a:pt x="70137" y="42292"/>
                    <a:pt x="67597" y="48007"/>
                    <a:pt x="65057" y="54357"/>
                  </a:cubicBezTo>
                  <a:cubicBezTo>
                    <a:pt x="7272" y="56897"/>
                    <a:pt x="-8603" y="109601"/>
                    <a:pt x="4097" y="159132"/>
                  </a:cubicBezTo>
                  <a:cubicBezTo>
                    <a:pt x="10447" y="316612"/>
                    <a:pt x="42832" y="472822"/>
                    <a:pt x="51722" y="630301"/>
                  </a:cubicBezTo>
                  <a:cubicBezTo>
                    <a:pt x="86647" y="676657"/>
                    <a:pt x="126652" y="659512"/>
                    <a:pt x="171737" y="642367"/>
                  </a:cubicBezTo>
                  <a:cubicBezTo>
                    <a:pt x="243492" y="636017"/>
                    <a:pt x="313977" y="620142"/>
                    <a:pt x="385732" y="615062"/>
                  </a:cubicBezTo>
                  <a:cubicBezTo>
                    <a:pt x="477172" y="610617"/>
                    <a:pt x="567342" y="594742"/>
                    <a:pt x="657513" y="588392"/>
                  </a:cubicBezTo>
                  <a:cubicBezTo>
                    <a:pt x="715933" y="571247"/>
                    <a:pt x="820072" y="597282"/>
                    <a:pt x="816263" y="506476"/>
                  </a:cubicBezTo>
                  <a:close/>
                  <a:moveTo>
                    <a:pt x="761652" y="549022"/>
                  </a:moveTo>
                  <a:cubicBezTo>
                    <a:pt x="573692" y="583947"/>
                    <a:pt x="382557" y="591567"/>
                    <a:pt x="193962" y="618872"/>
                  </a:cubicBezTo>
                  <a:cubicBezTo>
                    <a:pt x="156497" y="613792"/>
                    <a:pt x="82202" y="665226"/>
                    <a:pt x="73312" y="606172"/>
                  </a:cubicBezTo>
                  <a:cubicBezTo>
                    <a:pt x="59977" y="492507"/>
                    <a:pt x="45372" y="378842"/>
                    <a:pt x="32037" y="265176"/>
                  </a:cubicBezTo>
                  <a:cubicBezTo>
                    <a:pt x="36482" y="210567"/>
                    <a:pt x="-8603" y="112142"/>
                    <a:pt x="52357" y="82297"/>
                  </a:cubicBezTo>
                  <a:cubicBezTo>
                    <a:pt x="189517" y="63247"/>
                    <a:pt x="327312" y="41022"/>
                    <a:pt x="466377" y="38482"/>
                  </a:cubicBezTo>
                  <a:cubicBezTo>
                    <a:pt x="769272" y="14351"/>
                    <a:pt x="740697" y="-41528"/>
                    <a:pt x="764192" y="281687"/>
                  </a:cubicBezTo>
                  <a:cubicBezTo>
                    <a:pt x="755302" y="281051"/>
                    <a:pt x="757842" y="274067"/>
                    <a:pt x="755302" y="270257"/>
                  </a:cubicBezTo>
                  <a:cubicBezTo>
                    <a:pt x="741967" y="249301"/>
                    <a:pt x="721647" y="263272"/>
                    <a:pt x="709583" y="277242"/>
                  </a:cubicBezTo>
                  <a:cubicBezTo>
                    <a:pt x="686088" y="242317"/>
                    <a:pt x="697517" y="60707"/>
                    <a:pt x="653702" y="63882"/>
                  </a:cubicBezTo>
                  <a:cubicBezTo>
                    <a:pt x="461297" y="91187"/>
                    <a:pt x="268257" y="108967"/>
                    <a:pt x="75217" y="126747"/>
                  </a:cubicBezTo>
                  <a:cubicBezTo>
                    <a:pt x="87917" y="245492"/>
                    <a:pt x="110777" y="356617"/>
                    <a:pt x="119667" y="474726"/>
                  </a:cubicBezTo>
                  <a:cubicBezTo>
                    <a:pt x="127287" y="501397"/>
                    <a:pt x="109507" y="568072"/>
                    <a:pt x="150782" y="565532"/>
                  </a:cubicBezTo>
                  <a:cubicBezTo>
                    <a:pt x="333027" y="540767"/>
                    <a:pt x="519717" y="557276"/>
                    <a:pt x="700058" y="507112"/>
                  </a:cubicBezTo>
                  <a:cubicBezTo>
                    <a:pt x="759747" y="495047"/>
                    <a:pt x="701327" y="358522"/>
                    <a:pt x="705138" y="312167"/>
                  </a:cubicBezTo>
                  <a:cubicBezTo>
                    <a:pt x="729267" y="306451"/>
                    <a:pt x="721647" y="345187"/>
                    <a:pt x="761652" y="308357"/>
                  </a:cubicBezTo>
                  <a:cubicBezTo>
                    <a:pt x="775622" y="349632"/>
                    <a:pt x="820072" y="536957"/>
                    <a:pt x="761652" y="549022"/>
                  </a:cubicBezTo>
                  <a:close/>
                  <a:moveTo>
                    <a:pt x="700692" y="478537"/>
                  </a:moveTo>
                  <a:cubicBezTo>
                    <a:pt x="522892" y="538862"/>
                    <a:pt x="337472" y="526162"/>
                    <a:pt x="152687" y="542037"/>
                  </a:cubicBezTo>
                  <a:cubicBezTo>
                    <a:pt x="130462" y="412497"/>
                    <a:pt x="112682" y="276607"/>
                    <a:pt x="102522" y="144526"/>
                  </a:cubicBezTo>
                  <a:cubicBezTo>
                    <a:pt x="282227" y="127382"/>
                    <a:pt x="467012" y="96901"/>
                    <a:pt x="647988" y="93726"/>
                  </a:cubicBezTo>
                  <a:cubicBezTo>
                    <a:pt x="682913" y="218187"/>
                    <a:pt x="694342" y="348997"/>
                    <a:pt x="700692" y="478537"/>
                  </a:cubicBezTo>
                  <a:close/>
                  <a:moveTo>
                    <a:pt x="502572" y="293751"/>
                  </a:moveTo>
                  <a:cubicBezTo>
                    <a:pt x="436532" y="277876"/>
                    <a:pt x="374937" y="230251"/>
                    <a:pt x="307627" y="228982"/>
                  </a:cubicBezTo>
                  <a:cubicBezTo>
                    <a:pt x="338107" y="506476"/>
                    <a:pt x="291752" y="420117"/>
                    <a:pt x="515907" y="325501"/>
                  </a:cubicBezTo>
                  <a:cubicBezTo>
                    <a:pt x="562263" y="307722"/>
                    <a:pt x="538132" y="292482"/>
                    <a:pt x="502572" y="293751"/>
                  </a:cubicBezTo>
                  <a:close/>
                  <a:moveTo>
                    <a:pt x="352077" y="378207"/>
                  </a:moveTo>
                  <a:cubicBezTo>
                    <a:pt x="345727" y="360426"/>
                    <a:pt x="329217" y="301372"/>
                    <a:pt x="334297" y="258192"/>
                  </a:cubicBezTo>
                  <a:cubicBezTo>
                    <a:pt x="382557" y="262637"/>
                    <a:pt x="445422" y="296292"/>
                    <a:pt x="497492" y="306451"/>
                  </a:cubicBezTo>
                  <a:cubicBezTo>
                    <a:pt x="467012" y="341376"/>
                    <a:pt x="396527" y="363601"/>
                    <a:pt x="352077" y="37820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57" name="Google Shape;257;p5"/>
            <p:cNvSpPr/>
            <p:nvPr/>
          </p:nvSpPr>
          <p:spPr>
            <a:xfrm rot="1179229">
              <a:off x="6978602" y="547675"/>
              <a:ext cx="347146" cy="378286"/>
            </a:xfrm>
            <a:custGeom>
              <a:avLst/>
              <a:gdLst/>
              <a:ahLst/>
              <a:cxnLst/>
              <a:rect l="l" t="t" r="r" b="b"/>
              <a:pathLst>
                <a:path w="718509" h="782962" extrusionOk="0">
                  <a:moveTo>
                    <a:pt x="707390" y="178442"/>
                  </a:moveTo>
                  <a:cubicBezTo>
                    <a:pt x="705485" y="163837"/>
                    <a:pt x="700405" y="154947"/>
                    <a:pt x="683895" y="153042"/>
                  </a:cubicBezTo>
                  <a:cubicBezTo>
                    <a:pt x="685800" y="135897"/>
                    <a:pt x="673100" y="127642"/>
                    <a:pt x="665480" y="114942"/>
                  </a:cubicBezTo>
                  <a:cubicBezTo>
                    <a:pt x="664845" y="85097"/>
                    <a:pt x="638810" y="88907"/>
                    <a:pt x="618490" y="95257"/>
                  </a:cubicBezTo>
                  <a:cubicBezTo>
                    <a:pt x="595630" y="74302"/>
                    <a:pt x="582295" y="68587"/>
                    <a:pt x="555625" y="88272"/>
                  </a:cubicBezTo>
                  <a:cubicBezTo>
                    <a:pt x="523875" y="100972"/>
                    <a:pt x="523240" y="30487"/>
                    <a:pt x="488315" y="60332"/>
                  </a:cubicBezTo>
                  <a:cubicBezTo>
                    <a:pt x="445135" y="96527"/>
                    <a:pt x="462915" y="-3803"/>
                    <a:pt x="385445" y="42552"/>
                  </a:cubicBezTo>
                  <a:cubicBezTo>
                    <a:pt x="359410" y="-34918"/>
                    <a:pt x="319405" y="13977"/>
                    <a:pt x="274320" y="29852"/>
                  </a:cubicBezTo>
                  <a:cubicBezTo>
                    <a:pt x="182245" y="239402"/>
                    <a:pt x="65405" y="447047"/>
                    <a:pt x="0" y="662312"/>
                  </a:cubicBezTo>
                  <a:cubicBezTo>
                    <a:pt x="161925" y="678822"/>
                    <a:pt x="313055" y="747402"/>
                    <a:pt x="471170" y="782962"/>
                  </a:cubicBezTo>
                  <a:cubicBezTo>
                    <a:pt x="532130" y="658502"/>
                    <a:pt x="575310" y="535947"/>
                    <a:pt x="636905" y="413392"/>
                  </a:cubicBezTo>
                  <a:cubicBezTo>
                    <a:pt x="664210" y="349892"/>
                    <a:pt x="688975" y="285757"/>
                    <a:pt x="714375" y="221622"/>
                  </a:cubicBezTo>
                  <a:cubicBezTo>
                    <a:pt x="718185" y="205747"/>
                    <a:pt x="723900" y="190507"/>
                    <a:pt x="707390" y="178442"/>
                  </a:cubicBezTo>
                  <a:close/>
                  <a:moveTo>
                    <a:pt x="655955" y="152407"/>
                  </a:moveTo>
                  <a:cubicBezTo>
                    <a:pt x="652780" y="161297"/>
                    <a:pt x="650240" y="170187"/>
                    <a:pt x="646430" y="180347"/>
                  </a:cubicBezTo>
                  <a:cubicBezTo>
                    <a:pt x="604520" y="162567"/>
                    <a:pt x="608330" y="116847"/>
                    <a:pt x="655955" y="152407"/>
                  </a:cubicBezTo>
                  <a:close/>
                  <a:moveTo>
                    <a:pt x="561975" y="127642"/>
                  </a:moveTo>
                  <a:cubicBezTo>
                    <a:pt x="572770" y="118117"/>
                    <a:pt x="577850" y="125737"/>
                    <a:pt x="590550" y="133992"/>
                  </a:cubicBezTo>
                  <a:cubicBezTo>
                    <a:pt x="576580" y="138437"/>
                    <a:pt x="558800" y="146057"/>
                    <a:pt x="561975" y="127642"/>
                  </a:cubicBezTo>
                  <a:close/>
                  <a:moveTo>
                    <a:pt x="353695" y="33027"/>
                  </a:moveTo>
                  <a:cubicBezTo>
                    <a:pt x="351155" y="47632"/>
                    <a:pt x="334010" y="34297"/>
                    <a:pt x="323215" y="31757"/>
                  </a:cubicBezTo>
                  <a:cubicBezTo>
                    <a:pt x="334010" y="17152"/>
                    <a:pt x="350520" y="17787"/>
                    <a:pt x="353695" y="33027"/>
                  </a:cubicBezTo>
                  <a:close/>
                  <a:moveTo>
                    <a:pt x="43180" y="618497"/>
                  </a:moveTo>
                  <a:cubicBezTo>
                    <a:pt x="46990" y="609607"/>
                    <a:pt x="54610" y="612147"/>
                    <a:pt x="59055" y="613417"/>
                  </a:cubicBezTo>
                  <a:cubicBezTo>
                    <a:pt x="99060" y="635642"/>
                    <a:pt x="160020" y="625482"/>
                    <a:pt x="189865" y="659137"/>
                  </a:cubicBezTo>
                  <a:cubicBezTo>
                    <a:pt x="140970" y="652152"/>
                    <a:pt x="87630" y="638817"/>
                    <a:pt x="43180" y="618497"/>
                  </a:cubicBezTo>
                  <a:close/>
                  <a:moveTo>
                    <a:pt x="201295" y="663582"/>
                  </a:moveTo>
                  <a:cubicBezTo>
                    <a:pt x="198755" y="662312"/>
                    <a:pt x="196215" y="661677"/>
                    <a:pt x="193675" y="660407"/>
                  </a:cubicBezTo>
                  <a:cubicBezTo>
                    <a:pt x="196215" y="660407"/>
                    <a:pt x="199390" y="659772"/>
                    <a:pt x="201930" y="659772"/>
                  </a:cubicBezTo>
                  <a:cubicBezTo>
                    <a:pt x="201295" y="661042"/>
                    <a:pt x="201295" y="662312"/>
                    <a:pt x="201295" y="663582"/>
                  </a:cubicBezTo>
                  <a:close/>
                  <a:moveTo>
                    <a:pt x="228600" y="667392"/>
                  </a:moveTo>
                  <a:cubicBezTo>
                    <a:pt x="246380" y="662312"/>
                    <a:pt x="262255" y="666122"/>
                    <a:pt x="276860" y="680727"/>
                  </a:cubicBezTo>
                  <a:cubicBezTo>
                    <a:pt x="256540" y="687077"/>
                    <a:pt x="242570" y="678822"/>
                    <a:pt x="228600" y="667392"/>
                  </a:cubicBezTo>
                  <a:close/>
                  <a:moveTo>
                    <a:pt x="434975" y="704222"/>
                  </a:moveTo>
                  <a:cubicBezTo>
                    <a:pt x="306070" y="664852"/>
                    <a:pt x="177800" y="628657"/>
                    <a:pt x="47625" y="588652"/>
                  </a:cubicBezTo>
                  <a:cubicBezTo>
                    <a:pt x="114935" y="409582"/>
                    <a:pt x="198120" y="233052"/>
                    <a:pt x="284480" y="61602"/>
                  </a:cubicBezTo>
                  <a:cubicBezTo>
                    <a:pt x="314960" y="97162"/>
                    <a:pt x="369570" y="94622"/>
                    <a:pt x="323215" y="62872"/>
                  </a:cubicBezTo>
                  <a:cubicBezTo>
                    <a:pt x="340995" y="59697"/>
                    <a:pt x="354330" y="64777"/>
                    <a:pt x="369570" y="70492"/>
                  </a:cubicBezTo>
                  <a:cubicBezTo>
                    <a:pt x="377825" y="143517"/>
                    <a:pt x="474980" y="111132"/>
                    <a:pt x="398145" y="86367"/>
                  </a:cubicBezTo>
                  <a:cubicBezTo>
                    <a:pt x="411480" y="67952"/>
                    <a:pt x="439420" y="83827"/>
                    <a:pt x="457200" y="89542"/>
                  </a:cubicBezTo>
                  <a:cubicBezTo>
                    <a:pt x="461010" y="179712"/>
                    <a:pt x="532130" y="156852"/>
                    <a:pt x="506095" y="131452"/>
                  </a:cubicBezTo>
                  <a:cubicBezTo>
                    <a:pt x="485140" y="128912"/>
                    <a:pt x="480695" y="129547"/>
                    <a:pt x="483870" y="104147"/>
                  </a:cubicBezTo>
                  <a:cubicBezTo>
                    <a:pt x="501650" y="101607"/>
                    <a:pt x="518795" y="107957"/>
                    <a:pt x="536575" y="110497"/>
                  </a:cubicBezTo>
                  <a:cubicBezTo>
                    <a:pt x="542290" y="147327"/>
                    <a:pt x="556260" y="169552"/>
                    <a:pt x="595630" y="161932"/>
                  </a:cubicBezTo>
                  <a:cubicBezTo>
                    <a:pt x="610235" y="174632"/>
                    <a:pt x="624205" y="186697"/>
                    <a:pt x="638810" y="199397"/>
                  </a:cubicBezTo>
                  <a:cubicBezTo>
                    <a:pt x="590550" y="376562"/>
                    <a:pt x="498475" y="533407"/>
                    <a:pt x="434975" y="704222"/>
                  </a:cubicBezTo>
                  <a:close/>
                  <a:moveTo>
                    <a:pt x="560705" y="508642"/>
                  </a:moveTo>
                  <a:cubicBezTo>
                    <a:pt x="560705" y="508642"/>
                    <a:pt x="560705" y="508007"/>
                    <a:pt x="560705" y="508642"/>
                  </a:cubicBezTo>
                  <a:cubicBezTo>
                    <a:pt x="561340" y="509277"/>
                    <a:pt x="561975" y="509912"/>
                    <a:pt x="562610" y="509912"/>
                  </a:cubicBezTo>
                  <a:cubicBezTo>
                    <a:pt x="561975" y="509277"/>
                    <a:pt x="561340" y="509277"/>
                    <a:pt x="560705" y="508642"/>
                  </a:cubicBezTo>
                  <a:close/>
                  <a:moveTo>
                    <a:pt x="602615" y="438792"/>
                  </a:moveTo>
                  <a:cubicBezTo>
                    <a:pt x="588010" y="457842"/>
                    <a:pt x="586740" y="504832"/>
                    <a:pt x="561340" y="508007"/>
                  </a:cubicBezTo>
                  <a:cubicBezTo>
                    <a:pt x="607695" y="405772"/>
                    <a:pt x="632460" y="297822"/>
                    <a:pt x="690245" y="201302"/>
                  </a:cubicBezTo>
                  <a:cubicBezTo>
                    <a:pt x="678180" y="284487"/>
                    <a:pt x="633730" y="360052"/>
                    <a:pt x="602615" y="438792"/>
                  </a:cubicBezTo>
                  <a:close/>
                  <a:moveTo>
                    <a:pt x="313690" y="335287"/>
                  </a:moveTo>
                  <a:cubicBezTo>
                    <a:pt x="297815" y="333382"/>
                    <a:pt x="197485" y="287027"/>
                    <a:pt x="229870" y="330842"/>
                  </a:cubicBezTo>
                  <a:cubicBezTo>
                    <a:pt x="312420" y="365767"/>
                    <a:pt x="409575" y="363862"/>
                    <a:pt x="485775" y="412757"/>
                  </a:cubicBezTo>
                  <a:cubicBezTo>
                    <a:pt x="496570" y="419107"/>
                    <a:pt x="505460" y="426092"/>
                    <a:pt x="517525" y="415297"/>
                  </a:cubicBezTo>
                  <a:cubicBezTo>
                    <a:pt x="468630" y="357512"/>
                    <a:pt x="381000" y="360052"/>
                    <a:pt x="313690" y="335287"/>
                  </a:cubicBezTo>
                  <a:close/>
                  <a:moveTo>
                    <a:pt x="247650" y="245752"/>
                  </a:moveTo>
                  <a:cubicBezTo>
                    <a:pt x="237490" y="288932"/>
                    <a:pt x="370205" y="285757"/>
                    <a:pt x="402590" y="304172"/>
                  </a:cubicBezTo>
                  <a:cubicBezTo>
                    <a:pt x="441325" y="314332"/>
                    <a:pt x="480060" y="325762"/>
                    <a:pt x="514985" y="346717"/>
                  </a:cubicBezTo>
                  <a:cubicBezTo>
                    <a:pt x="520065" y="349892"/>
                    <a:pt x="526415" y="350527"/>
                    <a:pt x="528955" y="344812"/>
                  </a:cubicBezTo>
                  <a:cubicBezTo>
                    <a:pt x="528955" y="296552"/>
                    <a:pt x="299720" y="266072"/>
                    <a:pt x="247650" y="245752"/>
                  </a:cubicBezTo>
                  <a:close/>
                  <a:moveTo>
                    <a:pt x="190500" y="440062"/>
                  </a:moveTo>
                  <a:cubicBezTo>
                    <a:pt x="114300" y="454032"/>
                    <a:pt x="260350" y="477527"/>
                    <a:pt x="276860" y="483242"/>
                  </a:cubicBezTo>
                  <a:cubicBezTo>
                    <a:pt x="335915" y="490862"/>
                    <a:pt x="387350" y="520072"/>
                    <a:pt x="443230" y="535947"/>
                  </a:cubicBezTo>
                  <a:cubicBezTo>
                    <a:pt x="503555" y="508642"/>
                    <a:pt x="214630" y="446412"/>
                    <a:pt x="190500" y="440062"/>
                  </a:cubicBezTo>
                  <a:close/>
                  <a:moveTo>
                    <a:pt x="268605" y="189237"/>
                  </a:moveTo>
                  <a:cubicBezTo>
                    <a:pt x="246380" y="228607"/>
                    <a:pt x="356870" y="221622"/>
                    <a:pt x="381000" y="234322"/>
                  </a:cubicBezTo>
                  <a:cubicBezTo>
                    <a:pt x="434340" y="241307"/>
                    <a:pt x="481330" y="267977"/>
                    <a:pt x="532130" y="281312"/>
                  </a:cubicBezTo>
                  <a:cubicBezTo>
                    <a:pt x="610870" y="260992"/>
                    <a:pt x="292735" y="193047"/>
                    <a:pt x="268605" y="189237"/>
                  </a:cubicBezTo>
                  <a:close/>
                  <a:moveTo>
                    <a:pt x="529590" y="191777"/>
                  </a:moveTo>
                  <a:cubicBezTo>
                    <a:pt x="450215" y="181617"/>
                    <a:pt x="375920" y="153042"/>
                    <a:pt x="297815" y="136532"/>
                  </a:cubicBezTo>
                  <a:cubicBezTo>
                    <a:pt x="245745" y="161932"/>
                    <a:pt x="375920" y="169552"/>
                    <a:pt x="391795" y="180982"/>
                  </a:cubicBezTo>
                  <a:cubicBezTo>
                    <a:pt x="440055" y="196222"/>
                    <a:pt x="493395" y="197492"/>
                    <a:pt x="538480" y="220352"/>
                  </a:cubicBezTo>
                  <a:cubicBezTo>
                    <a:pt x="547370" y="224797"/>
                    <a:pt x="560070" y="217177"/>
                    <a:pt x="560070" y="205747"/>
                  </a:cubicBezTo>
                  <a:cubicBezTo>
                    <a:pt x="554990" y="193682"/>
                    <a:pt x="541020" y="193682"/>
                    <a:pt x="529590" y="191777"/>
                  </a:cubicBezTo>
                  <a:close/>
                  <a:moveTo>
                    <a:pt x="210185" y="381642"/>
                  </a:moveTo>
                  <a:cubicBezTo>
                    <a:pt x="205105" y="407677"/>
                    <a:pt x="219710" y="401327"/>
                    <a:pt x="234950" y="405137"/>
                  </a:cubicBezTo>
                  <a:cubicBezTo>
                    <a:pt x="308610" y="414027"/>
                    <a:pt x="380365" y="435617"/>
                    <a:pt x="449580" y="460382"/>
                  </a:cubicBezTo>
                  <a:cubicBezTo>
                    <a:pt x="534670" y="436887"/>
                    <a:pt x="233680" y="381007"/>
                    <a:pt x="210185" y="381642"/>
                  </a:cubicBezTo>
                  <a:close/>
                  <a:moveTo>
                    <a:pt x="158115" y="502292"/>
                  </a:moveTo>
                  <a:cubicBezTo>
                    <a:pt x="135890" y="498482"/>
                    <a:pt x="132080" y="519437"/>
                    <a:pt x="150495" y="523247"/>
                  </a:cubicBezTo>
                  <a:cubicBezTo>
                    <a:pt x="202565" y="528327"/>
                    <a:pt x="250190" y="551187"/>
                    <a:pt x="300355" y="561982"/>
                  </a:cubicBezTo>
                  <a:cubicBezTo>
                    <a:pt x="330200" y="530867"/>
                    <a:pt x="177165" y="511182"/>
                    <a:pt x="158115" y="50229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58" name="Google Shape;258;p5"/>
            <p:cNvSpPr/>
            <p:nvPr/>
          </p:nvSpPr>
          <p:spPr>
            <a:xfrm>
              <a:off x="980841" y="910413"/>
              <a:ext cx="326644" cy="367792"/>
            </a:xfrm>
            <a:custGeom>
              <a:avLst/>
              <a:gdLst/>
              <a:ahLst/>
              <a:cxnLst/>
              <a:rect l="l" t="t" r="r" b="b"/>
              <a:pathLst>
                <a:path w="673492" h="758335" extrusionOk="0">
                  <a:moveTo>
                    <a:pt x="673374" y="561486"/>
                  </a:moveTo>
                  <a:cubicBezTo>
                    <a:pt x="620034" y="462426"/>
                    <a:pt x="597174" y="341776"/>
                    <a:pt x="553359" y="235731"/>
                  </a:cubicBezTo>
                  <a:cubicBezTo>
                    <a:pt x="527959" y="165881"/>
                    <a:pt x="499384" y="97301"/>
                    <a:pt x="477794" y="26181"/>
                  </a:cubicBezTo>
                  <a:cubicBezTo>
                    <a:pt x="475254" y="15386"/>
                    <a:pt x="467634" y="-1759"/>
                    <a:pt x="454934" y="146"/>
                  </a:cubicBezTo>
                  <a:cubicBezTo>
                    <a:pt x="404769" y="24276"/>
                    <a:pt x="-2266" y="86506"/>
                    <a:pt x="34564" y="136036"/>
                  </a:cubicBezTo>
                  <a:cubicBezTo>
                    <a:pt x="28849" y="139846"/>
                    <a:pt x="23769" y="143656"/>
                    <a:pt x="17419" y="147466"/>
                  </a:cubicBezTo>
                  <a:cubicBezTo>
                    <a:pt x="22499" y="196996"/>
                    <a:pt x="-33381" y="231286"/>
                    <a:pt x="32024" y="268116"/>
                  </a:cubicBezTo>
                  <a:cubicBezTo>
                    <a:pt x="31389" y="291611"/>
                    <a:pt x="36469" y="315106"/>
                    <a:pt x="54884" y="332886"/>
                  </a:cubicBezTo>
                  <a:cubicBezTo>
                    <a:pt x="36469" y="370986"/>
                    <a:pt x="33929" y="384956"/>
                    <a:pt x="68854" y="435756"/>
                  </a:cubicBezTo>
                  <a:cubicBezTo>
                    <a:pt x="61234" y="452901"/>
                    <a:pt x="66314" y="470046"/>
                    <a:pt x="79014" y="484016"/>
                  </a:cubicBezTo>
                  <a:cubicBezTo>
                    <a:pt x="104414" y="513861"/>
                    <a:pt x="66314" y="558946"/>
                    <a:pt x="104414" y="580536"/>
                  </a:cubicBezTo>
                  <a:cubicBezTo>
                    <a:pt x="115209" y="625621"/>
                    <a:pt x="115209" y="689121"/>
                    <a:pt x="167914" y="701821"/>
                  </a:cubicBezTo>
                  <a:cubicBezTo>
                    <a:pt x="198394" y="706266"/>
                    <a:pt x="186964" y="743096"/>
                    <a:pt x="210459" y="758336"/>
                  </a:cubicBezTo>
                  <a:cubicBezTo>
                    <a:pt x="250464" y="731031"/>
                    <a:pt x="296184" y="718966"/>
                    <a:pt x="342539" y="708806"/>
                  </a:cubicBezTo>
                  <a:cubicBezTo>
                    <a:pt x="399054" y="687216"/>
                    <a:pt x="456839" y="670071"/>
                    <a:pt x="515894" y="651656"/>
                  </a:cubicBezTo>
                  <a:cubicBezTo>
                    <a:pt x="555899" y="628161"/>
                    <a:pt x="620669" y="634511"/>
                    <a:pt x="648609" y="599586"/>
                  </a:cubicBezTo>
                  <a:cubicBezTo>
                    <a:pt x="653689" y="581806"/>
                    <a:pt x="675279" y="581806"/>
                    <a:pt x="673374" y="561486"/>
                  </a:cubicBezTo>
                  <a:close/>
                  <a:moveTo>
                    <a:pt x="30754" y="205886"/>
                  </a:moveTo>
                  <a:cubicBezTo>
                    <a:pt x="33929" y="217951"/>
                    <a:pt x="36469" y="225571"/>
                    <a:pt x="37739" y="233191"/>
                  </a:cubicBezTo>
                  <a:cubicBezTo>
                    <a:pt x="28849" y="257956"/>
                    <a:pt x="5354" y="221761"/>
                    <a:pt x="30754" y="205886"/>
                  </a:cubicBezTo>
                  <a:close/>
                  <a:moveTo>
                    <a:pt x="59964" y="196996"/>
                  </a:moveTo>
                  <a:cubicBezTo>
                    <a:pt x="55519" y="196996"/>
                    <a:pt x="52979" y="196996"/>
                    <a:pt x="53614" y="191916"/>
                  </a:cubicBezTo>
                  <a:cubicBezTo>
                    <a:pt x="56789" y="192551"/>
                    <a:pt x="58694" y="195091"/>
                    <a:pt x="59964" y="196996"/>
                  </a:cubicBezTo>
                  <a:cubicBezTo>
                    <a:pt x="59964" y="200171"/>
                    <a:pt x="59329" y="202711"/>
                    <a:pt x="60599" y="205251"/>
                  </a:cubicBezTo>
                  <a:cubicBezTo>
                    <a:pt x="59329" y="202711"/>
                    <a:pt x="59964" y="199536"/>
                    <a:pt x="59964" y="196996"/>
                  </a:cubicBezTo>
                  <a:close/>
                  <a:moveTo>
                    <a:pt x="80284" y="409721"/>
                  </a:moveTo>
                  <a:cubicBezTo>
                    <a:pt x="61869" y="404641"/>
                    <a:pt x="59964" y="386226"/>
                    <a:pt x="68219" y="366541"/>
                  </a:cubicBezTo>
                  <a:cubicBezTo>
                    <a:pt x="81554" y="380511"/>
                    <a:pt x="84729" y="390036"/>
                    <a:pt x="80284" y="409721"/>
                  </a:cubicBezTo>
                  <a:close/>
                  <a:moveTo>
                    <a:pt x="72664" y="259226"/>
                  </a:moveTo>
                  <a:cubicBezTo>
                    <a:pt x="75204" y="259861"/>
                    <a:pt x="74569" y="260496"/>
                    <a:pt x="73934" y="262401"/>
                  </a:cubicBezTo>
                  <a:cubicBezTo>
                    <a:pt x="71394" y="262401"/>
                    <a:pt x="72029" y="261131"/>
                    <a:pt x="72664" y="259226"/>
                  </a:cubicBezTo>
                  <a:close/>
                  <a:moveTo>
                    <a:pt x="96159" y="445281"/>
                  </a:moveTo>
                  <a:cubicBezTo>
                    <a:pt x="106319" y="456711"/>
                    <a:pt x="113304" y="466236"/>
                    <a:pt x="105684" y="482746"/>
                  </a:cubicBezTo>
                  <a:cubicBezTo>
                    <a:pt x="92349" y="471316"/>
                    <a:pt x="81554" y="462426"/>
                    <a:pt x="96159" y="445281"/>
                  </a:cubicBezTo>
                  <a:close/>
                  <a:moveTo>
                    <a:pt x="98699" y="339236"/>
                  </a:moveTo>
                  <a:cubicBezTo>
                    <a:pt x="103144" y="352571"/>
                    <a:pt x="105684" y="362096"/>
                    <a:pt x="110129" y="376066"/>
                  </a:cubicBezTo>
                  <a:cubicBezTo>
                    <a:pt x="96159" y="359556"/>
                    <a:pt x="96159" y="359556"/>
                    <a:pt x="98699" y="339236"/>
                  </a:cubicBezTo>
                  <a:close/>
                  <a:moveTo>
                    <a:pt x="122829" y="558311"/>
                  </a:moveTo>
                  <a:cubicBezTo>
                    <a:pt x="94254" y="564026"/>
                    <a:pt x="106319" y="529736"/>
                    <a:pt x="119654" y="507511"/>
                  </a:cubicBezTo>
                  <a:cubicBezTo>
                    <a:pt x="126639" y="527196"/>
                    <a:pt x="143784" y="543706"/>
                    <a:pt x="122829" y="558311"/>
                  </a:cubicBezTo>
                  <a:close/>
                  <a:moveTo>
                    <a:pt x="136164" y="584981"/>
                  </a:moveTo>
                  <a:cubicBezTo>
                    <a:pt x="148864" y="589426"/>
                    <a:pt x="148229" y="597681"/>
                    <a:pt x="145689" y="606571"/>
                  </a:cubicBezTo>
                  <a:cubicBezTo>
                    <a:pt x="129814" y="626891"/>
                    <a:pt x="125369" y="595776"/>
                    <a:pt x="136164" y="584981"/>
                  </a:cubicBezTo>
                  <a:close/>
                  <a:moveTo>
                    <a:pt x="148864" y="645941"/>
                  </a:moveTo>
                  <a:cubicBezTo>
                    <a:pt x="166644" y="642131"/>
                    <a:pt x="169819" y="663086"/>
                    <a:pt x="171089" y="675786"/>
                  </a:cubicBezTo>
                  <a:cubicBezTo>
                    <a:pt x="155849" y="687851"/>
                    <a:pt x="141879" y="664356"/>
                    <a:pt x="148864" y="645941"/>
                  </a:cubicBezTo>
                  <a:close/>
                  <a:moveTo>
                    <a:pt x="222524" y="723411"/>
                  </a:moveTo>
                  <a:cubicBezTo>
                    <a:pt x="221889" y="722141"/>
                    <a:pt x="221254" y="720871"/>
                    <a:pt x="220619" y="719601"/>
                  </a:cubicBezTo>
                  <a:cubicBezTo>
                    <a:pt x="222524" y="718331"/>
                    <a:pt x="223794" y="718966"/>
                    <a:pt x="224429" y="721506"/>
                  </a:cubicBezTo>
                  <a:cubicBezTo>
                    <a:pt x="223159" y="722141"/>
                    <a:pt x="223159" y="722776"/>
                    <a:pt x="222524" y="723411"/>
                  </a:cubicBezTo>
                  <a:close/>
                  <a:moveTo>
                    <a:pt x="248559" y="709441"/>
                  </a:moveTo>
                  <a:cubicBezTo>
                    <a:pt x="251099" y="699281"/>
                    <a:pt x="261259" y="696106"/>
                    <a:pt x="269514" y="693566"/>
                  </a:cubicBezTo>
                  <a:cubicBezTo>
                    <a:pt x="355239" y="675151"/>
                    <a:pt x="435884" y="637051"/>
                    <a:pt x="520974" y="623716"/>
                  </a:cubicBezTo>
                  <a:cubicBezTo>
                    <a:pt x="502559" y="639591"/>
                    <a:pt x="282849" y="718966"/>
                    <a:pt x="248559" y="709441"/>
                  </a:cubicBezTo>
                  <a:close/>
                  <a:moveTo>
                    <a:pt x="523514" y="623081"/>
                  </a:moveTo>
                  <a:cubicBezTo>
                    <a:pt x="524784" y="622446"/>
                    <a:pt x="525419" y="621811"/>
                    <a:pt x="526689" y="621176"/>
                  </a:cubicBezTo>
                  <a:cubicBezTo>
                    <a:pt x="526054" y="622446"/>
                    <a:pt x="524784" y="623081"/>
                    <a:pt x="523514" y="623081"/>
                  </a:cubicBezTo>
                  <a:close/>
                  <a:moveTo>
                    <a:pt x="232684" y="682771"/>
                  </a:moveTo>
                  <a:cubicBezTo>
                    <a:pt x="222524" y="671341"/>
                    <a:pt x="222524" y="658006"/>
                    <a:pt x="216809" y="642766"/>
                  </a:cubicBezTo>
                  <a:cubicBezTo>
                    <a:pt x="254274" y="607841"/>
                    <a:pt x="182519" y="602126"/>
                    <a:pt x="206649" y="563391"/>
                  </a:cubicBezTo>
                  <a:cubicBezTo>
                    <a:pt x="190139" y="545611"/>
                    <a:pt x="173629" y="525926"/>
                    <a:pt x="174264" y="497986"/>
                  </a:cubicBezTo>
                  <a:cubicBezTo>
                    <a:pt x="237129" y="492906"/>
                    <a:pt x="139974" y="468141"/>
                    <a:pt x="148229" y="412261"/>
                  </a:cubicBezTo>
                  <a:cubicBezTo>
                    <a:pt x="155849" y="415436"/>
                    <a:pt x="162834" y="418611"/>
                    <a:pt x="172359" y="421786"/>
                  </a:cubicBezTo>
                  <a:cubicBezTo>
                    <a:pt x="172994" y="394481"/>
                    <a:pt x="151404" y="390671"/>
                    <a:pt x="136164" y="381781"/>
                  </a:cubicBezTo>
                  <a:cubicBezTo>
                    <a:pt x="132354" y="370351"/>
                    <a:pt x="127274" y="360191"/>
                    <a:pt x="128544" y="347491"/>
                  </a:cubicBezTo>
                  <a:cubicBezTo>
                    <a:pt x="134894" y="346856"/>
                    <a:pt x="139974" y="346221"/>
                    <a:pt x="145054" y="346221"/>
                  </a:cubicBezTo>
                  <a:cubicBezTo>
                    <a:pt x="160294" y="320821"/>
                    <a:pt x="97429" y="315741"/>
                    <a:pt x="103779" y="266211"/>
                  </a:cubicBezTo>
                  <a:cubicBezTo>
                    <a:pt x="110129" y="264941"/>
                    <a:pt x="115209" y="264306"/>
                    <a:pt x="122194" y="263036"/>
                  </a:cubicBezTo>
                  <a:cubicBezTo>
                    <a:pt x="119654" y="230651"/>
                    <a:pt x="87269" y="233826"/>
                    <a:pt x="84094" y="197631"/>
                  </a:cubicBezTo>
                  <a:cubicBezTo>
                    <a:pt x="89809" y="194456"/>
                    <a:pt x="95524" y="191281"/>
                    <a:pt x="103144" y="186836"/>
                  </a:cubicBezTo>
                  <a:cubicBezTo>
                    <a:pt x="84094" y="166516"/>
                    <a:pt x="63139" y="158261"/>
                    <a:pt x="62504" y="125876"/>
                  </a:cubicBezTo>
                  <a:cubicBezTo>
                    <a:pt x="184424" y="76346"/>
                    <a:pt x="322219" y="50946"/>
                    <a:pt x="451759" y="25546"/>
                  </a:cubicBezTo>
                  <a:cubicBezTo>
                    <a:pt x="519069" y="198266"/>
                    <a:pt x="592094" y="374796"/>
                    <a:pt x="635909" y="555771"/>
                  </a:cubicBezTo>
                  <a:cubicBezTo>
                    <a:pt x="508274" y="616096"/>
                    <a:pt x="366669" y="643401"/>
                    <a:pt x="232684" y="682771"/>
                  </a:cubicBezTo>
                  <a:close/>
                  <a:moveTo>
                    <a:pt x="397784" y="69361"/>
                  </a:moveTo>
                  <a:cubicBezTo>
                    <a:pt x="303804" y="94126"/>
                    <a:pt x="210459" y="117621"/>
                    <a:pt x="117114" y="145561"/>
                  </a:cubicBezTo>
                  <a:cubicBezTo>
                    <a:pt x="171724" y="303041"/>
                    <a:pt x="205379" y="466236"/>
                    <a:pt x="253004" y="625621"/>
                  </a:cubicBezTo>
                  <a:cubicBezTo>
                    <a:pt x="256179" y="635146"/>
                    <a:pt x="265069" y="638956"/>
                    <a:pt x="273324" y="633876"/>
                  </a:cubicBezTo>
                  <a:cubicBezTo>
                    <a:pt x="378734" y="598951"/>
                    <a:pt x="487954" y="572916"/>
                    <a:pt x="593999" y="537356"/>
                  </a:cubicBezTo>
                  <a:cubicBezTo>
                    <a:pt x="560344" y="406546"/>
                    <a:pt x="498749" y="280816"/>
                    <a:pt x="461919" y="148736"/>
                  </a:cubicBezTo>
                  <a:cubicBezTo>
                    <a:pt x="451124" y="116351"/>
                    <a:pt x="444774" y="54756"/>
                    <a:pt x="397784" y="69361"/>
                  </a:cubicBezTo>
                  <a:close/>
                  <a:moveTo>
                    <a:pt x="415564" y="90951"/>
                  </a:moveTo>
                  <a:cubicBezTo>
                    <a:pt x="425089" y="97936"/>
                    <a:pt x="427629" y="107461"/>
                    <a:pt x="426359" y="122066"/>
                  </a:cubicBezTo>
                  <a:cubicBezTo>
                    <a:pt x="375559" y="158896"/>
                    <a:pt x="350159" y="80156"/>
                    <a:pt x="415564" y="90951"/>
                  </a:cubicBezTo>
                  <a:close/>
                  <a:moveTo>
                    <a:pt x="433344" y="378606"/>
                  </a:moveTo>
                  <a:cubicBezTo>
                    <a:pt x="425724" y="381146"/>
                    <a:pt x="418739" y="383051"/>
                    <a:pt x="413024" y="384321"/>
                  </a:cubicBezTo>
                  <a:cubicBezTo>
                    <a:pt x="395879" y="367176"/>
                    <a:pt x="387624" y="339871"/>
                    <a:pt x="425089" y="339871"/>
                  </a:cubicBezTo>
                  <a:cubicBezTo>
                    <a:pt x="430804" y="350666"/>
                    <a:pt x="434614" y="362096"/>
                    <a:pt x="433344" y="378606"/>
                  </a:cubicBezTo>
                  <a:close/>
                  <a:moveTo>
                    <a:pt x="423819" y="437661"/>
                  </a:moveTo>
                  <a:cubicBezTo>
                    <a:pt x="419374" y="426866"/>
                    <a:pt x="416834" y="420516"/>
                    <a:pt x="414294" y="409086"/>
                  </a:cubicBezTo>
                  <a:cubicBezTo>
                    <a:pt x="453664" y="375431"/>
                    <a:pt x="471444" y="442741"/>
                    <a:pt x="423819" y="437661"/>
                  </a:cubicBezTo>
                  <a:close/>
                  <a:moveTo>
                    <a:pt x="284754" y="308756"/>
                  </a:moveTo>
                  <a:cubicBezTo>
                    <a:pt x="299359" y="319551"/>
                    <a:pt x="299994" y="334156"/>
                    <a:pt x="306344" y="350666"/>
                  </a:cubicBezTo>
                  <a:cubicBezTo>
                    <a:pt x="293009" y="362096"/>
                    <a:pt x="280309" y="362096"/>
                    <a:pt x="267609" y="365271"/>
                  </a:cubicBezTo>
                  <a:cubicBezTo>
                    <a:pt x="258719" y="351936"/>
                    <a:pt x="255544" y="338601"/>
                    <a:pt x="254909" y="322091"/>
                  </a:cubicBezTo>
                  <a:cubicBezTo>
                    <a:pt x="265069" y="317646"/>
                    <a:pt x="273959" y="313201"/>
                    <a:pt x="284754" y="308756"/>
                  </a:cubicBezTo>
                  <a:close/>
                  <a:moveTo>
                    <a:pt x="249194" y="297961"/>
                  </a:moveTo>
                  <a:cubicBezTo>
                    <a:pt x="244749" y="285896"/>
                    <a:pt x="240939" y="275101"/>
                    <a:pt x="237129" y="263671"/>
                  </a:cubicBezTo>
                  <a:cubicBezTo>
                    <a:pt x="248559" y="257321"/>
                    <a:pt x="258719" y="252876"/>
                    <a:pt x="272054" y="254146"/>
                  </a:cubicBezTo>
                  <a:cubicBezTo>
                    <a:pt x="287294" y="278276"/>
                    <a:pt x="289834" y="297961"/>
                    <a:pt x="249194" y="297961"/>
                  </a:cubicBezTo>
                  <a:close/>
                  <a:moveTo>
                    <a:pt x="312059" y="285261"/>
                  </a:moveTo>
                  <a:cubicBezTo>
                    <a:pt x="297454" y="273831"/>
                    <a:pt x="299359" y="260496"/>
                    <a:pt x="297454" y="248431"/>
                  </a:cubicBezTo>
                  <a:cubicBezTo>
                    <a:pt x="307614" y="236366"/>
                    <a:pt x="320949" y="233191"/>
                    <a:pt x="334284" y="230651"/>
                  </a:cubicBezTo>
                  <a:cubicBezTo>
                    <a:pt x="346984" y="240811"/>
                    <a:pt x="344444" y="256051"/>
                    <a:pt x="350159" y="268116"/>
                  </a:cubicBezTo>
                  <a:cubicBezTo>
                    <a:pt x="339999" y="283356"/>
                    <a:pt x="322854" y="278276"/>
                    <a:pt x="312059" y="285261"/>
                  </a:cubicBezTo>
                  <a:close/>
                  <a:moveTo>
                    <a:pt x="369209" y="328441"/>
                  </a:moveTo>
                  <a:cubicBezTo>
                    <a:pt x="357144" y="339871"/>
                    <a:pt x="343174" y="344316"/>
                    <a:pt x="327299" y="348126"/>
                  </a:cubicBezTo>
                  <a:cubicBezTo>
                    <a:pt x="322219" y="333521"/>
                    <a:pt x="317139" y="320186"/>
                    <a:pt x="310154" y="301771"/>
                  </a:cubicBezTo>
                  <a:cubicBezTo>
                    <a:pt x="326029" y="297326"/>
                    <a:pt x="338094" y="294151"/>
                    <a:pt x="349524" y="290976"/>
                  </a:cubicBezTo>
                  <a:cubicBezTo>
                    <a:pt x="364764" y="301136"/>
                    <a:pt x="364129" y="315741"/>
                    <a:pt x="369209" y="328441"/>
                  </a:cubicBezTo>
                  <a:close/>
                  <a:moveTo>
                    <a:pt x="308249" y="374796"/>
                  </a:moveTo>
                  <a:cubicBezTo>
                    <a:pt x="317139" y="386226"/>
                    <a:pt x="320949" y="398926"/>
                    <a:pt x="323489" y="416071"/>
                  </a:cubicBezTo>
                  <a:cubicBezTo>
                    <a:pt x="308884" y="420516"/>
                    <a:pt x="298724" y="428136"/>
                    <a:pt x="284119" y="423056"/>
                  </a:cubicBezTo>
                  <a:cubicBezTo>
                    <a:pt x="280944" y="412261"/>
                    <a:pt x="278404" y="401466"/>
                    <a:pt x="275229" y="390036"/>
                  </a:cubicBezTo>
                  <a:cubicBezTo>
                    <a:pt x="282849" y="378606"/>
                    <a:pt x="294914" y="375431"/>
                    <a:pt x="308249" y="374796"/>
                  </a:cubicBezTo>
                  <a:close/>
                  <a:moveTo>
                    <a:pt x="327934" y="435756"/>
                  </a:moveTo>
                  <a:cubicBezTo>
                    <a:pt x="338729" y="444011"/>
                    <a:pt x="340634" y="456076"/>
                    <a:pt x="343174" y="468141"/>
                  </a:cubicBezTo>
                  <a:cubicBezTo>
                    <a:pt x="334284" y="478936"/>
                    <a:pt x="322219" y="480206"/>
                    <a:pt x="310789" y="484016"/>
                  </a:cubicBezTo>
                  <a:cubicBezTo>
                    <a:pt x="298724" y="475761"/>
                    <a:pt x="292374" y="464331"/>
                    <a:pt x="291739" y="450361"/>
                  </a:cubicBezTo>
                  <a:cubicBezTo>
                    <a:pt x="308249" y="438296"/>
                    <a:pt x="308249" y="437661"/>
                    <a:pt x="327934" y="435756"/>
                  </a:cubicBezTo>
                  <a:close/>
                  <a:moveTo>
                    <a:pt x="332379" y="373526"/>
                  </a:moveTo>
                  <a:cubicBezTo>
                    <a:pt x="344444" y="361461"/>
                    <a:pt x="358414" y="357016"/>
                    <a:pt x="375559" y="353206"/>
                  </a:cubicBezTo>
                  <a:cubicBezTo>
                    <a:pt x="384449" y="366541"/>
                    <a:pt x="385084" y="377971"/>
                    <a:pt x="384449" y="390671"/>
                  </a:cubicBezTo>
                  <a:cubicBezTo>
                    <a:pt x="373654" y="401466"/>
                    <a:pt x="360319" y="405276"/>
                    <a:pt x="345714" y="406546"/>
                  </a:cubicBezTo>
                  <a:cubicBezTo>
                    <a:pt x="336189" y="397021"/>
                    <a:pt x="334919" y="385591"/>
                    <a:pt x="332379" y="373526"/>
                  </a:cubicBezTo>
                  <a:close/>
                  <a:moveTo>
                    <a:pt x="386989" y="414166"/>
                  </a:moveTo>
                  <a:cubicBezTo>
                    <a:pt x="398419" y="421786"/>
                    <a:pt x="399689" y="434486"/>
                    <a:pt x="402229" y="446551"/>
                  </a:cubicBezTo>
                  <a:cubicBezTo>
                    <a:pt x="392704" y="456076"/>
                    <a:pt x="381909" y="457981"/>
                    <a:pt x="369844" y="458616"/>
                  </a:cubicBezTo>
                  <a:cubicBezTo>
                    <a:pt x="360954" y="450361"/>
                    <a:pt x="358414" y="439566"/>
                    <a:pt x="355874" y="428771"/>
                  </a:cubicBezTo>
                  <a:cubicBezTo>
                    <a:pt x="363494" y="417341"/>
                    <a:pt x="375559" y="417976"/>
                    <a:pt x="386989" y="414166"/>
                  </a:cubicBezTo>
                  <a:close/>
                  <a:moveTo>
                    <a:pt x="404769" y="279546"/>
                  </a:moveTo>
                  <a:cubicBezTo>
                    <a:pt x="412389" y="289071"/>
                    <a:pt x="413024" y="302406"/>
                    <a:pt x="420009" y="314471"/>
                  </a:cubicBezTo>
                  <a:cubicBezTo>
                    <a:pt x="388894" y="350666"/>
                    <a:pt x="352699" y="279546"/>
                    <a:pt x="404769" y="279546"/>
                  </a:cubicBezTo>
                  <a:close/>
                  <a:moveTo>
                    <a:pt x="372384" y="263036"/>
                  </a:moveTo>
                  <a:cubicBezTo>
                    <a:pt x="363494" y="251606"/>
                    <a:pt x="361589" y="238906"/>
                    <a:pt x="363494" y="223031"/>
                  </a:cubicBezTo>
                  <a:cubicBezTo>
                    <a:pt x="370479" y="220491"/>
                    <a:pt x="376829" y="218586"/>
                    <a:pt x="382544" y="216681"/>
                  </a:cubicBezTo>
                  <a:cubicBezTo>
                    <a:pt x="400324" y="230016"/>
                    <a:pt x="413659" y="260496"/>
                    <a:pt x="372384" y="263036"/>
                  </a:cubicBezTo>
                  <a:close/>
                  <a:moveTo>
                    <a:pt x="354604" y="201441"/>
                  </a:moveTo>
                  <a:cubicBezTo>
                    <a:pt x="345714" y="193186"/>
                    <a:pt x="344444" y="181756"/>
                    <a:pt x="341904" y="168421"/>
                  </a:cubicBezTo>
                  <a:cubicBezTo>
                    <a:pt x="349524" y="165246"/>
                    <a:pt x="356509" y="161436"/>
                    <a:pt x="366669" y="156991"/>
                  </a:cubicBezTo>
                  <a:cubicBezTo>
                    <a:pt x="378099" y="179216"/>
                    <a:pt x="393339" y="203346"/>
                    <a:pt x="354604" y="201441"/>
                  </a:cubicBezTo>
                  <a:close/>
                  <a:moveTo>
                    <a:pt x="363494" y="137306"/>
                  </a:moveTo>
                  <a:cubicBezTo>
                    <a:pt x="354604" y="143656"/>
                    <a:pt x="346984" y="145561"/>
                    <a:pt x="337459" y="146831"/>
                  </a:cubicBezTo>
                  <a:cubicBezTo>
                    <a:pt x="299359" y="106826"/>
                    <a:pt x="355239" y="80791"/>
                    <a:pt x="363494" y="137306"/>
                  </a:cubicBezTo>
                  <a:close/>
                  <a:moveTo>
                    <a:pt x="328569" y="207791"/>
                  </a:moveTo>
                  <a:cubicBezTo>
                    <a:pt x="311424" y="219221"/>
                    <a:pt x="311424" y="219221"/>
                    <a:pt x="293009" y="221761"/>
                  </a:cubicBezTo>
                  <a:cubicBezTo>
                    <a:pt x="268879" y="193821"/>
                    <a:pt x="277134" y="170326"/>
                    <a:pt x="315869" y="174771"/>
                  </a:cubicBezTo>
                  <a:cubicBezTo>
                    <a:pt x="324759" y="187471"/>
                    <a:pt x="324759" y="187471"/>
                    <a:pt x="328569" y="207791"/>
                  </a:cubicBezTo>
                  <a:close/>
                  <a:moveTo>
                    <a:pt x="312694" y="154451"/>
                  </a:moveTo>
                  <a:cubicBezTo>
                    <a:pt x="299994" y="162706"/>
                    <a:pt x="289199" y="165246"/>
                    <a:pt x="276499" y="163341"/>
                  </a:cubicBezTo>
                  <a:cubicBezTo>
                    <a:pt x="267609" y="153816"/>
                    <a:pt x="265069" y="141751"/>
                    <a:pt x="261894" y="127781"/>
                  </a:cubicBezTo>
                  <a:cubicBezTo>
                    <a:pt x="290469" y="104286"/>
                    <a:pt x="308249" y="123336"/>
                    <a:pt x="312694" y="154451"/>
                  </a:cubicBezTo>
                  <a:close/>
                  <a:moveTo>
                    <a:pt x="269514" y="229381"/>
                  </a:moveTo>
                  <a:cubicBezTo>
                    <a:pt x="254909" y="238906"/>
                    <a:pt x="243479" y="242716"/>
                    <a:pt x="230144" y="238906"/>
                  </a:cubicBezTo>
                  <a:cubicBezTo>
                    <a:pt x="222524" y="226841"/>
                    <a:pt x="218714" y="214141"/>
                    <a:pt x="218714" y="200171"/>
                  </a:cubicBezTo>
                  <a:cubicBezTo>
                    <a:pt x="228239" y="191281"/>
                    <a:pt x="238399" y="188106"/>
                    <a:pt x="251734" y="189376"/>
                  </a:cubicBezTo>
                  <a:cubicBezTo>
                    <a:pt x="263799" y="198901"/>
                    <a:pt x="262529" y="214141"/>
                    <a:pt x="269514" y="229381"/>
                  </a:cubicBezTo>
                  <a:close/>
                  <a:moveTo>
                    <a:pt x="205379" y="139846"/>
                  </a:moveTo>
                  <a:cubicBezTo>
                    <a:pt x="241574" y="132861"/>
                    <a:pt x="244114" y="134131"/>
                    <a:pt x="248559" y="165881"/>
                  </a:cubicBezTo>
                  <a:cubicBezTo>
                    <a:pt x="233954" y="174771"/>
                    <a:pt x="233954" y="175406"/>
                    <a:pt x="212364" y="176041"/>
                  </a:cubicBezTo>
                  <a:cubicBezTo>
                    <a:pt x="205379" y="166516"/>
                    <a:pt x="202204" y="155086"/>
                    <a:pt x="205379" y="139846"/>
                  </a:cubicBezTo>
                  <a:close/>
                  <a:moveTo>
                    <a:pt x="146959" y="160166"/>
                  </a:moveTo>
                  <a:cubicBezTo>
                    <a:pt x="155849" y="153181"/>
                    <a:pt x="164739" y="148736"/>
                    <a:pt x="177439" y="151911"/>
                  </a:cubicBezTo>
                  <a:cubicBezTo>
                    <a:pt x="182519" y="162071"/>
                    <a:pt x="186964" y="172231"/>
                    <a:pt x="185694" y="184296"/>
                  </a:cubicBezTo>
                  <a:cubicBezTo>
                    <a:pt x="172359" y="193821"/>
                    <a:pt x="172359" y="193821"/>
                    <a:pt x="154579" y="195726"/>
                  </a:cubicBezTo>
                  <a:cubicBezTo>
                    <a:pt x="149499" y="183026"/>
                    <a:pt x="145689" y="172231"/>
                    <a:pt x="146959" y="160166"/>
                  </a:cubicBezTo>
                  <a:close/>
                  <a:moveTo>
                    <a:pt x="194584" y="209696"/>
                  </a:moveTo>
                  <a:cubicBezTo>
                    <a:pt x="204109" y="225571"/>
                    <a:pt x="203474" y="225571"/>
                    <a:pt x="204744" y="245891"/>
                  </a:cubicBezTo>
                  <a:cubicBezTo>
                    <a:pt x="199029" y="254781"/>
                    <a:pt x="189504" y="257956"/>
                    <a:pt x="176804" y="259861"/>
                  </a:cubicBezTo>
                  <a:cubicBezTo>
                    <a:pt x="160929" y="240811"/>
                    <a:pt x="160294" y="202076"/>
                    <a:pt x="194584" y="209696"/>
                  </a:cubicBezTo>
                  <a:close/>
                  <a:moveTo>
                    <a:pt x="181884" y="289071"/>
                  </a:moveTo>
                  <a:cubicBezTo>
                    <a:pt x="188869" y="277641"/>
                    <a:pt x="200299" y="273196"/>
                    <a:pt x="212999" y="271291"/>
                  </a:cubicBezTo>
                  <a:cubicBezTo>
                    <a:pt x="222524" y="281451"/>
                    <a:pt x="225699" y="292881"/>
                    <a:pt x="226334" y="305581"/>
                  </a:cubicBezTo>
                  <a:cubicBezTo>
                    <a:pt x="211729" y="316376"/>
                    <a:pt x="211729" y="316376"/>
                    <a:pt x="195219" y="317646"/>
                  </a:cubicBezTo>
                  <a:cubicBezTo>
                    <a:pt x="187599" y="310026"/>
                    <a:pt x="186964" y="299231"/>
                    <a:pt x="181884" y="289071"/>
                  </a:cubicBezTo>
                  <a:close/>
                  <a:moveTo>
                    <a:pt x="230779" y="331616"/>
                  </a:moveTo>
                  <a:cubicBezTo>
                    <a:pt x="240304" y="344316"/>
                    <a:pt x="254274" y="374161"/>
                    <a:pt x="232684" y="379876"/>
                  </a:cubicBezTo>
                  <a:cubicBezTo>
                    <a:pt x="193314" y="386226"/>
                    <a:pt x="192679" y="330981"/>
                    <a:pt x="230779" y="331616"/>
                  </a:cubicBezTo>
                  <a:close/>
                  <a:moveTo>
                    <a:pt x="217444" y="409721"/>
                  </a:moveTo>
                  <a:cubicBezTo>
                    <a:pt x="228874" y="401466"/>
                    <a:pt x="239669" y="397656"/>
                    <a:pt x="251734" y="397656"/>
                  </a:cubicBezTo>
                  <a:cubicBezTo>
                    <a:pt x="261259" y="406546"/>
                    <a:pt x="263164" y="417976"/>
                    <a:pt x="261894" y="431311"/>
                  </a:cubicBezTo>
                  <a:cubicBezTo>
                    <a:pt x="252369" y="439566"/>
                    <a:pt x="242209" y="445281"/>
                    <a:pt x="228239" y="444646"/>
                  </a:cubicBezTo>
                  <a:cubicBezTo>
                    <a:pt x="219984" y="435121"/>
                    <a:pt x="219984" y="423691"/>
                    <a:pt x="217444" y="409721"/>
                  </a:cubicBezTo>
                  <a:close/>
                  <a:moveTo>
                    <a:pt x="235224" y="469411"/>
                  </a:moveTo>
                  <a:cubicBezTo>
                    <a:pt x="244749" y="464966"/>
                    <a:pt x="253639" y="460521"/>
                    <a:pt x="262529" y="456076"/>
                  </a:cubicBezTo>
                  <a:cubicBezTo>
                    <a:pt x="276499" y="464966"/>
                    <a:pt x="280309" y="477666"/>
                    <a:pt x="280944" y="492271"/>
                  </a:cubicBezTo>
                  <a:cubicBezTo>
                    <a:pt x="271419" y="503066"/>
                    <a:pt x="259989" y="508781"/>
                    <a:pt x="244749" y="507511"/>
                  </a:cubicBezTo>
                  <a:cubicBezTo>
                    <a:pt x="237129" y="496081"/>
                    <a:pt x="235224" y="484016"/>
                    <a:pt x="235224" y="469411"/>
                  </a:cubicBezTo>
                  <a:close/>
                  <a:moveTo>
                    <a:pt x="256179" y="560851"/>
                  </a:moveTo>
                  <a:cubicBezTo>
                    <a:pt x="253639" y="550691"/>
                    <a:pt x="251734" y="542436"/>
                    <a:pt x="249194" y="534816"/>
                  </a:cubicBezTo>
                  <a:cubicBezTo>
                    <a:pt x="259354" y="524021"/>
                    <a:pt x="271419" y="520846"/>
                    <a:pt x="282849" y="517671"/>
                  </a:cubicBezTo>
                  <a:cubicBezTo>
                    <a:pt x="294279" y="524656"/>
                    <a:pt x="294914" y="535451"/>
                    <a:pt x="297454" y="546246"/>
                  </a:cubicBezTo>
                  <a:cubicBezTo>
                    <a:pt x="286659" y="556406"/>
                    <a:pt x="273959" y="558311"/>
                    <a:pt x="256179" y="560851"/>
                  </a:cubicBezTo>
                  <a:close/>
                  <a:moveTo>
                    <a:pt x="276499" y="606571"/>
                  </a:moveTo>
                  <a:cubicBezTo>
                    <a:pt x="267609" y="600221"/>
                    <a:pt x="265704" y="592601"/>
                    <a:pt x="268879" y="581171"/>
                  </a:cubicBezTo>
                  <a:cubicBezTo>
                    <a:pt x="315869" y="551961"/>
                    <a:pt x="331109" y="608476"/>
                    <a:pt x="276499" y="606571"/>
                  </a:cubicBezTo>
                  <a:close/>
                  <a:moveTo>
                    <a:pt x="348889" y="487826"/>
                  </a:moveTo>
                  <a:cubicBezTo>
                    <a:pt x="362224" y="494811"/>
                    <a:pt x="362859" y="506876"/>
                    <a:pt x="364129" y="523386"/>
                  </a:cubicBezTo>
                  <a:cubicBezTo>
                    <a:pt x="350159" y="528466"/>
                    <a:pt x="338729" y="532911"/>
                    <a:pt x="327934" y="536721"/>
                  </a:cubicBezTo>
                  <a:cubicBezTo>
                    <a:pt x="296819" y="511321"/>
                    <a:pt x="317774" y="493541"/>
                    <a:pt x="348889" y="487826"/>
                  </a:cubicBezTo>
                  <a:close/>
                  <a:moveTo>
                    <a:pt x="339364" y="593871"/>
                  </a:moveTo>
                  <a:cubicBezTo>
                    <a:pt x="329839" y="585616"/>
                    <a:pt x="333014" y="572916"/>
                    <a:pt x="329204" y="562121"/>
                  </a:cubicBezTo>
                  <a:cubicBezTo>
                    <a:pt x="338729" y="548151"/>
                    <a:pt x="353969" y="546246"/>
                    <a:pt x="366669" y="541166"/>
                  </a:cubicBezTo>
                  <a:cubicBezTo>
                    <a:pt x="378099" y="555771"/>
                    <a:pt x="378099" y="555771"/>
                    <a:pt x="380004" y="579266"/>
                  </a:cubicBezTo>
                  <a:cubicBezTo>
                    <a:pt x="362859" y="591331"/>
                    <a:pt x="362859" y="591331"/>
                    <a:pt x="339364" y="593871"/>
                  </a:cubicBezTo>
                  <a:close/>
                  <a:moveTo>
                    <a:pt x="378099" y="481476"/>
                  </a:moveTo>
                  <a:cubicBezTo>
                    <a:pt x="385719" y="471951"/>
                    <a:pt x="394609" y="468141"/>
                    <a:pt x="406674" y="468776"/>
                  </a:cubicBezTo>
                  <a:cubicBezTo>
                    <a:pt x="414294" y="477666"/>
                    <a:pt x="418739" y="487826"/>
                    <a:pt x="420009" y="499256"/>
                  </a:cubicBezTo>
                  <a:cubicBezTo>
                    <a:pt x="413024" y="509416"/>
                    <a:pt x="402864" y="512591"/>
                    <a:pt x="390164" y="515131"/>
                  </a:cubicBezTo>
                  <a:cubicBezTo>
                    <a:pt x="380639" y="504971"/>
                    <a:pt x="380639" y="492906"/>
                    <a:pt x="378099" y="481476"/>
                  </a:cubicBezTo>
                  <a:close/>
                  <a:moveTo>
                    <a:pt x="411119" y="571646"/>
                  </a:moveTo>
                  <a:cubicBezTo>
                    <a:pt x="393339" y="550056"/>
                    <a:pt x="389529" y="530371"/>
                    <a:pt x="425724" y="524021"/>
                  </a:cubicBezTo>
                  <a:cubicBezTo>
                    <a:pt x="432074" y="536721"/>
                    <a:pt x="437154" y="550056"/>
                    <a:pt x="441599" y="564026"/>
                  </a:cubicBezTo>
                  <a:cubicBezTo>
                    <a:pt x="432074" y="571011"/>
                    <a:pt x="422549" y="573551"/>
                    <a:pt x="411119" y="571646"/>
                  </a:cubicBezTo>
                  <a:close/>
                  <a:moveTo>
                    <a:pt x="435884" y="480841"/>
                  </a:moveTo>
                  <a:cubicBezTo>
                    <a:pt x="425724" y="454806"/>
                    <a:pt x="442869" y="452901"/>
                    <a:pt x="462554" y="447821"/>
                  </a:cubicBezTo>
                  <a:cubicBezTo>
                    <a:pt x="487954" y="483381"/>
                    <a:pt x="456204" y="514496"/>
                    <a:pt x="435884" y="480841"/>
                  </a:cubicBezTo>
                  <a:close/>
                  <a:moveTo>
                    <a:pt x="466364" y="555136"/>
                  </a:moveTo>
                  <a:cubicBezTo>
                    <a:pt x="458744" y="541166"/>
                    <a:pt x="447949" y="529736"/>
                    <a:pt x="451759" y="508781"/>
                  </a:cubicBezTo>
                  <a:lnTo>
                    <a:pt x="483509" y="508781"/>
                  </a:lnTo>
                  <a:cubicBezTo>
                    <a:pt x="486684" y="519576"/>
                    <a:pt x="489224" y="530371"/>
                    <a:pt x="491764" y="539261"/>
                  </a:cubicBezTo>
                  <a:cubicBezTo>
                    <a:pt x="486049" y="551961"/>
                    <a:pt x="476524" y="552596"/>
                    <a:pt x="466364" y="555136"/>
                  </a:cubicBezTo>
                  <a:close/>
                  <a:moveTo>
                    <a:pt x="551454" y="482111"/>
                  </a:moveTo>
                  <a:cubicBezTo>
                    <a:pt x="560344" y="494811"/>
                    <a:pt x="569234" y="508146"/>
                    <a:pt x="571139" y="525926"/>
                  </a:cubicBezTo>
                  <a:cubicBezTo>
                    <a:pt x="553359" y="529101"/>
                    <a:pt x="537484" y="532911"/>
                    <a:pt x="520339" y="539261"/>
                  </a:cubicBezTo>
                  <a:cubicBezTo>
                    <a:pt x="509544" y="525926"/>
                    <a:pt x="510179" y="511321"/>
                    <a:pt x="508274" y="496081"/>
                  </a:cubicBezTo>
                  <a:cubicBezTo>
                    <a:pt x="522244" y="487826"/>
                    <a:pt x="534309" y="480841"/>
                    <a:pt x="551454" y="482111"/>
                  </a:cubicBezTo>
                  <a:close/>
                  <a:moveTo>
                    <a:pt x="543199" y="456076"/>
                  </a:moveTo>
                  <a:cubicBezTo>
                    <a:pt x="529229" y="464331"/>
                    <a:pt x="516529" y="470681"/>
                    <a:pt x="501289" y="473856"/>
                  </a:cubicBezTo>
                  <a:cubicBezTo>
                    <a:pt x="492399" y="464966"/>
                    <a:pt x="489224" y="454171"/>
                    <a:pt x="487954" y="441471"/>
                  </a:cubicBezTo>
                  <a:cubicBezTo>
                    <a:pt x="500019" y="428771"/>
                    <a:pt x="515894" y="429406"/>
                    <a:pt x="531769" y="423056"/>
                  </a:cubicBezTo>
                  <a:cubicBezTo>
                    <a:pt x="536214" y="435756"/>
                    <a:pt x="539389" y="445281"/>
                    <a:pt x="543199" y="456076"/>
                  </a:cubicBezTo>
                  <a:close/>
                  <a:moveTo>
                    <a:pt x="481604" y="419246"/>
                  </a:moveTo>
                  <a:cubicBezTo>
                    <a:pt x="477794" y="409721"/>
                    <a:pt x="475254" y="403371"/>
                    <a:pt x="472714" y="396386"/>
                  </a:cubicBezTo>
                  <a:cubicBezTo>
                    <a:pt x="517799" y="362096"/>
                    <a:pt x="550184" y="405276"/>
                    <a:pt x="481604" y="419246"/>
                  </a:cubicBezTo>
                  <a:close/>
                  <a:moveTo>
                    <a:pt x="510179" y="353206"/>
                  </a:moveTo>
                  <a:cubicBezTo>
                    <a:pt x="496209" y="364636"/>
                    <a:pt x="480969" y="369081"/>
                    <a:pt x="458744" y="367811"/>
                  </a:cubicBezTo>
                  <a:cubicBezTo>
                    <a:pt x="455569" y="354476"/>
                    <a:pt x="453029" y="342411"/>
                    <a:pt x="449854" y="330346"/>
                  </a:cubicBezTo>
                  <a:cubicBezTo>
                    <a:pt x="462554" y="318916"/>
                    <a:pt x="475254" y="312566"/>
                    <a:pt x="493034" y="317011"/>
                  </a:cubicBezTo>
                  <a:cubicBezTo>
                    <a:pt x="500019" y="328441"/>
                    <a:pt x="505734" y="339871"/>
                    <a:pt x="510179" y="353206"/>
                  </a:cubicBezTo>
                  <a:close/>
                  <a:moveTo>
                    <a:pt x="484144" y="289706"/>
                  </a:moveTo>
                  <a:cubicBezTo>
                    <a:pt x="470174" y="295421"/>
                    <a:pt x="457474" y="303041"/>
                    <a:pt x="442234" y="304946"/>
                  </a:cubicBezTo>
                  <a:cubicBezTo>
                    <a:pt x="430804" y="295421"/>
                    <a:pt x="430169" y="282721"/>
                    <a:pt x="428899" y="271926"/>
                  </a:cubicBezTo>
                  <a:cubicBezTo>
                    <a:pt x="437789" y="259861"/>
                    <a:pt x="449219" y="264941"/>
                    <a:pt x="459379" y="264306"/>
                  </a:cubicBezTo>
                  <a:cubicBezTo>
                    <a:pt x="479699" y="259861"/>
                    <a:pt x="481604" y="270656"/>
                    <a:pt x="484144" y="289706"/>
                  </a:cubicBezTo>
                  <a:close/>
                  <a:moveTo>
                    <a:pt x="465729" y="238271"/>
                  </a:moveTo>
                  <a:cubicBezTo>
                    <a:pt x="451759" y="240811"/>
                    <a:pt x="439059" y="242716"/>
                    <a:pt x="424454" y="245256"/>
                  </a:cubicBezTo>
                  <a:cubicBezTo>
                    <a:pt x="416199" y="233191"/>
                    <a:pt x="410484" y="221761"/>
                    <a:pt x="413024" y="206521"/>
                  </a:cubicBezTo>
                  <a:cubicBezTo>
                    <a:pt x="423819" y="198266"/>
                    <a:pt x="437154" y="198901"/>
                    <a:pt x="451759" y="193186"/>
                  </a:cubicBezTo>
                  <a:cubicBezTo>
                    <a:pt x="460649" y="208426"/>
                    <a:pt x="465094" y="221761"/>
                    <a:pt x="465729" y="238271"/>
                  </a:cubicBezTo>
                  <a:close/>
                  <a:moveTo>
                    <a:pt x="443504" y="167786"/>
                  </a:moveTo>
                  <a:cubicBezTo>
                    <a:pt x="433979" y="181121"/>
                    <a:pt x="418739" y="181756"/>
                    <a:pt x="404769" y="183661"/>
                  </a:cubicBezTo>
                  <a:cubicBezTo>
                    <a:pt x="395244" y="175406"/>
                    <a:pt x="392069" y="165881"/>
                    <a:pt x="395244" y="152546"/>
                  </a:cubicBezTo>
                  <a:cubicBezTo>
                    <a:pt x="406039" y="149371"/>
                    <a:pt x="418104" y="145561"/>
                    <a:pt x="428899" y="142386"/>
                  </a:cubicBezTo>
                  <a:cubicBezTo>
                    <a:pt x="440964" y="147466"/>
                    <a:pt x="441599" y="157626"/>
                    <a:pt x="443504" y="16778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59" name="Google Shape;259;p5"/>
            <p:cNvSpPr/>
            <p:nvPr/>
          </p:nvSpPr>
          <p:spPr>
            <a:xfrm>
              <a:off x="8699186" y="523462"/>
              <a:ext cx="403969" cy="323646"/>
            </a:xfrm>
            <a:custGeom>
              <a:avLst/>
              <a:gdLst/>
              <a:ahLst/>
              <a:cxnLst/>
              <a:rect l="l" t="t" r="r" b="b"/>
              <a:pathLst>
                <a:path w="832925" h="667312" extrusionOk="0">
                  <a:moveTo>
                    <a:pt x="832654" y="510467"/>
                  </a:moveTo>
                  <a:cubicBezTo>
                    <a:pt x="829479" y="434902"/>
                    <a:pt x="811699" y="361242"/>
                    <a:pt x="802174" y="286312"/>
                  </a:cubicBezTo>
                  <a:cubicBezTo>
                    <a:pt x="772964" y="118672"/>
                    <a:pt x="808524" y="-22933"/>
                    <a:pt x="580559" y="3102"/>
                  </a:cubicBezTo>
                  <a:cubicBezTo>
                    <a:pt x="476419" y="-8963"/>
                    <a:pt x="405934" y="116132"/>
                    <a:pt x="355134" y="85652"/>
                  </a:cubicBezTo>
                  <a:cubicBezTo>
                    <a:pt x="259884" y="32312"/>
                    <a:pt x="139869" y="51362"/>
                    <a:pt x="38269" y="73587"/>
                  </a:cubicBezTo>
                  <a:cubicBezTo>
                    <a:pt x="-11261" y="84382"/>
                    <a:pt x="-2371" y="107242"/>
                    <a:pt x="8424" y="146612"/>
                  </a:cubicBezTo>
                  <a:cubicBezTo>
                    <a:pt x="29379" y="309172"/>
                    <a:pt x="48429" y="470462"/>
                    <a:pt x="82084" y="629847"/>
                  </a:cubicBezTo>
                  <a:cubicBezTo>
                    <a:pt x="83989" y="650802"/>
                    <a:pt x="107484" y="641277"/>
                    <a:pt x="120184" y="636197"/>
                  </a:cubicBezTo>
                  <a:cubicBezTo>
                    <a:pt x="129709" y="645722"/>
                    <a:pt x="124629" y="663502"/>
                    <a:pt x="143044" y="667312"/>
                  </a:cubicBezTo>
                  <a:cubicBezTo>
                    <a:pt x="237024" y="612067"/>
                    <a:pt x="358309" y="609527"/>
                    <a:pt x="463084" y="627942"/>
                  </a:cubicBezTo>
                  <a:cubicBezTo>
                    <a:pt x="553254" y="563807"/>
                    <a:pt x="668824" y="563172"/>
                    <a:pt x="774869" y="573967"/>
                  </a:cubicBezTo>
                  <a:cubicBezTo>
                    <a:pt x="792014" y="565712"/>
                    <a:pt x="786299" y="546027"/>
                    <a:pt x="793919" y="532692"/>
                  </a:cubicBezTo>
                  <a:cubicBezTo>
                    <a:pt x="810429" y="527612"/>
                    <a:pt x="835829" y="539677"/>
                    <a:pt x="832654" y="510467"/>
                  </a:cubicBezTo>
                  <a:close/>
                  <a:moveTo>
                    <a:pt x="377359" y="595557"/>
                  </a:moveTo>
                  <a:cubicBezTo>
                    <a:pt x="298619" y="600002"/>
                    <a:pt x="222419" y="601907"/>
                    <a:pt x="148759" y="633022"/>
                  </a:cubicBezTo>
                  <a:cubicBezTo>
                    <a:pt x="134789" y="583492"/>
                    <a:pt x="351959" y="558092"/>
                    <a:pt x="385614" y="586667"/>
                  </a:cubicBezTo>
                  <a:cubicBezTo>
                    <a:pt x="385614" y="594287"/>
                    <a:pt x="381804" y="595557"/>
                    <a:pt x="377359" y="595557"/>
                  </a:cubicBezTo>
                  <a:close/>
                  <a:moveTo>
                    <a:pt x="432604" y="585397"/>
                  </a:moveTo>
                  <a:cubicBezTo>
                    <a:pt x="332909" y="518722"/>
                    <a:pt x="209084" y="561267"/>
                    <a:pt x="107484" y="605717"/>
                  </a:cubicBezTo>
                  <a:cubicBezTo>
                    <a:pt x="60494" y="509832"/>
                    <a:pt x="77639" y="394897"/>
                    <a:pt x="47159" y="292662"/>
                  </a:cubicBezTo>
                  <a:cubicBezTo>
                    <a:pt x="51604" y="252022"/>
                    <a:pt x="2074" y="106607"/>
                    <a:pt x="45254" y="97082"/>
                  </a:cubicBezTo>
                  <a:cubicBezTo>
                    <a:pt x="143044" y="74857"/>
                    <a:pt x="338624" y="38027"/>
                    <a:pt x="385614" y="152962"/>
                  </a:cubicBezTo>
                  <a:cubicBezTo>
                    <a:pt x="410379" y="295837"/>
                    <a:pt x="436414" y="439347"/>
                    <a:pt x="432604" y="585397"/>
                  </a:cubicBezTo>
                  <a:close/>
                  <a:moveTo>
                    <a:pt x="766614" y="547297"/>
                  </a:moveTo>
                  <a:cubicBezTo>
                    <a:pt x="691049" y="546662"/>
                    <a:pt x="619294" y="547297"/>
                    <a:pt x="546269" y="561267"/>
                  </a:cubicBezTo>
                  <a:cubicBezTo>
                    <a:pt x="548809" y="521262"/>
                    <a:pt x="785664" y="490782"/>
                    <a:pt x="766614" y="547297"/>
                  </a:cubicBezTo>
                  <a:close/>
                  <a:moveTo>
                    <a:pt x="804714" y="505387"/>
                  </a:moveTo>
                  <a:cubicBezTo>
                    <a:pt x="673269" y="483162"/>
                    <a:pt x="569129" y="493322"/>
                    <a:pt x="464354" y="577777"/>
                  </a:cubicBezTo>
                  <a:cubicBezTo>
                    <a:pt x="442129" y="429187"/>
                    <a:pt x="440224" y="275517"/>
                    <a:pt x="403394" y="128197"/>
                  </a:cubicBezTo>
                  <a:cubicBezTo>
                    <a:pt x="464989" y="31677"/>
                    <a:pt x="617389" y="-10233"/>
                    <a:pt x="717084" y="45647"/>
                  </a:cubicBezTo>
                  <a:cubicBezTo>
                    <a:pt x="772964" y="92637"/>
                    <a:pt x="754549" y="188522"/>
                    <a:pt x="772329" y="255197"/>
                  </a:cubicBezTo>
                  <a:cubicBezTo>
                    <a:pt x="776774" y="340287"/>
                    <a:pt x="809159" y="420932"/>
                    <a:pt x="804714" y="505387"/>
                  </a:cubicBezTo>
                  <a:close/>
                  <a:moveTo>
                    <a:pt x="634534" y="306632"/>
                  </a:moveTo>
                  <a:cubicBezTo>
                    <a:pt x="633264" y="339652"/>
                    <a:pt x="643424" y="370132"/>
                    <a:pt x="639614" y="404422"/>
                  </a:cubicBezTo>
                  <a:cubicBezTo>
                    <a:pt x="447209" y="426012"/>
                    <a:pt x="456734" y="468557"/>
                    <a:pt x="644059" y="424107"/>
                  </a:cubicBezTo>
                  <a:cubicBezTo>
                    <a:pt x="648504" y="439347"/>
                    <a:pt x="652314" y="453317"/>
                    <a:pt x="656759" y="468557"/>
                  </a:cubicBezTo>
                  <a:cubicBezTo>
                    <a:pt x="692954" y="465382"/>
                    <a:pt x="738674" y="470462"/>
                    <a:pt x="767249" y="447602"/>
                  </a:cubicBezTo>
                  <a:cubicBezTo>
                    <a:pt x="737404" y="353622"/>
                    <a:pt x="781219" y="259007"/>
                    <a:pt x="634534" y="306632"/>
                  </a:cubicBezTo>
                  <a:close/>
                  <a:moveTo>
                    <a:pt x="675809" y="441887"/>
                  </a:moveTo>
                  <a:cubicBezTo>
                    <a:pt x="660569" y="405692"/>
                    <a:pt x="656759" y="376482"/>
                    <a:pt x="661839" y="327587"/>
                  </a:cubicBezTo>
                  <a:cubicBezTo>
                    <a:pt x="682159" y="317427"/>
                    <a:pt x="701844" y="319967"/>
                    <a:pt x="721529" y="322507"/>
                  </a:cubicBezTo>
                  <a:cubicBezTo>
                    <a:pt x="738039" y="356162"/>
                    <a:pt x="730419" y="395532"/>
                    <a:pt x="736134" y="433632"/>
                  </a:cubicBezTo>
                  <a:cubicBezTo>
                    <a:pt x="715814" y="436172"/>
                    <a:pt x="696129" y="443792"/>
                    <a:pt x="675809" y="441887"/>
                  </a:cubicBezTo>
                  <a:close/>
                  <a:moveTo>
                    <a:pt x="732959" y="166932"/>
                  </a:moveTo>
                  <a:cubicBezTo>
                    <a:pt x="737404" y="169472"/>
                    <a:pt x="744389" y="166932"/>
                    <a:pt x="745659" y="161217"/>
                  </a:cubicBezTo>
                  <a:cubicBezTo>
                    <a:pt x="744389" y="125657"/>
                    <a:pt x="672634" y="141532"/>
                    <a:pt x="657394" y="133912"/>
                  </a:cubicBezTo>
                  <a:cubicBezTo>
                    <a:pt x="623104" y="134547"/>
                    <a:pt x="419904" y="153597"/>
                    <a:pt x="476419" y="191697"/>
                  </a:cubicBezTo>
                  <a:cubicBezTo>
                    <a:pt x="556429" y="162487"/>
                    <a:pt x="649774" y="134547"/>
                    <a:pt x="732959" y="166932"/>
                  </a:cubicBezTo>
                  <a:close/>
                  <a:moveTo>
                    <a:pt x="726609" y="92002"/>
                  </a:moveTo>
                  <a:cubicBezTo>
                    <a:pt x="717719" y="29772"/>
                    <a:pt x="482134" y="92002"/>
                    <a:pt x="449114" y="126927"/>
                  </a:cubicBezTo>
                  <a:cubicBezTo>
                    <a:pt x="452924" y="132642"/>
                    <a:pt x="455464" y="137087"/>
                    <a:pt x="459274" y="143437"/>
                  </a:cubicBezTo>
                  <a:cubicBezTo>
                    <a:pt x="539284" y="94542"/>
                    <a:pt x="635169" y="79937"/>
                    <a:pt x="726609" y="92002"/>
                  </a:cubicBezTo>
                  <a:close/>
                  <a:moveTo>
                    <a:pt x="494199" y="248847"/>
                  </a:moveTo>
                  <a:cubicBezTo>
                    <a:pt x="562144" y="217097"/>
                    <a:pt x="643424" y="223447"/>
                    <a:pt x="716449" y="235512"/>
                  </a:cubicBezTo>
                  <a:cubicBezTo>
                    <a:pt x="743119" y="187887"/>
                    <a:pt x="480229" y="199317"/>
                    <a:pt x="478959" y="238687"/>
                  </a:cubicBezTo>
                  <a:cubicBezTo>
                    <a:pt x="478959" y="246942"/>
                    <a:pt x="487214" y="252657"/>
                    <a:pt x="494199" y="248847"/>
                  </a:cubicBezTo>
                  <a:close/>
                  <a:moveTo>
                    <a:pt x="528489" y="290122"/>
                  </a:moveTo>
                  <a:cubicBezTo>
                    <a:pt x="592624" y="271707"/>
                    <a:pt x="654854" y="280597"/>
                    <a:pt x="720259" y="272977"/>
                  </a:cubicBezTo>
                  <a:cubicBezTo>
                    <a:pt x="682159" y="245037"/>
                    <a:pt x="508804" y="252022"/>
                    <a:pt x="482769" y="285677"/>
                  </a:cubicBezTo>
                  <a:cubicBezTo>
                    <a:pt x="488484" y="303457"/>
                    <a:pt x="515154" y="290122"/>
                    <a:pt x="528489" y="290122"/>
                  </a:cubicBezTo>
                  <a:close/>
                  <a:moveTo>
                    <a:pt x="487214" y="344097"/>
                  </a:moveTo>
                  <a:cubicBezTo>
                    <a:pt x="524679" y="329492"/>
                    <a:pt x="568494" y="330762"/>
                    <a:pt x="602784" y="322507"/>
                  </a:cubicBezTo>
                  <a:cubicBezTo>
                    <a:pt x="610404" y="283772"/>
                    <a:pt x="438954" y="313617"/>
                    <a:pt x="487214" y="344097"/>
                  </a:cubicBezTo>
                  <a:close/>
                  <a:moveTo>
                    <a:pt x="570399" y="357432"/>
                  </a:moveTo>
                  <a:cubicBezTo>
                    <a:pt x="570399" y="356797"/>
                    <a:pt x="570399" y="356162"/>
                    <a:pt x="569764" y="355527"/>
                  </a:cubicBezTo>
                  <a:cubicBezTo>
                    <a:pt x="552619" y="361242"/>
                    <a:pt x="472609" y="361242"/>
                    <a:pt x="503089" y="389817"/>
                  </a:cubicBezTo>
                  <a:cubicBezTo>
                    <a:pt x="527219" y="389817"/>
                    <a:pt x="663744" y="368862"/>
                    <a:pt x="570399" y="357432"/>
                  </a:cubicBezTo>
                  <a:close/>
                  <a:moveTo>
                    <a:pt x="527219" y="465382"/>
                  </a:moveTo>
                  <a:cubicBezTo>
                    <a:pt x="531029" y="504752"/>
                    <a:pt x="577384" y="471097"/>
                    <a:pt x="599609" y="467287"/>
                  </a:cubicBezTo>
                  <a:cubicBezTo>
                    <a:pt x="643424" y="424742"/>
                    <a:pt x="545634" y="460937"/>
                    <a:pt x="527219" y="465382"/>
                  </a:cubicBezTo>
                  <a:close/>
                  <a:moveTo>
                    <a:pt x="80814" y="149152"/>
                  </a:moveTo>
                  <a:cubicBezTo>
                    <a:pt x="89069" y="207572"/>
                    <a:pt x="91609" y="268532"/>
                    <a:pt x="106849" y="325682"/>
                  </a:cubicBezTo>
                  <a:cubicBezTo>
                    <a:pt x="121454" y="349812"/>
                    <a:pt x="158284" y="325047"/>
                    <a:pt x="180509" y="323777"/>
                  </a:cubicBezTo>
                  <a:cubicBezTo>
                    <a:pt x="231944" y="314887"/>
                    <a:pt x="315129" y="299647"/>
                    <a:pt x="360849" y="323777"/>
                  </a:cubicBezTo>
                  <a:cubicBezTo>
                    <a:pt x="404029" y="299647"/>
                    <a:pt x="364024" y="247577"/>
                    <a:pt x="364024" y="210112"/>
                  </a:cubicBezTo>
                  <a:cubicBezTo>
                    <a:pt x="369104" y="76127"/>
                    <a:pt x="162729" y="123752"/>
                    <a:pt x="80814" y="149152"/>
                  </a:cubicBezTo>
                  <a:close/>
                  <a:moveTo>
                    <a:pt x="354499" y="290122"/>
                  </a:moveTo>
                  <a:cubicBezTo>
                    <a:pt x="277029" y="288852"/>
                    <a:pt x="202099" y="298377"/>
                    <a:pt x="125899" y="307902"/>
                  </a:cubicBezTo>
                  <a:cubicBezTo>
                    <a:pt x="118914" y="262817"/>
                    <a:pt x="111929" y="218367"/>
                    <a:pt x="104944" y="172647"/>
                  </a:cubicBezTo>
                  <a:cubicBezTo>
                    <a:pt x="172254" y="133277"/>
                    <a:pt x="262424" y="130102"/>
                    <a:pt x="332909" y="165662"/>
                  </a:cubicBezTo>
                  <a:cubicBezTo>
                    <a:pt x="350054" y="232337"/>
                    <a:pt x="357039" y="269802"/>
                    <a:pt x="354499" y="290122"/>
                  </a:cubicBezTo>
                  <a:close/>
                  <a:moveTo>
                    <a:pt x="227499" y="369497"/>
                  </a:moveTo>
                  <a:cubicBezTo>
                    <a:pt x="222419" y="351082"/>
                    <a:pt x="220514" y="348542"/>
                    <a:pt x="210989" y="347907"/>
                  </a:cubicBezTo>
                  <a:cubicBezTo>
                    <a:pt x="187494" y="351082"/>
                    <a:pt x="103039" y="349812"/>
                    <a:pt x="130344" y="388547"/>
                  </a:cubicBezTo>
                  <a:cubicBezTo>
                    <a:pt x="161459" y="381562"/>
                    <a:pt x="191304" y="365687"/>
                    <a:pt x="227499" y="369497"/>
                  </a:cubicBezTo>
                  <a:close/>
                  <a:moveTo>
                    <a:pt x="143679" y="431727"/>
                  </a:moveTo>
                  <a:cubicBezTo>
                    <a:pt x="177334" y="419662"/>
                    <a:pt x="207814" y="421567"/>
                    <a:pt x="243374" y="420297"/>
                  </a:cubicBezTo>
                  <a:cubicBezTo>
                    <a:pt x="233849" y="382832"/>
                    <a:pt x="99864" y="399342"/>
                    <a:pt x="143679" y="431727"/>
                  </a:cubicBezTo>
                  <a:close/>
                  <a:moveTo>
                    <a:pt x="288459" y="401882"/>
                  </a:moveTo>
                  <a:cubicBezTo>
                    <a:pt x="315764" y="406327"/>
                    <a:pt x="342434" y="389817"/>
                    <a:pt x="369739" y="399977"/>
                  </a:cubicBezTo>
                  <a:cubicBezTo>
                    <a:pt x="371644" y="400612"/>
                    <a:pt x="375454" y="395532"/>
                    <a:pt x="379899" y="392357"/>
                  </a:cubicBezTo>
                  <a:cubicBezTo>
                    <a:pt x="375454" y="363147"/>
                    <a:pt x="253534" y="375212"/>
                    <a:pt x="288459" y="401882"/>
                  </a:cubicBezTo>
                  <a:close/>
                  <a:moveTo>
                    <a:pt x="207179" y="439982"/>
                  </a:moveTo>
                  <a:cubicBezTo>
                    <a:pt x="207179" y="440617"/>
                    <a:pt x="207179" y="440617"/>
                    <a:pt x="207179" y="441252"/>
                  </a:cubicBezTo>
                  <a:cubicBezTo>
                    <a:pt x="190034" y="445697"/>
                    <a:pt x="151934" y="438077"/>
                    <a:pt x="148759" y="460302"/>
                  </a:cubicBezTo>
                  <a:cubicBezTo>
                    <a:pt x="155109" y="492687"/>
                    <a:pt x="295444" y="438712"/>
                    <a:pt x="207179" y="439982"/>
                  </a:cubicBezTo>
                  <a:close/>
                  <a:moveTo>
                    <a:pt x="297984" y="448237"/>
                  </a:moveTo>
                  <a:cubicBezTo>
                    <a:pt x="320844" y="443792"/>
                    <a:pt x="368469" y="461572"/>
                    <a:pt x="371009" y="427282"/>
                  </a:cubicBezTo>
                  <a:cubicBezTo>
                    <a:pt x="350054" y="426012"/>
                    <a:pt x="270044" y="410772"/>
                    <a:pt x="297984" y="448237"/>
                  </a:cubicBezTo>
                  <a:close/>
                  <a:moveTo>
                    <a:pt x="291634" y="359972"/>
                  </a:moveTo>
                  <a:cubicBezTo>
                    <a:pt x="311954" y="347907"/>
                    <a:pt x="353864" y="361242"/>
                    <a:pt x="362754" y="339652"/>
                  </a:cubicBezTo>
                  <a:cubicBezTo>
                    <a:pt x="350054" y="319332"/>
                    <a:pt x="244009" y="335207"/>
                    <a:pt x="291634" y="359972"/>
                  </a:cubicBezTo>
                  <a:close/>
                  <a:moveTo>
                    <a:pt x="177969" y="519357"/>
                  </a:moveTo>
                  <a:cubicBezTo>
                    <a:pt x="199559" y="512372"/>
                    <a:pt x="228134" y="521897"/>
                    <a:pt x="239564" y="497132"/>
                  </a:cubicBezTo>
                  <a:cubicBezTo>
                    <a:pt x="217974" y="490147"/>
                    <a:pt x="144314" y="494592"/>
                    <a:pt x="177969" y="519357"/>
                  </a:cubicBezTo>
                  <a:close/>
                  <a:moveTo>
                    <a:pt x="332274" y="485067"/>
                  </a:moveTo>
                  <a:cubicBezTo>
                    <a:pt x="311954" y="485702"/>
                    <a:pt x="265599" y="490782"/>
                    <a:pt x="301794" y="508562"/>
                  </a:cubicBezTo>
                  <a:cubicBezTo>
                    <a:pt x="326559" y="509832"/>
                    <a:pt x="396409" y="498402"/>
                    <a:pt x="332274" y="48506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60" name="Google Shape;260;p5"/>
            <p:cNvSpPr/>
            <p:nvPr/>
          </p:nvSpPr>
          <p:spPr>
            <a:xfrm>
              <a:off x="6870722" y="1009504"/>
              <a:ext cx="256151" cy="229019"/>
            </a:xfrm>
            <a:custGeom>
              <a:avLst/>
              <a:gdLst/>
              <a:ahLst/>
              <a:cxnLst/>
              <a:rect l="l" t="t" r="r" b="b"/>
              <a:pathLst>
                <a:path w="528147" h="472205" extrusionOk="0">
                  <a:moveTo>
                    <a:pt x="395469" y="177165"/>
                  </a:moveTo>
                  <a:cubicBezTo>
                    <a:pt x="443094" y="36830"/>
                    <a:pt x="381499" y="-53340"/>
                    <a:pt x="264659" y="86360"/>
                  </a:cubicBezTo>
                  <a:cubicBezTo>
                    <a:pt x="239894" y="41275"/>
                    <a:pt x="195444" y="0"/>
                    <a:pt x="143374" y="0"/>
                  </a:cubicBezTo>
                  <a:cubicBezTo>
                    <a:pt x="65269" y="15240"/>
                    <a:pt x="123054" y="139065"/>
                    <a:pt x="131944" y="187325"/>
                  </a:cubicBezTo>
                  <a:cubicBezTo>
                    <a:pt x="76064" y="179070"/>
                    <a:pt x="-40776" y="242570"/>
                    <a:pt x="14469" y="300990"/>
                  </a:cubicBezTo>
                  <a:cubicBezTo>
                    <a:pt x="41774" y="327660"/>
                    <a:pt x="81144" y="321945"/>
                    <a:pt x="109719" y="344170"/>
                  </a:cubicBezTo>
                  <a:cubicBezTo>
                    <a:pt x="102734" y="370840"/>
                    <a:pt x="109084" y="399415"/>
                    <a:pt x="92574" y="423545"/>
                  </a:cubicBezTo>
                  <a:cubicBezTo>
                    <a:pt x="86859" y="433070"/>
                    <a:pt x="90034" y="441960"/>
                    <a:pt x="95749" y="450215"/>
                  </a:cubicBezTo>
                  <a:cubicBezTo>
                    <a:pt x="112259" y="475615"/>
                    <a:pt x="147819" y="474345"/>
                    <a:pt x="159249" y="450850"/>
                  </a:cubicBezTo>
                  <a:cubicBezTo>
                    <a:pt x="175759" y="424180"/>
                    <a:pt x="207509" y="409575"/>
                    <a:pt x="235449" y="397510"/>
                  </a:cubicBezTo>
                  <a:cubicBezTo>
                    <a:pt x="289424" y="513715"/>
                    <a:pt x="403724" y="490220"/>
                    <a:pt x="379594" y="355600"/>
                  </a:cubicBezTo>
                  <a:cubicBezTo>
                    <a:pt x="470399" y="330200"/>
                    <a:pt x="493259" y="345440"/>
                    <a:pt x="525009" y="245110"/>
                  </a:cubicBezTo>
                  <a:cubicBezTo>
                    <a:pt x="549139" y="182880"/>
                    <a:pt x="427219" y="204470"/>
                    <a:pt x="395469" y="177165"/>
                  </a:cubicBezTo>
                  <a:close/>
                  <a:moveTo>
                    <a:pt x="392294" y="59055"/>
                  </a:moveTo>
                  <a:cubicBezTo>
                    <a:pt x="393564" y="106680"/>
                    <a:pt x="391659" y="133985"/>
                    <a:pt x="363719" y="175260"/>
                  </a:cubicBezTo>
                  <a:cubicBezTo>
                    <a:pt x="314824" y="185420"/>
                    <a:pt x="309744" y="137795"/>
                    <a:pt x="290059" y="103505"/>
                  </a:cubicBezTo>
                  <a:cubicBezTo>
                    <a:pt x="316094" y="73025"/>
                    <a:pt x="348479" y="12065"/>
                    <a:pt x="392294" y="59055"/>
                  </a:cubicBezTo>
                  <a:close/>
                  <a:moveTo>
                    <a:pt x="347209" y="325755"/>
                  </a:moveTo>
                  <a:cubicBezTo>
                    <a:pt x="331969" y="330835"/>
                    <a:pt x="317999" y="330200"/>
                    <a:pt x="298314" y="327025"/>
                  </a:cubicBezTo>
                  <a:cubicBezTo>
                    <a:pt x="311649" y="308610"/>
                    <a:pt x="318634" y="292100"/>
                    <a:pt x="333239" y="278130"/>
                  </a:cubicBezTo>
                  <a:cubicBezTo>
                    <a:pt x="345304" y="292735"/>
                    <a:pt x="349749" y="307975"/>
                    <a:pt x="347209" y="325755"/>
                  </a:cubicBezTo>
                  <a:close/>
                  <a:moveTo>
                    <a:pt x="271009" y="130175"/>
                  </a:moveTo>
                  <a:cubicBezTo>
                    <a:pt x="287519" y="140970"/>
                    <a:pt x="288789" y="144145"/>
                    <a:pt x="293234" y="172720"/>
                  </a:cubicBezTo>
                  <a:cubicBezTo>
                    <a:pt x="277359" y="178435"/>
                    <a:pt x="262119" y="180975"/>
                    <a:pt x="244339" y="174625"/>
                  </a:cubicBezTo>
                  <a:cubicBezTo>
                    <a:pt x="247514" y="155575"/>
                    <a:pt x="259579" y="142875"/>
                    <a:pt x="271009" y="130175"/>
                  </a:cubicBezTo>
                  <a:close/>
                  <a:moveTo>
                    <a:pt x="131309" y="77470"/>
                  </a:moveTo>
                  <a:cubicBezTo>
                    <a:pt x="173854" y="74930"/>
                    <a:pt x="176394" y="73025"/>
                    <a:pt x="187189" y="26670"/>
                  </a:cubicBezTo>
                  <a:cubicBezTo>
                    <a:pt x="208779" y="61595"/>
                    <a:pt x="240529" y="69215"/>
                    <a:pt x="250689" y="109220"/>
                  </a:cubicBezTo>
                  <a:cubicBezTo>
                    <a:pt x="229099" y="140970"/>
                    <a:pt x="209414" y="200025"/>
                    <a:pt x="161154" y="180975"/>
                  </a:cubicBezTo>
                  <a:cubicBezTo>
                    <a:pt x="144644" y="148590"/>
                    <a:pt x="124324" y="116840"/>
                    <a:pt x="131309" y="77470"/>
                  </a:cubicBezTo>
                  <a:close/>
                  <a:moveTo>
                    <a:pt x="191634" y="321310"/>
                  </a:moveTo>
                  <a:cubicBezTo>
                    <a:pt x="176394" y="325755"/>
                    <a:pt x="165599" y="326390"/>
                    <a:pt x="154169" y="320040"/>
                  </a:cubicBezTo>
                  <a:cubicBezTo>
                    <a:pt x="156074" y="305435"/>
                    <a:pt x="160519" y="293370"/>
                    <a:pt x="172584" y="283210"/>
                  </a:cubicBezTo>
                  <a:cubicBezTo>
                    <a:pt x="185284" y="292735"/>
                    <a:pt x="185919" y="306070"/>
                    <a:pt x="191634" y="321310"/>
                  </a:cubicBezTo>
                  <a:close/>
                  <a:moveTo>
                    <a:pt x="23359" y="274955"/>
                  </a:moveTo>
                  <a:cubicBezTo>
                    <a:pt x="39869" y="215265"/>
                    <a:pt x="92574" y="210185"/>
                    <a:pt x="145279" y="213995"/>
                  </a:cubicBezTo>
                  <a:cubicBezTo>
                    <a:pt x="175759" y="248285"/>
                    <a:pt x="140834" y="281305"/>
                    <a:pt x="124959" y="314960"/>
                  </a:cubicBezTo>
                  <a:cubicBezTo>
                    <a:pt x="83049" y="313690"/>
                    <a:pt x="43679" y="297815"/>
                    <a:pt x="23359" y="274955"/>
                  </a:cubicBezTo>
                  <a:close/>
                  <a:moveTo>
                    <a:pt x="163059" y="412115"/>
                  </a:moveTo>
                  <a:cubicBezTo>
                    <a:pt x="152264" y="408940"/>
                    <a:pt x="142739" y="405765"/>
                    <a:pt x="131944" y="402590"/>
                  </a:cubicBezTo>
                  <a:cubicBezTo>
                    <a:pt x="125594" y="382905"/>
                    <a:pt x="126229" y="365125"/>
                    <a:pt x="143374" y="347345"/>
                  </a:cubicBezTo>
                  <a:cubicBezTo>
                    <a:pt x="170044" y="349250"/>
                    <a:pt x="208144" y="337185"/>
                    <a:pt x="214494" y="377190"/>
                  </a:cubicBezTo>
                  <a:cubicBezTo>
                    <a:pt x="196714" y="389255"/>
                    <a:pt x="180204" y="400685"/>
                    <a:pt x="163059" y="412115"/>
                  </a:cubicBezTo>
                  <a:close/>
                  <a:moveTo>
                    <a:pt x="225289" y="327025"/>
                  </a:moveTo>
                  <a:cubicBezTo>
                    <a:pt x="170679" y="248285"/>
                    <a:pt x="196079" y="189230"/>
                    <a:pt x="295139" y="198120"/>
                  </a:cubicBezTo>
                  <a:cubicBezTo>
                    <a:pt x="326254" y="193040"/>
                    <a:pt x="331969" y="241935"/>
                    <a:pt x="314824" y="260350"/>
                  </a:cubicBezTo>
                  <a:cubicBezTo>
                    <a:pt x="285614" y="290830"/>
                    <a:pt x="279264" y="341630"/>
                    <a:pt x="225289" y="327025"/>
                  </a:cubicBezTo>
                  <a:close/>
                  <a:moveTo>
                    <a:pt x="253864" y="379095"/>
                  </a:moveTo>
                  <a:cubicBezTo>
                    <a:pt x="271644" y="343535"/>
                    <a:pt x="316729" y="349885"/>
                    <a:pt x="350384" y="355600"/>
                  </a:cubicBezTo>
                  <a:cubicBezTo>
                    <a:pt x="385309" y="470535"/>
                    <a:pt x="287519" y="482600"/>
                    <a:pt x="253864" y="379095"/>
                  </a:cubicBezTo>
                  <a:close/>
                  <a:moveTo>
                    <a:pt x="377689" y="327025"/>
                  </a:moveTo>
                  <a:cubicBezTo>
                    <a:pt x="365624" y="281305"/>
                    <a:pt x="337684" y="234950"/>
                    <a:pt x="383404" y="201295"/>
                  </a:cubicBezTo>
                  <a:cubicBezTo>
                    <a:pt x="408804" y="207645"/>
                    <a:pt x="434204" y="213360"/>
                    <a:pt x="460239" y="219710"/>
                  </a:cubicBezTo>
                  <a:cubicBezTo>
                    <a:pt x="462779" y="241300"/>
                    <a:pt x="469764" y="257175"/>
                    <a:pt x="488179" y="269875"/>
                  </a:cubicBezTo>
                  <a:cubicBezTo>
                    <a:pt x="492624" y="324485"/>
                    <a:pt x="417059" y="320675"/>
                    <a:pt x="377689" y="327025"/>
                  </a:cubicBezTo>
                  <a:close/>
                  <a:moveTo>
                    <a:pt x="257039" y="222250"/>
                  </a:moveTo>
                  <a:cubicBezTo>
                    <a:pt x="196714" y="216535"/>
                    <a:pt x="185284" y="288290"/>
                    <a:pt x="248149" y="290830"/>
                  </a:cubicBezTo>
                  <a:cubicBezTo>
                    <a:pt x="289424" y="291465"/>
                    <a:pt x="307204" y="229235"/>
                    <a:pt x="257039" y="222250"/>
                  </a:cubicBezTo>
                  <a:close/>
                  <a:moveTo>
                    <a:pt x="243069" y="266700"/>
                  </a:moveTo>
                  <a:cubicBezTo>
                    <a:pt x="215764" y="264795"/>
                    <a:pt x="229099" y="242570"/>
                    <a:pt x="248149" y="240030"/>
                  </a:cubicBezTo>
                  <a:cubicBezTo>
                    <a:pt x="272279" y="237490"/>
                    <a:pt x="262119" y="269240"/>
                    <a:pt x="243069" y="26670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61" name="Google Shape;261;p5"/>
            <p:cNvSpPr/>
            <p:nvPr/>
          </p:nvSpPr>
          <p:spPr>
            <a:xfrm rot="-2424567">
              <a:off x="1204048" y="475241"/>
              <a:ext cx="211213" cy="278694"/>
            </a:xfrm>
            <a:custGeom>
              <a:avLst/>
              <a:gdLst/>
              <a:ahLst/>
              <a:cxnLst/>
              <a:rect l="l" t="t" r="r" b="b"/>
              <a:pathLst>
                <a:path w="434661" h="573530" extrusionOk="0">
                  <a:moveTo>
                    <a:pt x="430380" y="417373"/>
                  </a:moveTo>
                  <a:cubicBezTo>
                    <a:pt x="427840" y="354508"/>
                    <a:pt x="363705" y="334823"/>
                    <a:pt x="311635" y="329743"/>
                  </a:cubicBezTo>
                  <a:cubicBezTo>
                    <a:pt x="264010" y="315138"/>
                    <a:pt x="297665" y="236398"/>
                    <a:pt x="288775" y="197028"/>
                  </a:cubicBezTo>
                  <a:cubicBezTo>
                    <a:pt x="290680" y="118923"/>
                    <a:pt x="325605" y="15418"/>
                    <a:pt x="217655" y="178"/>
                  </a:cubicBezTo>
                  <a:cubicBezTo>
                    <a:pt x="211305" y="-1092"/>
                    <a:pt x="199875" y="4623"/>
                    <a:pt x="202415" y="11608"/>
                  </a:cubicBezTo>
                  <a:cubicBezTo>
                    <a:pt x="207495" y="87808"/>
                    <a:pt x="223370" y="169088"/>
                    <a:pt x="197335" y="242748"/>
                  </a:cubicBezTo>
                  <a:cubicBezTo>
                    <a:pt x="158600" y="220523"/>
                    <a:pt x="52555" y="59868"/>
                    <a:pt x="24615" y="87173"/>
                  </a:cubicBezTo>
                  <a:cubicBezTo>
                    <a:pt x="-68095" y="172263"/>
                    <a:pt x="127485" y="297993"/>
                    <a:pt x="175745" y="366573"/>
                  </a:cubicBezTo>
                  <a:cubicBezTo>
                    <a:pt x="205590" y="403403"/>
                    <a:pt x="41760" y="420548"/>
                    <a:pt x="141455" y="548818"/>
                  </a:cubicBezTo>
                  <a:cubicBezTo>
                    <a:pt x="221465" y="630733"/>
                    <a:pt x="298935" y="488493"/>
                    <a:pt x="240515" y="419913"/>
                  </a:cubicBezTo>
                  <a:cubicBezTo>
                    <a:pt x="234165" y="409753"/>
                    <a:pt x="241150" y="384353"/>
                    <a:pt x="256390" y="395148"/>
                  </a:cubicBezTo>
                  <a:cubicBezTo>
                    <a:pt x="288775" y="436423"/>
                    <a:pt x="313540" y="498653"/>
                    <a:pt x="379580" y="489128"/>
                  </a:cubicBezTo>
                  <a:cubicBezTo>
                    <a:pt x="412600" y="482778"/>
                    <a:pt x="446890" y="451028"/>
                    <a:pt x="430380" y="417373"/>
                  </a:cubicBezTo>
                  <a:close/>
                  <a:moveTo>
                    <a:pt x="227180" y="242748"/>
                  </a:moveTo>
                  <a:cubicBezTo>
                    <a:pt x="237975" y="171628"/>
                    <a:pt x="223370" y="100508"/>
                    <a:pt x="232260" y="30023"/>
                  </a:cubicBezTo>
                  <a:cubicBezTo>
                    <a:pt x="277980" y="26213"/>
                    <a:pt x="280520" y="81458"/>
                    <a:pt x="275440" y="113843"/>
                  </a:cubicBezTo>
                  <a:cubicBezTo>
                    <a:pt x="264645" y="171628"/>
                    <a:pt x="276075" y="233858"/>
                    <a:pt x="262105" y="290373"/>
                  </a:cubicBezTo>
                  <a:cubicBezTo>
                    <a:pt x="234800" y="280848"/>
                    <a:pt x="224640" y="268148"/>
                    <a:pt x="227180" y="242748"/>
                  </a:cubicBezTo>
                  <a:close/>
                  <a:moveTo>
                    <a:pt x="152885" y="518338"/>
                  </a:moveTo>
                  <a:cubicBezTo>
                    <a:pt x="152885" y="518338"/>
                    <a:pt x="152885" y="517703"/>
                    <a:pt x="152250" y="517703"/>
                  </a:cubicBezTo>
                  <a:cubicBezTo>
                    <a:pt x="95735" y="500558"/>
                    <a:pt x="151615" y="386258"/>
                    <a:pt x="202415" y="423088"/>
                  </a:cubicBezTo>
                  <a:cubicBezTo>
                    <a:pt x="199240" y="431978"/>
                    <a:pt x="190985" y="433883"/>
                    <a:pt x="182730" y="436423"/>
                  </a:cubicBezTo>
                  <a:cubicBezTo>
                    <a:pt x="152885" y="442773"/>
                    <a:pt x="133835" y="484683"/>
                    <a:pt x="152885" y="518338"/>
                  </a:cubicBezTo>
                  <a:cubicBezTo>
                    <a:pt x="152885" y="518338"/>
                    <a:pt x="152885" y="518338"/>
                    <a:pt x="152885" y="518338"/>
                  </a:cubicBezTo>
                  <a:close/>
                  <a:moveTo>
                    <a:pt x="211305" y="402133"/>
                  </a:moveTo>
                  <a:cubicBezTo>
                    <a:pt x="200510" y="403403"/>
                    <a:pt x="196065" y="378003"/>
                    <a:pt x="209400" y="376733"/>
                  </a:cubicBezTo>
                  <a:cubicBezTo>
                    <a:pt x="225910" y="374828"/>
                    <a:pt x="228450" y="402133"/>
                    <a:pt x="211305" y="402133"/>
                  </a:cubicBezTo>
                  <a:close/>
                  <a:moveTo>
                    <a:pt x="235435" y="458648"/>
                  </a:moveTo>
                  <a:cubicBezTo>
                    <a:pt x="227180" y="451663"/>
                    <a:pt x="220830" y="444043"/>
                    <a:pt x="220195" y="433248"/>
                  </a:cubicBezTo>
                  <a:cubicBezTo>
                    <a:pt x="237340" y="439598"/>
                    <a:pt x="237340" y="439598"/>
                    <a:pt x="235435" y="458648"/>
                  </a:cubicBezTo>
                  <a:close/>
                  <a:moveTo>
                    <a:pt x="177015" y="545008"/>
                  </a:moveTo>
                  <a:cubicBezTo>
                    <a:pt x="180825" y="545008"/>
                    <a:pt x="184000" y="545643"/>
                    <a:pt x="188445" y="545643"/>
                  </a:cubicBezTo>
                  <a:cubicBezTo>
                    <a:pt x="187175" y="555168"/>
                    <a:pt x="175110" y="553263"/>
                    <a:pt x="177015" y="545008"/>
                  </a:cubicBezTo>
                  <a:close/>
                  <a:moveTo>
                    <a:pt x="164950" y="510718"/>
                  </a:moveTo>
                  <a:cubicBezTo>
                    <a:pt x="148440" y="469443"/>
                    <a:pt x="209400" y="428803"/>
                    <a:pt x="222735" y="484048"/>
                  </a:cubicBezTo>
                  <a:cubicBezTo>
                    <a:pt x="217020" y="511988"/>
                    <a:pt x="186540" y="543738"/>
                    <a:pt x="164950" y="510718"/>
                  </a:cubicBezTo>
                  <a:close/>
                  <a:moveTo>
                    <a:pt x="241150" y="477698"/>
                  </a:moveTo>
                  <a:cubicBezTo>
                    <a:pt x="247500" y="493573"/>
                    <a:pt x="240515" y="504368"/>
                    <a:pt x="241785" y="515163"/>
                  </a:cubicBezTo>
                  <a:cubicBezTo>
                    <a:pt x="240515" y="504368"/>
                    <a:pt x="236070" y="493573"/>
                    <a:pt x="241150" y="477698"/>
                  </a:cubicBezTo>
                  <a:close/>
                  <a:moveTo>
                    <a:pt x="242420" y="515163"/>
                  </a:moveTo>
                  <a:cubicBezTo>
                    <a:pt x="237975" y="520878"/>
                    <a:pt x="233530" y="526593"/>
                    <a:pt x="228450" y="532943"/>
                  </a:cubicBezTo>
                  <a:cubicBezTo>
                    <a:pt x="229085" y="513893"/>
                    <a:pt x="229085" y="513893"/>
                    <a:pt x="242420" y="515163"/>
                  </a:cubicBezTo>
                  <a:close/>
                  <a:moveTo>
                    <a:pt x="27155" y="113208"/>
                  </a:moveTo>
                  <a:cubicBezTo>
                    <a:pt x="65890" y="91618"/>
                    <a:pt x="171300" y="284658"/>
                    <a:pt x="220195" y="293548"/>
                  </a:cubicBezTo>
                  <a:lnTo>
                    <a:pt x="219560" y="300533"/>
                  </a:lnTo>
                  <a:cubicBezTo>
                    <a:pt x="140185" y="304978"/>
                    <a:pt x="221465" y="384353"/>
                    <a:pt x="237340" y="308788"/>
                  </a:cubicBezTo>
                  <a:cubicBezTo>
                    <a:pt x="257025" y="318313"/>
                    <a:pt x="270995" y="334188"/>
                    <a:pt x="287505" y="345618"/>
                  </a:cubicBezTo>
                  <a:cubicBezTo>
                    <a:pt x="250675" y="449123"/>
                    <a:pt x="-15390" y="171628"/>
                    <a:pt x="27155" y="113208"/>
                  </a:cubicBezTo>
                  <a:close/>
                  <a:moveTo>
                    <a:pt x="361165" y="474523"/>
                  </a:moveTo>
                  <a:cubicBezTo>
                    <a:pt x="306555" y="467538"/>
                    <a:pt x="248770" y="360858"/>
                    <a:pt x="328780" y="350063"/>
                  </a:cubicBezTo>
                  <a:cubicBezTo>
                    <a:pt x="400535" y="349428"/>
                    <a:pt x="460860" y="469443"/>
                    <a:pt x="361165" y="474523"/>
                  </a:cubicBezTo>
                  <a:close/>
                  <a:moveTo>
                    <a:pt x="305285" y="380543"/>
                  </a:moveTo>
                  <a:cubicBezTo>
                    <a:pt x="314810" y="401498"/>
                    <a:pt x="324970" y="421818"/>
                    <a:pt x="340845" y="439598"/>
                  </a:cubicBezTo>
                  <a:cubicBezTo>
                    <a:pt x="368785" y="464363"/>
                    <a:pt x="409425" y="441503"/>
                    <a:pt x="387835" y="405308"/>
                  </a:cubicBezTo>
                  <a:cubicBezTo>
                    <a:pt x="365610" y="382448"/>
                    <a:pt x="336400" y="346888"/>
                    <a:pt x="305285" y="380543"/>
                  </a:cubicBezTo>
                  <a:close/>
                  <a:moveTo>
                    <a:pt x="368785" y="429438"/>
                  </a:moveTo>
                  <a:cubicBezTo>
                    <a:pt x="350370" y="433248"/>
                    <a:pt x="342115" y="409118"/>
                    <a:pt x="336400" y="390068"/>
                  </a:cubicBezTo>
                  <a:cubicBezTo>
                    <a:pt x="355450" y="395148"/>
                    <a:pt x="378310" y="411658"/>
                    <a:pt x="368785" y="429438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62" name="Google Shape;262;p5"/>
            <p:cNvSpPr/>
            <p:nvPr/>
          </p:nvSpPr>
          <p:spPr>
            <a:xfrm>
              <a:off x="7556769" y="607048"/>
              <a:ext cx="402022" cy="236475"/>
            </a:xfrm>
            <a:custGeom>
              <a:avLst/>
              <a:gdLst/>
              <a:ahLst/>
              <a:cxnLst/>
              <a:rect l="l" t="t" r="r" b="b"/>
              <a:pathLst>
                <a:path w="828912" h="487578" extrusionOk="0">
                  <a:moveTo>
                    <a:pt x="827267" y="15774"/>
                  </a:moveTo>
                  <a:cubicBezTo>
                    <a:pt x="786627" y="19584"/>
                    <a:pt x="770117" y="89434"/>
                    <a:pt x="721857" y="88164"/>
                  </a:cubicBezTo>
                  <a:cubicBezTo>
                    <a:pt x="653277" y="104674"/>
                    <a:pt x="606287" y="35459"/>
                    <a:pt x="552947" y="2438"/>
                  </a:cubicBezTo>
                  <a:cubicBezTo>
                    <a:pt x="500877" y="-14706"/>
                    <a:pt x="457697" y="63399"/>
                    <a:pt x="413882" y="85624"/>
                  </a:cubicBezTo>
                  <a:cubicBezTo>
                    <a:pt x="335142" y="62764"/>
                    <a:pt x="264657" y="16409"/>
                    <a:pt x="182107" y="6884"/>
                  </a:cubicBezTo>
                  <a:cubicBezTo>
                    <a:pt x="13832" y="196114"/>
                    <a:pt x="114797" y="109119"/>
                    <a:pt x="77332" y="279934"/>
                  </a:cubicBezTo>
                  <a:cubicBezTo>
                    <a:pt x="66537" y="291999"/>
                    <a:pt x="-29983" y="332004"/>
                    <a:pt x="9387" y="343434"/>
                  </a:cubicBezTo>
                  <a:cubicBezTo>
                    <a:pt x="50662" y="334544"/>
                    <a:pt x="84952" y="279934"/>
                    <a:pt x="129402" y="297079"/>
                  </a:cubicBezTo>
                  <a:cubicBezTo>
                    <a:pt x="176392" y="312319"/>
                    <a:pt x="222747" y="330099"/>
                    <a:pt x="265292" y="356134"/>
                  </a:cubicBezTo>
                  <a:cubicBezTo>
                    <a:pt x="276087" y="364389"/>
                    <a:pt x="284977" y="365024"/>
                    <a:pt x="293867" y="356134"/>
                  </a:cubicBezTo>
                  <a:cubicBezTo>
                    <a:pt x="393562" y="278029"/>
                    <a:pt x="442457" y="290094"/>
                    <a:pt x="533897" y="372644"/>
                  </a:cubicBezTo>
                  <a:cubicBezTo>
                    <a:pt x="545962" y="407569"/>
                    <a:pt x="526277" y="473609"/>
                    <a:pt x="568187" y="487579"/>
                  </a:cubicBezTo>
                  <a:cubicBezTo>
                    <a:pt x="606922" y="460909"/>
                    <a:pt x="664707" y="478054"/>
                    <a:pt x="703442" y="453289"/>
                  </a:cubicBezTo>
                  <a:cubicBezTo>
                    <a:pt x="697092" y="439954"/>
                    <a:pt x="694552" y="438049"/>
                    <a:pt x="685662" y="441224"/>
                  </a:cubicBezTo>
                  <a:cubicBezTo>
                    <a:pt x="647562" y="453924"/>
                    <a:pt x="608192" y="451384"/>
                    <a:pt x="565647" y="457099"/>
                  </a:cubicBezTo>
                  <a:cubicBezTo>
                    <a:pt x="530722" y="351054"/>
                    <a:pt x="638037" y="335179"/>
                    <a:pt x="681852" y="264059"/>
                  </a:cubicBezTo>
                  <a:cubicBezTo>
                    <a:pt x="669152" y="215164"/>
                    <a:pt x="663437" y="157379"/>
                    <a:pt x="683122" y="109754"/>
                  </a:cubicBezTo>
                  <a:cubicBezTo>
                    <a:pt x="714237" y="105309"/>
                    <a:pt x="751067" y="116104"/>
                    <a:pt x="774562" y="91339"/>
                  </a:cubicBezTo>
                  <a:cubicBezTo>
                    <a:pt x="787262" y="69114"/>
                    <a:pt x="838698" y="42444"/>
                    <a:pt x="827267" y="15774"/>
                  </a:cubicBezTo>
                  <a:close/>
                  <a:moveTo>
                    <a:pt x="291962" y="332004"/>
                  </a:moveTo>
                  <a:cubicBezTo>
                    <a:pt x="236082" y="338354"/>
                    <a:pt x="173217" y="285649"/>
                    <a:pt x="115432" y="270409"/>
                  </a:cubicBezTo>
                  <a:cubicBezTo>
                    <a:pt x="90032" y="159284"/>
                    <a:pt x="116067" y="100229"/>
                    <a:pt x="200522" y="26569"/>
                  </a:cubicBezTo>
                  <a:cubicBezTo>
                    <a:pt x="260847" y="58319"/>
                    <a:pt x="361177" y="58954"/>
                    <a:pt x="394832" y="119914"/>
                  </a:cubicBezTo>
                  <a:cubicBezTo>
                    <a:pt x="399912" y="261519"/>
                    <a:pt x="438012" y="269774"/>
                    <a:pt x="291962" y="332004"/>
                  </a:cubicBezTo>
                  <a:close/>
                  <a:moveTo>
                    <a:pt x="550407" y="352324"/>
                  </a:moveTo>
                  <a:cubicBezTo>
                    <a:pt x="510402" y="332004"/>
                    <a:pt x="466587" y="307874"/>
                    <a:pt x="431662" y="278664"/>
                  </a:cubicBezTo>
                  <a:cubicBezTo>
                    <a:pt x="443092" y="255804"/>
                    <a:pt x="535802" y="344069"/>
                    <a:pt x="563107" y="328194"/>
                  </a:cubicBezTo>
                  <a:cubicBezTo>
                    <a:pt x="563742" y="298349"/>
                    <a:pt x="504052" y="297079"/>
                    <a:pt x="486272" y="272949"/>
                  </a:cubicBezTo>
                  <a:cubicBezTo>
                    <a:pt x="462142" y="255169"/>
                    <a:pt x="461507" y="255804"/>
                    <a:pt x="428487" y="257709"/>
                  </a:cubicBezTo>
                  <a:cubicBezTo>
                    <a:pt x="400547" y="118644"/>
                    <a:pt x="415787" y="98324"/>
                    <a:pt x="533262" y="22124"/>
                  </a:cubicBezTo>
                  <a:cubicBezTo>
                    <a:pt x="578347" y="42444"/>
                    <a:pt x="611367" y="76099"/>
                    <a:pt x="651372" y="104039"/>
                  </a:cubicBezTo>
                  <a:cubicBezTo>
                    <a:pt x="649467" y="159284"/>
                    <a:pt x="643752" y="213259"/>
                    <a:pt x="653277" y="267234"/>
                  </a:cubicBezTo>
                  <a:cubicBezTo>
                    <a:pt x="625337" y="299619"/>
                    <a:pt x="599302" y="321209"/>
                    <a:pt x="550407" y="352324"/>
                  </a:cubicBezTo>
                  <a:close/>
                  <a:moveTo>
                    <a:pt x="362447" y="111024"/>
                  </a:moveTo>
                  <a:cubicBezTo>
                    <a:pt x="361812" y="137059"/>
                    <a:pt x="340222" y="276124"/>
                    <a:pt x="384037" y="261519"/>
                  </a:cubicBezTo>
                  <a:cubicBezTo>
                    <a:pt x="370702" y="227229"/>
                    <a:pt x="410072" y="110389"/>
                    <a:pt x="362447" y="111024"/>
                  </a:cubicBezTo>
                  <a:close/>
                  <a:moveTo>
                    <a:pt x="222112" y="274854"/>
                  </a:moveTo>
                  <a:cubicBezTo>
                    <a:pt x="194807" y="267234"/>
                    <a:pt x="166867" y="234849"/>
                    <a:pt x="138292" y="246279"/>
                  </a:cubicBezTo>
                  <a:cubicBezTo>
                    <a:pt x="140832" y="274219"/>
                    <a:pt x="241797" y="302159"/>
                    <a:pt x="269737" y="317399"/>
                  </a:cubicBezTo>
                  <a:cubicBezTo>
                    <a:pt x="303392" y="300254"/>
                    <a:pt x="234812" y="284379"/>
                    <a:pt x="222112" y="274854"/>
                  </a:cubicBezTo>
                  <a:close/>
                  <a:moveTo>
                    <a:pt x="199887" y="46889"/>
                  </a:moveTo>
                  <a:cubicBezTo>
                    <a:pt x="182107" y="69749"/>
                    <a:pt x="105272" y="126264"/>
                    <a:pt x="137657" y="151664"/>
                  </a:cubicBezTo>
                  <a:cubicBezTo>
                    <a:pt x="149722" y="130074"/>
                    <a:pt x="253227" y="46889"/>
                    <a:pt x="199887" y="46889"/>
                  </a:cubicBezTo>
                  <a:close/>
                  <a:moveTo>
                    <a:pt x="446267" y="123724"/>
                  </a:moveTo>
                  <a:cubicBezTo>
                    <a:pt x="410707" y="111659"/>
                    <a:pt x="443727" y="204369"/>
                    <a:pt x="440552" y="224054"/>
                  </a:cubicBezTo>
                  <a:cubicBezTo>
                    <a:pt x="449442" y="248184"/>
                    <a:pt x="468492" y="228499"/>
                    <a:pt x="462777" y="219609"/>
                  </a:cubicBezTo>
                  <a:cubicBezTo>
                    <a:pt x="455792" y="185319"/>
                    <a:pt x="462142" y="151664"/>
                    <a:pt x="446267" y="123724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263" name="Google Shape;263;p5"/>
            <p:cNvGrpSpPr/>
            <p:nvPr/>
          </p:nvGrpSpPr>
          <p:grpSpPr>
            <a:xfrm rot="890855">
              <a:off x="3181660" y="515636"/>
              <a:ext cx="370663" cy="217580"/>
              <a:chOff x="1429156" y="1387535"/>
              <a:chExt cx="657769" cy="386112"/>
            </a:xfrm>
          </p:grpSpPr>
          <p:sp>
            <p:nvSpPr>
              <p:cNvPr id="264" name="Google Shape;264;p5"/>
              <p:cNvSpPr/>
              <p:nvPr/>
            </p:nvSpPr>
            <p:spPr>
              <a:xfrm>
                <a:off x="1429156" y="1387535"/>
                <a:ext cx="657769" cy="386112"/>
              </a:xfrm>
              <a:custGeom>
                <a:avLst/>
                <a:gdLst/>
                <a:ahLst/>
                <a:cxnLst/>
                <a:rect l="l" t="t" r="r" b="b"/>
                <a:pathLst>
                  <a:path w="764848" h="448968" extrusionOk="0">
                    <a:moveTo>
                      <a:pt x="741700" y="448969"/>
                    </a:moveTo>
                    <a:cubicBezTo>
                      <a:pt x="719475" y="440079"/>
                      <a:pt x="715030" y="440714"/>
                      <a:pt x="686455" y="443889"/>
                    </a:cubicBezTo>
                    <a:cubicBezTo>
                      <a:pt x="552470" y="455319"/>
                      <a:pt x="419120" y="428649"/>
                      <a:pt x="285770" y="436269"/>
                    </a:cubicBezTo>
                    <a:cubicBezTo>
                      <a:pt x="193060" y="430554"/>
                      <a:pt x="98445" y="428649"/>
                      <a:pt x="6370" y="441349"/>
                    </a:cubicBezTo>
                    <a:cubicBezTo>
                      <a:pt x="-45700" y="400709"/>
                      <a:pt x="237510" y="281329"/>
                      <a:pt x="273070" y="259739"/>
                    </a:cubicBezTo>
                    <a:cubicBezTo>
                      <a:pt x="431820" y="183539"/>
                      <a:pt x="582950" y="91464"/>
                      <a:pt x="735985" y="3834"/>
                    </a:cubicBezTo>
                    <a:cubicBezTo>
                      <a:pt x="748685" y="-3786"/>
                      <a:pt x="759480" y="24"/>
                      <a:pt x="761385" y="14629"/>
                    </a:cubicBezTo>
                    <a:cubicBezTo>
                      <a:pt x="772180" y="114324"/>
                      <a:pt x="753765" y="215924"/>
                      <a:pt x="759480" y="316889"/>
                    </a:cubicBezTo>
                    <a:cubicBezTo>
                      <a:pt x="752495" y="359434"/>
                      <a:pt x="769640" y="414044"/>
                      <a:pt x="741700" y="448969"/>
                    </a:cubicBezTo>
                    <a:close/>
                    <a:moveTo>
                      <a:pt x="615970" y="418489"/>
                    </a:moveTo>
                    <a:cubicBezTo>
                      <a:pt x="647720" y="425474"/>
                      <a:pt x="636290" y="413409"/>
                      <a:pt x="645815" y="393724"/>
                    </a:cubicBezTo>
                    <a:cubicBezTo>
                      <a:pt x="661690" y="396264"/>
                      <a:pt x="657880" y="414044"/>
                      <a:pt x="669945" y="421029"/>
                    </a:cubicBezTo>
                    <a:cubicBezTo>
                      <a:pt x="675660" y="420394"/>
                      <a:pt x="682645" y="420394"/>
                      <a:pt x="690900" y="419759"/>
                    </a:cubicBezTo>
                    <a:cubicBezTo>
                      <a:pt x="692170" y="410234"/>
                      <a:pt x="692805" y="402614"/>
                      <a:pt x="694075" y="394994"/>
                    </a:cubicBezTo>
                    <a:cubicBezTo>
                      <a:pt x="703600" y="394994"/>
                      <a:pt x="705505" y="401979"/>
                      <a:pt x="708680" y="407059"/>
                    </a:cubicBezTo>
                    <a:cubicBezTo>
                      <a:pt x="718205" y="421664"/>
                      <a:pt x="735350" y="405154"/>
                      <a:pt x="734080" y="391819"/>
                    </a:cubicBezTo>
                    <a:cubicBezTo>
                      <a:pt x="734715" y="274344"/>
                      <a:pt x="747415" y="153059"/>
                      <a:pt x="738525" y="37489"/>
                    </a:cubicBezTo>
                    <a:cubicBezTo>
                      <a:pt x="616605" y="87019"/>
                      <a:pt x="508020" y="171474"/>
                      <a:pt x="388005" y="229259"/>
                    </a:cubicBezTo>
                    <a:cubicBezTo>
                      <a:pt x="278785" y="288314"/>
                      <a:pt x="157500" y="328954"/>
                      <a:pt x="59710" y="406424"/>
                    </a:cubicBezTo>
                    <a:cubicBezTo>
                      <a:pt x="81300" y="415949"/>
                      <a:pt x="101620" y="415949"/>
                      <a:pt x="122575" y="412139"/>
                    </a:cubicBezTo>
                    <a:cubicBezTo>
                      <a:pt x="125115" y="401344"/>
                      <a:pt x="127020" y="392454"/>
                      <a:pt x="128925" y="383564"/>
                    </a:cubicBezTo>
                    <a:cubicBezTo>
                      <a:pt x="154325" y="379119"/>
                      <a:pt x="141625" y="432459"/>
                      <a:pt x="165120" y="404519"/>
                    </a:cubicBezTo>
                    <a:cubicBezTo>
                      <a:pt x="167025" y="400074"/>
                      <a:pt x="165755" y="393724"/>
                      <a:pt x="174010" y="391819"/>
                    </a:cubicBezTo>
                    <a:cubicBezTo>
                      <a:pt x="194965" y="416584"/>
                      <a:pt x="208935" y="421664"/>
                      <a:pt x="221000" y="386104"/>
                    </a:cubicBezTo>
                    <a:cubicBezTo>
                      <a:pt x="238145" y="394994"/>
                      <a:pt x="238780" y="428649"/>
                      <a:pt x="264180" y="408964"/>
                    </a:cubicBezTo>
                    <a:cubicBezTo>
                      <a:pt x="266085" y="401344"/>
                      <a:pt x="267990" y="393724"/>
                      <a:pt x="269895" y="385469"/>
                    </a:cubicBezTo>
                    <a:cubicBezTo>
                      <a:pt x="286405" y="388644"/>
                      <a:pt x="279420" y="407059"/>
                      <a:pt x="292755" y="414044"/>
                    </a:cubicBezTo>
                    <a:cubicBezTo>
                      <a:pt x="299105" y="413409"/>
                      <a:pt x="308630" y="412774"/>
                      <a:pt x="314345" y="412139"/>
                    </a:cubicBezTo>
                    <a:cubicBezTo>
                      <a:pt x="323870" y="404519"/>
                      <a:pt x="314980" y="392454"/>
                      <a:pt x="327045" y="388644"/>
                    </a:cubicBezTo>
                    <a:cubicBezTo>
                      <a:pt x="339745" y="400709"/>
                      <a:pt x="348635" y="422934"/>
                      <a:pt x="374670" y="409599"/>
                    </a:cubicBezTo>
                    <a:cubicBezTo>
                      <a:pt x="374035" y="400709"/>
                      <a:pt x="373400" y="391819"/>
                      <a:pt x="372765" y="379119"/>
                    </a:cubicBezTo>
                    <a:cubicBezTo>
                      <a:pt x="405785" y="384199"/>
                      <a:pt x="385465" y="430554"/>
                      <a:pt x="425470" y="414679"/>
                    </a:cubicBezTo>
                    <a:cubicBezTo>
                      <a:pt x="429915" y="409599"/>
                      <a:pt x="424200" y="399439"/>
                      <a:pt x="434360" y="394994"/>
                    </a:cubicBezTo>
                    <a:cubicBezTo>
                      <a:pt x="445790" y="408329"/>
                      <a:pt x="454045" y="430554"/>
                      <a:pt x="478810" y="416584"/>
                    </a:cubicBezTo>
                    <a:cubicBezTo>
                      <a:pt x="485160" y="407694"/>
                      <a:pt x="473730" y="396264"/>
                      <a:pt x="483890" y="386739"/>
                    </a:cubicBezTo>
                    <a:cubicBezTo>
                      <a:pt x="503575" y="401344"/>
                      <a:pt x="502940" y="441984"/>
                      <a:pt x="535325" y="421029"/>
                    </a:cubicBezTo>
                    <a:cubicBezTo>
                      <a:pt x="535960" y="410234"/>
                      <a:pt x="536595" y="398804"/>
                      <a:pt x="537865" y="386739"/>
                    </a:cubicBezTo>
                    <a:cubicBezTo>
                      <a:pt x="560090" y="389914"/>
                      <a:pt x="549295" y="410869"/>
                      <a:pt x="561360" y="421029"/>
                    </a:cubicBezTo>
                    <a:cubicBezTo>
                      <a:pt x="600730" y="433094"/>
                      <a:pt x="587395" y="409599"/>
                      <a:pt x="600095" y="388009"/>
                    </a:cubicBezTo>
                    <a:cubicBezTo>
                      <a:pt x="605810" y="398169"/>
                      <a:pt x="610255" y="407059"/>
                      <a:pt x="615970" y="418489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265" name="Google Shape;265;p5"/>
              <p:cNvSpPr/>
              <p:nvPr/>
            </p:nvSpPr>
            <p:spPr>
              <a:xfrm>
                <a:off x="1703617" y="1534561"/>
                <a:ext cx="308110" cy="146566"/>
              </a:xfrm>
              <a:custGeom>
                <a:avLst/>
                <a:gdLst/>
                <a:ahLst/>
                <a:cxnLst/>
                <a:rect l="l" t="t" r="r" b="b"/>
                <a:pathLst>
                  <a:path w="358267" h="170426" extrusionOk="0">
                    <a:moveTo>
                      <a:pt x="331351" y="0"/>
                    </a:moveTo>
                    <a:cubicBezTo>
                      <a:pt x="385326" y="29845"/>
                      <a:pt x="340241" y="100330"/>
                      <a:pt x="347226" y="149860"/>
                    </a:cubicBezTo>
                    <a:cubicBezTo>
                      <a:pt x="345956" y="186690"/>
                      <a:pt x="250706" y="162560"/>
                      <a:pt x="222766" y="163830"/>
                    </a:cubicBezTo>
                    <a:cubicBezTo>
                      <a:pt x="152281" y="173990"/>
                      <a:pt x="81796" y="159385"/>
                      <a:pt x="10676" y="165735"/>
                    </a:cubicBezTo>
                    <a:cubicBezTo>
                      <a:pt x="-67429" y="148590"/>
                      <a:pt x="307856" y="15240"/>
                      <a:pt x="331351" y="0"/>
                    </a:cubicBezTo>
                    <a:close/>
                    <a:moveTo>
                      <a:pt x="331986" y="27305"/>
                    </a:moveTo>
                    <a:cubicBezTo>
                      <a:pt x="281821" y="40005"/>
                      <a:pt x="86241" y="122555"/>
                      <a:pt x="64651" y="139700"/>
                    </a:cubicBezTo>
                    <a:cubicBezTo>
                      <a:pt x="146566" y="156845"/>
                      <a:pt x="236736" y="147955"/>
                      <a:pt x="321191" y="142875"/>
                    </a:cubicBezTo>
                    <a:cubicBezTo>
                      <a:pt x="327541" y="104140"/>
                      <a:pt x="333891" y="66675"/>
                      <a:pt x="331986" y="27305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266" name="Google Shape;266;p5"/>
            <p:cNvSpPr/>
            <p:nvPr/>
          </p:nvSpPr>
          <p:spPr>
            <a:xfrm rot="-2499483">
              <a:off x="4165391" y="919169"/>
              <a:ext cx="428994" cy="113072"/>
            </a:xfrm>
            <a:custGeom>
              <a:avLst/>
              <a:gdLst/>
              <a:ahLst/>
              <a:cxnLst/>
              <a:rect l="l" t="t" r="r" b="b"/>
              <a:pathLst>
                <a:path w="884171" h="233045" extrusionOk="0">
                  <a:moveTo>
                    <a:pt x="857928" y="0"/>
                  </a:moveTo>
                  <a:cubicBezTo>
                    <a:pt x="574717" y="35560"/>
                    <a:pt x="287698" y="28575"/>
                    <a:pt x="3218" y="62230"/>
                  </a:cubicBezTo>
                  <a:cubicBezTo>
                    <a:pt x="6393" y="102870"/>
                    <a:pt x="-13927" y="213360"/>
                    <a:pt x="19727" y="233045"/>
                  </a:cubicBezTo>
                  <a:cubicBezTo>
                    <a:pt x="151173" y="226695"/>
                    <a:pt x="281348" y="213995"/>
                    <a:pt x="413427" y="214630"/>
                  </a:cubicBezTo>
                  <a:cubicBezTo>
                    <a:pt x="563923" y="219075"/>
                    <a:pt x="715053" y="208280"/>
                    <a:pt x="865548" y="195580"/>
                  </a:cubicBezTo>
                  <a:cubicBezTo>
                    <a:pt x="899203" y="207010"/>
                    <a:pt x="881423" y="5080"/>
                    <a:pt x="857928" y="0"/>
                  </a:cubicBezTo>
                  <a:close/>
                  <a:moveTo>
                    <a:pt x="860467" y="169545"/>
                  </a:moveTo>
                  <a:cubicBezTo>
                    <a:pt x="825542" y="180340"/>
                    <a:pt x="790617" y="177165"/>
                    <a:pt x="756328" y="185420"/>
                  </a:cubicBezTo>
                  <a:cubicBezTo>
                    <a:pt x="748707" y="175260"/>
                    <a:pt x="742357" y="167005"/>
                    <a:pt x="735373" y="157480"/>
                  </a:cubicBezTo>
                  <a:cubicBezTo>
                    <a:pt x="723942" y="175260"/>
                    <a:pt x="730928" y="186690"/>
                    <a:pt x="703623" y="183515"/>
                  </a:cubicBezTo>
                  <a:cubicBezTo>
                    <a:pt x="699813" y="175895"/>
                    <a:pt x="695367" y="168275"/>
                    <a:pt x="690923" y="160020"/>
                  </a:cubicBezTo>
                  <a:cubicBezTo>
                    <a:pt x="677588" y="164465"/>
                    <a:pt x="685842" y="179070"/>
                    <a:pt x="676317" y="184150"/>
                  </a:cubicBezTo>
                  <a:cubicBezTo>
                    <a:pt x="662982" y="182245"/>
                    <a:pt x="673778" y="159385"/>
                    <a:pt x="654092" y="161290"/>
                  </a:cubicBezTo>
                  <a:cubicBezTo>
                    <a:pt x="652188" y="168910"/>
                    <a:pt x="649648" y="177800"/>
                    <a:pt x="647742" y="186690"/>
                  </a:cubicBezTo>
                  <a:cubicBezTo>
                    <a:pt x="598213" y="209550"/>
                    <a:pt x="632503" y="132080"/>
                    <a:pt x="597578" y="128270"/>
                  </a:cubicBezTo>
                  <a:cubicBezTo>
                    <a:pt x="574717" y="146050"/>
                    <a:pt x="625517" y="198120"/>
                    <a:pt x="575988" y="194310"/>
                  </a:cubicBezTo>
                  <a:cubicBezTo>
                    <a:pt x="571542" y="184150"/>
                    <a:pt x="566463" y="172720"/>
                    <a:pt x="561382" y="160020"/>
                  </a:cubicBezTo>
                  <a:cubicBezTo>
                    <a:pt x="548682" y="168910"/>
                    <a:pt x="555667" y="180975"/>
                    <a:pt x="551223" y="189865"/>
                  </a:cubicBezTo>
                  <a:cubicBezTo>
                    <a:pt x="527727" y="199390"/>
                    <a:pt x="528363" y="180340"/>
                    <a:pt x="515663" y="167640"/>
                  </a:cubicBezTo>
                  <a:cubicBezTo>
                    <a:pt x="506138" y="172720"/>
                    <a:pt x="510582" y="179070"/>
                    <a:pt x="509948" y="184785"/>
                  </a:cubicBezTo>
                  <a:cubicBezTo>
                    <a:pt x="503598" y="211455"/>
                    <a:pt x="478832" y="184150"/>
                    <a:pt x="477563" y="168275"/>
                  </a:cubicBezTo>
                  <a:cubicBezTo>
                    <a:pt x="475657" y="168275"/>
                    <a:pt x="473118" y="168910"/>
                    <a:pt x="471213" y="168910"/>
                  </a:cubicBezTo>
                  <a:cubicBezTo>
                    <a:pt x="468673" y="176530"/>
                    <a:pt x="468038" y="185420"/>
                    <a:pt x="468673" y="192405"/>
                  </a:cubicBezTo>
                  <a:cubicBezTo>
                    <a:pt x="419143" y="222885"/>
                    <a:pt x="449623" y="139065"/>
                    <a:pt x="420413" y="134620"/>
                  </a:cubicBezTo>
                  <a:cubicBezTo>
                    <a:pt x="403268" y="157480"/>
                    <a:pt x="441368" y="204470"/>
                    <a:pt x="384852" y="194310"/>
                  </a:cubicBezTo>
                  <a:cubicBezTo>
                    <a:pt x="379773" y="186690"/>
                    <a:pt x="374057" y="178435"/>
                    <a:pt x="367707" y="168910"/>
                  </a:cubicBezTo>
                  <a:cubicBezTo>
                    <a:pt x="355643" y="175260"/>
                    <a:pt x="365802" y="188595"/>
                    <a:pt x="356277" y="194310"/>
                  </a:cubicBezTo>
                  <a:cubicBezTo>
                    <a:pt x="341038" y="190500"/>
                    <a:pt x="348023" y="171450"/>
                    <a:pt x="337227" y="164465"/>
                  </a:cubicBezTo>
                  <a:cubicBezTo>
                    <a:pt x="323893" y="161290"/>
                    <a:pt x="327702" y="179705"/>
                    <a:pt x="325798" y="187960"/>
                  </a:cubicBezTo>
                  <a:cubicBezTo>
                    <a:pt x="311827" y="185420"/>
                    <a:pt x="316907" y="161290"/>
                    <a:pt x="299763" y="167640"/>
                  </a:cubicBezTo>
                  <a:cubicBezTo>
                    <a:pt x="299127" y="175260"/>
                    <a:pt x="298493" y="183515"/>
                    <a:pt x="297857" y="193040"/>
                  </a:cubicBezTo>
                  <a:cubicBezTo>
                    <a:pt x="284523" y="198120"/>
                    <a:pt x="270552" y="196215"/>
                    <a:pt x="255313" y="193675"/>
                  </a:cubicBezTo>
                  <a:cubicBezTo>
                    <a:pt x="253407" y="123190"/>
                    <a:pt x="226102" y="121285"/>
                    <a:pt x="228643" y="193675"/>
                  </a:cubicBezTo>
                  <a:cubicBezTo>
                    <a:pt x="208957" y="210185"/>
                    <a:pt x="200068" y="191770"/>
                    <a:pt x="189907" y="181610"/>
                  </a:cubicBezTo>
                  <a:cubicBezTo>
                    <a:pt x="187368" y="183515"/>
                    <a:pt x="184827" y="184150"/>
                    <a:pt x="184193" y="185420"/>
                  </a:cubicBezTo>
                  <a:cubicBezTo>
                    <a:pt x="179748" y="215265"/>
                    <a:pt x="160063" y="195580"/>
                    <a:pt x="153713" y="178435"/>
                  </a:cubicBezTo>
                  <a:cubicBezTo>
                    <a:pt x="136568" y="176530"/>
                    <a:pt x="152443" y="219075"/>
                    <a:pt x="127043" y="200025"/>
                  </a:cubicBezTo>
                  <a:cubicBezTo>
                    <a:pt x="124502" y="193040"/>
                    <a:pt x="122598" y="184150"/>
                    <a:pt x="116248" y="179070"/>
                  </a:cubicBezTo>
                  <a:cubicBezTo>
                    <a:pt x="104818" y="182245"/>
                    <a:pt x="108627" y="191135"/>
                    <a:pt x="106088" y="197485"/>
                  </a:cubicBezTo>
                  <a:cubicBezTo>
                    <a:pt x="76877" y="236855"/>
                    <a:pt x="86402" y="157480"/>
                    <a:pt x="76877" y="144780"/>
                  </a:cubicBezTo>
                  <a:cubicBezTo>
                    <a:pt x="43857" y="125095"/>
                    <a:pt x="66718" y="187325"/>
                    <a:pt x="62273" y="203200"/>
                  </a:cubicBezTo>
                  <a:cubicBezTo>
                    <a:pt x="52113" y="213360"/>
                    <a:pt x="41318" y="208280"/>
                    <a:pt x="29888" y="208280"/>
                  </a:cubicBezTo>
                  <a:cubicBezTo>
                    <a:pt x="26077" y="177165"/>
                    <a:pt x="5123" y="95250"/>
                    <a:pt x="35602" y="78740"/>
                  </a:cubicBezTo>
                  <a:cubicBezTo>
                    <a:pt x="133393" y="58420"/>
                    <a:pt x="233723" y="57785"/>
                    <a:pt x="333418" y="53975"/>
                  </a:cubicBezTo>
                  <a:cubicBezTo>
                    <a:pt x="505502" y="41910"/>
                    <a:pt x="680763" y="26670"/>
                    <a:pt x="852213" y="30480"/>
                  </a:cubicBezTo>
                  <a:cubicBezTo>
                    <a:pt x="863007" y="74930"/>
                    <a:pt x="864913" y="125730"/>
                    <a:pt x="860467" y="169545"/>
                  </a:cubicBezTo>
                  <a:close/>
                  <a:moveTo>
                    <a:pt x="776648" y="102235"/>
                  </a:moveTo>
                  <a:cubicBezTo>
                    <a:pt x="776648" y="144780"/>
                    <a:pt x="831892" y="132080"/>
                    <a:pt x="839513" y="100965"/>
                  </a:cubicBezTo>
                  <a:cubicBezTo>
                    <a:pt x="838878" y="50800"/>
                    <a:pt x="779188" y="59055"/>
                    <a:pt x="776648" y="102235"/>
                  </a:cubicBezTo>
                  <a:close/>
                  <a:moveTo>
                    <a:pt x="796967" y="102235"/>
                  </a:moveTo>
                  <a:cubicBezTo>
                    <a:pt x="799507" y="89535"/>
                    <a:pt x="809032" y="91440"/>
                    <a:pt x="817288" y="101600"/>
                  </a:cubicBezTo>
                  <a:cubicBezTo>
                    <a:pt x="809032" y="107315"/>
                    <a:pt x="796332" y="116205"/>
                    <a:pt x="796967" y="10223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67" name="Google Shape;267;p5"/>
            <p:cNvSpPr/>
            <p:nvPr/>
          </p:nvSpPr>
          <p:spPr>
            <a:xfrm>
              <a:off x="674582" y="523294"/>
              <a:ext cx="375105" cy="294447"/>
            </a:xfrm>
            <a:custGeom>
              <a:avLst/>
              <a:gdLst/>
              <a:ahLst/>
              <a:cxnLst/>
              <a:rect l="l" t="t" r="r" b="b"/>
              <a:pathLst>
                <a:path w="773413" h="607108" extrusionOk="0">
                  <a:moveTo>
                    <a:pt x="330200" y="266676"/>
                  </a:moveTo>
                  <a:cubicBezTo>
                    <a:pt x="311785" y="287631"/>
                    <a:pt x="356870" y="297791"/>
                    <a:pt x="365125" y="312396"/>
                  </a:cubicBezTo>
                  <a:cubicBezTo>
                    <a:pt x="452120" y="383516"/>
                    <a:pt x="374650" y="271121"/>
                    <a:pt x="330200" y="266676"/>
                  </a:cubicBezTo>
                  <a:close/>
                  <a:moveTo>
                    <a:pt x="345440" y="379706"/>
                  </a:moveTo>
                  <a:cubicBezTo>
                    <a:pt x="343535" y="361291"/>
                    <a:pt x="321945" y="360021"/>
                    <a:pt x="318770" y="343511"/>
                  </a:cubicBezTo>
                  <a:cubicBezTo>
                    <a:pt x="320675" y="320016"/>
                    <a:pt x="302260" y="323826"/>
                    <a:pt x="288925" y="317476"/>
                  </a:cubicBezTo>
                  <a:cubicBezTo>
                    <a:pt x="288290" y="309856"/>
                    <a:pt x="287655" y="302871"/>
                    <a:pt x="287020" y="295886"/>
                  </a:cubicBezTo>
                  <a:cubicBezTo>
                    <a:pt x="256540" y="302871"/>
                    <a:pt x="237490" y="313031"/>
                    <a:pt x="245745" y="340336"/>
                  </a:cubicBezTo>
                  <a:cubicBezTo>
                    <a:pt x="258445" y="358116"/>
                    <a:pt x="277495" y="337796"/>
                    <a:pt x="294005" y="347956"/>
                  </a:cubicBezTo>
                  <a:cubicBezTo>
                    <a:pt x="292100" y="368911"/>
                    <a:pt x="304800" y="377801"/>
                    <a:pt x="325120" y="377801"/>
                  </a:cubicBezTo>
                  <a:cubicBezTo>
                    <a:pt x="336550" y="404471"/>
                    <a:pt x="335915" y="405106"/>
                    <a:pt x="358775" y="416536"/>
                  </a:cubicBezTo>
                  <a:cubicBezTo>
                    <a:pt x="372110" y="422251"/>
                    <a:pt x="386715" y="457176"/>
                    <a:pt x="400050" y="436221"/>
                  </a:cubicBezTo>
                  <a:cubicBezTo>
                    <a:pt x="391795" y="396851"/>
                    <a:pt x="360680" y="405106"/>
                    <a:pt x="345440" y="379706"/>
                  </a:cubicBezTo>
                  <a:close/>
                  <a:moveTo>
                    <a:pt x="507365" y="428601"/>
                  </a:moveTo>
                  <a:cubicBezTo>
                    <a:pt x="495935" y="401296"/>
                    <a:pt x="474345" y="382881"/>
                    <a:pt x="453390" y="364466"/>
                  </a:cubicBezTo>
                  <a:cubicBezTo>
                    <a:pt x="431165" y="346051"/>
                    <a:pt x="431165" y="391136"/>
                    <a:pt x="451485" y="393676"/>
                  </a:cubicBezTo>
                  <a:cubicBezTo>
                    <a:pt x="487045" y="408916"/>
                    <a:pt x="488315" y="451461"/>
                    <a:pt x="525145" y="467336"/>
                  </a:cubicBezTo>
                  <a:cubicBezTo>
                    <a:pt x="542925" y="447651"/>
                    <a:pt x="513715" y="441301"/>
                    <a:pt x="507365" y="428601"/>
                  </a:cubicBezTo>
                  <a:close/>
                  <a:moveTo>
                    <a:pt x="504825" y="315571"/>
                  </a:moveTo>
                  <a:cubicBezTo>
                    <a:pt x="500380" y="301601"/>
                    <a:pt x="481965" y="299061"/>
                    <a:pt x="480060" y="284456"/>
                  </a:cubicBezTo>
                  <a:cubicBezTo>
                    <a:pt x="474980" y="258421"/>
                    <a:pt x="442595" y="265406"/>
                    <a:pt x="434340" y="241276"/>
                  </a:cubicBezTo>
                  <a:cubicBezTo>
                    <a:pt x="421005" y="238101"/>
                    <a:pt x="410210" y="251436"/>
                    <a:pt x="398145" y="240006"/>
                  </a:cubicBezTo>
                  <a:cubicBezTo>
                    <a:pt x="403860" y="233656"/>
                    <a:pt x="408940" y="232386"/>
                    <a:pt x="417195" y="228576"/>
                  </a:cubicBezTo>
                  <a:cubicBezTo>
                    <a:pt x="400050" y="175871"/>
                    <a:pt x="313690" y="272391"/>
                    <a:pt x="419735" y="267311"/>
                  </a:cubicBezTo>
                  <a:cubicBezTo>
                    <a:pt x="422275" y="289536"/>
                    <a:pt x="445770" y="278741"/>
                    <a:pt x="461645" y="288266"/>
                  </a:cubicBezTo>
                  <a:cubicBezTo>
                    <a:pt x="460375" y="315571"/>
                    <a:pt x="490855" y="330176"/>
                    <a:pt x="508000" y="347321"/>
                  </a:cubicBezTo>
                  <a:cubicBezTo>
                    <a:pt x="532130" y="360656"/>
                    <a:pt x="526415" y="399391"/>
                    <a:pt x="563245" y="392406"/>
                  </a:cubicBezTo>
                  <a:cubicBezTo>
                    <a:pt x="560070" y="370181"/>
                    <a:pt x="537210" y="365101"/>
                    <a:pt x="537210" y="340971"/>
                  </a:cubicBezTo>
                  <a:cubicBezTo>
                    <a:pt x="524510" y="334621"/>
                    <a:pt x="509270" y="329541"/>
                    <a:pt x="504825" y="315571"/>
                  </a:cubicBezTo>
                  <a:close/>
                  <a:moveTo>
                    <a:pt x="744220" y="156186"/>
                  </a:moveTo>
                  <a:cubicBezTo>
                    <a:pt x="658495" y="119991"/>
                    <a:pt x="573405" y="78081"/>
                    <a:pt x="509270" y="8231"/>
                  </a:cubicBezTo>
                  <a:cubicBezTo>
                    <a:pt x="478155" y="-22249"/>
                    <a:pt x="454660" y="40616"/>
                    <a:pt x="430530" y="55856"/>
                  </a:cubicBezTo>
                  <a:cubicBezTo>
                    <a:pt x="309880" y="170156"/>
                    <a:pt x="172720" y="286361"/>
                    <a:pt x="0" y="294616"/>
                  </a:cubicBezTo>
                  <a:cubicBezTo>
                    <a:pt x="14605" y="319381"/>
                    <a:pt x="14605" y="318746"/>
                    <a:pt x="29845" y="328271"/>
                  </a:cubicBezTo>
                  <a:cubicBezTo>
                    <a:pt x="91440" y="365736"/>
                    <a:pt x="144780" y="415901"/>
                    <a:pt x="205740" y="454001"/>
                  </a:cubicBezTo>
                  <a:cubicBezTo>
                    <a:pt x="279400" y="483211"/>
                    <a:pt x="368935" y="638786"/>
                    <a:pt x="440690" y="601322"/>
                  </a:cubicBezTo>
                  <a:cubicBezTo>
                    <a:pt x="623570" y="562586"/>
                    <a:pt x="855980" y="342876"/>
                    <a:pt x="744220" y="156186"/>
                  </a:cubicBezTo>
                  <a:close/>
                  <a:moveTo>
                    <a:pt x="412750" y="585447"/>
                  </a:moveTo>
                  <a:cubicBezTo>
                    <a:pt x="372110" y="579731"/>
                    <a:pt x="340995" y="535916"/>
                    <a:pt x="308610" y="511786"/>
                  </a:cubicBezTo>
                  <a:cubicBezTo>
                    <a:pt x="229235" y="438761"/>
                    <a:pt x="133985" y="389866"/>
                    <a:pt x="57150" y="314301"/>
                  </a:cubicBezTo>
                  <a:cubicBezTo>
                    <a:pt x="231140" y="271756"/>
                    <a:pt x="370840" y="152376"/>
                    <a:pt x="493395" y="26646"/>
                  </a:cubicBezTo>
                  <a:cubicBezTo>
                    <a:pt x="561975" y="90781"/>
                    <a:pt x="644525" y="126976"/>
                    <a:pt x="723265" y="173966"/>
                  </a:cubicBezTo>
                  <a:cubicBezTo>
                    <a:pt x="699135" y="203176"/>
                    <a:pt x="664210" y="216511"/>
                    <a:pt x="643255" y="243816"/>
                  </a:cubicBezTo>
                  <a:cubicBezTo>
                    <a:pt x="660400" y="283186"/>
                    <a:pt x="710565" y="292076"/>
                    <a:pt x="733425" y="327636"/>
                  </a:cubicBezTo>
                  <a:cubicBezTo>
                    <a:pt x="689610" y="466701"/>
                    <a:pt x="548005" y="554966"/>
                    <a:pt x="412750" y="585447"/>
                  </a:cubicBezTo>
                  <a:close/>
                  <a:moveTo>
                    <a:pt x="674370" y="250166"/>
                  </a:moveTo>
                  <a:cubicBezTo>
                    <a:pt x="697865" y="229211"/>
                    <a:pt x="714375" y="205716"/>
                    <a:pt x="743585" y="197461"/>
                  </a:cubicBezTo>
                  <a:cubicBezTo>
                    <a:pt x="744855" y="232386"/>
                    <a:pt x="751205" y="265406"/>
                    <a:pt x="738505" y="299061"/>
                  </a:cubicBezTo>
                  <a:cubicBezTo>
                    <a:pt x="712470" y="288266"/>
                    <a:pt x="697865" y="265406"/>
                    <a:pt x="674370" y="250166"/>
                  </a:cubicBezTo>
                  <a:close/>
                  <a:moveTo>
                    <a:pt x="641985" y="310491"/>
                  </a:moveTo>
                  <a:cubicBezTo>
                    <a:pt x="619760" y="306681"/>
                    <a:pt x="605790" y="289536"/>
                    <a:pt x="589280" y="280011"/>
                  </a:cubicBezTo>
                  <a:cubicBezTo>
                    <a:pt x="587375" y="270486"/>
                    <a:pt x="586105" y="263501"/>
                    <a:pt x="584835" y="255881"/>
                  </a:cubicBezTo>
                  <a:cubicBezTo>
                    <a:pt x="541020" y="246356"/>
                    <a:pt x="568960" y="223496"/>
                    <a:pt x="506095" y="215241"/>
                  </a:cubicBezTo>
                  <a:cubicBezTo>
                    <a:pt x="534670" y="166346"/>
                    <a:pt x="490220" y="189841"/>
                    <a:pt x="461645" y="186031"/>
                  </a:cubicBezTo>
                  <a:cubicBezTo>
                    <a:pt x="436245" y="172061"/>
                    <a:pt x="474345" y="158726"/>
                    <a:pt x="487045" y="156186"/>
                  </a:cubicBezTo>
                  <a:cubicBezTo>
                    <a:pt x="502920" y="130786"/>
                    <a:pt x="456565" y="133961"/>
                    <a:pt x="447040" y="148566"/>
                  </a:cubicBezTo>
                  <a:cubicBezTo>
                    <a:pt x="419100" y="174601"/>
                    <a:pt x="444500" y="210796"/>
                    <a:pt x="478790" y="206986"/>
                  </a:cubicBezTo>
                  <a:cubicBezTo>
                    <a:pt x="490855" y="245086"/>
                    <a:pt x="502285" y="234291"/>
                    <a:pt x="534670" y="244451"/>
                  </a:cubicBezTo>
                  <a:cubicBezTo>
                    <a:pt x="539115" y="264771"/>
                    <a:pt x="565785" y="269851"/>
                    <a:pt x="571500" y="292711"/>
                  </a:cubicBezTo>
                  <a:cubicBezTo>
                    <a:pt x="590550" y="305411"/>
                    <a:pt x="613410" y="332081"/>
                    <a:pt x="638175" y="329541"/>
                  </a:cubicBezTo>
                  <a:cubicBezTo>
                    <a:pt x="647700" y="327636"/>
                    <a:pt x="648335" y="313666"/>
                    <a:pt x="641985" y="310491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268" name="Google Shape;268;p5"/>
            <p:cNvGrpSpPr/>
            <p:nvPr/>
          </p:nvGrpSpPr>
          <p:grpSpPr>
            <a:xfrm>
              <a:off x="3707787" y="505390"/>
              <a:ext cx="212392" cy="256778"/>
              <a:chOff x="1010452" y="1144365"/>
              <a:chExt cx="376916" cy="455685"/>
            </a:xfrm>
          </p:grpSpPr>
          <p:sp>
            <p:nvSpPr>
              <p:cNvPr id="269" name="Google Shape;269;p5"/>
              <p:cNvSpPr/>
              <p:nvPr/>
            </p:nvSpPr>
            <p:spPr>
              <a:xfrm>
                <a:off x="1010452" y="1144365"/>
                <a:ext cx="376916" cy="455685"/>
              </a:xfrm>
              <a:custGeom>
                <a:avLst/>
                <a:gdLst/>
                <a:ahLst/>
                <a:cxnLst/>
                <a:rect l="l" t="t" r="r" b="b"/>
                <a:pathLst>
                  <a:path w="438274" h="529866" extrusionOk="0">
                    <a:moveTo>
                      <a:pt x="42669" y="358775"/>
                    </a:moveTo>
                    <a:cubicBezTo>
                      <a:pt x="32509" y="365760"/>
                      <a:pt x="24889" y="370840"/>
                      <a:pt x="16634" y="376555"/>
                    </a:cubicBezTo>
                    <a:cubicBezTo>
                      <a:pt x="759" y="367030"/>
                      <a:pt x="-511" y="353060"/>
                      <a:pt x="124" y="337820"/>
                    </a:cubicBezTo>
                    <a:cubicBezTo>
                      <a:pt x="25524" y="336550"/>
                      <a:pt x="44574" y="340360"/>
                      <a:pt x="69339" y="353060"/>
                    </a:cubicBezTo>
                    <a:cubicBezTo>
                      <a:pt x="81404" y="349250"/>
                      <a:pt x="94739" y="345440"/>
                      <a:pt x="107439" y="340995"/>
                    </a:cubicBezTo>
                    <a:cubicBezTo>
                      <a:pt x="139189" y="224155"/>
                      <a:pt x="129029" y="254000"/>
                      <a:pt x="172209" y="186055"/>
                    </a:cubicBezTo>
                    <a:cubicBezTo>
                      <a:pt x="136014" y="133985"/>
                      <a:pt x="101089" y="64770"/>
                      <a:pt x="130934" y="0"/>
                    </a:cubicBezTo>
                    <a:cubicBezTo>
                      <a:pt x="181099" y="8255"/>
                      <a:pt x="230629" y="101600"/>
                      <a:pt x="237614" y="151130"/>
                    </a:cubicBezTo>
                    <a:cubicBezTo>
                      <a:pt x="282699" y="160020"/>
                      <a:pt x="330324" y="148590"/>
                      <a:pt x="366519" y="186055"/>
                    </a:cubicBezTo>
                    <a:cubicBezTo>
                      <a:pt x="391284" y="211455"/>
                      <a:pt x="430654" y="226695"/>
                      <a:pt x="438274" y="264795"/>
                    </a:cubicBezTo>
                    <a:cubicBezTo>
                      <a:pt x="363344" y="320040"/>
                      <a:pt x="256029" y="259080"/>
                      <a:pt x="195704" y="205740"/>
                    </a:cubicBezTo>
                    <a:cubicBezTo>
                      <a:pt x="153794" y="228600"/>
                      <a:pt x="141094" y="292100"/>
                      <a:pt x="136649" y="332740"/>
                    </a:cubicBezTo>
                    <a:cubicBezTo>
                      <a:pt x="143634" y="339090"/>
                      <a:pt x="151889" y="345440"/>
                      <a:pt x="160779" y="353060"/>
                    </a:cubicBezTo>
                    <a:cubicBezTo>
                      <a:pt x="169669" y="349885"/>
                      <a:pt x="178559" y="346075"/>
                      <a:pt x="188084" y="342900"/>
                    </a:cubicBezTo>
                    <a:cubicBezTo>
                      <a:pt x="193799" y="347345"/>
                      <a:pt x="199514" y="351790"/>
                      <a:pt x="205864" y="357505"/>
                    </a:cubicBezTo>
                    <a:cubicBezTo>
                      <a:pt x="238249" y="346710"/>
                      <a:pt x="275079" y="366395"/>
                      <a:pt x="310004" y="365125"/>
                    </a:cubicBezTo>
                    <a:cubicBezTo>
                      <a:pt x="348104" y="407670"/>
                      <a:pt x="245869" y="379095"/>
                      <a:pt x="227454" y="375285"/>
                    </a:cubicBezTo>
                    <a:cubicBezTo>
                      <a:pt x="220469" y="379095"/>
                      <a:pt x="212849" y="384175"/>
                      <a:pt x="203959" y="388620"/>
                    </a:cubicBezTo>
                    <a:cubicBezTo>
                      <a:pt x="196974" y="386080"/>
                      <a:pt x="188719" y="381000"/>
                      <a:pt x="184274" y="375920"/>
                    </a:cubicBezTo>
                    <a:cubicBezTo>
                      <a:pt x="167129" y="374650"/>
                      <a:pt x="151889" y="373380"/>
                      <a:pt x="134744" y="372110"/>
                    </a:cubicBezTo>
                    <a:cubicBezTo>
                      <a:pt x="134744" y="381000"/>
                      <a:pt x="139189" y="389890"/>
                      <a:pt x="145539" y="395605"/>
                    </a:cubicBezTo>
                    <a:cubicBezTo>
                      <a:pt x="186179" y="433070"/>
                      <a:pt x="166494" y="499110"/>
                      <a:pt x="128394" y="528955"/>
                    </a:cubicBezTo>
                    <a:cubicBezTo>
                      <a:pt x="69974" y="541020"/>
                      <a:pt x="67434" y="429895"/>
                      <a:pt x="99819" y="396875"/>
                    </a:cubicBezTo>
                    <a:cubicBezTo>
                      <a:pt x="113154" y="386715"/>
                      <a:pt x="109979" y="361315"/>
                      <a:pt x="90294" y="370205"/>
                    </a:cubicBezTo>
                    <a:cubicBezTo>
                      <a:pt x="71244" y="380365"/>
                      <a:pt x="57909" y="368300"/>
                      <a:pt x="42669" y="358775"/>
                    </a:cubicBezTo>
                    <a:close/>
                    <a:moveTo>
                      <a:pt x="111884" y="481965"/>
                    </a:moveTo>
                    <a:cubicBezTo>
                      <a:pt x="107439" y="512445"/>
                      <a:pt x="133474" y="506095"/>
                      <a:pt x="111249" y="482600"/>
                    </a:cubicBezTo>
                    <a:cubicBezTo>
                      <a:pt x="110614" y="470535"/>
                      <a:pt x="109979" y="458470"/>
                      <a:pt x="108709" y="446405"/>
                    </a:cubicBezTo>
                    <a:cubicBezTo>
                      <a:pt x="105534" y="458470"/>
                      <a:pt x="99184" y="471805"/>
                      <a:pt x="111884" y="481965"/>
                    </a:cubicBezTo>
                    <a:close/>
                    <a:moveTo>
                      <a:pt x="200784" y="171450"/>
                    </a:moveTo>
                    <a:cubicBezTo>
                      <a:pt x="233804" y="126365"/>
                      <a:pt x="188084" y="57785"/>
                      <a:pt x="148079" y="34290"/>
                    </a:cubicBezTo>
                    <a:cubicBezTo>
                      <a:pt x="130934" y="70485"/>
                      <a:pt x="156334" y="168910"/>
                      <a:pt x="200784" y="171450"/>
                    </a:cubicBezTo>
                    <a:lnTo>
                      <a:pt x="200784" y="171450"/>
                    </a:lnTo>
                    <a:close/>
                    <a:moveTo>
                      <a:pt x="241424" y="220980"/>
                    </a:moveTo>
                    <a:lnTo>
                      <a:pt x="242059" y="219075"/>
                    </a:lnTo>
                    <a:lnTo>
                      <a:pt x="240154" y="220345"/>
                    </a:lnTo>
                    <a:cubicBezTo>
                      <a:pt x="289684" y="245110"/>
                      <a:pt x="363979" y="292100"/>
                      <a:pt x="412239" y="248920"/>
                    </a:cubicBezTo>
                    <a:cubicBezTo>
                      <a:pt x="370964" y="205740"/>
                      <a:pt x="304289" y="149860"/>
                      <a:pt x="243964" y="186690"/>
                    </a:cubicBezTo>
                    <a:cubicBezTo>
                      <a:pt x="269999" y="217170"/>
                      <a:pt x="344294" y="203835"/>
                      <a:pt x="353819" y="244475"/>
                    </a:cubicBezTo>
                    <a:cubicBezTo>
                      <a:pt x="318259" y="237490"/>
                      <a:pt x="280159" y="214630"/>
                      <a:pt x="241424" y="220980"/>
                    </a:cubicBezTo>
                    <a:close/>
                    <a:moveTo>
                      <a:pt x="139189" y="431165"/>
                    </a:moveTo>
                    <a:cubicBezTo>
                      <a:pt x="135379" y="450215"/>
                      <a:pt x="134744" y="450215"/>
                      <a:pt x="140459" y="465455"/>
                    </a:cubicBezTo>
                    <a:cubicBezTo>
                      <a:pt x="146809" y="453390"/>
                      <a:pt x="145539" y="443230"/>
                      <a:pt x="139189" y="431165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270" name="Google Shape;270;p5"/>
              <p:cNvSpPr/>
              <p:nvPr/>
            </p:nvSpPr>
            <p:spPr>
              <a:xfrm>
                <a:off x="1151008" y="1222803"/>
                <a:ext cx="35003" cy="68520"/>
              </a:xfrm>
              <a:custGeom>
                <a:avLst/>
                <a:gdLst/>
                <a:ahLst/>
                <a:cxnLst/>
                <a:rect l="l" t="t" r="r" b="b"/>
                <a:pathLst>
                  <a:path w="40701" h="79674" extrusionOk="0">
                    <a:moveTo>
                      <a:pt x="38100" y="79674"/>
                    </a:moveTo>
                    <a:cubicBezTo>
                      <a:pt x="20320" y="56179"/>
                      <a:pt x="8255" y="30144"/>
                      <a:pt x="0" y="2840"/>
                    </a:cubicBezTo>
                    <a:cubicBezTo>
                      <a:pt x="24130" y="-16210"/>
                      <a:pt x="48895" y="66340"/>
                      <a:pt x="38100" y="79674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271" name="Google Shape;271;p5"/>
            <p:cNvSpPr/>
            <p:nvPr/>
          </p:nvSpPr>
          <p:spPr>
            <a:xfrm rot="-1100489">
              <a:off x="8420309" y="672386"/>
              <a:ext cx="223722" cy="226855"/>
            </a:xfrm>
            <a:custGeom>
              <a:avLst/>
              <a:gdLst/>
              <a:ahLst/>
              <a:cxnLst/>
              <a:rect l="l" t="t" r="r" b="b"/>
              <a:pathLst>
                <a:path w="461644" h="468109" extrusionOk="0">
                  <a:moveTo>
                    <a:pt x="313055" y="28998"/>
                  </a:moveTo>
                  <a:cubicBezTo>
                    <a:pt x="261620" y="-13547"/>
                    <a:pt x="187960" y="-4022"/>
                    <a:pt x="131445" y="23918"/>
                  </a:cubicBezTo>
                  <a:cubicBezTo>
                    <a:pt x="158750" y="209973"/>
                    <a:pt x="74295" y="277918"/>
                    <a:pt x="0" y="435398"/>
                  </a:cubicBezTo>
                  <a:cubicBezTo>
                    <a:pt x="26670" y="495088"/>
                    <a:pt x="107314" y="453178"/>
                    <a:pt x="158750" y="461433"/>
                  </a:cubicBezTo>
                  <a:cubicBezTo>
                    <a:pt x="257810" y="439208"/>
                    <a:pt x="367664" y="470323"/>
                    <a:pt x="461645" y="435398"/>
                  </a:cubicBezTo>
                  <a:cubicBezTo>
                    <a:pt x="369570" y="280458"/>
                    <a:pt x="297814" y="222038"/>
                    <a:pt x="313055" y="28998"/>
                  </a:cubicBezTo>
                  <a:close/>
                  <a:moveTo>
                    <a:pt x="270510" y="39158"/>
                  </a:moveTo>
                  <a:cubicBezTo>
                    <a:pt x="237489" y="54398"/>
                    <a:pt x="205105" y="51858"/>
                    <a:pt x="172085" y="38523"/>
                  </a:cubicBezTo>
                  <a:cubicBezTo>
                    <a:pt x="197485" y="14393"/>
                    <a:pt x="243205" y="16933"/>
                    <a:pt x="270510" y="39158"/>
                  </a:cubicBezTo>
                  <a:close/>
                  <a:moveTo>
                    <a:pt x="160655" y="63923"/>
                  </a:moveTo>
                  <a:cubicBezTo>
                    <a:pt x="203835" y="69638"/>
                    <a:pt x="242570" y="70273"/>
                    <a:pt x="287020" y="64558"/>
                  </a:cubicBezTo>
                  <a:cubicBezTo>
                    <a:pt x="301625" y="119803"/>
                    <a:pt x="283845" y="182033"/>
                    <a:pt x="306070" y="232833"/>
                  </a:cubicBezTo>
                  <a:cubicBezTo>
                    <a:pt x="314325" y="244898"/>
                    <a:pt x="330835" y="258868"/>
                    <a:pt x="321310" y="274743"/>
                  </a:cubicBezTo>
                  <a:cubicBezTo>
                    <a:pt x="258445" y="376978"/>
                    <a:pt x="194310" y="273473"/>
                    <a:pt x="116839" y="281728"/>
                  </a:cubicBezTo>
                  <a:cubicBezTo>
                    <a:pt x="172085" y="168063"/>
                    <a:pt x="155575" y="180763"/>
                    <a:pt x="160655" y="63923"/>
                  </a:cubicBezTo>
                  <a:close/>
                  <a:moveTo>
                    <a:pt x="350520" y="430318"/>
                  </a:moveTo>
                  <a:cubicBezTo>
                    <a:pt x="243839" y="425238"/>
                    <a:pt x="137795" y="444923"/>
                    <a:pt x="31750" y="441113"/>
                  </a:cubicBezTo>
                  <a:cubicBezTo>
                    <a:pt x="123189" y="141393"/>
                    <a:pt x="212089" y="450003"/>
                    <a:pt x="340360" y="284903"/>
                  </a:cubicBezTo>
                  <a:cubicBezTo>
                    <a:pt x="373380" y="329353"/>
                    <a:pt x="400685" y="368088"/>
                    <a:pt x="425450" y="415713"/>
                  </a:cubicBezTo>
                  <a:cubicBezTo>
                    <a:pt x="418464" y="425238"/>
                    <a:pt x="368935" y="431588"/>
                    <a:pt x="350520" y="430318"/>
                  </a:cubicBezTo>
                  <a:close/>
                  <a:moveTo>
                    <a:pt x="275589" y="413173"/>
                  </a:moveTo>
                  <a:cubicBezTo>
                    <a:pt x="280670" y="396663"/>
                    <a:pt x="275589" y="382058"/>
                    <a:pt x="274320" y="363643"/>
                  </a:cubicBezTo>
                  <a:cubicBezTo>
                    <a:pt x="203200" y="347768"/>
                    <a:pt x="209550" y="449368"/>
                    <a:pt x="275589" y="413173"/>
                  </a:cubicBezTo>
                  <a:close/>
                  <a:moveTo>
                    <a:pt x="250189" y="403648"/>
                  </a:moveTo>
                  <a:cubicBezTo>
                    <a:pt x="236855" y="403013"/>
                    <a:pt x="242570" y="390313"/>
                    <a:pt x="252095" y="387773"/>
                  </a:cubicBezTo>
                  <a:cubicBezTo>
                    <a:pt x="264160" y="389678"/>
                    <a:pt x="259714" y="403013"/>
                    <a:pt x="250189" y="403648"/>
                  </a:cubicBezTo>
                  <a:close/>
                  <a:moveTo>
                    <a:pt x="160020" y="336338"/>
                  </a:moveTo>
                  <a:cubicBezTo>
                    <a:pt x="121920" y="334433"/>
                    <a:pt x="120014" y="387138"/>
                    <a:pt x="158750" y="385233"/>
                  </a:cubicBezTo>
                  <a:cubicBezTo>
                    <a:pt x="191770" y="387773"/>
                    <a:pt x="194310" y="335703"/>
                    <a:pt x="160020" y="336338"/>
                  </a:cubicBezTo>
                  <a:close/>
                  <a:moveTo>
                    <a:pt x="153035" y="363008"/>
                  </a:moveTo>
                  <a:cubicBezTo>
                    <a:pt x="160020" y="361103"/>
                    <a:pt x="163830" y="354118"/>
                    <a:pt x="167639" y="365548"/>
                  </a:cubicBezTo>
                  <a:cubicBezTo>
                    <a:pt x="161289" y="366183"/>
                    <a:pt x="155575" y="370628"/>
                    <a:pt x="153035" y="363008"/>
                  </a:cubicBezTo>
                  <a:close/>
                  <a:moveTo>
                    <a:pt x="235585" y="262678"/>
                  </a:moveTo>
                  <a:cubicBezTo>
                    <a:pt x="268605" y="265218"/>
                    <a:pt x="281305" y="215053"/>
                    <a:pt x="240030" y="211243"/>
                  </a:cubicBezTo>
                  <a:cubicBezTo>
                    <a:pt x="203200" y="206798"/>
                    <a:pt x="203835" y="257598"/>
                    <a:pt x="235585" y="262678"/>
                  </a:cubicBezTo>
                  <a:close/>
                  <a:moveTo>
                    <a:pt x="248285" y="235373"/>
                  </a:moveTo>
                  <a:cubicBezTo>
                    <a:pt x="242570" y="240453"/>
                    <a:pt x="237489" y="246803"/>
                    <a:pt x="232410" y="238548"/>
                  </a:cubicBezTo>
                  <a:cubicBezTo>
                    <a:pt x="231139" y="228388"/>
                    <a:pt x="240664" y="230293"/>
                    <a:pt x="248285" y="235373"/>
                  </a:cubicBezTo>
                  <a:close/>
                  <a:moveTo>
                    <a:pt x="224155" y="133138"/>
                  </a:moveTo>
                  <a:cubicBezTo>
                    <a:pt x="224789" y="115993"/>
                    <a:pt x="196214" y="108373"/>
                    <a:pt x="193675" y="129328"/>
                  </a:cubicBezTo>
                  <a:cubicBezTo>
                    <a:pt x="190500" y="154093"/>
                    <a:pt x="222250" y="155998"/>
                    <a:pt x="224155" y="133138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72" name="Google Shape;272;p5"/>
            <p:cNvSpPr/>
            <p:nvPr/>
          </p:nvSpPr>
          <p:spPr>
            <a:xfrm>
              <a:off x="3572521" y="981550"/>
              <a:ext cx="255529" cy="288428"/>
            </a:xfrm>
            <a:custGeom>
              <a:avLst/>
              <a:gdLst/>
              <a:ahLst/>
              <a:cxnLst/>
              <a:rect l="l" t="t" r="r" b="b"/>
              <a:pathLst>
                <a:path w="526864" h="594697" extrusionOk="0">
                  <a:moveTo>
                    <a:pt x="476936" y="348155"/>
                  </a:moveTo>
                  <a:cubicBezTo>
                    <a:pt x="414706" y="390065"/>
                    <a:pt x="352476" y="373555"/>
                    <a:pt x="427406" y="306880"/>
                  </a:cubicBezTo>
                  <a:cubicBezTo>
                    <a:pt x="588696" y="206550"/>
                    <a:pt x="435661" y="-15065"/>
                    <a:pt x="280086" y="810"/>
                  </a:cubicBezTo>
                  <a:cubicBezTo>
                    <a:pt x="137211" y="13510"/>
                    <a:pt x="14656" y="153845"/>
                    <a:pt x="51" y="293545"/>
                  </a:cubicBezTo>
                  <a:cubicBezTo>
                    <a:pt x="-3759" y="510080"/>
                    <a:pt x="205791" y="675815"/>
                    <a:pt x="402641" y="552625"/>
                  </a:cubicBezTo>
                  <a:cubicBezTo>
                    <a:pt x="461061" y="528495"/>
                    <a:pt x="601396" y="353870"/>
                    <a:pt x="476936" y="348155"/>
                  </a:cubicBezTo>
                  <a:close/>
                  <a:moveTo>
                    <a:pt x="205156" y="568500"/>
                  </a:moveTo>
                  <a:cubicBezTo>
                    <a:pt x="39421" y="529765"/>
                    <a:pt x="-27254" y="296085"/>
                    <a:pt x="67996" y="162735"/>
                  </a:cubicBezTo>
                  <a:cubicBezTo>
                    <a:pt x="139116" y="53515"/>
                    <a:pt x="294691" y="-44275"/>
                    <a:pt x="410896" y="59865"/>
                  </a:cubicBezTo>
                  <a:cubicBezTo>
                    <a:pt x="457251" y="97965"/>
                    <a:pt x="501066" y="170990"/>
                    <a:pt x="469316" y="230045"/>
                  </a:cubicBezTo>
                  <a:cubicBezTo>
                    <a:pt x="447726" y="280845"/>
                    <a:pt x="340411" y="315135"/>
                    <a:pt x="379146" y="376095"/>
                  </a:cubicBezTo>
                  <a:cubicBezTo>
                    <a:pt x="412801" y="414830"/>
                    <a:pt x="457886" y="371650"/>
                    <a:pt x="497256" y="369745"/>
                  </a:cubicBezTo>
                  <a:cubicBezTo>
                    <a:pt x="507416" y="503095"/>
                    <a:pt x="323901" y="594535"/>
                    <a:pt x="205156" y="568500"/>
                  </a:cubicBezTo>
                  <a:close/>
                  <a:moveTo>
                    <a:pt x="132766" y="332915"/>
                  </a:moveTo>
                  <a:cubicBezTo>
                    <a:pt x="154991" y="341805"/>
                    <a:pt x="200076" y="333550"/>
                    <a:pt x="181026" y="301165"/>
                  </a:cubicBezTo>
                  <a:cubicBezTo>
                    <a:pt x="172136" y="286560"/>
                    <a:pt x="167691" y="270050"/>
                    <a:pt x="172771" y="252270"/>
                  </a:cubicBezTo>
                  <a:cubicBezTo>
                    <a:pt x="176581" y="210995"/>
                    <a:pt x="122606" y="217345"/>
                    <a:pt x="95936" y="212900"/>
                  </a:cubicBezTo>
                  <a:cubicBezTo>
                    <a:pt x="30531" y="204645"/>
                    <a:pt x="20371" y="327200"/>
                    <a:pt x="76886" y="346885"/>
                  </a:cubicBezTo>
                  <a:cubicBezTo>
                    <a:pt x="96571" y="336090"/>
                    <a:pt x="109906" y="322755"/>
                    <a:pt x="132766" y="332915"/>
                  </a:cubicBezTo>
                  <a:close/>
                  <a:moveTo>
                    <a:pt x="283261" y="118920"/>
                  </a:moveTo>
                  <a:cubicBezTo>
                    <a:pt x="299771" y="35735"/>
                    <a:pt x="146101" y="25575"/>
                    <a:pt x="179756" y="118920"/>
                  </a:cubicBezTo>
                  <a:cubicBezTo>
                    <a:pt x="116256" y="200835"/>
                    <a:pt x="250241" y="230045"/>
                    <a:pt x="283261" y="118920"/>
                  </a:cubicBezTo>
                  <a:close/>
                  <a:moveTo>
                    <a:pt x="263576" y="96695"/>
                  </a:moveTo>
                  <a:cubicBezTo>
                    <a:pt x="261671" y="99870"/>
                    <a:pt x="260401" y="101775"/>
                    <a:pt x="259766" y="103045"/>
                  </a:cubicBezTo>
                  <a:cubicBezTo>
                    <a:pt x="249606" y="96060"/>
                    <a:pt x="253416" y="87170"/>
                    <a:pt x="263576" y="96695"/>
                  </a:cubicBezTo>
                  <a:close/>
                  <a:moveTo>
                    <a:pt x="229286" y="144320"/>
                  </a:moveTo>
                  <a:cubicBezTo>
                    <a:pt x="232461" y="131620"/>
                    <a:pt x="239446" y="126540"/>
                    <a:pt x="255321" y="121460"/>
                  </a:cubicBezTo>
                  <a:cubicBezTo>
                    <a:pt x="248336" y="136065"/>
                    <a:pt x="245161" y="146225"/>
                    <a:pt x="229286" y="144320"/>
                  </a:cubicBezTo>
                  <a:close/>
                  <a:moveTo>
                    <a:pt x="201346" y="404035"/>
                  </a:moveTo>
                  <a:cubicBezTo>
                    <a:pt x="199441" y="358315"/>
                    <a:pt x="131496" y="364030"/>
                    <a:pt x="106731" y="386890"/>
                  </a:cubicBezTo>
                  <a:cubicBezTo>
                    <a:pt x="81331" y="451660"/>
                    <a:pt x="128956" y="520240"/>
                    <a:pt x="190551" y="461185"/>
                  </a:cubicBezTo>
                  <a:cubicBezTo>
                    <a:pt x="208966" y="445945"/>
                    <a:pt x="200076" y="424355"/>
                    <a:pt x="201346" y="404035"/>
                  </a:cubicBezTo>
                  <a:close/>
                  <a:moveTo>
                    <a:pt x="424866" y="139875"/>
                  </a:moveTo>
                  <a:cubicBezTo>
                    <a:pt x="413436" y="53515"/>
                    <a:pt x="334696" y="68120"/>
                    <a:pt x="334061" y="151305"/>
                  </a:cubicBezTo>
                  <a:cubicBezTo>
                    <a:pt x="334061" y="216075"/>
                    <a:pt x="445821" y="205915"/>
                    <a:pt x="424866" y="139875"/>
                  </a:cubicBezTo>
                  <a:close/>
                  <a:moveTo>
                    <a:pt x="259131" y="467535"/>
                  </a:moveTo>
                  <a:cubicBezTo>
                    <a:pt x="194361" y="477060"/>
                    <a:pt x="205156" y="565960"/>
                    <a:pt x="274371" y="560880"/>
                  </a:cubicBezTo>
                  <a:cubicBezTo>
                    <a:pt x="332791" y="531035"/>
                    <a:pt x="342316" y="461185"/>
                    <a:pt x="259131" y="467535"/>
                  </a:cubicBezTo>
                  <a:close/>
                  <a:moveTo>
                    <a:pt x="410261" y="407210"/>
                  </a:moveTo>
                  <a:cubicBezTo>
                    <a:pt x="370891" y="406575"/>
                    <a:pt x="327711" y="466265"/>
                    <a:pt x="364541" y="497380"/>
                  </a:cubicBezTo>
                  <a:cubicBezTo>
                    <a:pt x="418516" y="538655"/>
                    <a:pt x="504876" y="406575"/>
                    <a:pt x="410261" y="407210"/>
                  </a:cubicBezTo>
                  <a:close/>
                  <a:moveTo>
                    <a:pt x="390576" y="483410"/>
                  </a:moveTo>
                  <a:cubicBezTo>
                    <a:pt x="351206" y="484680"/>
                    <a:pt x="389306" y="425625"/>
                    <a:pt x="413436" y="428165"/>
                  </a:cubicBezTo>
                  <a:cubicBezTo>
                    <a:pt x="455346" y="434515"/>
                    <a:pt x="410261" y="476425"/>
                    <a:pt x="390576" y="48341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73" name="Google Shape;273;p5"/>
            <p:cNvSpPr/>
            <p:nvPr/>
          </p:nvSpPr>
          <p:spPr>
            <a:xfrm rot="1800079">
              <a:off x="8229930" y="1002016"/>
              <a:ext cx="198020" cy="248076"/>
            </a:xfrm>
            <a:custGeom>
              <a:avLst/>
              <a:gdLst/>
              <a:ahLst/>
              <a:cxnLst/>
              <a:rect l="l" t="t" r="r" b="b"/>
              <a:pathLst>
                <a:path w="408305" h="511517" extrusionOk="0">
                  <a:moveTo>
                    <a:pt x="89536" y="14843"/>
                  </a:moveTo>
                  <a:cubicBezTo>
                    <a:pt x="68580" y="20558"/>
                    <a:pt x="76200" y="45323"/>
                    <a:pt x="70486" y="61198"/>
                  </a:cubicBezTo>
                  <a:cubicBezTo>
                    <a:pt x="48261" y="207248"/>
                    <a:pt x="12700" y="352663"/>
                    <a:pt x="0" y="499348"/>
                  </a:cubicBezTo>
                  <a:cubicBezTo>
                    <a:pt x="80011" y="540623"/>
                    <a:pt x="333375" y="470138"/>
                    <a:pt x="377190" y="389493"/>
                  </a:cubicBezTo>
                  <a:cubicBezTo>
                    <a:pt x="321945" y="291068"/>
                    <a:pt x="245111" y="207248"/>
                    <a:pt x="178436" y="117078"/>
                  </a:cubicBezTo>
                  <a:cubicBezTo>
                    <a:pt x="146050" y="88503"/>
                    <a:pt x="130811" y="26273"/>
                    <a:pt x="89536" y="14843"/>
                  </a:cubicBezTo>
                  <a:close/>
                  <a:moveTo>
                    <a:pt x="344805" y="390763"/>
                  </a:moveTo>
                  <a:cubicBezTo>
                    <a:pt x="313055" y="461248"/>
                    <a:pt x="111761" y="499348"/>
                    <a:pt x="36830" y="494268"/>
                  </a:cubicBezTo>
                  <a:cubicBezTo>
                    <a:pt x="33655" y="423148"/>
                    <a:pt x="287655" y="318373"/>
                    <a:pt x="344805" y="390763"/>
                  </a:cubicBezTo>
                  <a:close/>
                  <a:moveTo>
                    <a:pt x="184150" y="362188"/>
                  </a:moveTo>
                  <a:cubicBezTo>
                    <a:pt x="176530" y="351393"/>
                    <a:pt x="170180" y="341868"/>
                    <a:pt x="161290" y="329803"/>
                  </a:cubicBezTo>
                  <a:cubicBezTo>
                    <a:pt x="150495" y="343773"/>
                    <a:pt x="154305" y="353933"/>
                    <a:pt x="156211" y="369808"/>
                  </a:cubicBezTo>
                  <a:cubicBezTo>
                    <a:pt x="114300" y="394573"/>
                    <a:pt x="70486" y="415528"/>
                    <a:pt x="33655" y="447913"/>
                  </a:cubicBezTo>
                  <a:cubicBezTo>
                    <a:pt x="18415" y="439023"/>
                    <a:pt x="32386" y="417433"/>
                    <a:pt x="31750" y="403463"/>
                  </a:cubicBezTo>
                  <a:cubicBezTo>
                    <a:pt x="55880" y="288528"/>
                    <a:pt x="65405" y="170418"/>
                    <a:pt x="95886" y="57388"/>
                  </a:cubicBezTo>
                  <a:cubicBezTo>
                    <a:pt x="111125" y="52308"/>
                    <a:pt x="112395" y="68183"/>
                    <a:pt x="118111" y="78978"/>
                  </a:cubicBezTo>
                  <a:cubicBezTo>
                    <a:pt x="111761" y="80883"/>
                    <a:pt x="104775" y="82153"/>
                    <a:pt x="97155" y="84693"/>
                  </a:cubicBezTo>
                  <a:cubicBezTo>
                    <a:pt x="99695" y="98663"/>
                    <a:pt x="100330" y="123428"/>
                    <a:pt x="120015" y="112633"/>
                  </a:cubicBezTo>
                  <a:cubicBezTo>
                    <a:pt x="121286" y="104378"/>
                    <a:pt x="123190" y="96123"/>
                    <a:pt x="124461" y="87233"/>
                  </a:cubicBezTo>
                  <a:cubicBezTo>
                    <a:pt x="189230" y="173593"/>
                    <a:pt x="263525" y="252968"/>
                    <a:pt x="317500" y="346948"/>
                  </a:cubicBezTo>
                  <a:cubicBezTo>
                    <a:pt x="271780" y="346313"/>
                    <a:pt x="229870" y="353933"/>
                    <a:pt x="184150" y="362188"/>
                  </a:cubicBezTo>
                  <a:close/>
                  <a:moveTo>
                    <a:pt x="326390" y="268208"/>
                  </a:moveTo>
                  <a:cubicBezTo>
                    <a:pt x="326390" y="285988"/>
                    <a:pt x="349250" y="302498"/>
                    <a:pt x="354330" y="321548"/>
                  </a:cubicBezTo>
                  <a:cubicBezTo>
                    <a:pt x="360680" y="330438"/>
                    <a:pt x="370205" y="339328"/>
                    <a:pt x="382270" y="330438"/>
                  </a:cubicBezTo>
                  <a:cubicBezTo>
                    <a:pt x="373380" y="307578"/>
                    <a:pt x="350520" y="297418"/>
                    <a:pt x="344805" y="272018"/>
                  </a:cubicBezTo>
                  <a:cubicBezTo>
                    <a:pt x="341630" y="264398"/>
                    <a:pt x="332740" y="265033"/>
                    <a:pt x="326390" y="268208"/>
                  </a:cubicBezTo>
                  <a:close/>
                  <a:moveTo>
                    <a:pt x="160020" y="26908"/>
                  </a:moveTo>
                  <a:cubicBezTo>
                    <a:pt x="147320" y="1508"/>
                    <a:pt x="137161" y="-8652"/>
                    <a:pt x="119380" y="8493"/>
                  </a:cubicBezTo>
                  <a:cubicBezTo>
                    <a:pt x="132715" y="18653"/>
                    <a:pt x="144145" y="46593"/>
                    <a:pt x="160020" y="26908"/>
                  </a:cubicBezTo>
                  <a:close/>
                  <a:moveTo>
                    <a:pt x="280670" y="188198"/>
                  </a:moveTo>
                  <a:cubicBezTo>
                    <a:pt x="285115" y="164068"/>
                    <a:pt x="281305" y="158353"/>
                    <a:pt x="252730" y="155813"/>
                  </a:cubicBezTo>
                  <a:cubicBezTo>
                    <a:pt x="259080" y="172323"/>
                    <a:pt x="266700" y="182483"/>
                    <a:pt x="280670" y="188198"/>
                  </a:cubicBezTo>
                  <a:close/>
                  <a:moveTo>
                    <a:pt x="245111" y="131683"/>
                  </a:moveTo>
                  <a:cubicBezTo>
                    <a:pt x="254636" y="116443"/>
                    <a:pt x="235586" y="105648"/>
                    <a:pt x="218440" y="110093"/>
                  </a:cubicBezTo>
                  <a:cubicBezTo>
                    <a:pt x="226061" y="126603"/>
                    <a:pt x="231775" y="138033"/>
                    <a:pt x="245111" y="131683"/>
                  </a:cubicBezTo>
                  <a:close/>
                  <a:moveTo>
                    <a:pt x="290830" y="209788"/>
                  </a:moveTo>
                  <a:cubicBezTo>
                    <a:pt x="284480" y="219313"/>
                    <a:pt x="295275" y="227568"/>
                    <a:pt x="300990" y="234553"/>
                  </a:cubicBezTo>
                  <a:cubicBezTo>
                    <a:pt x="328295" y="239633"/>
                    <a:pt x="310515" y="205343"/>
                    <a:pt x="290830" y="209788"/>
                  </a:cubicBezTo>
                  <a:close/>
                  <a:moveTo>
                    <a:pt x="202565" y="76438"/>
                  </a:moveTo>
                  <a:cubicBezTo>
                    <a:pt x="202565" y="63103"/>
                    <a:pt x="183515" y="56118"/>
                    <a:pt x="176530" y="65643"/>
                  </a:cubicBezTo>
                  <a:cubicBezTo>
                    <a:pt x="174625" y="77708"/>
                    <a:pt x="193040" y="87233"/>
                    <a:pt x="202565" y="76438"/>
                  </a:cubicBezTo>
                  <a:close/>
                  <a:moveTo>
                    <a:pt x="389890" y="366633"/>
                  </a:moveTo>
                  <a:cubicBezTo>
                    <a:pt x="393700" y="375523"/>
                    <a:pt x="399415" y="371078"/>
                    <a:pt x="408305" y="366633"/>
                  </a:cubicBezTo>
                  <a:cubicBezTo>
                    <a:pt x="398145" y="357743"/>
                    <a:pt x="395605" y="355838"/>
                    <a:pt x="389890" y="366633"/>
                  </a:cubicBezTo>
                  <a:close/>
                  <a:moveTo>
                    <a:pt x="119380" y="157718"/>
                  </a:moveTo>
                  <a:cubicBezTo>
                    <a:pt x="102870" y="164703"/>
                    <a:pt x="128905" y="203438"/>
                    <a:pt x="139700" y="179308"/>
                  </a:cubicBezTo>
                  <a:cubicBezTo>
                    <a:pt x="134620" y="170418"/>
                    <a:pt x="132715" y="155178"/>
                    <a:pt x="119380" y="157718"/>
                  </a:cubicBezTo>
                  <a:close/>
                  <a:moveTo>
                    <a:pt x="146686" y="244078"/>
                  </a:moveTo>
                  <a:cubicBezTo>
                    <a:pt x="157480" y="238998"/>
                    <a:pt x="151130" y="216773"/>
                    <a:pt x="139700" y="214868"/>
                  </a:cubicBezTo>
                  <a:cubicBezTo>
                    <a:pt x="126365" y="219313"/>
                    <a:pt x="131445" y="247888"/>
                    <a:pt x="146686" y="244078"/>
                  </a:cubicBezTo>
                  <a:close/>
                  <a:moveTo>
                    <a:pt x="142875" y="287258"/>
                  </a:moveTo>
                  <a:cubicBezTo>
                    <a:pt x="142875" y="305673"/>
                    <a:pt x="164465" y="305673"/>
                    <a:pt x="163195" y="289798"/>
                  </a:cubicBezTo>
                  <a:cubicBezTo>
                    <a:pt x="161290" y="275828"/>
                    <a:pt x="147320" y="277098"/>
                    <a:pt x="142875" y="287258"/>
                  </a:cubicBezTo>
                  <a:close/>
                  <a:moveTo>
                    <a:pt x="172086" y="402193"/>
                  </a:moveTo>
                  <a:cubicBezTo>
                    <a:pt x="160655" y="407908"/>
                    <a:pt x="168911" y="423783"/>
                    <a:pt x="180975" y="426323"/>
                  </a:cubicBezTo>
                  <a:cubicBezTo>
                    <a:pt x="191136" y="415528"/>
                    <a:pt x="185420" y="402193"/>
                    <a:pt x="172086" y="402193"/>
                  </a:cubicBezTo>
                  <a:close/>
                  <a:moveTo>
                    <a:pt x="187961" y="447913"/>
                  </a:moveTo>
                  <a:cubicBezTo>
                    <a:pt x="184786" y="451088"/>
                    <a:pt x="182245" y="453628"/>
                    <a:pt x="180340" y="456168"/>
                  </a:cubicBezTo>
                  <a:cubicBezTo>
                    <a:pt x="187961" y="468868"/>
                    <a:pt x="201930" y="458073"/>
                    <a:pt x="187961" y="44791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74" name="Google Shape;274;p5"/>
            <p:cNvSpPr/>
            <p:nvPr/>
          </p:nvSpPr>
          <p:spPr>
            <a:xfrm>
              <a:off x="3943429" y="927518"/>
              <a:ext cx="163399" cy="257295"/>
            </a:xfrm>
            <a:custGeom>
              <a:avLst/>
              <a:gdLst/>
              <a:ahLst/>
              <a:cxnLst/>
              <a:rect l="l" t="t" r="r" b="b"/>
              <a:pathLst>
                <a:path w="336906" h="530506" extrusionOk="0">
                  <a:moveTo>
                    <a:pt x="136525" y="96168"/>
                  </a:moveTo>
                  <a:cubicBezTo>
                    <a:pt x="113030" y="223803"/>
                    <a:pt x="24130" y="329848"/>
                    <a:pt x="0" y="458118"/>
                  </a:cubicBezTo>
                  <a:cubicBezTo>
                    <a:pt x="60960" y="713388"/>
                    <a:pt x="264795" y="217453"/>
                    <a:pt x="278765" y="141253"/>
                  </a:cubicBezTo>
                  <a:cubicBezTo>
                    <a:pt x="291465" y="75213"/>
                    <a:pt x="152400" y="18698"/>
                    <a:pt x="136525" y="96168"/>
                  </a:cubicBezTo>
                  <a:close/>
                  <a:moveTo>
                    <a:pt x="69850" y="504473"/>
                  </a:moveTo>
                  <a:cubicBezTo>
                    <a:pt x="-16510" y="531778"/>
                    <a:pt x="43815" y="378743"/>
                    <a:pt x="63500" y="342548"/>
                  </a:cubicBezTo>
                  <a:cubicBezTo>
                    <a:pt x="111760" y="336833"/>
                    <a:pt x="138430" y="339373"/>
                    <a:pt x="164465" y="352073"/>
                  </a:cubicBezTo>
                  <a:cubicBezTo>
                    <a:pt x="137795" y="404778"/>
                    <a:pt x="107315" y="458753"/>
                    <a:pt x="69850" y="504473"/>
                  </a:cubicBezTo>
                  <a:close/>
                  <a:moveTo>
                    <a:pt x="182245" y="318418"/>
                  </a:moveTo>
                  <a:cubicBezTo>
                    <a:pt x="149860" y="327308"/>
                    <a:pt x="116205" y="321593"/>
                    <a:pt x="80645" y="319053"/>
                  </a:cubicBezTo>
                  <a:cubicBezTo>
                    <a:pt x="100330" y="253013"/>
                    <a:pt x="133350" y="192053"/>
                    <a:pt x="159385" y="127918"/>
                  </a:cubicBezTo>
                  <a:cubicBezTo>
                    <a:pt x="189230" y="139348"/>
                    <a:pt x="217170" y="150143"/>
                    <a:pt x="245110" y="161573"/>
                  </a:cubicBezTo>
                  <a:cubicBezTo>
                    <a:pt x="244475" y="190148"/>
                    <a:pt x="216535" y="259998"/>
                    <a:pt x="182245" y="318418"/>
                  </a:cubicBezTo>
                  <a:close/>
                  <a:moveTo>
                    <a:pt x="248285" y="134268"/>
                  </a:moveTo>
                  <a:cubicBezTo>
                    <a:pt x="222885" y="140618"/>
                    <a:pt x="121920" y="93628"/>
                    <a:pt x="187960" y="80928"/>
                  </a:cubicBezTo>
                  <a:cubicBezTo>
                    <a:pt x="208915" y="83468"/>
                    <a:pt x="281940" y="105693"/>
                    <a:pt x="248285" y="134268"/>
                  </a:cubicBezTo>
                  <a:close/>
                  <a:moveTo>
                    <a:pt x="295275" y="283"/>
                  </a:moveTo>
                  <a:cubicBezTo>
                    <a:pt x="224155" y="-6067"/>
                    <a:pt x="259715" y="96803"/>
                    <a:pt x="311785" y="73308"/>
                  </a:cubicBezTo>
                  <a:cubicBezTo>
                    <a:pt x="353695" y="53623"/>
                    <a:pt x="339725" y="-1622"/>
                    <a:pt x="295275" y="283"/>
                  </a:cubicBezTo>
                  <a:close/>
                  <a:moveTo>
                    <a:pt x="274320" y="30763"/>
                  </a:moveTo>
                  <a:cubicBezTo>
                    <a:pt x="290830" y="26318"/>
                    <a:pt x="303530" y="14253"/>
                    <a:pt x="317500" y="26318"/>
                  </a:cubicBezTo>
                  <a:cubicBezTo>
                    <a:pt x="329565" y="56163"/>
                    <a:pt x="273685" y="75848"/>
                    <a:pt x="274320" y="30763"/>
                  </a:cubicBezTo>
                  <a:close/>
                  <a:moveTo>
                    <a:pt x="210820" y="187608"/>
                  </a:moveTo>
                  <a:cubicBezTo>
                    <a:pt x="212090" y="151413"/>
                    <a:pt x="158115" y="146333"/>
                    <a:pt x="156210" y="186338"/>
                  </a:cubicBezTo>
                  <a:cubicBezTo>
                    <a:pt x="155575" y="216183"/>
                    <a:pt x="209550" y="217453"/>
                    <a:pt x="210820" y="187608"/>
                  </a:cubicBezTo>
                  <a:close/>
                  <a:moveTo>
                    <a:pt x="187960" y="180623"/>
                  </a:moveTo>
                  <a:cubicBezTo>
                    <a:pt x="193040" y="185068"/>
                    <a:pt x="189230" y="186973"/>
                    <a:pt x="186055" y="190783"/>
                  </a:cubicBezTo>
                  <a:cubicBezTo>
                    <a:pt x="179705" y="185068"/>
                    <a:pt x="183515" y="184433"/>
                    <a:pt x="187960" y="180623"/>
                  </a:cubicBezTo>
                  <a:close/>
                  <a:moveTo>
                    <a:pt x="167005" y="229518"/>
                  </a:moveTo>
                  <a:cubicBezTo>
                    <a:pt x="139700" y="230153"/>
                    <a:pt x="128270" y="275873"/>
                    <a:pt x="164465" y="276508"/>
                  </a:cubicBezTo>
                  <a:cubicBezTo>
                    <a:pt x="196215" y="277143"/>
                    <a:pt x="193675" y="232058"/>
                    <a:pt x="167005" y="229518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75" name="Google Shape;275;p5"/>
            <p:cNvSpPr/>
            <p:nvPr/>
          </p:nvSpPr>
          <p:spPr>
            <a:xfrm>
              <a:off x="4038156" y="505004"/>
              <a:ext cx="340006" cy="361563"/>
            </a:xfrm>
            <a:custGeom>
              <a:avLst/>
              <a:gdLst/>
              <a:ahLst/>
              <a:cxnLst/>
              <a:rect l="l" t="t" r="r" b="b"/>
              <a:pathLst>
                <a:path w="701044" h="745490" extrusionOk="0">
                  <a:moveTo>
                    <a:pt x="690343" y="116840"/>
                  </a:moveTo>
                  <a:cubicBezTo>
                    <a:pt x="663037" y="55245"/>
                    <a:pt x="674468" y="90170"/>
                    <a:pt x="624302" y="72390"/>
                  </a:cubicBezTo>
                  <a:cubicBezTo>
                    <a:pt x="483968" y="55880"/>
                    <a:pt x="352522" y="0"/>
                    <a:pt x="209647" y="0"/>
                  </a:cubicBezTo>
                  <a:cubicBezTo>
                    <a:pt x="-38003" y="735330"/>
                    <a:pt x="-186592" y="579120"/>
                    <a:pt x="475712" y="745490"/>
                  </a:cubicBezTo>
                  <a:cubicBezTo>
                    <a:pt x="548102" y="622935"/>
                    <a:pt x="579218" y="475615"/>
                    <a:pt x="631922" y="342900"/>
                  </a:cubicBezTo>
                  <a:cubicBezTo>
                    <a:pt x="640812" y="299720"/>
                    <a:pt x="731618" y="134620"/>
                    <a:pt x="690343" y="116840"/>
                  </a:cubicBezTo>
                  <a:close/>
                  <a:moveTo>
                    <a:pt x="219172" y="41275"/>
                  </a:moveTo>
                  <a:cubicBezTo>
                    <a:pt x="230602" y="-11430"/>
                    <a:pt x="585568" y="92075"/>
                    <a:pt x="641447" y="107950"/>
                  </a:cubicBezTo>
                  <a:cubicBezTo>
                    <a:pt x="585568" y="295910"/>
                    <a:pt x="517622" y="479425"/>
                    <a:pt x="438247" y="658495"/>
                  </a:cubicBezTo>
                  <a:cubicBezTo>
                    <a:pt x="294102" y="639445"/>
                    <a:pt x="169643" y="583565"/>
                    <a:pt x="30577" y="553085"/>
                  </a:cubicBezTo>
                  <a:cubicBezTo>
                    <a:pt x="79472" y="377190"/>
                    <a:pt x="160118" y="213995"/>
                    <a:pt x="219172" y="41275"/>
                  </a:cubicBezTo>
                  <a:close/>
                  <a:moveTo>
                    <a:pt x="612872" y="333375"/>
                  </a:moveTo>
                  <a:cubicBezTo>
                    <a:pt x="569058" y="462280"/>
                    <a:pt x="518893" y="588010"/>
                    <a:pt x="469997" y="715645"/>
                  </a:cubicBezTo>
                  <a:cubicBezTo>
                    <a:pt x="320772" y="690245"/>
                    <a:pt x="174087" y="657860"/>
                    <a:pt x="30577" y="610235"/>
                  </a:cubicBezTo>
                  <a:cubicBezTo>
                    <a:pt x="24227" y="600710"/>
                    <a:pt x="22958" y="591820"/>
                    <a:pt x="30577" y="581660"/>
                  </a:cubicBezTo>
                  <a:cubicBezTo>
                    <a:pt x="151227" y="589915"/>
                    <a:pt x="265527" y="648335"/>
                    <a:pt x="384272" y="674370"/>
                  </a:cubicBezTo>
                  <a:cubicBezTo>
                    <a:pt x="461108" y="708025"/>
                    <a:pt x="464283" y="661035"/>
                    <a:pt x="487143" y="600710"/>
                  </a:cubicBezTo>
                  <a:cubicBezTo>
                    <a:pt x="563343" y="445770"/>
                    <a:pt x="599537" y="280035"/>
                    <a:pt x="664943" y="121920"/>
                  </a:cubicBezTo>
                  <a:cubicBezTo>
                    <a:pt x="691612" y="187960"/>
                    <a:pt x="622397" y="264795"/>
                    <a:pt x="612872" y="333375"/>
                  </a:cubicBezTo>
                  <a:close/>
                  <a:moveTo>
                    <a:pt x="533497" y="298450"/>
                  </a:moveTo>
                  <a:cubicBezTo>
                    <a:pt x="540483" y="255270"/>
                    <a:pt x="596362" y="196850"/>
                    <a:pt x="565883" y="157480"/>
                  </a:cubicBezTo>
                  <a:cubicBezTo>
                    <a:pt x="503018" y="130810"/>
                    <a:pt x="431262" y="120650"/>
                    <a:pt x="363952" y="105410"/>
                  </a:cubicBezTo>
                  <a:cubicBezTo>
                    <a:pt x="329662" y="93980"/>
                    <a:pt x="291562" y="78105"/>
                    <a:pt x="254733" y="90805"/>
                  </a:cubicBezTo>
                  <a:cubicBezTo>
                    <a:pt x="231872" y="146685"/>
                    <a:pt x="221712" y="208280"/>
                    <a:pt x="191233" y="264160"/>
                  </a:cubicBezTo>
                  <a:cubicBezTo>
                    <a:pt x="285847" y="318135"/>
                    <a:pt x="410308" y="321310"/>
                    <a:pt x="511908" y="368300"/>
                  </a:cubicBezTo>
                  <a:cubicBezTo>
                    <a:pt x="534768" y="354965"/>
                    <a:pt x="522702" y="320040"/>
                    <a:pt x="533497" y="298450"/>
                  </a:cubicBezTo>
                  <a:close/>
                  <a:moveTo>
                    <a:pt x="224252" y="257175"/>
                  </a:moveTo>
                  <a:cubicBezTo>
                    <a:pt x="268702" y="73025"/>
                    <a:pt x="257272" y="105410"/>
                    <a:pt x="427452" y="140335"/>
                  </a:cubicBezTo>
                  <a:cubicBezTo>
                    <a:pt x="619222" y="183515"/>
                    <a:pt x="536037" y="178435"/>
                    <a:pt x="504287" y="334010"/>
                  </a:cubicBezTo>
                  <a:cubicBezTo>
                    <a:pt x="408402" y="320040"/>
                    <a:pt x="312518" y="288290"/>
                    <a:pt x="224252" y="257175"/>
                  </a:cubicBezTo>
                  <a:close/>
                  <a:moveTo>
                    <a:pt x="297912" y="153670"/>
                  </a:moveTo>
                  <a:cubicBezTo>
                    <a:pt x="239493" y="175260"/>
                    <a:pt x="427452" y="197485"/>
                    <a:pt x="442693" y="207645"/>
                  </a:cubicBezTo>
                  <a:cubicBezTo>
                    <a:pt x="456662" y="171450"/>
                    <a:pt x="325218" y="168275"/>
                    <a:pt x="297912" y="153670"/>
                  </a:cubicBezTo>
                  <a:close/>
                  <a:moveTo>
                    <a:pt x="280768" y="226060"/>
                  </a:moveTo>
                  <a:cubicBezTo>
                    <a:pt x="305533" y="227965"/>
                    <a:pt x="325852" y="247650"/>
                    <a:pt x="348077" y="226695"/>
                  </a:cubicBezTo>
                  <a:cubicBezTo>
                    <a:pt x="327122" y="221615"/>
                    <a:pt x="259812" y="190500"/>
                    <a:pt x="280768" y="22606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76" name="Google Shape;276;p5"/>
            <p:cNvSpPr/>
            <p:nvPr/>
          </p:nvSpPr>
          <p:spPr>
            <a:xfrm>
              <a:off x="2854633" y="688547"/>
              <a:ext cx="416637" cy="259709"/>
            </a:xfrm>
            <a:custGeom>
              <a:avLst/>
              <a:gdLst/>
              <a:ahLst/>
              <a:cxnLst/>
              <a:rect l="l" t="t" r="r" b="b"/>
              <a:pathLst>
                <a:path w="859045" h="535482" extrusionOk="0">
                  <a:moveTo>
                    <a:pt x="588002" y="328160"/>
                  </a:moveTo>
                  <a:cubicBezTo>
                    <a:pt x="447667" y="234815"/>
                    <a:pt x="414647" y="298950"/>
                    <a:pt x="312412" y="268470"/>
                  </a:cubicBezTo>
                  <a:cubicBezTo>
                    <a:pt x="254627" y="231640"/>
                    <a:pt x="209542" y="179570"/>
                    <a:pt x="135247" y="175760"/>
                  </a:cubicBezTo>
                  <a:cubicBezTo>
                    <a:pt x="168267" y="137660"/>
                    <a:pt x="314952" y="51935"/>
                    <a:pt x="353052" y="104640"/>
                  </a:cubicBezTo>
                  <a:cubicBezTo>
                    <a:pt x="377182" y="131310"/>
                    <a:pt x="401947" y="37965"/>
                    <a:pt x="394962" y="25265"/>
                  </a:cubicBezTo>
                  <a:cubicBezTo>
                    <a:pt x="337812" y="-50935"/>
                    <a:pt x="224782" y="67175"/>
                    <a:pt x="161282" y="91940"/>
                  </a:cubicBezTo>
                  <a:cubicBezTo>
                    <a:pt x="116832" y="124325"/>
                    <a:pt x="52697" y="142105"/>
                    <a:pt x="22852" y="189730"/>
                  </a:cubicBezTo>
                  <a:cubicBezTo>
                    <a:pt x="10787" y="253230"/>
                    <a:pt x="-31758" y="349115"/>
                    <a:pt x="43807" y="387215"/>
                  </a:cubicBezTo>
                  <a:cubicBezTo>
                    <a:pt x="95877" y="407535"/>
                    <a:pt x="179697" y="445000"/>
                    <a:pt x="226052" y="402455"/>
                  </a:cubicBezTo>
                  <a:cubicBezTo>
                    <a:pt x="252087" y="370070"/>
                    <a:pt x="276852" y="313555"/>
                    <a:pt x="325747" y="344035"/>
                  </a:cubicBezTo>
                  <a:cubicBezTo>
                    <a:pt x="344162" y="391660"/>
                    <a:pt x="297807" y="450715"/>
                    <a:pt x="356227" y="485640"/>
                  </a:cubicBezTo>
                  <a:cubicBezTo>
                    <a:pt x="408932" y="513580"/>
                    <a:pt x="501642" y="562475"/>
                    <a:pt x="552442" y="516755"/>
                  </a:cubicBezTo>
                  <a:cubicBezTo>
                    <a:pt x="594352" y="462145"/>
                    <a:pt x="588002" y="377690"/>
                    <a:pt x="659122" y="346575"/>
                  </a:cubicBezTo>
                  <a:cubicBezTo>
                    <a:pt x="711827" y="330065"/>
                    <a:pt x="769612" y="267200"/>
                    <a:pt x="825492" y="298315"/>
                  </a:cubicBezTo>
                  <a:cubicBezTo>
                    <a:pt x="836922" y="307205"/>
                    <a:pt x="850892" y="301490"/>
                    <a:pt x="857242" y="288155"/>
                  </a:cubicBezTo>
                  <a:cubicBezTo>
                    <a:pt x="881372" y="103370"/>
                    <a:pt x="656582" y="314825"/>
                    <a:pt x="588002" y="328160"/>
                  </a:cubicBezTo>
                  <a:close/>
                  <a:moveTo>
                    <a:pt x="367022" y="24630"/>
                  </a:moveTo>
                  <a:cubicBezTo>
                    <a:pt x="374007" y="56380"/>
                    <a:pt x="374007" y="56380"/>
                    <a:pt x="363847" y="76065"/>
                  </a:cubicBezTo>
                  <a:cubicBezTo>
                    <a:pt x="287647" y="35425"/>
                    <a:pt x="214622" y="112260"/>
                    <a:pt x="141597" y="130040"/>
                  </a:cubicBezTo>
                  <a:cubicBezTo>
                    <a:pt x="214622" y="91305"/>
                    <a:pt x="285742" y="15740"/>
                    <a:pt x="367022" y="24630"/>
                  </a:cubicBezTo>
                  <a:close/>
                  <a:moveTo>
                    <a:pt x="114927" y="142740"/>
                  </a:moveTo>
                  <a:cubicBezTo>
                    <a:pt x="123182" y="139565"/>
                    <a:pt x="130802" y="135755"/>
                    <a:pt x="139057" y="131945"/>
                  </a:cubicBezTo>
                  <a:cubicBezTo>
                    <a:pt x="133977" y="141470"/>
                    <a:pt x="125087" y="142740"/>
                    <a:pt x="114927" y="142740"/>
                  </a:cubicBezTo>
                  <a:cubicBezTo>
                    <a:pt x="111117" y="162425"/>
                    <a:pt x="99687" y="173220"/>
                    <a:pt x="76192" y="178300"/>
                  </a:cubicBezTo>
                  <a:cubicBezTo>
                    <a:pt x="84447" y="156710"/>
                    <a:pt x="105402" y="156075"/>
                    <a:pt x="114927" y="142740"/>
                  </a:cubicBezTo>
                  <a:close/>
                  <a:moveTo>
                    <a:pt x="506087" y="512310"/>
                  </a:moveTo>
                  <a:cubicBezTo>
                    <a:pt x="448937" y="504690"/>
                    <a:pt x="340352" y="490720"/>
                    <a:pt x="348607" y="414520"/>
                  </a:cubicBezTo>
                  <a:cubicBezTo>
                    <a:pt x="352417" y="388485"/>
                    <a:pt x="363212" y="354195"/>
                    <a:pt x="344797" y="331970"/>
                  </a:cubicBezTo>
                  <a:cubicBezTo>
                    <a:pt x="315587" y="307840"/>
                    <a:pt x="266057" y="301490"/>
                    <a:pt x="245102" y="338955"/>
                  </a:cubicBezTo>
                  <a:cubicBezTo>
                    <a:pt x="208272" y="420235"/>
                    <a:pt x="116832" y="403090"/>
                    <a:pt x="50792" y="366895"/>
                  </a:cubicBezTo>
                  <a:cubicBezTo>
                    <a:pt x="5072" y="335145"/>
                    <a:pt x="26662" y="269105"/>
                    <a:pt x="39362" y="224655"/>
                  </a:cubicBezTo>
                  <a:cubicBezTo>
                    <a:pt x="88892" y="175125"/>
                    <a:pt x="194302" y="201795"/>
                    <a:pt x="245102" y="244975"/>
                  </a:cubicBezTo>
                  <a:cubicBezTo>
                    <a:pt x="356227" y="360545"/>
                    <a:pt x="455922" y="237355"/>
                    <a:pt x="593717" y="359275"/>
                  </a:cubicBezTo>
                  <a:cubicBezTo>
                    <a:pt x="570857" y="410710"/>
                    <a:pt x="568317" y="499610"/>
                    <a:pt x="506087" y="512310"/>
                  </a:cubicBezTo>
                  <a:close/>
                  <a:moveTo>
                    <a:pt x="680077" y="302760"/>
                  </a:moveTo>
                  <a:cubicBezTo>
                    <a:pt x="680077" y="302125"/>
                    <a:pt x="680077" y="302125"/>
                    <a:pt x="679442" y="301490"/>
                  </a:cubicBezTo>
                  <a:cubicBezTo>
                    <a:pt x="679442" y="301490"/>
                    <a:pt x="680077" y="301490"/>
                    <a:pt x="680077" y="300855"/>
                  </a:cubicBezTo>
                  <a:cubicBezTo>
                    <a:pt x="680077" y="302125"/>
                    <a:pt x="680077" y="302760"/>
                    <a:pt x="680077" y="302760"/>
                  </a:cubicBezTo>
                  <a:close/>
                  <a:moveTo>
                    <a:pt x="680712" y="300855"/>
                  </a:moveTo>
                  <a:cubicBezTo>
                    <a:pt x="687697" y="296410"/>
                    <a:pt x="694682" y="291965"/>
                    <a:pt x="702302" y="289425"/>
                  </a:cubicBezTo>
                  <a:cubicBezTo>
                    <a:pt x="697857" y="303395"/>
                    <a:pt x="695952" y="304665"/>
                    <a:pt x="680712" y="300855"/>
                  </a:cubicBezTo>
                  <a:close/>
                  <a:moveTo>
                    <a:pt x="704842" y="288155"/>
                  </a:moveTo>
                  <a:cubicBezTo>
                    <a:pt x="709922" y="286885"/>
                    <a:pt x="715002" y="285615"/>
                    <a:pt x="720082" y="285615"/>
                  </a:cubicBezTo>
                  <a:cubicBezTo>
                    <a:pt x="715637" y="291965"/>
                    <a:pt x="709922" y="289425"/>
                    <a:pt x="704842" y="288155"/>
                  </a:cubicBezTo>
                  <a:close/>
                  <a:moveTo>
                    <a:pt x="836922" y="272280"/>
                  </a:moveTo>
                  <a:cubicBezTo>
                    <a:pt x="797552" y="259580"/>
                    <a:pt x="761357" y="271645"/>
                    <a:pt x="722622" y="284980"/>
                  </a:cubicBezTo>
                  <a:cubicBezTo>
                    <a:pt x="744847" y="262755"/>
                    <a:pt x="803902" y="229735"/>
                    <a:pt x="835017" y="242435"/>
                  </a:cubicBezTo>
                  <a:cubicBezTo>
                    <a:pt x="842002" y="251960"/>
                    <a:pt x="836287" y="262120"/>
                    <a:pt x="836922" y="272280"/>
                  </a:cubicBezTo>
                  <a:close/>
                  <a:moveTo>
                    <a:pt x="412107" y="311015"/>
                  </a:moveTo>
                  <a:cubicBezTo>
                    <a:pt x="310507" y="396105"/>
                    <a:pt x="406392" y="528185"/>
                    <a:pt x="519422" y="475480"/>
                  </a:cubicBezTo>
                  <a:cubicBezTo>
                    <a:pt x="629277" y="409440"/>
                    <a:pt x="504817" y="293235"/>
                    <a:pt x="412107" y="311015"/>
                  </a:cubicBezTo>
                  <a:close/>
                  <a:moveTo>
                    <a:pt x="479417" y="346575"/>
                  </a:moveTo>
                  <a:cubicBezTo>
                    <a:pt x="475607" y="357370"/>
                    <a:pt x="476877" y="367530"/>
                    <a:pt x="487672" y="376420"/>
                  </a:cubicBezTo>
                  <a:cubicBezTo>
                    <a:pt x="499737" y="386580"/>
                    <a:pt x="502912" y="401185"/>
                    <a:pt x="503547" y="416425"/>
                  </a:cubicBezTo>
                  <a:cubicBezTo>
                    <a:pt x="528312" y="451985"/>
                    <a:pt x="511802" y="373245"/>
                    <a:pt x="508627" y="362450"/>
                  </a:cubicBezTo>
                  <a:cubicBezTo>
                    <a:pt x="570857" y="377055"/>
                    <a:pt x="538472" y="462780"/>
                    <a:pt x="480687" y="465320"/>
                  </a:cubicBezTo>
                  <a:cubicBezTo>
                    <a:pt x="398772" y="478020"/>
                    <a:pt x="358767" y="380865"/>
                    <a:pt x="427347" y="333875"/>
                  </a:cubicBezTo>
                  <a:cubicBezTo>
                    <a:pt x="443857" y="336415"/>
                    <a:pt x="462907" y="330065"/>
                    <a:pt x="479417" y="346575"/>
                  </a:cubicBezTo>
                  <a:close/>
                  <a:moveTo>
                    <a:pt x="45712" y="274820"/>
                  </a:moveTo>
                  <a:cubicBezTo>
                    <a:pt x="15232" y="385945"/>
                    <a:pt x="243197" y="432935"/>
                    <a:pt x="235577" y="303395"/>
                  </a:cubicBezTo>
                  <a:cubicBezTo>
                    <a:pt x="240657" y="208780"/>
                    <a:pt x="60317" y="177665"/>
                    <a:pt x="45712" y="274820"/>
                  </a:cubicBezTo>
                  <a:close/>
                  <a:moveTo>
                    <a:pt x="97147" y="342130"/>
                  </a:moveTo>
                  <a:cubicBezTo>
                    <a:pt x="50157" y="326255"/>
                    <a:pt x="55872" y="255135"/>
                    <a:pt x="99687" y="242435"/>
                  </a:cubicBezTo>
                  <a:cubicBezTo>
                    <a:pt x="121277" y="242435"/>
                    <a:pt x="143502" y="232910"/>
                    <a:pt x="166362" y="242435"/>
                  </a:cubicBezTo>
                  <a:cubicBezTo>
                    <a:pt x="167632" y="272915"/>
                    <a:pt x="187317" y="281805"/>
                    <a:pt x="186682" y="314190"/>
                  </a:cubicBezTo>
                  <a:cubicBezTo>
                    <a:pt x="215892" y="327525"/>
                    <a:pt x="198112" y="269740"/>
                    <a:pt x="187317" y="258310"/>
                  </a:cubicBezTo>
                  <a:cubicBezTo>
                    <a:pt x="256532" y="269105"/>
                    <a:pt x="208907" y="416425"/>
                    <a:pt x="97147" y="342130"/>
                  </a:cubicBezTo>
                  <a:close/>
                  <a:moveTo>
                    <a:pt x="476242" y="414520"/>
                  </a:moveTo>
                  <a:cubicBezTo>
                    <a:pt x="494657" y="408170"/>
                    <a:pt x="478782" y="377690"/>
                    <a:pt x="459732" y="378325"/>
                  </a:cubicBezTo>
                  <a:cubicBezTo>
                    <a:pt x="465447" y="395470"/>
                    <a:pt x="461637" y="409440"/>
                    <a:pt x="476242" y="414520"/>
                  </a:cubicBezTo>
                  <a:close/>
                  <a:moveTo>
                    <a:pt x="145407" y="286250"/>
                  </a:moveTo>
                  <a:cubicBezTo>
                    <a:pt x="154297" y="305300"/>
                    <a:pt x="148582" y="333240"/>
                    <a:pt x="172077" y="340860"/>
                  </a:cubicBezTo>
                  <a:cubicBezTo>
                    <a:pt x="175887" y="321810"/>
                    <a:pt x="168267" y="265930"/>
                    <a:pt x="145407" y="28625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77" name="Google Shape;277;p5"/>
            <p:cNvSpPr/>
            <p:nvPr/>
          </p:nvSpPr>
          <p:spPr>
            <a:xfrm rot="-1252057">
              <a:off x="6497159" y="534061"/>
              <a:ext cx="204722" cy="302187"/>
            </a:xfrm>
            <a:custGeom>
              <a:avLst/>
              <a:gdLst/>
              <a:ahLst/>
              <a:cxnLst/>
              <a:rect l="l" t="t" r="r" b="b"/>
              <a:pathLst>
                <a:path w="422747" h="624012" extrusionOk="0">
                  <a:moveTo>
                    <a:pt x="410845" y="259621"/>
                  </a:moveTo>
                  <a:cubicBezTo>
                    <a:pt x="398145" y="183421"/>
                    <a:pt x="422275" y="81821"/>
                    <a:pt x="377825" y="18321"/>
                  </a:cubicBezTo>
                  <a:cubicBezTo>
                    <a:pt x="294640" y="-22319"/>
                    <a:pt x="191770" y="15781"/>
                    <a:pt x="103505" y="26576"/>
                  </a:cubicBezTo>
                  <a:cubicBezTo>
                    <a:pt x="76836" y="36101"/>
                    <a:pt x="38100" y="32291"/>
                    <a:pt x="17780" y="51976"/>
                  </a:cubicBezTo>
                  <a:cubicBezTo>
                    <a:pt x="17145" y="62771"/>
                    <a:pt x="5715" y="62771"/>
                    <a:pt x="0" y="72931"/>
                  </a:cubicBezTo>
                  <a:cubicBezTo>
                    <a:pt x="19686" y="229776"/>
                    <a:pt x="7620" y="389161"/>
                    <a:pt x="13970" y="547276"/>
                  </a:cubicBezTo>
                  <a:cubicBezTo>
                    <a:pt x="-6350" y="657766"/>
                    <a:pt x="162561" y="615856"/>
                    <a:pt x="227330" y="617761"/>
                  </a:cubicBezTo>
                  <a:cubicBezTo>
                    <a:pt x="270511" y="592361"/>
                    <a:pt x="426086" y="628556"/>
                    <a:pt x="422275" y="570771"/>
                  </a:cubicBezTo>
                  <a:cubicBezTo>
                    <a:pt x="424815" y="467266"/>
                    <a:pt x="416561" y="363126"/>
                    <a:pt x="410845" y="259621"/>
                  </a:cubicBezTo>
                  <a:close/>
                  <a:moveTo>
                    <a:pt x="353061" y="579026"/>
                  </a:moveTo>
                  <a:cubicBezTo>
                    <a:pt x="288925" y="577121"/>
                    <a:pt x="60961" y="637446"/>
                    <a:pt x="38736" y="575851"/>
                  </a:cubicBezTo>
                  <a:cubicBezTo>
                    <a:pt x="143511" y="579026"/>
                    <a:pt x="248286" y="572676"/>
                    <a:pt x="353061" y="574581"/>
                  </a:cubicBezTo>
                  <a:cubicBezTo>
                    <a:pt x="353061" y="575851"/>
                    <a:pt x="353061" y="577121"/>
                    <a:pt x="353061" y="579026"/>
                  </a:cubicBezTo>
                  <a:close/>
                  <a:moveTo>
                    <a:pt x="361315" y="547911"/>
                  </a:moveTo>
                  <a:cubicBezTo>
                    <a:pt x="252095" y="555531"/>
                    <a:pt x="144145" y="561881"/>
                    <a:pt x="35561" y="551086"/>
                  </a:cubicBezTo>
                  <a:cubicBezTo>
                    <a:pt x="39370" y="392971"/>
                    <a:pt x="33020" y="236761"/>
                    <a:pt x="27305" y="79281"/>
                  </a:cubicBezTo>
                  <a:cubicBezTo>
                    <a:pt x="112395" y="27846"/>
                    <a:pt x="231775" y="25941"/>
                    <a:pt x="329565" y="25941"/>
                  </a:cubicBezTo>
                  <a:cubicBezTo>
                    <a:pt x="369570" y="197391"/>
                    <a:pt x="365761" y="373286"/>
                    <a:pt x="361315" y="547911"/>
                  </a:cubicBezTo>
                  <a:close/>
                  <a:moveTo>
                    <a:pt x="377190" y="141511"/>
                  </a:moveTo>
                  <a:cubicBezTo>
                    <a:pt x="360045" y="110396"/>
                    <a:pt x="364490" y="76106"/>
                    <a:pt x="356870" y="41816"/>
                  </a:cubicBezTo>
                  <a:cubicBezTo>
                    <a:pt x="381000" y="13241"/>
                    <a:pt x="381000" y="121826"/>
                    <a:pt x="377190" y="141511"/>
                  </a:cubicBezTo>
                  <a:close/>
                  <a:moveTo>
                    <a:pt x="397511" y="544736"/>
                  </a:moveTo>
                  <a:cubicBezTo>
                    <a:pt x="372745" y="497746"/>
                    <a:pt x="394336" y="431071"/>
                    <a:pt x="387350" y="376461"/>
                  </a:cubicBezTo>
                  <a:cubicBezTo>
                    <a:pt x="401955" y="370746"/>
                    <a:pt x="402590" y="530766"/>
                    <a:pt x="397511" y="544736"/>
                  </a:cubicBezTo>
                  <a:close/>
                  <a:moveTo>
                    <a:pt x="302895" y="182786"/>
                  </a:moveTo>
                  <a:cubicBezTo>
                    <a:pt x="313690" y="183421"/>
                    <a:pt x="331470" y="173896"/>
                    <a:pt x="320675" y="162466"/>
                  </a:cubicBezTo>
                  <a:cubicBezTo>
                    <a:pt x="297180" y="138336"/>
                    <a:pt x="309880" y="104046"/>
                    <a:pt x="300355" y="74836"/>
                  </a:cubicBezTo>
                  <a:cubicBezTo>
                    <a:pt x="307340" y="35466"/>
                    <a:pt x="90170" y="76741"/>
                    <a:pt x="59690" y="81821"/>
                  </a:cubicBezTo>
                  <a:cubicBezTo>
                    <a:pt x="48261" y="119921"/>
                    <a:pt x="77470" y="152941"/>
                    <a:pt x="62865" y="194851"/>
                  </a:cubicBezTo>
                  <a:cubicBezTo>
                    <a:pt x="148590" y="206916"/>
                    <a:pt x="211455" y="177071"/>
                    <a:pt x="302895" y="182786"/>
                  </a:cubicBezTo>
                  <a:close/>
                  <a:moveTo>
                    <a:pt x="282575" y="83091"/>
                  </a:moveTo>
                  <a:cubicBezTo>
                    <a:pt x="292100" y="105316"/>
                    <a:pt x="287655" y="127541"/>
                    <a:pt x="290830" y="149131"/>
                  </a:cubicBezTo>
                  <a:cubicBezTo>
                    <a:pt x="227965" y="172626"/>
                    <a:pt x="154940" y="172626"/>
                    <a:pt x="87630" y="174531"/>
                  </a:cubicBezTo>
                  <a:cubicBezTo>
                    <a:pt x="75565" y="151671"/>
                    <a:pt x="83820" y="128176"/>
                    <a:pt x="72390" y="104046"/>
                  </a:cubicBezTo>
                  <a:cubicBezTo>
                    <a:pt x="140970" y="86266"/>
                    <a:pt x="212725" y="81821"/>
                    <a:pt x="282575" y="83091"/>
                  </a:cubicBezTo>
                  <a:close/>
                  <a:moveTo>
                    <a:pt x="274955" y="383446"/>
                  </a:moveTo>
                  <a:cubicBezTo>
                    <a:pt x="257811" y="411386"/>
                    <a:pt x="281305" y="441866"/>
                    <a:pt x="268605" y="477426"/>
                  </a:cubicBezTo>
                  <a:cubicBezTo>
                    <a:pt x="244475" y="452026"/>
                    <a:pt x="215900" y="479331"/>
                    <a:pt x="189865" y="461551"/>
                  </a:cubicBezTo>
                  <a:cubicBezTo>
                    <a:pt x="175261" y="454566"/>
                    <a:pt x="163195" y="458376"/>
                    <a:pt x="153036" y="471076"/>
                  </a:cubicBezTo>
                  <a:cubicBezTo>
                    <a:pt x="159386" y="509176"/>
                    <a:pt x="156845" y="525686"/>
                    <a:pt x="204470" y="518066"/>
                  </a:cubicBezTo>
                  <a:cubicBezTo>
                    <a:pt x="208280" y="509811"/>
                    <a:pt x="212725" y="500921"/>
                    <a:pt x="218440" y="490761"/>
                  </a:cubicBezTo>
                  <a:cubicBezTo>
                    <a:pt x="223520" y="501556"/>
                    <a:pt x="227330" y="510446"/>
                    <a:pt x="232411" y="521241"/>
                  </a:cubicBezTo>
                  <a:cubicBezTo>
                    <a:pt x="243840" y="517431"/>
                    <a:pt x="253365" y="513621"/>
                    <a:pt x="263525" y="510446"/>
                  </a:cubicBezTo>
                  <a:cubicBezTo>
                    <a:pt x="290195" y="526321"/>
                    <a:pt x="290195" y="526321"/>
                    <a:pt x="328295" y="509811"/>
                  </a:cubicBezTo>
                  <a:cubicBezTo>
                    <a:pt x="327661" y="468536"/>
                    <a:pt x="347345" y="349791"/>
                    <a:pt x="274955" y="383446"/>
                  </a:cubicBezTo>
                  <a:close/>
                  <a:moveTo>
                    <a:pt x="193040" y="500921"/>
                  </a:moveTo>
                  <a:cubicBezTo>
                    <a:pt x="177800" y="500921"/>
                    <a:pt x="173990" y="498381"/>
                    <a:pt x="173355" y="489491"/>
                  </a:cubicBezTo>
                  <a:cubicBezTo>
                    <a:pt x="176530" y="469806"/>
                    <a:pt x="203836" y="475521"/>
                    <a:pt x="193040" y="500921"/>
                  </a:cubicBezTo>
                  <a:close/>
                  <a:moveTo>
                    <a:pt x="309245" y="497111"/>
                  </a:moveTo>
                  <a:cubicBezTo>
                    <a:pt x="302261" y="498381"/>
                    <a:pt x="296545" y="499016"/>
                    <a:pt x="290830" y="499651"/>
                  </a:cubicBezTo>
                  <a:cubicBezTo>
                    <a:pt x="267970" y="379636"/>
                    <a:pt x="323215" y="357411"/>
                    <a:pt x="309245" y="497111"/>
                  </a:cubicBezTo>
                  <a:close/>
                  <a:moveTo>
                    <a:pt x="296545" y="210091"/>
                  </a:moveTo>
                  <a:cubicBezTo>
                    <a:pt x="233680" y="208186"/>
                    <a:pt x="267970" y="301531"/>
                    <a:pt x="319405" y="275496"/>
                  </a:cubicBezTo>
                  <a:cubicBezTo>
                    <a:pt x="336550" y="264066"/>
                    <a:pt x="332740" y="203741"/>
                    <a:pt x="296545" y="210091"/>
                  </a:cubicBezTo>
                  <a:close/>
                  <a:moveTo>
                    <a:pt x="297815" y="259621"/>
                  </a:moveTo>
                  <a:cubicBezTo>
                    <a:pt x="281940" y="260891"/>
                    <a:pt x="273050" y="230411"/>
                    <a:pt x="294640" y="229141"/>
                  </a:cubicBezTo>
                  <a:cubicBezTo>
                    <a:pt x="314961" y="225331"/>
                    <a:pt x="313690" y="259621"/>
                    <a:pt x="297815" y="259621"/>
                  </a:cubicBezTo>
                  <a:close/>
                  <a:moveTo>
                    <a:pt x="244475" y="359316"/>
                  </a:moveTo>
                  <a:cubicBezTo>
                    <a:pt x="244475" y="342171"/>
                    <a:pt x="245111" y="327566"/>
                    <a:pt x="244475" y="312961"/>
                  </a:cubicBezTo>
                  <a:cubicBezTo>
                    <a:pt x="243205" y="288196"/>
                    <a:pt x="198120" y="286926"/>
                    <a:pt x="201930" y="315501"/>
                  </a:cubicBezTo>
                  <a:cubicBezTo>
                    <a:pt x="203836" y="344076"/>
                    <a:pt x="207645" y="372651"/>
                    <a:pt x="244475" y="359316"/>
                  </a:cubicBezTo>
                  <a:close/>
                  <a:moveTo>
                    <a:pt x="89536" y="305976"/>
                  </a:moveTo>
                  <a:cubicBezTo>
                    <a:pt x="83186" y="326296"/>
                    <a:pt x="95886" y="344711"/>
                    <a:pt x="95250" y="365666"/>
                  </a:cubicBezTo>
                  <a:cubicBezTo>
                    <a:pt x="164465" y="385986"/>
                    <a:pt x="142240" y="276131"/>
                    <a:pt x="89536" y="305976"/>
                  </a:cubicBezTo>
                  <a:close/>
                  <a:moveTo>
                    <a:pt x="111125" y="321851"/>
                  </a:moveTo>
                  <a:cubicBezTo>
                    <a:pt x="123190" y="324391"/>
                    <a:pt x="117475" y="335186"/>
                    <a:pt x="118745" y="345346"/>
                  </a:cubicBezTo>
                  <a:cubicBezTo>
                    <a:pt x="105411" y="341536"/>
                    <a:pt x="100965" y="326931"/>
                    <a:pt x="111125" y="321851"/>
                  </a:cubicBezTo>
                  <a:close/>
                  <a:moveTo>
                    <a:pt x="136525" y="446946"/>
                  </a:moveTo>
                  <a:cubicBezTo>
                    <a:pt x="143511" y="375191"/>
                    <a:pt x="60961" y="365031"/>
                    <a:pt x="86995" y="447581"/>
                  </a:cubicBezTo>
                  <a:cubicBezTo>
                    <a:pt x="114300" y="460916"/>
                    <a:pt x="114300" y="460916"/>
                    <a:pt x="136525" y="446946"/>
                  </a:cubicBezTo>
                  <a:close/>
                  <a:moveTo>
                    <a:pt x="100330" y="420911"/>
                  </a:moveTo>
                  <a:cubicBezTo>
                    <a:pt x="104775" y="394876"/>
                    <a:pt x="135255" y="420276"/>
                    <a:pt x="120650" y="436151"/>
                  </a:cubicBezTo>
                  <a:cubicBezTo>
                    <a:pt x="109220" y="446946"/>
                    <a:pt x="99061" y="432976"/>
                    <a:pt x="100330" y="420911"/>
                  </a:cubicBezTo>
                  <a:close/>
                  <a:moveTo>
                    <a:pt x="195580" y="443136"/>
                  </a:moveTo>
                  <a:cubicBezTo>
                    <a:pt x="203200" y="439961"/>
                    <a:pt x="205105" y="432341"/>
                    <a:pt x="201295" y="418371"/>
                  </a:cubicBezTo>
                  <a:cubicBezTo>
                    <a:pt x="196850" y="387891"/>
                    <a:pt x="176530" y="387891"/>
                    <a:pt x="149861" y="392336"/>
                  </a:cubicBezTo>
                  <a:cubicBezTo>
                    <a:pt x="140336" y="422181"/>
                    <a:pt x="160655" y="461551"/>
                    <a:pt x="195580" y="443136"/>
                  </a:cubicBezTo>
                  <a:close/>
                  <a:moveTo>
                    <a:pt x="167640" y="418371"/>
                  </a:moveTo>
                  <a:cubicBezTo>
                    <a:pt x="172086" y="406306"/>
                    <a:pt x="187961" y="408846"/>
                    <a:pt x="187961" y="424086"/>
                  </a:cubicBezTo>
                  <a:cubicBezTo>
                    <a:pt x="182245" y="432341"/>
                    <a:pt x="165736" y="429801"/>
                    <a:pt x="167640" y="418371"/>
                  </a:cubicBezTo>
                  <a:close/>
                  <a:moveTo>
                    <a:pt x="153670" y="298356"/>
                  </a:moveTo>
                  <a:cubicBezTo>
                    <a:pt x="156211" y="323756"/>
                    <a:pt x="149861" y="351696"/>
                    <a:pt x="179705" y="368206"/>
                  </a:cubicBezTo>
                  <a:cubicBezTo>
                    <a:pt x="205105" y="341536"/>
                    <a:pt x="201930" y="284386"/>
                    <a:pt x="153670" y="298356"/>
                  </a:cubicBezTo>
                  <a:close/>
                  <a:moveTo>
                    <a:pt x="281940" y="293276"/>
                  </a:moveTo>
                  <a:cubicBezTo>
                    <a:pt x="253365" y="305341"/>
                    <a:pt x="274955" y="359951"/>
                    <a:pt x="304165" y="356141"/>
                  </a:cubicBezTo>
                  <a:cubicBezTo>
                    <a:pt x="340995" y="335186"/>
                    <a:pt x="321311" y="295181"/>
                    <a:pt x="281940" y="293276"/>
                  </a:cubicBezTo>
                  <a:close/>
                  <a:moveTo>
                    <a:pt x="295911" y="331376"/>
                  </a:moveTo>
                  <a:cubicBezTo>
                    <a:pt x="282575" y="330741"/>
                    <a:pt x="287020" y="317406"/>
                    <a:pt x="297180" y="311691"/>
                  </a:cubicBezTo>
                  <a:cubicBezTo>
                    <a:pt x="304800" y="321216"/>
                    <a:pt x="306070" y="326931"/>
                    <a:pt x="295911" y="331376"/>
                  </a:cubicBezTo>
                  <a:close/>
                  <a:moveTo>
                    <a:pt x="123825" y="282481"/>
                  </a:moveTo>
                  <a:cubicBezTo>
                    <a:pt x="137795" y="226601"/>
                    <a:pt x="78740" y="200566"/>
                    <a:pt x="79375" y="252001"/>
                  </a:cubicBezTo>
                  <a:cubicBezTo>
                    <a:pt x="79375" y="279306"/>
                    <a:pt x="96520" y="290101"/>
                    <a:pt x="123825" y="282481"/>
                  </a:cubicBezTo>
                  <a:close/>
                  <a:moveTo>
                    <a:pt x="98425" y="248826"/>
                  </a:moveTo>
                  <a:cubicBezTo>
                    <a:pt x="99695" y="250096"/>
                    <a:pt x="100330" y="251366"/>
                    <a:pt x="101600" y="252636"/>
                  </a:cubicBezTo>
                  <a:cubicBezTo>
                    <a:pt x="100330" y="253906"/>
                    <a:pt x="99061" y="254541"/>
                    <a:pt x="97155" y="255811"/>
                  </a:cubicBezTo>
                  <a:cubicBezTo>
                    <a:pt x="94615" y="252636"/>
                    <a:pt x="97155" y="250731"/>
                    <a:pt x="98425" y="248826"/>
                  </a:cubicBezTo>
                  <a:close/>
                  <a:moveTo>
                    <a:pt x="92075" y="494571"/>
                  </a:moveTo>
                  <a:cubicBezTo>
                    <a:pt x="85090" y="528861"/>
                    <a:pt x="130811" y="542831"/>
                    <a:pt x="140336" y="509176"/>
                  </a:cubicBezTo>
                  <a:cubicBezTo>
                    <a:pt x="157480" y="470441"/>
                    <a:pt x="92075" y="442501"/>
                    <a:pt x="92075" y="494571"/>
                  </a:cubicBezTo>
                  <a:close/>
                  <a:moveTo>
                    <a:pt x="120650" y="509176"/>
                  </a:moveTo>
                  <a:cubicBezTo>
                    <a:pt x="103505" y="511081"/>
                    <a:pt x="111125" y="487586"/>
                    <a:pt x="123190" y="483141"/>
                  </a:cubicBezTo>
                  <a:cubicBezTo>
                    <a:pt x="133986" y="490126"/>
                    <a:pt x="130811" y="503461"/>
                    <a:pt x="120650" y="509176"/>
                  </a:cubicBezTo>
                  <a:close/>
                  <a:moveTo>
                    <a:pt x="202565" y="236126"/>
                  </a:moveTo>
                  <a:cubicBezTo>
                    <a:pt x="179070" y="285656"/>
                    <a:pt x="231140" y="297721"/>
                    <a:pt x="239395" y="257716"/>
                  </a:cubicBezTo>
                  <a:cubicBezTo>
                    <a:pt x="245111" y="238666"/>
                    <a:pt x="234315" y="207551"/>
                    <a:pt x="211455" y="216441"/>
                  </a:cubicBezTo>
                  <a:cubicBezTo>
                    <a:pt x="207011" y="231046"/>
                    <a:pt x="232411" y="231046"/>
                    <a:pt x="218440" y="250731"/>
                  </a:cubicBezTo>
                  <a:cubicBezTo>
                    <a:pt x="213995" y="245651"/>
                    <a:pt x="210186" y="242476"/>
                    <a:pt x="202565" y="236126"/>
                  </a:cubicBezTo>
                  <a:close/>
                  <a:moveTo>
                    <a:pt x="168911" y="271686"/>
                  </a:moveTo>
                  <a:cubicBezTo>
                    <a:pt x="217805" y="236126"/>
                    <a:pt x="125730" y="175801"/>
                    <a:pt x="143511" y="248826"/>
                  </a:cubicBezTo>
                  <a:cubicBezTo>
                    <a:pt x="134620" y="267241"/>
                    <a:pt x="151765" y="288831"/>
                    <a:pt x="168911" y="271686"/>
                  </a:cubicBezTo>
                  <a:close/>
                  <a:moveTo>
                    <a:pt x="161925" y="243111"/>
                  </a:moveTo>
                  <a:cubicBezTo>
                    <a:pt x="161290" y="244381"/>
                    <a:pt x="161290" y="245016"/>
                    <a:pt x="160655" y="246921"/>
                  </a:cubicBezTo>
                  <a:cubicBezTo>
                    <a:pt x="159386" y="243746"/>
                    <a:pt x="158750" y="243111"/>
                    <a:pt x="161925" y="243111"/>
                  </a:cubicBezTo>
                  <a:close/>
                  <a:moveTo>
                    <a:pt x="238125" y="450121"/>
                  </a:moveTo>
                  <a:cubicBezTo>
                    <a:pt x="280036" y="441866"/>
                    <a:pt x="257811" y="388526"/>
                    <a:pt x="221615" y="387256"/>
                  </a:cubicBezTo>
                  <a:cubicBezTo>
                    <a:pt x="212725" y="409481"/>
                    <a:pt x="210820" y="448216"/>
                    <a:pt x="238125" y="450121"/>
                  </a:cubicBezTo>
                  <a:close/>
                  <a:moveTo>
                    <a:pt x="241936" y="415831"/>
                  </a:moveTo>
                  <a:cubicBezTo>
                    <a:pt x="243840" y="417736"/>
                    <a:pt x="245745" y="419641"/>
                    <a:pt x="248920" y="422816"/>
                  </a:cubicBezTo>
                  <a:cubicBezTo>
                    <a:pt x="245111" y="425991"/>
                    <a:pt x="241936" y="427896"/>
                    <a:pt x="239395" y="429801"/>
                  </a:cubicBezTo>
                  <a:cubicBezTo>
                    <a:pt x="235586" y="424086"/>
                    <a:pt x="235586" y="420276"/>
                    <a:pt x="241936" y="415831"/>
                  </a:cubicBezTo>
                  <a:close/>
                  <a:moveTo>
                    <a:pt x="272415" y="107856"/>
                  </a:moveTo>
                  <a:cubicBezTo>
                    <a:pt x="263525" y="83091"/>
                    <a:pt x="234315" y="98966"/>
                    <a:pt x="234950" y="120556"/>
                  </a:cubicBezTo>
                  <a:cubicBezTo>
                    <a:pt x="233045" y="161196"/>
                    <a:pt x="292736" y="142781"/>
                    <a:pt x="272415" y="10785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78" name="Google Shape;278;p5"/>
            <p:cNvSpPr/>
            <p:nvPr/>
          </p:nvSpPr>
          <p:spPr>
            <a:xfrm>
              <a:off x="2537776" y="539860"/>
              <a:ext cx="230803" cy="290180"/>
            </a:xfrm>
            <a:custGeom>
              <a:avLst/>
              <a:gdLst/>
              <a:ahLst/>
              <a:cxnLst/>
              <a:rect l="l" t="t" r="r" b="b"/>
              <a:pathLst>
                <a:path w="556153" h="699230" extrusionOk="0">
                  <a:moveTo>
                    <a:pt x="410424" y="391256"/>
                  </a:moveTo>
                  <a:cubicBezTo>
                    <a:pt x="574889" y="156941"/>
                    <a:pt x="291679" y="-137064"/>
                    <a:pt x="71334" y="70581"/>
                  </a:cubicBezTo>
                  <a:cubicBezTo>
                    <a:pt x="-104561" y="236316"/>
                    <a:pt x="73239" y="511271"/>
                    <a:pt x="296759" y="455391"/>
                  </a:cubicBezTo>
                  <a:cubicBezTo>
                    <a:pt x="352639" y="534131"/>
                    <a:pt x="400899" y="617316"/>
                    <a:pt x="452969" y="699231"/>
                  </a:cubicBezTo>
                  <a:cubicBezTo>
                    <a:pt x="687919" y="695421"/>
                    <a:pt x="454239" y="483331"/>
                    <a:pt x="410424" y="391256"/>
                  </a:cubicBezTo>
                  <a:close/>
                  <a:moveTo>
                    <a:pt x="33234" y="166466"/>
                  </a:moveTo>
                  <a:cubicBezTo>
                    <a:pt x="120864" y="-48164"/>
                    <a:pt x="449794" y="-11334"/>
                    <a:pt x="437094" y="238856"/>
                  </a:cubicBezTo>
                  <a:cubicBezTo>
                    <a:pt x="427569" y="553181"/>
                    <a:pt x="-57571" y="469996"/>
                    <a:pt x="33234" y="166466"/>
                  </a:cubicBezTo>
                  <a:close/>
                  <a:moveTo>
                    <a:pt x="440904" y="631286"/>
                  </a:moveTo>
                  <a:cubicBezTo>
                    <a:pt x="404074" y="569056"/>
                    <a:pt x="351369" y="511271"/>
                    <a:pt x="325969" y="443961"/>
                  </a:cubicBezTo>
                  <a:cubicBezTo>
                    <a:pt x="345654" y="433166"/>
                    <a:pt x="365974" y="422371"/>
                    <a:pt x="389469" y="410306"/>
                  </a:cubicBezTo>
                  <a:cubicBezTo>
                    <a:pt x="429474" y="468091"/>
                    <a:pt x="590129" y="620491"/>
                    <a:pt x="440904" y="631286"/>
                  </a:cubicBezTo>
                  <a:close/>
                  <a:moveTo>
                    <a:pt x="459954" y="661131"/>
                  </a:moveTo>
                  <a:cubicBezTo>
                    <a:pt x="480909" y="647796"/>
                    <a:pt x="502499" y="634461"/>
                    <a:pt x="523454" y="620491"/>
                  </a:cubicBezTo>
                  <a:cubicBezTo>
                    <a:pt x="559649" y="647161"/>
                    <a:pt x="464399" y="711931"/>
                    <a:pt x="459954" y="661131"/>
                  </a:cubicBezTo>
                  <a:close/>
                  <a:moveTo>
                    <a:pt x="233259" y="64231"/>
                  </a:moveTo>
                  <a:cubicBezTo>
                    <a:pt x="-27726" y="91536"/>
                    <a:pt x="43394" y="449676"/>
                    <a:pt x="284694" y="393161"/>
                  </a:cubicBezTo>
                  <a:cubicBezTo>
                    <a:pt x="475194" y="323311"/>
                    <a:pt x="433284" y="80106"/>
                    <a:pt x="233259" y="64231"/>
                  </a:cubicBezTo>
                  <a:close/>
                  <a:moveTo>
                    <a:pt x="242784" y="379826"/>
                  </a:moveTo>
                  <a:cubicBezTo>
                    <a:pt x="26249" y="375381"/>
                    <a:pt x="54824" y="54071"/>
                    <a:pt x="264374" y="97251"/>
                  </a:cubicBezTo>
                  <a:cubicBezTo>
                    <a:pt x="449159" y="111221"/>
                    <a:pt x="402804" y="363316"/>
                    <a:pt x="242784" y="379826"/>
                  </a:cubicBezTo>
                  <a:close/>
                  <a:moveTo>
                    <a:pt x="225639" y="156306"/>
                  </a:moveTo>
                  <a:cubicBezTo>
                    <a:pt x="252944" y="146146"/>
                    <a:pt x="271359" y="166466"/>
                    <a:pt x="297394" y="166466"/>
                  </a:cubicBezTo>
                  <a:cubicBezTo>
                    <a:pt x="308824" y="120111"/>
                    <a:pt x="169759" y="120111"/>
                    <a:pt x="225639" y="15630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79" name="Google Shape;279;p5"/>
            <p:cNvSpPr/>
            <p:nvPr/>
          </p:nvSpPr>
          <p:spPr>
            <a:xfrm>
              <a:off x="5713194" y="743996"/>
              <a:ext cx="256984" cy="244039"/>
            </a:xfrm>
            <a:custGeom>
              <a:avLst/>
              <a:gdLst/>
              <a:ahLst/>
              <a:cxnLst/>
              <a:rect l="l" t="t" r="r" b="b"/>
              <a:pathLst>
                <a:path w="529863" h="503173" extrusionOk="0">
                  <a:moveTo>
                    <a:pt x="284791" y="7"/>
                  </a:moveTo>
                  <a:cubicBezTo>
                    <a:pt x="128581" y="-1263"/>
                    <a:pt x="-16834" y="165107"/>
                    <a:pt x="1581" y="320047"/>
                  </a:cubicBezTo>
                  <a:cubicBezTo>
                    <a:pt x="39046" y="421647"/>
                    <a:pt x="142551" y="523247"/>
                    <a:pt x="258756" y="499752"/>
                  </a:cubicBezTo>
                  <a:cubicBezTo>
                    <a:pt x="592766" y="480702"/>
                    <a:pt x="637216" y="23502"/>
                    <a:pt x="284791" y="7"/>
                  </a:cubicBezTo>
                  <a:close/>
                  <a:moveTo>
                    <a:pt x="19996" y="279407"/>
                  </a:moveTo>
                  <a:cubicBezTo>
                    <a:pt x="54921" y="-23488"/>
                    <a:pt x="481641" y="-98418"/>
                    <a:pt x="510216" y="240037"/>
                  </a:cubicBezTo>
                  <a:cubicBezTo>
                    <a:pt x="498786" y="520707"/>
                    <a:pt x="47936" y="583572"/>
                    <a:pt x="19996" y="279407"/>
                  </a:cubicBezTo>
                  <a:close/>
                  <a:moveTo>
                    <a:pt x="420681" y="98432"/>
                  </a:moveTo>
                  <a:cubicBezTo>
                    <a:pt x="381311" y="71127"/>
                    <a:pt x="348926" y="18422"/>
                    <a:pt x="295586" y="25407"/>
                  </a:cubicBezTo>
                  <a:cubicBezTo>
                    <a:pt x="53651" y="36837"/>
                    <a:pt x="-66364" y="403867"/>
                    <a:pt x="216211" y="458477"/>
                  </a:cubicBezTo>
                  <a:cubicBezTo>
                    <a:pt x="395916" y="493402"/>
                    <a:pt x="611181" y="219082"/>
                    <a:pt x="420681" y="98432"/>
                  </a:cubicBezTo>
                  <a:close/>
                  <a:moveTo>
                    <a:pt x="448621" y="292742"/>
                  </a:moveTo>
                  <a:cubicBezTo>
                    <a:pt x="448621" y="321952"/>
                    <a:pt x="428301" y="340367"/>
                    <a:pt x="413061" y="361957"/>
                  </a:cubicBezTo>
                  <a:cubicBezTo>
                    <a:pt x="404171" y="358782"/>
                    <a:pt x="396551" y="356242"/>
                    <a:pt x="385756" y="353067"/>
                  </a:cubicBezTo>
                  <a:cubicBezTo>
                    <a:pt x="387026" y="363227"/>
                    <a:pt x="387661" y="371482"/>
                    <a:pt x="388931" y="381007"/>
                  </a:cubicBezTo>
                  <a:cubicBezTo>
                    <a:pt x="376866" y="389262"/>
                    <a:pt x="363531" y="398152"/>
                    <a:pt x="354006" y="405137"/>
                  </a:cubicBezTo>
                  <a:cubicBezTo>
                    <a:pt x="338131" y="406407"/>
                    <a:pt x="337496" y="387357"/>
                    <a:pt x="321621" y="391167"/>
                  </a:cubicBezTo>
                  <a:cubicBezTo>
                    <a:pt x="324796" y="427362"/>
                    <a:pt x="291776" y="441967"/>
                    <a:pt x="249231" y="436887"/>
                  </a:cubicBezTo>
                  <a:cubicBezTo>
                    <a:pt x="251771" y="392437"/>
                    <a:pt x="220656" y="385452"/>
                    <a:pt x="220656" y="434982"/>
                  </a:cubicBezTo>
                  <a:cubicBezTo>
                    <a:pt x="184461" y="439427"/>
                    <a:pt x="133661" y="422917"/>
                    <a:pt x="131121" y="384182"/>
                  </a:cubicBezTo>
                  <a:cubicBezTo>
                    <a:pt x="123501" y="374022"/>
                    <a:pt x="104451" y="381007"/>
                    <a:pt x="100641" y="363862"/>
                  </a:cubicBezTo>
                  <a:cubicBezTo>
                    <a:pt x="126676" y="342907"/>
                    <a:pt x="106356" y="340367"/>
                    <a:pt x="84131" y="337192"/>
                  </a:cubicBezTo>
                  <a:cubicBezTo>
                    <a:pt x="71431" y="309887"/>
                    <a:pt x="63176" y="283217"/>
                    <a:pt x="75241" y="253372"/>
                  </a:cubicBezTo>
                  <a:cubicBezTo>
                    <a:pt x="119691" y="255277"/>
                    <a:pt x="140011" y="238132"/>
                    <a:pt x="83496" y="227972"/>
                  </a:cubicBezTo>
                  <a:cubicBezTo>
                    <a:pt x="84131" y="196857"/>
                    <a:pt x="95561" y="172092"/>
                    <a:pt x="115246" y="151137"/>
                  </a:cubicBezTo>
                  <a:cubicBezTo>
                    <a:pt x="136836" y="150502"/>
                    <a:pt x="150171" y="158122"/>
                    <a:pt x="136201" y="127642"/>
                  </a:cubicBezTo>
                  <a:cubicBezTo>
                    <a:pt x="174301" y="55252"/>
                    <a:pt x="207321" y="129547"/>
                    <a:pt x="205416" y="75572"/>
                  </a:cubicBezTo>
                  <a:cubicBezTo>
                    <a:pt x="230181" y="48267"/>
                    <a:pt x="263201" y="50172"/>
                    <a:pt x="297491" y="50172"/>
                  </a:cubicBezTo>
                  <a:cubicBezTo>
                    <a:pt x="295586" y="66682"/>
                    <a:pt x="308921" y="107957"/>
                    <a:pt x="323526" y="78747"/>
                  </a:cubicBezTo>
                  <a:cubicBezTo>
                    <a:pt x="319716" y="17152"/>
                    <a:pt x="382581" y="87637"/>
                    <a:pt x="399726" y="104147"/>
                  </a:cubicBezTo>
                  <a:cubicBezTo>
                    <a:pt x="394646" y="118117"/>
                    <a:pt x="385121" y="125102"/>
                    <a:pt x="399726" y="135262"/>
                  </a:cubicBezTo>
                  <a:cubicBezTo>
                    <a:pt x="409251" y="131452"/>
                    <a:pt x="417506" y="128277"/>
                    <a:pt x="427031" y="124467"/>
                  </a:cubicBezTo>
                  <a:cubicBezTo>
                    <a:pt x="440366" y="138437"/>
                    <a:pt x="451161" y="153042"/>
                    <a:pt x="461956" y="168917"/>
                  </a:cubicBezTo>
                  <a:cubicBezTo>
                    <a:pt x="451796" y="175267"/>
                    <a:pt x="444176" y="179712"/>
                    <a:pt x="436556" y="184157"/>
                  </a:cubicBezTo>
                  <a:cubicBezTo>
                    <a:pt x="444176" y="199397"/>
                    <a:pt x="459416" y="190507"/>
                    <a:pt x="470846" y="199397"/>
                  </a:cubicBezTo>
                  <a:cubicBezTo>
                    <a:pt x="475926" y="240037"/>
                    <a:pt x="467036" y="281947"/>
                    <a:pt x="416871" y="266707"/>
                  </a:cubicBezTo>
                  <a:cubicBezTo>
                    <a:pt x="388931" y="285757"/>
                    <a:pt x="434651" y="288297"/>
                    <a:pt x="448621" y="292742"/>
                  </a:cubicBezTo>
                  <a:close/>
                  <a:moveTo>
                    <a:pt x="304476" y="222892"/>
                  </a:moveTo>
                  <a:cubicBezTo>
                    <a:pt x="320351" y="55887"/>
                    <a:pt x="287966" y="104782"/>
                    <a:pt x="251771" y="225432"/>
                  </a:cubicBezTo>
                  <a:cubicBezTo>
                    <a:pt x="240341" y="251467"/>
                    <a:pt x="258121" y="281312"/>
                    <a:pt x="287966" y="270517"/>
                  </a:cubicBezTo>
                  <a:cubicBezTo>
                    <a:pt x="318446" y="260357"/>
                    <a:pt x="343846" y="239402"/>
                    <a:pt x="374961" y="232417"/>
                  </a:cubicBezTo>
                  <a:cubicBezTo>
                    <a:pt x="383216" y="231147"/>
                    <a:pt x="386391" y="223527"/>
                    <a:pt x="384486" y="215272"/>
                  </a:cubicBezTo>
                  <a:cubicBezTo>
                    <a:pt x="370516" y="186062"/>
                    <a:pt x="329241" y="220987"/>
                    <a:pt x="304476" y="222892"/>
                  </a:cubicBezTo>
                  <a:close/>
                  <a:moveTo>
                    <a:pt x="273996" y="229242"/>
                  </a:moveTo>
                  <a:cubicBezTo>
                    <a:pt x="273996" y="219717"/>
                    <a:pt x="273996" y="209557"/>
                    <a:pt x="282886" y="201937"/>
                  </a:cubicBezTo>
                  <a:cubicBezTo>
                    <a:pt x="282251" y="220352"/>
                    <a:pt x="282251" y="220987"/>
                    <a:pt x="273996" y="22924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80" name="Google Shape;280;p5"/>
            <p:cNvSpPr/>
            <p:nvPr/>
          </p:nvSpPr>
          <p:spPr>
            <a:xfrm>
              <a:off x="2507283" y="945803"/>
              <a:ext cx="99390" cy="211075"/>
            </a:xfrm>
            <a:custGeom>
              <a:avLst/>
              <a:gdLst/>
              <a:ahLst/>
              <a:cxnLst/>
              <a:rect l="l" t="t" r="r" b="b"/>
              <a:pathLst>
                <a:path w="342723" h="727844" extrusionOk="0">
                  <a:moveTo>
                    <a:pt x="45039" y="381062"/>
                  </a:moveTo>
                  <a:cubicBezTo>
                    <a:pt x="-1317" y="378522"/>
                    <a:pt x="-11476" y="360107"/>
                    <a:pt x="12653" y="325182"/>
                  </a:cubicBezTo>
                  <a:cubicBezTo>
                    <a:pt x="39958" y="272477"/>
                    <a:pt x="46308" y="211517"/>
                    <a:pt x="66628" y="156272"/>
                  </a:cubicBezTo>
                  <a:cubicBezTo>
                    <a:pt x="88853" y="99757"/>
                    <a:pt x="95203" y="15302"/>
                    <a:pt x="167594" y="3237"/>
                  </a:cubicBezTo>
                  <a:cubicBezTo>
                    <a:pt x="221569" y="-5653"/>
                    <a:pt x="288878" y="2602"/>
                    <a:pt x="328249" y="42607"/>
                  </a:cubicBezTo>
                  <a:cubicBezTo>
                    <a:pt x="373333" y="154367"/>
                    <a:pt x="300944" y="280097"/>
                    <a:pt x="276178" y="390587"/>
                  </a:cubicBezTo>
                  <a:cubicBezTo>
                    <a:pt x="243158" y="499807"/>
                    <a:pt x="232999" y="643317"/>
                    <a:pt x="145369" y="722058"/>
                  </a:cubicBezTo>
                  <a:cubicBezTo>
                    <a:pt x="-64181" y="765872"/>
                    <a:pt x="59008" y="549972"/>
                    <a:pt x="74883" y="441387"/>
                  </a:cubicBezTo>
                  <a:cubicBezTo>
                    <a:pt x="96474" y="381062"/>
                    <a:pt x="117428" y="174052"/>
                    <a:pt x="175849" y="160082"/>
                  </a:cubicBezTo>
                  <a:cubicBezTo>
                    <a:pt x="205058" y="153097"/>
                    <a:pt x="234269" y="157542"/>
                    <a:pt x="230458" y="194372"/>
                  </a:cubicBezTo>
                  <a:cubicBezTo>
                    <a:pt x="240619" y="221677"/>
                    <a:pt x="129494" y="694752"/>
                    <a:pt x="133303" y="503617"/>
                  </a:cubicBezTo>
                  <a:cubicBezTo>
                    <a:pt x="150449" y="416622"/>
                    <a:pt x="184103" y="330262"/>
                    <a:pt x="181564" y="240727"/>
                  </a:cubicBezTo>
                  <a:cubicBezTo>
                    <a:pt x="130764" y="306132"/>
                    <a:pt x="137749" y="399477"/>
                    <a:pt x="109174" y="476312"/>
                  </a:cubicBezTo>
                  <a:cubicBezTo>
                    <a:pt x="105999" y="530922"/>
                    <a:pt x="19639" y="685862"/>
                    <a:pt x="116158" y="683957"/>
                  </a:cubicBezTo>
                  <a:cubicBezTo>
                    <a:pt x="208869" y="661732"/>
                    <a:pt x="231094" y="334707"/>
                    <a:pt x="270464" y="240092"/>
                  </a:cubicBezTo>
                  <a:cubicBezTo>
                    <a:pt x="276178" y="187387"/>
                    <a:pt x="298403" y="109917"/>
                    <a:pt x="252683" y="71182"/>
                  </a:cubicBezTo>
                  <a:cubicBezTo>
                    <a:pt x="213314" y="45147"/>
                    <a:pt x="172674" y="52767"/>
                    <a:pt x="144099" y="91502"/>
                  </a:cubicBezTo>
                  <a:cubicBezTo>
                    <a:pt x="95203" y="181037"/>
                    <a:pt x="85678" y="287717"/>
                    <a:pt x="45039" y="381062"/>
                  </a:cubicBezTo>
                  <a:close/>
                  <a:moveTo>
                    <a:pt x="300944" y="198182"/>
                  </a:moveTo>
                  <a:cubicBezTo>
                    <a:pt x="321899" y="177227"/>
                    <a:pt x="309833" y="138492"/>
                    <a:pt x="314914" y="110552"/>
                  </a:cubicBezTo>
                  <a:cubicBezTo>
                    <a:pt x="319358" y="81342"/>
                    <a:pt x="322533" y="48322"/>
                    <a:pt x="288878" y="37527"/>
                  </a:cubicBezTo>
                  <a:cubicBezTo>
                    <a:pt x="246969" y="18477"/>
                    <a:pt x="137749" y="1332"/>
                    <a:pt x="133303" y="62292"/>
                  </a:cubicBezTo>
                  <a:cubicBezTo>
                    <a:pt x="243794" y="-24703"/>
                    <a:pt x="324439" y="87692"/>
                    <a:pt x="300944" y="200722"/>
                  </a:cubicBezTo>
                  <a:cubicBezTo>
                    <a:pt x="300944" y="200087"/>
                    <a:pt x="300944" y="199452"/>
                    <a:pt x="300944" y="198182"/>
                  </a:cubicBezTo>
                  <a:close/>
                  <a:moveTo>
                    <a:pt x="124414" y="705547"/>
                  </a:moveTo>
                  <a:cubicBezTo>
                    <a:pt x="92028" y="697927"/>
                    <a:pt x="73614" y="690942"/>
                    <a:pt x="47578" y="676972"/>
                  </a:cubicBezTo>
                  <a:cubicBezTo>
                    <a:pt x="39958" y="705547"/>
                    <a:pt x="97744" y="711897"/>
                    <a:pt x="124414" y="70554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81" name="Google Shape;281;p5"/>
            <p:cNvSpPr/>
            <p:nvPr/>
          </p:nvSpPr>
          <p:spPr>
            <a:xfrm>
              <a:off x="8045390" y="829868"/>
              <a:ext cx="135793" cy="114511"/>
            </a:xfrm>
            <a:custGeom>
              <a:avLst/>
              <a:gdLst/>
              <a:ahLst/>
              <a:cxnLst/>
              <a:rect l="l" t="t" r="r" b="b"/>
              <a:pathLst>
                <a:path w="279985" h="236105" extrusionOk="0">
                  <a:moveTo>
                    <a:pt x="224300" y="47511"/>
                  </a:moveTo>
                  <a:cubicBezTo>
                    <a:pt x="226204" y="79261"/>
                    <a:pt x="221125" y="105931"/>
                    <a:pt x="208425" y="131331"/>
                  </a:cubicBezTo>
                  <a:cubicBezTo>
                    <a:pt x="221759" y="154826"/>
                    <a:pt x="285895" y="220866"/>
                    <a:pt x="279545" y="236106"/>
                  </a:cubicBezTo>
                  <a:cubicBezTo>
                    <a:pt x="240175" y="235471"/>
                    <a:pt x="211600" y="195466"/>
                    <a:pt x="177309" y="177686"/>
                  </a:cubicBezTo>
                  <a:cubicBezTo>
                    <a:pt x="143654" y="201816"/>
                    <a:pt x="92220" y="247536"/>
                    <a:pt x="79520" y="180226"/>
                  </a:cubicBezTo>
                  <a:cubicBezTo>
                    <a:pt x="76979" y="116091"/>
                    <a:pt x="-26525" y="129426"/>
                    <a:pt x="6495" y="57671"/>
                  </a:cubicBezTo>
                  <a:cubicBezTo>
                    <a:pt x="60470" y="-73774"/>
                    <a:pt x="91584" y="62116"/>
                    <a:pt x="169054" y="51321"/>
                  </a:cubicBezTo>
                  <a:cubicBezTo>
                    <a:pt x="187470" y="48781"/>
                    <a:pt x="205884" y="39891"/>
                    <a:pt x="224300" y="47511"/>
                  </a:cubicBezTo>
                  <a:close/>
                  <a:moveTo>
                    <a:pt x="217950" y="187211"/>
                  </a:moveTo>
                  <a:cubicBezTo>
                    <a:pt x="218584" y="187211"/>
                    <a:pt x="218584" y="186576"/>
                    <a:pt x="219220" y="186576"/>
                  </a:cubicBezTo>
                  <a:cubicBezTo>
                    <a:pt x="218584" y="186576"/>
                    <a:pt x="217950" y="187211"/>
                    <a:pt x="217315" y="187211"/>
                  </a:cubicBezTo>
                  <a:cubicBezTo>
                    <a:pt x="224300" y="172606"/>
                    <a:pt x="211600" y="156096"/>
                    <a:pt x="196995" y="158636"/>
                  </a:cubicBezTo>
                  <a:cubicBezTo>
                    <a:pt x="196359" y="171336"/>
                    <a:pt x="210329" y="177686"/>
                    <a:pt x="217950" y="187211"/>
                  </a:cubicBezTo>
                  <a:close/>
                  <a:moveTo>
                    <a:pt x="87140" y="47511"/>
                  </a:moveTo>
                  <a:cubicBezTo>
                    <a:pt x="75075" y="65926"/>
                    <a:pt x="63009" y="84341"/>
                    <a:pt x="50945" y="103391"/>
                  </a:cubicBezTo>
                  <a:cubicBezTo>
                    <a:pt x="66820" y="119901"/>
                    <a:pt x="82059" y="135776"/>
                    <a:pt x="96665" y="151016"/>
                  </a:cubicBezTo>
                  <a:cubicBezTo>
                    <a:pt x="125875" y="135776"/>
                    <a:pt x="153815" y="112281"/>
                    <a:pt x="149370" y="78626"/>
                  </a:cubicBezTo>
                  <a:cubicBezTo>
                    <a:pt x="129684" y="69101"/>
                    <a:pt x="110634" y="59576"/>
                    <a:pt x="87140" y="47511"/>
                  </a:cubicBezTo>
                  <a:close/>
                  <a:moveTo>
                    <a:pt x="202075" y="76721"/>
                  </a:moveTo>
                  <a:cubicBezTo>
                    <a:pt x="174770" y="65291"/>
                    <a:pt x="153179" y="156096"/>
                    <a:pt x="103650" y="180861"/>
                  </a:cubicBezTo>
                  <a:cubicBezTo>
                    <a:pt x="118890" y="218961"/>
                    <a:pt x="213504" y="108471"/>
                    <a:pt x="202075" y="76721"/>
                  </a:cubicBezTo>
                  <a:close/>
                  <a:moveTo>
                    <a:pt x="22370" y="86246"/>
                  </a:moveTo>
                  <a:cubicBezTo>
                    <a:pt x="54120" y="77356"/>
                    <a:pt x="60470" y="54496"/>
                    <a:pt x="67454" y="32271"/>
                  </a:cubicBezTo>
                  <a:cubicBezTo>
                    <a:pt x="47134" y="4331"/>
                    <a:pt x="24909" y="63386"/>
                    <a:pt x="22370" y="8624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82" name="Google Shape;282;p5"/>
            <p:cNvSpPr/>
            <p:nvPr/>
          </p:nvSpPr>
          <p:spPr>
            <a:xfrm>
              <a:off x="5019180" y="1018026"/>
              <a:ext cx="99190" cy="98538"/>
            </a:xfrm>
            <a:custGeom>
              <a:avLst/>
              <a:gdLst/>
              <a:ahLst/>
              <a:cxnLst/>
              <a:rect l="l" t="t" r="r" b="b"/>
              <a:pathLst>
                <a:path w="204516" h="203172" extrusionOk="0">
                  <a:moveTo>
                    <a:pt x="139555" y="137768"/>
                  </a:moveTo>
                  <a:cubicBezTo>
                    <a:pt x="146541" y="154278"/>
                    <a:pt x="194166" y="201903"/>
                    <a:pt x="157971" y="203173"/>
                  </a:cubicBezTo>
                  <a:cubicBezTo>
                    <a:pt x="139555" y="186028"/>
                    <a:pt x="135746" y="163168"/>
                    <a:pt x="112250" y="148563"/>
                  </a:cubicBezTo>
                  <a:cubicBezTo>
                    <a:pt x="-110000" y="230478"/>
                    <a:pt x="44941" y="-27967"/>
                    <a:pt x="173210" y="2513"/>
                  </a:cubicBezTo>
                  <a:cubicBezTo>
                    <a:pt x="245600" y="34898"/>
                    <a:pt x="174480" y="104113"/>
                    <a:pt x="139555" y="137768"/>
                  </a:cubicBezTo>
                  <a:close/>
                  <a:moveTo>
                    <a:pt x="184005" y="29183"/>
                  </a:moveTo>
                  <a:cubicBezTo>
                    <a:pt x="117330" y="1243"/>
                    <a:pt x="46846" y="67283"/>
                    <a:pt x="20175" y="123163"/>
                  </a:cubicBezTo>
                  <a:cubicBezTo>
                    <a:pt x="32875" y="190473"/>
                    <a:pt x="196705" y="83158"/>
                    <a:pt x="184005" y="2918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83" name="Google Shape;283;p5"/>
            <p:cNvSpPr/>
            <p:nvPr/>
          </p:nvSpPr>
          <p:spPr>
            <a:xfrm rot="9301126">
              <a:off x="6297718" y="732778"/>
              <a:ext cx="123698" cy="266216"/>
            </a:xfrm>
            <a:custGeom>
              <a:avLst/>
              <a:gdLst/>
              <a:ahLst/>
              <a:cxnLst/>
              <a:rect l="l" t="t" r="r" b="b"/>
              <a:pathLst>
                <a:path w="254831" h="548433" extrusionOk="0">
                  <a:moveTo>
                    <a:pt x="1225" y="243944"/>
                  </a:moveTo>
                  <a:cubicBezTo>
                    <a:pt x="-2584" y="153774"/>
                    <a:pt x="42500" y="76304"/>
                    <a:pt x="97110" y="7724"/>
                  </a:cubicBezTo>
                  <a:cubicBezTo>
                    <a:pt x="171406" y="-39901"/>
                    <a:pt x="226016" y="146154"/>
                    <a:pt x="245700" y="198859"/>
                  </a:cubicBezTo>
                  <a:cubicBezTo>
                    <a:pt x="276816" y="301729"/>
                    <a:pt x="217125" y="404599"/>
                    <a:pt x="233000" y="508104"/>
                  </a:cubicBezTo>
                  <a:cubicBezTo>
                    <a:pt x="238716" y="550014"/>
                    <a:pt x="205696" y="569064"/>
                    <a:pt x="201250" y="516359"/>
                  </a:cubicBezTo>
                  <a:cubicBezTo>
                    <a:pt x="164421" y="394439"/>
                    <a:pt x="-16554" y="432539"/>
                    <a:pt x="1225" y="243944"/>
                  </a:cubicBezTo>
                  <a:close/>
                  <a:moveTo>
                    <a:pt x="114891" y="236959"/>
                  </a:moveTo>
                  <a:cubicBezTo>
                    <a:pt x="103460" y="228704"/>
                    <a:pt x="21546" y="208384"/>
                    <a:pt x="57741" y="193144"/>
                  </a:cubicBezTo>
                  <a:cubicBezTo>
                    <a:pt x="78060" y="196954"/>
                    <a:pt x="88856" y="214734"/>
                    <a:pt x="111081" y="216639"/>
                  </a:cubicBezTo>
                  <a:cubicBezTo>
                    <a:pt x="108541" y="178539"/>
                    <a:pt x="97110" y="143614"/>
                    <a:pt x="105366" y="106784"/>
                  </a:cubicBezTo>
                  <a:cubicBezTo>
                    <a:pt x="111081" y="107419"/>
                    <a:pt x="116160" y="108054"/>
                    <a:pt x="120606" y="108054"/>
                  </a:cubicBezTo>
                  <a:cubicBezTo>
                    <a:pt x="123781" y="120754"/>
                    <a:pt x="126321" y="131549"/>
                    <a:pt x="129496" y="144249"/>
                  </a:cubicBezTo>
                  <a:cubicBezTo>
                    <a:pt x="182200" y="111229"/>
                    <a:pt x="146641" y="163934"/>
                    <a:pt x="130766" y="183619"/>
                  </a:cubicBezTo>
                  <a:cubicBezTo>
                    <a:pt x="135210" y="210924"/>
                    <a:pt x="135846" y="238229"/>
                    <a:pt x="149181" y="265534"/>
                  </a:cubicBezTo>
                  <a:cubicBezTo>
                    <a:pt x="163785" y="256009"/>
                    <a:pt x="167596" y="243309"/>
                    <a:pt x="186646" y="248389"/>
                  </a:cubicBezTo>
                  <a:cubicBezTo>
                    <a:pt x="175216" y="271249"/>
                    <a:pt x="149181" y="286489"/>
                    <a:pt x="154896" y="311254"/>
                  </a:cubicBezTo>
                  <a:cubicBezTo>
                    <a:pt x="171406" y="348719"/>
                    <a:pt x="172675" y="392534"/>
                    <a:pt x="204425" y="422379"/>
                  </a:cubicBezTo>
                  <a:cubicBezTo>
                    <a:pt x="252050" y="285219"/>
                    <a:pt x="233635" y="137264"/>
                    <a:pt x="136481" y="27409"/>
                  </a:cubicBezTo>
                  <a:cubicBezTo>
                    <a:pt x="86950" y="-1166"/>
                    <a:pt x="19006" y="177269"/>
                    <a:pt x="24721" y="219814"/>
                  </a:cubicBezTo>
                  <a:cubicBezTo>
                    <a:pt x="8846" y="328399"/>
                    <a:pt x="72346" y="405869"/>
                    <a:pt x="175216" y="431269"/>
                  </a:cubicBezTo>
                  <a:cubicBezTo>
                    <a:pt x="170135" y="362689"/>
                    <a:pt x="112350" y="366499"/>
                    <a:pt x="80600" y="323954"/>
                  </a:cubicBezTo>
                  <a:cubicBezTo>
                    <a:pt x="106635" y="317604"/>
                    <a:pt x="118700" y="347449"/>
                    <a:pt x="140925" y="338559"/>
                  </a:cubicBezTo>
                  <a:cubicBezTo>
                    <a:pt x="128225" y="305539"/>
                    <a:pt x="128860" y="270614"/>
                    <a:pt x="114891" y="236959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84" name="Google Shape;284;p5"/>
            <p:cNvSpPr/>
            <p:nvPr/>
          </p:nvSpPr>
          <p:spPr>
            <a:xfrm>
              <a:off x="1756780" y="575182"/>
              <a:ext cx="134585" cy="137354"/>
            </a:xfrm>
            <a:custGeom>
              <a:avLst/>
              <a:gdLst/>
              <a:ahLst/>
              <a:cxnLst/>
              <a:rect l="l" t="t" r="r" b="b"/>
              <a:pathLst>
                <a:path w="277495" h="283204" extrusionOk="0">
                  <a:moveTo>
                    <a:pt x="208280" y="49133"/>
                  </a:moveTo>
                  <a:cubicBezTo>
                    <a:pt x="137795" y="91043"/>
                    <a:pt x="68580" y="136763"/>
                    <a:pt x="0" y="179943"/>
                  </a:cubicBezTo>
                  <a:cubicBezTo>
                    <a:pt x="8890" y="202168"/>
                    <a:pt x="26670" y="266938"/>
                    <a:pt x="57150" y="247888"/>
                  </a:cubicBezTo>
                  <a:cubicBezTo>
                    <a:pt x="130175" y="204708"/>
                    <a:pt x="208280" y="168513"/>
                    <a:pt x="277495" y="120888"/>
                  </a:cubicBezTo>
                  <a:cubicBezTo>
                    <a:pt x="258445" y="97393"/>
                    <a:pt x="247650" y="28178"/>
                    <a:pt x="208280" y="49133"/>
                  </a:cubicBezTo>
                  <a:close/>
                  <a:moveTo>
                    <a:pt x="46355" y="226933"/>
                  </a:moveTo>
                  <a:cubicBezTo>
                    <a:pt x="33655" y="218043"/>
                    <a:pt x="29210" y="206613"/>
                    <a:pt x="25400" y="192643"/>
                  </a:cubicBezTo>
                  <a:cubicBezTo>
                    <a:pt x="88265" y="150733"/>
                    <a:pt x="149225" y="105648"/>
                    <a:pt x="218440" y="71358"/>
                  </a:cubicBezTo>
                  <a:cubicBezTo>
                    <a:pt x="236220" y="75803"/>
                    <a:pt x="240030" y="91678"/>
                    <a:pt x="247015" y="107553"/>
                  </a:cubicBezTo>
                  <a:cubicBezTo>
                    <a:pt x="186055" y="158353"/>
                    <a:pt x="114300" y="189468"/>
                    <a:pt x="46355" y="226933"/>
                  </a:cubicBezTo>
                  <a:close/>
                  <a:moveTo>
                    <a:pt x="181610" y="200898"/>
                  </a:moveTo>
                  <a:cubicBezTo>
                    <a:pt x="130810" y="200898"/>
                    <a:pt x="120650" y="289798"/>
                    <a:pt x="181610" y="282813"/>
                  </a:cubicBezTo>
                  <a:cubicBezTo>
                    <a:pt x="240665" y="284083"/>
                    <a:pt x="243840" y="201533"/>
                    <a:pt x="181610" y="200898"/>
                  </a:cubicBezTo>
                  <a:close/>
                  <a:moveTo>
                    <a:pt x="163830" y="259318"/>
                  </a:moveTo>
                  <a:cubicBezTo>
                    <a:pt x="159385" y="227568"/>
                    <a:pt x="184785" y="232013"/>
                    <a:pt x="205105" y="234553"/>
                  </a:cubicBezTo>
                  <a:cubicBezTo>
                    <a:pt x="208280" y="258683"/>
                    <a:pt x="182245" y="268843"/>
                    <a:pt x="163830" y="259318"/>
                  </a:cubicBezTo>
                  <a:close/>
                  <a:moveTo>
                    <a:pt x="123190" y="32623"/>
                  </a:moveTo>
                  <a:cubicBezTo>
                    <a:pt x="104140" y="-16272"/>
                    <a:pt x="28575" y="-9922"/>
                    <a:pt x="29210" y="49768"/>
                  </a:cubicBezTo>
                  <a:cubicBezTo>
                    <a:pt x="38735" y="111998"/>
                    <a:pt x="126365" y="90408"/>
                    <a:pt x="123190" y="32623"/>
                  </a:cubicBezTo>
                  <a:close/>
                  <a:moveTo>
                    <a:pt x="81280" y="20558"/>
                  </a:moveTo>
                  <a:cubicBezTo>
                    <a:pt x="127635" y="19923"/>
                    <a:pt x="81915" y="87868"/>
                    <a:pt x="55880" y="63103"/>
                  </a:cubicBezTo>
                  <a:cubicBezTo>
                    <a:pt x="37465" y="47228"/>
                    <a:pt x="61595" y="16748"/>
                    <a:pt x="81280" y="20558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85" name="Google Shape;285;p5"/>
            <p:cNvSpPr/>
            <p:nvPr/>
          </p:nvSpPr>
          <p:spPr>
            <a:xfrm>
              <a:off x="4716478" y="737980"/>
              <a:ext cx="145419" cy="160635"/>
            </a:xfrm>
            <a:custGeom>
              <a:avLst/>
              <a:gdLst/>
              <a:ahLst/>
              <a:cxnLst/>
              <a:rect l="l" t="t" r="r" b="b"/>
              <a:pathLst>
                <a:path w="299833" h="331207" extrusionOk="0">
                  <a:moveTo>
                    <a:pt x="209405" y="209687"/>
                  </a:moveTo>
                  <a:cubicBezTo>
                    <a:pt x="197340" y="292237"/>
                    <a:pt x="224645" y="334782"/>
                    <a:pt x="116695" y="330972"/>
                  </a:cubicBezTo>
                  <a:cubicBezTo>
                    <a:pt x="76690" y="318272"/>
                    <a:pt x="105900" y="251597"/>
                    <a:pt x="82405" y="221752"/>
                  </a:cubicBezTo>
                  <a:cubicBezTo>
                    <a:pt x="-9670" y="236992"/>
                    <a:pt x="-780" y="222387"/>
                    <a:pt x="1125" y="136662"/>
                  </a:cubicBezTo>
                  <a:cubicBezTo>
                    <a:pt x="15730" y="118882"/>
                    <a:pt x="46210" y="123327"/>
                    <a:pt x="67800" y="118247"/>
                  </a:cubicBezTo>
                  <a:cubicBezTo>
                    <a:pt x="113520" y="107452"/>
                    <a:pt x="65895" y="38872"/>
                    <a:pt x="89390" y="5852"/>
                  </a:cubicBezTo>
                  <a:cubicBezTo>
                    <a:pt x="202420" y="-15103"/>
                    <a:pt x="175750" y="20457"/>
                    <a:pt x="194165" y="108722"/>
                  </a:cubicBezTo>
                  <a:cubicBezTo>
                    <a:pt x="225280" y="118247"/>
                    <a:pt x="286240" y="96022"/>
                    <a:pt x="293225" y="135392"/>
                  </a:cubicBezTo>
                  <a:cubicBezTo>
                    <a:pt x="318625" y="214767"/>
                    <a:pt x="266555" y="199527"/>
                    <a:pt x="209405" y="209687"/>
                  </a:cubicBezTo>
                  <a:close/>
                  <a:moveTo>
                    <a:pt x="27795" y="202067"/>
                  </a:moveTo>
                  <a:cubicBezTo>
                    <a:pt x="155430" y="169682"/>
                    <a:pt x="92565" y="223657"/>
                    <a:pt x="125585" y="302397"/>
                  </a:cubicBezTo>
                  <a:cubicBezTo>
                    <a:pt x="140190" y="304302"/>
                    <a:pt x="156065" y="306842"/>
                    <a:pt x="171305" y="301127"/>
                  </a:cubicBezTo>
                  <a:cubicBezTo>
                    <a:pt x="195435" y="266202"/>
                    <a:pt x="166860" y="221752"/>
                    <a:pt x="189720" y="188097"/>
                  </a:cubicBezTo>
                  <a:cubicBezTo>
                    <a:pt x="215755" y="184287"/>
                    <a:pt x="243695" y="179842"/>
                    <a:pt x="271635" y="175397"/>
                  </a:cubicBezTo>
                  <a:cubicBezTo>
                    <a:pt x="276715" y="160792"/>
                    <a:pt x="276715" y="149362"/>
                    <a:pt x="267825" y="137932"/>
                  </a:cubicBezTo>
                  <a:cubicBezTo>
                    <a:pt x="176385" y="125867"/>
                    <a:pt x="163050" y="146187"/>
                    <a:pt x="160510" y="40142"/>
                  </a:cubicBezTo>
                  <a:cubicBezTo>
                    <a:pt x="158605" y="17917"/>
                    <a:pt x="136380" y="21092"/>
                    <a:pt x="120505" y="26172"/>
                  </a:cubicBezTo>
                  <a:cubicBezTo>
                    <a:pt x="85580" y="45857"/>
                    <a:pt x="120505" y="101737"/>
                    <a:pt x="108440" y="134757"/>
                  </a:cubicBezTo>
                  <a:cubicBezTo>
                    <a:pt x="77325" y="141742"/>
                    <a:pt x="53195" y="136662"/>
                    <a:pt x="23350" y="153172"/>
                  </a:cubicBezTo>
                  <a:cubicBezTo>
                    <a:pt x="23350" y="172857"/>
                    <a:pt x="23350" y="182382"/>
                    <a:pt x="27795" y="20206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86" name="Google Shape;286;p5"/>
            <p:cNvSpPr/>
            <p:nvPr/>
          </p:nvSpPr>
          <p:spPr>
            <a:xfrm>
              <a:off x="1639378" y="819333"/>
              <a:ext cx="126045" cy="135687"/>
            </a:xfrm>
            <a:custGeom>
              <a:avLst/>
              <a:gdLst/>
              <a:ahLst/>
              <a:cxnLst/>
              <a:rect l="l" t="t" r="r" b="b"/>
              <a:pathLst>
                <a:path w="259887" h="279767" extrusionOk="0">
                  <a:moveTo>
                    <a:pt x="226736" y="166830"/>
                  </a:moveTo>
                  <a:cubicBezTo>
                    <a:pt x="228641" y="137620"/>
                    <a:pt x="231180" y="110950"/>
                    <a:pt x="233086" y="83010"/>
                  </a:cubicBezTo>
                  <a:cubicBezTo>
                    <a:pt x="187366" y="68405"/>
                    <a:pt x="153711" y="96345"/>
                    <a:pt x="111166" y="110315"/>
                  </a:cubicBezTo>
                  <a:cubicBezTo>
                    <a:pt x="97195" y="152860"/>
                    <a:pt x="133391" y="210010"/>
                    <a:pt x="90211" y="242395"/>
                  </a:cubicBezTo>
                  <a:cubicBezTo>
                    <a:pt x="-25359" y="349710"/>
                    <a:pt x="-34250" y="191595"/>
                    <a:pt x="88941" y="193500"/>
                  </a:cubicBezTo>
                  <a:cubicBezTo>
                    <a:pt x="97195" y="143970"/>
                    <a:pt x="63541" y="67135"/>
                    <a:pt x="101005" y="31575"/>
                  </a:cubicBezTo>
                  <a:cubicBezTo>
                    <a:pt x="208320" y="6175"/>
                    <a:pt x="274995" y="-51610"/>
                    <a:pt x="252770" y="105870"/>
                  </a:cubicBezTo>
                  <a:cubicBezTo>
                    <a:pt x="241975" y="140160"/>
                    <a:pt x="264200" y="170005"/>
                    <a:pt x="259120" y="201120"/>
                  </a:cubicBezTo>
                  <a:cubicBezTo>
                    <a:pt x="198161" y="328120"/>
                    <a:pt x="109261" y="242395"/>
                    <a:pt x="226736" y="166830"/>
                  </a:cubicBezTo>
                  <a:close/>
                  <a:moveTo>
                    <a:pt x="115611" y="79835"/>
                  </a:moveTo>
                  <a:cubicBezTo>
                    <a:pt x="146091" y="80470"/>
                    <a:pt x="172125" y="56975"/>
                    <a:pt x="203875" y="58245"/>
                  </a:cubicBezTo>
                  <a:cubicBezTo>
                    <a:pt x="229275" y="60150"/>
                    <a:pt x="238800" y="46180"/>
                    <a:pt x="229911" y="22050"/>
                  </a:cubicBezTo>
                  <a:cubicBezTo>
                    <a:pt x="198161" y="38560"/>
                    <a:pt x="97195" y="29035"/>
                    <a:pt x="115611" y="7983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87" name="Google Shape;287;p5"/>
            <p:cNvSpPr/>
            <p:nvPr/>
          </p:nvSpPr>
          <p:spPr>
            <a:xfrm>
              <a:off x="8172573" y="555140"/>
              <a:ext cx="115263" cy="157296"/>
            </a:xfrm>
            <a:custGeom>
              <a:avLst/>
              <a:gdLst/>
              <a:ahLst/>
              <a:cxnLst/>
              <a:rect l="l" t="t" r="r" b="b"/>
              <a:pathLst>
                <a:path w="237655" h="324321" extrusionOk="0">
                  <a:moveTo>
                    <a:pt x="103670" y="224422"/>
                  </a:moveTo>
                  <a:cubicBezTo>
                    <a:pt x="118910" y="164097"/>
                    <a:pt x="80810" y="37097"/>
                    <a:pt x="129070" y="1537"/>
                  </a:cubicBezTo>
                  <a:cubicBezTo>
                    <a:pt x="197650" y="-13703"/>
                    <a:pt x="200190" y="88532"/>
                    <a:pt x="237655" y="124092"/>
                  </a:cubicBezTo>
                  <a:cubicBezTo>
                    <a:pt x="219875" y="178702"/>
                    <a:pt x="165900" y="59957"/>
                    <a:pt x="132245" y="71387"/>
                  </a:cubicBezTo>
                  <a:cubicBezTo>
                    <a:pt x="115735" y="135522"/>
                    <a:pt x="151930" y="215532"/>
                    <a:pt x="110655" y="271412"/>
                  </a:cubicBezTo>
                  <a:cubicBezTo>
                    <a:pt x="-25235" y="413017"/>
                    <a:pt x="-45555" y="225692"/>
                    <a:pt x="103670" y="224422"/>
                  </a:cubicBezTo>
                  <a:close/>
                  <a:moveTo>
                    <a:pt x="176060" y="65672"/>
                  </a:moveTo>
                  <a:cubicBezTo>
                    <a:pt x="170980" y="47892"/>
                    <a:pt x="167170" y="29477"/>
                    <a:pt x="146850" y="25032"/>
                  </a:cubicBezTo>
                  <a:cubicBezTo>
                    <a:pt x="136690" y="33922"/>
                    <a:pt x="136690" y="33922"/>
                    <a:pt x="134785" y="44082"/>
                  </a:cubicBezTo>
                  <a:cubicBezTo>
                    <a:pt x="148755" y="51067"/>
                    <a:pt x="162090" y="58687"/>
                    <a:pt x="176060" y="6567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88" name="Google Shape;288;p5"/>
            <p:cNvSpPr/>
            <p:nvPr/>
          </p:nvSpPr>
          <p:spPr>
            <a:xfrm>
              <a:off x="4481735" y="547509"/>
              <a:ext cx="87093" cy="153839"/>
            </a:xfrm>
            <a:custGeom>
              <a:avLst/>
              <a:gdLst/>
              <a:ahLst/>
              <a:cxnLst/>
              <a:rect l="l" t="t" r="r" b="b"/>
              <a:pathLst>
                <a:path w="179573" h="317193" extrusionOk="0">
                  <a:moveTo>
                    <a:pt x="48300" y="7056"/>
                  </a:moveTo>
                  <a:cubicBezTo>
                    <a:pt x="85130" y="8961"/>
                    <a:pt x="155616" y="-21519"/>
                    <a:pt x="159425" y="31186"/>
                  </a:cubicBezTo>
                  <a:cubicBezTo>
                    <a:pt x="167680" y="121356"/>
                    <a:pt x="186096" y="212796"/>
                    <a:pt x="177205" y="302966"/>
                  </a:cubicBezTo>
                  <a:cubicBezTo>
                    <a:pt x="142280" y="316301"/>
                    <a:pt x="114975" y="320111"/>
                    <a:pt x="85766" y="315031"/>
                  </a:cubicBezTo>
                  <a:cubicBezTo>
                    <a:pt x="69255" y="264231"/>
                    <a:pt x="90211" y="208351"/>
                    <a:pt x="78780" y="154376"/>
                  </a:cubicBezTo>
                  <a:cubicBezTo>
                    <a:pt x="-62189" y="192476"/>
                    <a:pt x="24171" y="74366"/>
                    <a:pt x="48300" y="7056"/>
                  </a:cubicBezTo>
                  <a:close/>
                  <a:moveTo>
                    <a:pt x="109261" y="290901"/>
                  </a:moveTo>
                  <a:cubicBezTo>
                    <a:pt x="134025" y="291536"/>
                    <a:pt x="134025" y="291536"/>
                    <a:pt x="154346" y="278836"/>
                  </a:cubicBezTo>
                  <a:cubicBezTo>
                    <a:pt x="153075" y="219781"/>
                    <a:pt x="167680" y="54046"/>
                    <a:pt x="118786" y="24201"/>
                  </a:cubicBezTo>
                  <a:cubicBezTo>
                    <a:pt x="53380" y="10231"/>
                    <a:pt x="40046" y="82621"/>
                    <a:pt x="20996" y="128976"/>
                  </a:cubicBezTo>
                  <a:cubicBezTo>
                    <a:pt x="48936" y="149931"/>
                    <a:pt x="55921" y="133421"/>
                    <a:pt x="69891" y="115641"/>
                  </a:cubicBezTo>
                  <a:cubicBezTo>
                    <a:pt x="135296" y="72461"/>
                    <a:pt x="83861" y="261691"/>
                    <a:pt x="109261" y="290901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89" name="Google Shape;289;p5"/>
            <p:cNvSpPr/>
            <p:nvPr/>
          </p:nvSpPr>
          <p:spPr>
            <a:xfrm>
              <a:off x="2048182" y="505004"/>
              <a:ext cx="126077" cy="173483"/>
            </a:xfrm>
            <a:custGeom>
              <a:avLst/>
              <a:gdLst/>
              <a:ahLst/>
              <a:cxnLst/>
              <a:rect l="l" t="t" r="r" b="b"/>
              <a:pathLst>
                <a:path w="283319" h="389850" extrusionOk="0">
                  <a:moveTo>
                    <a:pt x="215764" y="169337"/>
                  </a:moveTo>
                  <a:cubicBezTo>
                    <a:pt x="302124" y="27097"/>
                    <a:pt x="90669" y="-68153"/>
                    <a:pt x="11294" y="60752"/>
                  </a:cubicBezTo>
                  <a:cubicBezTo>
                    <a:pt x="-7756" y="89962"/>
                    <a:pt x="-3946" y="100757"/>
                    <a:pt x="32249" y="114092"/>
                  </a:cubicBezTo>
                  <a:cubicBezTo>
                    <a:pt x="71619" y="115997"/>
                    <a:pt x="97019" y="51862"/>
                    <a:pt x="145279" y="76627"/>
                  </a:cubicBezTo>
                  <a:cubicBezTo>
                    <a:pt x="215764" y="123617"/>
                    <a:pt x="108449" y="154732"/>
                    <a:pt x="109719" y="185212"/>
                  </a:cubicBezTo>
                  <a:cubicBezTo>
                    <a:pt x="111624" y="209342"/>
                    <a:pt x="220844" y="209977"/>
                    <a:pt x="165599" y="293162"/>
                  </a:cubicBezTo>
                  <a:cubicBezTo>
                    <a:pt x="115434" y="342057"/>
                    <a:pt x="90669" y="265222"/>
                    <a:pt x="53204" y="286812"/>
                  </a:cubicBezTo>
                  <a:cubicBezTo>
                    <a:pt x="41774" y="293797"/>
                    <a:pt x="19549" y="293162"/>
                    <a:pt x="19549" y="310942"/>
                  </a:cubicBezTo>
                  <a:cubicBezTo>
                    <a:pt x="44949" y="470962"/>
                    <a:pt x="437379" y="369362"/>
                    <a:pt x="215764" y="169337"/>
                  </a:cubicBezTo>
                  <a:close/>
                  <a:moveTo>
                    <a:pt x="255769" y="311577"/>
                  </a:moveTo>
                  <a:cubicBezTo>
                    <a:pt x="230369" y="375712"/>
                    <a:pt x="58919" y="393492"/>
                    <a:pt x="43679" y="321102"/>
                  </a:cubicBezTo>
                  <a:cubicBezTo>
                    <a:pt x="53204" y="313482"/>
                    <a:pt x="60189" y="310942"/>
                    <a:pt x="70984" y="308402"/>
                  </a:cubicBezTo>
                  <a:cubicBezTo>
                    <a:pt x="145914" y="381427"/>
                    <a:pt x="251959" y="274112"/>
                    <a:pt x="178299" y="199817"/>
                  </a:cubicBezTo>
                  <a:cubicBezTo>
                    <a:pt x="157344" y="184577"/>
                    <a:pt x="144644" y="190927"/>
                    <a:pt x="171314" y="159812"/>
                  </a:cubicBezTo>
                  <a:cubicBezTo>
                    <a:pt x="239259" y="61387"/>
                    <a:pt x="99559" y="5507"/>
                    <a:pt x="35424" y="93772"/>
                  </a:cubicBezTo>
                  <a:cubicBezTo>
                    <a:pt x="-5851" y="29002"/>
                    <a:pt x="261484" y="-44023"/>
                    <a:pt x="204334" y="148382"/>
                  </a:cubicBezTo>
                  <a:cubicBezTo>
                    <a:pt x="201159" y="161082"/>
                    <a:pt x="201159" y="165527"/>
                    <a:pt x="188459" y="178227"/>
                  </a:cubicBezTo>
                  <a:cubicBezTo>
                    <a:pt x="227829" y="190292"/>
                    <a:pt x="275454" y="281097"/>
                    <a:pt x="255769" y="31157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90" name="Google Shape;290;p5"/>
            <p:cNvSpPr/>
            <p:nvPr/>
          </p:nvSpPr>
          <p:spPr>
            <a:xfrm>
              <a:off x="126658" y="1006747"/>
              <a:ext cx="126356" cy="163706"/>
            </a:xfrm>
            <a:custGeom>
              <a:avLst/>
              <a:gdLst/>
              <a:ahLst/>
              <a:cxnLst/>
              <a:rect l="l" t="t" r="r" b="b"/>
              <a:pathLst>
                <a:path w="260527" h="337538" extrusionOk="0">
                  <a:moveTo>
                    <a:pt x="70965" y="150214"/>
                  </a:moveTo>
                  <a:cubicBezTo>
                    <a:pt x="-31905" y="199744"/>
                    <a:pt x="-8410" y="53058"/>
                    <a:pt x="50010" y="19403"/>
                  </a:cubicBezTo>
                  <a:cubicBezTo>
                    <a:pt x="99540" y="-21237"/>
                    <a:pt x="175740" y="6703"/>
                    <a:pt x="204315" y="59408"/>
                  </a:cubicBezTo>
                  <a:cubicBezTo>
                    <a:pt x="234160" y="115923"/>
                    <a:pt x="183360" y="176248"/>
                    <a:pt x="162405" y="228953"/>
                  </a:cubicBezTo>
                  <a:cubicBezTo>
                    <a:pt x="222730" y="254353"/>
                    <a:pt x="280515" y="204189"/>
                    <a:pt x="253845" y="309598"/>
                  </a:cubicBezTo>
                  <a:cubicBezTo>
                    <a:pt x="202410" y="340078"/>
                    <a:pt x="118590" y="320394"/>
                    <a:pt x="56360" y="337539"/>
                  </a:cubicBezTo>
                  <a:cubicBezTo>
                    <a:pt x="-5235" y="325473"/>
                    <a:pt x="102715" y="185139"/>
                    <a:pt x="110970" y="145133"/>
                  </a:cubicBezTo>
                  <a:cubicBezTo>
                    <a:pt x="160500" y="75919"/>
                    <a:pt x="55725" y="82269"/>
                    <a:pt x="70965" y="150214"/>
                  </a:cubicBezTo>
                  <a:close/>
                  <a:moveTo>
                    <a:pt x="123670" y="254353"/>
                  </a:moveTo>
                  <a:cubicBezTo>
                    <a:pt x="140180" y="194664"/>
                    <a:pt x="211935" y="137514"/>
                    <a:pt x="182725" y="75283"/>
                  </a:cubicBezTo>
                  <a:cubicBezTo>
                    <a:pt x="171930" y="39088"/>
                    <a:pt x="127480" y="13053"/>
                    <a:pt x="92555" y="25119"/>
                  </a:cubicBezTo>
                  <a:cubicBezTo>
                    <a:pt x="36040" y="25119"/>
                    <a:pt x="-10315" y="170533"/>
                    <a:pt x="46200" y="130528"/>
                  </a:cubicBezTo>
                  <a:cubicBezTo>
                    <a:pt x="49375" y="47978"/>
                    <a:pt x="174470" y="60678"/>
                    <a:pt x="140180" y="141958"/>
                  </a:cubicBezTo>
                  <a:cubicBezTo>
                    <a:pt x="119225" y="196569"/>
                    <a:pt x="72870" y="253083"/>
                    <a:pt x="69060" y="309598"/>
                  </a:cubicBezTo>
                  <a:cubicBezTo>
                    <a:pt x="109065" y="316583"/>
                    <a:pt x="193520" y="307694"/>
                    <a:pt x="232890" y="291183"/>
                  </a:cubicBezTo>
                  <a:cubicBezTo>
                    <a:pt x="234795" y="282928"/>
                    <a:pt x="236700" y="274039"/>
                    <a:pt x="238605" y="264514"/>
                  </a:cubicBezTo>
                  <a:cubicBezTo>
                    <a:pt x="197330" y="251178"/>
                    <a:pt x="166215" y="267689"/>
                    <a:pt x="123670" y="25435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291" name="Google Shape;291;p5"/>
            <p:cNvGrpSpPr/>
            <p:nvPr/>
          </p:nvGrpSpPr>
          <p:grpSpPr>
            <a:xfrm>
              <a:off x="7836651" y="987182"/>
              <a:ext cx="121750" cy="155749"/>
              <a:chOff x="6422295" y="3351500"/>
              <a:chExt cx="252856" cy="323399"/>
            </a:xfrm>
          </p:grpSpPr>
          <p:sp>
            <p:nvSpPr>
              <p:cNvPr id="292" name="Google Shape;292;p5"/>
              <p:cNvSpPr/>
              <p:nvPr/>
            </p:nvSpPr>
            <p:spPr>
              <a:xfrm>
                <a:off x="6422295" y="3351500"/>
                <a:ext cx="252856" cy="323399"/>
              </a:xfrm>
              <a:custGeom>
                <a:avLst/>
                <a:gdLst/>
                <a:ahLst/>
                <a:cxnLst/>
                <a:rect l="l" t="t" r="r" b="b"/>
                <a:pathLst>
                  <a:path w="294019" h="376045" extrusionOk="0">
                    <a:moveTo>
                      <a:pt x="172720" y="274801"/>
                    </a:moveTo>
                    <a:cubicBezTo>
                      <a:pt x="154940" y="268451"/>
                      <a:pt x="140970" y="274801"/>
                      <a:pt x="126365" y="278611"/>
                    </a:cubicBezTo>
                    <a:cubicBezTo>
                      <a:pt x="109855" y="304011"/>
                      <a:pt x="109220" y="334491"/>
                      <a:pt x="99695" y="364336"/>
                    </a:cubicBezTo>
                    <a:cubicBezTo>
                      <a:pt x="71755" y="359256"/>
                      <a:pt x="0" y="392911"/>
                      <a:pt x="0" y="352906"/>
                    </a:cubicBezTo>
                    <a:cubicBezTo>
                      <a:pt x="38100" y="239241"/>
                      <a:pt x="70485" y="123671"/>
                      <a:pt x="102235" y="8101"/>
                    </a:cubicBezTo>
                    <a:cubicBezTo>
                      <a:pt x="248920" y="-26189"/>
                      <a:pt x="236855" y="52551"/>
                      <a:pt x="264160" y="165581"/>
                    </a:cubicBezTo>
                    <a:cubicBezTo>
                      <a:pt x="262255" y="201776"/>
                      <a:pt x="322580" y="359256"/>
                      <a:pt x="276860" y="358621"/>
                    </a:cubicBezTo>
                    <a:cubicBezTo>
                      <a:pt x="153670" y="357986"/>
                      <a:pt x="184150" y="433551"/>
                      <a:pt x="172720" y="274801"/>
                    </a:cubicBezTo>
                    <a:close/>
                    <a:moveTo>
                      <a:pt x="266700" y="331316"/>
                    </a:moveTo>
                    <a:cubicBezTo>
                      <a:pt x="262255" y="229081"/>
                      <a:pt x="236220" y="119861"/>
                      <a:pt x="201295" y="23341"/>
                    </a:cubicBezTo>
                    <a:cubicBezTo>
                      <a:pt x="175895" y="22071"/>
                      <a:pt x="129540" y="8736"/>
                      <a:pt x="120015" y="41121"/>
                    </a:cubicBezTo>
                    <a:cubicBezTo>
                      <a:pt x="86995" y="139546"/>
                      <a:pt x="53975" y="239876"/>
                      <a:pt x="33655" y="341476"/>
                    </a:cubicBezTo>
                    <a:cubicBezTo>
                      <a:pt x="90805" y="367511"/>
                      <a:pt x="90805" y="291946"/>
                      <a:pt x="106680" y="256386"/>
                    </a:cubicBezTo>
                    <a:cubicBezTo>
                      <a:pt x="290195" y="214476"/>
                      <a:pt x="113665" y="389736"/>
                      <a:pt x="266700" y="331316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293" name="Google Shape;293;p5"/>
              <p:cNvSpPr/>
              <p:nvPr/>
            </p:nvSpPr>
            <p:spPr>
              <a:xfrm>
                <a:off x="6523827" y="3405472"/>
                <a:ext cx="67661" cy="140626"/>
              </a:xfrm>
              <a:custGeom>
                <a:avLst/>
                <a:gdLst/>
                <a:ahLst/>
                <a:cxnLst/>
                <a:rect l="l" t="t" r="r" b="b"/>
                <a:pathLst>
                  <a:path w="78676" h="163519" extrusionOk="0">
                    <a:moveTo>
                      <a:pt x="47759" y="0"/>
                    </a:moveTo>
                    <a:cubicBezTo>
                      <a:pt x="77604" y="36830"/>
                      <a:pt x="59824" y="93345"/>
                      <a:pt x="76969" y="137160"/>
                    </a:cubicBezTo>
                    <a:cubicBezTo>
                      <a:pt x="82049" y="150495"/>
                      <a:pt x="75699" y="170180"/>
                      <a:pt x="59189" y="161290"/>
                    </a:cubicBezTo>
                    <a:cubicBezTo>
                      <a:pt x="38869" y="149860"/>
                      <a:pt x="-8756" y="165735"/>
                      <a:pt x="1404" y="127635"/>
                    </a:cubicBezTo>
                    <a:cubicBezTo>
                      <a:pt x="15374" y="83820"/>
                      <a:pt x="14104" y="35560"/>
                      <a:pt x="47759" y="0"/>
                    </a:cubicBezTo>
                    <a:close/>
                    <a:moveTo>
                      <a:pt x="25534" y="130810"/>
                    </a:moveTo>
                    <a:cubicBezTo>
                      <a:pt x="68714" y="151130"/>
                      <a:pt x="47124" y="101600"/>
                      <a:pt x="44584" y="77470"/>
                    </a:cubicBezTo>
                    <a:cubicBezTo>
                      <a:pt x="31249" y="97155"/>
                      <a:pt x="26804" y="113665"/>
                      <a:pt x="25534" y="130810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294" name="Google Shape;294;p5"/>
            <p:cNvSpPr/>
            <p:nvPr/>
          </p:nvSpPr>
          <p:spPr>
            <a:xfrm>
              <a:off x="1353734" y="881315"/>
              <a:ext cx="187420" cy="190001"/>
            </a:xfrm>
            <a:custGeom>
              <a:avLst/>
              <a:gdLst/>
              <a:ahLst/>
              <a:cxnLst/>
              <a:rect l="l" t="t" r="r" b="b"/>
              <a:pathLst>
                <a:path w="386433" h="391754" extrusionOk="0">
                  <a:moveTo>
                    <a:pt x="22225" y="106004"/>
                  </a:moveTo>
                  <a:cubicBezTo>
                    <a:pt x="40640" y="82509"/>
                    <a:pt x="84455" y="92670"/>
                    <a:pt x="109855" y="76795"/>
                  </a:cubicBezTo>
                  <a:cubicBezTo>
                    <a:pt x="113030" y="58379"/>
                    <a:pt x="107315" y="43139"/>
                    <a:pt x="98425" y="27264"/>
                  </a:cubicBezTo>
                  <a:cubicBezTo>
                    <a:pt x="122555" y="8850"/>
                    <a:pt x="153035" y="-7661"/>
                    <a:pt x="182880" y="3770"/>
                  </a:cubicBezTo>
                  <a:cubicBezTo>
                    <a:pt x="186690" y="19645"/>
                    <a:pt x="190500" y="36789"/>
                    <a:pt x="194945" y="55839"/>
                  </a:cubicBezTo>
                  <a:cubicBezTo>
                    <a:pt x="226695" y="60284"/>
                    <a:pt x="256540" y="42504"/>
                    <a:pt x="287020" y="52664"/>
                  </a:cubicBezTo>
                  <a:cubicBezTo>
                    <a:pt x="300355" y="119339"/>
                    <a:pt x="327660" y="186014"/>
                    <a:pt x="373380" y="237450"/>
                  </a:cubicBezTo>
                  <a:cubicBezTo>
                    <a:pt x="386080" y="250150"/>
                    <a:pt x="388620" y="262850"/>
                    <a:pt x="384810" y="280629"/>
                  </a:cubicBezTo>
                  <a:cubicBezTo>
                    <a:pt x="356870" y="380325"/>
                    <a:pt x="198755" y="356195"/>
                    <a:pt x="115570" y="391754"/>
                  </a:cubicBezTo>
                  <a:cubicBezTo>
                    <a:pt x="31115" y="324445"/>
                    <a:pt x="4445" y="213320"/>
                    <a:pt x="0" y="108545"/>
                  </a:cubicBezTo>
                  <a:cubicBezTo>
                    <a:pt x="8890" y="107275"/>
                    <a:pt x="15875" y="106004"/>
                    <a:pt x="22860" y="105370"/>
                  </a:cubicBezTo>
                  <a:cubicBezTo>
                    <a:pt x="16510" y="199984"/>
                    <a:pt x="46990" y="300314"/>
                    <a:pt x="115570" y="368259"/>
                  </a:cubicBezTo>
                  <a:cubicBezTo>
                    <a:pt x="184150" y="354925"/>
                    <a:pt x="258445" y="348575"/>
                    <a:pt x="323215" y="320634"/>
                  </a:cubicBezTo>
                  <a:cubicBezTo>
                    <a:pt x="316865" y="290789"/>
                    <a:pt x="302895" y="271104"/>
                    <a:pt x="309245" y="243164"/>
                  </a:cubicBezTo>
                  <a:cubicBezTo>
                    <a:pt x="322580" y="243164"/>
                    <a:pt x="333375" y="243164"/>
                    <a:pt x="347980" y="243164"/>
                  </a:cubicBezTo>
                  <a:cubicBezTo>
                    <a:pt x="325755" y="189825"/>
                    <a:pt x="288290" y="147279"/>
                    <a:pt x="278765" y="88225"/>
                  </a:cubicBezTo>
                  <a:cubicBezTo>
                    <a:pt x="273685" y="48220"/>
                    <a:pt x="226695" y="69809"/>
                    <a:pt x="203835" y="81875"/>
                  </a:cubicBezTo>
                  <a:cubicBezTo>
                    <a:pt x="206375" y="93304"/>
                    <a:pt x="208280" y="102829"/>
                    <a:pt x="210185" y="112354"/>
                  </a:cubicBezTo>
                  <a:cubicBezTo>
                    <a:pt x="182245" y="123784"/>
                    <a:pt x="158115" y="145375"/>
                    <a:pt x="128270" y="132675"/>
                  </a:cubicBezTo>
                  <a:cubicBezTo>
                    <a:pt x="121285" y="63459"/>
                    <a:pt x="57150" y="126325"/>
                    <a:pt x="22225" y="106004"/>
                  </a:cubicBezTo>
                  <a:close/>
                  <a:moveTo>
                    <a:pt x="165100" y="21550"/>
                  </a:moveTo>
                  <a:cubicBezTo>
                    <a:pt x="107315" y="11389"/>
                    <a:pt x="133350" y="88225"/>
                    <a:pt x="145415" y="118070"/>
                  </a:cubicBezTo>
                  <a:cubicBezTo>
                    <a:pt x="163195" y="119975"/>
                    <a:pt x="173355" y="109814"/>
                    <a:pt x="185420" y="100289"/>
                  </a:cubicBezTo>
                  <a:cubicBezTo>
                    <a:pt x="179070" y="72984"/>
                    <a:pt x="172720" y="46314"/>
                    <a:pt x="165100" y="21550"/>
                  </a:cubicBezTo>
                  <a:close/>
                  <a:moveTo>
                    <a:pt x="327660" y="266025"/>
                  </a:moveTo>
                  <a:cubicBezTo>
                    <a:pt x="328930" y="337145"/>
                    <a:pt x="368300" y="313014"/>
                    <a:pt x="357505" y="266025"/>
                  </a:cubicBezTo>
                  <a:cubicBezTo>
                    <a:pt x="349885" y="266025"/>
                    <a:pt x="340360" y="266025"/>
                    <a:pt x="327660" y="26602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295" name="Google Shape;295;p5"/>
            <p:cNvSpPr/>
            <p:nvPr/>
          </p:nvSpPr>
          <p:spPr>
            <a:xfrm>
              <a:off x="6088369" y="586056"/>
              <a:ext cx="149720" cy="115699"/>
            </a:xfrm>
            <a:custGeom>
              <a:avLst/>
              <a:gdLst/>
              <a:ahLst/>
              <a:cxnLst/>
              <a:rect l="l" t="t" r="r" b="b"/>
              <a:pathLst>
                <a:path w="308702" h="238555" extrusionOk="0">
                  <a:moveTo>
                    <a:pt x="275682" y="130540"/>
                  </a:moveTo>
                  <a:cubicBezTo>
                    <a:pt x="186782" y="134985"/>
                    <a:pt x="95977" y="143875"/>
                    <a:pt x="7712" y="150225"/>
                  </a:cubicBezTo>
                  <a:cubicBezTo>
                    <a:pt x="-8798" y="168640"/>
                    <a:pt x="1997" y="241030"/>
                    <a:pt x="32477" y="238490"/>
                  </a:cubicBezTo>
                  <a:cubicBezTo>
                    <a:pt x="126457" y="218805"/>
                    <a:pt x="214087" y="238490"/>
                    <a:pt x="308702" y="211820"/>
                  </a:cubicBezTo>
                  <a:cubicBezTo>
                    <a:pt x="278857" y="185150"/>
                    <a:pt x="322672" y="132445"/>
                    <a:pt x="275682" y="130540"/>
                  </a:cubicBezTo>
                  <a:close/>
                  <a:moveTo>
                    <a:pt x="271872" y="187690"/>
                  </a:moveTo>
                  <a:cubicBezTo>
                    <a:pt x="200752" y="219440"/>
                    <a:pt x="111217" y="202930"/>
                    <a:pt x="33112" y="211185"/>
                  </a:cubicBezTo>
                  <a:cubicBezTo>
                    <a:pt x="25492" y="195310"/>
                    <a:pt x="24857" y="195310"/>
                    <a:pt x="29302" y="175625"/>
                  </a:cubicBezTo>
                  <a:cubicBezTo>
                    <a:pt x="108677" y="166100"/>
                    <a:pt x="196307" y="146415"/>
                    <a:pt x="274412" y="159750"/>
                  </a:cubicBezTo>
                  <a:cubicBezTo>
                    <a:pt x="273777" y="169275"/>
                    <a:pt x="272507" y="179435"/>
                    <a:pt x="271872" y="187690"/>
                  </a:cubicBezTo>
                  <a:close/>
                  <a:moveTo>
                    <a:pt x="3902" y="80375"/>
                  </a:moveTo>
                  <a:cubicBezTo>
                    <a:pt x="10252" y="126095"/>
                    <a:pt x="181067" y="83550"/>
                    <a:pt x="218532" y="87995"/>
                  </a:cubicBezTo>
                  <a:cubicBezTo>
                    <a:pt x="295367" y="95615"/>
                    <a:pt x="307432" y="97520"/>
                    <a:pt x="293462" y="19415"/>
                  </a:cubicBezTo>
                  <a:cubicBezTo>
                    <a:pt x="285842" y="-17415"/>
                    <a:pt x="73117" y="11160"/>
                    <a:pt x="28032" y="2270"/>
                  </a:cubicBezTo>
                  <a:cubicBezTo>
                    <a:pt x="-10068" y="1635"/>
                    <a:pt x="6442" y="55610"/>
                    <a:pt x="3902" y="80375"/>
                  </a:cubicBezTo>
                  <a:close/>
                  <a:moveTo>
                    <a:pt x="40097" y="25130"/>
                  </a:moveTo>
                  <a:cubicBezTo>
                    <a:pt x="78197" y="25765"/>
                    <a:pt x="115027" y="14970"/>
                    <a:pt x="153762" y="23225"/>
                  </a:cubicBezTo>
                  <a:cubicBezTo>
                    <a:pt x="189957" y="39735"/>
                    <a:pt x="274412" y="-6620"/>
                    <a:pt x="276317" y="52435"/>
                  </a:cubicBezTo>
                  <a:cubicBezTo>
                    <a:pt x="287747" y="79105"/>
                    <a:pt x="54067" y="73390"/>
                    <a:pt x="26762" y="72120"/>
                  </a:cubicBezTo>
                  <a:cubicBezTo>
                    <a:pt x="27397" y="54975"/>
                    <a:pt x="15332" y="26400"/>
                    <a:pt x="40097" y="2513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296" name="Google Shape;296;p5"/>
            <p:cNvGrpSpPr/>
            <p:nvPr/>
          </p:nvGrpSpPr>
          <p:grpSpPr>
            <a:xfrm>
              <a:off x="3137402" y="1006079"/>
              <a:ext cx="129429" cy="165162"/>
              <a:chOff x="6793660" y="3322411"/>
              <a:chExt cx="268804" cy="342944"/>
            </a:xfrm>
          </p:grpSpPr>
          <p:sp>
            <p:nvSpPr>
              <p:cNvPr id="297" name="Google Shape;297;p5"/>
              <p:cNvSpPr/>
              <p:nvPr/>
            </p:nvSpPr>
            <p:spPr>
              <a:xfrm>
                <a:off x="6793660" y="3322411"/>
                <a:ext cx="268804" cy="342944"/>
              </a:xfrm>
              <a:custGeom>
                <a:avLst/>
                <a:gdLst/>
                <a:ahLst/>
                <a:cxnLst/>
                <a:rect l="l" t="t" r="r" b="b"/>
                <a:pathLst>
                  <a:path w="312563" h="398772" extrusionOk="0">
                    <a:moveTo>
                      <a:pt x="216826" y="153028"/>
                    </a:moveTo>
                    <a:cubicBezTo>
                      <a:pt x="221271" y="163188"/>
                      <a:pt x="230796" y="165093"/>
                      <a:pt x="238416" y="166997"/>
                    </a:cubicBezTo>
                    <a:cubicBezTo>
                      <a:pt x="302551" y="185413"/>
                      <a:pt x="337476" y="278758"/>
                      <a:pt x="291756" y="323843"/>
                    </a:cubicBezTo>
                    <a:cubicBezTo>
                      <a:pt x="232701" y="397503"/>
                      <a:pt x="134911" y="398772"/>
                      <a:pt x="48551" y="398772"/>
                    </a:cubicBezTo>
                    <a:cubicBezTo>
                      <a:pt x="926" y="373372"/>
                      <a:pt x="31406" y="246372"/>
                      <a:pt x="16166" y="193668"/>
                    </a:cubicBezTo>
                    <a:cubicBezTo>
                      <a:pt x="21881" y="142868"/>
                      <a:pt x="-23839" y="59047"/>
                      <a:pt x="17436" y="23488"/>
                    </a:cubicBezTo>
                    <a:cubicBezTo>
                      <a:pt x="114591" y="-33028"/>
                      <a:pt x="340016" y="13328"/>
                      <a:pt x="216826" y="153028"/>
                    </a:cubicBezTo>
                    <a:close/>
                    <a:moveTo>
                      <a:pt x="54901" y="378453"/>
                    </a:moveTo>
                    <a:cubicBezTo>
                      <a:pt x="170471" y="401313"/>
                      <a:pt x="394626" y="293997"/>
                      <a:pt x="234606" y="185413"/>
                    </a:cubicBezTo>
                    <a:cubicBezTo>
                      <a:pt x="203491" y="168903"/>
                      <a:pt x="153326" y="198747"/>
                      <a:pt x="133006" y="175253"/>
                    </a:cubicBezTo>
                    <a:cubicBezTo>
                      <a:pt x="144436" y="149218"/>
                      <a:pt x="190791" y="149218"/>
                      <a:pt x="209206" y="125088"/>
                    </a:cubicBezTo>
                    <a:cubicBezTo>
                      <a:pt x="287946" y="16503"/>
                      <a:pt x="107606" y="-642"/>
                      <a:pt x="40296" y="38093"/>
                    </a:cubicBezTo>
                    <a:cubicBezTo>
                      <a:pt x="2831" y="52697"/>
                      <a:pt x="33311" y="106672"/>
                      <a:pt x="30136" y="137153"/>
                    </a:cubicBezTo>
                    <a:cubicBezTo>
                      <a:pt x="44741" y="218433"/>
                      <a:pt x="40931" y="297808"/>
                      <a:pt x="54901" y="378453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298" name="Google Shape;298;p5"/>
              <p:cNvSpPr/>
              <p:nvPr/>
            </p:nvSpPr>
            <p:spPr>
              <a:xfrm>
                <a:off x="6856211" y="3513113"/>
                <a:ext cx="129046" cy="89953"/>
              </a:xfrm>
              <a:custGeom>
                <a:avLst/>
                <a:gdLst/>
                <a:ahLst/>
                <a:cxnLst/>
                <a:rect l="l" t="t" r="r" b="b"/>
                <a:pathLst>
                  <a:path w="150053" h="104597" extrusionOk="0">
                    <a:moveTo>
                      <a:pt x="0" y="23515"/>
                    </a:moveTo>
                    <a:cubicBezTo>
                      <a:pt x="96520" y="-43160"/>
                      <a:pt x="239395" y="48280"/>
                      <a:pt x="74930" y="95905"/>
                    </a:cubicBezTo>
                    <a:cubicBezTo>
                      <a:pt x="-23495" y="118765"/>
                      <a:pt x="19685" y="97175"/>
                      <a:pt x="0" y="23515"/>
                    </a:cubicBezTo>
                    <a:close/>
                    <a:moveTo>
                      <a:pt x="92075" y="16530"/>
                    </a:moveTo>
                    <a:cubicBezTo>
                      <a:pt x="57150" y="22880"/>
                      <a:pt x="17780" y="24150"/>
                      <a:pt x="31750" y="69235"/>
                    </a:cubicBezTo>
                    <a:cubicBezTo>
                      <a:pt x="53340" y="109875"/>
                      <a:pt x="184150" y="29230"/>
                      <a:pt x="92075" y="16530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299" name="Google Shape;299;p5"/>
              <p:cNvSpPr/>
              <p:nvPr/>
            </p:nvSpPr>
            <p:spPr>
              <a:xfrm>
                <a:off x="6843642" y="3359143"/>
                <a:ext cx="112645" cy="75760"/>
              </a:xfrm>
              <a:custGeom>
                <a:avLst/>
                <a:gdLst/>
                <a:ahLst/>
                <a:cxnLst/>
                <a:rect l="l" t="t" r="r" b="b"/>
                <a:pathLst>
                  <a:path w="130983" h="88093" extrusionOk="0">
                    <a:moveTo>
                      <a:pt x="0" y="22716"/>
                    </a:moveTo>
                    <a:cubicBezTo>
                      <a:pt x="33020" y="8111"/>
                      <a:pt x="162560" y="-29989"/>
                      <a:pt x="123825" y="44941"/>
                    </a:cubicBezTo>
                    <a:cubicBezTo>
                      <a:pt x="67945" y="81136"/>
                      <a:pt x="0" y="130031"/>
                      <a:pt x="0" y="22716"/>
                    </a:cubicBezTo>
                    <a:close/>
                    <a:moveTo>
                      <a:pt x="34289" y="67166"/>
                    </a:moveTo>
                    <a:cubicBezTo>
                      <a:pt x="60325" y="58911"/>
                      <a:pt x="96520" y="46846"/>
                      <a:pt x="102235" y="20176"/>
                    </a:cubicBezTo>
                    <a:cubicBezTo>
                      <a:pt x="74295" y="17636"/>
                      <a:pt x="50164" y="25256"/>
                      <a:pt x="27305" y="37321"/>
                    </a:cubicBezTo>
                    <a:cubicBezTo>
                      <a:pt x="24130" y="49386"/>
                      <a:pt x="24764" y="57641"/>
                      <a:pt x="34289" y="67166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300" name="Google Shape;300;p5"/>
            <p:cNvSpPr/>
            <p:nvPr/>
          </p:nvSpPr>
          <p:spPr>
            <a:xfrm>
              <a:off x="2776508" y="1006744"/>
              <a:ext cx="212021" cy="115156"/>
            </a:xfrm>
            <a:custGeom>
              <a:avLst/>
              <a:gdLst/>
              <a:ahLst/>
              <a:cxnLst/>
              <a:rect l="l" t="t" r="r" b="b"/>
              <a:pathLst>
                <a:path w="550703" h="299106" extrusionOk="0">
                  <a:moveTo>
                    <a:pt x="315400" y="163550"/>
                  </a:moveTo>
                  <a:cubicBezTo>
                    <a:pt x="376995" y="159105"/>
                    <a:pt x="479865" y="221335"/>
                    <a:pt x="505265" y="137515"/>
                  </a:cubicBezTo>
                  <a:cubicBezTo>
                    <a:pt x="521140" y="29565"/>
                    <a:pt x="410015" y="17500"/>
                    <a:pt x="347150" y="85445"/>
                  </a:cubicBezTo>
                  <a:cubicBezTo>
                    <a:pt x="271585" y="162915"/>
                    <a:pt x="215070" y="322300"/>
                    <a:pt x="82355" y="296265"/>
                  </a:cubicBezTo>
                  <a:cubicBezTo>
                    <a:pt x="-122750" y="216255"/>
                    <a:pt x="103945" y="13055"/>
                    <a:pt x="235390" y="104495"/>
                  </a:cubicBezTo>
                  <a:cubicBezTo>
                    <a:pt x="255075" y="120370"/>
                    <a:pt x="243645" y="141960"/>
                    <a:pt x="220150" y="127990"/>
                  </a:cubicBezTo>
                  <a:cubicBezTo>
                    <a:pt x="107120" y="72745"/>
                    <a:pt x="-35755" y="251180"/>
                    <a:pt x="118550" y="248640"/>
                  </a:cubicBezTo>
                  <a:cubicBezTo>
                    <a:pt x="248725" y="211810"/>
                    <a:pt x="274760" y="49885"/>
                    <a:pt x="402395" y="9245"/>
                  </a:cubicBezTo>
                  <a:cubicBezTo>
                    <a:pt x="433510" y="1625"/>
                    <a:pt x="474785" y="-10440"/>
                    <a:pt x="498280" y="17500"/>
                  </a:cubicBezTo>
                  <a:cubicBezTo>
                    <a:pt x="519235" y="48615"/>
                    <a:pt x="559240" y="75920"/>
                    <a:pt x="549080" y="117830"/>
                  </a:cubicBezTo>
                  <a:cubicBezTo>
                    <a:pt x="541460" y="223240"/>
                    <a:pt x="350325" y="257530"/>
                    <a:pt x="315400" y="163550"/>
                  </a:cubicBezTo>
                  <a:close/>
                  <a:moveTo>
                    <a:pt x="128710" y="265785"/>
                  </a:moveTo>
                  <a:cubicBezTo>
                    <a:pt x="119820" y="279120"/>
                    <a:pt x="105215" y="267055"/>
                    <a:pt x="94420" y="274040"/>
                  </a:cubicBezTo>
                  <a:cubicBezTo>
                    <a:pt x="113470" y="281660"/>
                    <a:pt x="117280" y="256260"/>
                    <a:pt x="133790" y="268960"/>
                  </a:cubicBezTo>
                  <a:cubicBezTo>
                    <a:pt x="135060" y="268960"/>
                    <a:pt x="136330" y="267690"/>
                    <a:pt x="137600" y="267055"/>
                  </a:cubicBezTo>
                  <a:cubicBezTo>
                    <a:pt x="134425" y="266420"/>
                    <a:pt x="131885" y="266420"/>
                    <a:pt x="128710" y="265785"/>
                  </a:cubicBezTo>
                  <a:close/>
                  <a:moveTo>
                    <a:pt x="39175" y="164820"/>
                  </a:moveTo>
                  <a:cubicBezTo>
                    <a:pt x="11870" y="209270"/>
                    <a:pt x="25205" y="257530"/>
                    <a:pt x="65210" y="265150"/>
                  </a:cubicBezTo>
                  <a:cubicBezTo>
                    <a:pt x="34730" y="237210"/>
                    <a:pt x="20125" y="205460"/>
                    <a:pt x="39175" y="16482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01" name="Google Shape;301;p5"/>
            <p:cNvSpPr/>
            <p:nvPr/>
          </p:nvSpPr>
          <p:spPr>
            <a:xfrm rot="1466637">
              <a:off x="5246242" y="579297"/>
              <a:ext cx="132710" cy="129208"/>
            </a:xfrm>
            <a:custGeom>
              <a:avLst/>
              <a:gdLst/>
              <a:ahLst/>
              <a:cxnLst/>
              <a:rect l="l" t="t" r="r" b="b"/>
              <a:pathLst>
                <a:path w="274579" h="267334" extrusionOk="0">
                  <a:moveTo>
                    <a:pt x="222259" y="167640"/>
                  </a:moveTo>
                  <a:cubicBezTo>
                    <a:pt x="200669" y="206375"/>
                    <a:pt x="227974" y="238760"/>
                    <a:pt x="193049" y="267335"/>
                  </a:cubicBezTo>
                  <a:cubicBezTo>
                    <a:pt x="166379" y="251460"/>
                    <a:pt x="158124" y="217805"/>
                    <a:pt x="132724" y="198755"/>
                  </a:cubicBezTo>
                  <a:cubicBezTo>
                    <a:pt x="50809" y="235585"/>
                    <a:pt x="-626" y="271780"/>
                    <a:pt x="51444" y="151130"/>
                  </a:cubicBezTo>
                  <a:cubicBezTo>
                    <a:pt x="27949" y="105410"/>
                    <a:pt x="-53966" y="71120"/>
                    <a:pt x="55889" y="73660"/>
                  </a:cubicBezTo>
                  <a:cubicBezTo>
                    <a:pt x="107959" y="83820"/>
                    <a:pt x="113674" y="19685"/>
                    <a:pt x="156854" y="0"/>
                  </a:cubicBezTo>
                  <a:cubicBezTo>
                    <a:pt x="186064" y="11430"/>
                    <a:pt x="174634" y="57785"/>
                    <a:pt x="184794" y="83185"/>
                  </a:cubicBezTo>
                  <a:cubicBezTo>
                    <a:pt x="215274" y="124460"/>
                    <a:pt x="346084" y="109220"/>
                    <a:pt x="222259" y="167640"/>
                  </a:cubicBezTo>
                  <a:close/>
                  <a:moveTo>
                    <a:pt x="151774" y="35560"/>
                  </a:moveTo>
                  <a:cubicBezTo>
                    <a:pt x="100339" y="85725"/>
                    <a:pt x="120659" y="93980"/>
                    <a:pt x="39379" y="97790"/>
                  </a:cubicBezTo>
                  <a:cubicBezTo>
                    <a:pt x="53349" y="115570"/>
                    <a:pt x="65414" y="131445"/>
                    <a:pt x="76844" y="146685"/>
                  </a:cubicBezTo>
                  <a:cubicBezTo>
                    <a:pt x="74304" y="165735"/>
                    <a:pt x="60969" y="180340"/>
                    <a:pt x="63509" y="201295"/>
                  </a:cubicBezTo>
                  <a:cubicBezTo>
                    <a:pt x="123199" y="180975"/>
                    <a:pt x="142884" y="154940"/>
                    <a:pt x="178444" y="226695"/>
                  </a:cubicBezTo>
                  <a:cubicBezTo>
                    <a:pt x="181619" y="231140"/>
                    <a:pt x="184794" y="234950"/>
                    <a:pt x="191779" y="231140"/>
                  </a:cubicBezTo>
                  <a:cubicBezTo>
                    <a:pt x="200034" y="175260"/>
                    <a:pt x="182889" y="165735"/>
                    <a:pt x="231784" y="129540"/>
                  </a:cubicBezTo>
                  <a:cubicBezTo>
                    <a:pt x="152409" y="103505"/>
                    <a:pt x="167014" y="113030"/>
                    <a:pt x="151774" y="3556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</p:grpSp>
      <p:sp>
        <p:nvSpPr>
          <p:cNvPr id="302" name="Google Shape;302;p5"/>
          <p:cNvSpPr txBox="1">
            <a:spLocks noGrp="1"/>
          </p:cNvSpPr>
          <p:nvPr>
            <p:ph type="title"/>
          </p:nvPr>
        </p:nvSpPr>
        <p:spPr>
          <a:xfrm>
            <a:off x="1028375" y="662026"/>
            <a:ext cx="7087200" cy="550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03" name="Google Shape;303;p5"/>
          <p:cNvSpPr txBox="1">
            <a:spLocks noGrp="1"/>
          </p:cNvSpPr>
          <p:nvPr>
            <p:ph type="body" idx="1"/>
          </p:nvPr>
        </p:nvSpPr>
        <p:spPr>
          <a:xfrm>
            <a:off x="1028375" y="1327952"/>
            <a:ext cx="7087200" cy="268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✘"/>
              <a:defRPr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Char char="✗"/>
              <a:defRPr/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Char char="✗"/>
              <a:defRPr/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Char char="✗"/>
              <a:defRPr/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Char char="✗"/>
              <a:defRPr/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Char char="✗"/>
              <a:defRPr/>
            </a:lvl9pPr>
          </a:lstStyle>
          <a:p>
            <a:endParaRPr/>
          </a:p>
        </p:txBody>
      </p:sp>
      <p:sp>
        <p:nvSpPr>
          <p:cNvPr id="304" name="Google Shape;304;p5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6" name="Google Shape;306;p6"/>
          <p:cNvGrpSpPr/>
          <p:nvPr/>
        </p:nvGrpSpPr>
        <p:grpSpPr>
          <a:xfrm>
            <a:off x="-45603" y="4341395"/>
            <a:ext cx="9272423" cy="910791"/>
            <a:chOff x="-45603" y="440026"/>
            <a:chExt cx="9272423" cy="910791"/>
          </a:xfrm>
        </p:grpSpPr>
        <p:sp>
          <p:nvSpPr>
            <p:cNvPr id="307" name="Google Shape;307;p6"/>
            <p:cNvSpPr/>
            <p:nvPr/>
          </p:nvSpPr>
          <p:spPr>
            <a:xfrm>
              <a:off x="2176354" y="708034"/>
              <a:ext cx="281779" cy="397462"/>
            </a:xfrm>
            <a:custGeom>
              <a:avLst/>
              <a:gdLst/>
              <a:ahLst/>
              <a:cxnLst/>
              <a:rect l="l" t="t" r="r" b="b"/>
              <a:pathLst>
                <a:path w="580988" h="819510" extrusionOk="0">
                  <a:moveTo>
                    <a:pt x="261759" y="635000"/>
                  </a:moveTo>
                  <a:cubicBezTo>
                    <a:pt x="260489" y="670560"/>
                    <a:pt x="259854" y="707390"/>
                    <a:pt x="258584" y="743585"/>
                  </a:cubicBezTo>
                  <a:cubicBezTo>
                    <a:pt x="292874" y="774065"/>
                    <a:pt x="337324" y="753745"/>
                    <a:pt x="370344" y="778510"/>
                  </a:cubicBezTo>
                  <a:cubicBezTo>
                    <a:pt x="388124" y="796290"/>
                    <a:pt x="360184" y="805815"/>
                    <a:pt x="345579" y="806450"/>
                  </a:cubicBezTo>
                  <a:cubicBezTo>
                    <a:pt x="281444" y="810895"/>
                    <a:pt x="120154" y="844550"/>
                    <a:pt x="84594" y="782320"/>
                  </a:cubicBezTo>
                  <a:cubicBezTo>
                    <a:pt x="104914" y="743585"/>
                    <a:pt x="160159" y="739140"/>
                    <a:pt x="200164" y="733425"/>
                  </a:cubicBezTo>
                  <a:cubicBezTo>
                    <a:pt x="208419" y="702310"/>
                    <a:pt x="212229" y="670560"/>
                    <a:pt x="214769" y="636905"/>
                  </a:cubicBezTo>
                  <a:cubicBezTo>
                    <a:pt x="180479" y="630555"/>
                    <a:pt x="21729" y="575945"/>
                    <a:pt x="35064" y="537210"/>
                  </a:cubicBezTo>
                  <a:cubicBezTo>
                    <a:pt x="45859" y="514985"/>
                    <a:pt x="66179" y="514985"/>
                    <a:pt x="85864" y="524510"/>
                  </a:cubicBezTo>
                  <a:cubicBezTo>
                    <a:pt x="101739" y="527685"/>
                    <a:pt x="102374" y="527685"/>
                    <a:pt x="110629" y="506730"/>
                  </a:cubicBezTo>
                  <a:cubicBezTo>
                    <a:pt x="-130036" y="377825"/>
                    <a:pt x="62369" y="18415"/>
                    <a:pt x="303034" y="81280"/>
                  </a:cubicBezTo>
                  <a:cubicBezTo>
                    <a:pt x="336054" y="60325"/>
                    <a:pt x="301764" y="19050"/>
                    <a:pt x="337959" y="0"/>
                  </a:cubicBezTo>
                  <a:cubicBezTo>
                    <a:pt x="712609" y="106045"/>
                    <a:pt x="628154" y="591820"/>
                    <a:pt x="261759" y="635000"/>
                  </a:cubicBezTo>
                  <a:close/>
                  <a:moveTo>
                    <a:pt x="499884" y="133350"/>
                  </a:moveTo>
                  <a:cubicBezTo>
                    <a:pt x="496709" y="130810"/>
                    <a:pt x="494169" y="128905"/>
                    <a:pt x="490994" y="126365"/>
                  </a:cubicBezTo>
                  <a:cubicBezTo>
                    <a:pt x="486549" y="104775"/>
                    <a:pt x="434479" y="60960"/>
                    <a:pt x="410349" y="62865"/>
                  </a:cubicBezTo>
                  <a:cubicBezTo>
                    <a:pt x="432574" y="86360"/>
                    <a:pt x="460514" y="116205"/>
                    <a:pt x="490994" y="125730"/>
                  </a:cubicBezTo>
                  <a:cubicBezTo>
                    <a:pt x="496074" y="130810"/>
                    <a:pt x="508774" y="133350"/>
                    <a:pt x="503694" y="142240"/>
                  </a:cubicBezTo>
                  <a:cubicBezTo>
                    <a:pt x="556399" y="230505"/>
                    <a:pt x="555764" y="327025"/>
                    <a:pt x="531634" y="424815"/>
                  </a:cubicBezTo>
                  <a:cubicBezTo>
                    <a:pt x="461784" y="501650"/>
                    <a:pt x="409079" y="557530"/>
                    <a:pt x="303669" y="596265"/>
                  </a:cubicBezTo>
                  <a:cubicBezTo>
                    <a:pt x="379869" y="597535"/>
                    <a:pt x="484644" y="531495"/>
                    <a:pt x="502424" y="456565"/>
                  </a:cubicBezTo>
                  <a:cubicBezTo>
                    <a:pt x="528459" y="450850"/>
                    <a:pt x="532904" y="424180"/>
                    <a:pt x="534174" y="401955"/>
                  </a:cubicBezTo>
                  <a:cubicBezTo>
                    <a:pt x="576719" y="365760"/>
                    <a:pt x="577354" y="186055"/>
                    <a:pt x="515759" y="169545"/>
                  </a:cubicBezTo>
                  <a:cubicBezTo>
                    <a:pt x="510679" y="167005"/>
                    <a:pt x="506234" y="163830"/>
                    <a:pt x="508774" y="156845"/>
                  </a:cubicBezTo>
                  <a:cubicBezTo>
                    <a:pt x="506234" y="149225"/>
                    <a:pt x="503694" y="140970"/>
                    <a:pt x="499884" y="133350"/>
                  </a:cubicBezTo>
                  <a:close/>
                  <a:moveTo>
                    <a:pt x="436384" y="353060"/>
                  </a:moveTo>
                  <a:cubicBezTo>
                    <a:pt x="407174" y="354330"/>
                    <a:pt x="381774" y="360680"/>
                    <a:pt x="357009" y="374650"/>
                  </a:cubicBezTo>
                  <a:cubicBezTo>
                    <a:pt x="315099" y="355600"/>
                    <a:pt x="231914" y="308610"/>
                    <a:pt x="218579" y="382905"/>
                  </a:cubicBezTo>
                  <a:cubicBezTo>
                    <a:pt x="273824" y="443230"/>
                    <a:pt x="255409" y="433070"/>
                    <a:pt x="251599" y="511175"/>
                  </a:cubicBezTo>
                  <a:cubicBezTo>
                    <a:pt x="299224" y="529590"/>
                    <a:pt x="336689" y="398145"/>
                    <a:pt x="367169" y="370205"/>
                  </a:cubicBezTo>
                  <a:cubicBezTo>
                    <a:pt x="385584" y="381635"/>
                    <a:pt x="386854" y="407035"/>
                    <a:pt x="405269" y="418465"/>
                  </a:cubicBezTo>
                  <a:cubicBezTo>
                    <a:pt x="433844" y="408305"/>
                    <a:pt x="393204" y="377190"/>
                    <a:pt x="412254" y="367030"/>
                  </a:cubicBezTo>
                  <a:cubicBezTo>
                    <a:pt x="416699" y="370840"/>
                    <a:pt x="421144" y="375285"/>
                    <a:pt x="424954" y="379095"/>
                  </a:cubicBezTo>
                  <a:cubicBezTo>
                    <a:pt x="441464" y="362585"/>
                    <a:pt x="432574" y="347345"/>
                    <a:pt x="445909" y="325755"/>
                  </a:cubicBezTo>
                  <a:cubicBezTo>
                    <a:pt x="430034" y="335280"/>
                    <a:pt x="435114" y="344805"/>
                    <a:pt x="436384" y="353060"/>
                  </a:cubicBezTo>
                  <a:close/>
                  <a:moveTo>
                    <a:pt x="230009" y="513715"/>
                  </a:moveTo>
                  <a:cubicBezTo>
                    <a:pt x="255409" y="407035"/>
                    <a:pt x="231279" y="448310"/>
                    <a:pt x="205244" y="394335"/>
                  </a:cubicBezTo>
                  <a:cubicBezTo>
                    <a:pt x="189369" y="314325"/>
                    <a:pt x="283349" y="313055"/>
                    <a:pt x="332879" y="344805"/>
                  </a:cubicBezTo>
                  <a:cubicBezTo>
                    <a:pt x="358914" y="363855"/>
                    <a:pt x="376694" y="337820"/>
                    <a:pt x="403364" y="332105"/>
                  </a:cubicBezTo>
                  <a:cubicBezTo>
                    <a:pt x="402094" y="320675"/>
                    <a:pt x="411619" y="307975"/>
                    <a:pt x="402094" y="296545"/>
                  </a:cubicBezTo>
                  <a:cubicBezTo>
                    <a:pt x="353199" y="279400"/>
                    <a:pt x="317004" y="340360"/>
                    <a:pt x="268109" y="302260"/>
                  </a:cubicBezTo>
                  <a:cubicBezTo>
                    <a:pt x="269379" y="285115"/>
                    <a:pt x="264934" y="267335"/>
                    <a:pt x="270649" y="250190"/>
                  </a:cubicBezTo>
                  <a:cubicBezTo>
                    <a:pt x="300494" y="255270"/>
                    <a:pt x="300494" y="255270"/>
                    <a:pt x="325894" y="247650"/>
                  </a:cubicBezTo>
                  <a:cubicBezTo>
                    <a:pt x="323989" y="200025"/>
                    <a:pt x="376694" y="215265"/>
                    <a:pt x="358279" y="186055"/>
                  </a:cubicBezTo>
                  <a:cubicBezTo>
                    <a:pt x="304939" y="220345"/>
                    <a:pt x="315099" y="162560"/>
                    <a:pt x="344944" y="137795"/>
                  </a:cubicBezTo>
                  <a:cubicBezTo>
                    <a:pt x="302399" y="85725"/>
                    <a:pt x="217944" y="74930"/>
                    <a:pt x="165239" y="116205"/>
                  </a:cubicBezTo>
                  <a:cubicBezTo>
                    <a:pt x="174129" y="136525"/>
                    <a:pt x="202704" y="120650"/>
                    <a:pt x="210324" y="145415"/>
                  </a:cubicBezTo>
                  <a:cubicBezTo>
                    <a:pt x="183019" y="164465"/>
                    <a:pt x="149364" y="167640"/>
                    <a:pt x="120154" y="178435"/>
                  </a:cubicBezTo>
                  <a:cubicBezTo>
                    <a:pt x="119519" y="249555"/>
                    <a:pt x="77609" y="200660"/>
                    <a:pt x="53479" y="242570"/>
                  </a:cubicBezTo>
                  <a:cubicBezTo>
                    <a:pt x="52844" y="280670"/>
                    <a:pt x="111899" y="318770"/>
                    <a:pt x="89674" y="349885"/>
                  </a:cubicBezTo>
                  <a:cubicBezTo>
                    <a:pt x="61734" y="365760"/>
                    <a:pt x="50939" y="386080"/>
                    <a:pt x="61734" y="417830"/>
                  </a:cubicBezTo>
                  <a:cubicBezTo>
                    <a:pt x="66814" y="497840"/>
                    <a:pt x="167779" y="506730"/>
                    <a:pt x="230009" y="513715"/>
                  </a:cubicBezTo>
                  <a:close/>
                  <a:moveTo>
                    <a:pt x="146824" y="548005"/>
                  </a:moveTo>
                  <a:cubicBezTo>
                    <a:pt x="246519" y="612140"/>
                    <a:pt x="365264" y="559435"/>
                    <a:pt x="444639" y="488315"/>
                  </a:cubicBezTo>
                  <a:cubicBezTo>
                    <a:pt x="592594" y="370205"/>
                    <a:pt x="534809" y="123190"/>
                    <a:pt x="361454" y="66040"/>
                  </a:cubicBezTo>
                  <a:cubicBezTo>
                    <a:pt x="356374" y="76200"/>
                    <a:pt x="351929" y="86995"/>
                    <a:pt x="347484" y="97155"/>
                  </a:cubicBezTo>
                  <a:cubicBezTo>
                    <a:pt x="399554" y="145415"/>
                    <a:pt x="445274" y="203835"/>
                    <a:pt x="470039" y="269875"/>
                  </a:cubicBezTo>
                  <a:cubicBezTo>
                    <a:pt x="482739" y="398145"/>
                    <a:pt x="370979" y="535940"/>
                    <a:pt x="239534" y="533400"/>
                  </a:cubicBezTo>
                  <a:cubicBezTo>
                    <a:pt x="208419" y="534670"/>
                    <a:pt x="155714" y="500380"/>
                    <a:pt x="146824" y="548005"/>
                  </a:cubicBezTo>
                  <a:close/>
                  <a:moveTo>
                    <a:pt x="349389" y="258445"/>
                  </a:moveTo>
                  <a:cubicBezTo>
                    <a:pt x="328434" y="275590"/>
                    <a:pt x="303034" y="261620"/>
                    <a:pt x="280174" y="271145"/>
                  </a:cubicBezTo>
                  <a:cubicBezTo>
                    <a:pt x="280809" y="276225"/>
                    <a:pt x="280809" y="282575"/>
                    <a:pt x="281444" y="287655"/>
                  </a:cubicBezTo>
                  <a:cubicBezTo>
                    <a:pt x="318909" y="297815"/>
                    <a:pt x="320814" y="297815"/>
                    <a:pt x="345579" y="276225"/>
                  </a:cubicBezTo>
                  <a:cubicBezTo>
                    <a:pt x="369709" y="259080"/>
                    <a:pt x="380504" y="287655"/>
                    <a:pt x="414159" y="257175"/>
                  </a:cubicBezTo>
                  <a:cubicBezTo>
                    <a:pt x="501154" y="334010"/>
                    <a:pt x="394474" y="136525"/>
                    <a:pt x="369709" y="156845"/>
                  </a:cubicBezTo>
                  <a:cubicBezTo>
                    <a:pt x="384314" y="175895"/>
                    <a:pt x="384314" y="196850"/>
                    <a:pt x="379234" y="217805"/>
                  </a:cubicBezTo>
                  <a:cubicBezTo>
                    <a:pt x="368439" y="223520"/>
                    <a:pt x="359549" y="227965"/>
                    <a:pt x="349389" y="233045"/>
                  </a:cubicBezTo>
                  <a:cubicBezTo>
                    <a:pt x="349389" y="241935"/>
                    <a:pt x="349389" y="250190"/>
                    <a:pt x="349389" y="258445"/>
                  </a:cubicBezTo>
                  <a:close/>
                  <a:moveTo>
                    <a:pt x="311289" y="781685"/>
                  </a:moveTo>
                  <a:cubicBezTo>
                    <a:pt x="221754" y="765175"/>
                    <a:pt x="239534" y="797560"/>
                    <a:pt x="234454" y="698500"/>
                  </a:cubicBezTo>
                  <a:cubicBezTo>
                    <a:pt x="219214" y="720090"/>
                    <a:pt x="230644" y="746125"/>
                    <a:pt x="213499" y="765175"/>
                  </a:cubicBezTo>
                  <a:cubicBezTo>
                    <a:pt x="205244" y="761365"/>
                    <a:pt x="196989" y="756920"/>
                    <a:pt x="189369" y="753745"/>
                  </a:cubicBezTo>
                  <a:cubicBezTo>
                    <a:pt x="132854" y="764540"/>
                    <a:pt x="122694" y="769620"/>
                    <a:pt x="115709" y="788035"/>
                  </a:cubicBezTo>
                  <a:cubicBezTo>
                    <a:pt x="178574" y="794385"/>
                    <a:pt x="254774" y="810895"/>
                    <a:pt x="311289" y="781685"/>
                  </a:cubicBezTo>
                  <a:close/>
                  <a:moveTo>
                    <a:pt x="34429" y="252095"/>
                  </a:moveTo>
                  <a:cubicBezTo>
                    <a:pt x="6489" y="302895"/>
                    <a:pt x="9664" y="356870"/>
                    <a:pt x="39509" y="404495"/>
                  </a:cubicBezTo>
                  <a:cubicBezTo>
                    <a:pt x="31889" y="368935"/>
                    <a:pt x="53479" y="352425"/>
                    <a:pt x="78879" y="331470"/>
                  </a:cubicBezTo>
                  <a:cubicBezTo>
                    <a:pt x="64909" y="305435"/>
                    <a:pt x="50939" y="281305"/>
                    <a:pt x="34429" y="252095"/>
                  </a:cubicBezTo>
                  <a:close/>
                  <a:moveTo>
                    <a:pt x="259854" y="602615"/>
                  </a:moveTo>
                  <a:cubicBezTo>
                    <a:pt x="205879" y="591185"/>
                    <a:pt x="151269" y="582930"/>
                    <a:pt x="104279" y="551815"/>
                  </a:cubicBezTo>
                  <a:cubicBezTo>
                    <a:pt x="93484" y="545465"/>
                    <a:pt x="82689" y="538480"/>
                    <a:pt x="66179" y="544195"/>
                  </a:cubicBezTo>
                  <a:cubicBezTo>
                    <a:pt x="116979" y="590550"/>
                    <a:pt x="191909" y="628650"/>
                    <a:pt x="259854" y="602615"/>
                  </a:cubicBezTo>
                  <a:close/>
                  <a:moveTo>
                    <a:pt x="372249" y="408940"/>
                  </a:moveTo>
                  <a:cubicBezTo>
                    <a:pt x="360184" y="434975"/>
                    <a:pt x="317639" y="460375"/>
                    <a:pt x="330974" y="486410"/>
                  </a:cubicBezTo>
                  <a:cubicBezTo>
                    <a:pt x="354469" y="474345"/>
                    <a:pt x="376059" y="459105"/>
                    <a:pt x="390029" y="434975"/>
                  </a:cubicBezTo>
                  <a:cubicBezTo>
                    <a:pt x="387489" y="422910"/>
                    <a:pt x="383044" y="414020"/>
                    <a:pt x="372249" y="408940"/>
                  </a:cubicBezTo>
                  <a:close/>
                  <a:moveTo>
                    <a:pt x="172859" y="144145"/>
                  </a:moveTo>
                  <a:cubicBezTo>
                    <a:pt x="151904" y="118745"/>
                    <a:pt x="120154" y="129540"/>
                    <a:pt x="109994" y="155575"/>
                  </a:cubicBezTo>
                  <a:cubicBezTo>
                    <a:pt x="132854" y="161925"/>
                    <a:pt x="150634" y="152400"/>
                    <a:pt x="172859" y="144145"/>
                  </a:cubicBezTo>
                  <a:close/>
                  <a:moveTo>
                    <a:pt x="92214" y="161290"/>
                  </a:moveTo>
                  <a:cubicBezTo>
                    <a:pt x="76339" y="176530"/>
                    <a:pt x="62369" y="186690"/>
                    <a:pt x="59829" y="206375"/>
                  </a:cubicBezTo>
                  <a:cubicBezTo>
                    <a:pt x="106184" y="216535"/>
                    <a:pt x="99834" y="196215"/>
                    <a:pt x="92214" y="161290"/>
                  </a:cubicBezTo>
                  <a:close/>
                  <a:moveTo>
                    <a:pt x="342404" y="28575"/>
                  </a:moveTo>
                  <a:cubicBezTo>
                    <a:pt x="351294" y="37465"/>
                    <a:pt x="362089" y="39370"/>
                    <a:pt x="374154" y="41910"/>
                  </a:cubicBezTo>
                  <a:cubicBezTo>
                    <a:pt x="362089" y="22860"/>
                    <a:pt x="362089" y="22860"/>
                    <a:pt x="342404" y="2857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08" name="Google Shape;308;p6"/>
            <p:cNvSpPr/>
            <p:nvPr/>
          </p:nvSpPr>
          <p:spPr>
            <a:xfrm>
              <a:off x="552323" y="912340"/>
              <a:ext cx="339086" cy="309912"/>
            </a:xfrm>
            <a:custGeom>
              <a:avLst/>
              <a:gdLst/>
              <a:ahLst/>
              <a:cxnLst/>
              <a:rect l="l" t="t" r="r" b="b"/>
              <a:pathLst>
                <a:path w="699146" h="638994" extrusionOk="0">
                  <a:moveTo>
                    <a:pt x="334626" y="637812"/>
                  </a:moveTo>
                  <a:cubicBezTo>
                    <a:pt x="189211" y="651782"/>
                    <a:pt x="48876" y="540022"/>
                    <a:pt x="13317" y="404132"/>
                  </a:cubicBezTo>
                  <a:cubicBezTo>
                    <a:pt x="-46374" y="233317"/>
                    <a:pt x="105392" y="76472"/>
                    <a:pt x="253981" y="15512"/>
                  </a:cubicBezTo>
                  <a:cubicBezTo>
                    <a:pt x="395586" y="-39733"/>
                    <a:pt x="599422" y="61232"/>
                    <a:pt x="675622" y="181882"/>
                  </a:cubicBezTo>
                  <a:cubicBezTo>
                    <a:pt x="770236" y="397782"/>
                    <a:pt x="563861" y="655592"/>
                    <a:pt x="334626" y="637812"/>
                  </a:cubicBezTo>
                  <a:close/>
                  <a:moveTo>
                    <a:pt x="613392" y="131082"/>
                  </a:moveTo>
                  <a:lnTo>
                    <a:pt x="611486" y="131082"/>
                  </a:lnTo>
                  <a:lnTo>
                    <a:pt x="613392" y="131082"/>
                  </a:lnTo>
                  <a:cubicBezTo>
                    <a:pt x="570211" y="82187"/>
                    <a:pt x="497822" y="81552"/>
                    <a:pt x="458451" y="32657"/>
                  </a:cubicBezTo>
                  <a:cubicBezTo>
                    <a:pt x="373361" y="9162"/>
                    <a:pt x="331451" y="164102"/>
                    <a:pt x="314306" y="226967"/>
                  </a:cubicBezTo>
                  <a:cubicBezTo>
                    <a:pt x="346056" y="228872"/>
                    <a:pt x="373997" y="225697"/>
                    <a:pt x="403206" y="239667"/>
                  </a:cubicBezTo>
                  <a:cubicBezTo>
                    <a:pt x="474961" y="249192"/>
                    <a:pt x="436226" y="145052"/>
                    <a:pt x="613392" y="131082"/>
                  </a:cubicBezTo>
                  <a:close/>
                  <a:moveTo>
                    <a:pt x="497822" y="580662"/>
                  </a:moveTo>
                  <a:cubicBezTo>
                    <a:pt x="403206" y="503192"/>
                    <a:pt x="376536" y="373017"/>
                    <a:pt x="411461" y="262527"/>
                  </a:cubicBezTo>
                  <a:cubicBezTo>
                    <a:pt x="356217" y="241572"/>
                    <a:pt x="351136" y="240937"/>
                    <a:pt x="305417" y="250462"/>
                  </a:cubicBezTo>
                  <a:cubicBezTo>
                    <a:pt x="280017" y="369207"/>
                    <a:pt x="273667" y="510812"/>
                    <a:pt x="327006" y="621937"/>
                  </a:cubicBezTo>
                  <a:cubicBezTo>
                    <a:pt x="389236" y="628922"/>
                    <a:pt x="468611" y="609872"/>
                    <a:pt x="497822" y="580662"/>
                  </a:cubicBezTo>
                  <a:close/>
                  <a:moveTo>
                    <a:pt x="224136" y="244747"/>
                  </a:moveTo>
                  <a:cubicBezTo>
                    <a:pt x="207626" y="345077"/>
                    <a:pt x="129522" y="414927"/>
                    <a:pt x="60306" y="475887"/>
                  </a:cubicBezTo>
                  <a:cubicBezTo>
                    <a:pt x="118726" y="541927"/>
                    <a:pt x="194926" y="632732"/>
                    <a:pt x="292717" y="618762"/>
                  </a:cubicBezTo>
                  <a:cubicBezTo>
                    <a:pt x="262872" y="495572"/>
                    <a:pt x="258426" y="366667"/>
                    <a:pt x="280017" y="240937"/>
                  </a:cubicBezTo>
                  <a:cubicBezTo>
                    <a:pt x="259697" y="230142"/>
                    <a:pt x="242551" y="238397"/>
                    <a:pt x="224136" y="244747"/>
                  </a:cubicBezTo>
                  <a:close/>
                  <a:moveTo>
                    <a:pt x="634347" y="444137"/>
                  </a:moveTo>
                  <a:cubicBezTo>
                    <a:pt x="599422" y="357142"/>
                    <a:pt x="534017" y="297452"/>
                    <a:pt x="445117" y="264432"/>
                  </a:cubicBezTo>
                  <a:cubicBezTo>
                    <a:pt x="379711" y="353332"/>
                    <a:pt x="426067" y="494937"/>
                    <a:pt x="506076" y="560342"/>
                  </a:cubicBezTo>
                  <a:cubicBezTo>
                    <a:pt x="565767" y="583202"/>
                    <a:pt x="602597" y="482237"/>
                    <a:pt x="634347" y="444137"/>
                  </a:cubicBezTo>
                  <a:close/>
                  <a:moveTo>
                    <a:pt x="647681" y="409847"/>
                  </a:moveTo>
                  <a:cubicBezTo>
                    <a:pt x="694672" y="340632"/>
                    <a:pt x="688956" y="242207"/>
                    <a:pt x="647681" y="173627"/>
                  </a:cubicBezTo>
                  <a:cubicBezTo>
                    <a:pt x="591167" y="110762"/>
                    <a:pt x="481947" y="178072"/>
                    <a:pt x="458451" y="242842"/>
                  </a:cubicBezTo>
                  <a:cubicBezTo>
                    <a:pt x="527667" y="293642"/>
                    <a:pt x="607677" y="325392"/>
                    <a:pt x="647681" y="409847"/>
                  </a:cubicBezTo>
                  <a:close/>
                  <a:moveTo>
                    <a:pt x="290176" y="219982"/>
                  </a:moveTo>
                  <a:cubicBezTo>
                    <a:pt x="307956" y="145052"/>
                    <a:pt x="356851" y="82187"/>
                    <a:pt x="383522" y="14877"/>
                  </a:cubicBezTo>
                  <a:cubicBezTo>
                    <a:pt x="335261" y="-4808"/>
                    <a:pt x="213976" y="38372"/>
                    <a:pt x="172701" y="84092"/>
                  </a:cubicBezTo>
                  <a:cubicBezTo>
                    <a:pt x="215881" y="116477"/>
                    <a:pt x="213976" y="171087"/>
                    <a:pt x="222231" y="219982"/>
                  </a:cubicBezTo>
                  <a:cubicBezTo>
                    <a:pt x="244456" y="219982"/>
                    <a:pt x="265411" y="219982"/>
                    <a:pt x="290176" y="219982"/>
                  </a:cubicBezTo>
                  <a:close/>
                  <a:moveTo>
                    <a:pt x="194292" y="240302"/>
                  </a:moveTo>
                  <a:cubicBezTo>
                    <a:pt x="140317" y="229507"/>
                    <a:pt x="82531" y="254907"/>
                    <a:pt x="34906" y="279037"/>
                  </a:cubicBezTo>
                  <a:cubicBezTo>
                    <a:pt x="-1924" y="324122"/>
                    <a:pt x="29192" y="402227"/>
                    <a:pt x="50781" y="449217"/>
                  </a:cubicBezTo>
                  <a:cubicBezTo>
                    <a:pt x="120631" y="414927"/>
                    <a:pt x="199372" y="320947"/>
                    <a:pt x="194292" y="240302"/>
                  </a:cubicBezTo>
                  <a:close/>
                  <a:moveTo>
                    <a:pt x="147936" y="100602"/>
                  </a:moveTo>
                  <a:cubicBezTo>
                    <a:pt x="98406" y="135527"/>
                    <a:pt x="46972" y="193947"/>
                    <a:pt x="38081" y="253637"/>
                  </a:cubicBezTo>
                  <a:cubicBezTo>
                    <a:pt x="88881" y="228237"/>
                    <a:pt x="141586" y="224427"/>
                    <a:pt x="193656" y="217442"/>
                  </a:cubicBezTo>
                  <a:cubicBezTo>
                    <a:pt x="200642" y="176167"/>
                    <a:pt x="195561" y="112032"/>
                    <a:pt x="147936" y="10060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09" name="Google Shape;309;p6"/>
            <p:cNvSpPr/>
            <p:nvPr/>
          </p:nvSpPr>
          <p:spPr>
            <a:xfrm rot="-2700000">
              <a:off x="4913658" y="470447"/>
              <a:ext cx="181249" cy="400170"/>
            </a:xfrm>
            <a:custGeom>
              <a:avLst/>
              <a:gdLst/>
              <a:ahLst/>
              <a:cxnLst/>
              <a:rect l="l" t="t" r="r" b="b"/>
              <a:pathLst>
                <a:path w="374196" h="826169" extrusionOk="0">
                  <a:moveTo>
                    <a:pt x="319578" y="542496"/>
                  </a:moveTo>
                  <a:cubicBezTo>
                    <a:pt x="337993" y="538051"/>
                    <a:pt x="360853" y="525986"/>
                    <a:pt x="365933" y="549481"/>
                  </a:cubicBezTo>
                  <a:cubicBezTo>
                    <a:pt x="372283" y="584406"/>
                    <a:pt x="389428" y="625046"/>
                    <a:pt x="341803" y="634571"/>
                  </a:cubicBezTo>
                  <a:cubicBezTo>
                    <a:pt x="344978" y="696801"/>
                    <a:pt x="374823" y="756491"/>
                    <a:pt x="362758" y="819356"/>
                  </a:cubicBezTo>
                  <a:cubicBezTo>
                    <a:pt x="256078" y="683466"/>
                    <a:pt x="252268" y="452961"/>
                    <a:pt x="169718" y="289131"/>
                  </a:cubicBezTo>
                  <a:cubicBezTo>
                    <a:pt x="120823" y="395176"/>
                    <a:pt x="-22052" y="1176861"/>
                    <a:pt x="34463" y="639016"/>
                  </a:cubicBezTo>
                  <a:cubicBezTo>
                    <a:pt x="31288" y="635206"/>
                    <a:pt x="30018" y="632666"/>
                    <a:pt x="28113" y="632666"/>
                  </a:cubicBezTo>
                  <a:cubicBezTo>
                    <a:pt x="-23957" y="623141"/>
                    <a:pt x="12873" y="572341"/>
                    <a:pt x="9698" y="536146"/>
                  </a:cubicBezTo>
                  <a:cubicBezTo>
                    <a:pt x="20493" y="531066"/>
                    <a:pt x="35098" y="532336"/>
                    <a:pt x="47163" y="534241"/>
                  </a:cubicBezTo>
                  <a:cubicBezTo>
                    <a:pt x="79548" y="416131"/>
                    <a:pt x="89708" y="287226"/>
                    <a:pt x="105583" y="164036"/>
                  </a:cubicBezTo>
                  <a:cubicBezTo>
                    <a:pt x="103043" y="132286"/>
                    <a:pt x="128443" y="141811"/>
                    <a:pt x="150033" y="136731"/>
                  </a:cubicBezTo>
                  <a:cubicBezTo>
                    <a:pt x="148128" y="119586"/>
                    <a:pt x="111933" y="3381"/>
                    <a:pt x="143683" y="4016"/>
                  </a:cubicBezTo>
                  <a:cubicBezTo>
                    <a:pt x="226868" y="-22019"/>
                    <a:pt x="207183" y="85296"/>
                    <a:pt x="187498" y="131651"/>
                  </a:cubicBezTo>
                  <a:cubicBezTo>
                    <a:pt x="214168" y="144351"/>
                    <a:pt x="240838" y="139906"/>
                    <a:pt x="242743" y="179911"/>
                  </a:cubicBezTo>
                  <a:cubicBezTo>
                    <a:pt x="263063" y="301196"/>
                    <a:pt x="290368" y="422481"/>
                    <a:pt x="319578" y="542496"/>
                  </a:cubicBezTo>
                  <a:close/>
                  <a:moveTo>
                    <a:pt x="311323" y="649811"/>
                  </a:moveTo>
                  <a:cubicBezTo>
                    <a:pt x="294178" y="503126"/>
                    <a:pt x="253538" y="351996"/>
                    <a:pt x="217978" y="207851"/>
                  </a:cubicBezTo>
                  <a:cubicBezTo>
                    <a:pt x="200833" y="217376"/>
                    <a:pt x="197658" y="242776"/>
                    <a:pt x="186228" y="258651"/>
                  </a:cubicBezTo>
                  <a:cubicBezTo>
                    <a:pt x="236393" y="387556"/>
                    <a:pt x="258618" y="523446"/>
                    <a:pt x="311323" y="649811"/>
                  </a:cubicBezTo>
                  <a:close/>
                  <a:moveTo>
                    <a:pt x="77643" y="517731"/>
                  </a:moveTo>
                  <a:cubicBezTo>
                    <a:pt x="112568" y="444071"/>
                    <a:pt x="112568" y="363426"/>
                    <a:pt x="141778" y="288496"/>
                  </a:cubicBezTo>
                  <a:cubicBezTo>
                    <a:pt x="153208" y="259921"/>
                    <a:pt x="143048" y="230711"/>
                    <a:pt x="123998" y="208486"/>
                  </a:cubicBezTo>
                  <a:cubicBezTo>
                    <a:pt x="100503" y="312626"/>
                    <a:pt x="94788" y="412956"/>
                    <a:pt x="77643" y="517731"/>
                  </a:cubicBezTo>
                  <a:close/>
                  <a:moveTo>
                    <a:pt x="166543" y="240871"/>
                  </a:moveTo>
                  <a:cubicBezTo>
                    <a:pt x="183053" y="211026"/>
                    <a:pt x="205913" y="190706"/>
                    <a:pt x="204008" y="160861"/>
                  </a:cubicBezTo>
                  <a:cubicBezTo>
                    <a:pt x="175433" y="152606"/>
                    <a:pt x="167813" y="152606"/>
                    <a:pt x="141778" y="164671"/>
                  </a:cubicBezTo>
                  <a:cubicBezTo>
                    <a:pt x="145588" y="188801"/>
                    <a:pt x="154478" y="211661"/>
                    <a:pt x="166543" y="240871"/>
                  </a:cubicBezTo>
                  <a:close/>
                  <a:moveTo>
                    <a:pt x="171623" y="104346"/>
                  </a:moveTo>
                  <a:cubicBezTo>
                    <a:pt x="183053" y="73231"/>
                    <a:pt x="181783" y="45291"/>
                    <a:pt x="167813" y="21796"/>
                  </a:cubicBezTo>
                  <a:cubicBezTo>
                    <a:pt x="152573" y="37036"/>
                    <a:pt x="148128" y="94821"/>
                    <a:pt x="171623" y="10434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10" name="Google Shape;310;p6"/>
            <p:cNvSpPr/>
            <p:nvPr/>
          </p:nvSpPr>
          <p:spPr>
            <a:xfrm rot="-1967309">
              <a:off x="27613" y="549243"/>
              <a:ext cx="142154" cy="312221"/>
            </a:xfrm>
            <a:custGeom>
              <a:avLst/>
              <a:gdLst/>
              <a:ahLst/>
              <a:cxnLst/>
              <a:rect l="l" t="t" r="r" b="b"/>
              <a:pathLst>
                <a:path w="293264" h="644114" extrusionOk="0">
                  <a:moveTo>
                    <a:pt x="192317" y="238399"/>
                  </a:moveTo>
                  <a:cubicBezTo>
                    <a:pt x="164377" y="222524"/>
                    <a:pt x="132627" y="214904"/>
                    <a:pt x="98972" y="219349"/>
                  </a:cubicBezTo>
                  <a:cubicBezTo>
                    <a:pt x="129452" y="294914"/>
                    <a:pt x="237402" y="315234"/>
                    <a:pt x="251372" y="404769"/>
                  </a:cubicBezTo>
                  <a:cubicBezTo>
                    <a:pt x="252642" y="460649"/>
                    <a:pt x="311697" y="543834"/>
                    <a:pt x="261532" y="586379"/>
                  </a:cubicBezTo>
                  <a:cubicBezTo>
                    <a:pt x="224067" y="575584"/>
                    <a:pt x="258357" y="527959"/>
                    <a:pt x="234227" y="507004"/>
                  </a:cubicBezTo>
                  <a:cubicBezTo>
                    <a:pt x="194222" y="529864"/>
                    <a:pt x="63412" y="557804"/>
                    <a:pt x="62142" y="603524"/>
                  </a:cubicBezTo>
                  <a:cubicBezTo>
                    <a:pt x="62777" y="619399"/>
                    <a:pt x="64682" y="648609"/>
                    <a:pt x="41187" y="643529"/>
                  </a:cubicBezTo>
                  <a:cubicBezTo>
                    <a:pt x="-4533" y="623209"/>
                    <a:pt x="16422" y="457474"/>
                    <a:pt x="36107" y="414929"/>
                  </a:cubicBezTo>
                  <a:cubicBezTo>
                    <a:pt x="50077" y="373654"/>
                    <a:pt x="121832" y="296819"/>
                    <a:pt x="102782" y="394609"/>
                  </a:cubicBezTo>
                  <a:cubicBezTo>
                    <a:pt x="127547" y="386989"/>
                    <a:pt x="143422" y="371749"/>
                    <a:pt x="161202" y="357779"/>
                  </a:cubicBezTo>
                  <a:cubicBezTo>
                    <a:pt x="144692" y="329204"/>
                    <a:pt x="111037" y="319044"/>
                    <a:pt x="85637" y="299994"/>
                  </a:cubicBezTo>
                  <a:cubicBezTo>
                    <a:pt x="547" y="235859"/>
                    <a:pt x="-10248" y="106954"/>
                    <a:pt x="6897" y="8529"/>
                  </a:cubicBezTo>
                  <a:cubicBezTo>
                    <a:pt x="22772" y="-996"/>
                    <a:pt x="36742" y="-1631"/>
                    <a:pt x="53887" y="2179"/>
                  </a:cubicBezTo>
                  <a:cubicBezTo>
                    <a:pt x="55792" y="13609"/>
                    <a:pt x="57062" y="23769"/>
                    <a:pt x="58332" y="35834"/>
                  </a:cubicBezTo>
                  <a:cubicBezTo>
                    <a:pt x="118022" y="49169"/>
                    <a:pt x="178347" y="68219"/>
                    <a:pt x="239307" y="69489"/>
                  </a:cubicBezTo>
                  <a:cubicBezTo>
                    <a:pt x="248197" y="52344"/>
                    <a:pt x="239942" y="35199"/>
                    <a:pt x="241847" y="16784"/>
                  </a:cubicBezTo>
                  <a:cubicBezTo>
                    <a:pt x="338367" y="-44176"/>
                    <a:pt x="278042" y="223159"/>
                    <a:pt x="230417" y="240939"/>
                  </a:cubicBezTo>
                  <a:cubicBezTo>
                    <a:pt x="215812" y="249829"/>
                    <a:pt x="209462" y="267609"/>
                    <a:pt x="193587" y="273959"/>
                  </a:cubicBezTo>
                  <a:cubicBezTo>
                    <a:pt x="163107" y="281579"/>
                    <a:pt x="175807" y="250464"/>
                    <a:pt x="192317" y="238399"/>
                  </a:cubicBezTo>
                  <a:close/>
                  <a:moveTo>
                    <a:pt x="59602" y="64409"/>
                  </a:moveTo>
                  <a:cubicBezTo>
                    <a:pt x="51347" y="143149"/>
                    <a:pt x="151677" y="122829"/>
                    <a:pt x="202477" y="142514"/>
                  </a:cubicBezTo>
                  <a:cubicBezTo>
                    <a:pt x="236767" y="152039"/>
                    <a:pt x="234862" y="150769"/>
                    <a:pt x="241212" y="114574"/>
                  </a:cubicBezTo>
                  <a:cubicBezTo>
                    <a:pt x="245657" y="81554"/>
                    <a:pt x="196127" y="91079"/>
                    <a:pt x="175172" y="82189"/>
                  </a:cubicBezTo>
                  <a:cubicBezTo>
                    <a:pt x="136437" y="77744"/>
                    <a:pt x="98337" y="58059"/>
                    <a:pt x="59602" y="64409"/>
                  </a:cubicBezTo>
                  <a:close/>
                  <a:moveTo>
                    <a:pt x="217082" y="436519"/>
                  </a:moveTo>
                  <a:cubicBezTo>
                    <a:pt x="169457" y="446044"/>
                    <a:pt x="128182" y="479064"/>
                    <a:pt x="83097" y="497479"/>
                  </a:cubicBezTo>
                  <a:cubicBezTo>
                    <a:pt x="58967" y="507004"/>
                    <a:pt x="61507" y="531134"/>
                    <a:pt x="65317" y="553359"/>
                  </a:cubicBezTo>
                  <a:cubicBezTo>
                    <a:pt x="122467" y="537484"/>
                    <a:pt x="180887" y="512719"/>
                    <a:pt x="229782" y="479699"/>
                  </a:cubicBezTo>
                  <a:cubicBezTo>
                    <a:pt x="232322" y="462554"/>
                    <a:pt x="225972" y="448584"/>
                    <a:pt x="217082" y="436519"/>
                  </a:cubicBezTo>
                  <a:close/>
                  <a:moveTo>
                    <a:pt x="78017" y="185694"/>
                  </a:moveTo>
                  <a:cubicBezTo>
                    <a:pt x="120562" y="199029"/>
                    <a:pt x="173267" y="219349"/>
                    <a:pt x="214542" y="207919"/>
                  </a:cubicBezTo>
                  <a:cubicBezTo>
                    <a:pt x="232957" y="186964"/>
                    <a:pt x="227877" y="167914"/>
                    <a:pt x="201207" y="160929"/>
                  </a:cubicBezTo>
                  <a:cubicBezTo>
                    <a:pt x="158027" y="153944"/>
                    <a:pt x="114847" y="138069"/>
                    <a:pt x="71032" y="136164"/>
                  </a:cubicBezTo>
                  <a:cubicBezTo>
                    <a:pt x="69127" y="160929"/>
                    <a:pt x="69127" y="160929"/>
                    <a:pt x="78017" y="185694"/>
                  </a:cubicBezTo>
                  <a:close/>
                  <a:moveTo>
                    <a:pt x="72302" y="477159"/>
                  </a:moveTo>
                  <a:cubicBezTo>
                    <a:pt x="123102" y="460649"/>
                    <a:pt x="162472" y="436519"/>
                    <a:pt x="205652" y="414294"/>
                  </a:cubicBezTo>
                  <a:cubicBezTo>
                    <a:pt x="202477" y="377464"/>
                    <a:pt x="173902" y="366034"/>
                    <a:pt x="148502" y="391434"/>
                  </a:cubicBezTo>
                  <a:cubicBezTo>
                    <a:pt x="113577" y="415564"/>
                    <a:pt x="72937" y="425089"/>
                    <a:pt x="72302" y="477159"/>
                  </a:cubicBezTo>
                  <a:close/>
                  <a:moveTo>
                    <a:pt x="105322" y="284119"/>
                  </a:moveTo>
                  <a:cubicBezTo>
                    <a:pt x="105957" y="282849"/>
                    <a:pt x="107227" y="282214"/>
                    <a:pt x="107862" y="280944"/>
                  </a:cubicBezTo>
                  <a:cubicBezTo>
                    <a:pt x="40552" y="217444"/>
                    <a:pt x="52617" y="132989"/>
                    <a:pt x="27852" y="52979"/>
                  </a:cubicBezTo>
                  <a:cubicBezTo>
                    <a:pt x="18962" y="131719"/>
                    <a:pt x="35472" y="237129"/>
                    <a:pt x="105322" y="284119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11" name="Google Shape;311;p6"/>
            <p:cNvSpPr/>
            <p:nvPr/>
          </p:nvSpPr>
          <p:spPr>
            <a:xfrm>
              <a:off x="6508977" y="1054156"/>
              <a:ext cx="212880" cy="143991"/>
            </a:xfrm>
            <a:custGeom>
              <a:avLst/>
              <a:gdLst/>
              <a:ahLst/>
              <a:cxnLst/>
              <a:rect l="l" t="t" r="r" b="b"/>
              <a:pathLst>
                <a:path w="575352" h="389164" extrusionOk="0">
                  <a:moveTo>
                    <a:pt x="575352" y="173355"/>
                  </a:moveTo>
                  <a:cubicBezTo>
                    <a:pt x="489627" y="224155"/>
                    <a:pt x="287063" y="336550"/>
                    <a:pt x="285793" y="356235"/>
                  </a:cubicBezTo>
                  <a:cubicBezTo>
                    <a:pt x="285158" y="365760"/>
                    <a:pt x="273093" y="372745"/>
                    <a:pt x="263568" y="368935"/>
                  </a:cubicBezTo>
                  <a:cubicBezTo>
                    <a:pt x="189273" y="366395"/>
                    <a:pt x="106088" y="378460"/>
                    <a:pt x="31793" y="385445"/>
                  </a:cubicBezTo>
                  <a:cubicBezTo>
                    <a:pt x="9568" y="398145"/>
                    <a:pt x="-9482" y="375920"/>
                    <a:pt x="5123" y="354965"/>
                  </a:cubicBezTo>
                  <a:cubicBezTo>
                    <a:pt x="34333" y="295275"/>
                    <a:pt x="47033" y="213995"/>
                    <a:pt x="97198" y="170180"/>
                  </a:cubicBezTo>
                  <a:cubicBezTo>
                    <a:pt x="198163" y="112395"/>
                    <a:pt x="294683" y="47625"/>
                    <a:pt x="400727" y="0"/>
                  </a:cubicBezTo>
                  <a:cubicBezTo>
                    <a:pt x="583608" y="18415"/>
                    <a:pt x="570273" y="-16510"/>
                    <a:pt x="575352" y="173355"/>
                  </a:cubicBezTo>
                  <a:close/>
                  <a:moveTo>
                    <a:pt x="292777" y="199390"/>
                  </a:moveTo>
                  <a:cubicBezTo>
                    <a:pt x="223563" y="208915"/>
                    <a:pt x="154983" y="208280"/>
                    <a:pt x="86402" y="220980"/>
                  </a:cubicBezTo>
                  <a:cubicBezTo>
                    <a:pt x="70527" y="268605"/>
                    <a:pt x="27983" y="310515"/>
                    <a:pt x="32427" y="359410"/>
                  </a:cubicBezTo>
                  <a:cubicBezTo>
                    <a:pt x="98468" y="358775"/>
                    <a:pt x="165143" y="359410"/>
                    <a:pt x="229913" y="343535"/>
                  </a:cubicBezTo>
                  <a:cubicBezTo>
                    <a:pt x="285793" y="323215"/>
                    <a:pt x="275633" y="250190"/>
                    <a:pt x="292777" y="199390"/>
                  </a:cubicBezTo>
                  <a:close/>
                  <a:moveTo>
                    <a:pt x="398188" y="146685"/>
                  </a:moveTo>
                  <a:cubicBezTo>
                    <a:pt x="374693" y="151765"/>
                    <a:pt x="340402" y="168910"/>
                    <a:pt x="320083" y="186055"/>
                  </a:cubicBezTo>
                  <a:cubicBezTo>
                    <a:pt x="314368" y="225425"/>
                    <a:pt x="288968" y="274320"/>
                    <a:pt x="292143" y="320040"/>
                  </a:cubicBezTo>
                  <a:cubicBezTo>
                    <a:pt x="327702" y="303530"/>
                    <a:pt x="361993" y="272415"/>
                    <a:pt x="392473" y="250825"/>
                  </a:cubicBezTo>
                  <a:cubicBezTo>
                    <a:pt x="389933" y="213995"/>
                    <a:pt x="397552" y="181610"/>
                    <a:pt x="398188" y="146685"/>
                  </a:cubicBezTo>
                  <a:close/>
                  <a:moveTo>
                    <a:pt x="115613" y="186055"/>
                  </a:moveTo>
                  <a:cubicBezTo>
                    <a:pt x="167683" y="207010"/>
                    <a:pt x="302302" y="179705"/>
                    <a:pt x="346118" y="135890"/>
                  </a:cubicBezTo>
                  <a:cubicBezTo>
                    <a:pt x="266743" y="97155"/>
                    <a:pt x="180383" y="131445"/>
                    <a:pt x="115613" y="186055"/>
                  </a:cubicBezTo>
                  <a:close/>
                  <a:moveTo>
                    <a:pt x="417238" y="231775"/>
                  </a:moveTo>
                  <a:cubicBezTo>
                    <a:pt x="433748" y="227330"/>
                    <a:pt x="435018" y="226060"/>
                    <a:pt x="435018" y="215265"/>
                  </a:cubicBezTo>
                  <a:cubicBezTo>
                    <a:pt x="431843" y="191135"/>
                    <a:pt x="440733" y="163195"/>
                    <a:pt x="429302" y="140970"/>
                  </a:cubicBezTo>
                  <a:cubicBezTo>
                    <a:pt x="415333" y="166370"/>
                    <a:pt x="410252" y="204470"/>
                    <a:pt x="417238" y="231775"/>
                  </a:cubicBezTo>
                  <a:close/>
                  <a:moveTo>
                    <a:pt x="506138" y="85090"/>
                  </a:moveTo>
                  <a:cubicBezTo>
                    <a:pt x="509948" y="120650"/>
                    <a:pt x="498518" y="147955"/>
                    <a:pt x="507408" y="184785"/>
                  </a:cubicBezTo>
                  <a:cubicBezTo>
                    <a:pt x="526458" y="157480"/>
                    <a:pt x="517568" y="111125"/>
                    <a:pt x="506138" y="85090"/>
                  </a:cubicBezTo>
                  <a:close/>
                  <a:moveTo>
                    <a:pt x="482643" y="190500"/>
                  </a:moveTo>
                  <a:cubicBezTo>
                    <a:pt x="480738" y="159385"/>
                    <a:pt x="497883" y="125095"/>
                    <a:pt x="481373" y="101600"/>
                  </a:cubicBezTo>
                  <a:cubicBezTo>
                    <a:pt x="473118" y="125730"/>
                    <a:pt x="473118" y="147955"/>
                    <a:pt x="482643" y="190500"/>
                  </a:cubicBezTo>
                  <a:close/>
                  <a:moveTo>
                    <a:pt x="453433" y="168275"/>
                  </a:moveTo>
                  <a:cubicBezTo>
                    <a:pt x="445177" y="182880"/>
                    <a:pt x="440098" y="203200"/>
                    <a:pt x="457877" y="212090"/>
                  </a:cubicBezTo>
                  <a:cubicBezTo>
                    <a:pt x="462323" y="194945"/>
                    <a:pt x="461052" y="181610"/>
                    <a:pt x="453433" y="168275"/>
                  </a:cubicBezTo>
                  <a:close/>
                  <a:moveTo>
                    <a:pt x="408348" y="66675"/>
                  </a:moveTo>
                  <a:cubicBezTo>
                    <a:pt x="412158" y="80645"/>
                    <a:pt x="437558" y="79375"/>
                    <a:pt x="453433" y="74930"/>
                  </a:cubicBezTo>
                  <a:cubicBezTo>
                    <a:pt x="437558" y="62865"/>
                    <a:pt x="422952" y="67945"/>
                    <a:pt x="408348" y="66675"/>
                  </a:cubicBezTo>
                  <a:close/>
                  <a:moveTo>
                    <a:pt x="495343" y="48895"/>
                  </a:moveTo>
                  <a:cubicBezTo>
                    <a:pt x="479468" y="37465"/>
                    <a:pt x="471213" y="36195"/>
                    <a:pt x="442638" y="40640"/>
                  </a:cubicBezTo>
                  <a:cubicBezTo>
                    <a:pt x="464227" y="42545"/>
                    <a:pt x="478833" y="53340"/>
                    <a:pt x="495343" y="48895"/>
                  </a:cubicBezTo>
                  <a:close/>
                  <a:moveTo>
                    <a:pt x="335958" y="89535"/>
                  </a:moveTo>
                  <a:cubicBezTo>
                    <a:pt x="321352" y="76200"/>
                    <a:pt x="305477" y="73025"/>
                    <a:pt x="293413" y="88900"/>
                  </a:cubicBezTo>
                  <a:cubicBezTo>
                    <a:pt x="308652" y="92710"/>
                    <a:pt x="320718" y="92710"/>
                    <a:pt x="335958" y="89535"/>
                  </a:cubicBezTo>
                  <a:close/>
                  <a:moveTo>
                    <a:pt x="539793" y="65405"/>
                  </a:moveTo>
                  <a:cubicBezTo>
                    <a:pt x="527727" y="76200"/>
                    <a:pt x="528363" y="81280"/>
                    <a:pt x="540427" y="92075"/>
                  </a:cubicBezTo>
                  <a:cubicBezTo>
                    <a:pt x="543602" y="83185"/>
                    <a:pt x="544873" y="74295"/>
                    <a:pt x="539793" y="6540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12" name="Google Shape;312;p6"/>
            <p:cNvSpPr/>
            <p:nvPr/>
          </p:nvSpPr>
          <p:spPr>
            <a:xfrm>
              <a:off x="4683118" y="1001445"/>
              <a:ext cx="272854" cy="185024"/>
            </a:xfrm>
            <a:custGeom>
              <a:avLst/>
              <a:gdLst/>
              <a:ahLst/>
              <a:cxnLst/>
              <a:rect l="l" t="t" r="r" b="b"/>
              <a:pathLst>
                <a:path w="620122" h="420510" extrusionOk="0">
                  <a:moveTo>
                    <a:pt x="1362" y="54610"/>
                  </a:moveTo>
                  <a:cubicBezTo>
                    <a:pt x="-31023" y="-68580"/>
                    <a:pt x="523967" y="55245"/>
                    <a:pt x="605247" y="54610"/>
                  </a:cubicBezTo>
                  <a:cubicBezTo>
                    <a:pt x="675732" y="78740"/>
                    <a:pt x="469992" y="177800"/>
                    <a:pt x="522062" y="355600"/>
                  </a:cubicBezTo>
                  <a:cubicBezTo>
                    <a:pt x="492217" y="360045"/>
                    <a:pt x="461102" y="331470"/>
                    <a:pt x="433162" y="323850"/>
                  </a:cubicBezTo>
                  <a:cubicBezTo>
                    <a:pt x="398237" y="328930"/>
                    <a:pt x="342992" y="455930"/>
                    <a:pt x="327752" y="410845"/>
                  </a:cubicBezTo>
                  <a:cubicBezTo>
                    <a:pt x="228057" y="287020"/>
                    <a:pt x="113757" y="169545"/>
                    <a:pt x="1362" y="54610"/>
                  </a:cubicBezTo>
                  <a:close/>
                  <a:moveTo>
                    <a:pt x="591277" y="78740"/>
                  </a:moveTo>
                  <a:cubicBezTo>
                    <a:pt x="418557" y="50800"/>
                    <a:pt x="245837" y="13335"/>
                    <a:pt x="69942" y="28575"/>
                  </a:cubicBezTo>
                  <a:cubicBezTo>
                    <a:pt x="217262" y="83820"/>
                    <a:pt x="363947" y="134620"/>
                    <a:pt x="513807" y="186055"/>
                  </a:cubicBezTo>
                  <a:cubicBezTo>
                    <a:pt x="542382" y="154305"/>
                    <a:pt x="569052" y="120650"/>
                    <a:pt x="591277" y="78740"/>
                  </a:cubicBezTo>
                  <a:close/>
                  <a:moveTo>
                    <a:pt x="443957" y="267335"/>
                  </a:moveTo>
                  <a:cubicBezTo>
                    <a:pt x="319497" y="199390"/>
                    <a:pt x="185512" y="113665"/>
                    <a:pt x="57242" y="74930"/>
                  </a:cubicBezTo>
                  <a:cubicBezTo>
                    <a:pt x="154397" y="174625"/>
                    <a:pt x="238852" y="289560"/>
                    <a:pt x="344897" y="379095"/>
                  </a:cubicBezTo>
                  <a:cubicBezTo>
                    <a:pt x="380457" y="344170"/>
                    <a:pt x="414747" y="311150"/>
                    <a:pt x="443957" y="267335"/>
                  </a:cubicBezTo>
                  <a:close/>
                  <a:moveTo>
                    <a:pt x="494122" y="207010"/>
                  </a:moveTo>
                  <a:cubicBezTo>
                    <a:pt x="380457" y="167640"/>
                    <a:pt x="263617" y="100330"/>
                    <a:pt x="146777" y="87630"/>
                  </a:cubicBezTo>
                  <a:cubicBezTo>
                    <a:pt x="262347" y="134620"/>
                    <a:pt x="363947" y="216535"/>
                    <a:pt x="484597" y="246380"/>
                  </a:cubicBezTo>
                  <a:cubicBezTo>
                    <a:pt x="480787" y="264795"/>
                    <a:pt x="472532" y="281305"/>
                    <a:pt x="490947" y="292735"/>
                  </a:cubicBezTo>
                  <a:cubicBezTo>
                    <a:pt x="503012" y="251460"/>
                    <a:pt x="502377" y="238125"/>
                    <a:pt x="494122" y="20701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13" name="Google Shape;313;p6"/>
            <p:cNvSpPr/>
            <p:nvPr/>
          </p:nvSpPr>
          <p:spPr>
            <a:xfrm rot="3663599">
              <a:off x="5966469" y="976075"/>
              <a:ext cx="204754" cy="377157"/>
            </a:xfrm>
            <a:custGeom>
              <a:avLst/>
              <a:gdLst/>
              <a:ahLst/>
              <a:cxnLst/>
              <a:rect l="l" t="t" r="r" b="b"/>
              <a:pathLst>
                <a:path w="421613" h="776612" extrusionOk="0">
                  <a:moveTo>
                    <a:pt x="99839" y="349282"/>
                  </a:moveTo>
                  <a:cubicBezTo>
                    <a:pt x="-9381" y="246412"/>
                    <a:pt x="19194" y="15272"/>
                    <a:pt x="189374" y="32"/>
                  </a:cubicBezTo>
                  <a:cubicBezTo>
                    <a:pt x="381144" y="-3143"/>
                    <a:pt x="497984" y="232442"/>
                    <a:pt x="363999" y="377222"/>
                  </a:cubicBezTo>
                  <a:cubicBezTo>
                    <a:pt x="448453" y="504222"/>
                    <a:pt x="402734" y="743617"/>
                    <a:pt x="235728" y="773462"/>
                  </a:cubicBezTo>
                  <a:cubicBezTo>
                    <a:pt x="125874" y="796957"/>
                    <a:pt x="24909" y="684562"/>
                    <a:pt x="4589" y="585502"/>
                  </a:cubicBezTo>
                  <a:cubicBezTo>
                    <a:pt x="-17001" y="491522"/>
                    <a:pt x="41419" y="414052"/>
                    <a:pt x="99839" y="349282"/>
                  </a:cubicBezTo>
                  <a:close/>
                  <a:moveTo>
                    <a:pt x="113174" y="363887"/>
                  </a:moveTo>
                  <a:cubicBezTo>
                    <a:pt x="60469" y="429927"/>
                    <a:pt x="-6206" y="502317"/>
                    <a:pt x="28084" y="594392"/>
                  </a:cubicBezTo>
                  <a:cubicBezTo>
                    <a:pt x="55389" y="680117"/>
                    <a:pt x="137939" y="773462"/>
                    <a:pt x="236999" y="755047"/>
                  </a:cubicBezTo>
                  <a:cubicBezTo>
                    <a:pt x="372253" y="724567"/>
                    <a:pt x="403369" y="568357"/>
                    <a:pt x="375428" y="450247"/>
                  </a:cubicBezTo>
                  <a:cubicBezTo>
                    <a:pt x="371619" y="427387"/>
                    <a:pt x="367809" y="403257"/>
                    <a:pt x="340503" y="395002"/>
                  </a:cubicBezTo>
                  <a:cubicBezTo>
                    <a:pt x="330344" y="400082"/>
                    <a:pt x="316374" y="404527"/>
                    <a:pt x="306214" y="412782"/>
                  </a:cubicBezTo>
                  <a:cubicBezTo>
                    <a:pt x="292244" y="424212"/>
                    <a:pt x="276369" y="408337"/>
                    <a:pt x="263669" y="418497"/>
                  </a:cubicBezTo>
                  <a:cubicBezTo>
                    <a:pt x="206519" y="425482"/>
                    <a:pt x="159528" y="398177"/>
                    <a:pt x="113174" y="363887"/>
                  </a:cubicBezTo>
                  <a:close/>
                  <a:moveTo>
                    <a:pt x="343678" y="364522"/>
                  </a:moveTo>
                  <a:cubicBezTo>
                    <a:pt x="427499" y="287052"/>
                    <a:pt x="415434" y="127032"/>
                    <a:pt x="317009" y="67342"/>
                  </a:cubicBezTo>
                  <a:cubicBezTo>
                    <a:pt x="218584" y="-10128"/>
                    <a:pt x="108728" y="4477"/>
                    <a:pt x="61739" y="125762"/>
                  </a:cubicBezTo>
                  <a:cubicBezTo>
                    <a:pt x="49039" y="190532"/>
                    <a:pt x="59199" y="321977"/>
                    <a:pt x="138574" y="332772"/>
                  </a:cubicBezTo>
                  <a:cubicBezTo>
                    <a:pt x="207789" y="290227"/>
                    <a:pt x="282719" y="322612"/>
                    <a:pt x="343678" y="364522"/>
                  </a:cubicBezTo>
                  <a:close/>
                  <a:moveTo>
                    <a:pt x="318914" y="379127"/>
                  </a:moveTo>
                  <a:cubicBezTo>
                    <a:pt x="306849" y="365792"/>
                    <a:pt x="294784" y="353727"/>
                    <a:pt x="273828" y="349282"/>
                  </a:cubicBezTo>
                  <a:cubicBezTo>
                    <a:pt x="280178" y="372777"/>
                    <a:pt x="291609" y="400717"/>
                    <a:pt x="318914" y="379127"/>
                  </a:cubicBezTo>
                  <a:close/>
                  <a:moveTo>
                    <a:pt x="211599" y="382302"/>
                  </a:moveTo>
                  <a:cubicBezTo>
                    <a:pt x="208424" y="357537"/>
                    <a:pt x="203344" y="315627"/>
                    <a:pt x="179849" y="340392"/>
                  </a:cubicBezTo>
                  <a:cubicBezTo>
                    <a:pt x="191278" y="353092"/>
                    <a:pt x="196994" y="369602"/>
                    <a:pt x="211599" y="382302"/>
                  </a:cubicBezTo>
                  <a:close/>
                  <a:moveTo>
                    <a:pt x="265574" y="395637"/>
                  </a:moveTo>
                  <a:cubicBezTo>
                    <a:pt x="251603" y="373412"/>
                    <a:pt x="248428" y="351822"/>
                    <a:pt x="233189" y="341027"/>
                  </a:cubicBezTo>
                  <a:cubicBezTo>
                    <a:pt x="229378" y="361982"/>
                    <a:pt x="236999" y="377222"/>
                    <a:pt x="265574" y="395637"/>
                  </a:cubicBezTo>
                  <a:close/>
                  <a:moveTo>
                    <a:pt x="167784" y="366427"/>
                  </a:moveTo>
                  <a:cubicBezTo>
                    <a:pt x="165244" y="354997"/>
                    <a:pt x="156989" y="341027"/>
                    <a:pt x="146828" y="349917"/>
                  </a:cubicBezTo>
                  <a:cubicBezTo>
                    <a:pt x="147464" y="361347"/>
                    <a:pt x="156989" y="368332"/>
                    <a:pt x="167784" y="36642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14" name="Google Shape;314;p6"/>
            <p:cNvSpPr/>
            <p:nvPr/>
          </p:nvSpPr>
          <p:spPr>
            <a:xfrm rot="-3368760">
              <a:off x="5437768" y="638636"/>
              <a:ext cx="351278" cy="93987"/>
            </a:xfrm>
            <a:custGeom>
              <a:avLst/>
              <a:gdLst/>
              <a:ahLst/>
              <a:cxnLst/>
              <a:rect l="l" t="t" r="r" b="b"/>
              <a:pathLst>
                <a:path w="724776" h="193920" extrusionOk="0">
                  <a:moveTo>
                    <a:pt x="536612" y="138058"/>
                  </a:moveTo>
                  <a:cubicBezTo>
                    <a:pt x="412787" y="137423"/>
                    <a:pt x="278168" y="171713"/>
                    <a:pt x="151168" y="192033"/>
                  </a:cubicBezTo>
                  <a:cubicBezTo>
                    <a:pt x="124497" y="199653"/>
                    <a:pt x="-29807" y="184413"/>
                    <a:pt x="5118" y="142503"/>
                  </a:cubicBezTo>
                  <a:cubicBezTo>
                    <a:pt x="118783" y="37093"/>
                    <a:pt x="265468" y="56778"/>
                    <a:pt x="408978" y="32013"/>
                  </a:cubicBezTo>
                  <a:cubicBezTo>
                    <a:pt x="490258" y="33283"/>
                    <a:pt x="579158" y="-16882"/>
                    <a:pt x="655358" y="5978"/>
                  </a:cubicBezTo>
                  <a:cubicBezTo>
                    <a:pt x="675043" y="28203"/>
                    <a:pt x="713143" y="-12437"/>
                    <a:pt x="722033" y="26933"/>
                  </a:cubicBezTo>
                  <a:cubicBezTo>
                    <a:pt x="725208" y="40268"/>
                    <a:pt x="727747" y="54238"/>
                    <a:pt x="716953" y="68208"/>
                  </a:cubicBezTo>
                  <a:cubicBezTo>
                    <a:pt x="673137" y="67573"/>
                    <a:pt x="667422" y="106943"/>
                    <a:pt x="643928" y="137423"/>
                  </a:cubicBezTo>
                  <a:cubicBezTo>
                    <a:pt x="555662" y="152663"/>
                    <a:pt x="452793" y="199653"/>
                    <a:pt x="367068" y="192033"/>
                  </a:cubicBezTo>
                  <a:cubicBezTo>
                    <a:pt x="370878" y="153933"/>
                    <a:pt x="501053" y="157108"/>
                    <a:pt x="536612" y="138058"/>
                  </a:cubicBezTo>
                  <a:close/>
                  <a:moveTo>
                    <a:pt x="388658" y="121548"/>
                  </a:moveTo>
                  <a:cubicBezTo>
                    <a:pt x="450887" y="124723"/>
                    <a:pt x="612812" y="113928"/>
                    <a:pt x="651547" y="66303"/>
                  </a:cubicBezTo>
                  <a:cubicBezTo>
                    <a:pt x="658533" y="42808"/>
                    <a:pt x="636943" y="18043"/>
                    <a:pt x="613447" y="21218"/>
                  </a:cubicBezTo>
                  <a:cubicBezTo>
                    <a:pt x="537883" y="43443"/>
                    <a:pt x="438822" y="31378"/>
                    <a:pt x="374053" y="70748"/>
                  </a:cubicBezTo>
                  <a:cubicBezTo>
                    <a:pt x="377862" y="86623"/>
                    <a:pt x="382943" y="103133"/>
                    <a:pt x="388658" y="121548"/>
                  </a:cubicBezTo>
                  <a:close/>
                  <a:moveTo>
                    <a:pt x="347383" y="65668"/>
                  </a:moveTo>
                  <a:cubicBezTo>
                    <a:pt x="275628" y="73288"/>
                    <a:pt x="201968" y="68843"/>
                    <a:pt x="133387" y="91703"/>
                  </a:cubicBezTo>
                  <a:cubicBezTo>
                    <a:pt x="131483" y="119008"/>
                    <a:pt x="132753" y="145678"/>
                    <a:pt x="144818" y="169808"/>
                  </a:cubicBezTo>
                  <a:cubicBezTo>
                    <a:pt x="207047" y="142503"/>
                    <a:pt x="415962" y="182508"/>
                    <a:pt x="347383" y="65668"/>
                  </a:cubicBezTo>
                  <a:close/>
                  <a:moveTo>
                    <a:pt x="106083" y="110118"/>
                  </a:moveTo>
                  <a:cubicBezTo>
                    <a:pt x="81318" y="115198"/>
                    <a:pt x="37503" y="132978"/>
                    <a:pt x="52743" y="161553"/>
                  </a:cubicBezTo>
                  <a:cubicBezTo>
                    <a:pt x="71158" y="167903"/>
                    <a:pt x="90208" y="171078"/>
                    <a:pt x="111797" y="169808"/>
                  </a:cubicBezTo>
                  <a:cubicBezTo>
                    <a:pt x="115608" y="148218"/>
                    <a:pt x="114972" y="129803"/>
                    <a:pt x="106083" y="110118"/>
                  </a:cubicBezTo>
                  <a:close/>
                  <a:moveTo>
                    <a:pt x="680122" y="49793"/>
                  </a:moveTo>
                  <a:cubicBezTo>
                    <a:pt x="687743" y="47253"/>
                    <a:pt x="701712" y="49158"/>
                    <a:pt x="699172" y="37728"/>
                  </a:cubicBezTo>
                  <a:cubicBezTo>
                    <a:pt x="692187" y="30743"/>
                    <a:pt x="679487" y="37093"/>
                    <a:pt x="680122" y="4979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15" name="Google Shape;315;p6"/>
            <p:cNvSpPr/>
            <p:nvPr/>
          </p:nvSpPr>
          <p:spPr>
            <a:xfrm rot="3013936">
              <a:off x="1856192" y="906044"/>
              <a:ext cx="112704" cy="289910"/>
            </a:xfrm>
            <a:custGeom>
              <a:avLst/>
              <a:gdLst/>
              <a:ahLst/>
              <a:cxnLst/>
              <a:rect l="l" t="t" r="r" b="b"/>
              <a:pathLst>
                <a:path w="232561" h="598221" extrusionOk="0">
                  <a:moveTo>
                    <a:pt x="113282" y="495986"/>
                  </a:moveTo>
                  <a:cubicBezTo>
                    <a:pt x="77722" y="519481"/>
                    <a:pt x="56132" y="585521"/>
                    <a:pt x="22477" y="598221"/>
                  </a:cubicBezTo>
                  <a:cubicBezTo>
                    <a:pt x="-37848" y="484556"/>
                    <a:pt x="39622" y="335966"/>
                    <a:pt x="64388" y="215316"/>
                  </a:cubicBezTo>
                  <a:cubicBezTo>
                    <a:pt x="82802" y="153086"/>
                    <a:pt x="100582" y="90856"/>
                    <a:pt x="115822" y="27991"/>
                  </a:cubicBezTo>
                  <a:cubicBezTo>
                    <a:pt x="125982" y="-24714"/>
                    <a:pt x="192657" y="10846"/>
                    <a:pt x="223772" y="23546"/>
                  </a:cubicBezTo>
                  <a:cubicBezTo>
                    <a:pt x="247268" y="47041"/>
                    <a:pt x="216788" y="92761"/>
                    <a:pt x="211707" y="121971"/>
                  </a:cubicBezTo>
                  <a:cubicBezTo>
                    <a:pt x="177418" y="245161"/>
                    <a:pt x="139952" y="370891"/>
                    <a:pt x="113282" y="495986"/>
                  </a:cubicBezTo>
                  <a:close/>
                  <a:moveTo>
                    <a:pt x="45338" y="459156"/>
                  </a:moveTo>
                  <a:cubicBezTo>
                    <a:pt x="74547" y="330886"/>
                    <a:pt x="116457" y="203886"/>
                    <a:pt x="145668" y="76886"/>
                  </a:cubicBezTo>
                  <a:cubicBezTo>
                    <a:pt x="109472" y="78156"/>
                    <a:pt x="92963" y="222301"/>
                    <a:pt x="77088" y="257861"/>
                  </a:cubicBezTo>
                  <a:cubicBezTo>
                    <a:pt x="76452" y="295961"/>
                    <a:pt x="252" y="454076"/>
                    <a:pt x="45972" y="458521"/>
                  </a:cubicBezTo>
                  <a:cubicBezTo>
                    <a:pt x="56768" y="469316"/>
                    <a:pt x="69468" y="475666"/>
                    <a:pt x="85977" y="474396"/>
                  </a:cubicBezTo>
                  <a:cubicBezTo>
                    <a:pt x="99313" y="448996"/>
                    <a:pt x="223772" y="55296"/>
                    <a:pt x="175513" y="85776"/>
                  </a:cubicBezTo>
                  <a:cubicBezTo>
                    <a:pt x="122807" y="140386"/>
                    <a:pt x="105027" y="464871"/>
                    <a:pt x="45338" y="459156"/>
                  </a:cubicBezTo>
                  <a:close/>
                  <a:moveTo>
                    <a:pt x="202818" y="67361"/>
                  </a:moveTo>
                  <a:cubicBezTo>
                    <a:pt x="204722" y="55296"/>
                    <a:pt x="205357" y="47676"/>
                    <a:pt x="206627" y="40691"/>
                  </a:cubicBezTo>
                  <a:cubicBezTo>
                    <a:pt x="183768" y="22276"/>
                    <a:pt x="139318" y="7671"/>
                    <a:pt x="136777" y="48311"/>
                  </a:cubicBezTo>
                  <a:cubicBezTo>
                    <a:pt x="156463" y="61011"/>
                    <a:pt x="178052" y="61646"/>
                    <a:pt x="202818" y="67361"/>
                  </a:cubicBezTo>
                  <a:close/>
                  <a:moveTo>
                    <a:pt x="28193" y="481381"/>
                  </a:moveTo>
                  <a:cubicBezTo>
                    <a:pt x="20572" y="551231"/>
                    <a:pt x="45338" y="558216"/>
                    <a:pt x="77088" y="497891"/>
                  </a:cubicBezTo>
                  <a:cubicBezTo>
                    <a:pt x="61847" y="488366"/>
                    <a:pt x="45972" y="487096"/>
                    <a:pt x="28193" y="481381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16" name="Google Shape;316;p6"/>
            <p:cNvSpPr/>
            <p:nvPr/>
          </p:nvSpPr>
          <p:spPr>
            <a:xfrm rot="2198047">
              <a:off x="3510054" y="793341"/>
              <a:ext cx="140231" cy="367055"/>
            </a:xfrm>
            <a:custGeom>
              <a:avLst/>
              <a:gdLst/>
              <a:ahLst/>
              <a:cxnLst/>
              <a:rect l="l" t="t" r="r" b="b"/>
              <a:pathLst>
                <a:path w="288538" h="755251" extrusionOk="0">
                  <a:moveTo>
                    <a:pt x="159385" y="203835"/>
                  </a:moveTo>
                  <a:cubicBezTo>
                    <a:pt x="135890" y="116840"/>
                    <a:pt x="239395" y="74295"/>
                    <a:pt x="262890" y="0"/>
                  </a:cubicBezTo>
                  <a:cubicBezTo>
                    <a:pt x="320675" y="52070"/>
                    <a:pt x="269240" y="174625"/>
                    <a:pt x="222250" y="224155"/>
                  </a:cubicBezTo>
                  <a:cubicBezTo>
                    <a:pt x="234950" y="327660"/>
                    <a:pt x="174625" y="408305"/>
                    <a:pt x="143510" y="500380"/>
                  </a:cubicBezTo>
                  <a:cubicBezTo>
                    <a:pt x="127635" y="528955"/>
                    <a:pt x="31750" y="815975"/>
                    <a:pt x="0" y="743585"/>
                  </a:cubicBezTo>
                  <a:cubicBezTo>
                    <a:pt x="43180" y="565150"/>
                    <a:pt x="33020" y="346710"/>
                    <a:pt x="159385" y="203835"/>
                  </a:cubicBezTo>
                  <a:close/>
                  <a:moveTo>
                    <a:pt x="43180" y="661035"/>
                  </a:moveTo>
                  <a:cubicBezTo>
                    <a:pt x="103505" y="576580"/>
                    <a:pt x="121920" y="466725"/>
                    <a:pt x="172085" y="375285"/>
                  </a:cubicBezTo>
                  <a:cubicBezTo>
                    <a:pt x="180340" y="353060"/>
                    <a:pt x="195580" y="327025"/>
                    <a:pt x="191135" y="303530"/>
                  </a:cubicBezTo>
                  <a:cubicBezTo>
                    <a:pt x="171450" y="297815"/>
                    <a:pt x="151765" y="292735"/>
                    <a:pt x="130810" y="287020"/>
                  </a:cubicBezTo>
                  <a:cubicBezTo>
                    <a:pt x="74295" y="403225"/>
                    <a:pt x="55880" y="534035"/>
                    <a:pt x="43180" y="661035"/>
                  </a:cubicBezTo>
                  <a:close/>
                  <a:moveTo>
                    <a:pt x="261620" y="67945"/>
                  </a:moveTo>
                  <a:cubicBezTo>
                    <a:pt x="259715" y="67310"/>
                    <a:pt x="257175" y="66040"/>
                    <a:pt x="255270" y="65405"/>
                  </a:cubicBezTo>
                  <a:cubicBezTo>
                    <a:pt x="223520" y="100965"/>
                    <a:pt x="139700" y="176530"/>
                    <a:pt x="197485" y="217805"/>
                  </a:cubicBezTo>
                  <a:cubicBezTo>
                    <a:pt x="239395" y="175260"/>
                    <a:pt x="261620" y="126365"/>
                    <a:pt x="261620" y="67945"/>
                  </a:cubicBezTo>
                  <a:close/>
                  <a:moveTo>
                    <a:pt x="194945" y="281305"/>
                  </a:moveTo>
                  <a:cubicBezTo>
                    <a:pt x="201295" y="267970"/>
                    <a:pt x="201930" y="255905"/>
                    <a:pt x="198120" y="244475"/>
                  </a:cubicBezTo>
                  <a:cubicBezTo>
                    <a:pt x="167640" y="227330"/>
                    <a:pt x="156210" y="233045"/>
                    <a:pt x="146685" y="267335"/>
                  </a:cubicBezTo>
                  <a:cubicBezTo>
                    <a:pt x="158750" y="282575"/>
                    <a:pt x="175260" y="283210"/>
                    <a:pt x="194945" y="28130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17" name="Google Shape;317;p6"/>
            <p:cNvSpPr/>
            <p:nvPr/>
          </p:nvSpPr>
          <p:spPr>
            <a:xfrm rot="9906392">
              <a:off x="7295836" y="1033664"/>
              <a:ext cx="191420" cy="182909"/>
            </a:xfrm>
            <a:custGeom>
              <a:avLst/>
              <a:gdLst/>
              <a:ahLst/>
              <a:cxnLst/>
              <a:rect l="l" t="t" r="r" b="b"/>
              <a:pathLst>
                <a:path w="393594" h="376095" extrusionOk="0">
                  <a:moveTo>
                    <a:pt x="214418" y="305042"/>
                  </a:moveTo>
                  <a:cubicBezTo>
                    <a:pt x="268393" y="256783"/>
                    <a:pt x="326179" y="286627"/>
                    <a:pt x="373168" y="327902"/>
                  </a:cubicBezTo>
                  <a:cubicBezTo>
                    <a:pt x="334433" y="348222"/>
                    <a:pt x="287443" y="358383"/>
                    <a:pt x="242358" y="352667"/>
                  </a:cubicBezTo>
                  <a:cubicBezTo>
                    <a:pt x="242358" y="360922"/>
                    <a:pt x="242358" y="367908"/>
                    <a:pt x="242358" y="374892"/>
                  </a:cubicBezTo>
                  <a:cubicBezTo>
                    <a:pt x="208704" y="387592"/>
                    <a:pt x="190289" y="296152"/>
                    <a:pt x="189654" y="269483"/>
                  </a:cubicBezTo>
                  <a:cubicBezTo>
                    <a:pt x="-846" y="341237"/>
                    <a:pt x="-74507" y="101208"/>
                    <a:pt x="94404" y="17387"/>
                  </a:cubicBezTo>
                  <a:cubicBezTo>
                    <a:pt x="178858" y="4052"/>
                    <a:pt x="289983" y="-24523"/>
                    <a:pt x="357293" y="44058"/>
                  </a:cubicBezTo>
                  <a:cubicBezTo>
                    <a:pt x="419523" y="101208"/>
                    <a:pt x="399839" y="240272"/>
                    <a:pt x="312843" y="258687"/>
                  </a:cubicBezTo>
                  <a:cubicBezTo>
                    <a:pt x="260139" y="256147"/>
                    <a:pt x="199179" y="220587"/>
                    <a:pt x="214418" y="305042"/>
                  </a:cubicBezTo>
                  <a:close/>
                  <a:moveTo>
                    <a:pt x="369993" y="131687"/>
                  </a:moveTo>
                  <a:cubicBezTo>
                    <a:pt x="377614" y="58662"/>
                    <a:pt x="298873" y="-2298"/>
                    <a:pt x="229658" y="22467"/>
                  </a:cubicBezTo>
                  <a:cubicBezTo>
                    <a:pt x="215054" y="28817"/>
                    <a:pt x="199179" y="30722"/>
                    <a:pt x="183304" y="23737"/>
                  </a:cubicBezTo>
                  <a:cubicBezTo>
                    <a:pt x="79164" y="3417"/>
                    <a:pt x="-14182" y="120258"/>
                    <a:pt x="37254" y="217412"/>
                  </a:cubicBezTo>
                  <a:cubicBezTo>
                    <a:pt x="86148" y="318377"/>
                    <a:pt x="176954" y="218047"/>
                    <a:pt x="249979" y="231383"/>
                  </a:cubicBezTo>
                  <a:cubicBezTo>
                    <a:pt x="321098" y="265037"/>
                    <a:pt x="372533" y="203442"/>
                    <a:pt x="369993" y="131687"/>
                  </a:cubicBezTo>
                  <a:close/>
                  <a:moveTo>
                    <a:pt x="329354" y="320283"/>
                  </a:moveTo>
                  <a:cubicBezTo>
                    <a:pt x="316654" y="302502"/>
                    <a:pt x="260773" y="284087"/>
                    <a:pt x="255693" y="313297"/>
                  </a:cubicBezTo>
                  <a:cubicBezTo>
                    <a:pt x="266489" y="313297"/>
                    <a:pt x="288714" y="301233"/>
                    <a:pt x="289348" y="318377"/>
                  </a:cubicBezTo>
                  <a:cubicBezTo>
                    <a:pt x="289348" y="327902"/>
                    <a:pt x="272839" y="324092"/>
                    <a:pt x="275379" y="337427"/>
                  </a:cubicBezTo>
                  <a:cubicBezTo>
                    <a:pt x="293158" y="336158"/>
                    <a:pt x="310304" y="333617"/>
                    <a:pt x="329354" y="32028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18" name="Google Shape;318;p6"/>
            <p:cNvSpPr/>
            <p:nvPr/>
          </p:nvSpPr>
          <p:spPr>
            <a:xfrm>
              <a:off x="301831" y="611168"/>
              <a:ext cx="314135" cy="349552"/>
            </a:xfrm>
            <a:custGeom>
              <a:avLst/>
              <a:gdLst/>
              <a:ahLst/>
              <a:cxnLst/>
              <a:rect l="l" t="t" r="r" b="b"/>
              <a:pathLst>
                <a:path w="647700" h="720725" extrusionOk="0">
                  <a:moveTo>
                    <a:pt x="513080" y="323850"/>
                  </a:moveTo>
                  <a:cubicBezTo>
                    <a:pt x="517525" y="130810"/>
                    <a:pt x="228600" y="72390"/>
                    <a:pt x="142240" y="236220"/>
                  </a:cubicBezTo>
                  <a:cubicBezTo>
                    <a:pt x="74930" y="348615"/>
                    <a:pt x="219075" y="481330"/>
                    <a:pt x="144145" y="591820"/>
                  </a:cubicBezTo>
                  <a:cubicBezTo>
                    <a:pt x="140970" y="600710"/>
                    <a:pt x="146685" y="608965"/>
                    <a:pt x="156210" y="609600"/>
                  </a:cubicBezTo>
                  <a:cubicBezTo>
                    <a:pt x="183515" y="603250"/>
                    <a:pt x="471170" y="659130"/>
                    <a:pt x="370205" y="597535"/>
                  </a:cubicBezTo>
                  <a:cubicBezTo>
                    <a:pt x="366395" y="480695"/>
                    <a:pt x="525780" y="439420"/>
                    <a:pt x="513080" y="323850"/>
                  </a:cubicBezTo>
                  <a:close/>
                  <a:moveTo>
                    <a:pt x="249555" y="588010"/>
                  </a:moveTo>
                  <a:cubicBezTo>
                    <a:pt x="230505" y="510540"/>
                    <a:pt x="259080" y="430530"/>
                    <a:pt x="233680" y="354965"/>
                  </a:cubicBezTo>
                  <a:cubicBezTo>
                    <a:pt x="264795" y="384175"/>
                    <a:pt x="260985" y="381635"/>
                    <a:pt x="294640" y="368300"/>
                  </a:cubicBezTo>
                  <a:cubicBezTo>
                    <a:pt x="311785" y="385445"/>
                    <a:pt x="311785" y="385445"/>
                    <a:pt x="334010" y="392430"/>
                  </a:cubicBezTo>
                  <a:cubicBezTo>
                    <a:pt x="320675" y="454660"/>
                    <a:pt x="300355" y="514985"/>
                    <a:pt x="284480" y="576580"/>
                  </a:cubicBezTo>
                  <a:cubicBezTo>
                    <a:pt x="281305" y="594995"/>
                    <a:pt x="267335" y="597535"/>
                    <a:pt x="249555" y="588010"/>
                  </a:cubicBezTo>
                  <a:close/>
                  <a:moveTo>
                    <a:pt x="340360" y="595630"/>
                  </a:moveTo>
                  <a:cubicBezTo>
                    <a:pt x="326390" y="598805"/>
                    <a:pt x="316865" y="598805"/>
                    <a:pt x="306070" y="589280"/>
                  </a:cubicBezTo>
                  <a:cubicBezTo>
                    <a:pt x="324485" y="520065"/>
                    <a:pt x="330200" y="430530"/>
                    <a:pt x="379730" y="377825"/>
                  </a:cubicBezTo>
                  <a:cubicBezTo>
                    <a:pt x="368300" y="346075"/>
                    <a:pt x="354965" y="335915"/>
                    <a:pt x="327025" y="359410"/>
                  </a:cubicBezTo>
                  <a:cubicBezTo>
                    <a:pt x="293370" y="341630"/>
                    <a:pt x="296545" y="333375"/>
                    <a:pt x="266700" y="354330"/>
                  </a:cubicBezTo>
                  <a:cubicBezTo>
                    <a:pt x="259715" y="342900"/>
                    <a:pt x="253365" y="331470"/>
                    <a:pt x="246380" y="320040"/>
                  </a:cubicBezTo>
                  <a:cubicBezTo>
                    <a:pt x="173355" y="307975"/>
                    <a:pt x="207010" y="382905"/>
                    <a:pt x="216535" y="386715"/>
                  </a:cubicBezTo>
                  <a:cubicBezTo>
                    <a:pt x="220345" y="452120"/>
                    <a:pt x="218440" y="519430"/>
                    <a:pt x="220980" y="584835"/>
                  </a:cubicBezTo>
                  <a:cubicBezTo>
                    <a:pt x="203200" y="588645"/>
                    <a:pt x="203200" y="589280"/>
                    <a:pt x="184785" y="581660"/>
                  </a:cubicBezTo>
                  <a:cubicBezTo>
                    <a:pt x="217170" y="478790"/>
                    <a:pt x="132080" y="381635"/>
                    <a:pt x="150495" y="281305"/>
                  </a:cubicBezTo>
                  <a:cubicBezTo>
                    <a:pt x="176530" y="188595"/>
                    <a:pt x="277495" y="156210"/>
                    <a:pt x="364490" y="170180"/>
                  </a:cubicBezTo>
                  <a:cubicBezTo>
                    <a:pt x="437515" y="178435"/>
                    <a:pt x="478155" y="247650"/>
                    <a:pt x="485140" y="314325"/>
                  </a:cubicBezTo>
                  <a:cubicBezTo>
                    <a:pt x="493395" y="430530"/>
                    <a:pt x="337820" y="475615"/>
                    <a:pt x="340360" y="595630"/>
                  </a:cubicBezTo>
                  <a:close/>
                  <a:moveTo>
                    <a:pt x="325755" y="644525"/>
                  </a:moveTo>
                  <a:cubicBezTo>
                    <a:pt x="270510" y="646430"/>
                    <a:pt x="215900" y="626745"/>
                    <a:pt x="161925" y="631190"/>
                  </a:cubicBezTo>
                  <a:cubicBezTo>
                    <a:pt x="137795" y="666750"/>
                    <a:pt x="304165" y="661035"/>
                    <a:pt x="325120" y="671195"/>
                  </a:cubicBezTo>
                  <a:cubicBezTo>
                    <a:pt x="360680" y="675640"/>
                    <a:pt x="353695" y="645160"/>
                    <a:pt x="325755" y="644525"/>
                  </a:cubicBezTo>
                  <a:close/>
                  <a:moveTo>
                    <a:pt x="176530" y="681990"/>
                  </a:moveTo>
                  <a:cubicBezTo>
                    <a:pt x="167005" y="729615"/>
                    <a:pt x="273050" y="708025"/>
                    <a:pt x="304165" y="720725"/>
                  </a:cubicBezTo>
                  <a:cubicBezTo>
                    <a:pt x="378460" y="691515"/>
                    <a:pt x="199390" y="686435"/>
                    <a:pt x="176530" y="681990"/>
                  </a:cubicBezTo>
                  <a:close/>
                  <a:moveTo>
                    <a:pt x="555625" y="214630"/>
                  </a:moveTo>
                  <a:cubicBezTo>
                    <a:pt x="588010" y="198755"/>
                    <a:pt x="614045" y="179705"/>
                    <a:pt x="647700" y="162560"/>
                  </a:cubicBezTo>
                  <a:cubicBezTo>
                    <a:pt x="629285" y="140335"/>
                    <a:pt x="513080" y="196850"/>
                    <a:pt x="555625" y="214630"/>
                  </a:cubicBezTo>
                  <a:close/>
                  <a:moveTo>
                    <a:pt x="0" y="465455"/>
                  </a:moveTo>
                  <a:cubicBezTo>
                    <a:pt x="14605" y="500380"/>
                    <a:pt x="64135" y="459105"/>
                    <a:pt x="78105" y="439420"/>
                  </a:cubicBezTo>
                  <a:cubicBezTo>
                    <a:pt x="49530" y="413385"/>
                    <a:pt x="29210" y="454660"/>
                    <a:pt x="0" y="465455"/>
                  </a:cubicBezTo>
                  <a:close/>
                  <a:moveTo>
                    <a:pt x="30480" y="86360"/>
                  </a:moveTo>
                  <a:cubicBezTo>
                    <a:pt x="35560" y="98425"/>
                    <a:pt x="99060" y="177800"/>
                    <a:pt x="105410" y="149860"/>
                  </a:cubicBezTo>
                  <a:cubicBezTo>
                    <a:pt x="90170" y="130175"/>
                    <a:pt x="60325" y="67945"/>
                    <a:pt x="30480" y="86360"/>
                  </a:cubicBezTo>
                  <a:close/>
                  <a:moveTo>
                    <a:pt x="351790" y="76200"/>
                  </a:moveTo>
                  <a:cubicBezTo>
                    <a:pt x="374015" y="69215"/>
                    <a:pt x="363220" y="30480"/>
                    <a:pt x="369570" y="11430"/>
                  </a:cubicBezTo>
                  <a:cubicBezTo>
                    <a:pt x="370205" y="5080"/>
                    <a:pt x="364490" y="0"/>
                    <a:pt x="357505" y="0"/>
                  </a:cubicBezTo>
                  <a:cubicBezTo>
                    <a:pt x="335915" y="635"/>
                    <a:pt x="345440" y="30480"/>
                    <a:pt x="342265" y="45085"/>
                  </a:cubicBezTo>
                  <a:cubicBezTo>
                    <a:pt x="342265" y="45085"/>
                    <a:pt x="342265" y="45085"/>
                    <a:pt x="342900" y="45085"/>
                  </a:cubicBezTo>
                  <a:cubicBezTo>
                    <a:pt x="342265" y="55245"/>
                    <a:pt x="336550" y="75565"/>
                    <a:pt x="351790" y="76200"/>
                  </a:cubicBezTo>
                  <a:close/>
                  <a:moveTo>
                    <a:pt x="519430" y="487045"/>
                  </a:moveTo>
                  <a:cubicBezTo>
                    <a:pt x="540385" y="495935"/>
                    <a:pt x="566420" y="540385"/>
                    <a:pt x="589280" y="520700"/>
                  </a:cubicBezTo>
                  <a:cubicBezTo>
                    <a:pt x="585470" y="502920"/>
                    <a:pt x="500380" y="438785"/>
                    <a:pt x="519430" y="48704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19" name="Google Shape;319;p6"/>
            <p:cNvSpPr/>
            <p:nvPr/>
          </p:nvSpPr>
          <p:spPr>
            <a:xfrm>
              <a:off x="5200465" y="821938"/>
              <a:ext cx="313748" cy="356086"/>
            </a:xfrm>
            <a:custGeom>
              <a:avLst/>
              <a:gdLst/>
              <a:ahLst/>
              <a:cxnLst/>
              <a:rect l="l" t="t" r="r" b="b"/>
              <a:pathLst>
                <a:path w="646904" h="734197" extrusionOk="0">
                  <a:moveTo>
                    <a:pt x="624840" y="487872"/>
                  </a:moveTo>
                  <a:cubicBezTo>
                    <a:pt x="596265" y="353252"/>
                    <a:pt x="540386" y="227522"/>
                    <a:pt x="497840" y="97347"/>
                  </a:cubicBezTo>
                  <a:cubicBezTo>
                    <a:pt x="482600" y="59247"/>
                    <a:pt x="474345" y="-1078"/>
                    <a:pt x="420370" y="28132"/>
                  </a:cubicBezTo>
                  <a:cubicBezTo>
                    <a:pt x="389255" y="44007"/>
                    <a:pt x="387986" y="-11238"/>
                    <a:pt x="354330" y="2097"/>
                  </a:cubicBezTo>
                  <a:cubicBezTo>
                    <a:pt x="234315" y="31307"/>
                    <a:pt x="104775" y="90362"/>
                    <a:pt x="0" y="151322"/>
                  </a:cubicBezTo>
                  <a:cubicBezTo>
                    <a:pt x="163195" y="779972"/>
                    <a:pt x="226061" y="866332"/>
                    <a:pt x="21590" y="162117"/>
                  </a:cubicBezTo>
                  <a:cubicBezTo>
                    <a:pt x="130811" y="105602"/>
                    <a:pt x="241300" y="40832"/>
                    <a:pt x="364490" y="23687"/>
                  </a:cubicBezTo>
                  <a:cubicBezTo>
                    <a:pt x="395605" y="56707"/>
                    <a:pt x="396240" y="56072"/>
                    <a:pt x="402590" y="79567"/>
                  </a:cubicBezTo>
                  <a:cubicBezTo>
                    <a:pt x="463550" y="226252"/>
                    <a:pt x="509905" y="375477"/>
                    <a:pt x="556261" y="526607"/>
                  </a:cubicBezTo>
                  <a:cubicBezTo>
                    <a:pt x="426086" y="593917"/>
                    <a:pt x="282575" y="667577"/>
                    <a:pt x="134620" y="680912"/>
                  </a:cubicBezTo>
                  <a:cubicBezTo>
                    <a:pt x="128270" y="680912"/>
                    <a:pt x="125095" y="689167"/>
                    <a:pt x="130175" y="693612"/>
                  </a:cubicBezTo>
                  <a:cubicBezTo>
                    <a:pt x="151765" y="709487"/>
                    <a:pt x="182245" y="690437"/>
                    <a:pt x="204470" y="688532"/>
                  </a:cubicBezTo>
                  <a:cubicBezTo>
                    <a:pt x="226061" y="700597"/>
                    <a:pt x="211455" y="728537"/>
                    <a:pt x="238125" y="732982"/>
                  </a:cubicBezTo>
                  <a:cubicBezTo>
                    <a:pt x="331470" y="744412"/>
                    <a:pt x="414655" y="672022"/>
                    <a:pt x="503555" y="649162"/>
                  </a:cubicBezTo>
                  <a:cubicBezTo>
                    <a:pt x="545465" y="633922"/>
                    <a:pt x="589280" y="623762"/>
                    <a:pt x="627380" y="599632"/>
                  </a:cubicBezTo>
                  <a:cubicBezTo>
                    <a:pt x="671830" y="579312"/>
                    <a:pt x="626745" y="524067"/>
                    <a:pt x="624840" y="487872"/>
                  </a:cubicBezTo>
                  <a:close/>
                  <a:moveTo>
                    <a:pt x="504825" y="628842"/>
                  </a:moveTo>
                  <a:cubicBezTo>
                    <a:pt x="418465" y="663132"/>
                    <a:pt x="337186" y="702502"/>
                    <a:pt x="245745" y="724092"/>
                  </a:cubicBezTo>
                  <a:cubicBezTo>
                    <a:pt x="241936" y="710122"/>
                    <a:pt x="238761" y="698057"/>
                    <a:pt x="234950" y="684087"/>
                  </a:cubicBezTo>
                  <a:cubicBezTo>
                    <a:pt x="339725" y="641542"/>
                    <a:pt x="449580" y="602172"/>
                    <a:pt x="553086" y="554547"/>
                  </a:cubicBezTo>
                  <a:cubicBezTo>
                    <a:pt x="556261" y="557087"/>
                    <a:pt x="591820" y="542482"/>
                    <a:pt x="588645" y="522797"/>
                  </a:cubicBezTo>
                  <a:cubicBezTo>
                    <a:pt x="537211" y="472632"/>
                    <a:pt x="544830" y="386907"/>
                    <a:pt x="516255" y="324677"/>
                  </a:cubicBezTo>
                  <a:cubicBezTo>
                    <a:pt x="488315" y="235142"/>
                    <a:pt x="447040" y="152592"/>
                    <a:pt x="418465" y="62422"/>
                  </a:cubicBezTo>
                  <a:cubicBezTo>
                    <a:pt x="469900" y="-53148"/>
                    <a:pt x="604520" y="513272"/>
                    <a:pt x="619761" y="552642"/>
                  </a:cubicBezTo>
                  <a:cubicBezTo>
                    <a:pt x="631825" y="607887"/>
                    <a:pt x="539750" y="607887"/>
                    <a:pt x="504825" y="628842"/>
                  </a:cubicBezTo>
                  <a:close/>
                  <a:moveTo>
                    <a:pt x="180975" y="522162"/>
                  </a:moveTo>
                  <a:cubicBezTo>
                    <a:pt x="182880" y="565977"/>
                    <a:pt x="377825" y="458027"/>
                    <a:pt x="415925" y="453582"/>
                  </a:cubicBezTo>
                  <a:cubicBezTo>
                    <a:pt x="636270" y="342457"/>
                    <a:pt x="215265" y="507557"/>
                    <a:pt x="180975" y="522162"/>
                  </a:cubicBezTo>
                  <a:close/>
                  <a:moveTo>
                    <a:pt x="90170" y="144972"/>
                  </a:moveTo>
                  <a:cubicBezTo>
                    <a:pt x="73661" y="159577"/>
                    <a:pt x="67945" y="299277"/>
                    <a:pt x="104140" y="277687"/>
                  </a:cubicBezTo>
                  <a:cubicBezTo>
                    <a:pt x="104775" y="271337"/>
                    <a:pt x="105411" y="264987"/>
                    <a:pt x="106045" y="258637"/>
                  </a:cubicBezTo>
                  <a:cubicBezTo>
                    <a:pt x="122555" y="253557"/>
                    <a:pt x="137795" y="248477"/>
                    <a:pt x="151765" y="244032"/>
                  </a:cubicBezTo>
                  <a:cubicBezTo>
                    <a:pt x="161290" y="252287"/>
                    <a:pt x="167640" y="270702"/>
                    <a:pt x="180975" y="258637"/>
                  </a:cubicBezTo>
                  <a:cubicBezTo>
                    <a:pt x="158115" y="219902"/>
                    <a:pt x="127000" y="169102"/>
                    <a:pt x="90170" y="144972"/>
                  </a:cubicBezTo>
                  <a:close/>
                  <a:moveTo>
                    <a:pt x="137161" y="222442"/>
                  </a:moveTo>
                  <a:cubicBezTo>
                    <a:pt x="128905" y="233872"/>
                    <a:pt x="118745" y="235777"/>
                    <a:pt x="105411" y="233872"/>
                  </a:cubicBezTo>
                  <a:cubicBezTo>
                    <a:pt x="100965" y="218632"/>
                    <a:pt x="99061" y="204662"/>
                    <a:pt x="104140" y="188152"/>
                  </a:cubicBezTo>
                  <a:cubicBezTo>
                    <a:pt x="121286" y="195137"/>
                    <a:pt x="127636" y="209742"/>
                    <a:pt x="137161" y="222442"/>
                  </a:cubicBezTo>
                  <a:close/>
                  <a:moveTo>
                    <a:pt x="400050" y="245937"/>
                  </a:moveTo>
                  <a:cubicBezTo>
                    <a:pt x="407670" y="200852"/>
                    <a:pt x="140336" y="324677"/>
                    <a:pt x="111761" y="337377"/>
                  </a:cubicBezTo>
                  <a:cubicBezTo>
                    <a:pt x="191136" y="350712"/>
                    <a:pt x="314325" y="265622"/>
                    <a:pt x="400050" y="245937"/>
                  </a:cubicBezTo>
                  <a:close/>
                  <a:moveTo>
                    <a:pt x="462915" y="478347"/>
                  </a:moveTo>
                  <a:cubicBezTo>
                    <a:pt x="382905" y="475807"/>
                    <a:pt x="304165" y="539942"/>
                    <a:pt x="224155" y="558357"/>
                  </a:cubicBezTo>
                  <a:cubicBezTo>
                    <a:pt x="88900" y="640907"/>
                    <a:pt x="455930" y="496127"/>
                    <a:pt x="462915" y="478347"/>
                  </a:cubicBezTo>
                  <a:close/>
                  <a:moveTo>
                    <a:pt x="168275" y="373572"/>
                  </a:moveTo>
                  <a:cubicBezTo>
                    <a:pt x="155575" y="376747"/>
                    <a:pt x="143511" y="387542"/>
                    <a:pt x="154940" y="399607"/>
                  </a:cubicBezTo>
                  <a:cubicBezTo>
                    <a:pt x="441325" y="299277"/>
                    <a:pt x="540386" y="220537"/>
                    <a:pt x="168275" y="373572"/>
                  </a:cubicBezTo>
                  <a:close/>
                  <a:moveTo>
                    <a:pt x="262890" y="426912"/>
                  </a:moveTo>
                  <a:cubicBezTo>
                    <a:pt x="226695" y="428817"/>
                    <a:pt x="195580" y="449772"/>
                    <a:pt x="158750" y="459297"/>
                  </a:cubicBezTo>
                  <a:cubicBezTo>
                    <a:pt x="159386" y="473902"/>
                    <a:pt x="169545" y="479617"/>
                    <a:pt x="182245" y="473902"/>
                  </a:cubicBezTo>
                  <a:cubicBezTo>
                    <a:pt x="198120" y="463742"/>
                    <a:pt x="290830" y="451042"/>
                    <a:pt x="262890" y="426912"/>
                  </a:cubicBezTo>
                  <a:close/>
                  <a:moveTo>
                    <a:pt x="179070" y="182437"/>
                  </a:moveTo>
                  <a:cubicBezTo>
                    <a:pt x="177165" y="163387"/>
                    <a:pt x="179705" y="157672"/>
                    <a:pt x="190500" y="141797"/>
                  </a:cubicBezTo>
                  <a:cubicBezTo>
                    <a:pt x="161290" y="150687"/>
                    <a:pt x="162561" y="113857"/>
                    <a:pt x="143511" y="124017"/>
                  </a:cubicBezTo>
                  <a:cubicBezTo>
                    <a:pt x="144145" y="146877"/>
                    <a:pt x="144145" y="146877"/>
                    <a:pt x="137161" y="163387"/>
                  </a:cubicBezTo>
                  <a:cubicBezTo>
                    <a:pt x="150495" y="169102"/>
                    <a:pt x="163195" y="175452"/>
                    <a:pt x="179070" y="182437"/>
                  </a:cubicBezTo>
                  <a:close/>
                  <a:moveTo>
                    <a:pt x="372111" y="153227"/>
                  </a:moveTo>
                  <a:cubicBezTo>
                    <a:pt x="307340" y="148147"/>
                    <a:pt x="240665" y="219902"/>
                    <a:pt x="346711" y="174817"/>
                  </a:cubicBezTo>
                  <a:cubicBezTo>
                    <a:pt x="358775" y="169737"/>
                    <a:pt x="368936" y="169737"/>
                    <a:pt x="372111" y="153227"/>
                  </a:cubicBezTo>
                  <a:close/>
                  <a:moveTo>
                    <a:pt x="304800" y="228792"/>
                  </a:moveTo>
                  <a:cubicBezTo>
                    <a:pt x="324486" y="222442"/>
                    <a:pt x="358775" y="224347"/>
                    <a:pt x="360045" y="197042"/>
                  </a:cubicBezTo>
                  <a:cubicBezTo>
                    <a:pt x="343536" y="202757"/>
                    <a:pt x="276861" y="207837"/>
                    <a:pt x="304800" y="22879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20" name="Google Shape;320;p6"/>
            <p:cNvSpPr/>
            <p:nvPr/>
          </p:nvSpPr>
          <p:spPr>
            <a:xfrm rot="-988374">
              <a:off x="8793699" y="981136"/>
              <a:ext cx="395858" cy="320125"/>
            </a:xfrm>
            <a:custGeom>
              <a:avLst/>
              <a:gdLst/>
              <a:ahLst/>
              <a:cxnLst/>
              <a:rect l="l" t="t" r="r" b="b"/>
              <a:pathLst>
                <a:path w="816364" h="660184" extrusionOk="0">
                  <a:moveTo>
                    <a:pt x="816263" y="506476"/>
                  </a:moveTo>
                  <a:cubicBezTo>
                    <a:pt x="711488" y="-86613"/>
                    <a:pt x="921672" y="-14858"/>
                    <a:pt x="306357" y="27051"/>
                  </a:cubicBezTo>
                  <a:cubicBezTo>
                    <a:pt x="279052" y="-13588"/>
                    <a:pt x="225077" y="19432"/>
                    <a:pt x="186342" y="20701"/>
                  </a:cubicBezTo>
                  <a:cubicBezTo>
                    <a:pt x="182532" y="28957"/>
                    <a:pt x="179357" y="35942"/>
                    <a:pt x="174912" y="45467"/>
                  </a:cubicBezTo>
                  <a:cubicBezTo>
                    <a:pt x="147607" y="9907"/>
                    <a:pt x="110142" y="29592"/>
                    <a:pt x="73312" y="35307"/>
                  </a:cubicBezTo>
                  <a:cubicBezTo>
                    <a:pt x="70137" y="42292"/>
                    <a:pt x="67597" y="48007"/>
                    <a:pt x="65057" y="54357"/>
                  </a:cubicBezTo>
                  <a:cubicBezTo>
                    <a:pt x="7272" y="56897"/>
                    <a:pt x="-8603" y="109601"/>
                    <a:pt x="4097" y="159132"/>
                  </a:cubicBezTo>
                  <a:cubicBezTo>
                    <a:pt x="10447" y="316612"/>
                    <a:pt x="42832" y="472822"/>
                    <a:pt x="51722" y="630301"/>
                  </a:cubicBezTo>
                  <a:cubicBezTo>
                    <a:pt x="86647" y="676657"/>
                    <a:pt x="126652" y="659512"/>
                    <a:pt x="171737" y="642367"/>
                  </a:cubicBezTo>
                  <a:cubicBezTo>
                    <a:pt x="243492" y="636017"/>
                    <a:pt x="313977" y="620142"/>
                    <a:pt x="385732" y="615062"/>
                  </a:cubicBezTo>
                  <a:cubicBezTo>
                    <a:pt x="477172" y="610617"/>
                    <a:pt x="567342" y="594742"/>
                    <a:pt x="657513" y="588392"/>
                  </a:cubicBezTo>
                  <a:cubicBezTo>
                    <a:pt x="715933" y="571247"/>
                    <a:pt x="820072" y="597282"/>
                    <a:pt x="816263" y="506476"/>
                  </a:cubicBezTo>
                  <a:close/>
                  <a:moveTo>
                    <a:pt x="761652" y="549022"/>
                  </a:moveTo>
                  <a:cubicBezTo>
                    <a:pt x="573692" y="583947"/>
                    <a:pt x="382557" y="591567"/>
                    <a:pt x="193962" y="618872"/>
                  </a:cubicBezTo>
                  <a:cubicBezTo>
                    <a:pt x="156497" y="613792"/>
                    <a:pt x="82202" y="665226"/>
                    <a:pt x="73312" y="606172"/>
                  </a:cubicBezTo>
                  <a:cubicBezTo>
                    <a:pt x="59977" y="492507"/>
                    <a:pt x="45372" y="378842"/>
                    <a:pt x="32037" y="265176"/>
                  </a:cubicBezTo>
                  <a:cubicBezTo>
                    <a:pt x="36482" y="210567"/>
                    <a:pt x="-8603" y="112142"/>
                    <a:pt x="52357" y="82297"/>
                  </a:cubicBezTo>
                  <a:cubicBezTo>
                    <a:pt x="189517" y="63247"/>
                    <a:pt x="327312" y="41022"/>
                    <a:pt x="466377" y="38482"/>
                  </a:cubicBezTo>
                  <a:cubicBezTo>
                    <a:pt x="769272" y="14351"/>
                    <a:pt x="740697" y="-41528"/>
                    <a:pt x="764192" y="281687"/>
                  </a:cubicBezTo>
                  <a:cubicBezTo>
                    <a:pt x="755302" y="281051"/>
                    <a:pt x="757842" y="274067"/>
                    <a:pt x="755302" y="270257"/>
                  </a:cubicBezTo>
                  <a:cubicBezTo>
                    <a:pt x="741967" y="249301"/>
                    <a:pt x="721647" y="263272"/>
                    <a:pt x="709583" y="277242"/>
                  </a:cubicBezTo>
                  <a:cubicBezTo>
                    <a:pt x="686088" y="242317"/>
                    <a:pt x="697517" y="60707"/>
                    <a:pt x="653702" y="63882"/>
                  </a:cubicBezTo>
                  <a:cubicBezTo>
                    <a:pt x="461297" y="91187"/>
                    <a:pt x="268257" y="108967"/>
                    <a:pt x="75217" y="126747"/>
                  </a:cubicBezTo>
                  <a:cubicBezTo>
                    <a:pt x="87917" y="245492"/>
                    <a:pt x="110777" y="356617"/>
                    <a:pt x="119667" y="474726"/>
                  </a:cubicBezTo>
                  <a:cubicBezTo>
                    <a:pt x="127287" y="501397"/>
                    <a:pt x="109507" y="568072"/>
                    <a:pt x="150782" y="565532"/>
                  </a:cubicBezTo>
                  <a:cubicBezTo>
                    <a:pt x="333027" y="540767"/>
                    <a:pt x="519717" y="557276"/>
                    <a:pt x="700058" y="507112"/>
                  </a:cubicBezTo>
                  <a:cubicBezTo>
                    <a:pt x="759747" y="495047"/>
                    <a:pt x="701327" y="358522"/>
                    <a:pt x="705138" y="312167"/>
                  </a:cubicBezTo>
                  <a:cubicBezTo>
                    <a:pt x="729267" y="306451"/>
                    <a:pt x="721647" y="345187"/>
                    <a:pt x="761652" y="308357"/>
                  </a:cubicBezTo>
                  <a:cubicBezTo>
                    <a:pt x="775622" y="349632"/>
                    <a:pt x="820072" y="536957"/>
                    <a:pt x="761652" y="549022"/>
                  </a:cubicBezTo>
                  <a:close/>
                  <a:moveTo>
                    <a:pt x="700692" y="478537"/>
                  </a:moveTo>
                  <a:cubicBezTo>
                    <a:pt x="522892" y="538862"/>
                    <a:pt x="337472" y="526162"/>
                    <a:pt x="152687" y="542037"/>
                  </a:cubicBezTo>
                  <a:cubicBezTo>
                    <a:pt x="130462" y="412497"/>
                    <a:pt x="112682" y="276607"/>
                    <a:pt x="102522" y="144526"/>
                  </a:cubicBezTo>
                  <a:cubicBezTo>
                    <a:pt x="282227" y="127382"/>
                    <a:pt x="467012" y="96901"/>
                    <a:pt x="647988" y="93726"/>
                  </a:cubicBezTo>
                  <a:cubicBezTo>
                    <a:pt x="682913" y="218187"/>
                    <a:pt x="694342" y="348997"/>
                    <a:pt x="700692" y="478537"/>
                  </a:cubicBezTo>
                  <a:close/>
                  <a:moveTo>
                    <a:pt x="502572" y="293751"/>
                  </a:moveTo>
                  <a:cubicBezTo>
                    <a:pt x="436532" y="277876"/>
                    <a:pt x="374937" y="230251"/>
                    <a:pt x="307627" y="228982"/>
                  </a:cubicBezTo>
                  <a:cubicBezTo>
                    <a:pt x="338107" y="506476"/>
                    <a:pt x="291752" y="420117"/>
                    <a:pt x="515907" y="325501"/>
                  </a:cubicBezTo>
                  <a:cubicBezTo>
                    <a:pt x="562263" y="307722"/>
                    <a:pt x="538132" y="292482"/>
                    <a:pt x="502572" y="293751"/>
                  </a:cubicBezTo>
                  <a:close/>
                  <a:moveTo>
                    <a:pt x="352077" y="378207"/>
                  </a:moveTo>
                  <a:cubicBezTo>
                    <a:pt x="345727" y="360426"/>
                    <a:pt x="329217" y="301372"/>
                    <a:pt x="334297" y="258192"/>
                  </a:cubicBezTo>
                  <a:cubicBezTo>
                    <a:pt x="382557" y="262637"/>
                    <a:pt x="445422" y="296292"/>
                    <a:pt x="497492" y="306451"/>
                  </a:cubicBezTo>
                  <a:cubicBezTo>
                    <a:pt x="467012" y="341376"/>
                    <a:pt x="396527" y="363601"/>
                    <a:pt x="352077" y="37820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21" name="Google Shape;321;p6"/>
            <p:cNvSpPr/>
            <p:nvPr/>
          </p:nvSpPr>
          <p:spPr>
            <a:xfrm rot="1179229">
              <a:off x="6978602" y="547675"/>
              <a:ext cx="347146" cy="378286"/>
            </a:xfrm>
            <a:custGeom>
              <a:avLst/>
              <a:gdLst/>
              <a:ahLst/>
              <a:cxnLst/>
              <a:rect l="l" t="t" r="r" b="b"/>
              <a:pathLst>
                <a:path w="718509" h="782962" extrusionOk="0">
                  <a:moveTo>
                    <a:pt x="707390" y="178442"/>
                  </a:moveTo>
                  <a:cubicBezTo>
                    <a:pt x="705485" y="163837"/>
                    <a:pt x="700405" y="154947"/>
                    <a:pt x="683895" y="153042"/>
                  </a:cubicBezTo>
                  <a:cubicBezTo>
                    <a:pt x="685800" y="135897"/>
                    <a:pt x="673100" y="127642"/>
                    <a:pt x="665480" y="114942"/>
                  </a:cubicBezTo>
                  <a:cubicBezTo>
                    <a:pt x="664845" y="85097"/>
                    <a:pt x="638810" y="88907"/>
                    <a:pt x="618490" y="95257"/>
                  </a:cubicBezTo>
                  <a:cubicBezTo>
                    <a:pt x="595630" y="74302"/>
                    <a:pt x="582295" y="68587"/>
                    <a:pt x="555625" y="88272"/>
                  </a:cubicBezTo>
                  <a:cubicBezTo>
                    <a:pt x="523875" y="100972"/>
                    <a:pt x="523240" y="30487"/>
                    <a:pt x="488315" y="60332"/>
                  </a:cubicBezTo>
                  <a:cubicBezTo>
                    <a:pt x="445135" y="96527"/>
                    <a:pt x="462915" y="-3803"/>
                    <a:pt x="385445" y="42552"/>
                  </a:cubicBezTo>
                  <a:cubicBezTo>
                    <a:pt x="359410" y="-34918"/>
                    <a:pt x="319405" y="13977"/>
                    <a:pt x="274320" y="29852"/>
                  </a:cubicBezTo>
                  <a:cubicBezTo>
                    <a:pt x="182245" y="239402"/>
                    <a:pt x="65405" y="447047"/>
                    <a:pt x="0" y="662312"/>
                  </a:cubicBezTo>
                  <a:cubicBezTo>
                    <a:pt x="161925" y="678822"/>
                    <a:pt x="313055" y="747402"/>
                    <a:pt x="471170" y="782962"/>
                  </a:cubicBezTo>
                  <a:cubicBezTo>
                    <a:pt x="532130" y="658502"/>
                    <a:pt x="575310" y="535947"/>
                    <a:pt x="636905" y="413392"/>
                  </a:cubicBezTo>
                  <a:cubicBezTo>
                    <a:pt x="664210" y="349892"/>
                    <a:pt x="688975" y="285757"/>
                    <a:pt x="714375" y="221622"/>
                  </a:cubicBezTo>
                  <a:cubicBezTo>
                    <a:pt x="718185" y="205747"/>
                    <a:pt x="723900" y="190507"/>
                    <a:pt x="707390" y="178442"/>
                  </a:cubicBezTo>
                  <a:close/>
                  <a:moveTo>
                    <a:pt x="655955" y="152407"/>
                  </a:moveTo>
                  <a:cubicBezTo>
                    <a:pt x="652780" y="161297"/>
                    <a:pt x="650240" y="170187"/>
                    <a:pt x="646430" y="180347"/>
                  </a:cubicBezTo>
                  <a:cubicBezTo>
                    <a:pt x="604520" y="162567"/>
                    <a:pt x="608330" y="116847"/>
                    <a:pt x="655955" y="152407"/>
                  </a:cubicBezTo>
                  <a:close/>
                  <a:moveTo>
                    <a:pt x="561975" y="127642"/>
                  </a:moveTo>
                  <a:cubicBezTo>
                    <a:pt x="572770" y="118117"/>
                    <a:pt x="577850" y="125737"/>
                    <a:pt x="590550" y="133992"/>
                  </a:cubicBezTo>
                  <a:cubicBezTo>
                    <a:pt x="576580" y="138437"/>
                    <a:pt x="558800" y="146057"/>
                    <a:pt x="561975" y="127642"/>
                  </a:cubicBezTo>
                  <a:close/>
                  <a:moveTo>
                    <a:pt x="353695" y="33027"/>
                  </a:moveTo>
                  <a:cubicBezTo>
                    <a:pt x="351155" y="47632"/>
                    <a:pt x="334010" y="34297"/>
                    <a:pt x="323215" y="31757"/>
                  </a:cubicBezTo>
                  <a:cubicBezTo>
                    <a:pt x="334010" y="17152"/>
                    <a:pt x="350520" y="17787"/>
                    <a:pt x="353695" y="33027"/>
                  </a:cubicBezTo>
                  <a:close/>
                  <a:moveTo>
                    <a:pt x="43180" y="618497"/>
                  </a:moveTo>
                  <a:cubicBezTo>
                    <a:pt x="46990" y="609607"/>
                    <a:pt x="54610" y="612147"/>
                    <a:pt x="59055" y="613417"/>
                  </a:cubicBezTo>
                  <a:cubicBezTo>
                    <a:pt x="99060" y="635642"/>
                    <a:pt x="160020" y="625482"/>
                    <a:pt x="189865" y="659137"/>
                  </a:cubicBezTo>
                  <a:cubicBezTo>
                    <a:pt x="140970" y="652152"/>
                    <a:pt x="87630" y="638817"/>
                    <a:pt x="43180" y="618497"/>
                  </a:cubicBezTo>
                  <a:close/>
                  <a:moveTo>
                    <a:pt x="201295" y="663582"/>
                  </a:moveTo>
                  <a:cubicBezTo>
                    <a:pt x="198755" y="662312"/>
                    <a:pt x="196215" y="661677"/>
                    <a:pt x="193675" y="660407"/>
                  </a:cubicBezTo>
                  <a:cubicBezTo>
                    <a:pt x="196215" y="660407"/>
                    <a:pt x="199390" y="659772"/>
                    <a:pt x="201930" y="659772"/>
                  </a:cubicBezTo>
                  <a:cubicBezTo>
                    <a:pt x="201295" y="661042"/>
                    <a:pt x="201295" y="662312"/>
                    <a:pt x="201295" y="663582"/>
                  </a:cubicBezTo>
                  <a:close/>
                  <a:moveTo>
                    <a:pt x="228600" y="667392"/>
                  </a:moveTo>
                  <a:cubicBezTo>
                    <a:pt x="246380" y="662312"/>
                    <a:pt x="262255" y="666122"/>
                    <a:pt x="276860" y="680727"/>
                  </a:cubicBezTo>
                  <a:cubicBezTo>
                    <a:pt x="256540" y="687077"/>
                    <a:pt x="242570" y="678822"/>
                    <a:pt x="228600" y="667392"/>
                  </a:cubicBezTo>
                  <a:close/>
                  <a:moveTo>
                    <a:pt x="434975" y="704222"/>
                  </a:moveTo>
                  <a:cubicBezTo>
                    <a:pt x="306070" y="664852"/>
                    <a:pt x="177800" y="628657"/>
                    <a:pt x="47625" y="588652"/>
                  </a:cubicBezTo>
                  <a:cubicBezTo>
                    <a:pt x="114935" y="409582"/>
                    <a:pt x="198120" y="233052"/>
                    <a:pt x="284480" y="61602"/>
                  </a:cubicBezTo>
                  <a:cubicBezTo>
                    <a:pt x="314960" y="97162"/>
                    <a:pt x="369570" y="94622"/>
                    <a:pt x="323215" y="62872"/>
                  </a:cubicBezTo>
                  <a:cubicBezTo>
                    <a:pt x="340995" y="59697"/>
                    <a:pt x="354330" y="64777"/>
                    <a:pt x="369570" y="70492"/>
                  </a:cubicBezTo>
                  <a:cubicBezTo>
                    <a:pt x="377825" y="143517"/>
                    <a:pt x="474980" y="111132"/>
                    <a:pt x="398145" y="86367"/>
                  </a:cubicBezTo>
                  <a:cubicBezTo>
                    <a:pt x="411480" y="67952"/>
                    <a:pt x="439420" y="83827"/>
                    <a:pt x="457200" y="89542"/>
                  </a:cubicBezTo>
                  <a:cubicBezTo>
                    <a:pt x="461010" y="179712"/>
                    <a:pt x="532130" y="156852"/>
                    <a:pt x="506095" y="131452"/>
                  </a:cubicBezTo>
                  <a:cubicBezTo>
                    <a:pt x="485140" y="128912"/>
                    <a:pt x="480695" y="129547"/>
                    <a:pt x="483870" y="104147"/>
                  </a:cubicBezTo>
                  <a:cubicBezTo>
                    <a:pt x="501650" y="101607"/>
                    <a:pt x="518795" y="107957"/>
                    <a:pt x="536575" y="110497"/>
                  </a:cubicBezTo>
                  <a:cubicBezTo>
                    <a:pt x="542290" y="147327"/>
                    <a:pt x="556260" y="169552"/>
                    <a:pt x="595630" y="161932"/>
                  </a:cubicBezTo>
                  <a:cubicBezTo>
                    <a:pt x="610235" y="174632"/>
                    <a:pt x="624205" y="186697"/>
                    <a:pt x="638810" y="199397"/>
                  </a:cubicBezTo>
                  <a:cubicBezTo>
                    <a:pt x="590550" y="376562"/>
                    <a:pt x="498475" y="533407"/>
                    <a:pt x="434975" y="704222"/>
                  </a:cubicBezTo>
                  <a:close/>
                  <a:moveTo>
                    <a:pt x="560705" y="508642"/>
                  </a:moveTo>
                  <a:cubicBezTo>
                    <a:pt x="560705" y="508642"/>
                    <a:pt x="560705" y="508007"/>
                    <a:pt x="560705" y="508642"/>
                  </a:cubicBezTo>
                  <a:cubicBezTo>
                    <a:pt x="561340" y="509277"/>
                    <a:pt x="561975" y="509912"/>
                    <a:pt x="562610" y="509912"/>
                  </a:cubicBezTo>
                  <a:cubicBezTo>
                    <a:pt x="561975" y="509277"/>
                    <a:pt x="561340" y="509277"/>
                    <a:pt x="560705" y="508642"/>
                  </a:cubicBezTo>
                  <a:close/>
                  <a:moveTo>
                    <a:pt x="602615" y="438792"/>
                  </a:moveTo>
                  <a:cubicBezTo>
                    <a:pt x="588010" y="457842"/>
                    <a:pt x="586740" y="504832"/>
                    <a:pt x="561340" y="508007"/>
                  </a:cubicBezTo>
                  <a:cubicBezTo>
                    <a:pt x="607695" y="405772"/>
                    <a:pt x="632460" y="297822"/>
                    <a:pt x="690245" y="201302"/>
                  </a:cubicBezTo>
                  <a:cubicBezTo>
                    <a:pt x="678180" y="284487"/>
                    <a:pt x="633730" y="360052"/>
                    <a:pt x="602615" y="438792"/>
                  </a:cubicBezTo>
                  <a:close/>
                  <a:moveTo>
                    <a:pt x="313690" y="335287"/>
                  </a:moveTo>
                  <a:cubicBezTo>
                    <a:pt x="297815" y="333382"/>
                    <a:pt x="197485" y="287027"/>
                    <a:pt x="229870" y="330842"/>
                  </a:cubicBezTo>
                  <a:cubicBezTo>
                    <a:pt x="312420" y="365767"/>
                    <a:pt x="409575" y="363862"/>
                    <a:pt x="485775" y="412757"/>
                  </a:cubicBezTo>
                  <a:cubicBezTo>
                    <a:pt x="496570" y="419107"/>
                    <a:pt x="505460" y="426092"/>
                    <a:pt x="517525" y="415297"/>
                  </a:cubicBezTo>
                  <a:cubicBezTo>
                    <a:pt x="468630" y="357512"/>
                    <a:pt x="381000" y="360052"/>
                    <a:pt x="313690" y="335287"/>
                  </a:cubicBezTo>
                  <a:close/>
                  <a:moveTo>
                    <a:pt x="247650" y="245752"/>
                  </a:moveTo>
                  <a:cubicBezTo>
                    <a:pt x="237490" y="288932"/>
                    <a:pt x="370205" y="285757"/>
                    <a:pt x="402590" y="304172"/>
                  </a:cubicBezTo>
                  <a:cubicBezTo>
                    <a:pt x="441325" y="314332"/>
                    <a:pt x="480060" y="325762"/>
                    <a:pt x="514985" y="346717"/>
                  </a:cubicBezTo>
                  <a:cubicBezTo>
                    <a:pt x="520065" y="349892"/>
                    <a:pt x="526415" y="350527"/>
                    <a:pt x="528955" y="344812"/>
                  </a:cubicBezTo>
                  <a:cubicBezTo>
                    <a:pt x="528955" y="296552"/>
                    <a:pt x="299720" y="266072"/>
                    <a:pt x="247650" y="245752"/>
                  </a:cubicBezTo>
                  <a:close/>
                  <a:moveTo>
                    <a:pt x="190500" y="440062"/>
                  </a:moveTo>
                  <a:cubicBezTo>
                    <a:pt x="114300" y="454032"/>
                    <a:pt x="260350" y="477527"/>
                    <a:pt x="276860" y="483242"/>
                  </a:cubicBezTo>
                  <a:cubicBezTo>
                    <a:pt x="335915" y="490862"/>
                    <a:pt x="387350" y="520072"/>
                    <a:pt x="443230" y="535947"/>
                  </a:cubicBezTo>
                  <a:cubicBezTo>
                    <a:pt x="503555" y="508642"/>
                    <a:pt x="214630" y="446412"/>
                    <a:pt x="190500" y="440062"/>
                  </a:cubicBezTo>
                  <a:close/>
                  <a:moveTo>
                    <a:pt x="268605" y="189237"/>
                  </a:moveTo>
                  <a:cubicBezTo>
                    <a:pt x="246380" y="228607"/>
                    <a:pt x="356870" y="221622"/>
                    <a:pt x="381000" y="234322"/>
                  </a:cubicBezTo>
                  <a:cubicBezTo>
                    <a:pt x="434340" y="241307"/>
                    <a:pt x="481330" y="267977"/>
                    <a:pt x="532130" y="281312"/>
                  </a:cubicBezTo>
                  <a:cubicBezTo>
                    <a:pt x="610870" y="260992"/>
                    <a:pt x="292735" y="193047"/>
                    <a:pt x="268605" y="189237"/>
                  </a:cubicBezTo>
                  <a:close/>
                  <a:moveTo>
                    <a:pt x="529590" y="191777"/>
                  </a:moveTo>
                  <a:cubicBezTo>
                    <a:pt x="450215" y="181617"/>
                    <a:pt x="375920" y="153042"/>
                    <a:pt x="297815" y="136532"/>
                  </a:cubicBezTo>
                  <a:cubicBezTo>
                    <a:pt x="245745" y="161932"/>
                    <a:pt x="375920" y="169552"/>
                    <a:pt x="391795" y="180982"/>
                  </a:cubicBezTo>
                  <a:cubicBezTo>
                    <a:pt x="440055" y="196222"/>
                    <a:pt x="493395" y="197492"/>
                    <a:pt x="538480" y="220352"/>
                  </a:cubicBezTo>
                  <a:cubicBezTo>
                    <a:pt x="547370" y="224797"/>
                    <a:pt x="560070" y="217177"/>
                    <a:pt x="560070" y="205747"/>
                  </a:cubicBezTo>
                  <a:cubicBezTo>
                    <a:pt x="554990" y="193682"/>
                    <a:pt x="541020" y="193682"/>
                    <a:pt x="529590" y="191777"/>
                  </a:cubicBezTo>
                  <a:close/>
                  <a:moveTo>
                    <a:pt x="210185" y="381642"/>
                  </a:moveTo>
                  <a:cubicBezTo>
                    <a:pt x="205105" y="407677"/>
                    <a:pt x="219710" y="401327"/>
                    <a:pt x="234950" y="405137"/>
                  </a:cubicBezTo>
                  <a:cubicBezTo>
                    <a:pt x="308610" y="414027"/>
                    <a:pt x="380365" y="435617"/>
                    <a:pt x="449580" y="460382"/>
                  </a:cubicBezTo>
                  <a:cubicBezTo>
                    <a:pt x="534670" y="436887"/>
                    <a:pt x="233680" y="381007"/>
                    <a:pt x="210185" y="381642"/>
                  </a:cubicBezTo>
                  <a:close/>
                  <a:moveTo>
                    <a:pt x="158115" y="502292"/>
                  </a:moveTo>
                  <a:cubicBezTo>
                    <a:pt x="135890" y="498482"/>
                    <a:pt x="132080" y="519437"/>
                    <a:pt x="150495" y="523247"/>
                  </a:cubicBezTo>
                  <a:cubicBezTo>
                    <a:pt x="202565" y="528327"/>
                    <a:pt x="250190" y="551187"/>
                    <a:pt x="300355" y="561982"/>
                  </a:cubicBezTo>
                  <a:cubicBezTo>
                    <a:pt x="330200" y="530867"/>
                    <a:pt x="177165" y="511182"/>
                    <a:pt x="158115" y="50229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22" name="Google Shape;322;p6"/>
            <p:cNvSpPr/>
            <p:nvPr/>
          </p:nvSpPr>
          <p:spPr>
            <a:xfrm>
              <a:off x="980841" y="910413"/>
              <a:ext cx="326644" cy="367792"/>
            </a:xfrm>
            <a:custGeom>
              <a:avLst/>
              <a:gdLst/>
              <a:ahLst/>
              <a:cxnLst/>
              <a:rect l="l" t="t" r="r" b="b"/>
              <a:pathLst>
                <a:path w="673492" h="758335" extrusionOk="0">
                  <a:moveTo>
                    <a:pt x="673374" y="561486"/>
                  </a:moveTo>
                  <a:cubicBezTo>
                    <a:pt x="620034" y="462426"/>
                    <a:pt x="597174" y="341776"/>
                    <a:pt x="553359" y="235731"/>
                  </a:cubicBezTo>
                  <a:cubicBezTo>
                    <a:pt x="527959" y="165881"/>
                    <a:pt x="499384" y="97301"/>
                    <a:pt x="477794" y="26181"/>
                  </a:cubicBezTo>
                  <a:cubicBezTo>
                    <a:pt x="475254" y="15386"/>
                    <a:pt x="467634" y="-1759"/>
                    <a:pt x="454934" y="146"/>
                  </a:cubicBezTo>
                  <a:cubicBezTo>
                    <a:pt x="404769" y="24276"/>
                    <a:pt x="-2266" y="86506"/>
                    <a:pt x="34564" y="136036"/>
                  </a:cubicBezTo>
                  <a:cubicBezTo>
                    <a:pt x="28849" y="139846"/>
                    <a:pt x="23769" y="143656"/>
                    <a:pt x="17419" y="147466"/>
                  </a:cubicBezTo>
                  <a:cubicBezTo>
                    <a:pt x="22499" y="196996"/>
                    <a:pt x="-33381" y="231286"/>
                    <a:pt x="32024" y="268116"/>
                  </a:cubicBezTo>
                  <a:cubicBezTo>
                    <a:pt x="31389" y="291611"/>
                    <a:pt x="36469" y="315106"/>
                    <a:pt x="54884" y="332886"/>
                  </a:cubicBezTo>
                  <a:cubicBezTo>
                    <a:pt x="36469" y="370986"/>
                    <a:pt x="33929" y="384956"/>
                    <a:pt x="68854" y="435756"/>
                  </a:cubicBezTo>
                  <a:cubicBezTo>
                    <a:pt x="61234" y="452901"/>
                    <a:pt x="66314" y="470046"/>
                    <a:pt x="79014" y="484016"/>
                  </a:cubicBezTo>
                  <a:cubicBezTo>
                    <a:pt x="104414" y="513861"/>
                    <a:pt x="66314" y="558946"/>
                    <a:pt x="104414" y="580536"/>
                  </a:cubicBezTo>
                  <a:cubicBezTo>
                    <a:pt x="115209" y="625621"/>
                    <a:pt x="115209" y="689121"/>
                    <a:pt x="167914" y="701821"/>
                  </a:cubicBezTo>
                  <a:cubicBezTo>
                    <a:pt x="198394" y="706266"/>
                    <a:pt x="186964" y="743096"/>
                    <a:pt x="210459" y="758336"/>
                  </a:cubicBezTo>
                  <a:cubicBezTo>
                    <a:pt x="250464" y="731031"/>
                    <a:pt x="296184" y="718966"/>
                    <a:pt x="342539" y="708806"/>
                  </a:cubicBezTo>
                  <a:cubicBezTo>
                    <a:pt x="399054" y="687216"/>
                    <a:pt x="456839" y="670071"/>
                    <a:pt x="515894" y="651656"/>
                  </a:cubicBezTo>
                  <a:cubicBezTo>
                    <a:pt x="555899" y="628161"/>
                    <a:pt x="620669" y="634511"/>
                    <a:pt x="648609" y="599586"/>
                  </a:cubicBezTo>
                  <a:cubicBezTo>
                    <a:pt x="653689" y="581806"/>
                    <a:pt x="675279" y="581806"/>
                    <a:pt x="673374" y="561486"/>
                  </a:cubicBezTo>
                  <a:close/>
                  <a:moveTo>
                    <a:pt x="30754" y="205886"/>
                  </a:moveTo>
                  <a:cubicBezTo>
                    <a:pt x="33929" y="217951"/>
                    <a:pt x="36469" y="225571"/>
                    <a:pt x="37739" y="233191"/>
                  </a:cubicBezTo>
                  <a:cubicBezTo>
                    <a:pt x="28849" y="257956"/>
                    <a:pt x="5354" y="221761"/>
                    <a:pt x="30754" y="205886"/>
                  </a:cubicBezTo>
                  <a:close/>
                  <a:moveTo>
                    <a:pt x="59964" y="196996"/>
                  </a:moveTo>
                  <a:cubicBezTo>
                    <a:pt x="55519" y="196996"/>
                    <a:pt x="52979" y="196996"/>
                    <a:pt x="53614" y="191916"/>
                  </a:cubicBezTo>
                  <a:cubicBezTo>
                    <a:pt x="56789" y="192551"/>
                    <a:pt x="58694" y="195091"/>
                    <a:pt x="59964" y="196996"/>
                  </a:cubicBezTo>
                  <a:cubicBezTo>
                    <a:pt x="59964" y="200171"/>
                    <a:pt x="59329" y="202711"/>
                    <a:pt x="60599" y="205251"/>
                  </a:cubicBezTo>
                  <a:cubicBezTo>
                    <a:pt x="59329" y="202711"/>
                    <a:pt x="59964" y="199536"/>
                    <a:pt x="59964" y="196996"/>
                  </a:cubicBezTo>
                  <a:close/>
                  <a:moveTo>
                    <a:pt x="80284" y="409721"/>
                  </a:moveTo>
                  <a:cubicBezTo>
                    <a:pt x="61869" y="404641"/>
                    <a:pt x="59964" y="386226"/>
                    <a:pt x="68219" y="366541"/>
                  </a:cubicBezTo>
                  <a:cubicBezTo>
                    <a:pt x="81554" y="380511"/>
                    <a:pt x="84729" y="390036"/>
                    <a:pt x="80284" y="409721"/>
                  </a:cubicBezTo>
                  <a:close/>
                  <a:moveTo>
                    <a:pt x="72664" y="259226"/>
                  </a:moveTo>
                  <a:cubicBezTo>
                    <a:pt x="75204" y="259861"/>
                    <a:pt x="74569" y="260496"/>
                    <a:pt x="73934" y="262401"/>
                  </a:cubicBezTo>
                  <a:cubicBezTo>
                    <a:pt x="71394" y="262401"/>
                    <a:pt x="72029" y="261131"/>
                    <a:pt x="72664" y="259226"/>
                  </a:cubicBezTo>
                  <a:close/>
                  <a:moveTo>
                    <a:pt x="96159" y="445281"/>
                  </a:moveTo>
                  <a:cubicBezTo>
                    <a:pt x="106319" y="456711"/>
                    <a:pt x="113304" y="466236"/>
                    <a:pt x="105684" y="482746"/>
                  </a:cubicBezTo>
                  <a:cubicBezTo>
                    <a:pt x="92349" y="471316"/>
                    <a:pt x="81554" y="462426"/>
                    <a:pt x="96159" y="445281"/>
                  </a:cubicBezTo>
                  <a:close/>
                  <a:moveTo>
                    <a:pt x="98699" y="339236"/>
                  </a:moveTo>
                  <a:cubicBezTo>
                    <a:pt x="103144" y="352571"/>
                    <a:pt x="105684" y="362096"/>
                    <a:pt x="110129" y="376066"/>
                  </a:cubicBezTo>
                  <a:cubicBezTo>
                    <a:pt x="96159" y="359556"/>
                    <a:pt x="96159" y="359556"/>
                    <a:pt x="98699" y="339236"/>
                  </a:cubicBezTo>
                  <a:close/>
                  <a:moveTo>
                    <a:pt x="122829" y="558311"/>
                  </a:moveTo>
                  <a:cubicBezTo>
                    <a:pt x="94254" y="564026"/>
                    <a:pt x="106319" y="529736"/>
                    <a:pt x="119654" y="507511"/>
                  </a:cubicBezTo>
                  <a:cubicBezTo>
                    <a:pt x="126639" y="527196"/>
                    <a:pt x="143784" y="543706"/>
                    <a:pt x="122829" y="558311"/>
                  </a:cubicBezTo>
                  <a:close/>
                  <a:moveTo>
                    <a:pt x="136164" y="584981"/>
                  </a:moveTo>
                  <a:cubicBezTo>
                    <a:pt x="148864" y="589426"/>
                    <a:pt x="148229" y="597681"/>
                    <a:pt x="145689" y="606571"/>
                  </a:cubicBezTo>
                  <a:cubicBezTo>
                    <a:pt x="129814" y="626891"/>
                    <a:pt x="125369" y="595776"/>
                    <a:pt x="136164" y="584981"/>
                  </a:cubicBezTo>
                  <a:close/>
                  <a:moveTo>
                    <a:pt x="148864" y="645941"/>
                  </a:moveTo>
                  <a:cubicBezTo>
                    <a:pt x="166644" y="642131"/>
                    <a:pt x="169819" y="663086"/>
                    <a:pt x="171089" y="675786"/>
                  </a:cubicBezTo>
                  <a:cubicBezTo>
                    <a:pt x="155849" y="687851"/>
                    <a:pt x="141879" y="664356"/>
                    <a:pt x="148864" y="645941"/>
                  </a:cubicBezTo>
                  <a:close/>
                  <a:moveTo>
                    <a:pt x="222524" y="723411"/>
                  </a:moveTo>
                  <a:cubicBezTo>
                    <a:pt x="221889" y="722141"/>
                    <a:pt x="221254" y="720871"/>
                    <a:pt x="220619" y="719601"/>
                  </a:cubicBezTo>
                  <a:cubicBezTo>
                    <a:pt x="222524" y="718331"/>
                    <a:pt x="223794" y="718966"/>
                    <a:pt x="224429" y="721506"/>
                  </a:cubicBezTo>
                  <a:cubicBezTo>
                    <a:pt x="223159" y="722141"/>
                    <a:pt x="223159" y="722776"/>
                    <a:pt x="222524" y="723411"/>
                  </a:cubicBezTo>
                  <a:close/>
                  <a:moveTo>
                    <a:pt x="248559" y="709441"/>
                  </a:moveTo>
                  <a:cubicBezTo>
                    <a:pt x="251099" y="699281"/>
                    <a:pt x="261259" y="696106"/>
                    <a:pt x="269514" y="693566"/>
                  </a:cubicBezTo>
                  <a:cubicBezTo>
                    <a:pt x="355239" y="675151"/>
                    <a:pt x="435884" y="637051"/>
                    <a:pt x="520974" y="623716"/>
                  </a:cubicBezTo>
                  <a:cubicBezTo>
                    <a:pt x="502559" y="639591"/>
                    <a:pt x="282849" y="718966"/>
                    <a:pt x="248559" y="709441"/>
                  </a:cubicBezTo>
                  <a:close/>
                  <a:moveTo>
                    <a:pt x="523514" y="623081"/>
                  </a:moveTo>
                  <a:cubicBezTo>
                    <a:pt x="524784" y="622446"/>
                    <a:pt x="525419" y="621811"/>
                    <a:pt x="526689" y="621176"/>
                  </a:cubicBezTo>
                  <a:cubicBezTo>
                    <a:pt x="526054" y="622446"/>
                    <a:pt x="524784" y="623081"/>
                    <a:pt x="523514" y="623081"/>
                  </a:cubicBezTo>
                  <a:close/>
                  <a:moveTo>
                    <a:pt x="232684" y="682771"/>
                  </a:moveTo>
                  <a:cubicBezTo>
                    <a:pt x="222524" y="671341"/>
                    <a:pt x="222524" y="658006"/>
                    <a:pt x="216809" y="642766"/>
                  </a:cubicBezTo>
                  <a:cubicBezTo>
                    <a:pt x="254274" y="607841"/>
                    <a:pt x="182519" y="602126"/>
                    <a:pt x="206649" y="563391"/>
                  </a:cubicBezTo>
                  <a:cubicBezTo>
                    <a:pt x="190139" y="545611"/>
                    <a:pt x="173629" y="525926"/>
                    <a:pt x="174264" y="497986"/>
                  </a:cubicBezTo>
                  <a:cubicBezTo>
                    <a:pt x="237129" y="492906"/>
                    <a:pt x="139974" y="468141"/>
                    <a:pt x="148229" y="412261"/>
                  </a:cubicBezTo>
                  <a:cubicBezTo>
                    <a:pt x="155849" y="415436"/>
                    <a:pt x="162834" y="418611"/>
                    <a:pt x="172359" y="421786"/>
                  </a:cubicBezTo>
                  <a:cubicBezTo>
                    <a:pt x="172994" y="394481"/>
                    <a:pt x="151404" y="390671"/>
                    <a:pt x="136164" y="381781"/>
                  </a:cubicBezTo>
                  <a:cubicBezTo>
                    <a:pt x="132354" y="370351"/>
                    <a:pt x="127274" y="360191"/>
                    <a:pt x="128544" y="347491"/>
                  </a:cubicBezTo>
                  <a:cubicBezTo>
                    <a:pt x="134894" y="346856"/>
                    <a:pt x="139974" y="346221"/>
                    <a:pt x="145054" y="346221"/>
                  </a:cubicBezTo>
                  <a:cubicBezTo>
                    <a:pt x="160294" y="320821"/>
                    <a:pt x="97429" y="315741"/>
                    <a:pt x="103779" y="266211"/>
                  </a:cubicBezTo>
                  <a:cubicBezTo>
                    <a:pt x="110129" y="264941"/>
                    <a:pt x="115209" y="264306"/>
                    <a:pt x="122194" y="263036"/>
                  </a:cubicBezTo>
                  <a:cubicBezTo>
                    <a:pt x="119654" y="230651"/>
                    <a:pt x="87269" y="233826"/>
                    <a:pt x="84094" y="197631"/>
                  </a:cubicBezTo>
                  <a:cubicBezTo>
                    <a:pt x="89809" y="194456"/>
                    <a:pt x="95524" y="191281"/>
                    <a:pt x="103144" y="186836"/>
                  </a:cubicBezTo>
                  <a:cubicBezTo>
                    <a:pt x="84094" y="166516"/>
                    <a:pt x="63139" y="158261"/>
                    <a:pt x="62504" y="125876"/>
                  </a:cubicBezTo>
                  <a:cubicBezTo>
                    <a:pt x="184424" y="76346"/>
                    <a:pt x="322219" y="50946"/>
                    <a:pt x="451759" y="25546"/>
                  </a:cubicBezTo>
                  <a:cubicBezTo>
                    <a:pt x="519069" y="198266"/>
                    <a:pt x="592094" y="374796"/>
                    <a:pt x="635909" y="555771"/>
                  </a:cubicBezTo>
                  <a:cubicBezTo>
                    <a:pt x="508274" y="616096"/>
                    <a:pt x="366669" y="643401"/>
                    <a:pt x="232684" y="682771"/>
                  </a:cubicBezTo>
                  <a:close/>
                  <a:moveTo>
                    <a:pt x="397784" y="69361"/>
                  </a:moveTo>
                  <a:cubicBezTo>
                    <a:pt x="303804" y="94126"/>
                    <a:pt x="210459" y="117621"/>
                    <a:pt x="117114" y="145561"/>
                  </a:cubicBezTo>
                  <a:cubicBezTo>
                    <a:pt x="171724" y="303041"/>
                    <a:pt x="205379" y="466236"/>
                    <a:pt x="253004" y="625621"/>
                  </a:cubicBezTo>
                  <a:cubicBezTo>
                    <a:pt x="256179" y="635146"/>
                    <a:pt x="265069" y="638956"/>
                    <a:pt x="273324" y="633876"/>
                  </a:cubicBezTo>
                  <a:cubicBezTo>
                    <a:pt x="378734" y="598951"/>
                    <a:pt x="487954" y="572916"/>
                    <a:pt x="593999" y="537356"/>
                  </a:cubicBezTo>
                  <a:cubicBezTo>
                    <a:pt x="560344" y="406546"/>
                    <a:pt x="498749" y="280816"/>
                    <a:pt x="461919" y="148736"/>
                  </a:cubicBezTo>
                  <a:cubicBezTo>
                    <a:pt x="451124" y="116351"/>
                    <a:pt x="444774" y="54756"/>
                    <a:pt x="397784" y="69361"/>
                  </a:cubicBezTo>
                  <a:close/>
                  <a:moveTo>
                    <a:pt x="415564" y="90951"/>
                  </a:moveTo>
                  <a:cubicBezTo>
                    <a:pt x="425089" y="97936"/>
                    <a:pt x="427629" y="107461"/>
                    <a:pt x="426359" y="122066"/>
                  </a:cubicBezTo>
                  <a:cubicBezTo>
                    <a:pt x="375559" y="158896"/>
                    <a:pt x="350159" y="80156"/>
                    <a:pt x="415564" y="90951"/>
                  </a:cubicBezTo>
                  <a:close/>
                  <a:moveTo>
                    <a:pt x="433344" y="378606"/>
                  </a:moveTo>
                  <a:cubicBezTo>
                    <a:pt x="425724" y="381146"/>
                    <a:pt x="418739" y="383051"/>
                    <a:pt x="413024" y="384321"/>
                  </a:cubicBezTo>
                  <a:cubicBezTo>
                    <a:pt x="395879" y="367176"/>
                    <a:pt x="387624" y="339871"/>
                    <a:pt x="425089" y="339871"/>
                  </a:cubicBezTo>
                  <a:cubicBezTo>
                    <a:pt x="430804" y="350666"/>
                    <a:pt x="434614" y="362096"/>
                    <a:pt x="433344" y="378606"/>
                  </a:cubicBezTo>
                  <a:close/>
                  <a:moveTo>
                    <a:pt x="423819" y="437661"/>
                  </a:moveTo>
                  <a:cubicBezTo>
                    <a:pt x="419374" y="426866"/>
                    <a:pt x="416834" y="420516"/>
                    <a:pt x="414294" y="409086"/>
                  </a:cubicBezTo>
                  <a:cubicBezTo>
                    <a:pt x="453664" y="375431"/>
                    <a:pt x="471444" y="442741"/>
                    <a:pt x="423819" y="437661"/>
                  </a:cubicBezTo>
                  <a:close/>
                  <a:moveTo>
                    <a:pt x="284754" y="308756"/>
                  </a:moveTo>
                  <a:cubicBezTo>
                    <a:pt x="299359" y="319551"/>
                    <a:pt x="299994" y="334156"/>
                    <a:pt x="306344" y="350666"/>
                  </a:cubicBezTo>
                  <a:cubicBezTo>
                    <a:pt x="293009" y="362096"/>
                    <a:pt x="280309" y="362096"/>
                    <a:pt x="267609" y="365271"/>
                  </a:cubicBezTo>
                  <a:cubicBezTo>
                    <a:pt x="258719" y="351936"/>
                    <a:pt x="255544" y="338601"/>
                    <a:pt x="254909" y="322091"/>
                  </a:cubicBezTo>
                  <a:cubicBezTo>
                    <a:pt x="265069" y="317646"/>
                    <a:pt x="273959" y="313201"/>
                    <a:pt x="284754" y="308756"/>
                  </a:cubicBezTo>
                  <a:close/>
                  <a:moveTo>
                    <a:pt x="249194" y="297961"/>
                  </a:moveTo>
                  <a:cubicBezTo>
                    <a:pt x="244749" y="285896"/>
                    <a:pt x="240939" y="275101"/>
                    <a:pt x="237129" y="263671"/>
                  </a:cubicBezTo>
                  <a:cubicBezTo>
                    <a:pt x="248559" y="257321"/>
                    <a:pt x="258719" y="252876"/>
                    <a:pt x="272054" y="254146"/>
                  </a:cubicBezTo>
                  <a:cubicBezTo>
                    <a:pt x="287294" y="278276"/>
                    <a:pt x="289834" y="297961"/>
                    <a:pt x="249194" y="297961"/>
                  </a:cubicBezTo>
                  <a:close/>
                  <a:moveTo>
                    <a:pt x="312059" y="285261"/>
                  </a:moveTo>
                  <a:cubicBezTo>
                    <a:pt x="297454" y="273831"/>
                    <a:pt x="299359" y="260496"/>
                    <a:pt x="297454" y="248431"/>
                  </a:cubicBezTo>
                  <a:cubicBezTo>
                    <a:pt x="307614" y="236366"/>
                    <a:pt x="320949" y="233191"/>
                    <a:pt x="334284" y="230651"/>
                  </a:cubicBezTo>
                  <a:cubicBezTo>
                    <a:pt x="346984" y="240811"/>
                    <a:pt x="344444" y="256051"/>
                    <a:pt x="350159" y="268116"/>
                  </a:cubicBezTo>
                  <a:cubicBezTo>
                    <a:pt x="339999" y="283356"/>
                    <a:pt x="322854" y="278276"/>
                    <a:pt x="312059" y="285261"/>
                  </a:cubicBezTo>
                  <a:close/>
                  <a:moveTo>
                    <a:pt x="369209" y="328441"/>
                  </a:moveTo>
                  <a:cubicBezTo>
                    <a:pt x="357144" y="339871"/>
                    <a:pt x="343174" y="344316"/>
                    <a:pt x="327299" y="348126"/>
                  </a:cubicBezTo>
                  <a:cubicBezTo>
                    <a:pt x="322219" y="333521"/>
                    <a:pt x="317139" y="320186"/>
                    <a:pt x="310154" y="301771"/>
                  </a:cubicBezTo>
                  <a:cubicBezTo>
                    <a:pt x="326029" y="297326"/>
                    <a:pt x="338094" y="294151"/>
                    <a:pt x="349524" y="290976"/>
                  </a:cubicBezTo>
                  <a:cubicBezTo>
                    <a:pt x="364764" y="301136"/>
                    <a:pt x="364129" y="315741"/>
                    <a:pt x="369209" y="328441"/>
                  </a:cubicBezTo>
                  <a:close/>
                  <a:moveTo>
                    <a:pt x="308249" y="374796"/>
                  </a:moveTo>
                  <a:cubicBezTo>
                    <a:pt x="317139" y="386226"/>
                    <a:pt x="320949" y="398926"/>
                    <a:pt x="323489" y="416071"/>
                  </a:cubicBezTo>
                  <a:cubicBezTo>
                    <a:pt x="308884" y="420516"/>
                    <a:pt x="298724" y="428136"/>
                    <a:pt x="284119" y="423056"/>
                  </a:cubicBezTo>
                  <a:cubicBezTo>
                    <a:pt x="280944" y="412261"/>
                    <a:pt x="278404" y="401466"/>
                    <a:pt x="275229" y="390036"/>
                  </a:cubicBezTo>
                  <a:cubicBezTo>
                    <a:pt x="282849" y="378606"/>
                    <a:pt x="294914" y="375431"/>
                    <a:pt x="308249" y="374796"/>
                  </a:cubicBezTo>
                  <a:close/>
                  <a:moveTo>
                    <a:pt x="327934" y="435756"/>
                  </a:moveTo>
                  <a:cubicBezTo>
                    <a:pt x="338729" y="444011"/>
                    <a:pt x="340634" y="456076"/>
                    <a:pt x="343174" y="468141"/>
                  </a:cubicBezTo>
                  <a:cubicBezTo>
                    <a:pt x="334284" y="478936"/>
                    <a:pt x="322219" y="480206"/>
                    <a:pt x="310789" y="484016"/>
                  </a:cubicBezTo>
                  <a:cubicBezTo>
                    <a:pt x="298724" y="475761"/>
                    <a:pt x="292374" y="464331"/>
                    <a:pt x="291739" y="450361"/>
                  </a:cubicBezTo>
                  <a:cubicBezTo>
                    <a:pt x="308249" y="438296"/>
                    <a:pt x="308249" y="437661"/>
                    <a:pt x="327934" y="435756"/>
                  </a:cubicBezTo>
                  <a:close/>
                  <a:moveTo>
                    <a:pt x="332379" y="373526"/>
                  </a:moveTo>
                  <a:cubicBezTo>
                    <a:pt x="344444" y="361461"/>
                    <a:pt x="358414" y="357016"/>
                    <a:pt x="375559" y="353206"/>
                  </a:cubicBezTo>
                  <a:cubicBezTo>
                    <a:pt x="384449" y="366541"/>
                    <a:pt x="385084" y="377971"/>
                    <a:pt x="384449" y="390671"/>
                  </a:cubicBezTo>
                  <a:cubicBezTo>
                    <a:pt x="373654" y="401466"/>
                    <a:pt x="360319" y="405276"/>
                    <a:pt x="345714" y="406546"/>
                  </a:cubicBezTo>
                  <a:cubicBezTo>
                    <a:pt x="336189" y="397021"/>
                    <a:pt x="334919" y="385591"/>
                    <a:pt x="332379" y="373526"/>
                  </a:cubicBezTo>
                  <a:close/>
                  <a:moveTo>
                    <a:pt x="386989" y="414166"/>
                  </a:moveTo>
                  <a:cubicBezTo>
                    <a:pt x="398419" y="421786"/>
                    <a:pt x="399689" y="434486"/>
                    <a:pt x="402229" y="446551"/>
                  </a:cubicBezTo>
                  <a:cubicBezTo>
                    <a:pt x="392704" y="456076"/>
                    <a:pt x="381909" y="457981"/>
                    <a:pt x="369844" y="458616"/>
                  </a:cubicBezTo>
                  <a:cubicBezTo>
                    <a:pt x="360954" y="450361"/>
                    <a:pt x="358414" y="439566"/>
                    <a:pt x="355874" y="428771"/>
                  </a:cubicBezTo>
                  <a:cubicBezTo>
                    <a:pt x="363494" y="417341"/>
                    <a:pt x="375559" y="417976"/>
                    <a:pt x="386989" y="414166"/>
                  </a:cubicBezTo>
                  <a:close/>
                  <a:moveTo>
                    <a:pt x="404769" y="279546"/>
                  </a:moveTo>
                  <a:cubicBezTo>
                    <a:pt x="412389" y="289071"/>
                    <a:pt x="413024" y="302406"/>
                    <a:pt x="420009" y="314471"/>
                  </a:cubicBezTo>
                  <a:cubicBezTo>
                    <a:pt x="388894" y="350666"/>
                    <a:pt x="352699" y="279546"/>
                    <a:pt x="404769" y="279546"/>
                  </a:cubicBezTo>
                  <a:close/>
                  <a:moveTo>
                    <a:pt x="372384" y="263036"/>
                  </a:moveTo>
                  <a:cubicBezTo>
                    <a:pt x="363494" y="251606"/>
                    <a:pt x="361589" y="238906"/>
                    <a:pt x="363494" y="223031"/>
                  </a:cubicBezTo>
                  <a:cubicBezTo>
                    <a:pt x="370479" y="220491"/>
                    <a:pt x="376829" y="218586"/>
                    <a:pt x="382544" y="216681"/>
                  </a:cubicBezTo>
                  <a:cubicBezTo>
                    <a:pt x="400324" y="230016"/>
                    <a:pt x="413659" y="260496"/>
                    <a:pt x="372384" y="263036"/>
                  </a:cubicBezTo>
                  <a:close/>
                  <a:moveTo>
                    <a:pt x="354604" y="201441"/>
                  </a:moveTo>
                  <a:cubicBezTo>
                    <a:pt x="345714" y="193186"/>
                    <a:pt x="344444" y="181756"/>
                    <a:pt x="341904" y="168421"/>
                  </a:cubicBezTo>
                  <a:cubicBezTo>
                    <a:pt x="349524" y="165246"/>
                    <a:pt x="356509" y="161436"/>
                    <a:pt x="366669" y="156991"/>
                  </a:cubicBezTo>
                  <a:cubicBezTo>
                    <a:pt x="378099" y="179216"/>
                    <a:pt x="393339" y="203346"/>
                    <a:pt x="354604" y="201441"/>
                  </a:cubicBezTo>
                  <a:close/>
                  <a:moveTo>
                    <a:pt x="363494" y="137306"/>
                  </a:moveTo>
                  <a:cubicBezTo>
                    <a:pt x="354604" y="143656"/>
                    <a:pt x="346984" y="145561"/>
                    <a:pt x="337459" y="146831"/>
                  </a:cubicBezTo>
                  <a:cubicBezTo>
                    <a:pt x="299359" y="106826"/>
                    <a:pt x="355239" y="80791"/>
                    <a:pt x="363494" y="137306"/>
                  </a:cubicBezTo>
                  <a:close/>
                  <a:moveTo>
                    <a:pt x="328569" y="207791"/>
                  </a:moveTo>
                  <a:cubicBezTo>
                    <a:pt x="311424" y="219221"/>
                    <a:pt x="311424" y="219221"/>
                    <a:pt x="293009" y="221761"/>
                  </a:cubicBezTo>
                  <a:cubicBezTo>
                    <a:pt x="268879" y="193821"/>
                    <a:pt x="277134" y="170326"/>
                    <a:pt x="315869" y="174771"/>
                  </a:cubicBezTo>
                  <a:cubicBezTo>
                    <a:pt x="324759" y="187471"/>
                    <a:pt x="324759" y="187471"/>
                    <a:pt x="328569" y="207791"/>
                  </a:cubicBezTo>
                  <a:close/>
                  <a:moveTo>
                    <a:pt x="312694" y="154451"/>
                  </a:moveTo>
                  <a:cubicBezTo>
                    <a:pt x="299994" y="162706"/>
                    <a:pt x="289199" y="165246"/>
                    <a:pt x="276499" y="163341"/>
                  </a:cubicBezTo>
                  <a:cubicBezTo>
                    <a:pt x="267609" y="153816"/>
                    <a:pt x="265069" y="141751"/>
                    <a:pt x="261894" y="127781"/>
                  </a:cubicBezTo>
                  <a:cubicBezTo>
                    <a:pt x="290469" y="104286"/>
                    <a:pt x="308249" y="123336"/>
                    <a:pt x="312694" y="154451"/>
                  </a:cubicBezTo>
                  <a:close/>
                  <a:moveTo>
                    <a:pt x="269514" y="229381"/>
                  </a:moveTo>
                  <a:cubicBezTo>
                    <a:pt x="254909" y="238906"/>
                    <a:pt x="243479" y="242716"/>
                    <a:pt x="230144" y="238906"/>
                  </a:cubicBezTo>
                  <a:cubicBezTo>
                    <a:pt x="222524" y="226841"/>
                    <a:pt x="218714" y="214141"/>
                    <a:pt x="218714" y="200171"/>
                  </a:cubicBezTo>
                  <a:cubicBezTo>
                    <a:pt x="228239" y="191281"/>
                    <a:pt x="238399" y="188106"/>
                    <a:pt x="251734" y="189376"/>
                  </a:cubicBezTo>
                  <a:cubicBezTo>
                    <a:pt x="263799" y="198901"/>
                    <a:pt x="262529" y="214141"/>
                    <a:pt x="269514" y="229381"/>
                  </a:cubicBezTo>
                  <a:close/>
                  <a:moveTo>
                    <a:pt x="205379" y="139846"/>
                  </a:moveTo>
                  <a:cubicBezTo>
                    <a:pt x="241574" y="132861"/>
                    <a:pt x="244114" y="134131"/>
                    <a:pt x="248559" y="165881"/>
                  </a:cubicBezTo>
                  <a:cubicBezTo>
                    <a:pt x="233954" y="174771"/>
                    <a:pt x="233954" y="175406"/>
                    <a:pt x="212364" y="176041"/>
                  </a:cubicBezTo>
                  <a:cubicBezTo>
                    <a:pt x="205379" y="166516"/>
                    <a:pt x="202204" y="155086"/>
                    <a:pt x="205379" y="139846"/>
                  </a:cubicBezTo>
                  <a:close/>
                  <a:moveTo>
                    <a:pt x="146959" y="160166"/>
                  </a:moveTo>
                  <a:cubicBezTo>
                    <a:pt x="155849" y="153181"/>
                    <a:pt x="164739" y="148736"/>
                    <a:pt x="177439" y="151911"/>
                  </a:cubicBezTo>
                  <a:cubicBezTo>
                    <a:pt x="182519" y="162071"/>
                    <a:pt x="186964" y="172231"/>
                    <a:pt x="185694" y="184296"/>
                  </a:cubicBezTo>
                  <a:cubicBezTo>
                    <a:pt x="172359" y="193821"/>
                    <a:pt x="172359" y="193821"/>
                    <a:pt x="154579" y="195726"/>
                  </a:cubicBezTo>
                  <a:cubicBezTo>
                    <a:pt x="149499" y="183026"/>
                    <a:pt x="145689" y="172231"/>
                    <a:pt x="146959" y="160166"/>
                  </a:cubicBezTo>
                  <a:close/>
                  <a:moveTo>
                    <a:pt x="194584" y="209696"/>
                  </a:moveTo>
                  <a:cubicBezTo>
                    <a:pt x="204109" y="225571"/>
                    <a:pt x="203474" y="225571"/>
                    <a:pt x="204744" y="245891"/>
                  </a:cubicBezTo>
                  <a:cubicBezTo>
                    <a:pt x="199029" y="254781"/>
                    <a:pt x="189504" y="257956"/>
                    <a:pt x="176804" y="259861"/>
                  </a:cubicBezTo>
                  <a:cubicBezTo>
                    <a:pt x="160929" y="240811"/>
                    <a:pt x="160294" y="202076"/>
                    <a:pt x="194584" y="209696"/>
                  </a:cubicBezTo>
                  <a:close/>
                  <a:moveTo>
                    <a:pt x="181884" y="289071"/>
                  </a:moveTo>
                  <a:cubicBezTo>
                    <a:pt x="188869" y="277641"/>
                    <a:pt x="200299" y="273196"/>
                    <a:pt x="212999" y="271291"/>
                  </a:cubicBezTo>
                  <a:cubicBezTo>
                    <a:pt x="222524" y="281451"/>
                    <a:pt x="225699" y="292881"/>
                    <a:pt x="226334" y="305581"/>
                  </a:cubicBezTo>
                  <a:cubicBezTo>
                    <a:pt x="211729" y="316376"/>
                    <a:pt x="211729" y="316376"/>
                    <a:pt x="195219" y="317646"/>
                  </a:cubicBezTo>
                  <a:cubicBezTo>
                    <a:pt x="187599" y="310026"/>
                    <a:pt x="186964" y="299231"/>
                    <a:pt x="181884" y="289071"/>
                  </a:cubicBezTo>
                  <a:close/>
                  <a:moveTo>
                    <a:pt x="230779" y="331616"/>
                  </a:moveTo>
                  <a:cubicBezTo>
                    <a:pt x="240304" y="344316"/>
                    <a:pt x="254274" y="374161"/>
                    <a:pt x="232684" y="379876"/>
                  </a:cubicBezTo>
                  <a:cubicBezTo>
                    <a:pt x="193314" y="386226"/>
                    <a:pt x="192679" y="330981"/>
                    <a:pt x="230779" y="331616"/>
                  </a:cubicBezTo>
                  <a:close/>
                  <a:moveTo>
                    <a:pt x="217444" y="409721"/>
                  </a:moveTo>
                  <a:cubicBezTo>
                    <a:pt x="228874" y="401466"/>
                    <a:pt x="239669" y="397656"/>
                    <a:pt x="251734" y="397656"/>
                  </a:cubicBezTo>
                  <a:cubicBezTo>
                    <a:pt x="261259" y="406546"/>
                    <a:pt x="263164" y="417976"/>
                    <a:pt x="261894" y="431311"/>
                  </a:cubicBezTo>
                  <a:cubicBezTo>
                    <a:pt x="252369" y="439566"/>
                    <a:pt x="242209" y="445281"/>
                    <a:pt x="228239" y="444646"/>
                  </a:cubicBezTo>
                  <a:cubicBezTo>
                    <a:pt x="219984" y="435121"/>
                    <a:pt x="219984" y="423691"/>
                    <a:pt x="217444" y="409721"/>
                  </a:cubicBezTo>
                  <a:close/>
                  <a:moveTo>
                    <a:pt x="235224" y="469411"/>
                  </a:moveTo>
                  <a:cubicBezTo>
                    <a:pt x="244749" y="464966"/>
                    <a:pt x="253639" y="460521"/>
                    <a:pt x="262529" y="456076"/>
                  </a:cubicBezTo>
                  <a:cubicBezTo>
                    <a:pt x="276499" y="464966"/>
                    <a:pt x="280309" y="477666"/>
                    <a:pt x="280944" y="492271"/>
                  </a:cubicBezTo>
                  <a:cubicBezTo>
                    <a:pt x="271419" y="503066"/>
                    <a:pt x="259989" y="508781"/>
                    <a:pt x="244749" y="507511"/>
                  </a:cubicBezTo>
                  <a:cubicBezTo>
                    <a:pt x="237129" y="496081"/>
                    <a:pt x="235224" y="484016"/>
                    <a:pt x="235224" y="469411"/>
                  </a:cubicBezTo>
                  <a:close/>
                  <a:moveTo>
                    <a:pt x="256179" y="560851"/>
                  </a:moveTo>
                  <a:cubicBezTo>
                    <a:pt x="253639" y="550691"/>
                    <a:pt x="251734" y="542436"/>
                    <a:pt x="249194" y="534816"/>
                  </a:cubicBezTo>
                  <a:cubicBezTo>
                    <a:pt x="259354" y="524021"/>
                    <a:pt x="271419" y="520846"/>
                    <a:pt x="282849" y="517671"/>
                  </a:cubicBezTo>
                  <a:cubicBezTo>
                    <a:pt x="294279" y="524656"/>
                    <a:pt x="294914" y="535451"/>
                    <a:pt x="297454" y="546246"/>
                  </a:cubicBezTo>
                  <a:cubicBezTo>
                    <a:pt x="286659" y="556406"/>
                    <a:pt x="273959" y="558311"/>
                    <a:pt x="256179" y="560851"/>
                  </a:cubicBezTo>
                  <a:close/>
                  <a:moveTo>
                    <a:pt x="276499" y="606571"/>
                  </a:moveTo>
                  <a:cubicBezTo>
                    <a:pt x="267609" y="600221"/>
                    <a:pt x="265704" y="592601"/>
                    <a:pt x="268879" y="581171"/>
                  </a:cubicBezTo>
                  <a:cubicBezTo>
                    <a:pt x="315869" y="551961"/>
                    <a:pt x="331109" y="608476"/>
                    <a:pt x="276499" y="606571"/>
                  </a:cubicBezTo>
                  <a:close/>
                  <a:moveTo>
                    <a:pt x="348889" y="487826"/>
                  </a:moveTo>
                  <a:cubicBezTo>
                    <a:pt x="362224" y="494811"/>
                    <a:pt x="362859" y="506876"/>
                    <a:pt x="364129" y="523386"/>
                  </a:cubicBezTo>
                  <a:cubicBezTo>
                    <a:pt x="350159" y="528466"/>
                    <a:pt x="338729" y="532911"/>
                    <a:pt x="327934" y="536721"/>
                  </a:cubicBezTo>
                  <a:cubicBezTo>
                    <a:pt x="296819" y="511321"/>
                    <a:pt x="317774" y="493541"/>
                    <a:pt x="348889" y="487826"/>
                  </a:cubicBezTo>
                  <a:close/>
                  <a:moveTo>
                    <a:pt x="339364" y="593871"/>
                  </a:moveTo>
                  <a:cubicBezTo>
                    <a:pt x="329839" y="585616"/>
                    <a:pt x="333014" y="572916"/>
                    <a:pt x="329204" y="562121"/>
                  </a:cubicBezTo>
                  <a:cubicBezTo>
                    <a:pt x="338729" y="548151"/>
                    <a:pt x="353969" y="546246"/>
                    <a:pt x="366669" y="541166"/>
                  </a:cubicBezTo>
                  <a:cubicBezTo>
                    <a:pt x="378099" y="555771"/>
                    <a:pt x="378099" y="555771"/>
                    <a:pt x="380004" y="579266"/>
                  </a:cubicBezTo>
                  <a:cubicBezTo>
                    <a:pt x="362859" y="591331"/>
                    <a:pt x="362859" y="591331"/>
                    <a:pt x="339364" y="593871"/>
                  </a:cubicBezTo>
                  <a:close/>
                  <a:moveTo>
                    <a:pt x="378099" y="481476"/>
                  </a:moveTo>
                  <a:cubicBezTo>
                    <a:pt x="385719" y="471951"/>
                    <a:pt x="394609" y="468141"/>
                    <a:pt x="406674" y="468776"/>
                  </a:cubicBezTo>
                  <a:cubicBezTo>
                    <a:pt x="414294" y="477666"/>
                    <a:pt x="418739" y="487826"/>
                    <a:pt x="420009" y="499256"/>
                  </a:cubicBezTo>
                  <a:cubicBezTo>
                    <a:pt x="413024" y="509416"/>
                    <a:pt x="402864" y="512591"/>
                    <a:pt x="390164" y="515131"/>
                  </a:cubicBezTo>
                  <a:cubicBezTo>
                    <a:pt x="380639" y="504971"/>
                    <a:pt x="380639" y="492906"/>
                    <a:pt x="378099" y="481476"/>
                  </a:cubicBezTo>
                  <a:close/>
                  <a:moveTo>
                    <a:pt x="411119" y="571646"/>
                  </a:moveTo>
                  <a:cubicBezTo>
                    <a:pt x="393339" y="550056"/>
                    <a:pt x="389529" y="530371"/>
                    <a:pt x="425724" y="524021"/>
                  </a:cubicBezTo>
                  <a:cubicBezTo>
                    <a:pt x="432074" y="536721"/>
                    <a:pt x="437154" y="550056"/>
                    <a:pt x="441599" y="564026"/>
                  </a:cubicBezTo>
                  <a:cubicBezTo>
                    <a:pt x="432074" y="571011"/>
                    <a:pt x="422549" y="573551"/>
                    <a:pt x="411119" y="571646"/>
                  </a:cubicBezTo>
                  <a:close/>
                  <a:moveTo>
                    <a:pt x="435884" y="480841"/>
                  </a:moveTo>
                  <a:cubicBezTo>
                    <a:pt x="425724" y="454806"/>
                    <a:pt x="442869" y="452901"/>
                    <a:pt x="462554" y="447821"/>
                  </a:cubicBezTo>
                  <a:cubicBezTo>
                    <a:pt x="487954" y="483381"/>
                    <a:pt x="456204" y="514496"/>
                    <a:pt x="435884" y="480841"/>
                  </a:cubicBezTo>
                  <a:close/>
                  <a:moveTo>
                    <a:pt x="466364" y="555136"/>
                  </a:moveTo>
                  <a:cubicBezTo>
                    <a:pt x="458744" y="541166"/>
                    <a:pt x="447949" y="529736"/>
                    <a:pt x="451759" y="508781"/>
                  </a:cubicBezTo>
                  <a:lnTo>
                    <a:pt x="483509" y="508781"/>
                  </a:lnTo>
                  <a:cubicBezTo>
                    <a:pt x="486684" y="519576"/>
                    <a:pt x="489224" y="530371"/>
                    <a:pt x="491764" y="539261"/>
                  </a:cubicBezTo>
                  <a:cubicBezTo>
                    <a:pt x="486049" y="551961"/>
                    <a:pt x="476524" y="552596"/>
                    <a:pt x="466364" y="555136"/>
                  </a:cubicBezTo>
                  <a:close/>
                  <a:moveTo>
                    <a:pt x="551454" y="482111"/>
                  </a:moveTo>
                  <a:cubicBezTo>
                    <a:pt x="560344" y="494811"/>
                    <a:pt x="569234" y="508146"/>
                    <a:pt x="571139" y="525926"/>
                  </a:cubicBezTo>
                  <a:cubicBezTo>
                    <a:pt x="553359" y="529101"/>
                    <a:pt x="537484" y="532911"/>
                    <a:pt x="520339" y="539261"/>
                  </a:cubicBezTo>
                  <a:cubicBezTo>
                    <a:pt x="509544" y="525926"/>
                    <a:pt x="510179" y="511321"/>
                    <a:pt x="508274" y="496081"/>
                  </a:cubicBezTo>
                  <a:cubicBezTo>
                    <a:pt x="522244" y="487826"/>
                    <a:pt x="534309" y="480841"/>
                    <a:pt x="551454" y="482111"/>
                  </a:cubicBezTo>
                  <a:close/>
                  <a:moveTo>
                    <a:pt x="543199" y="456076"/>
                  </a:moveTo>
                  <a:cubicBezTo>
                    <a:pt x="529229" y="464331"/>
                    <a:pt x="516529" y="470681"/>
                    <a:pt x="501289" y="473856"/>
                  </a:cubicBezTo>
                  <a:cubicBezTo>
                    <a:pt x="492399" y="464966"/>
                    <a:pt x="489224" y="454171"/>
                    <a:pt x="487954" y="441471"/>
                  </a:cubicBezTo>
                  <a:cubicBezTo>
                    <a:pt x="500019" y="428771"/>
                    <a:pt x="515894" y="429406"/>
                    <a:pt x="531769" y="423056"/>
                  </a:cubicBezTo>
                  <a:cubicBezTo>
                    <a:pt x="536214" y="435756"/>
                    <a:pt x="539389" y="445281"/>
                    <a:pt x="543199" y="456076"/>
                  </a:cubicBezTo>
                  <a:close/>
                  <a:moveTo>
                    <a:pt x="481604" y="419246"/>
                  </a:moveTo>
                  <a:cubicBezTo>
                    <a:pt x="477794" y="409721"/>
                    <a:pt x="475254" y="403371"/>
                    <a:pt x="472714" y="396386"/>
                  </a:cubicBezTo>
                  <a:cubicBezTo>
                    <a:pt x="517799" y="362096"/>
                    <a:pt x="550184" y="405276"/>
                    <a:pt x="481604" y="419246"/>
                  </a:cubicBezTo>
                  <a:close/>
                  <a:moveTo>
                    <a:pt x="510179" y="353206"/>
                  </a:moveTo>
                  <a:cubicBezTo>
                    <a:pt x="496209" y="364636"/>
                    <a:pt x="480969" y="369081"/>
                    <a:pt x="458744" y="367811"/>
                  </a:cubicBezTo>
                  <a:cubicBezTo>
                    <a:pt x="455569" y="354476"/>
                    <a:pt x="453029" y="342411"/>
                    <a:pt x="449854" y="330346"/>
                  </a:cubicBezTo>
                  <a:cubicBezTo>
                    <a:pt x="462554" y="318916"/>
                    <a:pt x="475254" y="312566"/>
                    <a:pt x="493034" y="317011"/>
                  </a:cubicBezTo>
                  <a:cubicBezTo>
                    <a:pt x="500019" y="328441"/>
                    <a:pt x="505734" y="339871"/>
                    <a:pt x="510179" y="353206"/>
                  </a:cubicBezTo>
                  <a:close/>
                  <a:moveTo>
                    <a:pt x="484144" y="289706"/>
                  </a:moveTo>
                  <a:cubicBezTo>
                    <a:pt x="470174" y="295421"/>
                    <a:pt x="457474" y="303041"/>
                    <a:pt x="442234" y="304946"/>
                  </a:cubicBezTo>
                  <a:cubicBezTo>
                    <a:pt x="430804" y="295421"/>
                    <a:pt x="430169" y="282721"/>
                    <a:pt x="428899" y="271926"/>
                  </a:cubicBezTo>
                  <a:cubicBezTo>
                    <a:pt x="437789" y="259861"/>
                    <a:pt x="449219" y="264941"/>
                    <a:pt x="459379" y="264306"/>
                  </a:cubicBezTo>
                  <a:cubicBezTo>
                    <a:pt x="479699" y="259861"/>
                    <a:pt x="481604" y="270656"/>
                    <a:pt x="484144" y="289706"/>
                  </a:cubicBezTo>
                  <a:close/>
                  <a:moveTo>
                    <a:pt x="465729" y="238271"/>
                  </a:moveTo>
                  <a:cubicBezTo>
                    <a:pt x="451759" y="240811"/>
                    <a:pt x="439059" y="242716"/>
                    <a:pt x="424454" y="245256"/>
                  </a:cubicBezTo>
                  <a:cubicBezTo>
                    <a:pt x="416199" y="233191"/>
                    <a:pt x="410484" y="221761"/>
                    <a:pt x="413024" y="206521"/>
                  </a:cubicBezTo>
                  <a:cubicBezTo>
                    <a:pt x="423819" y="198266"/>
                    <a:pt x="437154" y="198901"/>
                    <a:pt x="451759" y="193186"/>
                  </a:cubicBezTo>
                  <a:cubicBezTo>
                    <a:pt x="460649" y="208426"/>
                    <a:pt x="465094" y="221761"/>
                    <a:pt x="465729" y="238271"/>
                  </a:cubicBezTo>
                  <a:close/>
                  <a:moveTo>
                    <a:pt x="443504" y="167786"/>
                  </a:moveTo>
                  <a:cubicBezTo>
                    <a:pt x="433979" y="181121"/>
                    <a:pt x="418739" y="181756"/>
                    <a:pt x="404769" y="183661"/>
                  </a:cubicBezTo>
                  <a:cubicBezTo>
                    <a:pt x="395244" y="175406"/>
                    <a:pt x="392069" y="165881"/>
                    <a:pt x="395244" y="152546"/>
                  </a:cubicBezTo>
                  <a:cubicBezTo>
                    <a:pt x="406039" y="149371"/>
                    <a:pt x="418104" y="145561"/>
                    <a:pt x="428899" y="142386"/>
                  </a:cubicBezTo>
                  <a:cubicBezTo>
                    <a:pt x="440964" y="147466"/>
                    <a:pt x="441599" y="157626"/>
                    <a:pt x="443504" y="16778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23" name="Google Shape;323;p6"/>
            <p:cNvSpPr/>
            <p:nvPr/>
          </p:nvSpPr>
          <p:spPr>
            <a:xfrm>
              <a:off x="8699186" y="523462"/>
              <a:ext cx="403969" cy="323646"/>
            </a:xfrm>
            <a:custGeom>
              <a:avLst/>
              <a:gdLst/>
              <a:ahLst/>
              <a:cxnLst/>
              <a:rect l="l" t="t" r="r" b="b"/>
              <a:pathLst>
                <a:path w="832925" h="667312" extrusionOk="0">
                  <a:moveTo>
                    <a:pt x="832654" y="510467"/>
                  </a:moveTo>
                  <a:cubicBezTo>
                    <a:pt x="829479" y="434902"/>
                    <a:pt x="811699" y="361242"/>
                    <a:pt x="802174" y="286312"/>
                  </a:cubicBezTo>
                  <a:cubicBezTo>
                    <a:pt x="772964" y="118672"/>
                    <a:pt x="808524" y="-22933"/>
                    <a:pt x="580559" y="3102"/>
                  </a:cubicBezTo>
                  <a:cubicBezTo>
                    <a:pt x="476419" y="-8963"/>
                    <a:pt x="405934" y="116132"/>
                    <a:pt x="355134" y="85652"/>
                  </a:cubicBezTo>
                  <a:cubicBezTo>
                    <a:pt x="259884" y="32312"/>
                    <a:pt x="139869" y="51362"/>
                    <a:pt x="38269" y="73587"/>
                  </a:cubicBezTo>
                  <a:cubicBezTo>
                    <a:pt x="-11261" y="84382"/>
                    <a:pt x="-2371" y="107242"/>
                    <a:pt x="8424" y="146612"/>
                  </a:cubicBezTo>
                  <a:cubicBezTo>
                    <a:pt x="29379" y="309172"/>
                    <a:pt x="48429" y="470462"/>
                    <a:pt x="82084" y="629847"/>
                  </a:cubicBezTo>
                  <a:cubicBezTo>
                    <a:pt x="83989" y="650802"/>
                    <a:pt x="107484" y="641277"/>
                    <a:pt x="120184" y="636197"/>
                  </a:cubicBezTo>
                  <a:cubicBezTo>
                    <a:pt x="129709" y="645722"/>
                    <a:pt x="124629" y="663502"/>
                    <a:pt x="143044" y="667312"/>
                  </a:cubicBezTo>
                  <a:cubicBezTo>
                    <a:pt x="237024" y="612067"/>
                    <a:pt x="358309" y="609527"/>
                    <a:pt x="463084" y="627942"/>
                  </a:cubicBezTo>
                  <a:cubicBezTo>
                    <a:pt x="553254" y="563807"/>
                    <a:pt x="668824" y="563172"/>
                    <a:pt x="774869" y="573967"/>
                  </a:cubicBezTo>
                  <a:cubicBezTo>
                    <a:pt x="792014" y="565712"/>
                    <a:pt x="786299" y="546027"/>
                    <a:pt x="793919" y="532692"/>
                  </a:cubicBezTo>
                  <a:cubicBezTo>
                    <a:pt x="810429" y="527612"/>
                    <a:pt x="835829" y="539677"/>
                    <a:pt x="832654" y="510467"/>
                  </a:cubicBezTo>
                  <a:close/>
                  <a:moveTo>
                    <a:pt x="377359" y="595557"/>
                  </a:moveTo>
                  <a:cubicBezTo>
                    <a:pt x="298619" y="600002"/>
                    <a:pt x="222419" y="601907"/>
                    <a:pt x="148759" y="633022"/>
                  </a:cubicBezTo>
                  <a:cubicBezTo>
                    <a:pt x="134789" y="583492"/>
                    <a:pt x="351959" y="558092"/>
                    <a:pt x="385614" y="586667"/>
                  </a:cubicBezTo>
                  <a:cubicBezTo>
                    <a:pt x="385614" y="594287"/>
                    <a:pt x="381804" y="595557"/>
                    <a:pt x="377359" y="595557"/>
                  </a:cubicBezTo>
                  <a:close/>
                  <a:moveTo>
                    <a:pt x="432604" y="585397"/>
                  </a:moveTo>
                  <a:cubicBezTo>
                    <a:pt x="332909" y="518722"/>
                    <a:pt x="209084" y="561267"/>
                    <a:pt x="107484" y="605717"/>
                  </a:cubicBezTo>
                  <a:cubicBezTo>
                    <a:pt x="60494" y="509832"/>
                    <a:pt x="77639" y="394897"/>
                    <a:pt x="47159" y="292662"/>
                  </a:cubicBezTo>
                  <a:cubicBezTo>
                    <a:pt x="51604" y="252022"/>
                    <a:pt x="2074" y="106607"/>
                    <a:pt x="45254" y="97082"/>
                  </a:cubicBezTo>
                  <a:cubicBezTo>
                    <a:pt x="143044" y="74857"/>
                    <a:pt x="338624" y="38027"/>
                    <a:pt x="385614" y="152962"/>
                  </a:cubicBezTo>
                  <a:cubicBezTo>
                    <a:pt x="410379" y="295837"/>
                    <a:pt x="436414" y="439347"/>
                    <a:pt x="432604" y="585397"/>
                  </a:cubicBezTo>
                  <a:close/>
                  <a:moveTo>
                    <a:pt x="766614" y="547297"/>
                  </a:moveTo>
                  <a:cubicBezTo>
                    <a:pt x="691049" y="546662"/>
                    <a:pt x="619294" y="547297"/>
                    <a:pt x="546269" y="561267"/>
                  </a:cubicBezTo>
                  <a:cubicBezTo>
                    <a:pt x="548809" y="521262"/>
                    <a:pt x="785664" y="490782"/>
                    <a:pt x="766614" y="547297"/>
                  </a:cubicBezTo>
                  <a:close/>
                  <a:moveTo>
                    <a:pt x="804714" y="505387"/>
                  </a:moveTo>
                  <a:cubicBezTo>
                    <a:pt x="673269" y="483162"/>
                    <a:pt x="569129" y="493322"/>
                    <a:pt x="464354" y="577777"/>
                  </a:cubicBezTo>
                  <a:cubicBezTo>
                    <a:pt x="442129" y="429187"/>
                    <a:pt x="440224" y="275517"/>
                    <a:pt x="403394" y="128197"/>
                  </a:cubicBezTo>
                  <a:cubicBezTo>
                    <a:pt x="464989" y="31677"/>
                    <a:pt x="617389" y="-10233"/>
                    <a:pt x="717084" y="45647"/>
                  </a:cubicBezTo>
                  <a:cubicBezTo>
                    <a:pt x="772964" y="92637"/>
                    <a:pt x="754549" y="188522"/>
                    <a:pt x="772329" y="255197"/>
                  </a:cubicBezTo>
                  <a:cubicBezTo>
                    <a:pt x="776774" y="340287"/>
                    <a:pt x="809159" y="420932"/>
                    <a:pt x="804714" y="505387"/>
                  </a:cubicBezTo>
                  <a:close/>
                  <a:moveTo>
                    <a:pt x="634534" y="306632"/>
                  </a:moveTo>
                  <a:cubicBezTo>
                    <a:pt x="633264" y="339652"/>
                    <a:pt x="643424" y="370132"/>
                    <a:pt x="639614" y="404422"/>
                  </a:cubicBezTo>
                  <a:cubicBezTo>
                    <a:pt x="447209" y="426012"/>
                    <a:pt x="456734" y="468557"/>
                    <a:pt x="644059" y="424107"/>
                  </a:cubicBezTo>
                  <a:cubicBezTo>
                    <a:pt x="648504" y="439347"/>
                    <a:pt x="652314" y="453317"/>
                    <a:pt x="656759" y="468557"/>
                  </a:cubicBezTo>
                  <a:cubicBezTo>
                    <a:pt x="692954" y="465382"/>
                    <a:pt x="738674" y="470462"/>
                    <a:pt x="767249" y="447602"/>
                  </a:cubicBezTo>
                  <a:cubicBezTo>
                    <a:pt x="737404" y="353622"/>
                    <a:pt x="781219" y="259007"/>
                    <a:pt x="634534" y="306632"/>
                  </a:cubicBezTo>
                  <a:close/>
                  <a:moveTo>
                    <a:pt x="675809" y="441887"/>
                  </a:moveTo>
                  <a:cubicBezTo>
                    <a:pt x="660569" y="405692"/>
                    <a:pt x="656759" y="376482"/>
                    <a:pt x="661839" y="327587"/>
                  </a:cubicBezTo>
                  <a:cubicBezTo>
                    <a:pt x="682159" y="317427"/>
                    <a:pt x="701844" y="319967"/>
                    <a:pt x="721529" y="322507"/>
                  </a:cubicBezTo>
                  <a:cubicBezTo>
                    <a:pt x="738039" y="356162"/>
                    <a:pt x="730419" y="395532"/>
                    <a:pt x="736134" y="433632"/>
                  </a:cubicBezTo>
                  <a:cubicBezTo>
                    <a:pt x="715814" y="436172"/>
                    <a:pt x="696129" y="443792"/>
                    <a:pt x="675809" y="441887"/>
                  </a:cubicBezTo>
                  <a:close/>
                  <a:moveTo>
                    <a:pt x="732959" y="166932"/>
                  </a:moveTo>
                  <a:cubicBezTo>
                    <a:pt x="737404" y="169472"/>
                    <a:pt x="744389" y="166932"/>
                    <a:pt x="745659" y="161217"/>
                  </a:cubicBezTo>
                  <a:cubicBezTo>
                    <a:pt x="744389" y="125657"/>
                    <a:pt x="672634" y="141532"/>
                    <a:pt x="657394" y="133912"/>
                  </a:cubicBezTo>
                  <a:cubicBezTo>
                    <a:pt x="623104" y="134547"/>
                    <a:pt x="419904" y="153597"/>
                    <a:pt x="476419" y="191697"/>
                  </a:cubicBezTo>
                  <a:cubicBezTo>
                    <a:pt x="556429" y="162487"/>
                    <a:pt x="649774" y="134547"/>
                    <a:pt x="732959" y="166932"/>
                  </a:cubicBezTo>
                  <a:close/>
                  <a:moveTo>
                    <a:pt x="726609" y="92002"/>
                  </a:moveTo>
                  <a:cubicBezTo>
                    <a:pt x="717719" y="29772"/>
                    <a:pt x="482134" y="92002"/>
                    <a:pt x="449114" y="126927"/>
                  </a:cubicBezTo>
                  <a:cubicBezTo>
                    <a:pt x="452924" y="132642"/>
                    <a:pt x="455464" y="137087"/>
                    <a:pt x="459274" y="143437"/>
                  </a:cubicBezTo>
                  <a:cubicBezTo>
                    <a:pt x="539284" y="94542"/>
                    <a:pt x="635169" y="79937"/>
                    <a:pt x="726609" y="92002"/>
                  </a:cubicBezTo>
                  <a:close/>
                  <a:moveTo>
                    <a:pt x="494199" y="248847"/>
                  </a:moveTo>
                  <a:cubicBezTo>
                    <a:pt x="562144" y="217097"/>
                    <a:pt x="643424" y="223447"/>
                    <a:pt x="716449" y="235512"/>
                  </a:cubicBezTo>
                  <a:cubicBezTo>
                    <a:pt x="743119" y="187887"/>
                    <a:pt x="480229" y="199317"/>
                    <a:pt x="478959" y="238687"/>
                  </a:cubicBezTo>
                  <a:cubicBezTo>
                    <a:pt x="478959" y="246942"/>
                    <a:pt x="487214" y="252657"/>
                    <a:pt x="494199" y="248847"/>
                  </a:cubicBezTo>
                  <a:close/>
                  <a:moveTo>
                    <a:pt x="528489" y="290122"/>
                  </a:moveTo>
                  <a:cubicBezTo>
                    <a:pt x="592624" y="271707"/>
                    <a:pt x="654854" y="280597"/>
                    <a:pt x="720259" y="272977"/>
                  </a:cubicBezTo>
                  <a:cubicBezTo>
                    <a:pt x="682159" y="245037"/>
                    <a:pt x="508804" y="252022"/>
                    <a:pt x="482769" y="285677"/>
                  </a:cubicBezTo>
                  <a:cubicBezTo>
                    <a:pt x="488484" y="303457"/>
                    <a:pt x="515154" y="290122"/>
                    <a:pt x="528489" y="290122"/>
                  </a:cubicBezTo>
                  <a:close/>
                  <a:moveTo>
                    <a:pt x="487214" y="344097"/>
                  </a:moveTo>
                  <a:cubicBezTo>
                    <a:pt x="524679" y="329492"/>
                    <a:pt x="568494" y="330762"/>
                    <a:pt x="602784" y="322507"/>
                  </a:cubicBezTo>
                  <a:cubicBezTo>
                    <a:pt x="610404" y="283772"/>
                    <a:pt x="438954" y="313617"/>
                    <a:pt x="487214" y="344097"/>
                  </a:cubicBezTo>
                  <a:close/>
                  <a:moveTo>
                    <a:pt x="570399" y="357432"/>
                  </a:moveTo>
                  <a:cubicBezTo>
                    <a:pt x="570399" y="356797"/>
                    <a:pt x="570399" y="356162"/>
                    <a:pt x="569764" y="355527"/>
                  </a:cubicBezTo>
                  <a:cubicBezTo>
                    <a:pt x="552619" y="361242"/>
                    <a:pt x="472609" y="361242"/>
                    <a:pt x="503089" y="389817"/>
                  </a:cubicBezTo>
                  <a:cubicBezTo>
                    <a:pt x="527219" y="389817"/>
                    <a:pt x="663744" y="368862"/>
                    <a:pt x="570399" y="357432"/>
                  </a:cubicBezTo>
                  <a:close/>
                  <a:moveTo>
                    <a:pt x="527219" y="465382"/>
                  </a:moveTo>
                  <a:cubicBezTo>
                    <a:pt x="531029" y="504752"/>
                    <a:pt x="577384" y="471097"/>
                    <a:pt x="599609" y="467287"/>
                  </a:cubicBezTo>
                  <a:cubicBezTo>
                    <a:pt x="643424" y="424742"/>
                    <a:pt x="545634" y="460937"/>
                    <a:pt x="527219" y="465382"/>
                  </a:cubicBezTo>
                  <a:close/>
                  <a:moveTo>
                    <a:pt x="80814" y="149152"/>
                  </a:moveTo>
                  <a:cubicBezTo>
                    <a:pt x="89069" y="207572"/>
                    <a:pt x="91609" y="268532"/>
                    <a:pt x="106849" y="325682"/>
                  </a:cubicBezTo>
                  <a:cubicBezTo>
                    <a:pt x="121454" y="349812"/>
                    <a:pt x="158284" y="325047"/>
                    <a:pt x="180509" y="323777"/>
                  </a:cubicBezTo>
                  <a:cubicBezTo>
                    <a:pt x="231944" y="314887"/>
                    <a:pt x="315129" y="299647"/>
                    <a:pt x="360849" y="323777"/>
                  </a:cubicBezTo>
                  <a:cubicBezTo>
                    <a:pt x="404029" y="299647"/>
                    <a:pt x="364024" y="247577"/>
                    <a:pt x="364024" y="210112"/>
                  </a:cubicBezTo>
                  <a:cubicBezTo>
                    <a:pt x="369104" y="76127"/>
                    <a:pt x="162729" y="123752"/>
                    <a:pt x="80814" y="149152"/>
                  </a:cubicBezTo>
                  <a:close/>
                  <a:moveTo>
                    <a:pt x="354499" y="290122"/>
                  </a:moveTo>
                  <a:cubicBezTo>
                    <a:pt x="277029" y="288852"/>
                    <a:pt x="202099" y="298377"/>
                    <a:pt x="125899" y="307902"/>
                  </a:cubicBezTo>
                  <a:cubicBezTo>
                    <a:pt x="118914" y="262817"/>
                    <a:pt x="111929" y="218367"/>
                    <a:pt x="104944" y="172647"/>
                  </a:cubicBezTo>
                  <a:cubicBezTo>
                    <a:pt x="172254" y="133277"/>
                    <a:pt x="262424" y="130102"/>
                    <a:pt x="332909" y="165662"/>
                  </a:cubicBezTo>
                  <a:cubicBezTo>
                    <a:pt x="350054" y="232337"/>
                    <a:pt x="357039" y="269802"/>
                    <a:pt x="354499" y="290122"/>
                  </a:cubicBezTo>
                  <a:close/>
                  <a:moveTo>
                    <a:pt x="227499" y="369497"/>
                  </a:moveTo>
                  <a:cubicBezTo>
                    <a:pt x="222419" y="351082"/>
                    <a:pt x="220514" y="348542"/>
                    <a:pt x="210989" y="347907"/>
                  </a:cubicBezTo>
                  <a:cubicBezTo>
                    <a:pt x="187494" y="351082"/>
                    <a:pt x="103039" y="349812"/>
                    <a:pt x="130344" y="388547"/>
                  </a:cubicBezTo>
                  <a:cubicBezTo>
                    <a:pt x="161459" y="381562"/>
                    <a:pt x="191304" y="365687"/>
                    <a:pt x="227499" y="369497"/>
                  </a:cubicBezTo>
                  <a:close/>
                  <a:moveTo>
                    <a:pt x="143679" y="431727"/>
                  </a:moveTo>
                  <a:cubicBezTo>
                    <a:pt x="177334" y="419662"/>
                    <a:pt x="207814" y="421567"/>
                    <a:pt x="243374" y="420297"/>
                  </a:cubicBezTo>
                  <a:cubicBezTo>
                    <a:pt x="233849" y="382832"/>
                    <a:pt x="99864" y="399342"/>
                    <a:pt x="143679" y="431727"/>
                  </a:cubicBezTo>
                  <a:close/>
                  <a:moveTo>
                    <a:pt x="288459" y="401882"/>
                  </a:moveTo>
                  <a:cubicBezTo>
                    <a:pt x="315764" y="406327"/>
                    <a:pt x="342434" y="389817"/>
                    <a:pt x="369739" y="399977"/>
                  </a:cubicBezTo>
                  <a:cubicBezTo>
                    <a:pt x="371644" y="400612"/>
                    <a:pt x="375454" y="395532"/>
                    <a:pt x="379899" y="392357"/>
                  </a:cubicBezTo>
                  <a:cubicBezTo>
                    <a:pt x="375454" y="363147"/>
                    <a:pt x="253534" y="375212"/>
                    <a:pt x="288459" y="401882"/>
                  </a:cubicBezTo>
                  <a:close/>
                  <a:moveTo>
                    <a:pt x="207179" y="439982"/>
                  </a:moveTo>
                  <a:cubicBezTo>
                    <a:pt x="207179" y="440617"/>
                    <a:pt x="207179" y="440617"/>
                    <a:pt x="207179" y="441252"/>
                  </a:cubicBezTo>
                  <a:cubicBezTo>
                    <a:pt x="190034" y="445697"/>
                    <a:pt x="151934" y="438077"/>
                    <a:pt x="148759" y="460302"/>
                  </a:cubicBezTo>
                  <a:cubicBezTo>
                    <a:pt x="155109" y="492687"/>
                    <a:pt x="295444" y="438712"/>
                    <a:pt x="207179" y="439982"/>
                  </a:cubicBezTo>
                  <a:close/>
                  <a:moveTo>
                    <a:pt x="297984" y="448237"/>
                  </a:moveTo>
                  <a:cubicBezTo>
                    <a:pt x="320844" y="443792"/>
                    <a:pt x="368469" y="461572"/>
                    <a:pt x="371009" y="427282"/>
                  </a:cubicBezTo>
                  <a:cubicBezTo>
                    <a:pt x="350054" y="426012"/>
                    <a:pt x="270044" y="410772"/>
                    <a:pt x="297984" y="448237"/>
                  </a:cubicBezTo>
                  <a:close/>
                  <a:moveTo>
                    <a:pt x="291634" y="359972"/>
                  </a:moveTo>
                  <a:cubicBezTo>
                    <a:pt x="311954" y="347907"/>
                    <a:pt x="353864" y="361242"/>
                    <a:pt x="362754" y="339652"/>
                  </a:cubicBezTo>
                  <a:cubicBezTo>
                    <a:pt x="350054" y="319332"/>
                    <a:pt x="244009" y="335207"/>
                    <a:pt x="291634" y="359972"/>
                  </a:cubicBezTo>
                  <a:close/>
                  <a:moveTo>
                    <a:pt x="177969" y="519357"/>
                  </a:moveTo>
                  <a:cubicBezTo>
                    <a:pt x="199559" y="512372"/>
                    <a:pt x="228134" y="521897"/>
                    <a:pt x="239564" y="497132"/>
                  </a:cubicBezTo>
                  <a:cubicBezTo>
                    <a:pt x="217974" y="490147"/>
                    <a:pt x="144314" y="494592"/>
                    <a:pt x="177969" y="519357"/>
                  </a:cubicBezTo>
                  <a:close/>
                  <a:moveTo>
                    <a:pt x="332274" y="485067"/>
                  </a:moveTo>
                  <a:cubicBezTo>
                    <a:pt x="311954" y="485702"/>
                    <a:pt x="265599" y="490782"/>
                    <a:pt x="301794" y="508562"/>
                  </a:cubicBezTo>
                  <a:cubicBezTo>
                    <a:pt x="326559" y="509832"/>
                    <a:pt x="396409" y="498402"/>
                    <a:pt x="332274" y="48506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24" name="Google Shape;324;p6"/>
            <p:cNvSpPr/>
            <p:nvPr/>
          </p:nvSpPr>
          <p:spPr>
            <a:xfrm>
              <a:off x="6870722" y="1009504"/>
              <a:ext cx="256151" cy="229019"/>
            </a:xfrm>
            <a:custGeom>
              <a:avLst/>
              <a:gdLst/>
              <a:ahLst/>
              <a:cxnLst/>
              <a:rect l="l" t="t" r="r" b="b"/>
              <a:pathLst>
                <a:path w="528147" h="472205" extrusionOk="0">
                  <a:moveTo>
                    <a:pt x="395469" y="177165"/>
                  </a:moveTo>
                  <a:cubicBezTo>
                    <a:pt x="443094" y="36830"/>
                    <a:pt x="381499" y="-53340"/>
                    <a:pt x="264659" y="86360"/>
                  </a:cubicBezTo>
                  <a:cubicBezTo>
                    <a:pt x="239894" y="41275"/>
                    <a:pt x="195444" y="0"/>
                    <a:pt x="143374" y="0"/>
                  </a:cubicBezTo>
                  <a:cubicBezTo>
                    <a:pt x="65269" y="15240"/>
                    <a:pt x="123054" y="139065"/>
                    <a:pt x="131944" y="187325"/>
                  </a:cubicBezTo>
                  <a:cubicBezTo>
                    <a:pt x="76064" y="179070"/>
                    <a:pt x="-40776" y="242570"/>
                    <a:pt x="14469" y="300990"/>
                  </a:cubicBezTo>
                  <a:cubicBezTo>
                    <a:pt x="41774" y="327660"/>
                    <a:pt x="81144" y="321945"/>
                    <a:pt x="109719" y="344170"/>
                  </a:cubicBezTo>
                  <a:cubicBezTo>
                    <a:pt x="102734" y="370840"/>
                    <a:pt x="109084" y="399415"/>
                    <a:pt x="92574" y="423545"/>
                  </a:cubicBezTo>
                  <a:cubicBezTo>
                    <a:pt x="86859" y="433070"/>
                    <a:pt x="90034" y="441960"/>
                    <a:pt x="95749" y="450215"/>
                  </a:cubicBezTo>
                  <a:cubicBezTo>
                    <a:pt x="112259" y="475615"/>
                    <a:pt x="147819" y="474345"/>
                    <a:pt x="159249" y="450850"/>
                  </a:cubicBezTo>
                  <a:cubicBezTo>
                    <a:pt x="175759" y="424180"/>
                    <a:pt x="207509" y="409575"/>
                    <a:pt x="235449" y="397510"/>
                  </a:cubicBezTo>
                  <a:cubicBezTo>
                    <a:pt x="289424" y="513715"/>
                    <a:pt x="403724" y="490220"/>
                    <a:pt x="379594" y="355600"/>
                  </a:cubicBezTo>
                  <a:cubicBezTo>
                    <a:pt x="470399" y="330200"/>
                    <a:pt x="493259" y="345440"/>
                    <a:pt x="525009" y="245110"/>
                  </a:cubicBezTo>
                  <a:cubicBezTo>
                    <a:pt x="549139" y="182880"/>
                    <a:pt x="427219" y="204470"/>
                    <a:pt x="395469" y="177165"/>
                  </a:cubicBezTo>
                  <a:close/>
                  <a:moveTo>
                    <a:pt x="392294" y="59055"/>
                  </a:moveTo>
                  <a:cubicBezTo>
                    <a:pt x="393564" y="106680"/>
                    <a:pt x="391659" y="133985"/>
                    <a:pt x="363719" y="175260"/>
                  </a:cubicBezTo>
                  <a:cubicBezTo>
                    <a:pt x="314824" y="185420"/>
                    <a:pt x="309744" y="137795"/>
                    <a:pt x="290059" y="103505"/>
                  </a:cubicBezTo>
                  <a:cubicBezTo>
                    <a:pt x="316094" y="73025"/>
                    <a:pt x="348479" y="12065"/>
                    <a:pt x="392294" y="59055"/>
                  </a:cubicBezTo>
                  <a:close/>
                  <a:moveTo>
                    <a:pt x="347209" y="325755"/>
                  </a:moveTo>
                  <a:cubicBezTo>
                    <a:pt x="331969" y="330835"/>
                    <a:pt x="317999" y="330200"/>
                    <a:pt x="298314" y="327025"/>
                  </a:cubicBezTo>
                  <a:cubicBezTo>
                    <a:pt x="311649" y="308610"/>
                    <a:pt x="318634" y="292100"/>
                    <a:pt x="333239" y="278130"/>
                  </a:cubicBezTo>
                  <a:cubicBezTo>
                    <a:pt x="345304" y="292735"/>
                    <a:pt x="349749" y="307975"/>
                    <a:pt x="347209" y="325755"/>
                  </a:cubicBezTo>
                  <a:close/>
                  <a:moveTo>
                    <a:pt x="271009" y="130175"/>
                  </a:moveTo>
                  <a:cubicBezTo>
                    <a:pt x="287519" y="140970"/>
                    <a:pt x="288789" y="144145"/>
                    <a:pt x="293234" y="172720"/>
                  </a:cubicBezTo>
                  <a:cubicBezTo>
                    <a:pt x="277359" y="178435"/>
                    <a:pt x="262119" y="180975"/>
                    <a:pt x="244339" y="174625"/>
                  </a:cubicBezTo>
                  <a:cubicBezTo>
                    <a:pt x="247514" y="155575"/>
                    <a:pt x="259579" y="142875"/>
                    <a:pt x="271009" y="130175"/>
                  </a:cubicBezTo>
                  <a:close/>
                  <a:moveTo>
                    <a:pt x="131309" y="77470"/>
                  </a:moveTo>
                  <a:cubicBezTo>
                    <a:pt x="173854" y="74930"/>
                    <a:pt x="176394" y="73025"/>
                    <a:pt x="187189" y="26670"/>
                  </a:cubicBezTo>
                  <a:cubicBezTo>
                    <a:pt x="208779" y="61595"/>
                    <a:pt x="240529" y="69215"/>
                    <a:pt x="250689" y="109220"/>
                  </a:cubicBezTo>
                  <a:cubicBezTo>
                    <a:pt x="229099" y="140970"/>
                    <a:pt x="209414" y="200025"/>
                    <a:pt x="161154" y="180975"/>
                  </a:cubicBezTo>
                  <a:cubicBezTo>
                    <a:pt x="144644" y="148590"/>
                    <a:pt x="124324" y="116840"/>
                    <a:pt x="131309" y="77470"/>
                  </a:cubicBezTo>
                  <a:close/>
                  <a:moveTo>
                    <a:pt x="191634" y="321310"/>
                  </a:moveTo>
                  <a:cubicBezTo>
                    <a:pt x="176394" y="325755"/>
                    <a:pt x="165599" y="326390"/>
                    <a:pt x="154169" y="320040"/>
                  </a:cubicBezTo>
                  <a:cubicBezTo>
                    <a:pt x="156074" y="305435"/>
                    <a:pt x="160519" y="293370"/>
                    <a:pt x="172584" y="283210"/>
                  </a:cubicBezTo>
                  <a:cubicBezTo>
                    <a:pt x="185284" y="292735"/>
                    <a:pt x="185919" y="306070"/>
                    <a:pt x="191634" y="321310"/>
                  </a:cubicBezTo>
                  <a:close/>
                  <a:moveTo>
                    <a:pt x="23359" y="274955"/>
                  </a:moveTo>
                  <a:cubicBezTo>
                    <a:pt x="39869" y="215265"/>
                    <a:pt x="92574" y="210185"/>
                    <a:pt x="145279" y="213995"/>
                  </a:cubicBezTo>
                  <a:cubicBezTo>
                    <a:pt x="175759" y="248285"/>
                    <a:pt x="140834" y="281305"/>
                    <a:pt x="124959" y="314960"/>
                  </a:cubicBezTo>
                  <a:cubicBezTo>
                    <a:pt x="83049" y="313690"/>
                    <a:pt x="43679" y="297815"/>
                    <a:pt x="23359" y="274955"/>
                  </a:cubicBezTo>
                  <a:close/>
                  <a:moveTo>
                    <a:pt x="163059" y="412115"/>
                  </a:moveTo>
                  <a:cubicBezTo>
                    <a:pt x="152264" y="408940"/>
                    <a:pt x="142739" y="405765"/>
                    <a:pt x="131944" y="402590"/>
                  </a:cubicBezTo>
                  <a:cubicBezTo>
                    <a:pt x="125594" y="382905"/>
                    <a:pt x="126229" y="365125"/>
                    <a:pt x="143374" y="347345"/>
                  </a:cubicBezTo>
                  <a:cubicBezTo>
                    <a:pt x="170044" y="349250"/>
                    <a:pt x="208144" y="337185"/>
                    <a:pt x="214494" y="377190"/>
                  </a:cubicBezTo>
                  <a:cubicBezTo>
                    <a:pt x="196714" y="389255"/>
                    <a:pt x="180204" y="400685"/>
                    <a:pt x="163059" y="412115"/>
                  </a:cubicBezTo>
                  <a:close/>
                  <a:moveTo>
                    <a:pt x="225289" y="327025"/>
                  </a:moveTo>
                  <a:cubicBezTo>
                    <a:pt x="170679" y="248285"/>
                    <a:pt x="196079" y="189230"/>
                    <a:pt x="295139" y="198120"/>
                  </a:cubicBezTo>
                  <a:cubicBezTo>
                    <a:pt x="326254" y="193040"/>
                    <a:pt x="331969" y="241935"/>
                    <a:pt x="314824" y="260350"/>
                  </a:cubicBezTo>
                  <a:cubicBezTo>
                    <a:pt x="285614" y="290830"/>
                    <a:pt x="279264" y="341630"/>
                    <a:pt x="225289" y="327025"/>
                  </a:cubicBezTo>
                  <a:close/>
                  <a:moveTo>
                    <a:pt x="253864" y="379095"/>
                  </a:moveTo>
                  <a:cubicBezTo>
                    <a:pt x="271644" y="343535"/>
                    <a:pt x="316729" y="349885"/>
                    <a:pt x="350384" y="355600"/>
                  </a:cubicBezTo>
                  <a:cubicBezTo>
                    <a:pt x="385309" y="470535"/>
                    <a:pt x="287519" y="482600"/>
                    <a:pt x="253864" y="379095"/>
                  </a:cubicBezTo>
                  <a:close/>
                  <a:moveTo>
                    <a:pt x="377689" y="327025"/>
                  </a:moveTo>
                  <a:cubicBezTo>
                    <a:pt x="365624" y="281305"/>
                    <a:pt x="337684" y="234950"/>
                    <a:pt x="383404" y="201295"/>
                  </a:cubicBezTo>
                  <a:cubicBezTo>
                    <a:pt x="408804" y="207645"/>
                    <a:pt x="434204" y="213360"/>
                    <a:pt x="460239" y="219710"/>
                  </a:cubicBezTo>
                  <a:cubicBezTo>
                    <a:pt x="462779" y="241300"/>
                    <a:pt x="469764" y="257175"/>
                    <a:pt x="488179" y="269875"/>
                  </a:cubicBezTo>
                  <a:cubicBezTo>
                    <a:pt x="492624" y="324485"/>
                    <a:pt x="417059" y="320675"/>
                    <a:pt x="377689" y="327025"/>
                  </a:cubicBezTo>
                  <a:close/>
                  <a:moveTo>
                    <a:pt x="257039" y="222250"/>
                  </a:moveTo>
                  <a:cubicBezTo>
                    <a:pt x="196714" y="216535"/>
                    <a:pt x="185284" y="288290"/>
                    <a:pt x="248149" y="290830"/>
                  </a:cubicBezTo>
                  <a:cubicBezTo>
                    <a:pt x="289424" y="291465"/>
                    <a:pt x="307204" y="229235"/>
                    <a:pt x="257039" y="222250"/>
                  </a:cubicBezTo>
                  <a:close/>
                  <a:moveTo>
                    <a:pt x="243069" y="266700"/>
                  </a:moveTo>
                  <a:cubicBezTo>
                    <a:pt x="215764" y="264795"/>
                    <a:pt x="229099" y="242570"/>
                    <a:pt x="248149" y="240030"/>
                  </a:cubicBezTo>
                  <a:cubicBezTo>
                    <a:pt x="272279" y="237490"/>
                    <a:pt x="262119" y="269240"/>
                    <a:pt x="243069" y="26670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25" name="Google Shape;325;p6"/>
            <p:cNvSpPr/>
            <p:nvPr/>
          </p:nvSpPr>
          <p:spPr>
            <a:xfrm rot="-2424567">
              <a:off x="1204048" y="475241"/>
              <a:ext cx="211213" cy="278694"/>
            </a:xfrm>
            <a:custGeom>
              <a:avLst/>
              <a:gdLst/>
              <a:ahLst/>
              <a:cxnLst/>
              <a:rect l="l" t="t" r="r" b="b"/>
              <a:pathLst>
                <a:path w="434661" h="573530" extrusionOk="0">
                  <a:moveTo>
                    <a:pt x="430380" y="417373"/>
                  </a:moveTo>
                  <a:cubicBezTo>
                    <a:pt x="427840" y="354508"/>
                    <a:pt x="363705" y="334823"/>
                    <a:pt x="311635" y="329743"/>
                  </a:cubicBezTo>
                  <a:cubicBezTo>
                    <a:pt x="264010" y="315138"/>
                    <a:pt x="297665" y="236398"/>
                    <a:pt x="288775" y="197028"/>
                  </a:cubicBezTo>
                  <a:cubicBezTo>
                    <a:pt x="290680" y="118923"/>
                    <a:pt x="325605" y="15418"/>
                    <a:pt x="217655" y="178"/>
                  </a:cubicBezTo>
                  <a:cubicBezTo>
                    <a:pt x="211305" y="-1092"/>
                    <a:pt x="199875" y="4623"/>
                    <a:pt x="202415" y="11608"/>
                  </a:cubicBezTo>
                  <a:cubicBezTo>
                    <a:pt x="207495" y="87808"/>
                    <a:pt x="223370" y="169088"/>
                    <a:pt x="197335" y="242748"/>
                  </a:cubicBezTo>
                  <a:cubicBezTo>
                    <a:pt x="158600" y="220523"/>
                    <a:pt x="52555" y="59868"/>
                    <a:pt x="24615" y="87173"/>
                  </a:cubicBezTo>
                  <a:cubicBezTo>
                    <a:pt x="-68095" y="172263"/>
                    <a:pt x="127485" y="297993"/>
                    <a:pt x="175745" y="366573"/>
                  </a:cubicBezTo>
                  <a:cubicBezTo>
                    <a:pt x="205590" y="403403"/>
                    <a:pt x="41760" y="420548"/>
                    <a:pt x="141455" y="548818"/>
                  </a:cubicBezTo>
                  <a:cubicBezTo>
                    <a:pt x="221465" y="630733"/>
                    <a:pt x="298935" y="488493"/>
                    <a:pt x="240515" y="419913"/>
                  </a:cubicBezTo>
                  <a:cubicBezTo>
                    <a:pt x="234165" y="409753"/>
                    <a:pt x="241150" y="384353"/>
                    <a:pt x="256390" y="395148"/>
                  </a:cubicBezTo>
                  <a:cubicBezTo>
                    <a:pt x="288775" y="436423"/>
                    <a:pt x="313540" y="498653"/>
                    <a:pt x="379580" y="489128"/>
                  </a:cubicBezTo>
                  <a:cubicBezTo>
                    <a:pt x="412600" y="482778"/>
                    <a:pt x="446890" y="451028"/>
                    <a:pt x="430380" y="417373"/>
                  </a:cubicBezTo>
                  <a:close/>
                  <a:moveTo>
                    <a:pt x="227180" y="242748"/>
                  </a:moveTo>
                  <a:cubicBezTo>
                    <a:pt x="237975" y="171628"/>
                    <a:pt x="223370" y="100508"/>
                    <a:pt x="232260" y="30023"/>
                  </a:cubicBezTo>
                  <a:cubicBezTo>
                    <a:pt x="277980" y="26213"/>
                    <a:pt x="280520" y="81458"/>
                    <a:pt x="275440" y="113843"/>
                  </a:cubicBezTo>
                  <a:cubicBezTo>
                    <a:pt x="264645" y="171628"/>
                    <a:pt x="276075" y="233858"/>
                    <a:pt x="262105" y="290373"/>
                  </a:cubicBezTo>
                  <a:cubicBezTo>
                    <a:pt x="234800" y="280848"/>
                    <a:pt x="224640" y="268148"/>
                    <a:pt x="227180" y="242748"/>
                  </a:cubicBezTo>
                  <a:close/>
                  <a:moveTo>
                    <a:pt x="152885" y="518338"/>
                  </a:moveTo>
                  <a:cubicBezTo>
                    <a:pt x="152885" y="518338"/>
                    <a:pt x="152885" y="517703"/>
                    <a:pt x="152250" y="517703"/>
                  </a:cubicBezTo>
                  <a:cubicBezTo>
                    <a:pt x="95735" y="500558"/>
                    <a:pt x="151615" y="386258"/>
                    <a:pt x="202415" y="423088"/>
                  </a:cubicBezTo>
                  <a:cubicBezTo>
                    <a:pt x="199240" y="431978"/>
                    <a:pt x="190985" y="433883"/>
                    <a:pt x="182730" y="436423"/>
                  </a:cubicBezTo>
                  <a:cubicBezTo>
                    <a:pt x="152885" y="442773"/>
                    <a:pt x="133835" y="484683"/>
                    <a:pt x="152885" y="518338"/>
                  </a:cubicBezTo>
                  <a:cubicBezTo>
                    <a:pt x="152885" y="518338"/>
                    <a:pt x="152885" y="518338"/>
                    <a:pt x="152885" y="518338"/>
                  </a:cubicBezTo>
                  <a:close/>
                  <a:moveTo>
                    <a:pt x="211305" y="402133"/>
                  </a:moveTo>
                  <a:cubicBezTo>
                    <a:pt x="200510" y="403403"/>
                    <a:pt x="196065" y="378003"/>
                    <a:pt x="209400" y="376733"/>
                  </a:cubicBezTo>
                  <a:cubicBezTo>
                    <a:pt x="225910" y="374828"/>
                    <a:pt x="228450" y="402133"/>
                    <a:pt x="211305" y="402133"/>
                  </a:cubicBezTo>
                  <a:close/>
                  <a:moveTo>
                    <a:pt x="235435" y="458648"/>
                  </a:moveTo>
                  <a:cubicBezTo>
                    <a:pt x="227180" y="451663"/>
                    <a:pt x="220830" y="444043"/>
                    <a:pt x="220195" y="433248"/>
                  </a:cubicBezTo>
                  <a:cubicBezTo>
                    <a:pt x="237340" y="439598"/>
                    <a:pt x="237340" y="439598"/>
                    <a:pt x="235435" y="458648"/>
                  </a:cubicBezTo>
                  <a:close/>
                  <a:moveTo>
                    <a:pt x="177015" y="545008"/>
                  </a:moveTo>
                  <a:cubicBezTo>
                    <a:pt x="180825" y="545008"/>
                    <a:pt x="184000" y="545643"/>
                    <a:pt x="188445" y="545643"/>
                  </a:cubicBezTo>
                  <a:cubicBezTo>
                    <a:pt x="187175" y="555168"/>
                    <a:pt x="175110" y="553263"/>
                    <a:pt x="177015" y="545008"/>
                  </a:cubicBezTo>
                  <a:close/>
                  <a:moveTo>
                    <a:pt x="164950" y="510718"/>
                  </a:moveTo>
                  <a:cubicBezTo>
                    <a:pt x="148440" y="469443"/>
                    <a:pt x="209400" y="428803"/>
                    <a:pt x="222735" y="484048"/>
                  </a:cubicBezTo>
                  <a:cubicBezTo>
                    <a:pt x="217020" y="511988"/>
                    <a:pt x="186540" y="543738"/>
                    <a:pt x="164950" y="510718"/>
                  </a:cubicBezTo>
                  <a:close/>
                  <a:moveTo>
                    <a:pt x="241150" y="477698"/>
                  </a:moveTo>
                  <a:cubicBezTo>
                    <a:pt x="247500" y="493573"/>
                    <a:pt x="240515" y="504368"/>
                    <a:pt x="241785" y="515163"/>
                  </a:cubicBezTo>
                  <a:cubicBezTo>
                    <a:pt x="240515" y="504368"/>
                    <a:pt x="236070" y="493573"/>
                    <a:pt x="241150" y="477698"/>
                  </a:cubicBezTo>
                  <a:close/>
                  <a:moveTo>
                    <a:pt x="242420" y="515163"/>
                  </a:moveTo>
                  <a:cubicBezTo>
                    <a:pt x="237975" y="520878"/>
                    <a:pt x="233530" y="526593"/>
                    <a:pt x="228450" y="532943"/>
                  </a:cubicBezTo>
                  <a:cubicBezTo>
                    <a:pt x="229085" y="513893"/>
                    <a:pt x="229085" y="513893"/>
                    <a:pt x="242420" y="515163"/>
                  </a:cubicBezTo>
                  <a:close/>
                  <a:moveTo>
                    <a:pt x="27155" y="113208"/>
                  </a:moveTo>
                  <a:cubicBezTo>
                    <a:pt x="65890" y="91618"/>
                    <a:pt x="171300" y="284658"/>
                    <a:pt x="220195" y="293548"/>
                  </a:cubicBezTo>
                  <a:lnTo>
                    <a:pt x="219560" y="300533"/>
                  </a:lnTo>
                  <a:cubicBezTo>
                    <a:pt x="140185" y="304978"/>
                    <a:pt x="221465" y="384353"/>
                    <a:pt x="237340" y="308788"/>
                  </a:cubicBezTo>
                  <a:cubicBezTo>
                    <a:pt x="257025" y="318313"/>
                    <a:pt x="270995" y="334188"/>
                    <a:pt x="287505" y="345618"/>
                  </a:cubicBezTo>
                  <a:cubicBezTo>
                    <a:pt x="250675" y="449123"/>
                    <a:pt x="-15390" y="171628"/>
                    <a:pt x="27155" y="113208"/>
                  </a:cubicBezTo>
                  <a:close/>
                  <a:moveTo>
                    <a:pt x="361165" y="474523"/>
                  </a:moveTo>
                  <a:cubicBezTo>
                    <a:pt x="306555" y="467538"/>
                    <a:pt x="248770" y="360858"/>
                    <a:pt x="328780" y="350063"/>
                  </a:cubicBezTo>
                  <a:cubicBezTo>
                    <a:pt x="400535" y="349428"/>
                    <a:pt x="460860" y="469443"/>
                    <a:pt x="361165" y="474523"/>
                  </a:cubicBezTo>
                  <a:close/>
                  <a:moveTo>
                    <a:pt x="305285" y="380543"/>
                  </a:moveTo>
                  <a:cubicBezTo>
                    <a:pt x="314810" y="401498"/>
                    <a:pt x="324970" y="421818"/>
                    <a:pt x="340845" y="439598"/>
                  </a:cubicBezTo>
                  <a:cubicBezTo>
                    <a:pt x="368785" y="464363"/>
                    <a:pt x="409425" y="441503"/>
                    <a:pt x="387835" y="405308"/>
                  </a:cubicBezTo>
                  <a:cubicBezTo>
                    <a:pt x="365610" y="382448"/>
                    <a:pt x="336400" y="346888"/>
                    <a:pt x="305285" y="380543"/>
                  </a:cubicBezTo>
                  <a:close/>
                  <a:moveTo>
                    <a:pt x="368785" y="429438"/>
                  </a:moveTo>
                  <a:cubicBezTo>
                    <a:pt x="350370" y="433248"/>
                    <a:pt x="342115" y="409118"/>
                    <a:pt x="336400" y="390068"/>
                  </a:cubicBezTo>
                  <a:cubicBezTo>
                    <a:pt x="355450" y="395148"/>
                    <a:pt x="378310" y="411658"/>
                    <a:pt x="368785" y="429438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26" name="Google Shape;326;p6"/>
            <p:cNvSpPr/>
            <p:nvPr/>
          </p:nvSpPr>
          <p:spPr>
            <a:xfrm>
              <a:off x="7556769" y="607048"/>
              <a:ext cx="402022" cy="236475"/>
            </a:xfrm>
            <a:custGeom>
              <a:avLst/>
              <a:gdLst/>
              <a:ahLst/>
              <a:cxnLst/>
              <a:rect l="l" t="t" r="r" b="b"/>
              <a:pathLst>
                <a:path w="828912" h="487578" extrusionOk="0">
                  <a:moveTo>
                    <a:pt x="827267" y="15774"/>
                  </a:moveTo>
                  <a:cubicBezTo>
                    <a:pt x="786627" y="19584"/>
                    <a:pt x="770117" y="89434"/>
                    <a:pt x="721857" y="88164"/>
                  </a:cubicBezTo>
                  <a:cubicBezTo>
                    <a:pt x="653277" y="104674"/>
                    <a:pt x="606287" y="35459"/>
                    <a:pt x="552947" y="2438"/>
                  </a:cubicBezTo>
                  <a:cubicBezTo>
                    <a:pt x="500877" y="-14706"/>
                    <a:pt x="457697" y="63399"/>
                    <a:pt x="413882" y="85624"/>
                  </a:cubicBezTo>
                  <a:cubicBezTo>
                    <a:pt x="335142" y="62764"/>
                    <a:pt x="264657" y="16409"/>
                    <a:pt x="182107" y="6884"/>
                  </a:cubicBezTo>
                  <a:cubicBezTo>
                    <a:pt x="13832" y="196114"/>
                    <a:pt x="114797" y="109119"/>
                    <a:pt x="77332" y="279934"/>
                  </a:cubicBezTo>
                  <a:cubicBezTo>
                    <a:pt x="66537" y="291999"/>
                    <a:pt x="-29983" y="332004"/>
                    <a:pt x="9387" y="343434"/>
                  </a:cubicBezTo>
                  <a:cubicBezTo>
                    <a:pt x="50662" y="334544"/>
                    <a:pt x="84952" y="279934"/>
                    <a:pt x="129402" y="297079"/>
                  </a:cubicBezTo>
                  <a:cubicBezTo>
                    <a:pt x="176392" y="312319"/>
                    <a:pt x="222747" y="330099"/>
                    <a:pt x="265292" y="356134"/>
                  </a:cubicBezTo>
                  <a:cubicBezTo>
                    <a:pt x="276087" y="364389"/>
                    <a:pt x="284977" y="365024"/>
                    <a:pt x="293867" y="356134"/>
                  </a:cubicBezTo>
                  <a:cubicBezTo>
                    <a:pt x="393562" y="278029"/>
                    <a:pt x="442457" y="290094"/>
                    <a:pt x="533897" y="372644"/>
                  </a:cubicBezTo>
                  <a:cubicBezTo>
                    <a:pt x="545962" y="407569"/>
                    <a:pt x="526277" y="473609"/>
                    <a:pt x="568187" y="487579"/>
                  </a:cubicBezTo>
                  <a:cubicBezTo>
                    <a:pt x="606922" y="460909"/>
                    <a:pt x="664707" y="478054"/>
                    <a:pt x="703442" y="453289"/>
                  </a:cubicBezTo>
                  <a:cubicBezTo>
                    <a:pt x="697092" y="439954"/>
                    <a:pt x="694552" y="438049"/>
                    <a:pt x="685662" y="441224"/>
                  </a:cubicBezTo>
                  <a:cubicBezTo>
                    <a:pt x="647562" y="453924"/>
                    <a:pt x="608192" y="451384"/>
                    <a:pt x="565647" y="457099"/>
                  </a:cubicBezTo>
                  <a:cubicBezTo>
                    <a:pt x="530722" y="351054"/>
                    <a:pt x="638037" y="335179"/>
                    <a:pt x="681852" y="264059"/>
                  </a:cubicBezTo>
                  <a:cubicBezTo>
                    <a:pt x="669152" y="215164"/>
                    <a:pt x="663437" y="157379"/>
                    <a:pt x="683122" y="109754"/>
                  </a:cubicBezTo>
                  <a:cubicBezTo>
                    <a:pt x="714237" y="105309"/>
                    <a:pt x="751067" y="116104"/>
                    <a:pt x="774562" y="91339"/>
                  </a:cubicBezTo>
                  <a:cubicBezTo>
                    <a:pt x="787262" y="69114"/>
                    <a:pt x="838698" y="42444"/>
                    <a:pt x="827267" y="15774"/>
                  </a:cubicBezTo>
                  <a:close/>
                  <a:moveTo>
                    <a:pt x="291962" y="332004"/>
                  </a:moveTo>
                  <a:cubicBezTo>
                    <a:pt x="236082" y="338354"/>
                    <a:pt x="173217" y="285649"/>
                    <a:pt x="115432" y="270409"/>
                  </a:cubicBezTo>
                  <a:cubicBezTo>
                    <a:pt x="90032" y="159284"/>
                    <a:pt x="116067" y="100229"/>
                    <a:pt x="200522" y="26569"/>
                  </a:cubicBezTo>
                  <a:cubicBezTo>
                    <a:pt x="260847" y="58319"/>
                    <a:pt x="361177" y="58954"/>
                    <a:pt x="394832" y="119914"/>
                  </a:cubicBezTo>
                  <a:cubicBezTo>
                    <a:pt x="399912" y="261519"/>
                    <a:pt x="438012" y="269774"/>
                    <a:pt x="291962" y="332004"/>
                  </a:cubicBezTo>
                  <a:close/>
                  <a:moveTo>
                    <a:pt x="550407" y="352324"/>
                  </a:moveTo>
                  <a:cubicBezTo>
                    <a:pt x="510402" y="332004"/>
                    <a:pt x="466587" y="307874"/>
                    <a:pt x="431662" y="278664"/>
                  </a:cubicBezTo>
                  <a:cubicBezTo>
                    <a:pt x="443092" y="255804"/>
                    <a:pt x="535802" y="344069"/>
                    <a:pt x="563107" y="328194"/>
                  </a:cubicBezTo>
                  <a:cubicBezTo>
                    <a:pt x="563742" y="298349"/>
                    <a:pt x="504052" y="297079"/>
                    <a:pt x="486272" y="272949"/>
                  </a:cubicBezTo>
                  <a:cubicBezTo>
                    <a:pt x="462142" y="255169"/>
                    <a:pt x="461507" y="255804"/>
                    <a:pt x="428487" y="257709"/>
                  </a:cubicBezTo>
                  <a:cubicBezTo>
                    <a:pt x="400547" y="118644"/>
                    <a:pt x="415787" y="98324"/>
                    <a:pt x="533262" y="22124"/>
                  </a:cubicBezTo>
                  <a:cubicBezTo>
                    <a:pt x="578347" y="42444"/>
                    <a:pt x="611367" y="76099"/>
                    <a:pt x="651372" y="104039"/>
                  </a:cubicBezTo>
                  <a:cubicBezTo>
                    <a:pt x="649467" y="159284"/>
                    <a:pt x="643752" y="213259"/>
                    <a:pt x="653277" y="267234"/>
                  </a:cubicBezTo>
                  <a:cubicBezTo>
                    <a:pt x="625337" y="299619"/>
                    <a:pt x="599302" y="321209"/>
                    <a:pt x="550407" y="352324"/>
                  </a:cubicBezTo>
                  <a:close/>
                  <a:moveTo>
                    <a:pt x="362447" y="111024"/>
                  </a:moveTo>
                  <a:cubicBezTo>
                    <a:pt x="361812" y="137059"/>
                    <a:pt x="340222" y="276124"/>
                    <a:pt x="384037" y="261519"/>
                  </a:cubicBezTo>
                  <a:cubicBezTo>
                    <a:pt x="370702" y="227229"/>
                    <a:pt x="410072" y="110389"/>
                    <a:pt x="362447" y="111024"/>
                  </a:cubicBezTo>
                  <a:close/>
                  <a:moveTo>
                    <a:pt x="222112" y="274854"/>
                  </a:moveTo>
                  <a:cubicBezTo>
                    <a:pt x="194807" y="267234"/>
                    <a:pt x="166867" y="234849"/>
                    <a:pt x="138292" y="246279"/>
                  </a:cubicBezTo>
                  <a:cubicBezTo>
                    <a:pt x="140832" y="274219"/>
                    <a:pt x="241797" y="302159"/>
                    <a:pt x="269737" y="317399"/>
                  </a:cubicBezTo>
                  <a:cubicBezTo>
                    <a:pt x="303392" y="300254"/>
                    <a:pt x="234812" y="284379"/>
                    <a:pt x="222112" y="274854"/>
                  </a:cubicBezTo>
                  <a:close/>
                  <a:moveTo>
                    <a:pt x="199887" y="46889"/>
                  </a:moveTo>
                  <a:cubicBezTo>
                    <a:pt x="182107" y="69749"/>
                    <a:pt x="105272" y="126264"/>
                    <a:pt x="137657" y="151664"/>
                  </a:cubicBezTo>
                  <a:cubicBezTo>
                    <a:pt x="149722" y="130074"/>
                    <a:pt x="253227" y="46889"/>
                    <a:pt x="199887" y="46889"/>
                  </a:cubicBezTo>
                  <a:close/>
                  <a:moveTo>
                    <a:pt x="446267" y="123724"/>
                  </a:moveTo>
                  <a:cubicBezTo>
                    <a:pt x="410707" y="111659"/>
                    <a:pt x="443727" y="204369"/>
                    <a:pt x="440552" y="224054"/>
                  </a:cubicBezTo>
                  <a:cubicBezTo>
                    <a:pt x="449442" y="248184"/>
                    <a:pt x="468492" y="228499"/>
                    <a:pt x="462777" y="219609"/>
                  </a:cubicBezTo>
                  <a:cubicBezTo>
                    <a:pt x="455792" y="185319"/>
                    <a:pt x="462142" y="151664"/>
                    <a:pt x="446267" y="123724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327" name="Google Shape;327;p6"/>
            <p:cNvGrpSpPr/>
            <p:nvPr/>
          </p:nvGrpSpPr>
          <p:grpSpPr>
            <a:xfrm rot="890855">
              <a:off x="3181660" y="515636"/>
              <a:ext cx="370663" cy="217580"/>
              <a:chOff x="1429156" y="1387535"/>
              <a:chExt cx="657769" cy="386112"/>
            </a:xfrm>
          </p:grpSpPr>
          <p:sp>
            <p:nvSpPr>
              <p:cNvPr id="328" name="Google Shape;328;p6"/>
              <p:cNvSpPr/>
              <p:nvPr/>
            </p:nvSpPr>
            <p:spPr>
              <a:xfrm>
                <a:off x="1429156" y="1387535"/>
                <a:ext cx="657769" cy="386112"/>
              </a:xfrm>
              <a:custGeom>
                <a:avLst/>
                <a:gdLst/>
                <a:ahLst/>
                <a:cxnLst/>
                <a:rect l="l" t="t" r="r" b="b"/>
                <a:pathLst>
                  <a:path w="764848" h="448968" extrusionOk="0">
                    <a:moveTo>
                      <a:pt x="741700" y="448969"/>
                    </a:moveTo>
                    <a:cubicBezTo>
                      <a:pt x="719475" y="440079"/>
                      <a:pt x="715030" y="440714"/>
                      <a:pt x="686455" y="443889"/>
                    </a:cubicBezTo>
                    <a:cubicBezTo>
                      <a:pt x="552470" y="455319"/>
                      <a:pt x="419120" y="428649"/>
                      <a:pt x="285770" y="436269"/>
                    </a:cubicBezTo>
                    <a:cubicBezTo>
                      <a:pt x="193060" y="430554"/>
                      <a:pt x="98445" y="428649"/>
                      <a:pt x="6370" y="441349"/>
                    </a:cubicBezTo>
                    <a:cubicBezTo>
                      <a:pt x="-45700" y="400709"/>
                      <a:pt x="237510" y="281329"/>
                      <a:pt x="273070" y="259739"/>
                    </a:cubicBezTo>
                    <a:cubicBezTo>
                      <a:pt x="431820" y="183539"/>
                      <a:pt x="582950" y="91464"/>
                      <a:pt x="735985" y="3834"/>
                    </a:cubicBezTo>
                    <a:cubicBezTo>
                      <a:pt x="748685" y="-3786"/>
                      <a:pt x="759480" y="24"/>
                      <a:pt x="761385" y="14629"/>
                    </a:cubicBezTo>
                    <a:cubicBezTo>
                      <a:pt x="772180" y="114324"/>
                      <a:pt x="753765" y="215924"/>
                      <a:pt x="759480" y="316889"/>
                    </a:cubicBezTo>
                    <a:cubicBezTo>
                      <a:pt x="752495" y="359434"/>
                      <a:pt x="769640" y="414044"/>
                      <a:pt x="741700" y="448969"/>
                    </a:cubicBezTo>
                    <a:close/>
                    <a:moveTo>
                      <a:pt x="615970" y="418489"/>
                    </a:moveTo>
                    <a:cubicBezTo>
                      <a:pt x="647720" y="425474"/>
                      <a:pt x="636290" y="413409"/>
                      <a:pt x="645815" y="393724"/>
                    </a:cubicBezTo>
                    <a:cubicBezTo>
                      <a:pt x="661690" y="396264"/>
                      <a:pt x="657880" y="414044"/>
                      <a:pt x="669945" y="421029"/>
                    </a:cubicBezTo>
                    <a:cubicBezTo>
                      <a:pt x="675660" y="420394"/>
                      <a:pt x="682645" y="420394"/>
                      <a:pt x="690900" y="419759"/>
                    </a:cubicBezTo>
                    <a:cubicBezTo>
                      <a:pt x="692170" y="410234"/>
                      <a:pt x="692805" y="402614"/>
                      <a:pt x="694075" y="394994"/>
                    </a:cubicBezTo>
                    <a:cubicBezTo>
                      <a:pt x="703600" y="394994"/>
                      <a:pt x="705505" y="401979"/>
                      <a:pt x="708680" y="407059"/>
                    </a:cubicBezTo>
                    <a:cubicBezTo>
                      <a:pt x="718205" y="421664"/>
                      <a:pt x="735350" y="405154"/>
                      <a:pt x="734080" y="391819"/>
                    </a:cubicBezTo>
                    <a:cubicBezTo>
                      <a:pt x="734715" y="274344"/>
                      <a:pt x="747415" y="153059"/>
                      <a:pt x="738525" y="37489"/>
                    </a:cubicBezTo>
                    <a:cubicBezTo>
                      <a:pt x="616605" y="87019"/>
                      <a:pt x="508020" y="171474"/>
                      <a:pt x="388005" y="229259"/>
                    </a:cubicBezTo>
                    <a:cubicBezTo>
                      <a:pt x="278785" y="288314"/>
                      <a:pt x="157500" y="328954"/>
                      <a:pt x="59710" y="406424"/>
                    </a:cubicBezTo>
                    <a:cubicBezTo>
                      <a:pt x="81300" y="415949"/>
                      <a:pt x="101620" y="415949"/>
                      <a:pt x="122575" y="412139"/>
                    </a:cubicBezTo>
                    <a:cubicBezTo>
                      <a:pt x="125115" y="401344"/>
                      <a:pt x="127020" y="392454"/>
                      <a:pt x="128925" y="383564"/>
                    </a:cubicBezTo>
                    <a:cubicBezTo>
                      <a:pt x="154325" y="379119"/>
                      <a:pt x="141625" y="432459"/>
                      <a:pt x="165120" y="404519"/>
                    </a:cubicBezTo>
                    <a:cubicBezTo>
                      <a:pt x="167025" y="400074"/>
                      <a:pt x="165755" y="393724"/>
                      <a:pt x="174010" y="391819"/>
                    </a:cubicBezTo>
                    <a:cubicBezTo>
                      <a:pt x="194965" y="416584"/>
                      <a:pt x="208935" y="421664"/>
                      <a:pt x="221000" y="386104"/>
                    </a:cubicBezTo>
                    <a:cubicBezTo>
                      <a:pt x="238145" y="394994"/>
                      <a:pt x="238780" y="428649"/>
                      <a:pt x="264180" y="408964"/>
                    </a:cubicBezTo>
                    <a:cubicBezTo>
                      <a:pt x="266085" y="401344"/>
                      <a:pt x="267990" y="393724"/>
                      <a:pt x="269895" y="385469"/>
                    </a:cubicBezTo>
                    <a:cubicBezTo>
                      <a:pt x="286405" y="388644"/>
                      <a:pt x="279420" y="407059"/>
                      <a:pt x="292755" y="414044"/>
                    </a:cubicBezTo>
                    <a:cubicBezTo>
                      <a:pt x="299105" y="413409"/>
                      <a:pt x="308630" y="412774"/>
                      <a:pt x="314345" y="412139"/>
                    </a:cubicBezTo>
                    <a:cubicBezTo>
                      <a:pt x="323870" y="404519"/>
                      <a:pt x="314980" y="392454"/>
                      <a:pt x="327045" y="388644"/>
                    </a:cubicBezTo>
                    <a:cubicBezTo>
                      <a:pt x="339745" y="400709"/>
                      <a:pt x="348635" y="422934"/>
                      <a:pt x="374670" y="409599"/>
                    </a:cubicBezTo>
                    <a:cubicBezTo>
                      <a:pt x="374035" y="400709"/>
                      <a:pt x="373400" y="391819"/>
                      <a:pt x="372765" y="379119"/>
                    </a:cubicBezTo>
                    <a:cubicBezTo>
                      <a:pt x="405785" y="384199"/>
                      <a:pt x="385465" y="430554"/>
                      <a:pt x="425470" y="414679"/>
                    </a:cubicBezTo>
                    <a:cubicBezTo>
                      <a:pt x="429915" y="409599"/>
                      <a:pt x="424200" y="399439"/>
                      <a:pt x="434360" y="394994"/>
                    </a:cubicBezTo>
                    <a:cubicBezTo>
                      <a:pt x="445790" y="408329"/>
                      <a:pt x="454045" y="430554"/>
                      <a:pt x="478810" y="416584"/>
                    </a:cubicBezTo>
                    <a:cubicBezTo>
                      <a:pt x="485160" y="407694"/>
                      <a:pt x="473730" y="396264"/>
                      <a:pt x="483890" y="386739"/>
                    </a:cubicBezTo>
                    <a:cubicBezTo>
                      <a:pt x="503575" y="401344"/>
                      <a:pt x="502940" y="441984"/>
                      <a:pt x="535325" y="421029"/>
                    </a:cubicBezTo>
                    <a:cubicBezTo>
                      <a:pt x="535960" y="410234"/>
                      <a:pt x="536595" y="398804"/>
                      <a:pt x="537865" y="386739"/>
                    </a:cubicBezTo>
                    <a:cubicBezTo>
                      <a:pt x="560090" y="389914"/>
                      <a:pt x="549295" y="410869"/>
                      <a:pt x="561360" y="421029"/>
                    </a:cubicBezTo>
                    <a:cubicBezTo>
                      <a:pt x="600730" y="433094"/>
                      <a:pt x="587395" y="409599"/>
                      <a:pt x="600095" y="388009"/>
                    </a:cubicBezTo>
                    <a:cubicBezTo>
                      <a:pt x="605810" y="398169"/>
                      <a:pt x="610255" y="407059"/>
                      <a:pt x="615970" y="418489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329" name="Google Shape;329;p6"/>
              <p:cNvSpPr/>
              <p:nvPr/>
            </p:nvSpPr>
            <p:spPr>
              <a:xfrm>
                <a:off x="1703617" y="1534561"/>
                <a:ext cx="308110" cy="146566"/>
              </a:xfrm>
              <a:custGeom>
                <a:avLst/>
                <a:gdLst/>
                <a:ahLst/>
                <a:cxnLst/>
                <a:rect l="l" t="t" r="r" b="b"/>
                <a:pathLst>
                  <a:path w="358267" h="170426" extrusionOk="0">
                    <a:moveTo>
                      <a:pt x="331351" y="0"/>
                    </a:moveTo>
                    <a:cubicBezTo>
                      <a:pt x="385326" y="29845"/>
                      <a:pt x="340241" y="100330"/>
                      <a:pt x="347226" y="149860"/>
                    </a:cubicBezTo>
                    <a:cubicBezTo>
                      <a:pt x="345956" y="186690"/>
                      <a:pt x="250706" y="162560"/>
                      <a:pt x="222766" y="163830"/>
                    </a:cubicBezTo>
                    <a:cubicBezTo>
                      <a:pt x="152281" y="173990"/>
                      <a:pt x="81796" y="159385"/>
                      <a:pt x="10676" y="165735"/>
                    </a:cubicBezTo>
                    <a:cubicBezTo>
                      <a:pt x="-67429" y="148590"/>
                      <a:pt x="307856" y="15240"/>
                      <a:pt x="331351" y="0"/>
                    </a:cubicBezTo>
                    <a:close/>
                    <a:moveTo>
                      <a:pt x="331986" y="27305"/>
                    </a:moveTo>
                    <a:cubicBezTo>
                      <a:pt x="281821" y="40005"/>
                      <a:pt x="86241" y="122555"/>
                      <a:pt x="64651" y="139700"/>
                    </a:cubicBezTo>
                    <a:cubicBezTo>
                      <a:pt x="146566" y="156845"/>
                      <a:pt x="236736" y="147955"/>
                      <a:pt x="321191" y="142875"/>
                    </a:cubicBezTo>
                    <a:cubicBezTo>
                      <a:pt x="327541" y="104140"/>
                      <a:pt x="333891" y="66675"/>
                      <a:pt x="331986" y="27305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330" name="Google Shape;330;p6"/>
            <p:cNvSpPr/>
            <p:nvPr/>
          </p:nvSpPr>
          <p:spPr>
            <a:xfrm rot="-2499483">
              <a:off x="4165391" y="919169"/>
              <a:ext cx="428994" cy="113072"/>
            </a:xfrm>
            <a:custGeom>
              <a:avLst/>
              <a:gdLst/>
              <a:ahLst/>
              <a:cxnLst/>
              <a:rect l="l" t="t" r="r" b="b"/>
              <a:pathLst>
                <a:path w="884171" h="233045" extrusionOk="0">
                  <a:moveTo>
                    <a:pt x="857928" y="0"/>
                  </a:moveTo>
                  <a:cubicBezTo>
                    <a:pt x="574717" y="35560"/>
                    <a:pt x="287698" y="28575"/>
                    <a:pt x="3218" y="62230"/>
                  </a:cubicBezTo>
                  <a:cubicBezTo>
                    <a:pt x="6393" y="102870"/>
                    <a:pt x="-13927" y="213360"/>
                    <a:pt x="19727" y="233045"/>
                  </a:cubicBezTo>
                  <a:cubicBezTo>
                    <a:pt x="151173" y="226695"/>
                    <a:pt x="281348" y="213995"/>
                    <a:pt x="413427" y="214630"/>
                  </a:cubicBezTo>
                  <a:cubicBezTo>
                    <a:pt x="563923" y="219075"/>
                    <a:pt x="715053" y="208280"/>
                    <a:pt x="865548" y="195580"/>
                  </a:cubicBezTo>
                  <a:cubicBezTo>
                    <a:pt x="899203" y="207010"/>
                    <a:pt x="881423" y="5080"/>
                    <a:pt x="857928" y="0"/>
                  </a:cubicBezTo>
                  <a:close/>
                  <a:moveTo>
                    <a:pt x="860467" y="169545"/>
                  </a:moveTo>
                  <a:cubicBezTo>
                    <a:pt x="825542" y="180340"/>
                    <a:pt x="790617" y="177165"/>
                    <a:pt x="756328" y="185420"/>
                  </a:cubicBezTo>
                  <a:cubicBezTo>
                    <a:pt x="748707" y="175260"/>
                    <a:pt x="742357" y="167005"/>
                    <a:pt x="735373" y="157480"/>
                  </a:cubicBezTo>
                  <a:cubicBezTo>
                    <a:pt x="723942" y="175260"/>
                    <a:pt x="730928" y="186690"/>
                    <a:pt x="703623" y="183515"/>
                  </a:cubicBezTo>
                  <a:cubicBezTo>
                    <a:pt x="699813" y="175895"/>
                    <a:pt x="695367" y="168275"/>
                    <a:pt x="690923" y="160020"/>
                  </a:cubicBezTo>
                  <a:cubicBezTo>
                    <a:pt x="677588" y="164465"/>
                    <a:pt x="685842" y="179070"/>
                    <a:pt x="676317" y="184150"/>
                  </a:cubicBezTo>
                  <a:cubicBezTo>
                    <a:pt x="662982" y="182245"/>
                    <a:pt x="673778" y="159385"/>
                    <a:pt x="654092" y="161290"/>
                  </a:cubicBezTo>
                  <a:cubicBezTo>
                    <a:pt x="652188" y="168910"/>
                    <a:pt x="649648" y="177800"/>
                    <a:pt x="647742" y="186690"/>
                  </a:cubicBezTo>
                  <a:cubicBezTo>
                    <a:pt x="598213" y="209550"/>
                    <a:pt x="632503" y="132080"/>
                    <a:pt x="597578" y="128270"/>
                  </a:cubicBezTo>
                  <a:cubicBezTo>
                    <a:pt x="574717" y="146050"/>
                    <a:pt x="625517" y="198120"/>
                    <a:pt x="575988" y="194310"/>
                  </a:cubicBezTo>
                  <a:cubicBezTo>
                    <a:pt x="571542" y="184150"/>
                    <a:pt x="566463" y="172720"/>
                    <a:pt x="561382" y="160020"/>
                  </a:cubicBezTo>
                  <a:cubicBezTo>
                    <a:pt x="548682" y="168910"/>
                    <a:pt x="555667" y="180975"/>
                    <a:pt x="551223" y="189865"/>
                  </a:cubicBezTo>
                  <a:cubicBezTo>
                    <a:pt x="527727" y="199390"/>
                    <a:pt x="528363" y="180340"/>
                    <a:pt x="515663" y="167640"/>
                  </a:cubicBezTo>
                  <a:cubicBezTo>
                    <a:pt x="506138" y="172720"/>
                    <a:pt x="510582" y="179070"/>
                    <a:pt x="509948" y="184785"/>
                  </a:cubicBezTo>
                  <a:cubicBezTo>
                    <a:pt x="503598" y="211455"/>
                    <a:pt x="478832" y="184150"/>
                    <a:pt x="477563" y="168275"/>
                  </a:cubicBezTo>
                  <a:cubicBezTo>
                    <a:pt x="475657" y="168275"/>
                    <a:pt x="473118" y="168910"/>
                    <a:pt x="471213" y="168910"/>
                  </a:cubicBezTo>
                  <a:cubicBezTo>
                    <a:pt x="468673" y="176530"/>
                    <a:pt x="468038" y="185420"/>
                    <a:pt x="468673" y="192405"/>
                  </a:cubicBezTo>
                  <a:cubicBezTo>
                    <a:pt x="419143" y="222885"/>
                    <a:pt x="449623" y="139065"/>
                    <a:pt x="420413" y="134620"/>
                  </a:cubicBezTo>
                  <a:cubicBezTo>
                    <a:pt x="403268" y="157480"/>
                    <a:pt x="441368" y="204470"/>
                    <a:pt x="384852" y="194310"/>
                  </a:cubicBezTo>
                  <a:cubicBezTo>
                    <a:pt x="379773" y="186690"/>
                    <a:pt x="374057" y="178435"/>
                    <a:pt x="367707" y="168910"/>
                  </a:cubicBezTo>
                  <a:cubicBezTo>
                    <a:pt x="355643" y="175260"/>
                    <a:pt x="365802" y="188595"/>
                    <a:pt x="356277" y="194310"/>
                  </a:cubicBezTo>
                  <a:cubicBezTo>
                    <a:pt x="341038" y="190500"/>
                    <a:pt x="348023" y="171450"/>
                    <a:pt x="337227" y="164465"/>
                  </a:cubicBezTo>
                  <a:cubicBezTo>
                    <a:pt x="323893" y="161290"/>
                    <a:pt x="327702" y="179705"/>
                    <a:pt x="325798" y="187960"/>
                  </a:cubicBezTo>
                  <a:cubicBezTo>
                    <a:pt x="311827" y="185420"/>
                    <a:pt x="316907" y="161290"/>
                    <a:pt x="299763" y="167640"/>
                  </a:cubicBezTo>
                  <a:cubicBezTo>
                    <a:pt x="299127" y="175260"/>
                    <a:pt x="298493" y="183515"/>
                    <a:pt x="297857" y="193040"/>
                  </a:cubicBezTo>
                  <a:cubicBezTo>
                    <a:pt x="284523" y="198120"/>
                    <a:pt x="270552" y="196215"/>
                    <a:pt x="255313" y="193675"/>
                  </a:cubicBezTo>
                  <a:cubicBezTo>
                    <a:pt x="253407" y="123190"/>
                    <a:pt x="226102" y="121285"/>
                    <a:pt x="228643" y="193675"/>
                  </a:cubicBezTo>
                  <a:cubicBezTo>
                    <a:pt x="208957" y="210185"/>
                    <a:pt x="200068" y="191770"/>
                    <a:pt x="189907" y="181610"/>
                  </a:cubicBezTo>
                  <a:cubicBezTo>
                    <a:pt x="187368" y="183515"/>
                    <a:pt x="184827" y="184150"/>
                    <a:pt x="184193" y="185420"/>
                  </a:cubicBezTo>
                  <a:cubicBezTo>
                    <a:pt x="179748" y="215265"/>
                    <a:pt x="160063" y="195580"/>
                    <a:pt x="153713" y="178435"/>
                  </a:cubicBezTo>
                  <a:cubicBezTo>
                    <a:pt x="136568" y="176530"/>
                    <a:pt x="152443" y="219075"/>
                    <a:pt x="127043" y="200025"/>
                  </a:cubicBezTo>
                  <a:cubicBezTo>
                    <a:pt x="124502" y="193040"/>
                    <a:pt x="122598" y="184150"/>
                    <a:pt x="116248" y="179070"/>
                  </a:cubicBezTo>
                  <a:cubicBezTo>
                    <a:pt x="104818" y="182245"/>
                    <a:pt x="108627" y="191135"/>
                    <a:pt x="106088" y="197485"/>
                  </a:cubicBezTo>
                  <a:cubicBezTo>
                    <a:pt x="76877" y="236855"/>
                    <a:pt x="86402" y="157480"/>
                    <a:pt x="76877" y="144780"/>
                  </a:cubicBezTo>
                  <a:cubicBezTo>
                    <a:pt x="43857" y="125095"/>
                    <a:pt x="66718" y="187325"/>
                    <a:pt x="62273" y="203200"/>
                  </a:cubicBezTo>
                  <a:cubicBezTo>
                    <a:pt x="52113" y="213360"/>
                    <a:pt x="41318" y="208280"/>
                    <a:pt x="29888" y="208280"/>
                  </a:cubicBezTo>
                  <a:cubicBezTo>
                    <a:pt x="26077" y="177165"/>
                    <a:pt x="5123" y="95250"/>
                    <a:pt x="35602" y="78740"/>
                  </a:cubicBezTo>
                  <a:cubicBezTo>
                    <a:pt x="133393" y="58420"/>
                    <a:pt x="233723" y="57785"/>
                    <a:pt x="333418" y="53975"/>
                  </a:cubicBezTo>
                  <a:cubicBezTo>
                    <a:pt x="505502" y="41910"/>
                    <a:pt x="680763" y="26670"/>
                    <a:pt x="852213" y="30480"/>
                  </a:cubicBezTo>
                  <a:cubicBezTo>
                    <a:pt x="863007" y="74930"/>
                    <a:pt x="864913" y="125730"/>
                    <a:pt x="860467" y="169545"/>
                  </a:cubicBezTo>
                  <a:close/>
                  <a:moveTo>
                    <a:pt x="776648" y="102235"/>
                  </a:moveTo>
                  <a:cubicBezTo>
                    <a:pt x="776648" y="144780"/>
                    <a:pt x="831892" y="132080"/>
                    <a:pt x="839513" y="100965"/>
                  </a:cubicBezTo>
                  <a:cubicBezTo>
                    <a:pt x="838878" y="50800"/>
                    <a:pt x="779188" y="59055"/>
                    <a:pt x="776648" y="102235"/>
                  </a:cubicBezTo>
                  <a:close/>
                  <a:moveTo>
                    <a:pt x="796967" y="102235"/>
                  </a:moveTo>
                  <a:cubicBezTo>
                    <a:pt x="799507" y="89535"/>
                    <a:pt x="809032" y="91440"/>
                    <a:pt x="817288" y="101600"/>
                  </a:cubicBezTo>
                  <a:cubicBezTo>
                    <a:pt x="809032" y="107315"/>
                    <a:pt x="796332" y="116205"/>
                    <a:pt x="796967" y="10223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31" name="Google Shape;331;p6"/>
            <p:cNvSpPr/>
            <p:nvPr/>
          </p:nvSpPr>
          <p:spPr>
            <a:xfrm>
              <a:off x="674582" y="523294"/>
              <a:ext cx="375105" cy="294447"/>
            </a:xfrm>
            <a:custGeom>
              <a:avLst/>
              <a:gdLst/>
              <a:ahLst/>
              <a:cxnLst/>
              <a:rect l="l" t="t" r="r" b="b"/>
              <a:pathLst>
                <a:path w="773413" h="607108" extrusionOk="0">
                  <a:moveTo>
                    <a:pt x="330200" y="266676"/>
                  </a:moveTo>
                  <a:cubicBezTo>
                    <a:pt x="311785" y="287631"/>
                    <a:pt x="356870" y="297791"/>
                    <a:pt x="365125" y="312396"/>
                  </a:cubicBezTo>
                  <a:cubicBezTo>
                    <a:pt x="452120" y="383516"/>
                    <a:pt x="374650" y="271121"/>
                    <a:pt x="330200" y="266676"/>
                  </a:cubicBezTo>
                  <a:close/>
                  <a:moveTo>
                    <a:pt x="345440" y="379706"/>
                  </a:moveTo>
                  <a:cubicBezTo>
                    <a:pt x="343535" y="361291"/>
                    <a:pt x="321945" y="360021"/>
                    <a:pt x="318770" y="343511"/>
                  </a:cubicBezTo>
                  <a:cubicBezTo>
                    <a:pt x="320675" y="320016"/>
                    <a:pt x="302260" y="323826"/>
                    <a:pt x="288925" y="317476"/>
                  </a:cubicBezTo>
                  <a:cubicBezTo>
                    <a:pt x="288290" y="309856"/>
                    <a:pt x="287655" y="302871"/>
                    <a:pt x="287020" y="295886"/>
                  </a:cubicBezTo>
                  <a:cubicBezTo>
                    <a:pt x="256540" y="302871"/>
                    <a:pt x="237490" y="313031"/>
                    <a:pt x="245745" y="340336"/>
                  </a:cubicBezTo>
                  <a:cubicBezTo>
                    <a:pt x="258445" y="358116"/>
                    <a:pt x="277495" y="337796"/>
                    <a:pt x="294005" y="347956"/>
                  </a:cubicBezTo>
                  <a:cubicBezTo>
                    <a:pt x="292100" y="368911"/>
                    <a:pt x="304800" y="377801"/>
                    <a:pt x="325120" y="377801"/>
                  </a:cubicBezTo>
                  <a:cubicBezTo>
                    <a:pt x="336550" y="404471"/>
                    <a:pt x="335915" y="405106"/>
                    <a:pt x="358775" y="416536"/>
                  </a:cubicBezTo>
                  <a:cubicBezTo>
                    <a:pt x="372110" y="422251"/>
                    <a:pt x="386715" y="457176"/>
                    <a:pt x="400050" y="436221"/>
                  </a:cubicBezTo>
                  <a:cubicBezTo>
                    <a:pt x="391795" y="396851"/>
                    <a:pt x="360680" y="405106"/>
                    <a:pt x="345440" y="379706"/>
                  </a:cubicBezTo>
                  <a:close/>
                  <a:moveTo>
                    <a:pt x="507365" y="428601"/>
                  </a:moveTo>
                  <a:cubicBezTo>
                    <a:pt x="495935" y="401296"/>
                    <a:pt x="474345" y="382881"/>
                    <a:pt x="453390" y="364466"/>
                  </a:cubicBezTo>
                  <a:cubicBezTo>
                    <a:pt x="431165" y="346051"/>
                    <a:pt x="431165" y="391136"/>
                    <a:pt x="451485" y="393676"/>
                  </a:cubicBezTo>
                  <a:cubicBezTo>
                    <a:pt x="487045" y="408916"/>
                    <a:pt x="488315" y="451461"/>
                    <a:pt x="525145" y="467336"/>
                  </a:cubicBezTo>
                  <a:cubicBezTo>
                    <a:pt x="542925" y="447651"/>
                    <a:pt x="513715" y="441301"/>
                    <a:pt x="507365" y="428601"/>
                  </a:cubicBezTo>
                  <a:close/>
                  <a:moveTo>
                    <a:pt x="504825" y="315571"/>
                  </a:moveTo>
                  <a:cubicBezTo>
                    <a:pt x="500380" y="301601"/>
                    <a:pt x="481965" y="299061"/>
                    <a:pt x="480060" y="284456"/>
                  </a:cubicBezTo>
                  <a:cubicBezTo>
                    <a:pt x="474980" y="258421"/>
                    <a:pt x="442595" y="265406"/>
                    <a:pt x="434340" y="241276"/>
                  </a:cubicBezTo>
                  <a:cubicBezTo>
                    <a:pt x="421005" y="238101"/>
                    <a:pt x="410210" y="251436"/>
                    <a:pt x="398145" y="240006"/>
                  </a:cubicBezTo>
                  <a:cubicBezTo>
                    <a:pt x="403860" y="233656"/>
                    <a:pt x="408940" y="232386"/>
                    <a:pt x="417195" y="228576"/>
                  </a:cubicBezTo>
                  <a:cubicBezTo>
                    <a:pt x="400050" y="175871"/>
                    <a:pt x="313690" y="272391"/>
                    <a:pt x="419735" y="267311"/>
                  </a:cubicBezTo>
                  <a:cubicBezTo>
                    <a:pt x="422275" y="289536"/>
                    <a:pt x="445770" y="278741"/>
                    <a:pt x="461645" y="288266"/>
                  </a:cubicBezTo>
                  <a:cubicBezTo>
                    <a:pt x="460375" y="315571"/>
                    <a:pt x="490855" y="330176"/>
                    <a:pt x="508000" y="347321"/>
                  </a:cubicBezTo>
                  <a:cubicBezTo>
                    <a:pt x="532130" y="360656"/>
                    <a:pt x="526415" y="399391"/>
                    <a:pt x="563245" y="392406"/>
                  </a:cubicBezTo>
                  <a:cubicBezTo>
                    <a:pt x="560070" y="370181"/>
                    <a:pt x="537210" y="365101"/>
                    <a:pt x="537210" y="340971"/>
                  </a:cubicBezTo>
                  <a:cubicBezTo>
                    <a:pt x="524510" y="334621"/>
                    <a:pt x="509270" y="329541"/>
                    <a:pt x="504825" y="315571"/>
                  </a:cubicBezTo>
                  <a:close/>
                  <a:moveTo>
                    <a:pt x="744220" y="156186"/>
                  </a:moveTo>
                  <a:cubicBezTo>
                    <a:pt x="658495" y="119991"/>
                    <a:pt x="573405" y="78081"/>
                    <a:pt x="509270" y="8231"/>
                  </a:cubicBezTo>
                  <a:cubicBezTo>
                    <a:pt x="478155" y="-22249"/>
                    <a:pt x="454660" y="40616"/>
                    <a:pt x="430530" y="55856"/>
                  </a:cubicBezTo>
                  <a:cubicBezTo>
                    <a:pt x="309880" y="170156"/>
                    <a:pt x="172720" y="286361"/>
                    <a:pt x="0" y="294616"/>
                  </a:cubicBezTo>
                  <a:cubicBezTo>
                    <a:pt x="14605" y="319381"/>
                    <a:pt x="14605" y="318746"/>
                    <a:pt x="29845" y="328271"/>
                  </a:cubicBezTo>
                  <a:cubicBezTo>
                    <a:pt x="91440" y="365736"/>
                    <a:pt x="144780" y="415901"/>
                    <a:pt x="205740" y="454001"/>
                  </a:cubicBezTo>
                  <a:cubicBezTo>
                    <a:pt x="279400" y="483211"/>
                    <a:pt x="368935" y="638786"/>
                    <a:pt x="440690" y="601322"/>
                  </a:cubicBezTo>
                  <a:cubicBezTo>
                    <a:pt x="623570" y="562586"/>
                    <a:pt x="855980" y="342876"/>
                    <a:pt x="744220" y="156186"/>
                  </a:cubicBezTo>
                  <a:close/>
                  <a:moveTo>
                    <a:pt x="412750" y="585447"/>
                  </a:moveTo>
                  <a:cubicBezTo>
                    <a:pt x="372110" y="579731"/>
                    <a:pt x="340995" y="535916"/>
                    <a:pt x="308610" y="511786"/>
                  </a:cubicBezTo>
                  <a:cubicBezTo>
                    <a:pt x="229235" y="438761"/>
                    <a:pt x="133985" y="389866"/>
                    <a:pt x="57150" y="314301"/>
                  </a:cubicBezTo>
                  <a:cubicBezTo>
                    <a:pt x="231140" y="271756"/>
                    <a:pt x="370840" y="152376"/>
                    <a:pt x="493395" y="26646"/>
                  </a:cubicBezTo>
                  <a:cubicBezTo>
                    <a:pt x="561975" y="90781"/>
                    <a:pt x="644525" y="126976"/>
                    <a:pt x="723265" y="173966"/>
                  </a:cubicBezTo>
                  <a:cubicBezTo>
                    <a:pt x="699135" y="203176"/>
                    <a:pt x="664210" y="216511"/>
                    <a:pt x="643255" y="243816"/>
                  </a:cubicBezTo>
                  <a:cubicBezTo>
                    <a:pt x="660400" y="283186"/>
                    <a:pt x="710565" y="292076"/>
                    <a:pt x="733425" y="327636"/>
                  </a:cubicBezTo>
                  <a:cubicBezTo>
                    <a:pt x="689610" y="466701"/>
                    <a:pt x="548005" y="554966"/>
                    <a:pt x="412750" y="585447"/>
                  </a:cubicBezTo>
                  <a:close/>
                  <a:moveTo>
                    <a:pt x="674370" y="250166"/>
                  </a:moveTo>
                  <a:cubicBezTo>
                    <a:pt x="697865" y="229211"/>
                    <a:pt x="714375" y="205716"/>
                    <a:pt x="743585" y="197461"/>
                  </a:cubicBezTo>
                  <a:cubicBezTo>
                    <a:pt x="744855" y="232386"/>
                    <a:pt x="751205" y="265406"/>
                    <a:pt x="738505" y="299061"/>
                  </a:cubicBezTo>
                  <a:cubicBezTo>
                    <a:pt x="712470" y="288266"/>
                    <a:pt x="697865" y="265406"/>
                    <a:pt x="674370" y="250166"/>
                  </a:cubicBezTo>
                  <a:close/>
                  <a:moveTo>
                    <a:pt x="641985" y="310491"/>
                  </a:moveTo>
                  <a:cubicBezTo>
                    <a:pt x="619760" y="306681"/>
                    <a:pt x="605790" y="289536"/>
                    <a:pt x="589280" y="280011"/>
                  </a:cubicBezTo>
                  <a:cubicBezTo>
                    <a:pt x="587375" y="270486"/>
                    <a:pt x="586105" y="263501"/>
                    <a:pt x="584835" y="255881"/>
                  </a:cubicBezTo>
                  <a:cubicBezTo>
                    <a:pt x="541020" y="246356"/>
                    <a:pt x="568960" y="223496"/>
                    <a:pt x="506095" y="215241"/>
                  </a:cubicBezTo>
                  <a:cubicBezTo>
                    <a:pt x="534670" y="166346"/>
                    <a:pt x="490220" y="189841"/>
                    <a:pt x="461645" y="186031"/>
                  </a:cubicBezTo>
                  <a:cubicBezTo>
                    <a:pt x="436245" y="172061"/>
                    <a:pt x="474345" y="158726"/>
                    <a:pt x="487045" y="156186"/>
                  </a:cubicBezTo>
                  <a:cubicBezTo>
                    <a:pt x="502920" y="130786"/>
                    <a:pt x="456565" y="133961"/>
                    <a:pt x="447040" y="148566"/>
                  </a:cubicBezTo>
                  <a:cubicBezTo>
                    <a:pt x="419100" y="174601"/>
                    <a:pt x="444500" y="210796"/>
                    <a:pt x="478790" y="206986"/>
                  </a:cubicBezTo>
                  <a:cubicBezTo>
                    <a:pt x="490855" y="245086"/>
                    <a:pt x="502285" y="234291"/>
                    <a:pt x="534670" y="244451"/>
                  </a:cubicBezTo>
                  <a:cubicBezTo>
                    <a:pt x="539115" y="264771"/>
                    <a:pt x="565785" y="269851"/>
                    <a:pt x="571500" y="292711"/>
                  </a:cubicBezTo>
                  <a:cubicBezTo>
                    <a:pt x="590550" y="305411"/>
                    <a:pt x="613410" y="332081"/>
                    <a:pt x="638175" y="329541"/>
                  </a:cubicBezTo>
                  <a:cubicBezTo>
                    <a:pt x="647700" y="327636"/>
                    <a:pt x="648335" y="313666"/>
                    <a:pt x="641985" y="310491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332" name="Google Shape;332;p6"/>
            <p:cNvGrpSpPr/>
            <p:nvPr/>
          </p:nvGrpSpPr>
          <p:grpSpPr>
            <a:xfrm>
              <a:off x="3707787" y="505390"/>
              <a:ext cx="212392" cy="256778"/>
              <a:chOff x="1010452" y="1144365"/>
              <a:chExt cx="376916" cy="455685"/>
            </a:xfrm>
          </p:grpSpPr>
          <p:sp>
            <p:nvSpPr>
              <p:cNvPr id="333" name="Google Shape;333;p6"/>
              <p:cNvSpPr/>
              <p:nvPr/>
            </p:nvSpPr>
            <p:spPr>
              <a:xfrm>
                <a:off x="1010452" y="1144365"/>
                <a:ext cx="376916" cy="455685"/>
              </a:xfrm>
              <a:custGeom>
                <a:avLst/>
                <a:gdLst/>
                <a:ahLst/>
                <a:cxnLst/>
                <a:rect l="l" t="t" r="r" b="b"/>
                <a:pathLst>
                  <a:path w="438274" h="529866" extrusionOk="0">
                    <a:moveTo>
                      <a:pt x="42669" y="358775"/>
                    </a:moveTo>
                    <a:cubicBezTo>
                      <a:pt x="32509" y="365760"/>
                      <a:pt x="24889" y="370840"/>
                      <a:pt x="16634" y="376555"/>
                    </a:cubicBezTo>
                    <a:cubicBezTo>
                      <a:pt x="759" y="367030"/>
                      <a:pt x="-511" y="353060"/>
                      <a:pt x="124" y="337820"/>
                    </a:cubicBezTo>
                    <a:cubicBezTo>
                      <a:pt x="25524" y="336550"/>
                      <a:pt x="44574" y="340360"/>
                      <a:pt x="69339" y="353060"/>
                    </a:cubicBezTo>
                    <a:cubicBezTo>
                      <a:pt x="81404" y="349250"/>
                      <a:pt x="94739" y="345440"/>
                      <a:pt x="107439" y="340995"/>
                    </a:cubicBezTo>
                    <a:cubicBezTo>
                      <a:pt x="139189" y="224155"/>
                      <a:pt x="129029" y="254000"/>
                      <a:pt x="172209" y="186055"/>
                    </a:cubicBezTo>
                    <a:cubicBezTo>
                      <a:pt x="136014" y="133985"/>
                      <a:pt x="101089" y="64770"/>
                      <a:pt x="130934" y="0"/>
                    </a:cubicBezTo>
                    <a:cubicBezTo>
                      <a:pt x="181099" y="8255"/>
                      <a:pt x="230629" y="101600"/>
                      <a:pt x="237614" y="151130"/>
                    </a:cubicBezTo>
                    <a:cubicBezTo>
                      <a:pt x="282699" y="160020"/>
                      <a:pt x="330324" y="148590"/>
                      <a:pt x="366519" y="186055"/>
                    </a:cubicBezTo>
                    <a:cubicBezTo>
                      <a:pt x="391284" y="211455"/>
                      <a:pt x="430654" y="226695"/>
                      <a:pt x="438274" y="264795"/>
                    </a:cubicBezTo>
                    <a:cubicBezTo>
                      <a:pt x="363344" y="320040"/>
                      <a:pt x="256029" y="259080"/>
                      <a:pt x="195704" y="205740"/>
                    </a:cubicBezTo>
                    <a:cubicBezTo>
                      <a:pt x="153794" y="228600"/>
                      <a:pt x="141094" y="292100"/>
                      <a:pt x="136649" y="332740"/>
                    </a:cubicBezTo>
                    <a:cubicBezTo>
                      <a:pt x="143634" y="339090"/>
                      <a:pt x="151889" y="345440"/>
                      <a:pt x="160779" y="353060"/>
                    </a:cubicBezTo>
                    <a:cubicBezTo>
                      <a:pt x="169669" y="349885"/>
                      <a:pt x="178559" y="346075"/>
                      <a:pt x="188084" y="342900"/>
                    </a:cubicBezTo>
                    <a:cubicBezTo>
                      <a:pt x="193799" y="347345"/>
                      <a:pt x="199514" y="351790"/>
                      <a:pt x="205864" y="357505"/>
                    </a:cubicBezTo>
                    <a:cubicBezTo>
                      <a:pt x="238249" y="346710"/>
                      <a:pt x="275079" y="366395"/>
                      <a:pt x="310004" y="365125"/>
                    </a:cubicBezTo>
                    <a:cubicBezTo>
                      <a:pt x="348104" y="407670"/>
                      <a:pt x="245869" y="379095"/>
                      <a:pt x="227454" y="375285"/>
                    </a:cubicBezTo>
                    <a:cubicBezTo>
                      <a:pt x="220469" y="379095"/>
                      <a:pt x="212849" y="384175"/>
                      <a:pt x="203959" y="388620"/>
                    </a:cubicBezTo>
                    <a:cubicBezTo>
                      <a:pt x="196974" y="386080"/>
                      <a:pt x="188719" y="381000"/>
                      <a:pt x="184274" y="375920"/>
                    </a:cubicBezTo>
                    <a:cubicBezTo>
                      <a:pt x="167129" y="374650"/>
                      <a:pt x="151889" y="373380"/>
                      <a:pt x="134744" y="372110"/>
                    </a:cubicBezTo>
                    <a:cubicBezTo>
                      <a:pt x="134744" y="381000"/>
                      <a:pt x="139189" y="389890"/>
                      <a:pt x="145539" y="395605"/>
                    </a:cubicBezTo>
                    <a:cubicBezTo>
                      <a:pt x="186179" y="433070"/>
                      <a:pt x="166494" y="499110"/>
                      <a:pt x="128394" y="528955"/>
                    </a:cubicBezTo>
                    <a:cubicBezTo>
                      <a:pt x="69974" y="541020"/>
                      <a:pt x="67434" y="429895"/>
                      <a:pt x="99819" y="396875"/>
                    </a:cubicBezTo>
                    <a:cubicBezTo>
                      <a:pt x="113154" y="386715"/>
                      <a:pt x="109979" y="361315"/>
                      <a:pt x="90294" y="370205"/>
                    </a:cubicBezTo>
                    <a:cubicBezTo>
                      <a:pt x="71244" y="380365"/>
                      <a:pt x="57909" y="368300"/>
                      <a:pt x="42669" y="358775"/>
                    </a:cubicBezTo>
                    <a:close/>
                    <a:moveTo>
                      <a:pt x="111884" y="481965"/>
                    </a:moveTo>
                    <a:cubicBezTo>
                      <a:pt x="107439" y="512445"/>
                      <a:pt x="133474" y="506095"/>
                      <a:pt x="111249" y="482600"/>
                    </a:cubicBezTo>
                    <a:cubicBezTo>
                      <a:pt x="110614" y="470535"/>
                      <a:pt x="109979" y="458470"/>
                      <a:pt x="108709" y="446405"/>
                    </a:cubicBezTo>
                    <a:cubicBezTo>
                      <a:pt x="105534" y="458470"/>
                      <a:pt x="99184" y="471805"/>
                      <a:pt x="111884" y="481965"/>
                    </a:cubicBezTo>
                    <a:close/>
                    <a:moveTo>
                      <a:pt x="200784" y="171450"/>
                    </a:moveTo>
                    <a:cubicBezTo>
                      <a:pt x="233804" y="126365"/>
                      <a:pt x="188084" y="57785"/>
                      <a:pt x="148079" y="34290"/>
                    </a:cubicBezTo>
                    <a:cubicBezTo>
                      <a:pt x="130934" y="70485"/>
                      <a:pt x="156334" y="168910"/>
                      <a:pt x="200784" y="171450"/>
                    </a:cubicBezTo>
                    <a:lnTo>
                      <a:pt x="200784" y="171450"/>
                    </a:lnTo>
                    <a:close/>
                    <a:moveTo>
                      <a:pt x="241424" y="220980"/>
                    </a:moveTo>
                    <a:lnTo>
                      <a:pt x="242059" y="219075"/>
                    </a:lnTo>
                    <a:lnTo>
                      <a:pt x="240154" y="220345"/>
                    </a:lnTo>
                    <a:cubicBezTo>
                      <a:pt x="289684" y="245110"/>
                      <a:pt x="363979" y="292100"/>
                      <a:pt x="412239" y="248920"/>
                    </a:cubicBezTo>
                    <a:cubicBezTo>
                      <a:pt x="370964" y="205740"/>
                      <a:pt x="304289" y="149860"/>
                      <a:pt x="243964" y="186690"/>
                    </a:cubicBezTo>
                    <a:cubicBezTo>
                      <a:pt x="269999" y="217170"/>
                      <a:pt x="344294" y="203835"/>
                      <a:pt x="353819" y="244475"/>
                    </a:cubicBezTo>
                    <a:cubicBezTo>
                      <a:pt x="318259" y="237490"/>
                      <a:pt x="280159" y="214630"/>
                      <a:pt x="241424" y="220980"/>
                    </a:cubicBezTo>
                    <a:close/>
                    <a:moveTo>
                      <a:pt x="139189" y="431165"/>
                    </a:moveTo>
                    <a:cubicBezTo>
                      <a:pt x="135379" y="450215"/>
                      <a:pt x="134744" y="450215"/>
                      <a:pt x="140459" y="465455"/>
                    </a:cubicBezTo>
                    <a:cubicBezTo>
                      <a:pt x="146809" y="453390"/>
                      <a:pt x="145539" y="443230"/>
                      <a:pt x="139189" y="431165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334" name="Google Shape;334;p6"/>
              <p:cNvSpPr/>
              <p:nvPr/>
            </p:nvSpPr>
            <p:spPr>
              <a:xfrm>
                <a:off x="1151008" y="1222803"/>
                <a:ext cx="35003" cy="68520"/>
              </a:xfrm>
              <a:custGeom>
                <a:avLst/>
                <a:gdLst/>
                <a:ahLst/>
                <a:cxnLst/>
                <a:rect l="l" t="t" r="r" b="b"/>
                <a:pathLst>
                  <a:path w="40701" h="79674" extrusionOk="0">
                    <a:moveTo>
                      <a:pt x="38100" y="79674"/>
                    </a:moveTo>
                    <a:cubicBezTo>
                      <a:pt x="20320" y="56179"/>
                      <a:pt x="8255" y="30144"/>
                      <a:pt x="0" y="2840"/>
                    </a:cubicBezTo>
                    <a:cubicBezTo>
                      <a:pt x="24130" y="-16210"/>
                      <a:pt x="48895" y="66340"/>
                      <a:pt x="38100" y="79674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335" name="Google Shape;335;p6"/>
            <p:cNvSpPr/>
            <p:nvPr/>
          </p:nvSpPr>
          <p:spPr>
            <a:xfrm rot="-1100489">
              <a:off x="8420309" y="672386"/>
              <a:ext cx="223722" cy="226855"/>
            </a:xfrm>
            <a:custGeom>
              <a:avLst/>
              <a:gdLst/>
              <a:ahLst/>
              <a:cxnLst/>
              <a:rect l="l" t="t" r="r" b="b"/>
              <a:pathLst>
                <a:path w="461644" h="468109" extrusionOk="0">
                  <a:moveTo>
                    <a:pt x="313055" y="28998"/>
                  </a:moveTo>
                  <a:cubicBezTo>
                    <a:pt x="261620" y="-13547"/>
                    <a:pt x="187960" y="-4022"/>
                    <a:pt x="131445" y="23918"/>
                  </a:cubicBezTo>
                  <a:cubicBezTo>
                    <a:pt x="158750" y="209973"/>
                    <a:pt x="74295" y="277918"/>
                    <a:pt x="0" y="435398"/>
                  </a:cubicBezTo>
                  <a:cubicBezTo>
                    <a:pt x="26670" y="495088"/>
                    <a:pt x="107314" y="453178"/>
                    <a:pt x="158750" y="461433"/>
                  </a:cubicBezTo>
                  <a:cubicBezTo>
                    <a:pt x="257810" y="439208"/>
                    <a:pt x="367664" y="470323"/>
                    <a:pt x="461645" y="435398"/>
                  </a:cubicBezTo>
                  <a:cubicBezTo>
                    <a:pt x="369570" y="280458"/>
                    <a:pt x="297814" y="222038"/>
                    <a:pt x="313055" y="28998"/>
                  </a:cubicBezTo>
                  <a:close/>
                  <a:moveTo>
                    <a:pt x="270510" y="39158"/>
                  </a:moveTo>
                  <a:cubicBezTo>
                    <a:pt x="237489" y="54398"/>
                    <a:pt x="205105" y="51858"/>
                    <a:pt x="172085" y="38523"/>
                  </a:cubicBezTo>
                  <a:cubicBezTo>
                    <a:pt x="197485" y="14393"/>
                    <a:pt x="243205" y="16933"/>
                    <a:pt x="270510" y="39158"/>
                  </a:cubicBezTo>
                  <a:close/>
                  <a:moveTo>
                    <a:pt x="160655" y="63923"/>
                  </a:moveTo>
                  <a:cubicBezTo>
                    <a:pt x="203835" y="69638"/>
                    <a:pt x="242570" y="70273"/>
                    <a:pt x="287020" y="64558"/>
                  </a:cubicBezTo>
                  <a:cubicBezTo>
                    <a:pt x="301625" y="119803"/>
                    <a:pt x="283845" y="182033"/>
                    <a:pt x="306070" y="232833"/>
                  </a:cubicBezTo>
                  <a:cubicBezTo>
                    <a:pt x="314325" y="244898"/>
                    <a:pt x="330835" y="258868"/>
                    <a:pt x="321310" y="274743"/>
                  </a:cubicBezTo>
                  <a:cubicBezTo>
                    <a:pt x="258445" y="376978"/>
                    <a:pt x="194310" y="273473"/>
                    <a:pt x="116839" y="281728"/>
                  </a:cubicBezTo>
                  <a:cubicBezTo>
                    <a:pt x="172085" y="168063"/>
                    <a:pt x="155575" y="180763"/>
                    <a:pt x="160655" y="63923"/>
                  </a:cubicBezTo>
                  <a:close/>
                  <a:moveTo>
                    <a:pt x="350520" y="430318"/>
                  </a:moveTo>
                  <a:cubicBezTo>
                    <a:pt x="243839" y="425238"/>
                    <a:pt x="137795" y="444923"/>
                    <a:pt x="31750" y="441113"/>
                  </a:cubicBezTo>
                  <a:cubicBezTo>
                    <a:pt x="123189" y="141393"/>
                    <a:pt x="212089" y="450003"/>
                    <a:pt x="340360" y="284903"/>
                  </a:cubicBezTo>
                  <a:cubicBezTo>
                    <a:pt x="373380" y="329353"/>
                    <a:pt x="400685" y="368088"/>
                    <a:pt x="425450" y="415713"/>
                  </a:cubicBezTo>
                  <a:cubicBezTo>
                    <a:pt x="418464" y="425238"/>
                    <a:pt x="368935" y="431588"/>
                    <a:pt x="350520" y="430318"/>
                  </a:cubicBezTo>
                  <a:close/>
                  <a:moveTo>
                    <a:pt x="275589" y="413173"/>
                  </a:moveTo>
                  <a:cubicBezTo>
                    <a:pt x="280670" y="396663"/>
                    <a:pt x="275589" y="382058"/>
                    <a:pt x="274320" y="363643"/>
                  </a:cubicBezTo>
                  <a:cubicBezTo>
                    <a:pt x="203200" y="347768"/>
                    <a:pt x="209550" y="449368"/>
                    <a:pt x="275589" y="413173"/>
                  </a:cubicBezTo>
                  <a:close/>
                  <a:moveTo>
                    <a:pt x="250189" y="403648"/>
                  </a:moveTo>
                  <a:cubicBezTo>
                    <a:pt x="236855" y="403013"/>
                    <a:pt x="242570" y="390313"/>
                    <a:pt x="252095" y="387773"/>
                  </a:cubicBezTo>
                  <a:cubicBezTo>
                    <a:pt x="264160" y="389678"/>
                    <a:pt x="259714" y="403013"/>
                    <a:pt x="250189" y="403648"/>
                  </a:cubicBezTo>
                  <a:close/>
                  <a:moveTo>
                    <a:pt x="160020" y="336338"/>
                  </a:moveTo>
                  <a:cubicBezTo>
                    <a:pt x="121920" y="334433"/>
                    <a:pt x="120014" y="387138"/>
                    <a:pt x="158750" y="385233"/>
                  </a:cubicBezTo>
                  <a:cubicBezTo>
                    <a:pt x="191770" y="387773"/>
                    <a:pt x="194310" y="335703"/>
                    <a:pt x="160020" y="336338"/>
                  </a:cubicBezTo>
                  <a:close/>
                  <a:moveTo>
                    <a:pt x="153035" y="363008"/>
                  </a:moveTo>
                  <a:cubicBezTo>
                    <a:pt x="160020" y="361103"/>
                    <a:pt x="163830" y="354118"/>
                    <a:pt x="167639" y="365548"/>
                  </a:cubicBezTo>
                  <a:cubicBezTo>
                    <a:pt x="161289" y="366183"/>
                    <a:pt x="155575" y="370628"/>
                    <a:pt x="153035" y="363008"/>
                  </a:cubicBezTo>
                  <a:close/>
                  <a:moveTo>
                    <a:pt x="235585" y="262678"/>
                  </a:moveTo>
                  <a:cubicBezTo>
                    <a:pt x="268605" y="265218"/>
                    <a:pt x="281305" y="215053"/>
                    <a:pt x="240030" y="211243"/>
                  </a:cubicBezTo>
                  <a:cubicBezTo>
                    <a:pt x="203200" y="206798"/>
                    <a:pt x="203835" y="257598"/>
                    <a:pt x="235585" y="262678"/>
                  </a:cubicBezTo>
                  <a:close/>
                  <a:moveTo>
                    <a:pt x="248285" y="235373"/>
                  </a:moveTo>
                  <a:cubicBezTo>
                    <a:pt x="242570" y="240453"/>
                    <a:pt x="237489" y="246803"/>
                    <a:pt x="232410" y="238548"/>
                  </a:cubicBezTo>
                  <a:cubicBezTo>
                    <a:pt x="231139" y="228388"/>
                    <a:pt x="240664" y="230293"/>
                    <a:pt x="248285" y="235373"/>
                  </a:cubicBezTo>
                  <a:close/>
                  <a:moveTo>
                    <a:pt x="224155" y="133138"/>
                  </a:moveTo>
                  <a:cubicBezTo>
                    <a:pt x="224789" y="115993"/>
                    <a:pt x="196214" y="108373"/>
                    <a:pt x="193675" y="129328"/>
                  </a:cubicBezTo>
                  <a:cubicBezTo>
                    <a:pt x="190500" y="154093"/>
                    <a:pt x="222250" y="155998"/>
                    <a:pt x="224155" y="133138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36" name="Google Shape;336;p6"/>
            <p:cNvSpPr/>
            <p:nvPr/>
          </p:nvSpPr>
          <p:spPr>
            <a:xfrm>
              <a:off x="3572521" y="981550"/>
              <a:ext cx="255529" cy="288428"/>
            </a:xfrm>
            <a:custGeom>
              <a:avLst/>
              <a:gdLst/>
              <a:ahLst/>
              <a:cxnLst/>
              <a:rect l="l" t="t" r="r" b="b"/>
              <a:pathLst>
                <a:path w="526864" h="594697" extrusionOk="0">
                  <a:moveTo>
                    <a:pt x="476936" y="348155"/>
                  </a:moveTo>
                  <a:cubicBezTo>
                    <a:pt x="414706" y="390065"/>
                    <a:pt x="352476" y="373555"/>
                    <a:pt x="427406" y="306880"/>
                  </a:cubicBezTo>
                  <a:cubicBezTo>
                    <a:pt x="588696" y="206550"/>
                    <a:pt x="435661" y="-15065"/>
                    <a:pt x="280086" y="810"/>
                  </a:cubicBezTo>
                  <a:cubicBezTo>
                    <a:pt x="137211" y="13510"/>
                    <a:pt x="14656" y="153845"/>
                    <a:pt x="51" y="293545"/>
                  </a:cubicBezTo>
                  <a:cubicBezTo>
                    <a:pt x="-3759" y="510080"/>
                    <a:pt x="205791" y="675815"/>
                    <a:pt x="402641" y="552625"/>
                  </a:cubicBezTo>
                  <a:cubicBezTo>
                    <a:pt x="461061" y="528495"/>
                    <a:pt x="601396" y="353870"/>
                    <a:pt x="476936" y="348155"/>
                  </a:cubicBezTo>
                  <a:close/>
                  <a:moveTo>
                    <a:pt x="205156" y="568500"/>
                  </a:moveTo>
                  <a:cubicBezTo>
                    <a:pt x="39421" y="529765"/>
                    <a:pt x="-27254" y="296085"/>
                    <a:pt x="67996" y="162735"/>
                  </a:cubicBezTo>
                  <a:cubicBezTo>
                    <a:pt x="139116" y="53515"/>
                    <a:pt x="294691" y="-44275"/>
                    <a:pt x="410896" y="59865"/>
                  </a:cubicBezTo>
                  <a:cubicBezTo>
                    <a:pt x="457251" y="97965"/>
                    <a:pt x="501066" y="170990"/>
                    <a:pt x="469316" y="230045"/>
                  </a:cubicBezTo>
                  <a:cubicBezTo>
                    <a:pt x="447726" y="280845"/>
                    <a:pt x="340411" y="315135"/>
                    <a:pt x="379146" y="376095"/>
                  </a:cubicBezTo>
                  <a:cubicBezTo>
                    <a:pt x="412801" y="414830"/>
                    <a:pt x="457886" y="371650"/>
                    <a:pt x="497256" y="369745"/>
                  </a:cubicBezTo>
                  <a:cubicBezTo>
                    <a:pt x="507416" y="503095"/>
                    <a:pt x="323901" y="594535"/>
                    <a:pt x="205156" y="568500"/>
                  </a:cubicBezTo>
                  <a:close/>
                  <a:moveTo>
                    <a:pt x="132766" y="332915"/>
                  </a:moveTo>
                  <a:cubicBezTo>
                    <a:pt x="154991" y="341805"/>
                    <a:pt x="200076" y="333550"/>
                    <a:pt x="181026" y="301165"/>
                  </a:cubicBezTo>
                  <a:cubicBezTo>
                    <a:pt x="172136" y="286560"/>
                    <a:pt x="167691" y="270050"/>
                    <a:pt x="172771" y="252270"/>
                  </a:cubicBezTo>
                  <a:cubicBezTo>
                    <a:pt x="176581" y="210995"/>
                    <a:pt x="122606" y="217345"/>
                    <a:pt x="95936" y="212900"/>
                  </a:cubicBezTo>
                  <a:cubicBezTo>
                    <a:pt x="30531" y="204645"/>
                    <a:pt x="20371" y="327200"/>
                    <a:pt x="76886" y="346885"/>
                  </a:cubicBezTo>
                  <a:cubicBezTo>
                    <a:pt x="96571" y="336090"/>
                    <a:pt x="109906" y="322755"/>
                    <a:pt x="132766" y="332915"/>
                  </a:cubicBezTo>
                  <a:close/>
                  <a:moveTo>
                    <a:pt x="283261" y="118920"/>
                  </a:moveTo>
                  <a:cubicBezTo>
                    <a:pt x="299771" y="35735"/>
                    <a:pt x="146101" y="25575"/>
                    <a:pt x="179756" y="118920"/>
                  </a:cubicBezTo>
                  <a:cubicBezTo>
                    <a:pt x="116256" y="200835"/>
                    <a:pt x="250241" y="230045"/>
                    <a:pt x="283261" y="118920"/>
                  </a:cubicBezTo>
                  <a:close/>
                  <a:moveTo>
                    <a:pt x="263576" y="96695"/>
                  </a:moveTo>
                  <a:cubicBezTo>
                    <a:pt x="261671" y="99870"/>
                    <a:pt x="260401" y="101775"/>
                    <a:pt x="259766" y="103045"/>
                  </a:cubicBezTo>
                  <a:cubicBezTo>
                    <a:pt x="249606" y="96060"/>
                    <a:pt x="253416" y="87170"/>
                    <a:pt x="263576" y="96695"/>
                  </a:cubicBezTo>
                  <a:close/>
                  <a:moveTo>
                    <a:pt x="229286" y="144320"/>
                  </a:moveTo>
                  <a:cubicBezTo>
                    <a:pt x="232461" y="131620"/>
                    <a:pt x="239446" y="126540"/>
                    <a:pt x="255321" y="121460"/>
                  </a:cubicBezTo>
                  <a:cubicBezTo>
                    <a:pt x="248336" y="136065"/>
                    <a:pt x="245161" y="146225"/>
                    <a:pt x="229286" y="144320"/>
                  </a:cubicBezTo>
                  <a:close/>
                  <a:moveTo>
                    <a:pt x="201346" y="404035"/>
                  </a:moveTo>
                  <a:cubicBezTo>
                    <a:pt x="199441" y="358315"/>
                    <a:pt x="131496" y="364030"/>
                    <a:pt x="106731" y="386890"/>
                  </a:cubicBezTo>
                  <a:cubicBezTo>
                    <a:pt x="81331" y="451660"/>
                    <a:pt x="128956" y="520240"/>
                    <a:pt x="190551" y="461185"/>
                  </a:cubicBezTo>
                  <a:cubicBezTo>
                    <a:pt x="208966" y="445945"/>
                    <a:pt x="200076" y="424355"/>
                    <a:pt x="201346" y="404035"/>
                  </a:cubicBezTo>
                  <a:close/>
                  <a:moveTo>
                    <a:pt x="424866" y="139875"/>
                  </a:moveTo>
                  <a:cubicBezTo>
                    <a:pt x="413436" y="53515"/>
                    <a:pt x="334696" y="68120"/>
                    <a:pt x="334061" y="151305"/>
                  </a:cubicBezTo>
                  <a:cubicBezTo>
                    <a:pt x="334061" y="216075"/>
                    <a:pt x="445821" y="205915"/>
                    <a:pt x="424866" y="139875"/>
                  </a:cubicBezTo>
                  <a:close/>
                  <a:moveTo>
                    <a:pt x="259131" y="467535"/>
                  </a:moveTo>
                  <a:cubicBezTo>
                    <a:pt x="194361" y="477060"/>
                    <a:pt x="205156" y="565960"/>
                    <a:pt x="274371" y="560880"/>
                  </a:cubicBezTo>
                  <a:cubicBezTo>
                    <a:pt x="332791" y="531035"/>
                    <a:pt x="342316" y="461185"/>
                    <a:pt x="259131" y="467535"/>
                  </a:cubicBezTo>
                  <a:close/>
                  <a:moveTo>
                    <a:pt x="410261" y="407210"/>
                  </a:moveTo>
                  <a:cubicBezTo>
                    <a:pt x="370891" y="406575"/>
                    <a:pt x="327711" y="466265"/>
                    <a:pt x="364541" y="497380"/>
                  </a:cubicBezTo>
                  <a:cubicBezTo>
                    <a:pt x="418516" y="538655"/>
                    <a:pt x="504876" y="406575"/>
                    <a:pt x="410261" y="407210"/>
                  </a:cubicBezTo>
                  <a:close/>
                  <a:moveTo>
                    <a:pt x="390576" y="483410"/>
                  </a:moveTo>
                  <a:cubicBezTo>
                    <a:pt x="351206" y="484680"/>
                    <a:pt x="389306" y="425625"/>
                    <a:pt x="413436" y="428165"/>
                  </a:cubicBezTo>
                  <a:cubicBezTo>
                    <a:pt x="455346" y="434515"/>
                    <a:pt x="410261" y="476425"/>
                    <a:pt x="390576" y="48341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37" name="Google Shape;337;p6"/>
            <p:cNvSpPr/>
            <p:nvPr/>
          </p:nvSpPr>
          <p:spPr>
            <a:xfrm rot="1800079">
              <a:off x="8229930" y="1002016"/>
              <a:ext cx="198020" cy="248076"/>
            </a:xfrm>
            <a:custGeom>
              <a:avLst/>
              <a:gdLst/>
              <a:ahLst/>
              <a:cxnLst/>
              <a:rect l="l" t="t" r="r" b="b"/>
              <a:pathLst>
                <a:path w="408305" h="511517" extrusionOk="0">
                  <a:moveTo>
                    <a:pt x="89536" y="14843"/>
                  </a:moveTo>
                  <a:cubicBezTo>
                    <a:pt x="68580" y="20558"/>
                    <a:pt x="76200" y="45323"/>
                    <a:pt x="70486" y="61198"/>
                  </a:cubicBezTo>
                  <a:cubicBezTo>
                    <a:pt x="48261" y="207248"/>
                    <a:pt x="12700" y="352663"/>
                    <a:pt x="0" y="499348"/>
                  </a:cubicBezTo>
                  <a:cubicBezTo>
                    <a:pt x="80011" y="540623"/>
                    <a:pt x="333375" y="470138"/>
                    <a:pt x="377190" y="389493"/>
                  </a:cubicBezTo>
                  <a:cubicBezTo>
                    <a:pt x="321945" y="291068"/>
                    <a:pt x="245111" y="207248"/>
                    <a:pt x="178436" y="117078"/>
                  </a:cubicBezTo>
                  <a:cubicBezTo>
                    <a:pt x="146050" y="88503"/>
                    <a:pt x="130811" y="26273"/>
                    <a:pt x="89536" y="14843"/>
                  </a:cubicBezTo>
                  <a:close/>
                  <a:moveTo>
                    <a:pt x="344805" y="390763"/>
                  </a:moveTo>
                  <a:cubicBezTo>
                    <a:pt x="313055" y="461248"/>
                    <a:pt x="111761" y="499348"/>
                    <a:pt x="36830" y="494268"/>
                  </a:cubicBezTo>
                  <a:cubicBezTo>
                    <a:pt x="33655" y="423148"/>
                    <a:pt x="287655" y="318373"/>
                    <a:pt x="344805" y="390763"/>
                  </a:cubicBezTo>
                  <a:close/>
                  <a:moveTo>
                    <a:pt x="184150" y="362188"/>
                  </a:moveTo>
                  <a:cubicBezTo>
                    <a:pt x="176530" y="351393"/>
                    <a:pt x="170180" y="341868"/>
                    <a:pt x="161290" y="329803"/>
                  </a:cubicBezTo>
                  <a:cubicBezTo>
                    <a:pt x="150495" y="343773"/>
                    <a:pt x="154305" y="353933"/>
                    <a:pt x="156211" y="369808"/>
                  </a:cubicBezTo>
                  <a:cubicBezTo>
                    <a:pt x="114300" y="394573"/>
                    <a:pt x="70486" y="415528"/>
                    <a:pt x="33655" y="447913"/>
                  </a:cubicBezTo>
                  <a:cubicBezTo>
                    <a:pt x="18415" y="439023"/>
                    <a:pt x="32386" y="417433"/>
                    <a:pt x="31750" y="403463"/>
                  </a:cubicBezTo>
                  <a:cubicBezTo>
                    <a:pt x="55880" y="288528"/>
                    <a:pt x="65405" y="170418"/>
                    <a:pt x="95886" y="57388"/>
                  </a:cubicBezTo>
                  <a:cubicBezTo>
                    <a:pt x="111125" y="52308"/>
                    <a:pt x="112395" y="68183"/>
                    <a:pt x="118111" y="78978"/>
                  </a:cubicBezTo>
                  <a:cubicBezTo>
                    <a:pt x="111761" y="80883"/>
                    <a:pt x="104775" y="82153"/>
                    <a:pt x="97155" y="84693"/>
                  </a:cubicBezTo>
                  <a:cubicBezTo>
                    <a:pt x="99695" y="98663"/>
                    <a:pt x="100330" y="123428"/>
                    <a:pt x="120015" y="112633"/>
                  </a:cubicBezTo>
                  <a:cubicBezTo>
                    <a:pt x="121286" y="104378"/>
                    <a:pt x="123190" y="96123"/>
                    <a:pt x="124461" y="87233"/>
                  </a:cubicBezTo>
                  <a:cubicBezTo>
                    <a:pt x="189230" y="173593"/>
                    <a:pt x="263525" y="252968"/>
                    <a:pt x="317500" y="346948"/>
                  </a:cubicBezTo>
                  <a:cubicBezTo>
                    <a:pt x="271780" y="346313"/>
                    <a:pt x="229870" y="353933"/>
                    <a:pt x="184150" y="362188"/>
                  </a:cubicBezTo>
                  <a:close/>
                  <a:moveTo>
                    <a:pt x="326390" y="268208"/>
                  </a:moveTo>
                  <a:cubicBezTo>
                    <a:pt x="326390" y="285988"/>
                    <a:pt x="349250" y="302498"/>
                    <a:pt x="354330" y="321548"/>
                  </a:cubicBezTo>
                  <a:cubicBezTo>
                    <a:pt x="360680" y="330438"/>
                    <a:pt x="370205" y="339328"/>
                    <a:pt x="382270" y="330438"/>
                  </a:cubicBezTo>
                  <a:cubicBezTo>
                    <a:pt x="373380" y="307578"/>
                    <a:pt x="350520" y="297418"/>
                    <a:pt x="344805" y="272018"/>
                  </a:cubicBezTo>
                  <a:cubicBezTo>
                    <a:pt x="341630" y="264398"/>
                    <a:pt x="332740" y="265033"/>
                    <a:pt x="326390" y="268208"/>
                  </a:cubicBezTo>
                  <a:close/>
                  <a:moveTo>
                    <a:pt x="160020" y="26908"/>
                  </a:moveTo>
                  <a:cubicBezTo>
                    <a:pt x="147320" y="1508"/>
                    <a:pt x="137161" y="-8652"/>
                    <a:pt x="119380" y="8493"/>
                  </a:cubicBezTo>
                  <a:cubicBezTo>
                    <a:pt x="132715" y="18653"/>
                    <a:pt x="144145" y="46593"/>
                    <a:pt x="160020" y="26908"/>
                  </a:cubicBezTo>
                  <a:close/>
                  <a:moveTo>
                    <a:pt x="280670" y="188198"/>
                  </a:moveTo>
                  <a:cubicBezTo>
                    <a:pt x="285115" y="164068"/>
                    <a:pt x="281305" y="158353"/>
                    <a:pt x="252730" y="155813"/>
                  </a:cubicBezTo>
                  <a:cubicBezTo>
                    <a:pt x="259080" y="172323"/>
                    <a:pt x="266700" y="182483"/>
                    <a:pt x="280670" y="188198"/>
                  </a:cubicBezTo>
                  <a:close/>
                  <a:moveTo>
                    <a:pt x="245111" y="131683"/>
                  </a:moveTo>
                  <a:cubicBezTo>
                    <a:pt x="254636" y="116443"/>
                    <a:pt x="235586" y="105648"/>
                    <a:pt x="218440" y="110093"/>
                  </a:cubicBezTo>
                  <a:cubicBezTo>
                    <a:pt x="226061" y="126603"/>
                    <a:pt x="231775" y="138033"/>
                    <a:pt x="245111" y="131683"/>
                  </a:cubicBezTo>
                  <a:close/>
                  <a:moveTo>
                    <a:pt x="290830" y="209788"/>
                  </a:moveTo>
                  <a:cubicBezTo>
                    <a:pt x="284480" y="219313"/>
                    <a:pt x="295275" y="227568"/>
                    <a:pt x="300990" y="234553"/>
                  </a:cubicBezTo>
                  <a:cubicBezTo>
                    <a:pt x="328295" y="239633"/>
                    <a:pt x="310515" y="205343"/>
                    <a:pt x="290830" y="209788"/>
                  </a:cubicBezTo>
                  <a:close/>
                  <a:moveTo>
                    <a:pt x="202565" y="76438"/>
                  </a:moveTo>
                  <a:cubicBezTo>
                    <a:pt x="202565" y="63103"/>
                    <a:pt x="183515" y="56118"/>
                    <a:pt x="176530" y="65643"/>
                  </a:cubicBezTo>
                  <a:cubicBezTo>
                    <a:pt x="174625" y="77708"/>
                    <a:pt x="193040" y="87233"/>
                    <a:pt x="202565" y="76438"/>
                  </a:cubicBezTo>
                  <a:close/>
                  <a:moveTo>
                    <a:pt x="389890" y="366633"/>
                  </a:moveTo>
                  <a:cubicBezTo>
                    <a:pt x="393700" y="375523"/>
                    <a:pt x="399415" y="371078"/>
                    <a:pt x="408305" y="366633"/>
                  </a:cubicBezTo>
                  <a:cubicBezTo>
                    <a:pt x="398145" y="357743"/>
                    <a:pt x="395605" y="355838"/>
                    <a:pt x="389890" y="366633"/>
                  </a:cubicBezTo>
                  <a:close/>
                  <a:moveTo>
                    <a:pt x="119380" y="157718"/>
                  </a:moveTo>
                  <a:cubicBezTo>
                    <a:pt x="102870" y="164703"/>
                    <a:pt x="128905" y="203438"/>
                    <a:pt x="139700" y="179308"/>
                  </a:cubicBezTo>
                  <a:cubicBezTo>
                    <a:pt x="134620" y="170418"/>
                    <a:pt x="132715" y="155178"/>
                    <a:pt x="119380" y="157718"/>
                  </a:cubicBezTo>
                  <a:close/>
                  <a:moveTo>
                    <a:pt x="146686" y="244078"/>
                  </a:moveTo>
                  <a:cubicBezTo>
                    <a:pt x="157480" y="238998"/>
                    <a:pt x="151130" y="216773"/>
                    <a:pt x="139700" y="214868"/>
                  </a:cubicBezTo>
                  <a:cubicBezTo>
                    <a:pt x="126365" y="219313"/>
                    <a:pt x="131445" y="247888"/>
                    <a:pt x="146686" y="244078"/>
                  </a:cubicBezTo>
                  <a:close/>
                  <a:moveTo>
                    <a:pt x="142875" y="287258"/>
                  </a:moveTo>
                  <a:cubicBezTo>
                    <a:pt x="142875" y="305673"/>
                    <a:pt x="164465" y="305673"/>
                    <a:pt x="163195" y="289798"/>
                  </a:cubicBezTo>
                  <a:cubicBezTo>
                    <a:pt x="161290" y="275828"/>
                    <a:pt x="147320" y="277098"/>
                    <a:pt x="142875" y="287258"/>
                  </a:cubicBezTo>
                  <a:close/>
                  <a:moveTo>
                    <a:pt x="172086" y="402193"/>
                  </a:moveTo>
                  <a:cubicBezTo>
                    <a:pt x="160655" y="407908"/>
                    <a:pt x="168911" y="423783"/>
                    <a:pt x="180975" y="426323"/>
                  </a:cubicBezTo>
                  <a:cubicBezTo>
                    <a:pt x="191136" y="415528"/>
                    <a:pt x="185420" y="402193"/>
                    <a:pt x="172086" y="402193"/>
                  </a:cubicBezTo>
                  <a:close/>
                  <a:moveTo>
                    <a:pt x="187961" y="447913"/>
                  </a:moveTo>
                  <a:cubicBezTo>
                    <a:pt x="184786" y="451088"/>
                    <a:pt x="182245" y="453628"/>
                    <a:pt x="180340" y="456168"/>
                  </a:cubicBezTo>
                  <a:cubicBezTo>
                    <a:pt x="187961" y="468868"/>
                    <a:pt x="201930" y="458073"/>
                    <a:pt x="187961" y="44791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38" name="Google Shape;338;p6"/>
            <p:cNvSpPr/>
            <p:nvPr/>
          </p:nvSpPr>
          <p:spPr>
            <a:xfrm>
              <a:off x="3943429" y="927518"/>
              <a:ext cx="163399" cy="257295"/>
            </a:xfrm>
            <a:custGeom>
              <a:avLst/>
              <a:gdLst/>
              <a:ahLst/>
              <a:cxnLst/>
              <a:rect l="l" t="t" r="r" b="b"/>
              <a:pathLst>
                <a:path w="336906" h="530506" extrusionOk="0">
                  <a:moveTo>
                    <a:pt x="136525" y="96168"/>
                  </a:moveTo>
                  <a:cubicBezTo>
                    <a:pt x="113030" y="223803"/>
                    <a:pt x="24130" y="329848"/>
                    <a:pt x="0" y="458118"/>
                  </a:cubicBezTo>
                  <a:cubicBezTo>
                    <a:pt x="60960" y="713388"/>
                    <a:pt x="264795" y="217453"/>
                    <a:pt x="278765" y="141253"/>
                  </a:cubicBezTo>
                  <a:cubicBezTo>
                    <a:pt x="291465" y="75213"/>
                    <a:pt x="152400" y="18698"/>
                    <a:pt x="136525" y="96168"/>
                  </a:cubicBezTo>
                  <a:close/>
                  <a:moveTo>
                    <a:pt x="69850" y="504473"/>
                  </a:moveTo>
                  <a:cubicBezTo>
                    <a:pt x="-16510" y="531778"/>
                    <a:pt x="43815" y="378743"/>
                    <a:pt x="63500" y="342548"/>
                  </a:cubicBezTo>
                  <a:cubicBezTo>
                    <a:pt x="111760" y="336833"/>
                    <a:pt x="138430" y="339373"/>
                    <a:pt x="164465" y="352073"/>
                  </a:cubicBezTo>
                  <a:cubicBezTo>
                    <a:pt x="137795" y="404778"/>
                    <a:pt x="107315" y="458753"/>
                    <a:pt x="69850" y="504473"/>
                  </a:cubicBezTo>
                  <a:close/>
                  <a:moveTo>
                    <a:pt x="182245" y="318418"/>
                  </a:moveTo>
                  <a:cubicBezTo>
                    <a:pt x="149860" y="327308"/>
                    <a:pt x="116205" y="321593"/>
                    <a:pt x="80645" y="319053"/>
                  </a:cubicBezTo>
                  <a:cubicBezTo>
                    <a:pt x="100330" y="253013"/>
                    <a:pt x="133350" y="192053"/>
                    <a:pt x="159385" y="127918"/>
                  </a:cubicBezTo>
                  <a:cubicBezTo>
                    <a:pt x="189230" y="139348"/>
                    <a:pt x="217170" y="150143"/>
                    <a:pt x="245110" y="161573"/>
                  </a:cubicBezTo>
                  <a:cubicBezTo>
                    <a:pt x="244475" y="190148"/>
                    <a:pt x="216535" y="259998"/>
                    <a:pt x="182245" y="318418"/>
                  </a:cubicBezTo>
                  <a:close/>
                  <a:moveTo>
                    <a:pt x="248285" y="134268"/>
                  </a:moveTo>
                  <a:cubicBezTo>
                    <a:pt x="222885" y="140618"/>
                    <a:pt x="121920" y="93628"/>
                    <a:pt x="187960" y="80928"/>
                  </a:cubicBezTo>
                  <a:cubicBezTo>
                    <a:pt x="208915" y="83468"/>
                    <a:pt x="281940" y="105693"/>
                    <a:pt x="248285" y="134268"/>
                  </a:cubicBezTo>
                  <a:close/>
                  <a:moveTo>
                    <a:pt x="295275" y="283"/>
                  </a:moveTo>
                  <a:cubicBezTo>
                    <a:pt x="224155" y="-6067"/>
                    <a:pt x="259715" y="96803"/>
                    <a:pt x="311785" y="73308"/>
                  </a:cubicBezTo>
                  <a:cubicBezTo>
                    <a:pt x="353695" y="53623"/>
                    <a:pt x="339725" y="-1622"/>
                    <a:pt x="295275" y="283"/>
                  </a:cubicBezTo>
                  <a:close/>
                  <a:moveTo>
                    <a:pt x="274320" y="30763"/>
                  </a:moveTo>
                  <a:cubicBezTo>
                    <a:pt x="290830" y="26318"/>
                    <a:pt x="303530" y="14253"/>
                    <a:pt x="317500" y="26318"/>
                  </a:cubicBezTo>
                  <a:cubicBezTo>
                    <a:pt x="329565" y="56163"/>
                    <a:pt x="273685" y="75848"/>
                    <a:pt x="274320" y="30763"/>
                  </a:cubicBezTo>
                  <a:close/>
                  <a:moveTo>
                    <a:pt x="210820" y="187608"/>
                  </a:moveTo>
                  <a:cubicBezTo>
                    <a:pt x="212090" y="151413"/>
                    <a:pt x="158115" y="146333"/>
                    <a:pt x="156210" y="186338"/>
                  </a:cubicBezTo>
                  <a:cubicBezTo>
                    <a:pt x="155575" y="216183"/>
                    <a:pt x="209550" y="217453"/>
                    <a:pt x="210820" y="187608"/>
                  </a:cubicBezTo>
                  <a:close/>
                  <a:moveTo>
                    <a:pt x="187960" y="180623"/>
                  </a:moveTo>
                  <a:cubicBezTo>
                    <a:pt x="193040" y="185068"/>
                    <a:pt x="189230" y="186973"/>
                    <a:pt x="186055" y="190783"/>
                  </a:cubicBezTo>
                  <a:cubicBezTo>
                    <a:pt x="179705" y="185068"/>
                    <a:pt x="183515" y="184433"/>
                    <a:pt x="187960" y="180623"/>
                  </a:cubicBezTo>
                  <a:close/>
                  <a:moveTo>
                    <a:pt x="167005" y="229518"/>
                  </a:moveTo>
                  <a:cubicBezTo>
                    <a:pt x="139700" y="230153"/>
                    <a:pt x="128270" y="275873"/>
                    <a:pt x="164465" y="276508"/>
                  </a:cubicBezTo>
                  <a:cubicBezTo>
                    <a:pt x="196215" y="277143"/>
                    <a:pt x="193675" y="232058"/>
                    <a:pt x="167005" y="229518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39" name="Google Shape;339;p6"/>
            <p:cNvSpPr/>
            <p:nvPr/>
          </p:nvSpPr>
          <p:spPr>
            <a:xfrm>
              <a:off x="4038156" y="505004"/>
              <a:ext cx="340006" cy="361563"/>
            </a:xfrm>
            <a:custGeom>
              <a:avLst/>
              <a:gdLst/>
              <a:ahLst/>
              <a:cxnLst/>
              <a:rect l="l" t="t" r="r" b="b"/>
              <a:pathLst>
                <a:path w="701044" h="745490" extrusionOk="0">
                  <a:moveTo>
                    <a:pt x="690343" y="116840"/>
                  </a:moveTo>
                  <a:cubicBezTo>
                    <a:pt x="663037" y="55245"/>
                    <a:pt x="674468" y="90170"/>
                    <a:pt x="624302" y="72390"/>
                  </a:cubicBezTo>
                  <a:cubicBezTo>
                    <a:pt x="483968" y="55880"/>
                    <a:pt x="352522" y="0"/>
                    <a:pt x="209647" y="0"/>
                  </a:cubicBezTo>
                  <a:cubicBezTo>
                    <a:pt x="-38003" y="735330"/>
                    <a:pt x="-186592" y="579120"/>
                    <a:pt x="475712" y="745490"/>
                  </a:cubicBezTo>
                  <a:cubicBezTo>
                    <a:pt x="548102" y="622935"/>
                    <a:pt x="579218" y="475615"/>
                    <a:pt x="631922" y="342900"/>
                  </a:cubicBezTo>
                  <a:cubicBezTo>
                    <a:pt x="640812" y="299720"/>
                    <a:pt x="731618" y="134620"/>
                    <a:pt x="690343" y="116840"/>
                  </a:cubicBezTo>
                  <a:close/>
                  <a:moveTo>
                    <a:pt x="219172" y="41275"/>
                  </a:moveTo>
                  <a:cubicBezTo>
                    <a:pt x="230602" y="-11430"/>
                    <a:pt x="585568" y="92075"/>
                    <a:pt x="641447" y="107950"/>
                  </a:cubicBezTo>
                  <a:cubicBezTo>
                    <a:pt x="585568" y="295910"/>
                    <a:pt x="517622" y="479425"/>
                    <a:pt x="438247" y="658495"/>
                  </a:cubicBezTo>
                  <a:cubicBezTo>
                    <a:pt x="294102" y="639445"/>
                    <a:pt x="169643" y="583565"/>
                    <a:pt x="30577" y="553085"/>
                  </a:cubicBezTo>
                  <a:cubicBezTo>
                    <a:pt x="79472" y="377190"/>
                    <a:pt x="160118" y="213995"/>
                    <a:pt x="219172" y="41275"/>
                  </a:cubicBezTo>
                  <a:close/>
                  <a:moveTo>
                    <a:pt x="612872" y="333375"/>
                  </a:moveTo>
                  <a:cubicBezTo>
                    <a:pt x="569058" y="462280"/>
                    <a:pt x="518893" y="588010"/>
                    <a:pt x="469997" y="715645"/>
                  </a:cubicBezTo>
                  <a:cubicBezTo>
                    <a:pt x="320772" y="690245"/>
                    <a:pt x="174087" y="657860"/>
                    <a:pt x="30577" y="610235"/>
                  </a:cubicBezTo>
                  <a:cubicBezTo>
                    <a:pt x="24227" y="600710"/>
                    <a:pt x="22958" y="591820"/>
                    <a:pt x="30577" y="581660"/>
                  </a:cubicBezTo>
                  <a:cubicBezTo>
                    <a:pt x="151227" y="589915"/>
                    <a:pt x="265527" y="648335"/>
                    <a:pt x="384272" y="674370"/>
                  </a:cubicBezTo>
                  <a:cubicBezTo>
                    <a:pt x="461108" y="708025"/>
                    <a:pt x="464283" y="661035"/>
                    <a:pt x="487143" y="600710"/>
                  </a:cubicBezTo>
                  <a:cubicBezTo>
                    <a:pt x="563343" y="445770"/>
                    <a:pt x="599537" y="280035"/>
                    <a:pt x="664943" y="121920"/>
                  </a:cubicBezTo>
                  <a:cubicBezTo>
                    <a:pt x="691612" y="187960"/>
                    <a:pt x="622397" y="264795"/>
                    <a:pt x="612872" y="333375"/>
                  </a:cubicBezTo>
                  <a:close/>
                  <a:moveTo>
                    <a:pt x="533497" y="298450"/>
                  </a:moveTo>
                  <a:cubicBezTo>
                    <a:pt x="540483" y="255270"/>
                    <a:pt x="596362" y="196850"/>
                    <a:pt x="565883" y="157480"/>
                  </a:cubicBezTo>
                  <a:cubicBezTo>
                    <a:pt x="503018" y="130810"/>
                    <a:pt x="431262" y="120650"/>
                    <a:pt x="363952" y="105410"/>
                  </a:cubicBezTo>
                  <a:cubicBezTo>
                    <a:pt x="329662" y="93980"/>
                    <a:pt x="291562" y="78105"/>
                    <a:pt x="254733" y="90805"/>
                  </a:cubicBezTo>
                  <a:cubicBezTo>
                    <a:pt x="231872" y="146685"/>
                    <a:pt x="221712" y="208280"/>
                    <a:pt x="191233" y="264160"/>
                  </a:cubicBezTo>
                  <a:cubicBezTo>
                    <a:pt x="285847" y="318135"/>
                    <a:pt x="410308" y="321310"/>
                    <a:pt x="511908" y="368300"/>
                  </a:cubicBezTo>
                  <a:cubicBezTo>
                    <a:pt x="534768" y="354965"/>
                    <a:pt x="522702" y="320040"/>
                    <a:pt x="533497" y="298450"/>
                  </a:cubicBezTo>
                  <a:close/>
                  <a:moveTo>
                    <a:pt x="224252" y="257175"/>
                  </a:moveTo>
                  <a:cubicBezTo>
                    <a:pt x="268702" y="73025"/>
                    <a:pt x="257272" y="105410"/>
                    <a:pt x="427452" y="140335"/>
                  </a:cubicBezTo>
                  <a:cubicBezTo>
                    <a:pt x="619222" y="183515"/>
                    <a:pt x="536037" y="178435"/>
                    <a:pt x="504287" y="334010"/>
                  </a:cubicBezTo>
                  <a:cubicBezTo>
                    <a:pt x="408402" y="320040"/>
                    <a:pt x="312518" y="288290"/>
                    <a:pt x="224252" y="257175"/>
                  </a:cubicBezTo>
                  <a:close/>
                  <a:moveTo>
                    <a:pt x="297912" y="153670"/>
                  </a:moveTo>
                  <a:cubicBezTo>
                    <a:pt x="239493" y="175260"/>
                    <a:pt x="427452" y="197485"/>
                    <a:pt x="442693" y="207645"/>
                  </a:cubicBezTo>
                  <a:cubicBezTo>
                    <a:pt x="456662" y="171450"/>
                    <a:pt x="325218" y="168275"/>
                    <a:pt x="297912" y="153670"/>
                  </a:cubicBezTo>
                  <a:close/>
                  <a:moveTo>
                    <a:pt x="280768" y="226060"/>
                  </a:moveTo>
                  <a:cubicBezTo>
                    <a:pt x="305533" y="227965"/>
                    <a:pt x="325852" y="247650"/>
                    <a:pt x="348077" y="226695"/>
                  </a:cubicBezTo>
                  <a:cubicBezTo>
                    <a:pt x="327122" y="221615"/>
                    <a:pt x="259812" y="190500"/>
                    <a:pt x="280768" y="22606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40" name="Google Shape;340;p6"/>
            <p:cNvSpPr/>
            <p:nvPr/>
          </p:nvSpPr>
          <p:spPr>
            <a:xfrm>
              <a:off x="2854633" y="688547"/>
              <a:ext cx="416637" cy="259709"/>
            </a:xfrm>
            <a:custGeom>
              <a:avLst/>
              <a:gdLst/>
              <a:ahLst/>
              <a:cxnLst/>
              <a:rect l="l" t="t" r="r" b="b"/>
              <a:pathLst>
                <a:path w="859045" h="535482" extrusionOk="0">
                  <a:moveTo>
                    <a:pt x="588002" y="328160"/>
                  </a:moveTo>
                  <a:cubicBezTo>
                    <a:pt x="447667" y="234815"/>
                    <a:pt x="414647" y="298950"/>
                    <a:pt x="312412" y="268470"/>
                  </a:cubicBezTo>
                  <a:cubicBezTo>
                    <a:pt x="254627" y="231640"/>
                    <a:pt x="209542" y="179570"/>
                    <a:pt x="135247" y="175760"/>
                  </a:cubicBezTo>
                  <a:cubicBezTo>
                    <a:pt x="168267" y="137660"/>
                    <a:pt x="314952" y="51935"/>
                    <a:pt x="353052" y="104640"/>
                  </a:cubicBezTo>
                  <a:cubicBezTo>
                    <a:pt x="377182" y="131310"/>
                    <a:pt x="401947" y="37965"/>
                    <a:pt x="394962" y="25265"/>
                  </a:cubicBezTo>
                  <a:cubicBezTo>
                    <a:pt x="337812" y="-50935"/>
                    <a:pt x="224782" y="67175"/>
                    <a:pt x="161282" y="91940"/>
                  </a:cubicBezTo>
                  <a:cubicBezTo>
                    <a:pt x="116832" y="124325"/>
                    <a:pt x="52697" y="142105"/>
                    <a:pt x="22852" y="189730"/>
                  </a:cubicBezTo>
                  <a:cubicBezTo>
                    <a:pt x="10787" y="253230"/>
                    <a:pt x="-31758" y="349115"/>
                    <a:pt x="43807" y="387215"/>
                  </a:cubicBezTo>
                  <a:cubicBezTo>
                    <a:pt x="95877" y="407535"/>
                    <a:pt x="179697" y="445000"/>
                    <a:pt x="226052" y="402455"/>
                  </a:cubicBezTo>
                  <a:cubicBezTo>
                    <a:pt x="252087" y="370070"/>
                    <a:pt x="276852" y="313555"/>
                    <a:pt x="325747" y="344035"/>
                  </a:cubicBezTo>
                  <a:cubicBezTo>
                    <a:pt x="344162" y="391660"/>
                    <a:pt x="297807" y="450715"/>
                    <a:pt x="356227" y="485640"/>
                  </a:cubicBezTo>
                  <a:cubicBezTo>
                    <a:pt x="408932" y="513580"/>
                    <a:pt x="501642" y="562475"/>
                    <a:pt x="552442" y="516755"/>
                  </a:cubicBezTo>
                  <a:cubicBezTo>
                    <a:pt x="594352" y="462145"/>
                    <a:pt x="588002" y="377690"/>
                    <a:pt x="659122" y="346575"/>
                  </a:cubicBezTo>
                  <a:cubicBezTo>
                    <a:pt x="711827" y="330065"/>
                    <a:pt x="769612" y="267200"/>
                    <a:pt x="825492" y="298315"/>
                  </a:cubicBezTo>
                  <a:cubicBezTo>
                    <a:pt x="836922" y="307205"/>
                    <a:pt x="850892" y="301490"/>
                    <a:pt x="857242" y="288155"/>
                  </a:cubicBezTo>
                  <a:cubicBezTo>
                    <a:pt x="881372" y="103370"/>
                    <a:pt x="656582" y="314825"/>
                    <a:pt x="588002" y="328160"/>
                  </a:cubicBezTo>
                  <a:close/>
                  <a:moveTo>
                    <a:pt x="367022" y="24630"/>
                  </a:moveTo>
                  <a:cubicBezTo>
                    <a:pt x="374007" y="56380"/>
                    <a:pt x="374007" y="56380"/>
                    <a:pt x="363847" y="76065"/>
                  </a:cubicBezTo>
                  <a:cubicBezTo>
                    <a:pt x="287647" y="35425"/>
                    <a:pt x="214622" y="112260"/>
                    <a:pt x="141597" y="130040"/>
                  </a:cubicBezTo>
                  <a:cubicBezTo>
                    <a:pt x="214622" y="91305"/>
                    <a:pt x="285742" y="15740"/>
                    <a:pt x="367022" y="24630"/>
                  </a:cubicBezTo>
                  <a:close/>
                  <a:moveTo>
                    <a:pt x="114927" y="142740"/>
                  </a:moveTo>
                  <a:cubicBezTo>
                    <a:pt x="123182" y="139565"/>
                    <a:pt x="130802" y="135755"/>
                    <a:pt x="139057" y="131945"/>
                  </a:cubicBezTo>
                  <a:cubicBezTo>
                    <a:pt x="133977" y="141470"/>
                    <a:pt x="125087" y="142740"/>
                    <a:pt x="114927" y="142740"/>
                  </a:cubicBezTo>
                  <a:cubicBezTo>
                    <a:pt x="111117" y="162425"/>
                    <a:pt x="99687" y="173220"/>
                    <a:pt x="76192" y="178300"/>
                  </a:cubicBezTo>
                  <a:cubicBezTo>
                    <a:pt x="84447" y="156710"/>
                    <a:pt x="105402" y="156075"/>
                    <a:pt x="114927" y="142740"/>
                  </a:cubicBezTo>
                  <a:close/>
                  <a:moveTo>
                    <a:pt x="506087" y="512310"/>
                  </a:moveTo>
                  <a:cubicBezTo>
                    <a:pt x="448937" y="504690"/>
                    <a:pt x="340352" y="490720"/>
                    <a:pt x="348607" y="414520"/>
                  </a:cubicBezTo>
                  <a:cubicBezTo>
                    <a:pt x="352417" y="388485"/>
                    <a:pt x="363212" y="354195"/>
                    <a:pt x="344797" y="331970"/>
                  </a:cubicBezTo>
                  <a:cubicBezTo>
                    <a:pt x="315587" y="307840"/>
                    <a:pt x="266057" y="301490"/>
                    <a:pt x="245102" y="338955"/>
                  </a:cubicBezTo>
                  <a:cubicBezTo>
                    <a:pt x="208272" y="420235"/>
                    <a:pt x="116832" y="403090"/>
                    <a:pt x="50792" y="366895"/>
                  </a:cubicBezTo>
                  <a:cubicBezTo>
                    <a:pt x="5072" y="335145"/>
                    <a:pt x="26662" y="269105"/>
                    <a:pt x="39362" y="224655"/>
                  </a:cubicBezTo>
                  <a:cubicBezTo>
                    <a:pt x="88892" y="175125"/>
                    <a:pt x="194302" y="201795"/>
                    <a:pt x="245102" y="244975"/>
                  </a:cubicBezTo>
                  <a:cubicBezTo>
                    <a:pt x="356227" y="360545"/>
                    <a:pt x="455922" y="237355"/>
                    <a:pt x="593717" y="359275"/>
                  </a:cubicBezTo>
                  <a:cubicBezTo>
                    <a:pt x="570857" y="410710"/>
                    <a:pt x="568317" y="499610"/>
                    <a:pt x="506087" y="512310"/>
                  </a:cubicBezTo>
                  <a:close/>
                  <a:moveTo>
                    <a:pt x="680077" y="302760"/>
                  </a:moveTo>
                  <a:cubicBezTo>
                    <a:pt x="680077" y="302125"/>
                    <a:pt x="680077" y="302125"/>
                    <a:pt x="679442" y="301490"/>
                  </a:cubicBezTo>
                  <a:cubicBezTo>
                    <a:pt x="679442" y="301490"/>
                    <a:pt x="680077" y="301490"/>
                    <a:pt x="680077" y="300855"/>
                  </a:cubicBezTo>
                  <a:cubicBezTo>
                    <a:pt x="680077" y="302125"/>
                    <a:pt x="680077" y="302760"/>
                    <a:pt x="680077" y="302760"/>
                  </a:cubicBezTo>
                  <a:close/>
                  <a:moveTo>
                    <a:pt x="680712" y="300855"/>
                  </a:moveTo>
                  <a:cubicBezTo>
                    <a:pt x="687697" y="296410"/>
                    <a:pt x="694682" y="291965"/>
                    <a:pt x="702302" y="289425"/>
                  </a:cubicBezTo>
                  <a:cubicBezTo>
                    <a:pt x="697857" y="303395"/>
                    <a:pt x="695952" y="304665"/>
                    <a:pt x="680712" y="300855"/>
                  </a:cubicBezTo>
                  <a:close/>
                  <a:moveTo>
                    <a:pt x="704842" y="288155"/>
                  </a:moveTo>
                  <a:cubicBezTo>
                    <a:pt x="709922" y="286885"/>
                    <a:pt x="715002" y="285615"/>
                    <a:pt x="720082" y="285615"/>
                  </a:cubicBezTo>
                  <a:cubicBezTo>
                    <a:pt x="715637" y="291965"/>
                    <a:pt x="709922" y="289425"/>
                    <a:pt x="704842" y="288155"/>
                  </a:cubicBezTo>
                  <a:close/>
                  <a:moveTo>
                    <a:pt x="836922" y="272280"/>
                  </a:moveTo>
                  <a:cubicBezTo>
                    <a:pt x="797552" y="259580"/>
                    <a:pt x="761357" y="271645"/>
                    <a:pt x="722622" y="284980"/>
                  </a:cubicBezTo>
                  <a:cubicBezTo>
                    <a:pt x="744847" y="262755"/>
                    <a:pt x="803902" y="229735"/>
                    <a:pt x="835017" y="242435"/>
                  </a:cubicBezTo>
                  <a:cubicBezTo>
                    <a:pt x="842002" y="251960"/>
                    <a:pt x="836287" y="262120"/>
                    <a:pt x="836922" y="272280"/>
                  </a:cubicBezTo>
                  <a:close/>
                  <a:moveTo>
                    <a:pt x="412107" y="311015"/>
                  </a:moveTo>
                  <a:cubicBezTo>
                    <a:pt x="310507" y="396105"/>
                    <a:pt x="406392" y="528185"/>
                    <a:pt x="519422" y="475480"/>
                  </a:cubicBezTo>
                  <a:cubicBezTo>
                    <a:pt x="629277" y="409440"/>
                    <a:pt x="504817" y="293235"/>
                    <a:pt x="412107" y="311015"/>
                  </a:cubicBezTo>
                  <a:close/>
                  <a:moveTo>
                    <a:pt x="479417" y="346575"/>
                  </a:moveTo>
                  <a:cubicBezTo>
                    <a:pt x="475607" y="357370"/>
                    <a:pt x="476877" y="367530"/>
                    <a:pt x="487672" y="376420"/>
                  </a:cubicBezTo>
                  <a:cubicBezTo>
                    <a:pt x="499737" y="386580"/>
                    <a:pt x="502912" y="401185"/>
                    <a:pt x="503547" y="416425"/>
                  </a:cubicBezTo>
                  <a:cubicBezTo>
                    <a:pt x="528312" y="451985"/>
                    <a:pt x="511802" y="373245"/>
                    <a:pt x="508627" y="362450"/>
                  </a:cubicBezTo>
                  <a:cubicBezTo>
                    <a:pt x="570857" y="377055"/>
                    <a:pt x="538472" y="462780"/>
                    <a:pt x="480687" y="465320"/>
                  </a:cubicBezTo>
                  <a:cubicBezTo>
                    <a:pt x="398772" y="478020"/>
                    <a:pt x="358767" y="380865"/>
                    <a:pt x="427347" y="333875"/>
                  </a:cubicBezTo>
                  <a:cubicBezTo>
                    <a:pt x="443857" y="336415"/>
                    <a:pt x="462907" y="330065"/>
                    <a:pt x="479417" y="346575"/>
                  </a:cubicBezTo>
                  <a:close/>
                  <a:moveTo>
                    <a:pt x="45712" y="274820"/>
                  </a:moveTo>
                  <a:cubicBezTo>
                    <a:pt x="15232" y="385945"/>
                    <a:pt x="243197" y="432935"/>
                    <a:pt x="235577" y="303395"/>
                  </a:cubicBezTo>
                  <a:cubicBezTo>
                    <a:pt x="240657" y="208780"/>
                    <a:pt x="60317" y="177665"/>
                    <a:pt x="45712" y="274820"/>
                  </a:cubicBezTo>
                  <a:close/>
                  <a:moveTo>
                    <a:pt x="97147" y="342130"/>
                  </a:moveTo>
                  <a:cubicBezTo>
                    <a:pt x="50157" y="326255"/>
                    <a:pt x="55872" y="255135"/>
                    <a:pt x="99687" y="242435"/>
                  </a:cubicBezTo>
                  <a:cubicBezTo>
                    <a:pt x="121277" y="242435"/>
                    <a:pt x="143502" y="232910"/>
                    <a:pt x="166362" y="242435"/>
                  </a:cubicBezTo>
                  <a:cubicBezTo>
                    <a:pt x="167632" y="272915"/>
                    <a:pt x="187317" y="281805"/>
                    <a:pt x="186682" y="314190"/>
                  </a:cubicBezTo>
                  <a:cubicBezTo>
                    <a:pt x="215892" y="327525"/>
                    <a:pt x="198112" y="269740"/>
                    <a:pt x="187317" y="258310"/>
                  </a:cubicBezTo>
                  <a:cubicBezTo>
                    <a:pt x="256532" y="269105"/>
                    <a:pt x="208907" y="416425"/>
                    <a:pt x="97147" y="342130"/>
                  </a:cubicBezTo>
                  <a:close/>
                  <a:moveTo>
                    <a:pt x="476242" y="414520"/>
                  </a:moveTo>
                  <a:cubicBezTo>
                    <a:pt x="494657" y="408170"/>
                    <a:pt x="478782" y="377690"/>
                    <a:pt x="459732" y="378325"/>
                  </a:cubicBezTo>
                  <a:cubicBezTo>
                    <a:pt x="465447" y="395470"/>
                    <a:pt x="461637" y="409440"/>
                    <a:pt x="476242" y="414520"/>
                  </a:cubicBezTo>
                  <a:close/>
                  <a:moveTo>
                    <a:pt x="145407" y="286250"/>
                  </a:moveTo>
                  <a:cubicBezTo>
                    <a:pt x="154297" y="305300"/>
                    <a:pt x="148582" y="333240"/>
                    <a:pt x="172077" y="340860"/>
                  </a:cubicBezTo>
                  <a:cubicBezTo>
                    <a:pt x="175887" y="321810"/>
                    <a:pt x="168267" y="265930"/>
                    <a:pt x="145407" y="28625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41" name="Google Shape;341;p6"/>
            <p:cNvSpPr/>
            <p:nvPr/>
          </p:nvSpPr>
          <p:spPr>
            <a:xfrm rot="-1252057">
              <a:off x="6497159" y="534061"/>
              <a:ext cx="204722" cy="302187"/>
            </a:xfrm>
            <a:custGeom>
              <a:avLst/>
              <a:gdLst/>
              <a:ahLst/>
              <a:cxnLst/>
              <a:rect l="l" t="t" r="r" b="b"/>
              <a:pathLst>
                <a:path w="422747" h="624012" extrusionOk="0">
                  <a:moveTo>
                    <a:pt x="410845" y="259621"/>
                  </a:moveTo>
                  <a:cubicBezTo>
                    <a:pt x="398145" y="183421"/>
                    <a:pt x="422275" y="81821"/>
                    <a:pt x="377825" y="18321"/>
                  </a:cubicBezTo>
                  <a:cubicBezTo>
                    <a:pt x="294640" y="-22319"/>
                    <a:pt x="191770" y="15781"/>
                    <a:pt x="103505" y="26576"/>
                  </a:cubicBezTo>
                  <a:cubicBezTo>
                    <a:pt x="76836" y="36101"/>
                    <a:pt x="38100" y="32291"/>
                    <a:pt x="17780" y="51976"/>
                  </a:cubicBezTo>
                  <a:cubicBezTo>
                    <a:pt x="17145" y="62771"/>
                    <a:pt x="5715" y="62771"/>
                    <a:pt x="0" y="72931"/>
                  </a:cubicBezTo>
                  <a:cubicBezTo>
                    <a:pt x="19686" y="229776"/>
                    <a:pt x="7620" y="389161"/>
                    <a:pt x="13970" y="547276"/>
                  </a:cubicBezTo>
                  <a:cubicBezTo>
                    <a:pt x="-6350" y="657766"/>
                    <a:pt x="162561" y="615856"/>
                    <a:pt x="227330" y="617761"/>
                  </a:cubicBezTo>
                  <a:cubicBezTo>
                    <a:pt x="270511" y="592361"/>
                    <a:pt x="426086" y="628556"/>
                    <a:pt x="422275" y="570771"/>
                  </a:cubicBezTo>
                  <a:cubicBezTo>
                    <a:pt x="424815" y="467266"/>
                    <a:pt x="416561" y="363126"/>
                    <a:pt x="410845" y="259621"/>
                  </a:cubicBezTo>
                  <a:close/>
                  <a:moveTo>
                    <a:pt x="353061" y="579026"/>
                  </a:moveTo>
                  <a:cubicBezTo>
                    <a:pt x="288925" y="577121"/>
                    <a:pt x="60961" y="637446"/>
                    <a:pt x="38736" y="575851"/>
                  </a:cubicBezTo>
                  <a:cubicBezTo>
                    <a:pt x="143511" y="579026"/>
                    <a:pt x="248286" y="572676"/>
                    <a:pt x="353061" y="574581"/>
                  </a:cubicBezTo>
                  <a:cubicBezTo>
                    <a:pt x="353061" y="575851"/>
                    <a:pt x="353061" y="577121"/>
                    <a:pt x="353061" y="579026"/>
                  </a:cubicBezTo>
                  <a:close/>
                  <a:moveTo>
                    <a:pt x="361315" y="547911"/>
                  </a:moveTo>
                  <a:cubicBezTo>
                    <a:pt x="252095" y="555531"/>
                    <a:pt x="144145" y="561881"/>
                    <a:pt x="35561" y="551086"/>
                  </a:cubicBezTo>
                  <a:cubicBezTo>
                    <a:pt x="39370" y="392971"/>
                    <a:pt x="33020" y="236761"/>
                    <a:pt x="27305" y="79281"/>
                  </a:cubicBezTo>
                  <a:cubicBezTo>
                    <a:pt x="112395" y="27846"/>
                    <a:pt x="231775" y="25941"/>
                    <a:pt x="329565" y="25941"/>
                  </a:cubicBezTo>
                  <a:cubicBezTo>
                    <a:pt x="369570" y="197391"/>
                    <a:pt x="365761" y="373286"/>
                    <a:pt x="361315" y="547911"/>
                  </a:cubicBezTo>
                  <a:close/>
                  <a:moveTo>
                    <a:pt x="377190" y="141511"/>
                  </a:moveTo>
                  <a:cubicBezTo>
                    <a:pt x="360045" y="110396"/>
                    <a:pt x="364490" y="76106"/>
                    <a:pt x="356870" y="41816"/>
                  </a:cubicBezTo>
                  <a:cubicBezTo>
                    <a:pt x="381000" y="13241"/>
                    <a:pt x="381000" y="121826"/>
                    <a:pt x="377190" y="141511"/>
                  </a:cubicBezTo>
                  <a:close/>
                  <a:moveTo>
                    <a:pt x="397511" y="544736"/>
                  </a:moveTo>
                  <a:cubicBezTo>
                    <a:pt x="372745" y="497746"/>
                    <a:pt x="394336" y="431071"/>
                    <a:pt x="387350" y="376461"/>
                  </a:cubicBezTo>
                  <a:cubicBezTo>
                    <a:pt x="401955" y="370746"/>
                    <a:pt x="402590" y="530766"/>
                    <a:pt x="397511" y="544736"/>
                  </a:cubicBezTo>
                  <a:close/>
                  <a:moveTo>
                    <a:pt x="302895" y="182786"/>
                  </a:moveTo>
                  <a:cubicBezTo>
                    <a:pt x="313690" y="183421"/>
                    <a:pt x="331470" y="173896"/>
                    <a:pt x="320675" y="162466"/>
                  </a:cubicBezTo>
                  <a:cubicBezTo>
                    <a:pt x="297180" y="138336"/>
                    <a:pt x="309880" y="104046"/>
                    <a:pt x="300355" y="74836"/>
                  </a:cubicBezTo>
                  <a:cubicBezTo>
                    <a:pt x="307340" y="35466"/>
                    <a:pt x="90170" y="76741"/>
                    <a:pt x="59690" y="81821"/>
                  </a:cubicBezTo>
                  <a:cubicBezTo>
                    <a:pt x="48261" y="119921"/>
                    <a:pt x="77470" y="152941"/>
                    <a:pt x="62865" y="194851"/>
                  </a:cubicBezTo>
                  <a:cubicBezTo>
                    <a:pt x="148590" y="206916"/>
                    <a:pt x="211455" y="177071"/>
                    <a:pt x="302895" y="182786"/>
                  </a:cubicBezTo>
                  <a:close/>
                  <a:moveTo>
                    <a:pt x="282575" y="83091"/>
                  </a:moveTo>
                  <a:cubicBezTo>
                    <a:pt x="292100" y="105316"/>
                    <a:pt x="287655" y="127541"/>
                    <a:pt x="290830" y="149131"/>
                  </a:cubicBezTo>
                  <a:cubicBezTo>
                    <a:pt x="227965" y="172626"/>
                    <a:pt x="154940" y="172626"/>
                    <a:pt x="87630" y="174531"/>
                  </a:cubicBezTo>
                  <a:cubicBezTo>
                    <a:pt x="75565" y="151671"/>
                    <a:pt x="83820" y="128176"/>
                    <a:pt x="72390" y="104046"/>
                  </a:cubicBezTo>
                  <a:cubicBezTo>
                    <a:pt x="140970" y="86266"/>
                    <a:pt x="212725" y="81821"/>
                    <a:pt x="282575" y="83091"/>
                  </a:cubicBezTo>
                  <a:close/>
                  <a:moveTo>
                    <a:pt x="274955" y="383446"/>
                  </a:moveTo>
                  <a:cubicBezTo>
                    <a:pt x="257811" y="411386"/>
                    <a:pt x="281305" y="441866"/>
                    <a:pt x="268605" y="477426"/>
                  </a:cubicBezTo>
                  <a:cubicBezTo>
                    <a:pt x="244475" y="452026"/>
                    <a:pt x="215900" y="479331"/>
                    <a:pt x="189865" y="461551"/>
                  </a:cubicBezTo>
                  <a:cubicBezTo>
                    <a:pt x="175261" y="454566"/>
                    <a:pt x="163195" y="458376"/>
                    <a:pt x="153036" y="471076"/>
                  </a:cubicBezTo>
                  <a:cubicBezTo>
                    <a:pt x="159386" y="509176"/>
                    <a:pt x="156845" y="525686"/>
                    <a:pt x="204470" y="518066"/>
                  </a:cubicBezTo>
                  <a:cubicBezTo>
                    <a:pt x="208280" y="509811"/>
                    <a:pt x="212725" y="500921"/>
                    <a:pt x="218440" y="490761"/>
                  </a:cubicBezTo>
                  <a:cubicBezTo>
                    <a:pt x="223520" y="501556"/>
                    <a:pt x="227330" y="510446"/>
                    <a:pt x="232411" y="521241"/>
                  </a:cubicBezTo>
                  <a:cubicBezTo>
                    <a:pt x="243840" y="517431"/>
                    <a:pt x="253365" y="513621"/>
                    <a:pt x="263525" y="510446"/>
                  </a:cubicBezTo>
                  <a:cubicBezTo>
                    <a:pt x="290195" y="526321"/>
                    <a:pt x="290195" y="526321"/>
                    <a:pt x="328295" y="509811"/>
                  </a:cubicBezTo>
                  <a:cubicBezTo>
                    <a:pt x="327661" y="468536"/>
                    <a:pt x="347345" y="349791"/>
                    <a:pt x="274955" y="383446"/>
                  </a:cubicBezTo>
                  <a:close/>
                  <a:moveTo>
                    <a:pt x="193040" y="500921"/>
                  </a:moveTo>
                  <a:cubicBezTo>
                    <a:pt x="177800" y="500921"/>
                    <a:pt x="173990" y="498381"/>
                    <a:pt x="173355" y="489491"/>
                  </a:cubicBezTo>
                  <a:cubicBezTo>
                    <a:pt x="176530" y="469806"/>
                    <a:pt x="203836" y="475521"/>
                    <a:pt x="193040" y="500921"/>
                  </a:cubicBezTo>
                  <a:close/>
                  <a:moveTo>
                    <a:pt x="309245" y="497111"/>
                  </a:moveTo>
                  <a:cubicBezTo>
                    <a:pt x="302261" y="498381"/>
                    <a:pt x="296545" y="499016"/>
                    <a:pt x="290830" y="499651"/>
                  </a:cubicBezTo>
                  <a:cubicBezTo>
                    <a:pt x="267970" y="379636"/>
                    <a:pt x="323215" y="357411"/>
                    <a:pt x="309245" y="497111"/>
                  </a:cubicBezTo>
                  <a:close/>
                  <a:moveTo>
                    <a:pt x="296545" y="210091"/>
                  </a:moveTo>
                  <a:cubicBezTo>
                    <a:pt x="233680" y="208186"/>
                    <a:pt x="267970" y="301531"/>
                    <a:pt x="319405" y="275496"/>
                  </a:cubicBezTo>
                  <a:cubicBezTo>
                    <a:pt x="336550" y="264066"/>
                    <a:pt x="332740" y="203741"/>
                    <a:pt x="296545" y="210091"/>
                  </a:cubicBezTo>
                  <a:close/>
                  <a:moveTo>
                    <a:pt x="297815" y="259621"/>
                  </a:moveTo>
                  <a:cubicBezTo>
                    <a:pt x="281940" y="260891"/>
                    <a:pt x="273050" y="230411"/>
                    <a:pt x="294640" y="229141"/>
                  </a:cubicBezTo>
                  <a:cubicBezTo>
                    <a:pt x="314961" y="225331"/>
                    <a:pt x="313690" y="259621"/>
                    <a:pt x="297815" y="259621"/>
                  </a:cubicBezTo>
                  <a:close/>
                  <a:moveTo>
                    <a:pt x="244475" y="359316"/>
                  </a:moveTo>
                  <a:cubicBezTo>
                    <a:pt x="244475" y="342171"/>
                    <a:pt x="245111" y="327566"/>
                    <a:pt x="244475" y="312961"/>
                  </a:cubicBezTo>
                  <a:cubicBezTo>
                    <a:pt x="243205" y="288196"/>
                    <a:pt x="198120" y="286926"/>
                    <a:pt x="201930" y="315501"/>
                  </a:cubicBezTo>
                  <a:cubicBezTo>
                    <a:pt x="203836" y="344076"/>
                    <a:pt x="207645" y="372651"/>
                    <a:pt x="244475" y="359316"/>
                  </a:cubicBezTo>
                  <a:close/>
                  <a:moveTo>
                    <a:pt x="89536" y="305976"/>
                  </a:moveTo>
                  <a:cubicBezTo>
                    <a:pt x="83186" y="326296"/>
                    <a:pt x="95886" y="344711"/>
                    <a:pt x="95250" y="365666"/>
                  </a:cubicBezTo>
                  <a:cubicBezTo>
                    <a:pt x="164465" y="385986"/>
                    <a:pt x="142240" y="276131"/>
                    <a:pt x="89536" y="305976"/>
                  </a:cubicBezTo>
                  <a:close/>
                  <a:moveTo>
                    <a:pt x="111125" y="321851"/>
                  </a:moveTo>
                  <a:cubicBezTo>
                    <a:pt x="123190" y="324391"/>
                    <a:pt x="117475" y="335186"/>
                    <a:pt x="118745" y="345346"/>
                  </a:cubicBezTo>
                  <a:cubicBezTo>
                    <a:pt x="105411" y="341536"/>
                    <a:pt x="100965" y="326931"/>
                    <a:pt x="111125" y="321851"/>
                  </a:cubicBezTo>
                  <a:close/>
                  <a:moveTo>
                    <a:pt x="136525" y="446946"/>
                  </a:moveTo>
                  <a:cubicBezTo>
                    <a:pt x="143511" y="375191"/>
                    <a:pt x="60961" y="365031"/>
                    <a:pt x="86995" y="447581"/>
                  </a:cubicBezTo>
                  <a:cubicBezTo>
                    <a:pt x="114300" y="460916"/>
                    <a:pt x="114300" y="460916"/>
                    <a:pt x="136525" y="446946"/>
                  </a:cubicBezTo>
                  <a:close/>
                  <a:moveTo>
                    <a:pt x="100330" y="420911"/>
                  </a:moveTo>
                  <a:cubicBezTo>
                    <a:pt x="104775" y="394876"/>
                    <a:pt x="135255" y="420276"/>
                    <a:pt x="120650" y="436151"/>
                  </a:cubicBezTo>
                  <a:cubicBezTo>
                    <a:pt x="109220" y="446946"/>
                    <a:pt x="99061" y="432976"/>
                    <a:pt x="100330" y="420911"/>
                  </a:cubicBezTo>
                  <a:close/>
                  <a:moveTo>
                    <a:pt x="195580" y="443136"/>
                  </a:moveTo>
                  <a:cubicBezTo>
                    <a:pt x="203200" y="439961"/>
                    <a:pt x="205105" y="432341"/>
                    <a:pt x="201295" y="418371"/>
                  </a:cubicBezTo>
                  <a:cubicBezTo>
                    <a:pt x="196850" y="387891"/>
                    <a:pt x="176530" y="387891"/>
                    <a:pt x="149861" y="392336"/>
                  </a:cubicBezTo>
                  <a:cubicBezTo>
                    <a:pt x="140336" y="422181"/>
                    <a:pt x="160655" y="461551"/>
                    <a:pt x="195580" y="443136"/>
                  </a:cubicBezTo>
                  <a:close/>
                  <a:moveTo>
                    <a:pt x="167640" y="418371"/>
                  </a:moveTo>
                  <a:cubicBezTo>
                    <a:pt x="172086" y="406306"/>
                    <a:pt x="187961" y="408846"/>
                    <a:pt x="187961" y="424086"/>
                  </a:cubicBezTo>
                  <a:cubicBezTo>
                    <a:pt x="182245" y="432341"/>
                    <a:pt x="165736" y="429801"/>
                    <a:pt x="167640" y="418371"/>
                  </a:cubicBezTo>
                  <a:close/>
                  <a:moveTo>
                    <a:pt x="153670" y="298356"/>
                  </a:moveTo>
                  <a:cubicBezTo>
                    <a:pt x="156211" y="323756"/>
                    <a:pt x="149861" y="351696"/>
                    <a:pt x="179705" y="368206"/>
                  </a:cubicBezTo>
                  <a:cubicBezTo>
                    <a:pt x="205105" y="341536"/>
                    <a:pt x="201930" y="284386"/>
                    <a:pt x="153670" y="298356"/>
                  </a:cubicBezTo>
                  <a:close/>
                  <a:moveTo>
                    <a:pt x="281940" y="293276"/>
                  </a:moveTo>
                  <a:cubicBezTo>
                    <a:pt x="253365" y="305341"/>
                    <a:pt x="274955" y="359951"/>
                    <a:pt x="304165" y="356141"/>
                  </a:cubicBezTo>
                  <a:cubicBezTo>
                    <a:pt x="340995" y="335186"/>
                    <a:pt x="321311" y="295181"/>
                    <a:pt x="281940" y="293276"/>
                  </a:cubicBezTo>
                  <a:close/>
                  <a:moveTo>
                    <a:pt x="295911" y="331376"/>
                  </a:moveTo>
                  <a:cubicBezTo>
                    <a:pt x="282575" y="330741"/>
                    <a:pt x="287020" y="317406"/>
                    <a:pt x="297180" y="311691"/>
                  </a:cubicBezTo>
                  <a:cubicBezTo>
                    <a:pt x="304800" y="321216"/>
                    <a:pt x="306070" y="326931"/>
                    <a:pt x="295911" y="331376"/>
                  </a:cubicBezTo>
                  <a:close/>
                  <a:moveTo>
                    <a:pt x="123825" y="282481"/>
                  </a:moveTo>
                  <a:cubicBezTo>
                    <a:pt x="137795" y="226601"/>
                    <a:pt x="78740" y="200566"/>
                    <a:pt x="79375" y="252001"/>
                  </a:cubicBezTo>
                  <a:cubicBezTo>
                    <a:pt x="79375" y="279306"/>
                    <a:pt x="96520" y="290101"/>
                    <a:pt x="123825" y="282481"/>
                  </a:cubicBezTo>
                  <a:close/>
                  <a:moveTo>
                    <a:pt x="98425" y="248826"/>
                  </a:moveTo>
                  <a:cubicBezTo>
                    <a:pt x="99695" y="250096"/>
                    <a:pt x="100330" y="251366"/>
                    <a:pt x="101600" y="252636"/>
                  </a:cubicBezTo>
                  <a:cubicBezTo>
                    <a:pt x="100330" y="253906"/>
                    <a:pt x="99061" y="254541"/>
                    <a:pt x="97155" y="255811"/>
                  </a:cubicBezTo>
                  <a:cubicBezTo>
                    <a:pt x="94615" y="252636"/>
                    <a:pt x="97155" y="250731"/>
                    <a:pt x="98425" y="248826"/>
                  </a:cubicBezTo>
                  <a:close/>
                  <a:moveTo>
                    <a:pt x="92075" y="494571"/>
                  </a:moveTo>
                  <a:cubicBezTo>
                    <a:pt x="85090" y="528861"/>
                    <a:pt x="130811" y="542831"/>
                    <a:pt x="140336" y="509176"/>
                  </a:cubicBezTo>
                  <a:cubicBezTo>
                    <a:pt x="157480" y="470441"/>
                    <a:pt x="92075" y="442501"/>
                    <a:pt x="92075" y="494571"/>
                  </a:cubicBezTo>
                  <a:close/>
                  <a:moveTo>
                    <a:pt x="120650" y="509176"/>
                  </a:moveTo>
                  <a:cubicBezTo>
                    <a:pt x="103505" y="511081"/>
                    <a:pt x="111125" y="487586"/>
                    <a:pt x="123190" y="483141"/>
                  </a:cubicBezTo>
                  <a:cubicBezTo>
                    <a:pt x="133986" y="490126"/>
                    <a:pt x="130811" y="503461"/>
                    <a:pt x="120650" y="509176"/>
                  </a:cubicBezTo>
                  <a:close/>
                  <a:moveTo>
                    <a:pt x="202565" y="236126"/>
                  </a:moveTo>
                  <a:cubicBezTo>
                    <a:pt x="179070" y="285656"/>
                    <a:pt x="231140" y="297721"/>
                    <a:pt x="239395" y="257716"/>
                  </a:cubicBezTo>
                  <a:cubicBezTo>
                    <a:pt x="245111" y="238666"/>
                    <a:pt x="234315" y="207551"/>
                    <a:pt x="211455" y="216441"/>
                  </a:cubicBezTo>
                  <a:cubicBezTo>
                    <a:pt x="207011" y="231046"/>
                    <a:pt x="232411" y="231046"/>
                    <a:pt x="218440" y="250731"/>
                  </a:cubicBezTo>
                  <a:cubicBezTo>
                    <a:pt x="213995" y="245651"/>
                    <a:pt x="210186" y="242476"/>
                    <a:pt x="202565" y="236126"/>
                  </a:cubicBezTo>
                  <a:close/>
                  <a:moveTo>
                    <a:pt x="168911" y="271686"/>
                  </a:moveTo>
                  <a:cubicBezTo>
                    <a:pt x="217805" y="236126"/>
                    <a:pt x="125730" y="175801"/>
                    <a:pt x="143511" y="248826"/>
                  </a:cubicBezTo>
                  <a:cubicBezTo>
                    <a:pt x="134620" y="267241"/>
                    <a:pt x="151765" y="288831"/>
                    <a:pt x="168911" y="271686"/>
                  </a:cubicBezTo>
                  <a:close/>
                  <a:moveTo>
                    <a:pt x="161925" y="243111"/>
                  </a:moveTo>
                  <a:cubicBezTo>
                    <a:pt x="161290" y="244381"/>
                    <a:pt x="161290" y="245016"/>
                    <a:pt x="160655" y="246921"/>
                  </a:cubicBezTo>
                  <a:cubicBezTo>
                    <a:pt x="159386" y="243746"/>
                    <a:pt x="158750" y="243111"/>
                    <a:pt x="161925" y="243111"/>
                  </a:cubicBezTo>
                  <a:close/>
                  <a:moveTo>
                    <a:pt x="238125" y="450121"/>
                  </a:moveTo>
                  <a:cubicBezTo>
                    <a:pt x="280036" y="441866"/>
                    <a:pt x="257811" y="388526"/>
                    <a:pt x="221615" y="387256"/>
                  </a:cubicBezTo>
                  <a:cubicBezTo>
                    <a:pt x="212725" y="409481"/>
                    <a:pt x="210820" y="448216"/>
                    <a:pt x="238125" y="450121"/>
                  </a:cubicBezTo>
                  <a:close/>
                  <a:moveTo>
                    <a:pt x="241936" y="415831"/>
                  </a:moveTo>
                  <a:cubicBezTo>
                    <a:pt x="243840" y="417736"/>
                    <a:pt x="245745" y="419641"/>
                    <a:pt x="248920" y="422816"/>
                  </a:cubicBezTo>
                  <a:cubicBezTo>
                    <a:pt x="245111" y="425991"/>
                    <a:pt x="241936" y="427896"/>
                    <a:pt x="239395" y="429801"/>
                  </a:cubicBezTo>
                  <a:cubicBezTo>
                    <a:pt x="235586" y="424086"/>
                    <a:pt x="235586" y="420276"/>
                    <a:pt x="241936" y="415831"/>
                  </a:cubicBezTo>
                  <a:close/>
                  <a:moveTo>
                    <a:pt x="272415" y="107856"/>
                  </a:moveTo>
                  <a:cubicBezTo>
                    <a:pt x="263525" y="83091"/>
                    <a:pt x="234315" y="98966"/>
                    <a:pt x="234950" y="120556"/>
                  </a:cubicBezTo>
                  <a:cubicBezTo>
                    <a:pt x="233045" y="161196"/>
                    <a:pt x="292736" y="142781"/>
                    <a:pt x="272415" y="10785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42" name="Google Shape;342;p6"/>
            <p:cNvSpPr/>
            <p:nvPr/>
          </p:nvSpPr>
          <p:spPr>
            <a:xfrm>
              <a:off x="2537776" y="539860"/>
              <a:ext cx="230803" cy="290180"/>
            </a:xfrm>
            <a:custGeom>
              <a:avLst/>
              <a:gdLst/>
              <a:ahLst/>
              <a:cxnLst/>
              <a:rect l="l" t="t" r="r" b="b"/>
              <a:pathLst>
                <a:path w="556153" h="699230" extrusionOk="0">
                  <a:moveTo>
                    <a:pt x="410424" y="391256"/>
                  </a:moveTo>
                  <a:cubicBezTo>
                    <a:pt x="574889" y="156941"/>
                    <a:pt x="291679" y="-137064"/>
                    <a:pt x="71334" y="70581"/>
                  </a:cubicBezTo>
                  <a:cubicBezTo>
                    <a:pt x="-104561" y="236316"/>
                    <a:pt x="73239" y="511271"/>
                    <a:pt x="296759" y="455391"/>
                  </a:cubicBezTo>
                  <a:cubicBezTo>
                    <a:pt x="352639" y="534131"/>
                    <a:pt x="400899" y="617316"/>
                    <a:pt x="452969" y="699231"/>
                  </a:cubicBezTo>
                  <a:cubicBezTo>
                    <a:pt x="687919" y="695421"/>
                    <a:pt x="454239" y="483331"/>
                    <a:pt x="410424" y="391256"/>
                  </a:cubicBezTo>
                  <a:close/>
                  <a:moveTo>
                    <a:pt x="33234" y="166466"/>
                  </a:moveTo>
                  <a:cubicBezTo>
                    <a:pt x="120864" y="-48164"/>
                    <a:pt x="449794" y="-11334"/>
                    <a:pt x="437094" y="238856"/>
                  </a:cubicBezTo>
                  <a:cubicBezTo>
                    <a:pt x="427569" y="553181"/>
                    <a:pt x="-57571" y="469996"/>
                    <a:pt x="33234" y="166466"/>
                  </a:cubicBezTo>
                  <a:close/>
                  <a:moveTo>
                    <a:pt x="440904" y="631286"/>
                  </a:moveTo>
                  <a:cubicBezTo>
                    <a:pt x="404074" y="569056"/>
                    <a:pt x="351369" y="511271"/>
                    <a:pt x="325969" y="443961"/>
                  </a:cubicBezTo>
                  <a:cubicBezTo>
                    <a:pt x="345654" y="433166"/>
                    <a:pt x="365974" y="422371"/>
                    <a:pt x="389469" y="410306"/>
                  </a:cubicBezTo>
                  <a:cubicBezTo>
                    <a:pt x="429474" y="468091"/>
                    <a:pt x="590129" y="620491"/>
                    <a:pt x="440904" y="631286"/>
                  </a:cubicBezTo>
                  <a:close/>
                  <a:moveTo>
                    <a:pt x="459954" y="661131"/>
                  </a:moveTo>
                  <a:cubicBezTo>
                    <a:pt x="480909" y="647796"/>
                    <a:pt x="502499" y="634461"/>
                    <a:pt x="523454" y="620491"/>
                  </a:cubicBezTo>
                  <a:cubicBezTo>
                    <a:pt x="559649" y="647161"/>
                    <a:pt x="464399" y="711931"/>
                    <a:pt x="459954" y="661131"/>
                  </a:cubicBezTo>
                  <a:close/>
                  <a:moveTo>
                    <a:pt x="233259" y="64231"/>
                  </a:moveTo>
                  <a:cubicBezTo>
                    <a:pt x="-27726" y="91536"/>
                    <a:pt x="43394" y="449676"/>
                    <a:pt x="284694" y="393161"/>
                  </a:cubicBezTo>
                  <a:cubicBezTo>
                    <a:pt x="475194" y="323311"/>
                    <a:pt x="433284" y="80106"/>
                    <a:pt x="233259" y="64231"/>
                  </a:cubicBezTo>
                  <a:close/>
                  <a:moveTo>
                    <a:pt x="242784" y="379826"/>
                  </a:moveTo>
                  <a:cubicBezTo>
                    <a:pt x="26249" y="375381"/>
                    <a:pt x="54824" y="54071"/>
                    <a:pt x="264374" y="97251"/>
                  </a:cubicBezTo>
                  <a:cubicBezTo>
                    <a:pt x="449159" y="111221"/>
                    <a:pt x="402804" y="363316"/>
                    <a:pt x="242784" y="379826"/>
                  </a:cubicBezTo>
                  <a:close/>
                  <a:moveTo>
                    <a:pt x="225639" y="156306"/>
                  </a:moveTo>
                  <a:cubicBezTo>
                    <a:pt x="252944" y="146146"/>
                    <a:pt x="271359" y="166466"/>
                    <a:pt x="297394" y="166466"/>
                  </a:cubicBezTo>
                  <a:cubicBezTo>
                    <a:pt x="308824" y="120111"/>
                    <a:pt x="169759" y="120111"/>
                    <a:pt x="225639" y="15630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43" name="Google Shape;343;p6"/>
            <p:cNvSpPr/>
            <p:nvPr/>
          </p:nvSpPr>
          <p:spPr>
            <a:xfrm>
              <a:off x="5713194" y="743996"/>
              <a:ext cx="256984" cy="244039"/>
            </a:xfrm>
            <a:custGeom>
              <a:avLst/>
              <a:gdLst/>
              <a:ahLst/>
              <a:cxnLst/>
              <a:rect l="l" t="t" r="r" b="b"/>
              <a:pathLst>
                <a:path w="529863" h="503173" extrusionOk="0">
                  <a:moveTo>
                    <a:pt x="284791" y="7"/>
                  </a:moveTo>
                  <a:cubicBezTo>
                    <a:pt x="128581" y="-1263"/>
                    <a:pt x="-16834" y="165107"/>
                    <a:pt x="1581" y="320047"/>
                  </a:cubicBezTo>
                  <a:cubicBezTo>
                    <a:pt x="39046" y="421647"/>
                    <a:pt x="142551" y="523247"/>
                    <a:pt x="258756" y="499752"/>
                  </a:cubicBezTo>
                  <a:cubicBezTo>
                    <a:pt x="592766" y="480702"/>
                    <a:pt x="637216" y="23502"/>
                    <a:pt x="284791" y="7"/>
                  </a:cubicBezTo>
                  <a:close/>
                  <a:moveTo>
                    <a:pt x="19996" y="279407"/>
                  </a:moveTo>
                  <a:cubicBezTo>
                    <a:pt x="54921" y="-23488"/>
                    <a:pt x="481641" y="-98418"/>
                    <a:pt x="510216" y="240037"/>
                  </a:cubicBezTo>
                  <a:cubicBezTo>
                    <a:pt x="498786" y="520707"/>
                    <a:pt x="47936" y="583572"/>
                    <a:pt x="19996" y="279407"/>
                  </a:cubicBezTo>
                  <a:close/>
                  <a:moveTo>
                    <a:pt x="420681" y="98432"/>
                  </a:moveTo>
                  <a:cubicBezTo>
                    <a:pt x="381311" y="71127"/>
                    <a:pt x="348926" y="18422"/>
                    <a:pt x="295586" y="25407"/>
                  </a:cubicBezTo>
                  <a:cubicBezTo>
                    <a:pt x="53651" y="36837"/>
                    <a:pt x="-66364" y="403867"/>
                    <a:pt x="216211" y="458477"/>
                  </a:cubicBezTo>
                  <a:cubicBezTo>
                    <a:pt x="395916" y="493402"/>
                    <a:pt x="611181" y="219082"/>
                    <a:pt x="420681" y="98432"/>
                  </a:cubicBezTo>
                  <a:close/>
                  <a:moveTo>
                    <a:pt x="448621" y="292742"/>
                  </a:moveTo>
                  <a:cubicBezTo>
                    <a:pt x="448621" y="321952"/>
                    <a:pt x="428301" y="340367"/>
                    <a:pt x="413061" y="361957"/>
                  </a:cubicBezTo>
                  <a:cubicBezTo>
                    <a:pt x="404171" y="358782"/>
                    <a:pt x="396551" y="356242"/>
                    <a:pt x="385756" y="353067"/>
                  </a:cubicBezTo>
                  <a:cubicBezTo>
                    <a:pt x="387026" y="363227"/>
                    <a:pt x="387661" y="371482"/>
                    <a:pt x="388931" y="381007"/>
                  </a:cubicBezTo>
                  <a:cubicBezTo>
                    <a:pt x="376866" y="389262"/>
                    <a:pt x="363531" y="398152"/>
                    <a:pt x="354006" y="405137"/>
                  </a:cubicBezTo>
                  <a:cubicBezTo>
                    <a:pt x="338131" y="406407"/>
                    <a:pt x="337496" y="387357"/>
                    <a:pt x="321621" y="391167"/>
                  </a:cubicBezTo>
                  <a:cubicBezTo>
                    <a:pt x="324796" y="427362"/>
                    <a:pt x="291776" y="441967"/>
                    <a:pt x="249231" y="436887"/>
                  </a:cubicBezTo>
                  <a:cubicBezTo>
                    <a:pt x="251771" y="392437"/>
                    <a:pt x="220656" y="385452"/>
                    <a:pt x="220656" y="434982"/>
                  </a:cubicBezTo>
                  <a:cubicBezTo>
                    <a:pt x="184461" y="439427"/>
                    <a:pt x="133661" y="422917"/>
                    <a:pt x="131121" y="384182"/>
                  </a:cubicBezTo>
                  <a:cubicBezTo>
                    <a:pt x="123501" y="374022"/>
                    <a:pt x="104451" y="381007"/>
                    <a:pt x="100641" y="363862"/>
                  </a:cubicBezTo>
                  <a:cubicBezTo>
                    <a:pt x="126676" y="342907"/>
                    <a:pt x="106356" y="340367"/>
                    <a:pt x="84131" y="337192"/>
                  </a:cubicBezTo>
                  <a:cubicBezTo>
                    <a:pt x="71431" y="309887"/>
                    <a:pt x="63176" y="283217"/>
                    <a:pt x="75241" y="253372"/>
                  </a:cubicBezTo>
                  <a:cubicBezTo>
                    <a:pt x="119691" y="255277"/>
                    <a:pt x="140011" y="238132"/>
                    <a:pt x="83496" y="227972"/>
                  </a:cubicBezTo>
                  <a:cubicBezTo>
                    <a:pt x="84131" y="196857"/>
                    <a:pt x="95561" y="172092"/>
                    <a:pt x="115246" y="151137"/>
                  </a:cubicBezTo>
                  <a:cubicBezTo>
                    <a:pt x="136836" y="150502"/>
                    <a:pt x="150171" y="158122"/>
                    <a:pt x="136201" y="127642"/>
                  </a:cubicBezTo>
                  <a:cubicBezTo>
                    <a:pt x="174301" y="55252"/>
                    <a:pt x="207321" y="129547"/>
                    <a:pt x="205416" y="75572"/>
                  </a:cubicBezTo>
                  <a:cubicBezTo>
                    <a:pt x="230181" y="48267"/>
                    <a:pt x="263201" y="50172"/>
                    <a:pt x="297491" y="50172"/>
                  </a:cubicBezTo>
                  <a:cubicBezTo>
                    <a:pt x="295586" y="66682"/>
                    <a:pt x="308921" y="107957"/>
                    <a:pt x="323526" y="78747"/>
                  </a:cubicBezTo>
                  <a:cubicBezTo>
                    <a:pt x="319716" y="17152"/>
                    <a:pt x="382581" y="87637"/>
                    <a:pt x="399726" y="104147"/>
                  </a:cubicBezTo>
                  <a:cubicBezTo>
                    <a:pt x="394646" y="118117"/>
                    <a:pt x="385121" y="125102"/>
                    <a:pt x="399726" y="135262"/>
                  </a:cubicBezTo>
                  <a:cubicBezTo>
                    <a:pt x="409251" y="131452"/>
                    <a:pt x="417506" y="128277"/>
                    <a:pt x="427031" y="124467"/>
                  </a:cubicBezTo>
                  <a:cubicBezTo>
                    <a:pt x="440366" y="138437"/>
                    <a:pt x="451161" y="153042"/>
                    <a:pt x="461956" y="168917"/>
                  </a:cubicBezTo>
                  <a:cubicBezTo>
                    <a:pt x="451796" y="175267"/>
                    <a:pt x="444176" y="179712"/>
                    <a:pt x="436556" y="184157"/>
                  </a:cubicBezTo>
                  <a:cubicBezTo>
                    <a:pt x="444176" y="199397"/>
                    <a:pt x="459416" y="190507"/>
                    <a:pt x="470846" y="199397"/>
                  </a:cubicBezTo>
                  <a:cubicBezTo>
                    <a:pt x="475926" y="240037"/>
                    <a:pt x="467036" y="281947"/>
                    <a:pt x="416871" y="266707"/>
                  </a:cubicBezTo>
                  <a:cubicBezTo>
                    <a:pt x="388931" y="285757"/>
                    <a:pt x="434651" y="288297"/>
                    <a:pt x="448621" y="292742"/>
                  </a:cubicBezTo>
                  <a:close/>
                  <a:moveTo>
                    <a:pt x="304476" y="222892"/>
                  </a:moveTo>
                  <a:cubicBezTo>
                    <a:pt x="320351" y="55887"/>
                    <a:pt x="287966" y="104782"/>
                    <a:pt x="251771" y="225432"/>
                  </a:cubicBezTo>
                  <a:cubicBezTo>
                    <a:pt x="240341" y="251467"/>
                    <a:pt x="258121" y="281312"/>
                    <a:pt x="287966" y="270517"/>
                  </a:cubicBezTo>
                  <a:cubicBezTo>
                    <a:pt x="318446" y="260357"/>
                    <a:pt x="343846" y="239402"/>
                    <a:pt x="374961" y="232417"/>
                  </a:cubicBezTo>
                  <a:cubicBezTo>
                    <a:pt x="383216" y="231147"/>
                    <a:pt x="386391" y="223527"/>
                    <a:pt x="384486" y="215272"/>
                  </a:cubicBezTo>
                  <a:cubicBezTo>
                    <a:pt x="370516" y="186062"/>
                    <a:pt x="329241" y="220987"/>
                    <a:pt x="304476" y="222892"/>
                  </a:cubicBezTo>
                  <a:close/>
                  <a:moveTo>
                    <a:pt x="273996" y="229242"/>
                  </a:moveTo>
                  <a:cubicBezTo>
                    <a:pt x="273996" y="219717"/>
                    <a:pt x="273996" y="209557"/>
                    <a:pt x="282886" y="201937"/>
                  </a:cubicBezTo>
                  <a:cubicBezTo>
                    <a:pt x="282251" y="220352"/>
                    <a:pt x="282251" y="220987"/>
                    <a:pt x="273996" y="22924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44" name="Google Shape;344;p6"/>
            <p:cNvSpPr/>
            <p:nvPr/>
          </p:nvSpPr>
          <p:spPr>
            <a:xfrm>
              <a:off x="2507283" y="945803"/>
              <a:ext cx="99390" cy="211075"/>
            </a:xfrm>
            <a:custGeom>
              <a:avLst/>
              <a:gdLst/>
              <a:ahLst/>
              <a:cxnLst/>
              <a:rect l="l" t="t" r="r" b="b"/>
              <a:pathLst>
                <a:path w="342723" h="727844" extrusionOk="0">
                  <a:moveTo>
                    <a:pt x="45039" y="381062"/>
                  </a:moveTo>
                  <a:cubicBezTo>
                    <a:pt x="-1317" y="378522"/>
                    <a:pt x="-11476" y="360107"/>
                    <a:pt x="12653" y="325182"/>
                  </a:cubicBezTo>
                  <a:cubicBezTo>
                    <a:pt x="39958" y="272477"/>
                    <a:pt x="46308" y="211517"/>
                    <a:pt x="66628" y="156272"/>
                  </a:cubicBezTo>
                  <a:cubicBezTo>
                    <a:pt x="88853" y="99757"/>
                    <a:pt x="95203" y="15302"/>
                    <a:pt x="167594" y="3237"/>
                  </a:cubicBezTo>
                  <a:cubicBezTo>
                    <a:pt x="221569" y="-5653"/>
                    <a:pt x="288878" y="2602"/>
                    <a:pt x="328249" y="42607"/>
                  </a:cubicBezTo>
                  <a:cubicBezTo>
                    <a:pt x="373333" y="154367"/>
                    <a:pt x="300944" y="280097"/>
                    <a:pt x="276178" y="390587"/>
                  </a:cubicBezTo>
                  <a:cubicBezTo>
                    <a:pt x="243158" y="499807"/>
                    <a:pt x="232999" y="643317"/>
                    <a:pt x="145369" y="722058"/>
                  </a:cubicBezTo>
                  <a:cubicBezTo>
                    <a:pt x="-64181" y="765872"/>
                    <a:pt x="59008" y="549972"/>
                    <a:pt x="74883" y="441387"/>
                  </a:cubicBezTo>
                  <a:cubicBezTo>
                    <a:pt x="96474" y="381062"/>
                    <a:pt x="117428" y="174052"/>
                    <a:pt x="175849" y="160082"/>
                  </a:cubicBezTo>
                  <a:cubicBezTo>
                    <a:pt x="205058" y="153097"/>
                    <a:pt x="234269" y="157542"/>
                    <a:pt x="230458" y="194372"/>
                  </a:cubicBezTo>
                  <a:cubicBezTo>
                    <a:pt x="240619" y="221677"/>
                    <a:pt x="129494" y="694752"/>
                    <a:pt x="133303" y="503617"/>
                  </a:cubicBezTo>
                  <a:cubicBezTo>
                    <a:pt x="150449" y="416622"/>
                    <a:pt x="184103" y="330262"/>
                    <a:pt x="181564" y="240727"/>
                  </a:cubicBezTo>
                  <a:cubicBezTo>
                    <a:pt x="130764" y="306132"/>
                    <a:pt x="137749" y="399477"/>
                    <a:pt x="109174" y="476312"/>
                  </a:cubicBezTo>
                  <a:cubicBezTo>
                    <a:pt x="105999" y="530922"/>
                    <a:pt x="19639" y="685862"/>
                    <a:pt x="116158" y="683957"/>
                  </a:cubicBezTo>
                  <a:cubicBezTo>
                    <a:pt x="208869" y="661732"/>
                    <a:pt x="231094" y="334707"/>
                    <a:pt x="270464" y="240092"/>
                  </a:cubicBezTo>
                  <a:cubicBezTo>
                    <a:pt x="276178" y="187387"/>
                    <a:pt x="298403" y="109917"/>
                    <a:pt x="252683" y="71182"/>
                  </a:cubicBezTo>
                  <a:cubicBezTo>
                    <a:pt x="213314" y="45147"/>
                    <a:pt x="172674" y="52767"/>
                    <a:pt x="144099" y="91502"/>
                  </a:cubicBezTo>
                  <a:cubicBezTo>
                    <a:pt x="95203" y="181037"/>
                    <a:pt x="85678" y="287717"/>
                    <a:pt x="45039" y="381062"/>
                  </a:cubicBezTo>
                  <a:close/>
                  <a:moveTo>
                    <a:pt x="300944" y="198182"/>
                  </a:moveTo>
                  <a:cubicBezTo>
                    <a:pt x="321899" y="177227"/>
                    <a:pt x="309833" y="138492"/>
                    <a:pt x="314914" y="110552"/>
                  </a:cubicBezTo>
                  <a:cubicBezTo>
                    <a:pt x="319358" y="81342"/>
                    <a:pt x="322533" y="48322"/>
                    <a:pt x="288878" y="37527"/>
                  </a:cubicBezTo>
                  <a:cubicBezTo>
                    <a:pt x="246969" y="18477"/>
                    <a:pt x="137749" y="1332"/>
                    <a:pt x="133303" y="62292"/>
                  </a:cubicBezTo>
                  <a:cubicBezTo>
                    <a:pt x="243794" y="-24703"/>
                    <a:pt x="324439" y="87692"/>
                    <a:pt x="300944" y="200722"/>
                  </a:cubicBezTo>
                  <a:cubicBezTo>
                    <a:pt x="300944" y="200087"/>
                    <a:pt x="300944" y="199452"/>
                    <a:pt x="300944" y="198182"/>
                  </a:cubicBezTo>
                  <a:close/>
                  <a:moveTo>
                    <a:pt x="124414" y="705547"/>
                  </a:moveTo>
                  <a:cubicBezTo>
                    <a:pt x="92028" y="697927"/>
                    <a:pt x="73614" y="690942"/>
                    <a:pt x="47578" y="676972"/>
                  </a:cubicBezTo>
                  <a:cubicBezTo>
                    <a:pt x="39958" y="705547"/>
                    <a:pt x="97744" y="711897"/>
                    <a:pt x="124414" y="70554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45" name="Google Shape;345;p6"/>
            <p:cNvSpPr/>
            <p:nvPr/>
          </p:nvSpPr>
          <p:spPr>
            <a:xfrm>
              <a:off x="8045390" y="829868"/>
              <a:ext cx="135793" cy="114511"/>
            </a:xfrm>
            <a:custGeom>
              <a:avLst/>
              <a:gdLst/>
              <a:ahLst/>
              <a:cxnLst/>
              <a:rect l="l" t="t" r="r" b="b"/>
              <a:pathLst>
                <a:path w="279985" h="236105" extrusionOk="0">
                  <a:moveTo>
                    <a:pt x="224300" y="47511"/>
                  </a:moveTo>
                  <a:cubicBezTo>
                    <a:pt x="226204" y="79261"/>
                    <a:pt x="221125" y="105931"/>
                    <a:pt x="208425" y="131331"/>
                  </a:cubicBezTo>
                  <a:cubicBezTo>
                    <a:pt x="221759" y="154826"/>
                    <a:pt x="285895" y="220866"/>
                    <a:pt x="279545" y="236106"/>
                  </a:cubicBezTo>
                  <a:cubicBezTo>
                    <a:pt x="240175" y="235471"/>
                    <a:pt x="211600" y="195466"/>
                    <a:pt x="177309" y="177686"/>
                  </a:cubicBezTo>
                  <a:cubicBezTo>
                    <a:pt x="143654" y="201816"/>
                    <a:pt x="92220" y="247536"/>
                    <a:pt x="79520" y="180226"/>
                  </a:cubicBezTo>
                  <a:cubicBezTo>
                    <a:pt x="76979" y="116091"/>
                    <a:pt x="-26525" y="129426"/>
                    <a:pt x="6495" y="57671"/>
                  </a:cubicBezTo>
                  <a:cubicBezTo>
                    <a:pt x="60470" y="-73774"/>
                    <a:pt x="91584" y="62116"/>
                    <a:pt x="169054" y="51321"/>
                  </a:cubicBezTo>
                  <a:cubicBezTo>
                    <a:pt x="187470" y="48781"/>
                    <a:pt x="205884" y="39891"/>
                    <a:pt x="224300" y="47511"/>
                  </a:cubicBezTo>
                  <a:close/>
                  <a:moveTo>
                    <a:pt x="217950" y="187211"/>
                  </a:moveTo>
                  <a:cubicBezTo>
                    <a:pt x="218584" y="187211"/>
                    <a:pt x="218584" y="186576"/>
                    <a:pt x="219220" y="186576"/>
                  </a:cubicBezTo>
                  <a:cubicBezTo>
                    <a:pt x="218584" y="186576"/>
                    <a:pt x="217950" y="187211"/>
                    <a:pt x="217315" y="187211"/>
                  </a:cubicBezTo>
                  <a:cubicBezTo>
                    <a:pt x="224300" y="172606"/>
                    <a:pt x="211600" y="156096"/>
                    <a:pt x="196995" y="158636"/>
                  </a:cubicBezTo>
                  <a:cubicBezTo>
                    <a:pt x="196359" y="171336"/>
                    <a:pt x="210329" y="177686"/>
                    <a:pt x="217950" y="187211"/>
                  </a:cubicBezTo>
                  <a:close/>
                  <a:moveTo>
                    <a:pt x="87140" y="47511"/>
                  </a:moveTo>
                  <a:cubicBezTo>
                    <a:pt x="75075" y="65926"/>
                    <a:pt x="63009" y="84341"/>
                    <a:pt x="50945" y="103391"/>
                  </a:cubicBezTo>
                  <a:cubicBezTo>
                    <a:pt x="66820" y="119901"/>
                    <a:pt x="82059" y="135776"/>
                    <a:pt x="96665" y="151016"/>
                  </a:cubicBezTo>
                  <a:cubicBezTo>
                    <a:pt x="125875" y="135776"/>
                    <a:pt x="153815" y="112281"/>
                    <a:pt x="149370" y="78626"/>
                  </a:cubicBezTo>
                  <a:cubicBezTo>
                    <a:pt x="129684" y="69101"/>
                    <a:pt x="110634" y="59576"/>
                    <a:pt x="87140" y="47511"/>
                  </a:cubicBezTo>
                  <a:close/>
                  <a:moveTo>
                    <a:pt x="202075" y="76721"/>
                  </a:moveTo>
                  <a:cubicBezTo>
                    <a:pt x="174770" y="65291"/>
                    <a:pt x="153179" y="156096"/>
                    <a:pt x="103650" y="180861"/>
                  </a:cubicBezTo>
                  <a:cubicBezTo>
                    <a:pt x="118890" y="218961"/>
                    <a:pt x="213504" y="108471"/>
                    <a:pt x="202075" y="76721"/>
                  </a:cubicBezTo>
                  <a:close/>
                  <a:moveTo>
                    <a:pt x="22370" y="86246"/>
                  </a:moveTo>
                  <a:cubicBezTo>
                    <a:pt x="54120" y="77356"/>
                    <a:pt x="60470" y="54496"/>
                    <a:pt x="67454" y="32271"/>
                  </a:cubicBezTo>
                  <a:cubicBezTo>
                    <a:pt x="47134" y="4331"/>
                    <a:pt x="24909" y="63386"/>
                    <a:pt x="22370" y="8624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46" name="Google Shape;346;p6"/>
            <p:cNvSpPr/>
            <p:nvPr/>
          </p:nvSpPr>
          <p:spPr>
            <a:xfrm>
              <a:off x="5019180" y="1018026"/>
              <a:ext cx="99190" cy="98538"/>
            </a:xfrm>
            <a:custGeom>
              <a:avLst/>
              <a:gdLst/>
              <a:ahLst/>
              <a:cxnLst/>
              <a:rect l="l" t="t" r="r" b="b"/>
              <a:pathLst>
                <a:path w="204516" h="203172" extrusionOk="0">
                  <a:moveTo>
                    <a:pt x="139555" y="137768"/>
                  </a:moveTo>
                  <a:cubicBezTo>
                    <a:pt x="146541" y="154278"/>
                    <a:pt x="194166" y="201903"/>
                    <a:pt x="157971" y="203173"/>
                  </a:cubicBezTo>
                  <a:cubicBezTo>
                    <a:pt x="139555" y="186028"/>
                    <a:pt x="135746" y="163168"/>
                    <a:pt x="112250" y="148563"/>
                  </a:cubicBezTo>
                  <a:cubicBezTo>
                    <a:pt x="-110000" y="230478"/>
                    <a:pt x="44941" y="-27967"/>
                    <a:pt x="173210" y="2513"/>
                  </a:cubicBezTo>
                  <a:cubicBezTo>
                    <a:pt x="245600" y="34898"/>
                    <a:pt x="174480" y="104113"/>
                    <a:pt x="139555" y="137768"/>
                  </a:cubicBezTo>
                  <a:close/>
                  <a:moveTo>
                    <a:pt x="184005" y="29183"/>
                  </a:moveTo>
                  <a:cubicBezTo>
                    <a:pt x="117330" y="1243"/>
                    <a:pt x="46846" y="67283"/>
                    <a:pt x="20175" y="123163"/>
                  </a:cubicBezTo>
                  <a:cubicBezTo>
                    <a:pt x="32875" y="190473"/>
                    <a:pt x="196705" y="83158"/>
                    <a:pt x="184005" y="2918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47" name="Google Shape;347;p6"/>
            <p:cNvSpPr/>
            <p:nvPr/>
          </p:nvSpPr>
          <p:spPr>
            <a:xfrm rot="9301126">
              <a:off x="6297718" y="732778"/>
              <a:ext cx="123698" cy="266216"/>
            </a:xfrm>
            <a:custGeom>
              <a:avLst/>
              <a:gdLst/>
              <a:ahLst/>
              <a:cxnLst/>
              <a:rect l="l" t="t" r="r" b="b"/>
              <a:pathLst>
                <a:path w="254831" h="548433" extrusionOk="0">
                  <a:moveTo>
                    <a:pt x="1225" y="243944"/>
                  </a:moveTo>
                  <a:cubicBezTo>
                    <a:pt x="-2584" y="153774"/>
                    <a:pt x="42500" y="76304"/>
                    <a:pt x="97110" y="7724"/>
                  </a:cubicBezTo>
                  <a:cubicBezTo>
                    <a:pt x="171406" y="-39901"/>
                    <a:pt x="226016" y="146154"/>
                    <a:pt x="245700" y="198859"/>
                  </a:cubicBezTo>
                  <a:cubicBezTo>
                    <a:pt x="276816" y="301729"/>
                    <a:pt x="217125" y="404599"/>
                    <a:pt x="233000" y="508104"/>
                  </a:cubicBezTo>
                  <a:cubicBezTo>
                    <a:pt x="238716" y="550014"/>
                    <a:pt x="205696" y="569064"/>
                    <a:pt x="201250" y="516359"/>
                  </a:cubicBezTo>
                  <a:cubicBezTo>
                    <a:pt x="164421" y="394439"/>
                    <a:pt x="-16554" y="432539"/>
                    <a:pt x="1225" y="243944"/>
                  </a:cubicBezTo>
                  <a:close/>
                  <a:moveTo>
                    <a:pt x="114891" y="236959"/>
                  </a:moveTo>
                  <a:cubicBezTo>
                    <a:pt x="103460" y="228704"/>
                    <a:pt x="21546" y="208384"/>
                    <a:pt x="57741" y="193144"/>
                  </a:cubicBezTo>
                  <a:cubicBezTo>
                    <a:pt x="78060" y="196954"/>
                    <a:pt x="88856" y="214734"/>
                    <a:pt x="111081" y="216639"/>
                  </a:cubicBezTo>
                  <a:cubicBezTo>
                    <a:pt x="108541" y="178539"/>
                    <a:pt x="97110" y="143614"/>
                    <a:pt x="105366" y="106784"/>
                  </a:cubicBezTo>
                  <a:cubicBezTo>
                    <a:pt x="111081" y="107419"/>
                    <a:pt x="116160" y="108054"/>
                    <a:pt x="120606" y="108054"/>
                  </a:cubicBezTo>
                  <a:cubicBezTo>
                    <a:pt x="123781" y="120754"/>
                    <a:pt x="126321" y="131549"/>
                    <a:pt x="129496" y="144249"/>
                  </a:cubicBezTo>
                  <a:cubicBezTo>
                    <a:pt x="182200" y="111229"/>
                    <a:pt x="146641" y="163934"/>
                    <a:pt x="130766" y="183619"/>
                  </a:cubicBezTo>
                  <a:cubicBezTo>
                    <a:pt x="135210" y="210924"/>
                    <a:pt x="135846" y="238229"/>
                    <a:pt x="149181" y="265534"/>
                  </a:cubicBezTo>
                  <a:cubicBezTo>
                    <a:pt x="163785" y="256009"/>
                    <a:pt x="167596" y="243309"/>
                    <a:pt x="186646" y="248389"/>
                  </a:cubicBezTo>
                  <a:cubicBezTo>
                    <a:pt x="175216" y="271249"/>
                    <a:pt x="149181" y="286489"/>
                    <a:pt x="154896" y="311254"/>
                  </a:cubicBezTo>
                  <a:cubicBezTo>
                    <a:pt x="171406" y="348719"/>
                    <a:pt x="172675" y="392534"/>
                    <a:pt x="204425" y="422379"/>
                  </a:cubicBezTo>
                  <a:cubicBezTo>
                    <a:pt x="252050" y="285219"/>
                    <a:pt x="233635" y="137264"/>
                    <a:pt x="136481" y="27409"/>
                  </a:cubicBezTo>
                  <a:cubicBezTo>
                    <a:pt x="86950" y="-1166"/>
                    <a:pt x="19006" y="177269"/>
                    <a:pt x="24721" y="219814"/>
                  </a:cubicBezTo>
                  <a:cubicBezTo>
                    <a:pt x="8846" y="328399"/>
                    <a:pt x="72346" y="405869"/>
                    <a:pt x="175216" y="431269"/>
                  </a:cubicBezTo>
                  <a:cubicBezTo>
                    <a:pt x="170135" y="362689"/>
                    <a:pt x="112350" y="366499"/>
                    <a:pt x="80600" y="323954"/>
                  </a:cubicBezTo>
                  <a:cubicBezTo>
                    <a:pt x="106635" y="317604"/>
                    <a:pt x="118700" y="347449"/>
                    <a:pt x="140925" y="338559"/>
                  </a:cubicBezTo>
                  <a:cubicBezTo>
                    <a:pt x="128225" y="305539"/>
                    <a:pt x="128860" y="270614"/>
                    <a:pt x="114891" y="236959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48" name="Google Shape;348;p6"/>
            <p:cNvSpPr/>
            <p:nvPr/>
          </p:nvSpPr>
          <p:spPr>
            <a:xfrm>
              <a:off x="1756780" y="575182"/>
              <a:ext cx="134585" cy="137354"/>
            </a:xfrm>
            <a:custGeom>
              <a:avLst/>
              <a:gdLst/>
              <a:ahLst/>
              <a:cxnLst/>
              <a:rect l="l" t="t" r="r" b="b"/>
              <a:pathLst>
                <a:path w="277495" h="283204" extrusionOk="0">
                  <a:moveTo>
                    <a:pt x="208280" y="49133"/>
                  </a:moveTo>
                  <a:cubicBezTo>
                    <a:pt x="137795" y="91043"/>
                    <a:pt x="68580" y="136763"/>
                    <a:pt x="0" y="179943"/>
                  </a:cubicBezTo>
                  <a:cubicBezTo>
                    <a:pt x="8890" y="202168"/>
                    <a:pt x="26670" y="266938"/>
                    <a:pt x="57150" y="247888"/>
                  </a:cubicBezTo>
                  <a:cubicBezTo>
                    <a:pt x="130175" y="204708"/>
                    <a:pt x="208280" y="168513"/>
                    <a:pt x="277495" y="120888"/>
                  </a:cubicBezTo>
                  <a:cubicBezTo>
                    <a:pt x="258445" y="97393"/>
                    <a:pt x="247650" y="28178"/>
                    <a:pt x="208280" y="49133"/>
                  </a:cubicBezTo>
                  <a:close/>
                  <a:moveTo>
                    <a:pt x="46355" y="226933"/>
                  </a:moveTo>
                  <a:cubicBezTo>
                    <a:pt x="33655" y="218043"/>
                    <a:pt x="29210" y="206613"/>
                    <a:pt x="25400" y="192643"/>
                  </a:cubicBezTo>
                  <a:cubicBezTo>
                    <a:pt x="88265" y="150733"/>
                    <a:pt x="149225" y="105648"/>
                    <a:pt x="218440" y="71358"/>
                  </a:cubicBezTo>
                  <a:cubicBezTo>
                    <a:pt x="236220" y="75803"/>
                    <a:pt x="240030" y="91678"/>
                    <a:pt x="247015" y="107553"/>
                  </a:cubicBezTo>
                  <a:cubicBezTo>
                    <a:pt x="186055" y="158353"/>
                    <a:pt x="114300" y="189468"/>
                    <a:pt x="46355" y="226933"/>
                  </a:cubicBezTo>
                  <a:close/>
                  <a:moveTo>
                    <a:pt x="181610" y="200898"/>
                  </a:moveTo>
                  <a:cubicBezTo>
                    <a:pt x="130810" y="200898"/>
                    <a:pt x="120650" y="289798"/>
                    <a:pt x="181610" y="282813"/>
                  </a:cubicBezTo>
                  <a:cubicBezTo>
                    <a:pt x="240665" y="284083"/>
                    <a:pt x="243840" y="201533"/>
                    <a:pt x="181610" y="200898"/>
                  </a:cubicBezTo>
                  <a:close/>
                  <a:moveTo>
                    <a:pt x="163830" y="259318"/>
                  </a:moveTo>
                  <a:cubicBezTo>
                    <a:pt x="159385" y="227568"/>
                    <a:pt x="184785" y="232013"/>
                    <a:pt x="205105" y="234553"/>
                  </a:cubicBezTo>
                  <a:cubicBezTo>
                    <a:pt x="208280" y="258683"/>
                    <a:pt x="182245" y="268843"/>
                    <a:pt x="163830" y="259318"/>
                  </a:cubicBezTo>
                  <a:close/>
                  <a:moveTo>
                    <a:pt x="123190" y="32623"/>
                  </a:moveTo>
                  <a:cubicBezTo>
                    <a:pt x="104140" y="-16272"/>
                    <a:pt x="28575" y="-9922"/>
                    <a:pt x="29210" y="49768"/>
                  </a:cubicBezTo>
                  <a:cubicBezTo>
                    <a:pt x="38735" y="111998"/>
                    <a:pt x="126365" y="90408"/>
                    <a:pt x="123190" y="32623"/>
                  </a:cubicBezTo>
                  <a:close/>
                  <a:moveTo>
                    <a:pt x="81280" y="20558"/>
                  </a:moveTo>
                  <a:cubicBezTo>
                    <a:pt x="127635" y="19923"/>
                    <a:pt x="81915" y="87868"/>
                    <a:pt x="55880" y="63103"/>
                  </a:cubicBezTo>
                  <a:cubicBezTo>
                    <a:pt x="37465" y="47228"/>
                    <a:pt x="61595" y="16748"/>
                    <a:pt x="81280" y="20558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49" name="Google Shape;349;p6"/>
            <p:cNvSpPr/>
            <p:nvPr/>
          </p:nvSpPr>
          <p:spPr>
            <a:xfrm>
              <a:off x="4716478" y="737980"/>
              <a:ext cx="145419" cy="160635"/>
            </a:xfrm>
            <a:custGeom>
              <a:avLst/>
              <a:gdLst/>
              <a:ahLst/>
              <a:cxnLst/>
              <a:rect l="l" t="t" r="r" b="b"/>
              <a:pathLst>
                <a:path w="299833" h="331207" extrusionOk="0">
                  <a:moveTo>
                    <a:pt x="209405" y="209687"/>
                  </a:moveTo>
                  <a:cubicBezTo>
                    <a:pt x="197340" y="292237"/>
                    <a:pt x="224645" y="334782"/>
                    <a:pt x="116695" y="330972"/>
                  </a:cubicBezTo>
                  <a:cubicBezTo>
                    <a:pt x="76690" y="318272"/>
                    <a:pt x="105900" y="251597"/>
                    <a:pt x="82405" y="221752"/>
                  </a:cubicBezTo>
                  <a:cubicBezTo>
                    <a:pt x="-9670" y="236992"/>
                    <a:pt x="-780" y="222387"/>
                    <a:pt x="1125" y="136662"/>
                  </a:cubicBezTo>
                  <a:cubicBezTo>
                    <a:pt x="15730" y="118882"/>
                    <a:pt x="46210" y="123327"/>
                    <a:pt x="67800" y="118247"/>
                  </a:cubicBezTo>
                  <a:cubicBezTo>
                    <a:pt x="113520" y="107452"/>
                    <a:pt x="65895" y="38872"/>
                    <a:pt x="89390" y="5852"/>
                  </a:cubicBezTo>
                  <a:cubicBezTo>
                    <a:pt x="202420" y="-15103"/>
                    <a:pt x="175750" y="20457"/>
                    <a:pt x="194165" y="108722"/>
                  </a:cubicBezTo>
                  <a:cubicBezTo>
                    <a:pt x="225280" y="118247"/>
                    <a:pt x="286240" y="96022"/>
                    <a:pt x="293225" y="135392"/>
                  </a:cubicBezTo>
                  <a:cubicBezTo>
                    <a:pt x="318625" y="214767"/>
                    <a:pt x="266555" y="199527"/>
                    <a:pt x="209405" y="209687"/>
                  </a:cubicBezTo>
                  <a:close/>
                  <a:moveTo>
                    <a:pt x="27795" y="202067"/>
                  </a:moveTo>
                  <a:cubicBezTo>
                    <a:pt x="155430" y="169682"/>
                    <a:pt x="92565" y="223657"/>
                    <a:pt x="125585" y="302397"/>
                  </a:cubicBezTo>
                  <a:cubicBezTo>
                    <a:pt x="140190" y="304302"/>
                    <a:pt x="156065" y="306842"/>
                    <a:pt x="171305" y="301127"/>
                  </a:cubicBezTo>
                  <a:cubicBezTo>
                    <a:pt x="195435" y="266202"/>
                    <a:pt x="166860" y="221752"/>
                    <a:pt x="189720" y="188097"/>
                  </a:cubicBezTo>
                  <a:cubicBezTo>
                    <a:pt x="215755" y="184287"/>
                    <a:pt x="243695" y="179842"/>
                    <a:pt x="271635" y="175397"/>
                  </a:cubicBezTo>
                  <a:cubicBezTo>
                    <a:pt x="276715" y="160792"/>
                    <a:pt x="276715" y="149362"/>
                    <a:pt x="267825" y="137932"/>
                  </a:cubicBezTo>
                  <a:cubicBezTo>
                    <a:pt x="176385" y="125867"/>
                    <a:pt x="163050" y="146187"/>
                    <a:pt x="160510" y="40142"/>
                  </a:cubicBezTo>
                  <a:cubicBezTo>
                    <a:pt x="158605" y="17917"/>
                    <a:pt x="136380" y="21092"/>
                    <a:pt x="120505" y="26172"/>
                  </a:cubicBezTo>
                  <a:cubicBezTo>
                    <a:pt x="85580" y="45857"/>
                    <a:pt x="120505" y="101737"/>
                    <a:pt x="108440" y="134757"/>
                  </a:cubicBezTo>
                  <a:cubicBezTo>
                    <a:pt x="77325" y="141742"/>
                    <a:pt x="53195" y="136662"/>
                    <a:pt x="23350" y="153172"/>
                  </a:cubicBezTo>
                  <a:cubicBezTo>
                    <a:pt x="23350" y="172857"/>
                    <a:pt x="23350" y="182382"/>
                    <a:pt x="27795" y="20206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50" name="Google Shape;350;p6"/>
            <p:cNvSpPr/>
            <p:nvPr/>
          </p:nvSpPr>
          <p:spPr>
            <a:xfrm>
              <a:off x="1639378" y="819333"/>
              <a:ext cx="126045" cy="135687"/>
            </a:xfrm>
            <a:custGeom>
              <a:avLst/>
              <a:gdLst/>
              <a:ahLst/>
              <a:cxnLst/>
              <a:rect l="l" t="t" r="r" b="b"/>
              <a:pathLst>
                <a:path w="259887" h="279767" extrusionOk="0">
                  <a:moveTo>
                    <a:pt x="226736" y="166830"/>
                  </a:moveTo>
                  <a:cubicBezTo>
                    <a:pt x="228641" y="137620"/>
                    <a:pt x="231180" y="110950"/>
                    <a:pt x="233086" y="83010"/>
                  </a:cubicBezTo>
                  <a:cubicBezTo>
                    <a:pt x="187366" y="68405"/>
                    <a:pt x="153711" y="96345"/>
                    <a:pt x="111166" y="110315"/>
                  </a:cubicBezTo>
                  <a:cubicBezTo>
                    <a:pt x="97195" y="152860"/>
                    <a:pt x="133391" y="210010"/>
                    <a:pt x="90211" y="242395"/>
                  </a:cubicBezTo>
                  <a:cubicBezTo>
                    <a:pt x="-25359" y="349710"/>
                    <a:pt x="-34250" y="191595"/>
                    <a:pt x="88941" y="193500"/>
                  </a:cubicBezTo>
                  <a:cubicBezTo>
                    <a:pt x="97195" y="143970"/>
                    <a:pt x="63541" y="67135"/>
                    <a:pt x="101005" y="31575"/>
                  </a:cubicBezTo>
                  <a:cubicBezTo>
                    <a:pt x="208320" y="6175"/>
                    <a:pt x="274995" y="-51610"/>
                    <a:pt x="252770" y="105870"/>
                  </a:cubicBezTo>
                  <a:cubicBezTo>
                    <a:pt x="241975" y="140160"/>
                    <a:pt x="264200" y="170005"/>
                    <a:pt x="259120" y="201120"/>
                  </a:cubicBezTo>
                  <a:cubicBezTo>
                    <a:pt x="198161" y="328120"/>
                    <a:pt x="109261" y="242395"/>
                    <a:pt x="226736" y="166830"/>
                  </a:cubicBezTo>
                  <a:close/>
                  <a:moveTo>
                    <a:pt x="115611" y="79835"/>
                  </a:moveTo>
                  <a:cubicBezTo>
                    <a:pt x="146091" y="80470"/>
                    <a:pt x="172125" y="56975"/>
                    <a:pt x="203875" y="58245"/>
                  </a:cubicBezTo>
                  <a:cubicBezTo>
                    <a:pt x="229275" y="60150"/>
                    <a:pt x="238800" y="46180"/>
                    <a:pt x="229911" y="22050"/>
                  </a:cubicBezTo>
                  <a:cubicBezTo>
                    <a:pt x="198161" y="38560"/>
                    <a:pt x="97195" y="29035"/>
                    <a:pt x="115611" y="7983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51" name="Google Shape;351;p6"/>
            <p:cNvSpPr/>
            <p:nvPr/>
          </p:nvSpPr>
          <p:spPr>
            <a:xfrm>
              <a:off x="8172573" y="555140"/>
              <a:ext cx="115263" cy="157296"/>
            </a:xfrm>
            <a:custGeom>
              <a:avLst/>
              <a:gdLst/>
              <a:ahLst/>
              <a:cxnLst/>
              <a:rect l="l" t="t" r="r" b="b"/>
              <a:pathLst>
                <a:path w="237655" h="324321" extrusionOk="0">
                  <a:moveTo>
                    <a:pt x="103670" y="224422"/>
                  </a:moveTo>
                  <a:cubicBezTo>
                    <a:pt x="118910" y="164097"/>
                    <a:pt x="80810" y="37097"/>
                    <a:pt x="129070" y="1537"/>
                  </a:cubicBezTo>
                  <a:cubicBezTo>
                    <a:pt x="197650" y="-13703"/>
                    <a:pt x="200190" y="88532"/>
                    <a:pt x="237655" y="124092"/>
                  </a:cubicBezTo>
                  <a:cubicBezTo>
                    <a:pt x="219875" y="178702"/>
                    <a:pt x="165900" y="59957"/>
                    <a:pt x="132245" y="71387"/>
                  </a:cubicBezTo>
                  <a:cubicBezTo>
                    <a:pt x="115735" y="135522"/>
                    <a:pt x="151930" y="215532"/>
                    <a:pt x="110655" y="271412"/>
                  </a:cubicBezTo>
                  <a:cubicBezTo>
                    <a:pt x="-25235" y="413017"/>
                    <a:pt x="-45555" y="225692"/>
                    <a:pt x="103670" y="224422"/>
                  </a:cubicBezTo>
                  <a:close/>
                  <a:moveTo>
                    <a:pt x="176060" y="65672"/>
                  </a:moveTo>
                  <a:cubicBezTo>
                    <a:pt x="170980" y="47892"/>
                    <a:pt x="167170" y="29477"/>
                    <a:pt x="146850" y="25032"/>
                  </a:cubicBezTo>
                  <a:cubicBezTo>
                    <a:pt x="136690" y="33922"/>
                    <a:pt x="136690" y="33922"/>
                    <a:pt x="134785" y="44082"/>
                  </a:cubicBezTo>
                  <a:cubicBezTo>
                    <a:pt x="148755" y="51067"/>
                    <a:pt x="162090" y="58687"/>
                    <a:pt x="176060" y="6567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52" name="Google Shape;352;p6"/>
            <p:cNvSpPr/>
            <p:nvPr/>
          </p:nvSpPr>
          <p:spPr>
            <a:xfrm>
              <a:off x="4481735" y="547509"/>
              <a:ext cx="87093" cy="153839"/>
            </a:xfrm>
            <a:custGeom>
              <a:avLst/>
              <a:gdLst/>
              <a:ahLst/>
              <a:cxnLst/>
              <a:rect l="l" t="t" r="r" b="b"/>
              <a:pathLst>
                <a:path w="179573" h="317193" extrusionOk="0">
                  <a:moveTo>
                    <a:pt x="48300" y="7056"/>
                  </a:moveTo>
                  <a:cubicBezTo>
                    <a:pt x="85130" y="8961"/>
                    <a:pt x="155616" y="-21519"/>
                    <a:pt x="159425" y="31186"/>
                  </a:cubicBezTo>
                  <a:cubicBezTo>
                    <a:pt x="167680" y="121356"/>
                    <a:pt x="186096" y="212796"/>
                    <a:pt x="177205" y="302966"/>
                  </a:cubicBezTo>
                  <a:cubicBezTo>
                    <a:pt x="142280" y="316301"/>
                    <a:pt x="114975" y="320111"/>
                    <a:pt x="85766" y="315031"/>
                  </a:cubicBezTo>
                  <a:cubicBezTo>
                    <a:pt x="69255" y="264231"/>
                    <a:pt x="90211" y="208351"/>
                    <a:pt x="78780" y="154376"/>
                  </a:cubicBezTo>
                  <a:cubicBezTo>
                    <a:pt x="-62189" y="192476"/>
                    <a:pt x="24171" y="74366"/>
                    <a:pt x="48300" y="7056"/>
                  </a:cubicBezTo>
                  <a:close/>
                  <a:moveTo>
                    <a:pt x="109261" y="290901"/>
                  </a:moveTo>
                  <a:cubicBezTo>
                    <a:pt x="134025" y="291536"/>
                    <a:pt x="134025" y="291536"/>
                    <a:pt x="154346" y="278836"/>
                  </a:cubicBezTo>
                  <a:cubicBezTo>
                    <a:pt x="153075" y="219781"/>
                    <a:pt x="167680" y="54046"/>
                    <a:pt x="118786" y="24201"/>
                  </a:cubicBezTo>
                  <a:cubicBezTo>
                    <a:pt x="53380" y="10231"/>
                    <a:pt x="40046" y="82621"/>
                    <a:pt x="20996" y="128976"/>
                  </a:cubicBezTo>
                  <a:cubicBezTo>
                    <a:pt x="48936" y="149931"/>
                    <a:pt x="55921" y="133421"/>
                    <a:pt x="69891" y="115641"/>
                  </a:cubicBezTo>
                  <a:cubicBezTo>
                    <a:pt x="135296" y="72461"/>
                    <a:pt x="83861" y="261691"/>
                    <a:pt x="109261" y="290901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53" name="Google Shape;353;p6"/>
            <p:cNvSpPr/>
            <p:nvPr/>
          </p:nvSpPr>
          <p:spPr>
            <a:xfrm>
              <a:off x="2048182" y="505004"/>
              <a:ext cx="126077" cy="173483"/>
            </a:xfrm>
            <a:custGeom>
              <a:avLst/>
              <a:gdLst/>
              <a:ahLst/>
              <a:cxnLst/>
              <a:rect l="l" t="t" r="r" b="b"/>
              <a:pathLst>
                <a:path w="283319" h="389850" extrusionOk="0">
                  <a:moveTo>
                    <a:pt x="215764" y="169337"/>
                  </a:moveTo>
                  <a:cubicBezTo>
                    <a:pt x="302124" y="27097"/>
                    <a:pt x="90669" y="-68153"/>
                    <a:pt x="11294" y="60752"/>
                  </a:cubicBezTo>
                  <a:cubicBezTo>
                    <a:pt x="-7756" y="89962"/>
                    <a:pt x="-3946" y="100757"/>
                    <a:pt x="32249" y="114092"/>
                  </a:cubicBezTo>
                  <a:cubicBezTo>
                    <a:pt x="71619" y="115997"/>
                    <a:pt x="97019" y="51862"/>
                    <a:pt x="145279" y="76627"/>
                  </a:cubicBezTo>
                  <a:cubicBezTo>
                    <a:pt x="215764" y="123617"/>
                    <a:pt x="108449" y="154732"/>
                    <a:pt x="109719" y="185212"/>
                  </a:cubicBezTo>
                  <a:cubicBezTo>
                    <a:pt x="111624" y="209342"/>
                    <a:pt x="220844" y="209977"/>
                    <a:pt x="165599" y="293162"/>
                  </a:cubicBezTo>
                  <a:cubicBezTo>
                    <a:pt x="115434" y="342057"/>
                    <a:pt x="90669" y="265222"/>
                    <a:pt x="53204" y="286812"/>
                  </a:cubicBezTo>
                  <a:cubicBezTo>
                    <a:pt x="41774" y="293797"/>
                    <a:pt x="19549" y="293162"/>
                    <a:pt x="19549" y="310942"/>
                  </a:cubicBezTo>
                  <a:cubicBezTo>
                    <a:pt x="44949" y="470962"/>
                    <a:pt x="437379" y="369362"/>
                    <a:pt x="215764" y="169337"/>
                  </a:cubicBezTo>
                  <a:close/>
                  <a:moveTo>
                    <a:pt x="255769" y="311577"/>
                  </a:moveTo>
                  <a:cubicBezTo>
                    <a:pt x="230369" y="375712"/>
                    <a:pt x="58919" y="393492"/>
                    <a:pt x="43679" y="321102"/>
                  </a:cubicBezTo>
                  <a:cubicBezTo>
                    <a:pt x="53204" y="313482"/>
                    <a:pt x="60189" y="310942"/>
                    <a:pt x="70984" y="308402"/>
                  </a:cubicBezTo>
                  <a:cubicBezTo>
                    <a:pt x="145914" y="381427"/>
                    <a:pt x="251959" y="274112"/>
                    <a:pt x="178299" y="199817"/>
                  </a:cubicBezTo>
                  <a:cubicBezTo>
                    <a:pt x="157344" y="184577"/>
                    <a:pt x="144644" y="190927"/>
                    <a:pt x="171314" y="159812"/>
                  </a:cubicBezTo>
                  <a:cubicBezTo>
                    <a:pt x="239259" y="61387"/>
                    <a:pt x="99559" y="5507"/>
                    <a:pt x="35424" y="93772"/>
                  </a:cubicBezTo>
                  <a:cubicBezTo>
                    <a:pt x="-5851" y="29002"/>
                    <a:pt x="261484" y="-44023"/>
                    <a:pt x="204334" y="148382"/>
                  </a:cubicBezTo>
                  <a:cubicBezTo>
                    <a:pt x="201159" y="161082"/>
                    <a:pt x="201159" y="165527"/>
                    <a:pt x="188459" y="178227"/>
                  </a:cubicBezTo>
                  <a:cubicBezTo>
                    <a:pt x="227829" y="190292"/>
                    <a:pt x="275454" y="281097"/>
                    <a:pt x="255769" y="31157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54" name="Google Shape;354;p6"/>
            <p:cNvSpPr/>
            <p:nvPr/>
          </p:nvSpPr>
          <p:spPr>
            <a:xfrm>
              <a:off x="126658" y="1006747"/>
              <a:ext cx="126356" cy="163706"/>
            </a:xfrm>
            <a:custGeom>
              <a:avLst/>
              <a:gdLst/>
              <a:ahLst/>
              <a:cxnLst/>
              <a:rect l="l" t="t" r="r" b="b"/>
              <a:pathLst>
                <a:path w="260527" h="337538" extrusionOk="0">
                  <a:moveTo>
                    <a:pt x="70965" y="150214"/>
                  </a:moveTo>
                  <a:cubicBezTo>
                    <a:pt x="-31905" y="199744"/>
                    <a:pt x="-8410" y="53058"/>
                    <a:pt x="50010" y="19403"/>
                  </a:cubicBezTo>
                  <a:cubicBezTo>
                    <a:pt x="99540" y="-21237"/>
                    <a:pt x="175740" y="6703"/>
                    <a:pt x="204315" y="59408"/>
                  </a:cubicBezTo>
                  <a:cubicBezTo>
                    <a:pt x="234160" y="115923"/>
                    <a:pt x="183360" y="176248"/>
                    <a:pt x="162405" y="228953"/>
                  </a:cubicBezTo>
                  <a:cubicBezTo>
                    <a:pt x="222730" y="254353"/>
                    <a:pt x="280515" y="204189"/>
                    <a:pt x="253845" y="309598"/>
                  </a:cubicBezTo>
                  <a:cubicBezTo>
                    <a:pt x="202410" y="340078"/>
                    <a:pt x="118590" y="320394"/>
                    <a:pt x="56360" y="337539"/>
                  </a:cubicBezTo>
                  <a:cubicBezTo>
                    <a:pt x="-5235" y="325473"/>
                    <a:pt x="102715" y="185139"/>
                    <a:pt x="110970" y="145133"/>
                  </a:cubicBezTo>
                  <a:cubicBezTo>
                    <a:pt x="160500" y="75919"/>
                    <a:pt x="55725" y="82269"/>
                    <a:pt x="70965" y="150214"/>
                  </a:cubicBezTo>
                  <a:close/>
                  <a:moveTo>
                    <a:pt x="123670" y="254353"/>
                  </a:moveTo>
                  <a:cubicBezTo>
                    <a:pt x="140180" y="194664"/>
                    <a:pt x="211935" y="137514"/>
                    <a:pt x="182725" y="75283"/>
                  </a:cubicBezTo>
                  <a:cubicBezTo>
                    <a:pt x="171930" y="39088"/>
                    <a:pt x="127480" y="13053"/>
                    <a:pt x="92555" y="25119"/>
                  </a:cubicBezTo>
                  <a:cubicBezTo>
                    <a:pt x="36040" y="25119"/>
                    <a:pt x="-10315" y="170533"/>
                    <a:pt x="46200" y="130528"/>
                  </a:cubicBezTo>
                  <a:cubicBezTo>
                    <a:pt x="49375" y="47978"/>
                    <a:pt x="174470" y="60678"/>
                    <a:pt x="140180" y="141958"/>
                  </a:cubicBezTo>
                  <a:cubicBezTo>
                    <a:pt x="119225" y="196569"/>
                    <a:pt x="72870" y="253083"/>
                    <a:pt x="69060" y="309598"/>
                  </a:cubicBezTo>
                  <a:cubicBezTo>
                    <a:pt x="109065" y="316583"/>
                    <a:pt x="193520" y="307694"/>
                    <a:pt x="232890" y="291183"/>
                  </a:cubicBezTo>
                  <a:cubicBezTo>
                    <a:pt x="234795" y="282928"/>
                    <a:pt x="236700" y="274039"/>
                    <a:pt x="238605" y="264514"/>
                  </a:cubicBezTo>
                  <a:cubicBezTo>
                    <a:pt x="197330" y="251178"/>
                    <a:pt x="166215" y="267689"/>
                    <a:pt x="123670" y="25435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355" name="Google Shape;355;p6"/>
            <p:cNvGrpSpPr/>
            <p:nvPr/>
          </p:nvGrpSpPr>
          <p:grpSpPr>
            <a:xfrm>
              <a:off x="7836651" y="987182"/>
              <a:ext cx="121750" cy="155749"/>
              <a:chOff x="6422295" y="3351500"/>
              <a:chExt cx="252856" cy="323399"/>
            </a:xfrm>
          </p:grpSpPr>
          <p:sp>
            <p:nvSpPr>
              <p:cNvPr id="356" name="Google Shape;356;p6"/>
              <p:cNvSpPr/>
              <p:nvPr/>
            </p:nvSpPr>
            <p:spPr>
              <a:xfrm>
                <a:off x="6422295" y="3351500"/>
                <a:ext cx="252856" cy="323399"/>
              </a:xfrm>
              <a:custGeom>
                <a:avLst/>
                <a:gdLst/>
                <a:ahLst/>
                <a:cxnLst/>
                <a:rect l="l" t="t" r="r" b="b"/>
                <a:pathLst>
                  <a:path w="294019" h="376045" extrusionOk="0">
                    <a:moveTo>
                      <a:pt x="172720" y="274801"/>
                    </a:moveTo>
                    <a:cubicBezTo>
                      <a:pt x="154940" y="268451"/>
                      <a:pt x="140970" y="274801"/>
                      <a:pt x="126365" y="278611"/>
                    </a:cubicBezTo>
                    <a:cubicBezTo>
                      <a:pt x="109855" y="304011"/>
                      <a:pt x="109220" y="334491"/>
                      <a:pt x="99695" y="364336"/>
                    </a:cubicBezTo>
                    <a:cubicBezTo>
                      <a:pt x="71755" y="359256"/>
                      <a:pt x="0" y="392911"/>
                      <a:pt x="0" y="352906"/>
                    </a:cubicBezTo>
                    <a:cubicBezTo>
                      <a:pt x="38100" y="239241"/>
                      <a:pt x="70485" y="123671"/>
                      <a:pt x="102235" y="8101"/>
                    </a:cubicBezTo>
                    <a:cubicBezTo>
                      <a:pt x="248920" y="-26189"/>
                      <a:pt x="236855" y="52551"/>
                      <a:pt x="264160" y="165581"/>
                    </a:cubicBezTo>
                    <a:cubicBezTo>
                      <a:pt x="262255" y="201776"/>
                      <a:pt x="322580" y="359256"/>
                      <a:pt x="276860" y="358621"/>
                    </a:cubicBezTo>
                    <a:cubicBezTo>
                      <a:pt x="153670" y="357986"/>
                      <a:pt x="184150" y="433551"/>
                      <a:pt x="172720" y="274801"/>
                    </a:cubicBezTo>
                    <a:close/>
                    <a:moveTo>
                      <a:pt x="266700" y="331316"/>
                    </a:moveTo>
                    <a:cubicBezTo>
                      <a:pt x="262255" y="229081"/>
                      <a:pt x="236220" y="119861"/>
                      <a:pt x="201295" y="23341"/>
                    </a:cubicBezTo>
                    <a:cubicBezTo>
                      <a:pt x="175895" y="22071"/>
                      <a:pt x="129540" y="8736"/>
                      <a:pt x="120015" y="41121"/>
                    </a:cubicBezTo>
                    <a:cubicBezTo>
                      <a:pt x="86995" y="139546"/>
                      <a:pt x="53975" y="239876"/>
                      <a:pt x="33655" y="341476"/>
                    </a:cubicBezTo>
                    <a:cubicBezTo>
                      <a:pt x="90805" y="367511"/>
                      <a:pt x="90805" y="291946"/>
                      <a:pt x="106680" y="256386"/>
                    </a:cubicBezTo>
                    <a:cubicBezTo>
                      <a:pt x="290195" y="214476"/>
                      <a:pt x="113665" y="389736"/>
                      <a:pt x="266700" y="331316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357" name="Google Shape;357;p6"/>
              <p:cNvSpPr/>
              <p:nvPr/>
            </p:nvSpPr>
            <p:spPr>
              <a:xfrm>
                <a:off x="6523827" y="3405472"/>
                <a:ext cx="67661" cy="140626"/>
              </a:xfrm>
              <a:custGeom>
                <a:avLst/>
                <a:gdLst/>
                <a:ahLst/>
                <a:cxnLst/>
                <a:rect l="l" t="t" r="r" b="b"/>
                <a:pathLst>
                  <a:path w="78676" h="163519" extrusionOk="0">
                    <a:moveTo>
                      <a:pt x="47759" y="0"/>
                    </a:moveTo>
                    <a:cubicBezTo>
                      <a:pt x="77604" y="36830"/>
                      <a:pt x="59824" y="93345"/>
                      <a:pt x="76969" y="137160"/>
                    </a:cubicBezTo>
                    <a:cubicBezTo>
                      <a:pt x="82049" y="150495"/>
                      <a:pt x="75699" y="170180"/>
                      <a:pt x="59189" y="161290"/>
                    </a:cubicBezTo>
                    <a:cubicBezTo>
                      <a:pt x="38869" y="149860"/>
                      <a:pt x="-8756" y="165735"/>
                      <a:pt x="1404" y="127635"/>
                    </a:cubicBezTo>
                    <a:cubicBezTo>
                      <a:pt x="15374" y="83820"/>
                      <a:pt x="14104" y="35560"/>
                      <a:pt x="47759" y="0"/>
                    </a:cubicBezTo>
                    <a:close/>
                    <a:moveTo>
                      <a:pt x="25534" y="130810"/>
                    </a:moveTo>
                    <a:cubicBezTo>
                      <a:pt x="68714" y="151130"/>
                      <a:pt x="47124" y="101600"/>
                      <a:pt x="44584" y="77470"/>
                    </a:cubicBezTo>
                    <a:cubicBezTo>
                      <a:pt x="31249" y="97155"/>
                      <a:pt x="26804" y="113665"/>
                      <a:pt x="25534" y="130810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358" name="Google Shape;358;p6"/>
            <p:cNvSpPr/>
            <p:nvPr/>
          </p:nvSpPr>
          <p:spPr>
            <a:xfrm>
              <a:off x="1353734" y="881315"/>
              <a:ext cx="187420" cy="190001"/>
            </a:xfrm>
            <a:custGeom>
              <a:avLst/>
              <a:gdLst/>
              <a:ahLst/>
              <a:cxnLst/>
              <a:rect l="l" t="t" r="r" b="b"/>
              <a:pathLst>
                <a:path w="386433" h="391754" extrusionOk="0">
                  <a:moveTo>
                    <a:pt x="22225" y="106004"/>
                  </a:moveTo>
                  <a:cubicBezTo>
                    <a:pt x="40640" y="82509"/>
                    <a:pt x="84455" y="92670"/>
                    <a:pt x="109855" y="76795"/>
                  </a:cubicBezTo>
                  <a:cubicBezTo>
                    <a:pt x="113030" y="58379"/>
                    <a:pt x="107315" y="43139"/>
                    <a:pt x="98425" y="27264"/>
                  </a:cubicBezTo>
                  <a:cubicBezTo>
                    <a:pt x="122555" y="8850"/>
                    <a:pt x="153035" y="-7661"/>
                    <a:pt x="182880" y="3770"/>
                  </a:cubicBezTo>
                  <a:cubicBezTo>
                    <a:pt x="186690" y="19645"/>
                    <a:pt x="190500" y="36789"/>
                    <a:pt x="194945" y="55839"/>
                  </a:cubicBezTo>
                  <a:cubicBezTo>
                    <a:pt x="226695" y="60284"/>
                    <a:pt x="256540" y="42504"/>
                    <a:pt x="287020" y="52664"/>
                  </a:cubicBezTo>
                  <a:cubicBezTo>
                    <a:pt x="300355" y="119339"/>
                    <a:pt x="327660" y="186014"/>
                    <a:pt x="373380" y="237450"/>
                  </a:cubicBezTo>
                  <a:cubicBezTo>
                    <a:pt x="386080" y="250150"/>
                    <a:pt x="388620" y="262850"/>
                    <a:pt x="384810" y="280629"/>
                  </a:cubicBezTo>
                  <a:cubicBezTo>
                    <a:pt x="356870" y="380325"/>
                    <a:pt x="198755" y="356195"/>
                    <a:pt x="115570" y="391754"/>
                  </a:cubicBezTo>
                  <a:cubicBezTo>
                    <a:pt x="31115" y="324445"/>
                    <a:pt x="4445" y="213320"/>
                    <a:pt x="0" y="108545"/>
                  </a:cubicBezTo>
                  <a:cubicBezTo>
                    <a:pt x="8890" y="107275"/>
                    <a:pt x="15875" y="106004"/>
                    <a:pt x="22860" y="105370"/>
                  </a:cubicBezTo>
                  <a:cubicBezTo>
                    <a:pt x="16510" y="199984"/>
                    <a:pt x="46990" y="300314"/>
                    <a:pt x="115570" y="368259"/>
                  </a:cubicBezTo>
                  <a:cubicBezTo>
                    <a:pt x="184150" y="354925"/>
                    <a:pt x="258445" y="348575"/>
                    <a:pt x="323215" y="320634"/>
                  </a:cubicBezTo>
                  <a:cubicBezTo>
                    <a:pt x="316865" y="290789"/>
                    <a:pt x="302895" y="271104"/>
                    <a:pt x="309245" y="243164"/>
                  </a:cubicBezTo>
                  <a:cubicBezTo>
                    <a:pt x="322580" y="243164"/>
                    <a:pt x="333375" y="243164"/>
                    <a:pt x="347980" y="243164"/>
                  </a:cubicBezTo>
                  <a:cubicBezTo>
                    <a:pt x="325755" y="189825"/>
                    <a:pt x="288290" y="147279"/>
                    <a:pt x="278765" y="88225"/>
                  </a:cubicBezTo>
                  <a:cubicBezTo>
                    <a:pt x="273685" y="48220"/>
                    <a:pt x="226695" y="69809"/>
                    <a:pt x="203835" y="81875"/>
                  </a:cubicBezTo>
                  <a:cubicBezTo>
                    <a:pt x="206375" y="93304"/>
                    <a:pt x="208280" y="102829"/>
                    <a:pt x="210185" y="112354"/>
                  </a:cubicBezTo>
                  <a:cubicBezTo>
                    <a:pt x="182245" y="123784"/>
                    <a:pt x="158115" y="145375"/>
                    <a:pt x="128270" y="132675"/>
                  </a:cubicBezTo>
                  <a:cubicBezTo>
                    <a:pt x="121285" y="63459"/>
                    <a:pt x="57150" y="126325"/>
                    <a:pt x="22225" y="106004"/>
                  </a:cubicBezTo>
                  <a:close/>
                  <a:moveTo>
                    <a:pt x="165100" y="21550"/>
                  </a:moveTo>
                  <a:cubicBezTo>
                    <a:pt x="107315" y="11389"/>
                    <a:pt x="133350" y="88225"/>
                    <a:pt x="145415" y="118070"/>
                  </a:cubicBezTo>
                  <a:cubicBezTo>
                    <a:pt x="163195" y="119975"/>
                    <a:pt x="173355" y="109814"/>
                    <a:pt x="185420" y="100289"/>
                  </a:cubicBezTo>
                  <a:cubicBezTo>
                    <a:pt x="179070" y="72984"/>
                    <a:pt x="172720" y="46314"/>
                    <a:pt x="165100" y="21550"/>
                  </a:cubicBezTo>
                  <a:close/>
                  <a:moveTo>
                    <a:pt x="327660" y="266025"/>
                  </a:moveTo>
                  <a:cubicBezTo>
                    <a:pt x="328930" y="337145"/>
                    <a:pt x="368300" y="313014"/>
                    <a:pt x="357505" y="266025"/>
                  </a:cubicBezTo>
                  <a:cubicBezTo>
                    <a:pt x="349885" y="266025"/>
                    <a:pt x="340360" y="266025"/>
                    <a:pt x="327660" y="26602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59" name="Google Shape;359;p6"/>
            <p:cNvSpPr/>
            <p:nvPr/>
          </p:nvSpPr>
          <p:spPr>
            <a:xfrm>
              <a:off x="6088369" y="586056"/>
              <a:ext cx="149720" cy="115699"/>
            </a:xfrm>
            <a:custGeom>
              <a:avLst/>
              <a:gdLst/>
              <a:ahLst/>
              <a:cxnLst/>
              <a:rect l="l" t="t" r="r" b="b"/>
              <a:pathLst>
                <a:path w="308702" h="238555" extrusionOk="0">
                  <a:moveTo>
                    <a:pt x="275682" y="130540"/>
                  </a:moveTo>
                  <a:cubicBezTo>
                    <a:pt x="186782" y="134985"/>
                    <a:pt x="95977" y="143875"/>
                    <a:pt x="7712" y="150225"/>
                  </a:cubicBezTo>
                  <a:cubicBezTo>
                    <a:pt x="-8798" y="168640"/>
                    <a:pt x="1997" y="241030"/>
                    <a:pt x="32477" y="238490"/>
                  </a:cubicBezTo>
                  <a:cubicBezTo>
                    <a:pt x="126457" y="218805"/>
                    <a:pt x="214087" y="238490"/>
                    <a:pt x="308702" y="211820"/>
                  </a:cubicBezTo>
                  <a:cubicBezTo>
                    <a:pt x="278857" y="185150"/>
                    <a:pt x="322672" y="132445"/>
                    <a:pt x="275682" y="130540"/>
                  </a:cubicBezTo>
                  <a:close/>
                  <a:moveTo>
                    <a:pt x="271872" y="187690"/>
                  </a:moveTo>
                  <a:cubicBezTo>
                    <a:pt x="200752" y="219440"/>
                    <a:pt x="111217" y="202930"/>
                    <a:pt x="33112" y="211185"/>
                  </a:cubicBezTo>
                  <a:cubicBezTo>
                    <a:pt x="25492" y="195310"/>
                    <a:pt x="24857" y="195310"/>
                    <a:pt x="29302" y="175625"/>
                  </a:cubicBezTo>
                  <a:cubicBezTo>
                    <a:pt x="108677" y="166100"/>
                    <a:pt x="196307" y="146415"/>
                    <a:pt x="274412" y="159750"/>
                  </a:cubicBezTo>
                  <a:cubicBezTo>
                    <a:pt x="273777" y="169275"/>
                    <a:pt x="272507" y="179435"/>
                    <a:pt x="271872" y="187690"/>
                  </a:cubicBezTo>
                  <a:close/>
                  <a:moveTo>
                    <a:pt x="3902" y="80375"/>
                  </a:moveTo>
                  <a:cubicBezTo>
                    <a:pt x="10252" y="126095"/>
                    <a:pt x="181067" y="83550"/>
                    <a:pt x="218532" y="87995"/>
                  </a:cubicBezTo>
                  <a:cubicBezTo>
                    <a:pt x="295367" y="95615"/>
                    <a:pt x="307432" y="97520"/>
                    <a:pt x="293462" y="19415"/>
                  </a:cubicBezTo>
                  <a:cubicBezTo>
                    <a:pt x="285842" y="-17415"/>
                    <a:pt x="73117" y="11160"/>
                    <a:pt x="28032" y="2270"/>
                  </a:cubicBezTo>
                  <a:cubicBezTo>
                    <a:pt x="-10068" y="1635"/>
                    <a:pt x="6442" y="55610"/>
                    <a:pt x="3902" y="80375"/>
                  </a:cubicBezTo>
                  <a:close/>
                  <a:moveTo>
                    <a:pt x="40097" y="25130"/>
                  </a:moveTo>
                  <a:cubicBezTo>
                    <a:pt x="78197" y="25765"/>
                    <a:pt x="115027" y="14970"/>
                    <a:pt x="153762" y="23225"/>
                  </a:cubicBezTo>
                  <a:cubicBezTo>
                    <a:pt x="189957" y="39735"/>
                    <a:pt x="274412" y="-6620"/>
                    <a:pt x="276317" y="52435"/>
                  </a:cubicBezTo>
                  <a:cubicBezTo>
                    <a:pt x="287747" y="79105"/>
                    <a:pt x="54067" y="73390"/>
                    <a:pt x="26762" y="72120"/>
                  </a:cubicBezTo>
                  <a:cubicBezTo>
                    <a:pt x="27397" y="54975"/>
                    <a:pt x="15332" y="26400"/>
                    <a:pt x="40097" y="2513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360" name="Google Shape;360;p6"/>
            <p:cNvGrpSpPr/>
            <p:nvPr/>
          </p:nvGrpSpPr>
          <p:grpSpPr>
            <a:xfrm>
              <a:off x="3137402" y="1006079"/>
              <a:ext cx="129429" cy="165162"/>
              <a:chOff x="6793660" y="3322411"/>
              <a:chExt cx="268804" cy="342944"/>
            </a:xfrm>
          </p:grpSpPr>
          <p:sp>
            <p:nvSpPr>
              <p:cNvPr id="361" name="Google Shape;361;p6"/>
              <p:cNvSpPr/>
              <p:nvPr/>
            </p:nvSpPr>
            <p:spPr>
              <a:xfrm>
                <a:off x="6793660" y="3322411"/>
                <a:ext cx="268804" cy="342944"/>
              </a:xfrm>
              <a:custGeom>
                <a:avLst/>
                <a:gdLst/>
                <a:ahLst/>
                <a:cxnLst/>
                <a:rect l="l" t="t" r="r" b="b"/>
                <a:pathLst>
                  <a:path w="312563" h="398772" extrusionOk="0">
                    <a:moveTo>
                      <a:pt x="216826" y="153028"/>
                    </a:moveTo>
                    <a:cubicBezTo>
                      <a:pt x="221271" y="163188"/>
                      <a:pt x="230796" y="165093"/>
                      <a:pt x="238416" y="166997"/>
                    </a:cubicBezTo>
                    <a:cubicBezTo>
                      <a:pt x="302551" y="185413"/>
                      <a:pt x="337476" y="278758"/>
                      <a:pt x="291756" y="323843"/>
                    </a:cubicBezTo>
                    <a:cubicBezTo>
                      <a:pt x="232701" y="397503"/>
                      <a:pt x="134911" y="398772"/>
                      <a:pt x="48551" y="398772"/>
                    </a:cubicBezTo>
                    <a:cubicBezTo>
                      <a:pt x="926" y="373372"/>
                      <a:pt x="31406" y="246372"/>
                      <a:pt x="16166" y="193668"/>
                    </a:cubicBezTo>
                    <a:cubicBezTo>
                      <a:pt x="21881" y="142868"/>
                      <a:pt x="-23839" y="59047"/>
                      <a:pt x="17436" y="23488"/>
                    </a:cubicBezTo>
                    <a:cubicBezTo>
                      <a:pt x="114591" y="-33028"/>
                      <a:pt x="340016" y="13328"/>
                      <a:pt x="216826" y="153028"/>
                    </a:cubicBezTo>
                    <a:close/>
                    <a:moveTo>
                      <a:pt x="54901" y="378453"/>
                    </a:moveTo>
                    <a:cubicBezTo>
                      <a:pt x="170471" y="401313"/>
                      <a:pt x="394626" y="293997"/>
                      <a:pt x="234606" y="185413"/>
                    </a:cubicBezTo>
                    <a:cubicBezTo>
                      <a:pt x="203491" y="168903"/>
                      <a:pt x="153326" y="198747"/>
                      <a:pt x="133006" y="175253"/>
                    </a:cubicBezTo>
                    <a:cubicBezTo>
                      <a:pt x="144436" y="149218"/>
                      <a:pt x="190791" y="149218"/>
                      <a:pt x="209206" y="125088"/>
                    </a:cubicBezTo>
                    <a:cubicBezTo>
                      <a:pt x="287946" y="16503"/>
                      <a:pt x="107606" y="-642"/>
                      <a:pt x="40296" y="38093"/>
                    </a:cubicBezTo>
                    <a:cubicBezTo>
                      <a:pt x="2831" y="52697"/>
                      <a:pt x="33311" y="106672"/>
                      <a:pt x="30136" y="137153"/>
                    </a:cubicBezTo>
                    <a:cubicBezTo>
                      <a:pt x="44741" y="218433"/>
                      <a:pt x="40931" y="297808"/>
                      <a:pt x="54901" y="378453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362" name="Google Shape;362;p6"/>
              <p:cNvSpPr/>
              <p:nvPr/>
            </p:nvSpPr>
            <p:spPr>
              <a:xfrm>
                <a:off x="6856211" y="3513113"/>
                <a:ext cx="129046" cy="89953"/>
              </a:xfrm>
              <a:custGeom>
                <a:avLst/>
                <a:gdLst/>
                <a:ahLst/>
                <a:cxnLst/>
                <a:rect l="l" t="t" r="r" b="b"/>
                <a:pathLst>
                  <a:path w="150053" h="104597" extrusionOk="0">
                    <a:moveTo>
                      <a:pt x="0" y="23515"/>
                    </a:moveTo>
                    <a:cubicBezTo>
                      <a:pt x="96520" y="-43160"/>
                      <a:pt x="239395" y="48280"/>
                      <a:pt x="74930" y="95905"/>
                    </a:cubicBezTo>
                    <a:cubicBezTo>
                      <a:pt x="-23495" y="118765"/>
                      <a:pt x="19685" y="97175"/>
                      <a:pt x="0" y="23515"/>
                    </a:cubicBezTo>
                    <a:close/>
                    <a:moveTo>
                      <a:pt x="92075" y="16530"/>
                    </a:moveTo>
                    <a:cubicBezTo>
                      <a:pt x="57150" y="22880"/>
                      <a:pt x="17780" y="24150"/>
                      <a:pt x="31750" y="69235"/>
                    </a:cubicBezTo>
                    <a:cubicBezTo>
                      <a:pt x="53340" y="109875"/>
                      <a:pt x="184150" y="29230"/>
                      <a:pt x="92075" y="16530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363" name="Google Shape;363;p6"/>
              <p:cNvSpPr/>
              <p:nvPr/>
            </p:nvSpPr>
            <p:spPr>
              <a:xfrm>
                <a:off x="6843642" y="3359143"/>
                <a:ext cx="112645" cy="75760"/>
              </a:xfrm>
              <a:custGeom>
                <a:avLst/>
                <a:gdLst/>
                <a:ahLst/>
                <a:cxnLst/>
                <a:rect l="l" t="t" r="r" b="b"/>
                <a:pathLst>
                  <a:path w="130983" h="88093" extrusionOk="0">
                    <a:moveTo>
                      <a:pt x="0" y="22716"/>
                    </a:moveTo>
                    <a:cubicBezTo>
                      <a:pt x="33020" y="8111"/>
                      <a:pt x="162560" y="-29989"/>
                      <a:pt x="123825" y="44941"/>
                    </a:cubicBezTo>
                    <a:cubicBezTo>
                      <a:pt x="67945" y="81136"/>
                      <a:pt x="0" y="130031"/>
                      <a:pt x="0" y="22716"/>
                    </a:cubicBezTo>
                    <a:close/>
                    <a:moveTo>
                      <a:pt x="34289" y="67166"/>
                    </a:moveTo>
                    <a:cubicBezTo>
                      <a:pt x="60325" y="58911"/>
                      <a:pt x="96520" y="46846"/>
                      <a:pt x="102235" y="20176"/>
                    </a:cubicBezTo>
                    <a:cubicBezTo>
                      <a:pt x="74295" y="17636"/>
                      <a:pt x="50164" y="25256"/>
                      <a:pt x="27305" y="37321"/>
                    </a:cubicBezTo>
                    <a:cubicBezTo>
                      <a:pt x="24130" y="49386"/>
                      <a:pt x="24764" y="57641"/>
                      <a:pt x="34289" y="67166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364" name="Google Shape;364;p6"/>
            <p:cNvSpPr/>
            <p:nvPr/>
          </p:nvSpPr>
          <p:spPr>
            <a:xfrm>
              <a:off x="2776508" y="1006744"/>
              <a:ext cx="212021" cy="115156"/>
            </a:xfrm>
            <a:custGeom>
              <a:avLst/>
              <a:gdLst/>
              <a:ahLst/>
              <a:cxnLst/>
              <a:rect l="l" t="t" r="r" b="b"/>
              <a:pathLst>
                <a:path w="550703" h="299106" extrusionOk="0">
                  <a:moveTo>
                    <a:pt x="315400" y="163550"/>
                  </a:moveTo>
                  <a:cubicBezTo>
                    <a:pt x="376995" y="159105"/>
                    <a:pt x="479865" y="221335"/>
                    <a:pt x="505265" y="137515"/>
                  </a:cubicBezTo>
                  <a:cubicBezTo>
                    <a:pt x="521140" y="29565"/>
                    <a:pt x="410015" y="17500"/>
                    <a:pt x="347150" y="85445"/>
                  </a:cubicBezTo>
                  <a:cubicBezTo>
                    <a:pt x="271585" y="162915"/>
                    <a:pt x="215070" y="322300"/>
                    <a:pt x="82355" y="296265"/>
                  </a:cubicBezTo>
                  <a:cubicBezTo>
                    <a:pt x="-122750" y="216255"/>
                    <a:pt x="103945" y="13055"/>
                    <a:pt x="235390" y="104495"/>
                  </a:cubicBezTo>
                  <a:cubicBezTo>
                    <a:pt x="255075" y="120370"/>
                    <a:pt x="243645" y="141960"/>
                    <a:pt x="220150" y="127990"/>
                  </a:cubicBezTo>
                  <a:cubicBezTo>
                    <a:pt x="107120" y="72745"/>
                    <a:pt x="-35755" y="251180"/>
                    <a:pt x="118550" y="248640"/>
                  </a:cubicBezTo>
                  <a:cubicBezTo>
                    <a:pt x="248725" y="211810"/>
                    <a:pt x="274760" y="49885"/>
                    <a:pt x="402395" y="9245"/>
                  </a:cubicBezTo>
                  <a:cubicBezTo>
                    <a:pt x="433510" y="1625"/>
                    <a:pt x="474785" y="-10440"/>
                    <a:pt x="498280" y="17500"/>
                  </a:cubicBezTo>
                  <a:cubicBezTo>
                    <a:pt x="519235" y="48615"/>
                    <a:pt x="559240" y="75920"/>
                    <a:pt x="549080" y="117830"/>
                  </a:cubicBezTo>
                  <a:cubicBezTo>
                    <a:pt x="541460" y="223240"/>
                    <a:pt x="350325" y="257530"/>
                    <a:pt x="315400" y="163550"/>
                  </a:cubicBezTo>
                  <a:close/>
                  <a:moveTo>
                    <a:pt x="128710" y="265785"/>
                  </a:moveTo>
                  <a:cubicBezTo>
                    <a:pt x="119820" y="279120"/>
                    <a:pt x="105215" y="267055"/>
                    <a:pt x="94420" y="274040"/>
                  </a:cubicBezTo>
                  <a:cubicBezTo>
                    <a:pt x="113470" y="281660"/>
                    <a:pt x="117280" y="256260"/>
                    <a:pt x="133790" y="268960"/>
                  </a:cubicBezTo>
                  <a:cubicBezTo>
                    <a:pt x="135060" y="268960"/>
                    <a:pt x="136330" y="267690"/>
                    <a:pt x="137600" y="267055"/>
                  </a:cubicBezTo>
                  <a:cubicBezTo>
                    <a:pt x="134425" y="266420"/>
                    <a:pt x="131885" y="266420"/>
                    <a:pt x="128710" y="265785"/>
                  </a:cubicBezTo>
                  <a:close/>
                  <a:moveTo>
                    <a:pt x="39175" y="164820"/>
                  </a:moveTo>
                  <a:cubicBezTo>
                    <a:pt x="11870" y="209270"/>
                    <a:pt x="25205" y="257530"/>
                    <a:pt x="65210" y="265150"/>
                  </a:cubicBezTo>
                  <a:cubicBezTo>
                    <a:pt x="34730" y="237210"/>
                    <a:pt x="20125" y="205460"/>
                    <a:pt x="39175" y="16482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65" name="Google Shape;365;p6"/>
            <p:cNvSpPr/>
            <p:nvPr/>
          </p:nvSpPr>
          <p:spPr>
            <a:xfrm rot="1466637">
              <a:off x="5246242" y="579297"/>
              <a:ext cx="132710" cy="129208"/>
            </a:xfrm>
            <a:custGeom>
              <a:avLst/>
              <a:gdLst/>
              <a:ahLst/>
              <a:cxnLst/>
              <a:rect l="l" t="t" r="r" b="b"/>
              <a:pathLst>
                <a:path w="274579" h="267334" extrusionOk="0">
                  <a:moveTo>
                    <a:pt x="222259" y="167640"/>
                  </a:moveTo>
                  <a:cubicBezTo>
                    <a:pt x="200669" y="206375"/>
                    <a:pt x="227974" y="238760"/>
                    <a:pt x="193049" y="267335"/>
                  </a:cubicBezTo>
                  <a:cubicBezTo>
                    <a:pt x="166379" y="251460"/>
                    <a:pt x="158124" y="217805"/>
                    <a:pt x="132724" y="198755"/>
                  </a:cubicBezTo>
                  <a:cubicBezTo>
                    <a:pt x="50809" y="235585"/>
                    <a:pt x="-626" y="271780"/>
                    <a:pt x="51444" y="151130"/>
                  </a:cubicBezTo>
                  <a:cubicBezTo>
                    <a:pt x="27949" y="105410"/>
                    <a:pt x="-53966" y="71120"/>
                    <a:pt x="55889" y="73660"/>
                  </a:cubicBezTo>
                  <a:cubicBezTo>
                    <a:pt x="107959" y="83820"/>
                    <a:pt x="113674" y="19685"/>
                    <a:pt x="156854" y="0"/>
                  </a:cubicBezTo>
                  <a:cubicBezTo>
                    <a:pt x="186064" y="11430"/>
                    <a:pt x="174634" y="57785"/>
                    <a:pt x="184794" y="83185"/>
                  </a:cubicBezTo>
                  <a:cubicBezTo>
                    <a:pt x="215274" y="124460"/>
                    <a:pt x="346084" y="109220"/>
                    <a:pt x="222259" y="167640"/>
                  </a:cubicBezTo>
                  <a:close/>
                  <a:moveTo>
                    <a:pt x="151774" y="35560"/>
                  </a:moveTo>
                  <a:cubicBezTo>
                    <a:pt x="100339" y="85725"/>
                    <a:pt x="120659" y="93980"/>
                    <a:pt x="39379" y="97790"/>
                  </a:cubicBezTo>
                  <a:cubicBezTo>
                    <a:pt x="53349" y="115570"/>
                    <a:pt x="65414" y="131445"/>
                    <a:pt x="76844" y="146685"/>
                  </a:cubicBezTo>
                  <a:cubicBezTo>
                    <a:pt x="74304" y="165735"/>
                    <a:pt x="60969" y="180340"/>
                    <a:pt x="63509" y="201295"/>
                  </a:cubicBezTo>
                  <a:cubicBezTo>
                    <a:pt x="123199" y="180975"/>
                    <a:pt x="142884" y="154940"/>
                    <a:pt x="178444" y="226695"/>
                  </a:cubicBezTo>
                  <a:cubicBezTo>
                    <a:pt x="181619" y="231140"/>
                    <a:pt x="184794" y="234950"/>
                    <a:pt x="191779" y="231140"/>
                  </a:cubicBezTo>
                  <a:cubicBezTo>
                    <a:pt x="200034" y="175260"/>
                    <a:pt x="182889" y="165735"/>
                    <a:pt x="231784" y="129540"/>
                  </a:cubicBezTo>
                  <a:cubicBezTo>
                    <a:pt x="152409" y="103505"/>
                    <a:pt x="167014" y="113030"/>
                    <a:pt x="151774" y="3556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</p:grpSp>
      <p:sp>
        <p:nvSpPr>
          <p:cNvPr id="366" name="Google Shape;366;p6"/>
          <p:cNvSpPr txBox="1">
            <a:spLocks noGrp="1"/>
          </p:cNvSpPr>
          <p:nvPr>
            <p:ph type="title"/>
          </p:nvPr>
        </p:nvSpPr>
        <p:spPr>
          <a:xfrm>
            <a:off x="1028375" y="662026"/>
            <a:ext cx="7087200" cy="550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7" name="Google Shape;367;p6"/>
          <p:cNvSpPr txBox="1">
            <a:spLocks noGrp="1"/>
          </p:cNvSpPr>
          <p:nvPr>
            <p:ph type="body" idx="1"/>
          </p:nvPr>
        </p:nvSpPr>
        <p:spPr>
          <a:xfrm>
            <a:off x="1028375" y="1404153"/>
            <a:ext cx="3440100" cy="2675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✘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9pPr>
          </a:lstStyle>
          <a:p>
            <a:endParaRPr/>
          </a:p>
        </p:txBody>
      </p:sp>
      <p:sp>
        <p:nvSpPr>
          <p:cNvPr id="368" name="Google Shape;368;p6"/>
          <p:cNvSpPr txBox="1">
            <a:spLocks noGrp="1"/>
          </p:cNvSpPr>
          <p:nvPr>
            <p:ph type="body" idx="2"/>
          </p:nvPr>
        </p:nvSpPr>
        <p:spPr>
          <a:xfrm>
            <a:off x="4675573" y="1404153"/>
            <a:ext cx="3440100" cy="2675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✘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9pPr>
          </a:lstStyle>
          <a:p>
            <a:endParaRPr/>
          </a:p>
        </p:txBody>
      </p:sp>
      <p:sp>
        <p:nvSpPr>
          <p:cNvPr id="369" name="Google Shape;369;p6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1" name="Google Shape;371;p7"/>
          <p:cNvGrpSpPr/>
          <p:nvPr/>
        </p:nvGrpSpPr>
        <p:grpSpPr>
          <a:xfrm>
            <a:off x="-45603" y="4341395"/>
            <a:ext cx="9272423" cy="910791"/>
            <a:chOff x="-45603" y="440026"/>
            <a:chExt cx="9272423" cy="910791"/>
          </a:xfrm>
        </p:grpSpPr>
        <p:sp>
          <p:nvSpPr>
            <p:cNvPr id="372" name="Google Shape;372;p7"/>
            <p:cNvSpPr/>
            <p:nvPr/>
          </p:nvSpPr>
          <p:spPr>
            <a:xfrm>
              <a:off x="2176354" y="708034"/>
              <a:ext cx="281779" cy="397462"/>
            </a:xfrm>
            <a:custGeom>
              <a:avLst/>
              <a:gdLst/>
              <a:ahLst/>
              <a:cxnLst/>
              <a:rect l="l" t="t" r="r" b="b"/>
              <a:pathLst>
                <a:path w="580988" h="819510" extrusionOk="0">
                  <a:moveTo>
                    <a:pt x="261759" y="635000"/>
                  </a:moveTo>
                  <a:cubicBezTo>
                    <a:pt x="260489" y="670560"/>
                    <a:pt x="259854" y="707390"/>
                    <a:pt x="258584" y="743585"/>
                  </a:cubicBezTo>
                  <a:cubicBezTo>
                    <a:pt x="292874" y="774065"/>
                    <a:pt x="337324" y="753745"/>
                    <a:pt x="370344" y="778510"/>
                  </a:cubicBezTo>
                  <a:cubicBezTo>
                    <a:pt x="388124" y="796290"/>
                    <a:pt x="360184" y="805815"/>
                    <a:pt x="345579" y="806450"/>
                  </a:cubicBezTo>
                  <a:cubicBezTo>
                    <a:pt x="281444" y="810895"/>
                    <a:pt x="120154" y="844550"/>
                    <a:pt x="84594" y="782320"/>
                  </a:cubicBezTo>
                  <a:cubicBezTo>
                    <a:pt x="104914" y="743585"/>
                    <a:pt x="160159" y="739140"/>
                    <a:pt x="200164" y="733425"/>
                  </a:cubicBezTo>
                  <a:cubicBezTo>
                    <a:pt x="208419" y="702310"/>
                    <a:pt x="212229" y="670560"/>
                    <a:pt x="214769" y="636905"/>
                  </a:cubicBezTo>
                  <a:cubicBezTo>
                    <a:pt x="180479" y="630555"/>
                    <a:pt x="21729" y="575945"/>
                    <a:pt x="35064" y="537210"/>
                  </a:cubicBezTo>
                  <a:cubicBezTo>
                    <a:pt x="45859" y="514985"/>
                    <a:pt x="66179" y="514985"/>
                    <a:pt x="85864" y="524510"/>
                  </a:cubicBezTo>
                  <a:cubicBezTo>
                    <a:pt x="101739" y="527685"/>
                    <a:pt x="102374" y="527685"/>
                    <a:pt x="110629" y="506730"/>
                  </a:cubicBezTo>
                  <a:cubicBezTo>
                    <a:pt x="-130036" y="377825"/>
                    <a:pt x="62369" y="18415"/>
                    <a:pt x="303034" y="81280"/>
                  </a:cubicBezTo>
                  <a:cubicBezTo>
                    <a:pt x="336054" y="60325"/>
                    <a:pt x="301764" y="19050"/>
                    <a:pt x="337959" y="0"/>
                  </a:cubicBezTo>
                  <a:cubicBezTo>
                    <a:pt x="712609" y="106045"/>
                    <a:pt x="628154" y="591820"/>
                    <a:pt x="261759" y="635000"/>
                  </a:cubicBezTo>
                  <a:close/>
                  <a:moveTo>
                    <a:pt x="499884" y="133350"/>
                  </a:moveTo>
                  <a:cubicBezTo>
                    <a:pt x="496709" y="130810"/>
                    <a:pt x="494169" y="128905"/>
                    <a:pt x="490994" y="126365"/>
                  </a:cubicBezTo>
                  <a:cubicBezTo>
                    <a:pt x="486549" y="104775"/>
                    <a:pt x="434479" y="60960"/>
                    <a:pt x="410349" y="62865"/>
                  </a:cubicBezTo>
                  <a:cubicBezTo>
                    <a:pt x="432574" y="86360"/>
                    <a:pt x="460514" y="116205"/>
                    <a:pt x="490994" y="125730"/>
                  </a:cubicBezTo>
                  <a:cubicBezTo>
                    <a:pt x="496074" y="130810"/>
                    <a:pt x="508774" y="133350"/>
                    <a:pt x="503694" y="142240"/>
                  </a:cubicBezTo>
                  <a:cubicBezTo>
                    <a:pt x="556399" y="230505"/>
                    <a:pt x="555764" y="327025"/>
                    <a:pt x="531634" y="424815"/>
                  </a:cubicBezTo>
                  <a:cubicBezTo>
                    <a:pt x="461784" y="501650"/>
                    <a:pt x="409079" y="557530"/>
                    <a:pt x="303669" y="596265"/>
                  </a:cubicBezTo>
                  <a:cubicBezTo>
                    <a:pt x="379869" y="597535"/>
                    <a:pt x="484644" y="531495"/>
                    <a:pt x="502424" y="456565"/>
                  </a:cubicBezTo>
                  <a:cubicBezTo>
                    <a:pt x="528459" y="450850"/>
                    <a:pt x="532904" y="424180"/>
                    <a:pt x="534174" y="401955"/>
                  </a:cubicBezTo>
                  <a:cubicBezTo>
                    <a:pt x="576719" y="365760"/>
                    <a:pt x="577354" y="186055"/>
                    <a:pt x="515759" y="169545"/>
                  </a:cubicBezTo>
                  <a:cubicBezTo>
                    <a:pt x="510679" y="167005"/>
                    <a:pt x="506234" y="163830"/>
                    <a:pt x="508774" y="156845"/>
                  </a:cubicBezTo>
                  <a:cubicBezTo>
                    <a:pt x="506234" y="149225"/>
                    <a:pt x="503694" y="140970"/>
                    <a:pt x="499884" y="133350"/>
                  </a:cubicBezTo>
                  <a:close/>
                  <a:moveTo>
                    <a:pt x="436384" y="353060"/>
                  </a:moveTo>
                  <a:cubicBezTo>
                    <a:pt x="407174" y="354330"/>
                    <a:pt x="381774" y="360680"/>
                    <a:pt x="357009" y="374650"/>
                  </a:cubicBezTo>
                  <a:cubicBezTo>
                    <a:pt x="315099" y="355600"/>
                    <a:pt x="231914" y="308610"/>
                    <a:pt x="218579" y="382905"/>
                  </a:cubicBezTo>
                  <a:cubicBezTo>
                    <a:pt x="273824" y="443230"/>
                    <a:pt x="255409" y="433070"/>
                    <a:pt x="251599" y="511175"/>
                  </a:cubicBezTo>
                  <a:cubicBezTo>
                    <a:pt x="299224" y="529590"/>
                    <a:pt x="336689" y="398145"/>
                    <a:pt x="367169" y="370205"/>
                  </a:cubicBezTo>
                  <a:cubicBezTo>
                    <a:pt x="385584" y="381635"/>
                    <a:pt x="386854" y="407035"/>
                    <a:pt x="405269" y="418465"/>
                  </a:cubicBezTo>
                  <a:cubicBezTo>
                    <a:pt x="433844" y="408305"/>
                    <a:pt x="393204" y="377190"/>
                    <a:pt x="412254" y="367030"/>
                  </a:cubicBezTo>
                  <a:cubicBezTo>
                    <a:pt x="416699" y="370840"/>
                    <a:pt x="421144" y="375285"/>
                    <a:pt x="424954" y="379095"/>
                  </a:cubicBezTo>
                  <a:cubicBezTo>
                    <a:pt x="441464" y="362585"/>
                    <a:pt x="432574" y="347345"/>
                    <a:pt x="445909" y="325755"/>
                  </a:cubicBezTo>
                  <a:cubicBezTo>
                    <a:pt x="430034" y="335280"/>
                    <a:pt x="435114" y="344805"/>
                    <a:pt x="436384" y="353060"/>
                  </a:cubicBezTo>
                  <a:close/>
                  <a:moveTo>
                    <a:pt x="230009" y="513715"/>
                  </a:moveTo>
                  <a:cubicBezTo>
                    <a:pt x="255409" y="407035"/>
                    <a:pt x="231279" y="448310"/>
                    <a:pt x="205244" y="394335"/>
                  </a:cubicBezTo>
                  <a:cubicBezTo>
                    <a:pt x="189369" y="314325"/>
                    <a:pt x="283349" y="313055"/>
                    <a:pt x="332879" y="344805"/>
                  </a:cubicBezTo>
                  <a:cubicBezTo>
                    <a:pt x="358914" y="363855"/>
                    <a:pt x="376694" y="337820"/>
                    <a:pt x="403364" y="332105"/>
                  </a:cubicBezTo>
                  <a:cubicBezTo>
                    <a:pt x="402094" y="320675"/>
                    <a:pt x="411619" y="307975"/>
                    <a:pt x="402094" y="296545"/>
                  </a:cubicBezTo>
                  <a:cubicBezTo>
                    <a:pt x="353199" y="279400"/>
                    <a:pt x="317004" y="340360"/>
                    <a:pt x="268109" y="302260"/>
                  </a:cubicBezTo>
                  <a:cubicBezTo>
                    <a:pt x="269379" y="285115"/>
                    <a:pt x="264934" y="267335"/>
                    <a:pt x="270649" y="250190"/>
                  </a:cubicBezTo>
                  <a:cubicBezTo>
                    <a:pt x="300494" y="255270"/>
                    <a:pt x="300494" y="255270"/>
                    <a:pt x="325894" y="247650"/>
                  </a:cubicBezTo>
                  <a:cubicBezTo>
                    <a:pt x="323989" y="200025"/>
                    <a:pt x="376694" y="215265"/>
                    <a:pt x="358279" y="186055"/>
                  </a:cubicBezTo>
                  <a:cubicBezTo>
                    <a:pt x="304939" y="220345"/>
                    <a:pt x="315099" y="162560"/>
                    <a:pt x="344944" y="137795"/>
                  </a:cubicBezTo>
                  <a:cubicBezTo>
                    <a:pt x="302399" y="85725"/>
                    <a:pt x="217944" y="74930"/>
                    <a:pt x="165239" y="116205"/>
                  </a:cubicBezTo>
                  <a:cubicBezTo>
                    <a:pt x="174129" y="136525"/>
                    <a:pt x="202704" y="120650"/>
                    <a:pt x="210324" y="145415"/>
                  </a:cubicBezTo>
                  <a:cubicBezTo>
                    <a:pt x="183019" y="164465"/>
                    <a:pt x="149364" y="167640"/>
                    <a:pt x="120154" y="178435"/>
                  </a:cubicBezTo>
                  <a:cubicBezTo>
                    <a:pt x="119519" y="249555"/>
                    <a:pt x="77609" y="200660"/>
                    <a:pt x="53479" y="242570"/>
                  </a:cubicBezTo>
                  <a:cubicBezTo>
                    <a:pt x="52844" y="280670"/>
                    <a:pt x="111899" y="318770"/>
                    <a:pt x="89674" y="349885"/>
                  </a:cubicBezTo>
                  <a:cubicBezTo>
                    <a:pt x="61734" y="365760"/>
                    <a:pt x="50939" y="386080"/>
                    <a:pt x="61734" y="417830"/>
                  </a:cubicBezTo>
                  <a:cubicBezTo>
                    <a:pt x="66814" y="497840"/>
                    <a:pt x="167779" y="506730"/>
                    <a:pt x="230009" y="513715"/>
                  </a:cubicBezTo>
                  <a:close/>
                  <a:moveTo>
                    <a:pt x="146824" y="548005"/>
                  </a:moveTo>
                  <a:cubicBezTo>
                    <a:pt x="246519" y="612140"/>
                    <a:pt x="365264" y="559435"/>
                    <a:pt x="444639" y="488315"/>
                  </a:cubicBezTo>
                  <a:cubicBezTo>
                    <a:pt x="592594" y="370205"/>
                    <a:pt x="534809" y="123190"/>
                    <a:pt x="361454" y="66040"/>
                  </a:cubicBezTo>
                  <a:cubicBezTo>
                    <a:pt x="356374" y="76200"/>
                    <a:pt x="351929" y="86995"/>
                    <a:pt x="347484" y="97155"/>
                  </a:cubicBezTo>
                  <a:cubicBezTo>
                    <a:pt x="399554" y="145415"/>
                    <a:pt x="445274" y="203835"/>
                    <a:pt x="470039" y="269875"/>
                  </a:cubicBezTo>
                  <a:cubicBezTo>
                    <a:pt x="482739" y="398145"/>
                    <a:pt x="370979" y="535940"/>
                    <a:pt x="239534" y="533400"/>
                  </a:cubicBezTo>
                  <a:cubicBezTo>
                    <a:pt x="208419" y="534670"/>
                    <a:pt x="155714" y="500380"/>
                    <a:pt x="146824" y="548005"/>
                  </a:cubicBezTo>
                  <a:close/>
                  <a:moveTo>
                    <a:pt x="349389" y="258445"/>
                  </a:moveTo>
                  <a:cubicBezTo>
                    <a:pt x="328434" y="275590"/>
                    <a:pt x="303034" y="261620"/>
                    <a:pt x="280174" y="271145"/>
                  </a:cubicBezTo>
                  <a:cubicBezTo>
                    <a:pt x="280809" y="276225"/>
                    <a:pt x="280809" y="282575"/>
                    <a:pt x="281444" y="287655"/>
                  </a:cubicBezTo>
                  <a:cubicBezTo>
                    <a:pt x="318909" y="297815"/>
                    <a:pt x="320814" y="297815"/>
                    <a:pt x="345579" y="276225"/>
                  </a:cubicBezTo>
                  <a:cubicBezTo>
                    <a:pt x="369709" y="259080"/>
                    <a:pt x="380504" y="287655"/>
                    <a:pt x="414159" y="257175"/>
                  </a:cubicBezTo>
                  <a:cubicBezTo>
                    <a:pt x="501154" y="334010"/>
                    <a:pt x="394474" y="136525"/>
                    <a:pt x="369709" y="156845"/>
                  </a:cubicBezTo>
                  <a:cubicBezTo>
                    <a:pt x="384314" y="175895"/>
                    <a:pt x="384314" y="196850"/>
                    <a:pt x="379234" y="217805"/>
                  </a:cubicBezTo>
                  <a:cubicBezTo>
                    <a:pt x="368439" y="223520"/>
                    <a:pt x="359549" y="227965"/>
                    <a:pt x="349389" y="233045"/>
                  </a:cubicBezTo>
                  <a:cubicBezTo>
                    <a:pt x="349389" y="241935"/>
                    <a:pt x="349389" y="250190"/>
                    <a:pt x="349389" y="258445"/>
                  </a:cubicBezTo>
                  <a:close/>
                  <a:moveTo>
                    <a:pt x="311289" y="781685"/>
                  </a:moveTo>
                  <a:cubicBezTo>
                    <a:pt x="221754" y="765175"/>
                    <a:pt x="239534" y="797560"/>
                    <a:pt x="234454" y="698500"/>
                  </a:cubicBezTo>
                  <a:cubicBezTo>
                    <a:pt x="219214" y="720090"/>
                    <a:pt x="230644" y="746125"/>
                    <a:pt x="213499" y="765175"/>
                  </a:cubicBezTo>
                  <a:cubicBezTo>
                    <a:pt x="205244" y="761365"/>
                    <a:pt x="196989" y="756920"/>
                    <a:pt x="189369" y="753745"/>
                  </a:cubicBezTo>
                  <a:cubicBezTo>
                    <a:pt x="132854" y="764540"/>
                    <a:pt x="122694" y="769620"/>
                    <a:pt x="115709" y="788035"/>
                  </a:cubicBezTo>
                  <a:cubicBezTo>
                    <a:pt x="178574" y="794385"/>
                    <a:pt x="254774" y="810895"/>
                    <a:pt x="311289" y="781685"/>
                  </a:cubicBezTo>
                  <a:close/>
                  <a:moveTo>
                    <a:pt x="34429" y="252095"/>
                  </a:moveTo>
                  <a:cubicBezTo>
                    <a:pt x="6489" y="302895"/>
                    <a:pt x="9664" y="356870"/>
                    <a:pt x="39509" y="404495"/>
                  </a:cubicBezTo>
                  <a:cubicBezTo>
                    <a:pt x="31889" y="368935"/>
                    <a:pt x="53479" y="352425"/>
                    <a:pt x="78879" y="331470"/>
                  </a:cubicBezTo>
                  <a:cubicBezTo>
                    <a:pt x="64909" y="305435"/>
                    <a:pt x="50939" y="281305"/>
                    <a:pt x="34429" y="252095"/>
                  </a:cubicBezTo>
                  <a:close/>
                  <a:moveTo>
                    <a:pt x="259854" y="602615"/>
                  </a:moveTo>
                  <a:cubicBezTo>
                    <a:pt x="205879" y="591185"/>
                    <a:pt x="151269" y="582930"/>
                    <a:pt x="104279" y="551815"/>
                  </a:cubicBezTo>
                  <a:cubicBezTo>
                    <a:pt x="93484" y="545465"/>
                    <a:pt x="82689" y="538480"/>
                    <a:pt x="66179" y="544195"/>
                  </a:cubicBezTo>
                  <a:cubicBezTo>
                    <a:pt x="116979" y="590550"/>
                    <a:pt x="191909" y="628650"/>
                    <a:pt x="259854" y="602615"/>
                  </a:cubicBezTo>
                  <a:close/>
                  <a:moveTo>
                    <a:pt x="372249" y="408940"/>
                  </a:moveTo>
                  <a:cubicBezTo>
                    <a:pt x="360184" y="434975"/>
                    <a:pt x="317639" y="460375"/>
                    <a:pt x="330974" y="486410"/>
                  </a:cubicBezTo>
                  <a:cubicBezTo>
                    <a:pt x="354469" y="474345"/>
                    <a:pt x="376059" y="459105"/>
                    <a:pt x="390029" y="434975"/>
                  </a:cubicBezTo>
                  <a:cubicBezTo>
                    <a:pt x="387489" y="422910"/>
                    <a:pt x="383044" y="414020"/>
                    <a:pt x="372249" y="408940"/>
                  </a:cubicBezTo>
                  <a:close/>
                  <a:moveTo>
                    <a:pt x="172859" y="144145"/>
                  </a:moveTo>
                  <a:cubicBezTo>
                    <a:pt x="151904" y="118745"/>
                    <a:pt x="120154" y="129540"/>
                    <a:pt x="109994" y="155575"/>
                  </a:cubicBezTo>
                  <a:cubicBezTo>
                    <a:pt x="132854" y="161925"/>
                    <a:pt x="150634" y="152400"/>
                    <a:pt x="172859" y="144145"/>
                  </a:cubicBezTo>
                  <a:close/>
                  <a:moveTo>
                    <a:pt x="92214" y="161290"/>
                  </a:moveTo>
                  <a:cubicBezTo>
                    <a:pt x="76339" y="176530"/>
                    <a:pt x="62369" y="186690"/>
                    <a:pt x="59829" y="206375"/>
                  </a:cubicBezTo>
                  <a:cubicBezTo>
                    <a:pt x="106184" y="216535"/>
                    <a:pt x="99834" y="196215"/>
                    <a:pt x="92214" y="161290"/>
                  </a:cubicBezTo>
                  <a:close/>
                  <a:moveTo>
                    <a:pt x="342404" y="28575"/>
                  </a:moveTo>
                  <a:cubicBezTo>
                    <a:pt x="351294" y="37465"/>
                    <a:pt x="362089" y="39370"/>
                    <a:pt x="374154" y="41910"/>
                  </a:cubicBezTo>
                  <a:cubicBezTo>
                    <a:pt x="362089" y="22860"/>
                    <a:pt x="362089" y="22860"/>
                    <a:pt x="342404" y="2857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73" name="Google Shape;373;p7"/>
            <p:cNvSpPr/>
            <p:nvPr/>
          </p:nvSpPr>
          <p:spPr>
            <a:xfrm>
              <a:off x="552323" y="912340"/>
              <a:ext cx="339086" cy="309912"/>
            </a:xfrm>
            <a:custGeom>
              <a:avLst/>
              <a:gdLst/>
              <a:ahLst/>
              <a:cxnLst/>
              <a:rect l="l" t="t" r="r" b="b"/>
              <a:pathLst>
                <a:path w="699146" h="638994" extrusionOk="0">
                  <a:moveTo>
                    <a:pt x="334626" y="637812"/>
                  </a:moveTo>
                  <a:cubicBezTo>
                    <a:pt x="189211" y="651782"/>
                    <a:pt x="48876" y="540022"/>
                    <a:pt x="13317" y="404132"/>
                  </a:cubicBezTo>
                  <a:cubicBezTo>
                    <a:pt x="-46374" y="233317"/>
                    <a:pt x="105392" y="76472"/>
                    <a:pt x="253981" y="15512"/>
                  </a:cubicBezTo>
                  <a:cubicBezTo>
                    <a:pt x="395586" y="-39733"/>
                    <a:pt x="599422" y="61232"/>
                    <a:pt x="675622" y="181882"/>
                  </a:cubicBezTo>
                  <a:cubicBezTo>
                    <a:pt x="770236" y="397782"/>
                    <a:pt x="563861" y="655592"/>
                    <a:pt x="334626" y="637812"/>
                  </a:cubicBezTo>
                  <a:close/>
                  <a:moveTo>
                    <a:pt x="613392" y="131082"/>
                  </a:moveTo>
                  <a:lnTo>
                    <a:pt x="611486" y="131082"/>
                  </a:lnTo>
                  <a:lnTo>
                    <a:pt x="613392" y="131082"/>
                  </a:lnTo>
                  <a:cubicBezTo>
                    <a:pt x="570211" y="82187"/>
                    <a:pt x="497822" y="81552"/>
                    <a:pt x="458451" y="32657"/>
                  </a:cubicBezTo>
                  <a:cubicBezTo>
                    <a:pt x="373361" y="9162"/>
                    <a:pt x="331451" y="164102"/>
                    <a:pt x="314306" y="226967"/>
                  </a:cubicBezTo>
                  <a:cubicBezTo>
                    <a:pt x="346056" y="228872"/>
                    <a:pt x="373997" y="225697"/>
                    <a:pt x="403206" y="239667"/>
                  </a:cubicBezTo>
                  <a:cubicBezTo>
                    <a:pt x="474961" y="249192"/>
                    <a:pt x="436226" y="145052"/>
                    <a:pt x="613392" y="131082"/>
                  </a:cubicBezTo>
                  <a:close/>
                  <a:moveTo>
                    <a:pt x="497822" y="580662"/>
                  </a:moveTo>
                  <a:cubicBezTo>
                    <a:pt x="403206" y="503192"/>
                    <a:pt x="376536" y="373017"/>
                    <a:pt x="411461" y="262527"/>
                  </a:cubicBezTo>
                  <a:cubicBezTo>
                    <a:pt x="356217" y="241572"/>
                    <a:pt x="351136" y="240937"/>
                    <a:pt x="305417" y="250462"/>
                  </a:cubicBezTo>
                  <a:cubicBezTo>
                    <a:pt x="280017" y="369207"/>
                    <a:pt x="273667" y="510812"/>
                    <a:pt x="327006" y="621937"/>
                  </a:cubicBezTo>
                  <a:cubicBezTo>
                    <a:pt x="389236" y="628922"/>
                    <a:pt x="468611" y="609872"/>
                    <a:pt x="497822" y="580662"/>
                  </a:cubicBezTo>
                  <a:close/>
                  <a:moveTo>
                    <a:pt x="224136" y="244747"/>
                  </a:moveTo>
                  <a:cubicBezTo>
                    <a:pt x="207626" y="345077"/>
                    <a:pt x="129522" y="414927"/>
                    <a:pt x="60306" y="475887"/>
                  </a:cubicBezTo>
                  <a:cubicBezTo>
                    <a:pt x="118726" y="541927"/>
                    <a:pt x="194926" y="632732"/>
                    <a:pt x="292717" y="618762"/>
                  </a:cubicBezTo>
                  <a:cubicBezTo>
                    <a:pt x="262872" y="495572"/>
                    <a:pt x="258426" y="366667"/>
                    <a:pt x="280017" y="240937"/>
                  </a:cubicBezTo>
                  <a:cubicBezTo>
                    <a:pt x="259697" y="230142"/>
                    <a:pt x="242551" y="238397"/>
                    <a:pt x="224136" y="244747"/>
                  </a:cubicBezTo>
                  <a:close/>
                  <a:moveTo>
                    <a:pt x="634347" y="444137"/>
                  </a:moveTo>
                  <a:cubicBezTo>
                    <a:pt x="599422" y="357142"/>
                    <a:pt x="534017" y="297452"/>
                    <a:pt x="445117" y="264432"/>
                  </a:cubicBezTo>
                  <a:cubicBezTo>
                    <a:pt x="379711" y="353332"/>
                    <a:pt x="426067" y="494937"/>
                    <a:pt x="506076" y="560342"/>
                  </a:cubicBezTo>
                  <a:cubicBezTo>
                    <a:pt x="565767" y="583202"/>
                    <a:pt x="602597" y="482237"/>
                    <a:pt x="634347" y="444137"/>
                  </a:cubicBezTo>
                  <a:close/>
                  <a:moveTo>
                    <a:pt x="647681" y="409847"/>
                  </a:moveTo>
                  <a:cubicBezTo>
                    <a:pt x="694672" y="340632"/>
                    <a:pt x="688956" y="242207"/>
                    <a:pt x="647681" y="173627"/>
                  </a:cubicBezTo>
                  <a:cubicBezTo>
                    <a:pt x="591167" y="110762"/>
                    <a:pt x="481947" y="178072"/>
                    <a:pt x="458451" y="242842"/>
                  </a:cubicBezTo>
                  <a:cubicBezTo>
                    <a:pt x="527667" y="293642"/>
                    <a:pt x="607677" y="325392"/>
                    <a:pt x="647681" y="409847"/>
                  </a:cubicBezTo>
                  <a:close/>
                  <a:moveTo>
                    <a:pt x="290176" y="219982"/>
                  </a:moveTo>
                  <a:cubicBezTo>
                    <a:pt x="307956" y="145052"/>
                    <a:pt x="356851" y="82187"/>
                    <a:pt x="383522" y="14877"/>
                  </a:cubicBezTo>
                  <a:cubicBezTo>
                    <a:pt x="335261" y="-4808"/>
                    <a:pt x="213976" y="38372"/>
                    <a:pt x="172701" y="84092"/>
                  </a:cubicBezTo>
                  <a:cubicBezTo>
                    <a:pt x="215881" y="116477"/>
                    <a:pt x="213976" y="171087"/>
                    <a:pt x="222231" y="219982"/>
                  </a:cubicBezTo>
                  <a:cubicBezTo>
                    <a:pt x="244456" y="219982"/>
                    <a:pt x="265411" y="219982"/>
                    <a:pt x="290176" y="219982"/>
                  </a:cubicBezTo>
                  <a:close/>
                  <a:moveTo>
                    <a:pt x="194292" y="240302"/>
                  </a:moveTo>
                  <a:cubicBezTo>
                    <a:pt x="140317" y="229507"/>
                    <a:pt x="82531" y="254907"/>
                    <a:pt x="34906" y="279037"/>
                  </a:cubicBezTo>
                  <a:cubicBezTo>
                    <a:pt x="-1924" y="324122"/>
                    <a:pt x="29192" y="402227"/>
                    <a:pt x="50781" y="449217"/>
                  </a:cubicBezTo>
                  <a:cubicBezTo>
                    <a:pt x="120631" y="414927"/>
                    <a:pt x="199372" y="320947"/>
                    <a:pt x="194292" y="240302"/>
                  </a:cubicBezTo>
                  <a:close/>
                  <a:moveTo>
                    <a:pt x="147936" y="100602"/>
                  </a:moveTo>
                  <a:cubicBezTo>
                    <a:pt x="98406" y="135527"/>
                    <a:pt x="46972" y="193947"/>
                    <a:pt x="38081" y="253637"/>
                  </a:cubicBezTo>
                  <a:cubicBezTo>
                    <a:pt x="88881" y="228237"/>
                    <a:pt x="141586" y="224427"/>
                    <a:pt x="193656" y="217442"/>
                  </a:cubicBezTo>
                  <a:cubicBezTo>
                    <a:pt x="200642" y="176167"/>
                    <a:pt x="195561" y="112032"/>
                    <a:pt x="147936" y="10060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74" name="Google Shape;374;p7"/>
            <p:cNvSpPr/>
            <p:nvPr/>
          </p:nvSpPr>
          <p:spPr>
            <a:xfrm rot="-2700000">
              <a:off x="4913658" y="470447"/>
              <a:ext cx="181249" cy="400170"/>
            </a:xfrm>
            <a:custGeom>
              <a:avLst/>
              <a:gdLst/>
              <a:ahLst/>
              <a:cxnLst/>
              <a:rect l="l" t="t" r="r" b="b"/>
              <a:pathLst>
                <a:path w="374196" h="826169" extrusionOk="0">
                  <a:moveTo>
                    <a:pt x="319578" y="542496"/>
                  </a:moveTo>
                  <a:cubicBezTo>
                    <a:pt x="337993" y="538051"/>
                    <a:pt x="360853" y="525986"/>
                    <a:pt x="365933" y="549481"/>
                  </a:cubicBezTo>
                  <a:cubicBezTo>
                    <a:pt x="372283" y="584406"/>
                    <a:pt x="389428" y="625046"/>
                    <a:pt x="341803" y="634571"/>
                  </a:cubicBezTo>
                  <a:cubicBezTo>
                    <a:pt x="344978" y="696801"/>
                    <a:pt x="374823" y="756491"/>
                    <a:pt x="362758" y="819356"/>
                  </a:cubicBezTo>
                  <a:cubicBezTo>
                    <a:pt x="256078" y="683466"/>
                    <a:pt x="252268" y="452961"/>
                    <a:pt x="169718" y="289131"/>
                  </a:cubicBezTo>
                  <a:cubicBezTo>
                    <a:pt x="120823" y="395176"/>
                    <a:pt x="-22052" y="1176861"/>
                    <a:pt x="34463" y="639016"/>
                  </a:cubicBezTo>
                  <a:cubicBezTo>
                    <a:pt x="31288" y="635206"/>
                    <a:pt x="30018" y="632666"/>
                    <a:pt x="28113" y="632666"/>
                  </a:cubicBezTo>
                  <a:cubicBezTo>
                    <a:pt x="-23957" y="623141"/>
                    <a:pt x="12873" y="572341"/>
                    <a:pt x="9698" y="536146"/>
                  </a:cubicBezTo>
                  <a:cubicBezTo>
                    <a:pt x="20493" y="531066"/>
                    <a:pt x="35098" y="532336"/>
                    <a:pt x="47163" y="534241"/>
                  </a:cubicBezTo>
                  <a:cubicBezTo>
                    <a:pt x="79548" y="416131"/>
                    <a:pt x="89708" y="287226"/>
                    <a:pt x="105583" y="164036"/>
                  </a:cubicBezTo>
                  <a:cubicBezTo>
                    <a:pt x="103043" y="132286"/>
                    <a:pt x="128443" y="141811"/>
                    <a:pt x="150033" y="136731"/>
                  </a:cubicBezTo>
                  <a:cubicBezTo>
                    <a:pt x="148128" y="119586"/>
                    <a:pt x="111933" y="3381"/>
                    <a:pt x="143683" y="4016"/>
                  </a:cubicBezTo>
                  <a:cubicBezTo>
                    <a:pt x="226868" y="-22019"/>
                    <a:pt x="207183" y="85296"/>
                    <a:pt x="187498" y="131651"/>
                  </a:cubicBezTo>
                  <a:cubicBezTo>
                    <a:pt x="214168" y="144351"/>
                    <a:pt x="240838" y="139906"/>
                    <a:pt x="242743" y="179911"/>
                  </a:cubicBezTo>
                  <a:cubicBezTo>
                    <a:pt x="263063" y="301196"/>
                    <a:pt x="290368" y="422481"/>
                    <a:pt x="319578" y="542496"/>
                  </a:cubicBezTo>
                  <a:close/>
                  <a:moveTo>
                    <a:pt x="311323" y="649811"/>
                  </a:moveTo>
                  <a:cubicBezTo>
                    <a:pt x="294178" y="503126"/>
                    <a:pt x="253538" y="351996"/>
                    <a:pt x="217978" y="207851"/>
                  </a:cubicBezTo>
                  <a:cubicBezTo>
                    <a:pt x="200833" y="217376"/>
                    <a:pt x="197658" y="242776"/>
                    <a:pt x="186228" y="258651"/>
                  </a:cubicBezTo>
                  <a:cubicBezTo>
                    <a:pt x="236393" y="387556"/>
                    <a:pt x="258618" y="523446"/>
                    <a:pt x="311323" y="649811"/>
                  </a:cubicBezTo>
                  <a:close/>
                  <a:moveTo>
                    <a:pt x="77643" y="517731"/>
                  </a:moveTo>
                  <a:cubicBezTo>
                    <a:pt x="112568" y="444071"/>
                    <a:pt x="112568" y="363426"/>
                    <a:pt x="141778" y="288496"/>
                  </a:cubicBezTo>
                  <a:cubicBezTo>
                    <a:pt x="153208" y="259921"/>
                    <a:pt x="143048" y="230711"/>
                    <a:pt x="123998" y="208486"/>
                  </a:cubicBezTo>
                  <a:cubicBezTo>
                    <a:pt x="100503" y="312626"/>
                    <a:pt x="94788" y="412956"/>
                    <a:pt x="77643" y="517731"/>
                  </a:cubicBezTo>
                  <a:close/>
                  <a:moveTo>
                    <a:pt x="166543" y="240871"/>
                  </a:moveTo>
                  <a:cubicBezTo>
                    <a:pt x="183053" y="211026"/>
                    <a:pt x="205913" y="190706"/>
                    <a:pt x="204008" y="160861"/>
                  </a:cubicBezTo>
                  <a:cubicBezTo>
                    <a:pt x="175433" y="152606"/>
                    <a:pt x="167813" y="152606"/>
                    <a:pt x="141778" y="164671"/>
                  </a:cubicBezTo>
                  <a:cubicBezTo>
                    <a:pt x="145588" y="188801"/>
                    <a:pt x="154478" y="211661"/>
                    <a:pt x="166543" y="240871"/>
                  </a:cubicBezTo>
                  <a:close/>
                  <a:moveTo>
                    <a:pt x="171623" y="104346"/>
                  </a:moveTo>
                  <a:cubicBezTo>
                    <a:pt x="183053" y="73231"/>
                    <a:pt x="181783" y="45291"/>
                    <a:pt x="167813" y="21796"/>
                  </a:cubicBezTo>
                  <a:cubicBezTo>
                    <a:pt x="152573" y="37036"/>
                    <a:pt x="148128" y="94821"/>
                    <a:pt x="171623" y="10434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75" name="Google Shape;375;p7"/>
            <p:cNvSpPr/>
            <p:nvPr/>
          </p:nvSpPr>
          <p:spPr>
            <a:xfrm rot="-1967309">
              <a:off x="27613" y="549243"/>
              <a:ext cx="142154" cy="312221"/>
            </a:xfrm>
            <a:custGeom>
              <a:avLst/>
              <a:gdLst/>
              <a:ahLst/>
              <a:cxnLst/>
              <a:rect l="l" t="t" r="r" b="b"/>
              <a:pathLst>
                <a:path w="293264" h="644114" extrusionOk="0">
                  <a:moveTo>
                    <a:pt x="192317" y="238399"/>
                  </a:moveTo>
                  <a:cubicBezTo>
                    <a:pt x="164377" y="222524"/>
                    <a:pt x="132627" y="214904"/>
                    <a:pt x="98972" y="219349"/>
                  </a:cubicBezTo>
                  <a:cubicBezTo>
                    <a:pt x="129452" y="294914"/>
                    <a:pt x="237402" y="315234"/>
                    <a:pt x="251372" y="404769"/>
                  </a:cubicBezTo>
                  <a:cubicBezTo>
                    <a:pt x="252642" y="460649"/>
                    <a:pt x="311697" y="543834"/>
                    <a:pt x="261532" y="586379"/>
                  </a:cubicBezTo>
                  <a:cubicBezTo>
                    <a:pt x="224067" y="575584"/>
                    <a:pt x="258357" y="527959"/>
                    <a:pt x="234227" y="507004"/>
                  </a:cubicBezTo>
                  <a:cubicBezTo>
                    <a:pt x="194222" y="529864"/>
                    <a:pt x="63412" y="557804"/>
                    <a:pt x="62142" y="603524"/>
                  </a:cubicBezTo>
                  <a:cubicBezTo>
                    <a:pt x="62777" y="619399"/>
                    <a:pt x="64682" y="648609"/>
                    <a:pt x="41187" y="643529"/>
                  </a:cubicBezTo>
                  <a:cubicBezTo>
                    <a:pt x="-4533" y="623209"/>
                    <a:pt x="16422" y="457474"/>
                    <a:pt x="36107" y="414929"/>
                  </a:cubicBezTo>
                  <a:cubicBezTo>
                    <a:pt x="50077" y="373654"/>
                    <a:pt x="121832" y="296819"/>
                    <a:pt x="102782" y="394609"/>
                  </a:cubicBezTo>
                  <a:cubicBezTo>
                    <a:pt x="127547" y="386989"/>
                    <a:pt x="143422" y="371749"/>
                    <a:pt x="161202" y="357779"/>
                  </a:cubicBezTo>
                  <a:cubicBezTo>
                    <a:pt x="144692" y="329204"/>
                    <a:pt x="111037" y="319044"/>
                    <a:pt x="85637" y="299994"/>
                  </a:cubicBezTo>
                  <a:cubicBezTo>
                    <a:pt x="547" y="235859"/>
                    <a:pt x="-10248" y="106954"/>
                    <a:pt x="6897" y="8529"/>
                  </a:cubicBezTo>
                  <a:cubicBezTo>
                    <a:pt x="22772" y="-996"/>
                    <a:pt x="36742" y="-1631"/>
                    <a:pt x="53887" y="2179"/>
                  </a:cubicBezTo>
                  <a:cubicBezTo>
                    <a:pt x="55792" y="13609"/>
                    <a:pt x="57062" y="23769"/>
                    <a:pt x="58332" y="35834"/>
                  </a:cubicBezTo>
                  <a:cubicBezTo>
                    <a:pt x="118022" y="49169"/>
                    <a:pt x="178347" y="68219"/>
                    <a:pt x="239307" y="69489"/>
                  </a:cubicBezTo>
                  <a:cubicBezTo>
                    <a:pt x="248197" y="52344"/>
                    <a:pt x="239942" y="35199"/>
                    <a:pt x="241847" y="16784"/>
                  </a:cubicBezTo>
                  <a:cubicBezTo>
                    <a:pt x="338367" y="-44176"/>
                    <a:pt x="278042" y="223159"/>
                    <a:pt x="230417" y="240939"/>
                  </a:cubicBezTo>
                  <a:cubicBezTo>
                    <a:pt x="215812" y="249829"/>
                    <a:pt x="209462" y="267609"/>
                    <a:pt x="193587" y="273959"/>
                  </a:cubicBezTo>
                  <a:cubicBezTo>
                    <a:pt x="163107" y="281579"/>
                    <a:pt x="175807" y="250464"/>
                    <a:pt x="192317" y="238399"/>
                  </a:cubicBezTo>
                  <a:close/>
                  <a:moveTo>
                    <a:pt x="59602" y="64409"/>
                  </a:moveTo>
                  <a:cubicBezTo>
                    <a:pt x="51347" y="143149"/>
                    <a:pt x="151677" y="122829"/>
                    <a:pt x="202477" y="142514"/>
                  </a:cubicBezTo>
                  <a:cubicBezTo>
                    <a:pt x="236767" y="152039"/>
                    <a:pt x="234862" y="150769"/>
                    <a:pt x="241212" y="114574"/>
                  </a:cubicBezTo>
                  <a:cubicBezTo>
                    <a:pt x="245657" y="81554"/>
                    <a:pt x="196127" y="91079"/>
                    <a:pt x="175172" y="82189"/>
                  </a:cubicBezTo>
                  <a:cubicBezTo>
                    <a:pt x="136437" y="77744"/>
                    <a:pt x="98337" y="58059"/>
                    <a:pt x="59602" y="64409"/>
                  </a:cubicBezTo>
                  <a:close/>
                  <a:moveTo>
                    <a:pt x="217082" y="436519"/>
                  </a:moveTo>
                  <a:cubicBezTo>
                    <a:pt x="169457" y="446044"/>
                    <a:pt x="128182" y="479064"/>
                    <a:pt x="83097" y="497479"/>
                  </a:cubicBezTo>
                  <a:cubicBezTo>
                    <a:pt x="58967" y="507004"/>
                    <a:pt x="61507" y="531134"/>
                    <a:pt x="65317" y="553359"/>
                  </a:cubicBezTo>
                  <a:cubicBezTo>
                    <a:pt x="122467" y="537484"/>
                    <a:pt x="180887" y="512719"/>
                    <a:pt x="229782" y="479699"/>
                  </a:cubicBezTo>
                  <a:cubicBezTo>
                    <a:pt x="232322" y="462554"/>
                    <a:pt x="225972" y="448584"/>
                    <a:pt x="217082" y="436519"/>
                  </a:cubicBezTo>
                  <a:close/>
                  <a:moveTo>
                    <a:pt x="78017" y="185694"/>
                  </a:moveTo>
                  <a:cubicBezTo>
                    <a:pt x="120562" y="199029"/>
                    <a:pt x="173267" y="219349"/>
                    <a:pt x="214542" y="207919"/>
                  </a:cubicBezTo>
                  <a:cubicBezTo>
                    <a:pt x="232957" y="186964"/>
                    <a:pt x="227877" y="167914"/>
                    <a:pt x="201207" y="160929"/>
                  </a:cubicBezTo>
                  <a:cubicBezTo>
                    <a:pt x="158027" y="153944"/>
                    <a:pt x="114847" y="138069"/>
                    <a:pt x="71032" y="136164"/>
                  </a:cubicBezTo>
                  <a:cubicBezTo>
                    <a:pt x="69127" y="160929"/>
                    <a:pt x="69127" y="160929"/>
                    <a:pt x="78017" y="185694"/>
                  </a:cubicBezTo>
                  <a:close/>
                  <a:moveTo>
                    <a:pt x="72302" y="477159"/>
                  </a:moveTo>
                  <a:cubicBezTo>
                    <a:pt x="123102" y="460649"/>
                    <a:pt x="162472" y="436519"/>
                    <a:pt x="205652" y="414294"/>
                  </a:cubicBezTo>
                  <a:cubicBezTo>
                    <a:pt x="202477" y="377464"/>
                    <a:pt x="173902" y="366034"/>
                    <a:pt x="148502" y="391434"/>
                  </a:cubicBezTo>
                  <a:cubicBezTo>
                    <a:pt x="113577" y="415564"/>
                    <a:pt x="72937" y="425089"/>
                    <a:pt x="72302" y="477159"/>
                  </a:cubicBezTo>
                  <a:close/>
                  <a:moveTo>
                    <a:pt x="105322" y="284119"/>
                  </a:moveTo>
                  <a:cubicBezTo>
                    <a:pt x="105957" y="282849"/>
                    <a:pt x="107227" y="282214"/>
                    <a:pt x="107862" y="280944"/>
                  </a:cubicBezTo>
                  <a:cubicBezTo>
                    <a:pt x="40552" y="217444"/>
                    <a:pt x="52617" y="132989"/>
                    <a:pt x="27852" y="52979"/>
                  </a:cubicBezTo>
                  <a:cubicBezTo>
                    <a:pt x="18962" y="131719"/>
                    <a:pt x="35472" y="237129"/>
                    <a:pt x="105322" y="284119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76" name="Google Shape;376;p7"/>
            <p:cNvSpPr/>
            <p:nvPr/>
          </p:nvSpPr>
          <p:spPr>
            <a:xfrm>
              <a:off x="6508977" y="1054156"/>
              <a:ext cx="212880" cy="143991"/>
            </a:xfrm>
            <a:custGeom>
              <a:avLst/>
              <a:gdLst/>
              <a:ahLst/>
              <a:cxnLst/>
              <a:rect l="l" t="t" r="r" b="b"/>
              <a:pathLst>
                <a:path w="575352" h="389164" extrusionOk="0">
                  <a:moveTo>
                    <a:pt x="575352" y="173355"/>
                  </a:moveTo>
                  <a:cubicBezTo>
                    <a:pt x="489627" y="224155"/>
                    <a:pt x="287063" y="336550"/>
                    <a:pt x="285793" y="356235"/>
                  </a:cubicBezTo>
                  <a:cubicBezTo>
                    <a:pt x="285158" y="365760"/>
                    <a:pt x="273093" y="372745"/>
                    <a:pt x="263568" y="368935"/>
                  </a:cubicBezTo>
                  <a:cubicBezTo>
                    <a:pt x="189273" y="366395"/>
                    <a:pt x="106088" y="378460"/>
                    <a:pt x="31793" y="385445"/>
                  </a:cubicBezTo>
                  <a:cubicBezTo>
                    <a:pt x="9568" y="398145"/>
                    <a:pt x="-9482" y="375920"/>
                    <a:pt x="5123" y="354965"/>
                  </a:cubicBezTo>
                  <a:cubicBezTo>
                    <a:pt x="34333" y="295275"/>
                    <a:pt x="47033" y="213995"/>
                    <a:pt x="97198" y="170180"/>
                  </a:cubicBezTo>
                  <a:cubicBezTo>
                    <a:pt x="198163" y="112395"/>
                    <a:pt x="294683" y="47625"/>
                    <a:pt x="400727" y="0"/>
                  </a:cubicBezTo>
                  <a:cubicBezTo>
                    <a:pt x="583608" y="18415"/>
                    <a:pt x="570273" y="-16510"/>
                    <a:pt x="575352" y="173355"/>
                  </a:cubicBezTo>
                  <a:close/>
                  <a:moveTo>
                    <a:pt x="292777" y="199390"/>
                  </a:moveTo>
                  <a:cubicBezTo>
                    <a:pt x="223563" y="208915"/>
                    <a:pt x="154983" y="208280"/>
                    <a:pt x="86402" y="220980"/>
                  </a:cubicBezTo>
                  <a:cubicBezTo>
                    <a:pt x="70527" y="268605"/>
                    <a:pt x="27983" y="310515"/>
                    <a:pt x="32427" y="359410"/>
                  </a:cubicBezTo>
                  <a:cubicBezTo>
                    <a:pt x="98468" y="358775"/>
                    <a:pt x="165143" y="359410"/>
                    <a:pt x="229913" y="343535"/>
                  </a:cubicBezTo>
                  <a:cubicBezTo>
                    <a:pt x="285793" y="323215"/>
                    <a:pt x="275633" y="250190"/>
                    <a:pt x="292777" y="199390"/>
                  </a:cubicBezTo>
                  <a:close/>
                  <a:moveTo>
                    <a:pt x="398188" y="146685"/>
                  </a:moveTo>
                  <a:cubicBezTo>
                    <a:pt x="374693" y="151765"/>
                    <a:pt x="340402" y="168910"/>
                    <a:pt x="320083" y="186055"/>
                  </a:cubicBezTo>
                  <a:cubicBezTo>
                    <a:pt x="314368" y="225425"/>
                    <a:pt x="288968" y="274320"/>
                    <a:pt x="292143" y="320040"/>
                  </a:cubicBezTo>
                  <a:cubicBezTo>
                    <a:pt x="327702" y="303530"/>
                    <a:pt x="361993" y="272415"/>
                    <a:pt x="392473" y="250825"/>
                  </a:cubicBezTo>
                  <a:cubicBezTo>
                    <a:pt x="389933" y="213995"/>
                    <a:pt x="397552" y="181610"/>
                    <a:pt x="398188" y="146685"/>
                  </a:cubicBezTo>
                  <a:close/>
                  <a:moveTo>
                    <a:pt x="115613" y="186055"/>
                  </a:moveTo>
                  <a:cubicBezTo>
                    <a:pt x="167683" y="207010"/>
                    <a:pt x="302302" y="179705"/>
                    <a:pt x="346118" y="135890"/>
                  </a:cubicBezTo>
                  <a:cubicBezTo>
                    <a:pt x="266743" y="97155"/>
                    <a:pt x="180383" y="131445"/>
                    <a:pt x="115613" y="186055"/>
                  </a:cubicBezTo>
                  <a:close/>
                  <a:moveTo>
                    <a:pt x="417238" y="231775"/>
                  </a:moveTo>
                  <a:cubicBezTo>
                    <a:pt x="433748" y="227330"/>
                    <a:pt x="435018" y="226060"/>
                    <a:pt x="435018" y="215265"/>
                  </a:cubicBezTo>
                  <a:cubicBezTo>
                    <a:pt x="431843" y="191135"/>
                    <a:pt x="440733" y="163195"/>
                    <a:pt x="429302" y="140970"/>
                  </a:cubicBezTo>
                  <a:cubicBezTo>
                    <a:pt x="415333" y="166370"/>
                    <a:pt x="410252" y="204470"/>
                    <a:pt x="417238" y="231775"/>
                  </a:cubicBezTo>
                  <a:close/>
                  <a:moveTo>
                    <a:pt x="506138" y="85090"/>
                  </a:moveTo>
                  <a:cubicBezTo>
                    <a:pt x="509948" y="120650"/>
                    <a:pt x="498518" y="147955"/>
                    <a:pt x="507408" y="184785"/>
                  </a:cubicBezTo>
                  <a:cubicBezTo>
                    <a:pt x="526458" y="157480"/>
                    <a:pt x="517568" y="111125"/>
                    <a:pt x="506138" y="85090"/>
                  </a:cubicBezTo>
                  <a:close/>
                  <a:moveTo>
                    <a:pt x="482643" y="190500"/>
                  </a:moveTo>
                  <a:cubicBezTo>
                    <a:pt x="480738" y="159385"/>
                    <a:pt x="497883" y="125095"/>
                    <a:pt x="481373" y="101600"/>
                  </a:cubicBezTo>
                  <a:cubicBezTo>
                    <a:pt x="473118" y="125730"/>
                    <a:pt x="473118" y="147955"/>
                    <a:pt x="482643" y="190500"/>
                  </a:cubicBezTo>
                  <a:close/>
                  <a:moveTo>
                    <a:pt x="453433" y="168275"/>
                  </a:moveTo>
                  <a:cubicBezTo>
                    <a:pt x="445177" y="182880"/>
                    <a:pt x="440098" y="203200"/>
                    <a:pt x="457877" y="212090"/>
                  </a:cubicBezTo>
                  <a:cubicBezTo>
                    <a:pt x="462323" y="194945"/>
                    <a:pt x="461052" y="181610"/>
                    <a:pt x="453433" y="168275"/>
                  </a:cubicBezTo>
                  <a:close/>
                  <a:moveTo>
                    <a:pt x="408348" y="66675"/>
                  </a:moveTo>
                  <a:cubicBezTo>
                    <a:pt x="412158" y="80645"/>
                    <a:pt x="437558" y="79375"/>
                    <a:pt x="453433" y="74930"/>
                  </a:cubicBezTo>
                  <a:cubicBezTo>
                    <a:pt x="437558" y="62865"/>
                    <a:pt x="422952" y="67945"/>
                    <a:pt x="408348" y="66675"/>
                  </a:cubicBezTo>
                  <a:close/>
                  <a:moveTo>
                    <a:pt x="495343" y="48895"/>
                  </a:moveTo>
                  <a:cubicBezTo>
                    <a:pt x="479468" y="37465"/>
                    <a:pt x="471213" y="36195"/>
                    <a:pt x="442638" y="40640"/>
                  </a:cubicBezTo>
                  <a:cubicBezTo>
                    <a:pt x="464227" y="42545"/>
                    <a:pt x="478833" y="53340"/>
                    <a:pt x="495343" y="48895"/>
                  </a:cubicBezTo>
                  <a:close/>
                  <a:moveTo>
                    <a:pt x="335958" y="89535"/>
                  </a:moveTo>
                  <a:cubicBezTo>
                    <a:pt x="321352" y="76200"/>
                    <a:pt x="305477" y="73025"/>
                    <a:pt x="293413" y="88900"/>
                  </a:cubicBezTo>
                  <a:cubicBezTo>
                    <a:pt x="308652" y="92710"/>
                    <a:pt x="320718" y="92710"/>
                    <a:pt x="335958" y="89535"/>
                  </a:cubicBezTo>
                  <a:close/>
                  <a:moveTo>
                    <a:pt x="539793" y="65405"/>
                  </a:moveTo>
                  <a:cubicBezTo>
                    <a:pt x="527727" y="76200"/>
                    <a:pt x="528363" y="81280"/>
                    <a:pt x="540427" y="92075"/>
                  </a:cubicBezTo>
                  <a:cubicBezTo>
                    <a:pt x="543602" y="83185"/>
                    <a:pt x="544873" y="74295"/>
                    <a:pt x="539793" y="6540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77" name="Google Shape;377;p7"/>
            <p:cNvSpPr/>
            <p:nvPr/>
          </p:nvSpPr>
          <p:spPr>
            <a:xfrm>
              <a:off x="4683118" y="1001445"/>
              <a:ext cx="272854" cy="185024"/>
            </a:xfrm>
            <a:custGeom>
              <a:avLst/>
              <a:gdLst/>
              <a:ahLst/>
              <a:cxnLst/>
              <a:rect l="l" t="t" r="r" b="b"/>
              <a:pathLst>
                <a:path w="620122" h="420510" extrusionOk="0">
                  <a:moveTo>
                    <a:pt x="1362" y="54610"/>
                  </a:moveTo>
                  <a:cubicBezTo>
                    <a:pt x="-31023" y="-68580"/>
                    <a:pt x="523967" y="55245"/>
                    <a:pt x="605247" y="54610"/>
                  </a:cubicBezTo>
                  <a:cubicBezTo>
                    <a:pt x="675732" y="78740"/>
                    <a:pt x="469992" y="177800"/>
                    <a:pt x="522062" y="355600"/>
                  </a:cubicBezTo>
                  <a:cubicBezTo>
                    <a:pt x="492217" y="360045"/>
                    <a:pt x="461102" y="331470"/>
                    <a:pt x="433162" y="323850"/>
                  </a:cubicBezTo>
                  <a:cubicBezTo>
                    <a:pt x="398237" y="328930"/>
                    <a:pt x="342992" y="455930"/>
                    <a:pt x="327752" y="410845"/>
                  </a:cubicBezTo>
                  <a:cubicBezTo>
                    <a:pt x="228057" y="287020"/>
                    <a:pt x="113757" y="169545"/>
                    <a:pt x="1362" y="54610"/>
                  </a:cubicBezTo>
                  <a:close/>
                  <a:moveTo>
                    <a:pt x="591277" y="78740"/>
                  </a:moveTo>
                  <a:cubicBezTo>
                    <a:pt x="418557" y="50800"/>
                    <a:pt x="245837" y="13335"/>
                    <a:pt x="69942" y="28575"/>
                  </a:cubicBezTo>
                  <a:cubicBezTo>
                    <a:pt x="217262" y="83820"/>
                    <a:pt x="363947" y="134620"/>
                    <a:pt x="513807" y="186055"/>
                  </a:cubicBezTo>
                  <a:cubicBezTo>
                    <a:pt x="542382" y="154305"/>
                    <a:pt x="569052" y="120650"/>
                    <a:pt x="591277" y="78740"/>
                  </a:cubicBezTo>
                  <a:close/>
                  <a:moveTo>
                    <a:pt x="443957" y="267335"/>
                  </a:moveTo>
                  <a:cubicBezTo>
                    <a:pt x="319497" y="199390"/>
                    <a:pt x="185512" y="113665"/>
                    <a:pt x="57242" y="74930"/>
                  </a:cubicBezTo>
                  <a:cubicBezTo>
                    <a:pt x="154397" y="174625"/>
                    <a:pt x="238852" y="289560"/>
                    <a:pt x="344897" y="379095"/>
                  </a:cubicBezTo>
                  <a:cubicBezTo>
                    <a:pt x="380457" y="344170"/>
                    <a:pt x="414747" y="311150"/>
                    <a:pt x="443957" y="267335"/>
                  </a:cubicBezTo>
                  <a:close/>
                  <a:moveTo>
                    <a:pt x="494122" y="207010"/>
                  </a:moveTo>
                  <a:cubicBezTo>
                    <a:pt x="380457" y="167640"/>
                    <a:pt x="263617" y="100330"/>
                    <a:pt x="146777" y="87630"/>
                  </a:cubicBezTo>
                  <a:cubicBezTo>
                    <a:pt x="262347" y="134620"/>
                    <a:pt x="363947" y="216535"/>
                    <a:pt x="484597" y="246380"/>
                  </a:cubicBezTo>
                  <a:cubicBezTo>
                    <a:pt x="480787" y="264795"/>
                    <a:pt x="472532" y="281305"/>
                    <a:pt x="490947" y="292735"/>
                  </a:cubicBezTo>
                  <a:cubicBezTo>
                    <a:pt x="503012" y="251460"/>
                    <a:pt x="502377" y="238125"/>
                    <a:pt x="494122" y="20701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78" name="Google Shape;378;p7"/>
            <p:cNvSpPr/>
            <p:nvPr/>
          </p:nvSpPr>
          <p:spPr>
            <a:xfrm rot="3663599">
              <a:off x="5966469" y="976075"/>
              <a:ext cx="204754" cy="377157"/>
            </a:xfrm>
            <a:custGeom>
              <a:avLst/>
              <a:gdLst/>
              <a:ahLst/>
              <a:cxnLst/>
              <a:rect l="l" t="t" r="r" b="b"/>
              <a:pathLst>
                <a:path w="421613" h="776612" extrusionOk="0">
                  <a:moveTo>
                    <a:pt x="99839" y="349282"/>
                  </a:moveTo>
                  <a:cubicBezTo>
                    <a:pt x="-9381" y="246412"/>
                    <a:pt x="19194" y="15272"/>
                    <a:pt x="189374" y="32"/>
                  </a:cubicBezTo>
                  <a:cubicBezTo>
                    <a:pt x="381144" y="-3143"/>
                    <a:pt x="497984" y="232442"/>
                    <a:pt x="363999" y="377222"/>
                  </a:cubicBezTo>
                  <a:cubicBezTo>
                    <a:pt x="448453" y="504222"/>
                    <a:pt x="402734" y="743617"/>
                    <a:pt x="235728" y="773462"/>
                  </a:cubicBezTo>
                  <a:cubicBezTo>
                    <a:pt x="125874" y="796957"/>
                    <a:pt x="24909" y="684562"/>
                    <a:pt x="4589" y="585502"/>
                  </a:cubicBezTo>
                  <a:cubicBezTo>
                    <a:pt x="-17001" y="491522"/>
                    <a:pt x="41419" y="414052"/>
                    <a:pt x="99839" y="349282"/>
                  </a:cubicBezTo>
                  <a:close/>
                  <a:moveTo>
                    <a:pt x="113174" y="363887"/>
                  </a:moveTo>
                  <a:cubicBezTo>
                    <a:pt x="60469" y="429927"/>
                    <a:pt x="-6206" y="502317"/>
                    <a:pt x="28084" y="594392"/>
                  </a:cubicBezTo>
                  <a:cubicBezTo>
                    <a:pt x="55389" y="680117"/>
                    <a:pt x="137939" y="773462"/>
                    <a:pt x="236999" y="755047"/>
                  </a:cubicBezTo>
                  <a:cubicBezTo>
                    <a:pt x="372253" y="724567"/>
                    <a:pt x="403369" y="568357"/>
                    <a:pt x="375428" y="450247"/>
                  </a:cubicBezTo>
                  <a:cubicBezTo>
                    <a:pt x="371619" y="427387"/>
                    <a:pt x="367809" y="403257"/>
                    <a:pt x="340503" y="395002"/>
                  </a:cubicBezTo>
                  <a:cubicBezTo>
                    <a:pt x="330344" y="400082"/>
                    <a:pt x="316374" y="404527"/>
                    <a:pt x="306214" y="412782"/>
                  </a:cubicBezTo>
                  <a:cubicBezTo>
                    <a:pt x="292244" y="424212"/>
                    <a:pt x="276369" y="408337"/>
                    <a:pt x="263669" y="418497"/>
                  </a:cubicBezTo>
                  <a:cubicBezTo>
                    <a:pt x="206519" y="425482"/>
                    <a:pt x="159528" y="398177"/>
                    <a:pt x="113174" y="363887"/>
                  </a:cubicBezTo>
                  <a:close/>
                  <a:moveTo>
                    <a:pt x="343678" y="364522"/>
                  </a:moveTo>
                  <a:cubicBezTo>
                    <a:pt x="427499" y="287052"/>
                    <a:pt x="415434" y="127032"/>
                    <a:pt x="317009" y="67342"/>
                  </a:cubicBezTo>
                  <a:cubicBezTo>
                    <a:pt x="218584" y="-10128"/>
                    <a:pt x="108728" y="4477"/>
                    <a:pt x="61739" y="125762"/>
                  </a:cubicBezTo>
                  <a:cubicBezTo>
                    <a:pt x="49039" y="190532"/>
                    <a:pt x="59199" y="321977"/>
                    <a:pt x="138574" y="332772"/>
                  </a:cubicBezTo>
                  <a:cubicBezTo>
                    <a:pt x="207789" y="290227"/>
                    <a:pt x="282719" y="322612"/>
                    <a:pt x="343678" y="364522"/>
                  </a:cubicBezTo>
                  <a:close/>
                  <a:moveTo>
                    <a:pt x="318914" y="379127"/>
                  </a:moveTo>
                  <a:cubicBezTo>
                    <a:pt x="306849" y="365792"/>
                    <a:pt x="294784" y="353727"/>
                    <a:pt x="273828" y="349282"/>
                  </a:cubicBezTo>
                  <a:cubicBezTo>
                    <a:pt x="280178" y="372777"/>
                    <a:pt x="291609" y="400717"/>
                    <a:pt x="318914" y="379127"/>
                  </a:cubicBezTo>
                  <a:close/>
                  <a:moveTo>
                    <a:pt x="211599" y="382302"/>
                  </a:moveTo>
                  <a:cubicBezTo>
                    <a:pt x="208424" y="357537"/>
                    <a:pt x="203344" y="315627"/>
                    <a:pt x="179849" y="340392"/>
                  </a:cubicBezTo>
                  <a:cubicBezTo>
                    <a:pt x="191278" y="353092"/>
                    <a:pt x="196994" y="369602"/>
                    <a:pt x="211599" y="382302"/>
                  </a:cubicBezTo>
                  <a:close/>
                  <a:moveTo>
                    <a:pt x="265574" y="395637"/>
                  </a:moveTo>
                  <a:cubicBezTo>
                    <a:pt x="251603" y="373412"/>
                    <a:pt x="248428" y="351822"/>
                    <a:pt x="233189" y="341027"/>
                  </a:cubicBezTo>
                  <a:cubicBezTo>
                    <a:pt x="229378" y="361982"/>
                    <a:pt x="236999" y="377222"/>
                    <a:pt x="265574" y="395637"/>
                  </a:cubicBezTo>
                  <a:close/>
                  <a:moveTo>
                    <a:pt x="167784" y="366427"/>
                  </a:moveTo>
                  <a:cubicBezTo>
                    <a:pt x="165244" y="354997"/>
                    <a:pt x="156989" y="341027"/>
                    <a:pt x="146828" y="349917"/>
                  </a:cubicBezTo>
                  <a:cubicBezTo>
                    <a:pt x="147464" y="361347"/>
                    <a:pt x="156989" y="368332"/>
                    <a:pt x="167784" y="36642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79" name="Google Shape;379;p7"/>
            <p:cNvSpPr/>
            <p:nvPr/>
          </p:nvSpPr>
          <p:spPr>
            <a:xfrm rot="-3368760">
              <a:off x="5437768" y="638636"/>
              <a:ext cx="351278" cy="93987"/>
            </a:xfrm>
            <a:custGeom>
              <a:avLst/>
              <a:gdLst/>
              <a:ahLst/>
              <a:cxnLst/>
              <a:rect l="l" t="t" r="r" b="b"/>
              <a:pathLst>
                <a:path w="724776" h="193920" extrusionOk="0">
                  <a:moveTo>
                    <a:pt x="536612" y="138058"/>
                  </a:moveTo>
                  <a:cubicBezTo>
                    <a:pt x="412787" y="137423"/>
                    <a:pt x="278168" y="171713"/>
                    <a:pt x="151168" y="192033"/>
                  </a:cubicBezTo>
                  <a:cubicBezTo>
                    <a:pt x="124497" y="199653"/>
                    <a:pt x="-29807" y="184413"/>
                    <a:pt x="5118" y="142503"/>
                  </a:cubicBezTo>
                  <a:cubicBezTo>
                    <a:pt x="118783" y="37093"/>
                    <a:pt x="265468" y="56778"/>
                    <a:pt x="408978" y="32013"/>
                  </a:cubicBezTo>
                  <a:cubicBezTo>
                    <a:pt x="490258" y="33283"/>
                    <a:pt x="579158" y="-16882"/>
                    <a:pt x="655358" y="5978"/>
                  </a:cubicBezTo>
                  <a:cubicBezTo>
                    <a:pt x="675043" y="28203"/>
                    <a:pt x="713143" y="-12437"/>
                    <a:pt x="722033" y="26933"/>
                  </a:cubicBezTo>
                  <a:cubicBezTo>
                    <a:pt x="725208" y="40268"/>
                    <a:pt x="727747" y="54238"/>
                    <a:pt x="716953" y="68208"/>
                  </a:cubicBezTo>
                  <a:cubicBezTo>
                    <a:pt x="673137" y="67573"/>
                    <a:pt x="667422" y="106943"/>
                    <a:pt x="643928" y="137423"/>
                  </a:cubicBezTo>
                  <a:cubicBezTo>
                    <a:pt x="555662" y="152663"/>
                    <a:pt x="452793" y="199653"/>
                    <a:pt x="367068" y="192033"/>
                  </a:cubicBezTo>
                  <a:cubicBezTo>
                    <a:pt x="370878" y="153933"/>
                    <a:pt x="501053" y="157108"/>
                    <a:pt x="536612" y="138058"/>
                  </a:cubicBezTo>
                  <a:close/>
                  <a:moveTo>
                    <a:pt x="388658" y="121548"/>
                  </a:moveTo>
                  <a:cubicBezTo>
                    <a:pt x="450887" y="124723"/>
                    <a:pt x="612812" y="113928"/>
                    <a:pt x="651547" y="66303"/>
                  </a:cubicBezTo>
                  <a:cubicBezTo>
                    <a:pt x="658533" y="42808"/>
                    <a:pt x="636943" y="18043"/>
                    <a:pt x="613447" y="21218"/>
                  </a:cubicBezTo>
                  <a:cubicBezTo>
                    <a:pt x="537883" y="43443"/>
                    <a:pt x="438822" y="31378"/>
                    <a:pt x="374053" y="70748"/>
                  </a:cubicBezTo>
                  <a:cubicBezTo>
                    <a:pt x="377862" y="86623"/>
                    <a:pt x="382943" y="103133"/>
                    <a:pt x="388658" y="121548"/>
                  </a:cubicBezTo>
                  <a:close/>
                  <a:moveTo>
                    <a:pt x="347383" y="65668"/>
                  </a:moveTo>
                  <a:cubicBezTo>
                    <a:pt x="275628" y="73288"/>
                    <a:pt x="201968" y="68843"/>
                    <a:pt x="133387" y="91703"/>
                  </a:cubicBezTo>
                  <a:cubicBezTo>
                    <a:pt x="131483" y="119008"/>
                    <a:pt x="132753" y="145678"/>
                    <a:pt x="144818" y="169808"/>
                  </a:cubicBezTo>
                  <a:cubicBezTo>
                    <a:pt x="207047" y="142503"/>
                    <a:pt x="415962" y="182508"/>
                    <a:pt x="347383" y="65668"/>
                  </a:cubicBezTo>
                  <a:close/>
                  <a:moveTo>
                    <a:pt x="106083" y="110118"/>
                  </a:moveTo>
                  <a:cubicBezTo>
                    <a:pt x="81318" y="115198"/>
                    <a:pt x="37503" y="132978"/>
                    <a:pt x="52743" y="161553"/>
                  </a:cubicBezTo>
                  <a:cubicBezTo>
                    <a:pt x="71158" y="167903"/>
                    <a:pt x="90208" y="171078"/>
                    <a:pt x="111797" y="169808"/>
                  </a:cubicBezTo>
                  <a:cubicBezTo>
                    <a:pt x="115608" y="148218"/>
                    <a:pt x="114972" y="129803"/>
                    <a:pt x="106083" y="110118"/>
                  </a:cubicBezTo>
                  <a:close/>
                  <a:moveTo>
                    <a:pt x="680122" y="49793"/>
                  </a:moveTo>
                  <a:cubicBezTo>
                    <a:pt x="687743" y="47253"/>
                    <a:pt x="701712" y="49158"/>
                    <a:pt x="699172" y="37728"/>
                  </a:cubicBezTo>
                  <a:cubicBezTo>
                    <a:pt x="692187" y="30743"/>
                    <a:pt x="679487" y="37093"/>
                    <a:pt x="680122" y="4979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80" name="Google Shape;380;p7"/>
            <p:cNvSpPr/>
            <p:nvPr/>
          </p:nvSpPr>
          <p:spPr>
            <a:xfrm rot="3013936">
              <a:off x="1856192" y="906044"/>
              <a:ext cx="112704" cy="289910"/>
            </a:xfrm>
            <a:custGeom>
              <a:avLst/>
              <a:gdLst/>
              <a:ahLst/>
              <a:cxnLst/>
              <a:rect l="l" t="t" r="r" b="b"/>
              <a:pathLst>
                <a:path w="232561" h="598221" extrusionOk="0">
                  <a:moveTo>
                    <a:pt x="113282" y="495986"/>
                  </a:moveTo>
                  <a:cubicBezTo>
                    <a:pt x="77722" y="519481"/>
                    <a:pt x="56132" y="585521"/>
                    <a:pt x="22477" y="598221"/>
                  </a:cubicBezTo>
                  <a:cubicBezTo>
                    <a:pt x="-37848" y="484556"/>
                    <a:pt x="39622" y="335966"/>
                    <a:pt x="64388" y="215316"/>
                  </a:cubicBezTo>
                  <a:cubicBezTo>
                    <a:pt x="82802" y="153086"/>
                    <a:pt x="100582" y="90856"/>
                    <a:pt x="115822" y="27991"/>
                  </a:cubicBezTo>
                  <a:cubicBezTo>
                    <a:pt x="125982" y="-24714"/>
                    <a:pt x="192657" y="10846"/>
                    <a:pt x="223772" y="23546"/>
                  </a:cubicBezTo>
                  <a:cubicBezTo>
                    <a:pt x="247268" y="47041"/>
                    <a:pt x="216788" y="92761"/>
                    <a:pt x="211707" y="121971"/>
                  </a:cubicBezTo>
                  <a:cubicBezTo>
                    <a:pt x="177418" y="245161"/>
                    <a:pt x="139952" y="370891"/>
                    <a:pt x="113282" y="495986"/>
                  </a:cubicBezTo>
                  <a:close/>
                  <a:moveTo>
                    <a:pt x="45338" y="459156"/>
                  </a:moveTo>
                  <a:cubicBezTo>
                    <a:pt x="74547" y="330886"/>
                    <a:pt x="116457" y="203886"/>
                    <a:pt x="145668" y="76886"/>
                  </a:cubicBezTo>
                  <a:cubicBezTo>
                    <a:pt x="109472" y="78156"/>
                    <a:pt x="92963" y="222301"/>
                    <a:pt x="77088" y="257861"/>
                  </a:cubicBezTo>
                  <a:cubicBezTo>
                    <a:pt x="76452" y="295961"/>
                    <a:pt x="252" y="454076"/>
                    <a:pt x="45972" y="458521"/>
                  </a:cubicBezTo>
                  <a:cubicBezTo>
                    <a:pt x="56768" y="469316"/>
                    <a:pt x="69468" y="475666"/>
                    <a:pt x="85977" y="474396"/>
                  </a:cubicBezTo>
                  <a:cubicBezTo>
                    <a:pt x="99313" y="448996"/>
                    <a:pt x="223772" y="55296"/>
                    <a:pt x="175513" y="85776"/>
                  </a:cubicBezTo>
                  <a:cubicBezTo>
                    <a:pt x="122807" y="140386"/>
                    <a:pt x="105027" y="464871"/>
                    <a:pt x="45338" y="459156"/>
                  </a:cubicBezTo>
                  <a:close/>
                  <a:moveTo>
                    <a:pt x="202818" y="67361"/>
                  </a:moveTo>
                  <a:cubicBezTo>
                    <a:pt x="204722" y="55296"/>
                    <a:pt x="205357" y="47676"/>
                    <a:pt x="206627" y="40691"/>
                  </a:cubicBezTo>
                  <a:cubicBezTo>
                    <a:pt x="183768" y="22276"/>
                    <a:pt x="139318" y="7671"/>
                    <a:pt x="136777" y="48311"/>
                  </a:cubicBezTo>
                  <a:cubicBezTo>
                    <a:pt x="156463" y="61011"/>
                    <a:pt x="178052" y="61646"/>
                    <a:pt x="202818" y="67361"/>
                  </a:cubicBezTo>
                  <a:close/>
                  <a:moveTo>
                    <a:pt x="28193" y="481381"/>
                  </a:moveTo>
                  <a:cubicBezTo>
                    <a:pt x="20572" y="551231"/>
                    <a:pt x="45338" y="558216"/>
                    <a:pt x="77088" y="497891"/>
                  </a:cubicBezTo>
                  <a:cubicBezTo>
                    <a:pt x="61847" y="488366"/>
                    <a:pt x="45972" y="487096"/>
                    <a:pt x="28193" y="481381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81" name="Google Shape;381;p7"/>
            <p:cNvSpPr/>
            <p:nvPr/>
          </p:nvSpPr>
          <p:spPr>
            <a:xfrm rot="2198047">
              <a:off x="3510054" y="793341"/>
              <a:ext cx="140231" cy="367055"/>
            </a:xfrm>
            <a:custGeom>
              <a:avLst/>
              <a:gdLst/>
              <a:ahLst/>
              <a:cxnLst/>
              <a:rect l="l" t="t" r="r" b="b"/>
              <a:pathLst>
                <a:path w="288538" h="755251" extrusionOk="0">
                  <a:moveTo>
                    <a:pt x="159385" y="203835"/>
                  </a:moveTo>
                  <a:cubicBezTo>
                    <a:pt x="135890" y="116840"/>
                    <a:pt x="239395" y="74295"/>
                    <a:pt x="262890" y="0"/>
                  </a:cubicBezTo>
                  <a:cubicBezTo>
                    <a:pt x="320675" y="52070"/>
                    <a:pt x="269240" y="174625"/>
                    <a:pt x="222250" y="224155"/>
                  </a:cubicBezTo>
                  <a:cubicBezTo>
                    <a:pt x="234950" y="327660"/>
                    <a:pt x="174625" y="408305"/>
                    <a:pt x="143510" y="500380"/>
                  </a:cubicBezTo>
                  <a:cubicBezTo>
                    <a:pt x="127635" y="528955"/>
                    <a:pt x="31750" y="815975"/>
                    <a:pt x="0" y="743585"/>
                  </a:cubicBezTo>
                  <a:cubicBezTo>
                    <a:pt x="43180" y="565150"/>
                    <a:pt x="33020" y="346710"/>
                    <a:pt x="159385" y="203835"/>
                  </a:cubicBezTo>
                  <a:close/>
                  <a:moveTo>
                    <a:pt x="43180" y="661035"/>
                  </a:moveTo>
                  <a:cubicBezTo>
                    <a:pt x="103505" y="576580"/>
                    <a:pt x="121920" y="466725"/>
                    <a:pt x="172085" y="375285"/>
                  </a:cubicBezTo>
                  <a:cubicBezTo>
                    <a:pt x="180340" y="353060"/>
                    <a:pt x="195580" y="327025"/>
                    <a:pt x="191135" y="303530"/>
                  </a:cubicBezTo>
                  <a:cubicBezTo>
                    <a:pt x="171450" y="297815"/>
                    <a:pt x="151765" y="292735"/>
                    <a:pt x="130810" y="287020"/>
                  </a:cubicBezTo>
                  <a:cubicBezTo>
                    <a:pt x="74295" y="403225"/>
                    <a:pt x="55880" y="534035"/>
                    <a:pt x="43180" y="661035"/>
                  </a:cubicBezTo>
                  <a:close/>
                  <a:moveTo>
                    <a:pt x="261620" y="67945"/>
                  </a:moveTo>
                  <a:cubicBezTo>
                    <a:pt x="259715" y="67310"/>
                    <a:pt x="257175" y="66040"/>
                    <a:pt x="255270" y="65405"/>
                  </a:cubicBezTo>
                  <a:cubicBezTo>
                    <a:pt x="223520" y="100965"/>
                    <a:pt x="139700" y="176530"/>
                    <a:pt x="197485" y="217805"/>
                  </a:cubicBezTo>
                  <a:cubicBezTo>
                    <a:pt x="239395" y="175260"/>
                    <a:pt x="261620" y="126365"/>
                    <a:pt x="261620" y="67945"/>
                  </a:cubicBezTo>
                  <a:close/>
                  <a:moveTo>
                    <a:pt x="194945" y="281305"/>
                  </a:moveTo>
                  <a:cubicBezTo>
                    <a:pt x="201295" y="267970"/>
                    <a:pt x="201930" y="255905"/>
                    <a:pt x="198120" y="244475"/>
                  </a:cubicBezTo>
                  <a:cubicBezTo>
                    <a:pt x="167640" y="227330"/>
                    <a:pt x="156210" y="233045"/>
                    <a:pt x="146685" y="267335"/>
                  </a:cubicBezTo>
                  <a:cubicBezTo>
                    <a:pt x="158750" y="282575"/>
                    <a:pt x="175260" y="283210"/>
                    <a:pt x="194945" y="28130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82" name="Google Shape;382;p7"/>
            <p:cNvSpPr/>
            <p:nvPr/>
          </p:nvSpPr>
          <p:spPr>
            <a:xfrm rot="9906392">
              <a:off x="7295836" y="1033664"/>
              <a:ext cx="191420" cy="182909"/>
            </a:xfrm>
            <a:custGeom>
              <a:avLst/>
              <a:gdLst/>
              <a:ahLst/>
              <a:cxnLst/>
              <a:rect l="l" t="t" r="r" b="b"/>
              <a:pathLst>
                <a:path w="393594" h="376095" extrusionOk="0">
                  <a:moveTo>
                    <a:pt x="214418" y="305042"/>
                  </a:moveTo>
                  <a:cubicBezTo>
                    <a:pt x="268393" y="256783"/>
                    <a:pt x="326179" y="286627"/>
                    <a:pt x="373168" y="327902"/>
                  </a:cubicBezTo>
                  <a:cubicBezTo>
                    <a:pt x="334433" y="348222"/>
                    <a:pt x="287443" y="358383"/>
                    <a:pt x="242358" y="352667"/>
                  </a:cubicBezTo>
                  <a:cubicBezTo>
                    <a:pt x="242358" y="360922"/>
                    <a:pt x="242358" y="367908"/>
                    <a:pt x="242358" y="374892"/>
                  </a:cubicBezTo>
                  <a:cubicBezTo>
                    <a:pt x="208704" y="387592"/>
                    <a:pt x="190289" y="296152"/>
                    <a:pt x="189654" y="269483"/>
                  </a:cubicBezTo>
                  <a:cubicBezTo>
                    <a:pt x="-846" y="341237"/>
                    <a:pt x="-74507" y="101208"/>
                    <a:pt x="94404" y="17387"/>
                  </a:cubicBezTo>
                  <a:cubicBezTo>
                    <a:pt x="178858" y="4052"/>
                    <a:pt x="289983" y="-24523"/>
                    <a:pt x="357293" y="44058"/>
                  </a:cubicBezTo>
                  <a:cubicBezTo>
                    <a:pt x="419523" y="101208"/>
                    <a:pt x="399839" y="240272"/>
                    <a:pt x="312843" y="258687"/>
                  </a:cubicBezTo>
                  <a:cubicBezTo>
                    <a:pt x="260139" y="256147"/>
                    <a:pt x="199179" y="220587"/>
                    <a:pt x="214418" y="305042"/>
                  </a:cubicBezTo>
                  <a:close/>
                  <a:moveTo>
                    <a:pt x="369993" y="131687"/>
                  </a:moveTo>
                  <a:cubicBezTo>
                    <a:pt x="377614" y="58662"/>
                    <a:pt x="298873" y="-2298"/>
                    <a:pt x="229658" y="22467"/>
                  </a:cubicBezTo>
                  <a:cubicBezTo>
                    <a:pt x="215054" y="28817"/>
                    <a:pt x="199179" y="30722"/>
                    <a:pt x="183304" y="23737"/>
                  </a:cubicBezTo>
                  <a:cubicBezTo>
                    <a:pt x="79164" y="3417"/>
                    <a:pt x="-14182" y="120258"/>
                    <a:pt x="37254" y="217412"/>
                  </a:cubicBezTo>
                  <a:cubicBezTo>
                    <a:pt x="86148" y="318377"/>
                    <a:pt x="176954" y="218047"/>
                    <a:pt x="249979" y="231383"/>
                  </a:cubicBezTo>
                  <a:cubicBezTo>
                    <a:pt x="321098" y="265037"/>
                    <a:pt x="372533" y="203442"/>
                    <a:pt x="369993" y="131687"/>
                  </a:cubicBezTo>
                  <a:close/>
                  <a:moveTo>
                    <a:pt x="329354" y="320283"/>
                  </a:moveTo>
                  <a:cubicBezTo>
                    <a:pt x="316654" y="302502"/>
                    <a:pt x="260773" y="284087"/>
                    <a:pt x="255693" y="313297"/>
                  </a:cubicBezTo>
                  <a:cubicBezTo>
                    <a:pt x="266489" y="313297"/>
                    <a:pt x="288714" y="301233"/>
                    <a:pt x="289348" y="318377"/>
                  </a:cubicBezTo>
                  <a:cubicBezTo>
                    <a:pt x="289348" y="327902"/>
                    <a:pt x="272839" y="324092"/>
                    <a:pt x="275379" y="337427"/>
                  </a:cubicBezTo>
                  <a:cubicBezTo>
                    <a:pt x="293158" y="336158"/>
                    <a:pt x="310304" y="333617"/>
                    <a:pt x="329354" y="32028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83" name="Google Shape;383;p7"/>
            <p:cNvSpPr/>
            <p:nvPr/>
          </p:nvSpPr>
          <p:spPr>
            <a:xfrm>
              <a:off x="301831" y="611168"/>
              <a:ext cx="314135" cy="349552"/>
            </a:xfrm>
            <a:custGeom>
              <a:avLst/>
              <a:gdLst/>
              <a:ahLst/>
              <a:cxnLst/>
              <a:rect l="l" t="t" r="r" b="b"/>
              <a:pathLst>
                <a:path w="647700" h="720725" extrusionOk="0">
                  <a:moveTo>
                    <a:pt x="513080" y="323850"/>
                  </a:moveTo>
                  <a:cubicBezTo>
                    <a:pt x="517525" y="130810"/>
                    <a:pt x="228600" y="72390"/>
                    <a:pt x="142240" y="236220"/>
                  </a:cubicBezTo>
                  <a:cubicBezTo>
                    <a:pt x="74930" y="348615"/>
                    <a:pt x="219075" y="481330"/>
                    <a:pt x="144145" y="591820"/>
                  </a:cubicBezTo>
                  <a:cubicBezTo>
                    <a:pt x="140970" y="600710"/>
                    <a:pt x="146685" y="608965"/>
                    <a:pt x="156210" y="609600"/>
                  </a:cubicBezTo>
                  <a:cubicBezTo>
                    <a:pt x="183515" y="603250"/>
                    <a:pt x="471170" y="659130"/>
                    <a:pt x="370205" y="597535"/>
                  </a:cubicBezTo>
                  <a:cubicBezTo>
                    <a:pt x="366395" y="480695"/>
                    <a:pt x="525780" y="439420"/>
                    <a:pt x="513080" y="323850"/>
                  </a:cubicBezTo>
                  <a:close/>
                  <a:moveTo>
                    <a:pt x="249555" y="588010"/>
                  </a:moveTo>
                  <a:cubicBezTo>
                    <a:pt x="230505" y="510540"/>
                    <a:pt x="259080" y="430530"/>
                    <a:pt x="233680" y="354965"/>
                  </a:cubicBezTo>
                  <a:cubicBezTo>
                    <a:pt x="264795" y="384175"/>
                    <a:pt x="260985" y="381635"/>
                    <a:pt x="294640" y="368300"/>
                  </a:cubicBezTo>
                  <a:cubicBezTo>
                    <a:pt x="311785" y="385445"/>
                    <a:pt x="311785" y="385445"/>
                    <a:pt x="334010" y="392430"/>
                  </a:cubicBezTo>
                  <a:cubicBezTo>
                    <a:pt x="320675" y="454660"/>
                    <a:pt x="300355" y="514985"/>
                    <a:pt x="284480" y="576580"/>
                  </a:cubicBezTo>
                  <a:cubicBezTo>
                    <a:pt x="281305" y="594995"/>
                    <a:pt x="267335" y="597535"/>
                    <a:pt x="249555" y="588010"/>
                  </a:cubicBezTo>
                  <a:close/>
                  <a:moveTo>
                    <a:pt x="340360" y="595630"/>
                  </a:moveTo>
                  <a:cubicBezTo>
                    <a:pt x="326390" y="598805"/>
                    <a:pt x="316865" y="598805"/>
                    <a:pt x="306070" y="589280"/>
                  </a:cubicBezTo>
                  <a:cubicBezTo>
                    <a:pt x="324485" y="520065"/>
                    <a:pt x="330200" y="430530"/>
                    <a:pt x="379730" y="377825"/>
                  </a:cubicBezTo>
                  <a:cubicBezTo>
                    <a:pt x="368300" y="346075"/>
                    <a:pt x="354965" y="335915"/>
                    <a:pt x="327025" y="359410"/>
                  </a:cubicBezTo>
                  <a:cubicBezTo>
                    <a:pt x="293370" y="341630"/>
                    <a:pt x="296545" y="333375"/>
                    <a:pt x="266700" y="354330"/>
                  </a:cubicBezTo>
                  <a:cubicBezTo>
                    <a:pt x="259715" y="342900"/>
                    <a:pt x="253365" y="331470"/>
                    <a:pt x="246380" y="320040"/>
                  </a:cubicBezTo>
                  <a:cubicBezTo>
                    <a:pt x="173355" y="307975"/>
                    <a:pt x="207010" y="382905"/>
                    <a:pt x="216535" y="386715"/>
                  </a:cubicBezTo>
                  <a:cubicBezTo>
                    <a:pt x="220345" y="452120"/>
                    <a:pt x="218440" y="519430"/>
                    <a:pt x="220980" y="584835"/>
                  </a:cubicBezTo>
                  <a:cubicBezTo>
                    <a:pt x="203200" y="588645"/>
                    <a:pt x="203200" y="589280"/>
                    <a:pt x="184785" y="581660"/>
                  </a:cubicBezTo>
                  <a:cubicBezTo>
                    <a:pt x="217170" y="478790"/>
                    <a:pt x="132080" y="381635"/>
                    <a:pt x="150495" y="281305"/>
                  </a:cubicBezTo>
                  <a:cubicBezTo>
                    <a:pt x="176530" y="188595"/>
                    <a:pt x="277495" y="156210"/>
                    <a:pt x="364490" y="170180"/>
                  </a:cubicBezTo>
                  <a:cubicBezTo>
                    <a:pt x="437515" y="178435"/>
                    <a:pt x="478155" y="247650"/>
                    <a:pt x="485140" y="314325"/>
                  </a:cubicBezTo>
                  <a:cubicBezTo>
                    <a:pt x="493395" y="430530"/>
                    <a:pt x="337820" y="475615"/>
                    <a:pt x="340360" y="595630"/>
                  </a:cubicBezTo>
                  <a:close/>
                  <a:moveTo>
                    <a:pt x="325755" y="644525"/>
                  </a:moveTo>
                  <a:cubicBezTo>
                    <a:pt x="270510" y="646430"/>
                    <a:pt x="215900" y="626745"/>
                    <a:pt x="161925" y="631190"/>
                  </a:cubicBezTo>
                  <a:cubicBezTo>
                    <a:pt x="137795" y="666750"/>
                    <a:pt x="304165" y="661035"/>
                    <a:pt x="325120" y="671195"/>
                  </a:cubicBezTo>
                  <a:cubicBezTo>
                    <a:pt x="360680" y="675640"/>
                    <a:pt x="353695" y="645160"/>
                    <a:pt x="325755" y="644525"/>
                  </a:cubicBezTo>
                  <a:close/>
                  <a:moveTo>
                    <a:pt x="176530" y="681990"/>
                  </a:moveTo>
                  <a:cubicBezTo>
                    <a:pt x="167005" y="729615"/>
                    <a:pt x="273050" y="708025"/>
                    <a:pt x="304165" y="720725"/>
                  </a:cubicBezTo>
                  <a:cubicBezTo>
                    <a:pt x="378460" y="691515"/>
                    <a:pt x="199390" y="686435"/>
                    <a:pt x="176530" y="681990"/>
                  </a:cubicBezTo>
                  <a:close/>
                  <a:moveTo>
                    <a:pt x="555625" y="214630"/>
                  </a:moveTo>
                  <a:cubicBezTo>
                    <a:pt x="588010" y="198755"/>
                    <a:pt x="614045" y="179705"/>
                    <a:pt x="647700" y="162560"/>
                  </a:cubicBezTo>
                  <a:cubicBezTo>
                    <a:pt x="629285" y="140335"/>
                    <a:pt x="513080" y="196850"/>
                    <a:pt x="555625" y="214630"/>
                  </a:cubicBezTo>
                  <a:close/>
                  <a:moveTo>
                    <a:pt x="0" y="465455"/>
                  </a:moveTo>
                  <a:cubicBezTo>
                    <a:pt x="14605" y="500380"/>
                    <a:pt x="64135" y="459105"/>
                    <a:pt x="78105" y="439420"/>
                  </a:cubicBezTo>
                  <a:cubicBezTo>
                    <a:pt x="49530" y="413385"/>
                    <a:pt x="29210" y="454660"/>
                    <a:pt x="0" y="465455"/>
                  </a:cubicBezTo>
                  <a:close/>
                  <a:moveTo>
                    <a:pt x="30480" y="86360"/>
                  </a:moveTo>
                  <a:cubicBezTo>
                    <a:pt x="35560" y="98425"/>
                    <a:pt x="99060" y="177800"/>
                    <a:pt x="105410" y="149860"/>
                  </a:cubicBezTo>
                  <a:cubicBezTo>
                    <a:pt x="90170" y="130175"/>
                    <a:pt x="60325" y="67945"/>
                    <a:pt x="30480" y="86360"/>
                  </a:cubicBezTo>
                  <a:close/>
                  <a:moveTo>
                    <a:pt x="351790" y="76200"/>
                  </a:moveTo>
                  <a:cubicBezTo>
                    <a:pt x="374015" y="69215"/>
                    <a:pt x="363220" y="30480"/>
                    <a:pt x="369570" y="11430"/>
                  </a:cubicBezTo>
                  <a:cubicBezTo>
                    <a:pt x="370205" y="5080"/>
                    <a:pt x="364490" y="0"/>
                    <a:pt x="357505" y="0"/>
                  </a:cubicBezTo>
                  <a:cubicBezTo>
                    <a:pt x="335915" y="635"/>
                    <a:pt x="345440" y="30480"/>
                    <a:pt x="342265" y="45085"/>
                  </a:cubicBezTo>
                  <a:cubicBezTo>
                    <a:pt x="342265" y="45085"/>
                    <a:pt x="342265" y="45085"/>
                    <a:pt x="342900" y="45085"/>
                  </a:cubicBezTo>
                  <a:cubicBezTo>
                    <a:pt x="342265" y="55245"/>
                    <a:pt x="336550" y="75565"/>
                    <a:pt x="351790" y="76200"/>
                  </a:cubicBezTo>
                  <a:close/>
                  <a:moveTo>
                    <a:pt x="519430" y="487045"/>
                  </a:moveTo>
                  <a:cubicBezTo>
                    <a:pt x="540385" y="495935"/>
                    <a:pt x="566420" y="540385"/>
                    <a:pt x="589280" y="520700"/>
                  </a:cubicBezTo>
                  <a:cubicBezTo>
                    <a:pt x="585470" y="502920"/>
                    <a:pt x="500380" y="438785"/>
                    <a:pt x="519430" y="48704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84" name="Google Shape;384;p7"/>
            <p:cNvSpPr/>
            <p:nvPr/>
          </p:nvSpPr>
          <p:spPr>
            <a:xfrm>
              <a:off x="5200465" y="821938"/>
              <a:ext cx="313748" cy="356086"/>
            </a:xfrm>
            <a:custGeom>
              <a:avLst/>
              <a:gdLst/>
              <a:ahLst/>
              <a:cxnLst/>
              <a:rect l="l" t="t" r="r" b="b"/>
              <a:pathLst>
                <a:path w="646904" h="734197" extrusionOk="0">
                  <a:moveTo>
                    <a:pt x="624840" y="487872"/>
                  </a:moveTo>
                  <a:cubicBezTo>
                    <a:pt x="596265" y="353252"/>
                    <a:pt x="540386" y="227522"/>
                    <a:pt x="497840" y="97347"/>
                  </a:cubicBezTo>
                  <a:cubicBezTo>
                    <a:pt x="482600" y="59247"/>
                    <a:pt x="474345" y="-1078"/>
                    <a:pt x="420370" y="28132"/>
                  </a:cubicBezTo>
                  <a:cubicBezTo>
                    <a:pt x="389255" y="44007"/>
                    <a:pt x="387986" y="-11238"/>
                    <a:pt x="354330" y="2097"/>
                  </a:cubicBezTo>
                  <a:cubicBezTo>
                    <a:pt x="234315" y="31307"/>
                    <a:pt x="104775" y="90362"/>
                    <a:pt x="0" y="151322"/>
                  </a:cubicBezTo>
                  <a:cubicBezTo>
                    <a:pt x="163195" y="779972"/>
                    <a:pt x="226061" y="866332"/>
                    <a:pt x="21590" y="162117"/>
                  </a:cubicBezTo>
                  <a:cubicBezTo>
                    <a:pt x="130811" y="105602"/>
                    <a:pt x="241300" y="40832"/>
                    <a:pt x="364490" y="23687"/>
                  </a:cubicBezTo>
                  <a:cubicBezTo>
                    <a:pt x="395605" y="56707"/>
                    <a:pt x="396240" y="56072"/>
                    <a:pt x="402590" y="79567"/>
                  </a:cubicBezTo>
                  <a:cubicBezTo>
                    <a:pt x="463550" y="226252"/>
                    <a:pt x="509905" y="375477"/>
                    <a:pt x="556261" y="526607"/>
                  </a:cubicBezTo>
                  <a:cubicBezTo>
                    <a:pt x="426086" y="593917"/>
                    <a:pt x="282575" y="667577"/>
                    <a:pt x="134620" y="680912"/>
                  </a:cubicBezTo>
                  <a:cubicBezTo>
                    <a:pt x="128270" y="680912"/>
                    <a:pt x="125095" y="689167"/>
                    <a:pt x="130175" y="693612"/>
                  </a:cubicBezTo>
                  <a:cubicBezTo>
                    <a:pt x="151765" y="709487"/>
                    <a:pt x="182245" y="690437"/>
                    <a:pt x="204470" y="688532"/>
                  </a:cubicBezTo>
                  <a:cubicBezTo>
                    <a:pt x="226061" y="700597"/>
                    <a:pt x="211455" y="728537"/>
                    <a:pt x="238125" y="732982"/>
                  </a:cubicBezTo>
                  <a:cubicBezTo>
                    <a:pt x="331470" y="744412"/>
                    <a:pt x="414655" y="672022"/>
                    <a:pt x="503555" y="649162"/>
                  </a:cubicBezTo>
                  <a:cubicBezTo>
                    <a:pt x="545465" y="633922"/>
                    <a:pt x="589280" y="623762"/>
                    <a:pt x="627380" y="599632"/>
                  </a:cubicBezTo>
                  <a:cubicBezTo>
                    <a:pt x="671830" y="579312"/>
                    <a:pt x="626745" y="524067"/>
                    <a:pt x="624840" y="487872"/>
                  </a:cubicBezTo>
                  <a:close/>
                  <a:moveTo>
                    <a:pt x="504825" y="628842"/>
                  </a:moveTo>
                  <a:cubicBezTo>
                    <a:pt x="418465" y="663132"/>
                    <a:pt x="337186" y="702502"/>
                    <a:pt x="245745" y="724092"/>
                  </a:cubicBezTo>
                  <a:cubicBezTo>
                    <a:pt x="241936" y="710122"/>
                    <a:pt x="238761" y="698057"/>
                    <a:pt x="234950" y="684087"/>
                  </a:cubicBezTo>
                  <a:cubicBezTo>
                    <a:pt x="339725" y="641542"/>
                    <a:pt x="449580" y="602172"/>
                    <a:pt x="553086" y="554547"/>
                  </a:cubicBezTo>
                  <a:cubicBezTo>
                    <a:pt x="556261" y="557087"/>
                    <a:pt x="591820" y="542482"/>
                    <a:pt x="588645" y="522797"/>
                  </a:cubicBezTo>
                  <a:cubicBezTo>
                    <a:pt x="537211" y="472632"/>
                    <a:pt x="544830" y="386907"/>
                    <a:pt x="516255" y="324677"/>
                  </a:cubicBezTo>
                  <a:cubicBezTo>
                    <a:pt x="488315" y="235142"/>
                    <a:pt x="447040" y="152592"/>
                    <a:pt x="418465" y="62422"/>
                  </a:cubicBezTo>
                  <a:cubicBezTo>
                    <a:pt x="469900" y="-53148"/>
                    <a:pt x="604520" y="513272"/>
                    <a:pt x="619761" y="552642"/>
                  </a:cubicBezTo>
                  <a:cubicBezTo>
                    <a:pt x="631825" y="607887"/>
                    <a:pt x="539750" y="607887"/>
                    <a:pt x="504825" y="628842"/>
                  </a:cubicBezTo>
                  <a:close/>
                  <a:moveTo>
                    <a:pt x="180975" y="522162"/>
                  </a:moveTo>
                  <a:cubicBezTo>
                    <a:pt x="182880" y="565977"/>
                    <a:pt x="377825" y="458027"/>
                    <a:pt x="415925" y="453582"/>
                  </a:cubicBezTo>
                  <a:cubicBezTo>
                    <a:pt x="636270" y="342457"/>
                    <a:pt x="215265" y="507557"/>
                    <a:pt x="180975" y="522162"/>
                  </a:cubicBezTo>
                  <a:close/>
                  <a:moveTo>
                    <a:pt x="90170" y="144972"/>
                  </a:moveTo>
                  <a:cubicBezTo>
                    <a:pt x="73661" y="159577"/>
                    <a:pt x="67945" y="299277"/>
                    <a:pt x="104140" y="277687"/>
                  </a:cubicBezTo>
                  <a:cubicBezTo>
                    <a:pt x="104775" y="271337"/>
                    <a:pt x="105411" y="264987"/>
                    <a:pt x="106045" y="258637"/>
                  </a:cubicBezTo>
                  <a:cubicBezTo>
                    <a:pt x="122555" y="253557"/>
                    <a:pt x="137795" y="248477"/>
                    <a:pt x="151765" y="244032"/>
                  </a:cubicBezTo>
                  <a:cubicBezTo>
                    <a:pt x="161290" y="252287"/>
                    <a:pt x="167640" y="270702"/>
                    <a:pt x="180975" y="258637"/>
                  </a:cubicBezTo>
                  <a:cubicBezTo>
                    <a:pt x="158115" y="219902"/>
                    <a:pt x="127000" y="169102"/>
                    <a:pt x="90170" y="144972"/>
                  </a:cubicBezTo>
                  <a:close/>
                  <a:moveTo>
                    <a:pt x="137161" y="222442"/>
                  </a:moveTo>
                  <a:cubicBezTo>
                    <a:pt x="128905" y="233872"/>
                    <a:pt x="118745" y="235777"/>
                    <a:pt x="105411" y="233872"/>
                  </a:cubicBezTo>
                  <a:cubicBezTo>
                    <a:pt x="100965" y="218632"/>
                    <a:pt x="99061" y="204662"/>
                    <a:pt x="104140" y="188152"/>
                  </a:cubicBezTo>
                  <a:cubicBezTo>
                    <a:pt x="121286" y="195137"/>
                    <a:pt x="127636" y="209742"/>
                    <a:pt x="137161" y="222442"/>
                  </a:cubicBezTo>
                  <a:close/>
                  <a:moveTo>
                    <a:pt x="400050" y="245937"/>
                  </a:moveTo>
                  <a:cubicBezTo>
                    <a:pt x="407670" y="200852"/>
                    <a:pt x="140336" y="324677"/>
                    <a:pt x="111761" y="337377"/>
                  </a:cubicBezTo>
                  <a:cubicBezTo>
                    <a:pt x="191136" y="350712"/>
                    <a:pt x="314325" y="265622"/>
                    <a:pt x="400050" y="245937"/>
                  </a:cubicBezTo>
                  <a:close/>
                  <a:moveTo>
                    <a:pt x="462915" y="478347"/>
                  </a:moveTo>
                  <a:cubicBezTo>
                    <a:pt x="382905" y="475807"/>
                    <a:pt x="304165" y="539942"/>
                    <a:pt x="224155" y="558357"/>
                  </a:cubicBezTo>
                  <a:cubicBezTo>
                    <a:pt x="88900" y="640907"/>
                    <a:pt x="455930" y="496127"/>
                    <a:pt x="462915" y="478347"/>
                  </a:cubicBezTo>
                  <a:close/>
                  <a:moveTo>
                    <a:pt x="168275" y="373572"/>
                  </a:moveTo>
                  <a:cubicBezTo>
                    <a:pt x="155575" y="376747"/>
                    <a:pt x="143511" y="387542"/>
                    <a:pt x="154940" y="399607"/>
                  </a:cubicBezTo>
                  <a:cubicBezTo>
                    <a:pt x="441325" y="299277"/>
                    <a:pt x="540386" y="220537"/>
                    <a:pt x="168275" y="373572"/>
                  </a:cubicBezTo>
                  <a:close/>
                  <a:moveTo>
                    <a:pt x="262890" y="426912"/>
                  </a:moveTo>
                  <a:cubicBezTo>
                    <a:pt x="226695" y="428817"/>
                    <a:pt x="195580" y="449772"/>
                    <a:pt x="158750" y="459297"/>
                  </a:cubicBezTo>
                  <a:cubicBezTo>
                    <a:pt x="159386" y="473902"/>
                    <a:pt x="169545" y="479617"/>
                    <a:pt x="182245" y="473902"/>
                  </a:cubicBezTo>
                  <a:cubicBezTo>
                    <a:pt x="198120" y="463742"/>
                    <a:pt x="290830" y="451042"/>
                    <a:pt x="262890" y="426912"/>
                  </a:cubicBezTo>
                  <a:close/>
                  <a:moveTo>
                    <a:pt x="179070" y="182437"/>
                  </a:moveTo>
                  <a:cubicBezTo>
                    <a:pt x="177165" y="163387"/>
                    <a:pt x="179705" y="157672"/>
                    <a:pt x="190500" y="141797"/>
                  </a:cubicBezTo>
                  <a:cubicBezTo>
                    <a:pt x="161290" y="150687"/>
                    <a:pt x="162561" y="113857"/>
                    <a:pt x="143511" y="124017"/>
                  </a:cubicBezTo>
                  <a:cubicBezTo>
                    <a:pt x="144145" y="146877"/>
                    <a:pt x="144145" y="146877"/>
                    <a:pt x="137161" y="163387"/>
                  </a:cubicBezTo>
                  <a:cubicBezTo>
                    <a:pt x="150495" y="169102"/>
                    <a:pt x="163195" y="175452"/>
                    <a:pt x="179070" y="182437"/>
                  </a:cubicBezTo>
                  <a:close/>
                  <a:moveTo>
                    <a:pt x="372111" y="153227"/>
                  </a:moveTo>
                  <a:cubicBezTo>
                    <a:pt x="307340" y="148147"/>
                    <a:pt x="240665" y="219902"/>
                    <a:pt x="346711" y="174817"/>
                  </a:cubicBezTo>
                  <a:cubicBezTo>
                    <a:pt x="358775" y="169737"/>
                    <a:pt x="368936" y="169737"/>
                    <a:pt x="372111" y="153227"/>
                  </a:cubicBezTo>
                  <a:close/>
                  <a:moveTo>
                    <a:pt x="304800" y="228792"/>
                  </a:moveTo>
                  <a:cubicBezTo>
                    <a:pt x="324486" y="222442"/>
                    <a:pt x="358775" y="224347"/>
                    <a:pt x="360045" y="197042"/>
                  </a:cubicBezTo>
                  <a:cubicBezTo>
                    <a:pt x="343536" y="202757"/>
                    <a:pt x="276861" y="207837"/>
                    <a:pt x="304800" y="22879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85" name="Google Shape;385;p7"/>
            <p:cNvSpPr/>
            <p:nvPr/>
          </p:nvSpPr>
          <p:spPr>
            <a:xfrm rot="-988374">
              <a:off x="8793699" y="981136"/>
              <a:ext cx="395858" cy="320125"/>
            </a:xfrm>
            <a:custGeom>
              <a:avLst/>
              <a:gdLst/>
              <a:ahLst/>
              <a:cxnLst/>
              <a:rect l="l" t="t" r="r" b="b"/>
              <a:pathLst>
                <a:path w="816364" h="660184" extrusionOk="0">
                  <a:moveTo>
                    <a:pt x="816263" y="506476"/>
                  </a:moveTo>
                  <a:cubicBezTo>
                    <a:pt x="711488" y="-86613"/>
                    <a:pt x="921672" y="-14858"/>
                    <a:pt x="306357" y="27051"/>
                  </a:cubicBezTo>
                  <a:cubicBezTo>
                    <a:pt x="279052" y="-13588"/>
                    <a:pt x="225077" y="19432"/>
                    <a:pt x="186342" y="20701"/>
                  </a:cubicBezTo>
                  <a:cubicBezTo>
                    <a:pt x="182532" y="28957"/>
                    <a:pt x="179357" y="35942"/>
                    <a:pt x="174912" y="45467"/>
                  </a:cubicBezTo>
                  <a:cubicBezTo>
                    <a:pt x="147607" y="9907"/>
                    <a:pt x="110142" y="29592"/>
                    <a:pt x="73312" y="35307"/>
                  </a:cubicBezTo>
                  <a:cubicBezTo>
                    <a:pt x="70137" y="42292"/>
                    <a:pt x="67597" y="48007"/>
                    <a:pt x="65057" y="54357"/>
                  </a:cubicBezTo>
                  <a:cubicBezTo>
                    <a:pt x="7272" y="56897"/>
                    <a:pt x="-8603" y="109601"/>
                    <a:pt x="4097" y="159132"/>
                  </a:cubicBezTo>
                  <a:cubicBezTo>
                    <a:pt x="10447" y="316612"/>
                    <a:pt x="42832" y="472822"/>
                    <a:pt x="51722" y="630301"/>
                  </a:cubicBezTo>
                  <a:cubicBezTo>
                    <a:pt x="86647" y="676657"/>
                    <a:pt x="126652" y="659512"/>
                    <a:pt x="171737" y="642367"/>
                  </a:cubicBezTo>
                  <a:cubicBezTo>
                    <a:pt x="243492" y="636017"/>
                    <a:pt x="313977" y="620142"/>
                    <a:pt x="385732" y="615062"/>
                  </a:cubicBezTo>
                  <a:cubicBezTo>
                    <a:pt x="477172" y="610617"/>
                    <a:pt x="567342" y="594742"/>
                    <a:pt x="657513" y="588392"/>
                  </a:cubicBezTo>
                  <a:cubicBezTo>
                    <a:pt x="715933" y="571247"/>
                    <a:pt x="820072" y="597282"/>
                    <a:pt x="816263" y="506476"/>
                  </a:cubicBezTo>
                  <a:close/>
                  <a:moveTo>
                    <a:pt x="761652" y="549022"/>
                  </a:moveTo>
                  <a:cubicBezTo>
                    <a:pt x="573692" y="583947"/>
                    <a:pt x="382557" y="591567"/>
                    <a:pt x="193962" y="618872"/>
                  </a:cubicBezTo>
                  <a:cubicBezTo>
                    <a:pt x="156497" y="613792"/>
                    <a:pt x="82202" y="665226"/>
                    <a:pt x="73312" y="606172"/>
                  </a:cubicBezTo>
                  <a:cubicBezTo>
                    <a:pt x="59977" y="492507"/>
                    <a:pt x="45372" y="378842"/>
                    <a:pt x="32037" y="265176"/>
                  </a:cubicBezTo>
                  <a:cubicBezTo>
                    <a:pt x="36482" y="210567"/>
                    <a:pt x="-8603" y="112142"/>
                    <a:pt x="52357" y="82297"/>
                  </a:cubicBezTo>
                  <a:cubicBezTo>
                    <a:pt x="189517" y="63247"/>
                    <a:pt x="327312" y="41022"/>
                    <a:pt x="466377" y="38482"/>
                  </a:cubicBezTo>
                  <a:cubicBezTo>
                    <a:pt x="769272" y="14351"/>
                    <a:pt x="740697" y="-41528"/>
                    <a:pt x="764192" y="281687"/>
                  </a:cubicBezTo>
                  <a:cubicBezTo>
                    <a:pt x="755302" y="281051"/>
                    <a:pt x="757842" y="274067"/>
                    <a:pt x="755302" y="270257"/>
                  </a:cubicBezTo>
                  <a:cubicBezTo>
                    <a:pt x="741967" y="249301"/>
                    <a:pt x="721647" y="263272"/>
                    <a:pt x="709583" y="277242"/>
                  </a:cubicBezTo>
                  <a:cubicBezTo>
                    <a:pt x="686088" y="242317"/>
                    <a:pt x="697517" y="60707"/>
                    <a:pt x="653702" y="63882"/>
                  </a:cubicBezTo>
                  <a:cubicBezTo>
                    <a:pt x="461297" y="91187"/>
                    <a:pt x="268257" y="108967"/>
                    <a:pt x="75217" y="126747"/>
                  </a:cubicBezTo>
                  <a:cubicBezTo>
                    <a:pt x="87917" y="245492"/>
                    <a:pt x="110777" y="356617"/>
                    <a:pt x="119667" y="474726"/>
                  </a:cubicBezTo>
                  <a:cubicBezTo>
                    <a:pt x="127287" y="501397"/>
                    <a:pt x="109507" y="568072"/>
                    <a:pt x="150782" y="565532"/>
                  </a:cubicBezTo>
                  <a:cubicBezTo>
                    <a:pt x="333027" y="540767"/>
                    <a:pt x="519717" y="557276"/>
                    <a:pt x="700058" y="507112"/>
                  </a:cubicBezTo>
                  <a:cubicBezTo>
                    <a:pt x="759747" y="495047"/>
                    <a:pt x="701327" y="358522"/>
                    <a:pt x="705138" y="312167"/>
                  </a:cubicBezTo>
                  <a:cubicBezTo>
                    <a:pt x="729267" y="306451"/>
                    <a:pt x="721647" y="345187"/>
                    <a:pt x="761652" y="308357"/>
                  </a:cubicBezTo>
                  <a:cubicBezTo>
                    <a:pt x="775622" y="349632"/>
                    <a:pt x="820072" y="536957"/>
                    <a:pt x="761652" y="549022"/>
                  </a:cubicBezTo>
                  <a:close/>
                  <a:moveTo>
                    <a:pt x="700692" y="478537"/>
                  </a:moveTo>
                  <a:cubicBezTo>
                    <a:pt x="522892" y="538862"/>
                    <a:pt x="337472" y="526162"/>
                    <a:pt x="152687" y="542037"/>
                  </a:cubicBezTo>
                  <a:cubicBezTo>
                    <a:pt x="130462" y="412497"/>
                    <a:pt x="112682" y="276607"/>
                    <a:pt x="102522" y="144526"/>
                  </a:cubicBezTo>
                  <a:cubicBezTo>
                    <a:pt x="282227" y="127382"/>
                    <a:pt x="467012" y="96901"/>
                    <a:pt x="647988" y="93726"/>
                  </a:cubicBezTo>
                  <a:cubicBezTo>
                    <a:pt x="682913" y="218187"/>
                    <a:pt x="694342" y="348997"/>
                    <a:pt x="700692" y="478537"/>
                  </a:cubicBezTo>
                  <a:close/>
                  <a:moveTo>
                    <a:pt x="502572" y="293751"/>
                  </a:moveTo>
                  <a:cubicBezTo>
                    <a:pt x="436532" y="277876"/>
                    <a:pt x="374937" y="230251"/>
                    <a:pt x="307627" y="228982"/>
                  </a:cubicBezTo>
                  <a:cubicBezTo>
                    <a:pt x="338107" y="506476"/>
                    <a:pt x="291752" y="420117"/>
                    <a:pt x="515907" y="325501"/>
                  </a:cubicBezTo>
                  <a:cubicBezTo>
                    <a:pt x="562263" y="307722"/>
                    <a:pt x="538132" y="292482"/>
                    <a:pt x="502572" y="293751"/>
                  </a:cubicBezTo>
                  <a:close/>
                  <a:moveTo>
                    <a:pt x="352077" y="378207"/>
                  </a:moveTo>
                  <a:cubicBezTo>
                    <a:pt x="345727" y="360426"/>
                    <a:pt x="329217" y="301372"/>
                    <a:pt x="334297" y="258192"/>
                  </a:cubicBezTo>
                  <a:cubicBezTo>
                    <a:pt x="382557" y="262637"/>
                    <a:pt x="445422" y="296292"/>
                    <a:pt x="497492" y="306451"/>
                  </a:cubicBezTo>
                  <a:cubicBezTo>
                    <a:pt x="467012" y="341376"/>
                    <a:pt x="396527" y="363601"/>
                    <a:pt x="352077" y="37820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86" name="Google Shape;386;p7"/>
            <p:cNvSpPr/>
            <p:nvPr/>
          </p:nvSpPr>
          <p:spPr>
            <a:xfrm rot="1179229">
              <a:off x="6978602" y="547675"/>
              <a:ext cx="347146" cy="378286"/>
            </a:xfrm>
            <a:custGeom>
              <a:avLst/>
              <a:gdLst/>
              <a:ahLst/>
              <a:cxnLst/>
              <a:rect l="l" t="t" r="r" b="b"/>
              <a:pathLst>
                <a:path w="718509" h="782962" extrusionOk="0">
                  <a:moveTo>
                    <a:pt x="707390" y="178442"/>
                  </a:moveTo>
                  <a:cubicBezTo>
                    <a:pt x="705485" y="163837"/>
                    <a:pt x="700405" y="154947"/>
                    <a:pt x="683895" y="153042"/>
                  </a:cubicBezTo>
                  <a:cubicBezTo>
                    <a:pt x="685800" y="135897"/>
                    <a:pt x="673100" y="127642"/>
                    <a:pt x="665480" y="114942"/>
                  </a:cubicBezTo>
                  <a:cubicBezTo>
                    <a:pt x="664845" y="85097"/>
                    <a:pt x="638810" y="88907"/>
                    <a:pt x="618490" y="95257"/>
                  </a:cubicBezTo>
                  <a:cubicBezTo>
                    <a:pt x="595630" y="74302"/>
                    <a:pt x="582295" y="68587"/>
                    <a:pt x="555625" y="88272"/>
                  </a:cubicBezTo>
                  <a:cubicBezTo>
                    <a:pt x="523875" y="100972"/>
                    <a:pt x="523240" y="30487"/>
                    <a:pt x="488315" y="60332"/>
                  </a:cubicBezTo>
                  <a:cubicBezTo>
                    <a:pt x="445135" y="96527"/>
                    <a:pt x="462915" y="-3803"/>
                    <a:pt x="385445" y="42552"/>
                  </a:cubicBezTo>
                  <a:cubicBezTo>
                    <a:pt x="359410" y="-34918"/>
                    <a:pt x="319405" y="13977"/>
                    <a:pt x="274320" y="29852"/>
                  </a:cubicBezTo>
                  <a:cubicBezTo>
                    <a:pt x="182245" y="239402"/>
                    <a:pt x="65405" y="447047"/>
                    <a:pt x="0" y="662312"/>
                  </a:cubicBezTo>
                  <a:cubicBezTo>
                    <a:pt x="161925" y="678822"/>
                    <a:pt x="313055" y="747402"/>
                    <a:pt x="471170" y="782962"/>
                  </a:cubicBezTo>
                  <a:cubicBezTo>
                    <a:pt x="532130" y="658502"/>
                    <a:pt x="575310" y="535947"/>
                    <a:pt x="636905" y="413392"/>
                  </a:cubicBezTo>
                  <a:cubicBezTo>
                    <a:pt x="664210" y="349892"/>
                    <a:pt x="688975" y="285757"/>
                    <a:pt x="714375" y="221622"/>
                  </a:cubicBezTo>
                  <a:cubicBezTo>
                    <a:pt x="718185" y="205747"/>
                    <a:pt x="723900" y="190507"/>
                    <a:pt x="707390" y="178442"/>
                  </a:cubicBezTo>
                  <a:close/>
                  <a:moveTo>
                    <a:pt x="655955" y="152407"/>
                  </a:moveTo>
                  <a:cubicBezTo>
                    <a:pt x="652780" y="161297"/>
                    <a:pt x="650240" y="170187"/>
                    <a:pt x="646430" y="180347"/>
                  </a:cubicBezTo>
                  <a:cubicBezTo>
                    <a:pt x="604520" y="162567"/>
                    <a:pt x="608330" y="116847"/>
                    <a:pt x="655955" y="152407"/>
                  </a:cubicBezTo>
                  <a:close/>
                  <a:moveTo>
                    <a:pt x="561975" y="127642"/>
                  </a:moveTo>
                  <a:cubicBezTo>
                    <a:pt x="572770" y="118117"/>
                    <a:pt x="577850" y="125737"/>
                    <a:pt x="590550" y="133992"/>
                  </a:cubicBezTo>
                  <a:cubicBezTo>
                    <a:pt x="576580" y="138437"/>
                    <a:pt x="558800" y="146057"/>
                    <a:pt x="561975" y="127642"/>
                  </a:cubicBezTo>
                  <a:close/>
                  <a:moveTo>
                    <a:pt x="353695" y="33027"/>
                  </a:moveTo>
                  <a:cubicBezTo>
                    <a:pt x="351155" y="47632"/>
                    <a:pt x="334010" y="34297"/>
                    <a:pt x="323215" y="31757"/>
                  </a:cubicBezTo>
                  <a:cubicBezTo>
                    <a:pt x="334010" y="17152"/>
                    <a:pt x="350520" y="17787"/>
                    <a:pt x="353695" y="33027"/>
                  </a:cubicBezTo>
                  <a:close/>
                  <a:moveTo>
                    <a:pt x="43180" y="618497"/>
                  </a:moveTo>
                  <a:cubicBezTo>
                    <a:pt x="46990" y="609607"/>
                    <a:pt x="54610" y="612147"/>
                    <a:pt x="59055" y="613417"/>
                  </a:cubicBezTo>
                  <a:cubicBezTo>
                    <a:pt x="99060" y="635642"/>
                    <a:pt x="160020" y="625482"/>
                    <a:pt x="189865" y="659137"/>
                  </a:cubicBezTo>
                  <a:cubicBezTo>
                    <a:pt x="140970" y="652152"/>
                    <a:pt x="87630" y="638817"/>
                    <a:pt x="43180" y="618497"/>
                  </a:cubicBezTo>
                  <a:close/>
                  <a:moveTo>
                    <a:pt x="201295" y="663582"/>
                  </a:moveTo>
                  <a:cubicBezTo>
                    <a:pt x="198755" y="662312"/>
                    <a:pt x="196215" y="661677"/>
                    <a:pt x="193675" y="660407"/>
                  </a:cubicBezTo>
                  <a:cubicBezTo>
                    <a:pt x="196215" y="660407"/>
                    <a:pt x="199390" y="659772"/>
                    <a:pt x="201930" y="659772"/>
                  </a:cubicBezTo>
                  <a:cubicBezTo>
                    <a:pt x="201295" y="661042"/>
                    <a:pt x="201295" y="662312"/>
                    <a:pt x="201295" y="663582"/>
                  </a:cubicBezTo>
                  <a:close/>
                  <a:moveTo>
                    <a:pt x="228600" y="667392"/>
                  </a:moveTo>
                  <a:cubicBezTo>
                    <a:pt x="246380" y="662312"/>
                    <a:pt x="262255" y="666122"/>
                    <a:pt x="276860" y="680727"/>
                  </a:cubicBezTo>
                  <a:cubicBezTo>
                    <a:pt x="256540" y="687077"/>
                    <a:pt x="242570" y="678822"/>
                    <a:pt x="228600" y="667392"/>
                  </a:cubicBezTo>
                  <a:close/>
                  <a:moveTo>
                    <a:pt x="434975" y="704222"/>
                  </a:moveTo>
                  <a:cubicBezTo>
                    <a:pt x="306070" y="664852"/>
                    <a:pt x="177800" y="628657"/>
                    <a:pt x="47625" y="588652"/>
                  </a:cubicBezTo>
                  <a:cubicBezTo>
                    <a:pt x="114935" y="409582"/>
                    <a:pt x="198120" y="233052"/>
                    <a:pt x="284480" y="61602"/>
                  </a:cubicBezTo>
                  <a:cubicBezTo>
                    <a:pt x="314960" y="97162"/>
                    <a:pt x="369570" y="94622"/>
                    <a:pt x="323215" y="62872"/>
                  </a:cubicBezTo>
                  <a:cubicBezTo>
                    <a:pt x="340995" y="59697"/>
                    <a:pt x="354330" y="64777"/>
                    <a:pt x="369570" y="70492"/>
                  </a:cubicBezTo>
                  <a:cubicBezTo>
                    <a:pt x="377825" y="143517"/>
                    <a:pt x="474980" y="111132"/>
                    <a:pt x="398145" y="86367"/>
                  </a:cubicBezTo>
                  <a:cubicBezTo>
                    <a:pt x="411480" y="67952"/>
                    <a:pt x="439420" y="83827"/>
                    <a:pt x="457200" y="89542"/>
                  </a:cubicBezTo>
                  <a:cubicBezTo>
                    <a:pt x="461010" y="179712"/>
                    <a:pt x="532130" y="156852"/>
                    <a:pt x="506095" y="131452"/>
                  </a:cubicBezTo>
                  <a:cubicBezTo>
                    <a:pt x="485140" y="128912"/>
                    <a:pt x="480695" y="129547"/>
                    <a:pt x="483870" y="104147"/>
                  </a:cubicBezTo>
                  <a:cubicBezTo>
                    <a:pt x="501650" y="101607"/>
                    <a:pt x="518795" y="107957"/>
                    <a:pt x="536575" y="110497"/>
                  </a:cubicBezTo>
                  <a:cubicBezTo>
                    <a:pt x="542290" y="147327"/>
                    <a:pt x="556260" y="169552"/>
                    <a:pt x="595630" y="161932"/>
                  </a:cubicBezTo>
                  <a:cubicBezTo>
                    <a:pt x="610235" y="174632"/>
                    <a:pt x="624205" y="186697"/>
                    <a:pt x="638810" y="199397"/>
                  </a:cubicBezTo>
                  <a:cubicBezTo>
                    <a:pt x="590550" y="376562"/>
                    <a:pt x="498475" y="533407"/>
                    <a:pt x="434975" y="704222"/>
                  </a:cubicBezTo>
                  <a:close/>
                  <a:moveTo>
                    <a:pt x="560705" y="508642"/>
                  </a:moveTo>
                  <a:cubicBezTo>
                    <a:pt x="560705" y="508642"/>
                    <a:pt x="560705" y="508007"/>
                    <a:pt x="560705" y="508642"/>
                  </a:cubicBezTo>
                  <a:cubicBezTo>
                    <a:pt x="561340" y="509277"/>
                    <a:pt x="561975" y="509912"/>
                    <a:pt x="562610" y="509912"/>
                  </a:cubicBezTo>
                  <a:cubicBezTo>
                    <a:pt x="561975" y="509277"/>
                    <a:pt x="561340" y="509277"/>
                    <a:pt x="560705" y="508642"/>
                  </a:cubicBezTo>
                  <a:close/>
                  <a:moveTo>
                    <a:pt x="602615" y="438792"/>
                  </a:moveTo>
                  <a:cubicBezTo>
                    <a:pt x="588010" y="457842"/>
                    <a:pt x="586740" y="504832"/>
                    <a:pt x="561340" y="508007"/>
                  </a:cubicBezTo>
                  <a:cubicBezTo>
                    <a:pt x="607695" y="405772"/>
                    <a:pt x="632460" y="297822"/>
                    <a:pt x="690245" y="201302"/>
                  </a:cubicBezTo>
                  <a:cubicBezTo>
                    <a:pt x="678180" y="284487"/>
                    <a:pt x="633730" y="360052"/>
                    <a:pt x="602615" y="438792"/>
                  </a:cubicBezTo>
                  <a:close/>
                  <a:moveTo>
                    <a:pt x="313690" y="335287"/>
                  </a:moveTo>
                  <a:cubicBezTo>
                    <a:pt x="297815" y="333382"/>
                    <a:pt x="197485" y="287027"/>
                    <a:pt x="229870" y="330842"/>
                  </a:cubicBezTo>
                  <a:cubicBezTo>
                    <a:pt x="312420" y="365767"/>
                    <a:pt x="409575" y="363862"/>
                    <a:pt x="485775" y="412757"/>
                  </a:cubicBezTo>
                  <a:cubicBezTo>
                    <a:pt x="496570" y="419107"/>
                    <a:pt x="505460" y="426092"/>
                    <a:pt x="517525" y="415297"/>
                  </a:cubicBezTo>
                  <a:cubicBezTo>
                    <a:pt x="468630" y="357512"/>
                    <a:pt x="381000" y="360052"/>
                    <a:pt x="313690" y="335287"/>
                  </a:cubicBezTo>
                  <a:close/>
                  <a:moveTo>
                    <a:pt x="247650" y="245752"/>
                  </a:moveTo>
                  <a:cubicBezTo>
                    <a:pt x="237490" y="288932"/>
                    <a:pt x="370205" y="285757"/>
                    <a:pt x="402590" y="304172"/>
                  </a:cubicBezTo>
                  <a:cubicBezTo>
                    <a:pt x="441325" y="314332"/>
                    <a:pt x="480060" y="325762"/>
                    <a:pt x="514985" y="346717"/>
                  </a:cubicBezTo>
                  <a:cubicBezTo>
                    <a:pt x="520065" y="349892"/>
                    <a:pt x="526415" y="350527"/>
                    <a:pt x="528955" y="344812"/>
                  </a:cubicBezTo>
                  <a:cubicBezTo>
                    <a:pt x="528955" y="296552"/>
                    <a:pt x="299720" y="266072"/>
                    <a:pt x="247650" y="245752"/>
                  </a:cubicBezTo>
                  <a:close/>
                  <a:moveTo>
                    <a:pt x="190500" y="440062"/>
                  </a:moveTo>
                  <a:cubicBezTo>
                    <a:pt x="114300" y="454032"/>
                    <a:pt x="260350" y="477527"/>
                    <a:pt x="276860" y="483242"/>
                  </a:cubicBezTo>
                  <a:cubicBezTo>
                    <a:pt x="335915" y="490862"/>
                    <a:pt x="387350" y="520072"/>
                    <a:pt x="443230" y="535947"/>
                  </a:cubicBezTo>
                  <a:cubicBezTo>
                    <a:pt x="503555" y="508642"/>
                    <a:pt x="214630" y="446412"/>
                    <a:pt x="190500" y="440062"/>
                  </a:cubicBezTo>
                  <a:close/>
                  <a:moveTo>
                    <a:pt x="268605" y="189237"/>
                  </a:moveTo>
                  <a:cubicBezTo>
                    <a:pt x="246380" y="228607"/>
                    <a:pt x="356870" y="221622"/>
                    <a:pt x="381000" y="234322"/>
                  </a:cubicBezTo>
                  <a:cubicBezTo>
                    <a:pt x="434340" y="241307"/>
                    <a:pt x="481330" y="267977"/>
                    <a:pt x="532130" y="281312"/>
                  </a:cubicBezTo>
                  <a:cubicBezTo>
                    <a:pt x="610870" y="260992"/>
                    <a:pt x="292735" y="193047"/>
                    <a:pt x="268605" y="189237"/>
                  </a:cubicBezTo>
                  <a:close/>
                  <a:moveTo>
                    <a:pt x="529590" y="191777"/>
                  </a:moveTo>
                  <a:cubicBezTo>
                    <a:pt x="450215" y="181617"/>
                    <a:pt x="375920" y="153042"/>
                    <a:pt x="297815" y="136532"/>
                  </a:cubicBezTo>
                  <a:cubicBezTo>
                    <a:pt x="245745" y="161932"/>
                    <a:pt x="375920" y="169552"/>
                    <a:pt x="391795" y="180982"/>
                  </a:cubicBezTo>
                  <a:cubicBezTo>
                    <a:pt x="440055" y="196222"/>
                    <a:pt x="493395" y="197492"/>
                    <a:pt x="538480" y="220352"/>
                  </a:cubicBezTo>
                  <a:cubicBezTo>
                    <a:pt x="547370" y="224797"/>
                    <a:pt x="560070" y="217177"/>
                    <a:pt x="560070" y="205747"/>
                  </a:cubicBezTo>
                  <a:cubicBezTo>
                    <a:pt x="554990" y="193682"/>
                    <a:pt x="541020" y="193682"/>
                    <a:pt x="529590" y="191777"/>
                  </a:cubicBezTo>
                  <a:close/>
                  <a:moveTo>
                    <a:pt x="210185" y="381642"/>
                  </a:moveTo>
                  <a:cubicBezTo>
                    <a:pt x="205105" y="407677"/>
                    <a:pt x="219710" y="401327"/>
                    <a:pt x="234950" y="405137"/>
                  </a:cubicBezTo>
                  <a:cubicBezTo>
                    <a:pt x="308610" y="414027"/>
                    <a:pt x="380365" y="435617"/>
                    <a:pt x="449580" y="460382"/>
                  </a:cubicBezTo>
                  <a:cubicBezTo>
                    <a:pt x="534670" y="436887"/>
                    <a:pt x="233680" y="381007"/>
                    <a:pt x="210185" y="381642"/>
                  </a:cubicBezTo>
                  <a:close/>
                  <a:moveTo>
                    <a:pt x="158115" y="502292"/>
                  </a:moveTo>
                  <a:cubicBezTo>
                    <a:pt x="135890" y="498482"/>
                    <a:pt x="132080" y="519437"/>
                    <a:pt x="150495" y="523247"/>
                  </a:cubicBezTo>
                  <a:cubicBezTo>
                    <a:pt x="202565" y="528327"/>
                    <a:pt x="250190" y="551187"/>
                    <a:pt x="300355" y="561982"/>
                  </a:cubicBezTo>
                  <a:cubicBezTo>
                    <a:pt x="330200" y="530867"/>
                    <a:pt x="177165" y="511182"/>
                    <a:pt x="158115" y="50229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87" name="Google Shape;387;p7"/>
            <p:cNvSpPr/>
            <p:nvPr/>
          </p:nvSpPr>
          <p:spPr>
            <a:xfrm>
              <a:off x="980841" y="910413"/>
              <a:ext cx="326644" cy="367792"/>
            </a:xfrm>
            <a:custGeom>
              <a:avLst/>
              <a:gdLst/>
              <a:ahLst/>
              <a:cxnLst/>
              <a:rect l="l" t="t" r="r" b="b"/>
              <a:pathLst>
                <a:path w="673492" h="758335" extrusionOk="0">
                  <a:moveTo>
                    <a:pt x="673374" y="561486"/>
                  </a:moveTo>
                  <a:cubicBezTo>
                    <a:pt x="620034" y="462426"/>
                    <a:pt x="597174" y="341776"/>
                    <a:pt x="553359" y="235731"/>
                  </a:cubicBezTo>
                  <a:cubicBezTo>
                    <a:pt x="527959" y="165881"/>
                    <a:pt x="499384" y="97301"/>
                    <a:pt x="477794" y="26181"/>
                  </a:cubicBezTo>
                  <a:cubicBezTo>
                    <a:pt x="475254" y="15386"/>
                    <a:pt x="467634" y="-1759"/>
                    <a:pt x="454934" y="146"/>
                  </a:cubicBezTo>
                  <a:cubicBezTo>
                    <a:pt x="404769" y="24276"/>
                    <a:pt x="-2266" y="86506"/>
                    <a:pt x="34564" y="136036"/>
                  </a:cubicBezTo>
                  <a:cubicBezTo>
                    <a:pt x="28849" y="139846"/>
                    <a:pt x="23769" y="143656"/>
                    <a:pt x="17419" y="147466"/>
                  </a:cubicBezTo>
                  <a:cubicBezTo>
                    <a:pt x="22499" y="196996"/>
                    <a:pt x="-33381" y="231286"/>
                    <a:pt x="32024" y="268116"/>
                  </a:cubicBezTo>
                  <a:cubicBezTo>
                    <a:pt x="31389" y="291611"/>
                    <a:pt x="36469" y="315106"/>
                    <a:pt x="54884" y="332886"/>
                  </a:cubicBezTo>
                  <a:cubicBezTo>
                    <a:pt x="36469" y="370986"/>
                    <a:pt x="33929" y="384956"/>
                    <a:pt x="68854" y="435756"/>
                  </a:cubicBezTo>
                  <a:cubicBezTo>
                    <a:pt x="61234" y="452901"/>
                    <a:pt x="66314" y="470046"/>
                    <a:pt x="79014" y="484016"/>
                  </a:cubicBezTo>
                  <a:cubicBezTo>
                    <a:pt x="104414" y="513861"/>
                    <a:pt x="66314" y="558946"/>
                    <a:pt x="104414" y="580536"/>
                  </a:cubicBezTo>
                  <a:cubicBezTo>
                    <a:pt x="115209" y="625621"/>
                    <a:pt x="115209" y="689121"/>
                    <a:pt x="167914" y="701821"/>
                  </a:cubicBezTo>
                  <a:cubicBezTo>
                    <a:pt x="198394" y="706266"/>
                    <a:pt x="186964" y="743096"/>
                    <a:pt x="210459" y="758336"/>
                  </a:cubicBezTo>
                  <a:cubicBezTo>
                    <a:pt x="250464" y="731031"/>
                    <a:pt x="296184" y="718966"/>
                    <a:pt x="342539" y="708806"/>
                  </a:cubicBezTo>
                  <a:cubicBezTo>
                    <a:pt x="399054" y="687216"/>
                    <a:pt x="456839" y="670071"/>
                    <a:pt x="515894" y="651656"/>
                  </a:cubicBezTo>
                  <a:cubicBezTo>
                    <a:pt x="555899" y="628161"/>
                    <a:pt x="620669" y="634511"/>
                    <a:pt x="648609" y="599586"/>
                  </a:cubicBezTo>
                  <a:cubicBezTo>
                    <a:pt x="653689" y="581806"/>
                    <a:pt x="675279" y="581806"/>
                    <a:pt x="673374" y="561486"/>
                  </a:cubicBezTo>
                  <a:close/>
                  <a:moveTo>
                    <a:pt x="30754" y="205886"/>
                  </a:moveTo>
                  <a:cubicBezTo>
                    <a:pt x="33929" y="217951"/>
                    <a:pt x="36469" y="225571"/>
                    <a:pt x="37739" y="233191"/>
                  </a:cubicBezTo>
                  <a:cubicBezTo>
                    <a:pt x="28849" y="257956"/>
                    <a:pt x="5354" y="221761"/>
                    <a:pt x="30754" y="205886"/>
                  </a:cubicBezTo>
                  <a:close/>
                  <a:moveTo>
                    <a:pt x="59964" y="196996"/>
                  </a:moveTo>
                  <a:cubicBezTo>
                    <a:pt x="55519" y="196996"/>
                    <a:pt x="52979" y="196996"/>
                    <a:pt x="53614" y="191916"/>
                  </a:cubicBezTo>
                  <a:cubicBezTo>
                    <a:pt x="56789" y="192551"/>
                    <a:pt x="58694" y="195091"/>
                    <a:pt x="59964" y="196996"/>
                  </a:cubicBezTo>
                  <a:cubicBezTo>
                    <a:pt x="59964" y="200171"/>
                    <a:pt x="59329" y="202711"/>
                    <a:pt x="60599" y="205251"/>
                  </a:cubicBezTo>
                  <a:cubicBezTo>
                    <a:pt x="59329" y="202711"/>
                    <a:pt x="59964" y="199536"/>
                    <a:pt x="59964" y="196996"/>
                  </a:cubicBezTo>
                  <a:close/>
                  <a:moveTo>
                    <a:pt x="80284" y="409721"/>
                  </a:moveTo>
                  <a:cubicBezTo>
                    <a:pt x="61869" y="404641"/>
                    <a:pt x="59964" y="386226"/>
                    <a:pt x="68219" y="366541"/>
                  </a:cubicBezTo>
                  <a:cubicBezTo>
                    <a:pt x="81554" y="380511"/>
                    <a:pt x="84729" y="390036"/>
                    <a:pt x="80284" y="409721"/>
                  </a:cubicBezTo>
                  <a:close/>
                  <a:moveTo>
                    <a:pt x="72664" y="259226"/>
                  </a:moveTo>
                  <a:cubicBezTo>
                    <a:pt x="75204" y="259861"/>
                    <a:pt x="74569" y="260496"/>
                    <a:pt x="73934" y="262401"/>
                  </a:cubicBezTo>
                  <a:cubicBezTo>
                    <a:pt x="71394" y="262401"/>
                    <a:pt x="72029" y="261131"/>
                    <a:pt x="72664" y="259226"/>
                  </a:cubicBezTo>
                  <a:close/>
                  <a:moveTo>
                    <a:pt x="96159" y="445281"/>
                  </a:moveTo>
                  <a:cubicBezTo>
                    <a:pt x="106319" y="456711"/>
                    <a:pt x="113304" y="466236"/>
                    <a:pt x="105684" y="482746"/>
                  </a:cubicBezTo>
                  <a:cubicBezTo>
                    <a:pt x="92349" y="471316"/>
                    <a:pt x="81554" y="462426"/>
                    <a:pt x="96159" y="445281"/>
                  </a:cubicBezTo>
                  <a:close/>
                  <a:moveTo>
                    <a:pt x="98699" y="339236"/>
                  </a:moveTo>
                  <a:cubicBezTo>
                    <a:pt x="103144" y="352571"/>
                    <a:pt x="105684" y="362096"/>
                    <a:pt x="110129" y="376066"/>
                  </a:cubicBezTo>
                  <a:cubicBezTo>
                    <a:pt x="96159" y="359556"/>
                    <a:pt x="96159" y="359556"/>
                    <a:pt x="98699" y="339236"/>
                  </a:cubicBezTo>
                  <a:close/>
                  <a:moveTo>
                    <a:pt x="122829" y="558311"/>
                  </a:moveTo>
                  <a:cubicBezTo>
                    <a:pt x="94254" y="564026"/>
                    <a:pt x="106319" y="529736"/>
                    <a:pt x="119654" y="507511"/>
                  </a:cubicBezTo>
                  <a:cubicBezTo>
                    <a:pt x="126639" y="527196"/>
                    <a:pt x="143784" y="543706"/>
                    <a:pt x="122829" y="558311"/>
                  </a:cubicBezTo>
                  <a:close/>
                  <a:moveTo>
                    <a:pt x="136164" y="584981"/>
                  </a:moveTo>
                  <a:cubicBezTo>
                    <a:pt x="148864" y="589426"/>
                    <a:pt x="148229" y="597681"/>
                    <a:pt x="145689" y="606571"/>
                  </a:cubicBezTo>
                  <a:cubicBezTo>
                    <a:pt x="129814" y="626891"/>
                    <a:pt x="125369" y="595776"/>
                    <a:pt x="136164" y="584981"/>
                  </a:cubicBezTo>
                  <a:close/>
                  <a:moveTo>
                    <a:pt x="148864" y="645941"/>
                  </a:moveTo>
                  <a:cubicBezTo>
                    <a:pt x="166644" y="642131"/>
                    <a:pt x="169819" y="663086"/>
                    <a:pt x="171089" y="675786"/>
                  </a:cubicBezTo>
                  <a:cubicBezTo>
                    <a:pt x="155849" y="687851"/>
                    <a:pt x="141879" y="664356"/>
                    <a:pt x="148864" y="645941"/>
                  </a:cubicBezTo>
                  <a:close/>
                  <a:moveTo>
                    <a:pt x="222524" y="723411"/>
                  </a:moveTo>
                  <a:cubicBezTo>
                    <a:pt x="221889" y="722141"/>
                    <a:pt x="221254" y="720871"/>
                    <a:pt x="220619" y="719601"/>
                  </a:cubicBezTo>
                  <a:cubicBezTo>
                    <a:pt x="222524" y="718331"/>
                    <a:pt x="223794" y="718966"/>
                    <a:pt x="224429" y="721506"/>
                  </a:cubicBezTo>
                  <a:cubicBezTo>
                    <a:pt x="223159" y="722141"/>
                    <a:pt x="223159" y="722776"/>
                    <a:pt x="222524" y="723411"/>
                  </a:cubicBezTo>
                  <a:close/>
                  <a:moveTo>
                    <a:pt x="248559" y="709441"/>
                  </a:moveTo>
                  <a:cubicBezTo>
                    <a:pt x="251099" y="699281"/>
                    <a:pt x="261259" y="696106"/>
                    <a:pt x="269514" y="693566"/>
                  </a:cubicBezTo>
                  <a:cubicBezTo>
                    <a:pt x="355239" y="675151"/>
                    <a:pt x="435884" y="637051"/>
                    <a:pt x="520974" y="623716"/>
                  </a:cubicBezTo>
                  <a:cubicBezTo>
                    <a:pt x="502559" y="639591"/>
                    <a:pt x="282849" y="718966"/>
                    <a:pt x="248559" y="709441"/>
                  </a:cubicBezTo>
                  <a:close/>
                  <a:moveTo>
                    <a:pt x="523514" y="623081"/>
                  </a:moveTo>
                  <a:cubicBezTo>
                    <a:pt x="524784" y="622446"/>
                    <a:pt x="525419" y="621811"/>
                    <a:pt x="526689" y="621176"/>
                  </a:cubicBezTo>
                  <a:cubicBezTo>
                    <a:pt x="526054" y="622446"/>
                    <a:pt x="524784" y="623081"/>
                    <a:pt x="523514" y="623081"/>
                  </a:cubicBezTo>
                  <a:close/>
                  <a:moveTo>
                    <a:pt x="232684" y="682771"/>
                  </a:moveTo>
                  <a:cubicBezTo>
                    <a:pt x="222524" y="671341"/>
                    <a:pt x="222524" y="658006"/>
                    <a:pt x="216809" y="642766"/>
                  </a:cubicBezTo>
                  <a:cubicBezTo>
                    <a:pt x="254274" y="607841"/>
                    <a:pt x="182519" y="602126"/>
                    <a:pt x="206649" y="563391"/>
                  </a:cubicBezTo>
                  <a:cubicBezTo>
                    <a:pt x="190139" y="545611"/>
                    <a:pt x="173629" y="525926"/>
                    <a:pt x="174264" y="497986"/>
                  </a:cubicBezTo>
                  <a:cubicBezTo>
                    <a:pt x="237129" y="492906"/>
                    <a:pt x="139974" y="468141"/>
                    <a:pt x="148229" y="412261"/>
                  </a:cubicBezTo>
                  <a:cubicBezTo>
                    <a:pt x="155849" y="415436"/>
                    <a:pt x="162834" y="418611"/>
                    <a:pt x="172359" y="421786"/>
                  </a:cubicBezTo>
                  <a:cubicBezTo>
                    <a:pt x="172994" y="394481"/>
                    <a:pt x="151404" y="390671"/>
                    <a:pt x="136164" y="381781"/>
                  </a:cubicBezTo>
                  <a:cubicBezTo>
                    <a:pt x="132354" y="370351"/>
                    <a:pt x="127274" y="360191"/>
                    <a:pt x="128544" y="347491"/>
                  </a:cubicBezTo>
                  <a:cubicBezTo>
                    <a:pt x="134894" y="346856"/>
                    <a:pt x="139974" y="346221"/>
                    <a:pt x="145054" y="346221"/>
                  </a:cubicBezTo>
                  <a:cubicBezTo>
                    <a:pt x="160294" y="320821"/>
                    <a:pt x="97429" y="315741"/>
                    <a:pt x="103779" y="266211"/>
                  </a:cubicBezTo>
                  <a:cubicBezTo>
                    <a:pt x="110129" y="264941"/>
                    <a:pt x="115209" y="264306"/>
                    <a:pt x="122194" y="263036"/>
                  </a:cubicBezTo>
                  <a:cubicBezTo>
                    <a:pt x="119654" y="230651"/>
                    <a:pt x="87269" y="233826"/>
                    <a:pt x="84094" y="197631"/>
                  </a:cubicBezTo>
                  <a:cubicBezTo>
                    <a:pt x="89809" y="194456"/>
                    <a:pt x="95524" y="191281"/>
                    <a:pt x="103144" y="186836"/>
                  </a:cubicBezTo>
                  <a:cubicBezTo>
                    <a:pt x="84094" y="166516"/>
                    <a:pt x="63139" y="158261"/>
                    <a:pt x="62504" y="125876"/>
                  </a:cubicBezTo>
                  <a:cubicBezTo>
                    <a:pt x="184424" y="76346"/>
                    <a:pt x="322219" y="50946"/>
                    <a:pt x="451759" y="25546"/>
                  </a:cubicBezTo>
                  <a:cubicBezTo>
                    <a:pt x="519069" y="198266"/>
                    <a:pt x="592094" y="374796"/>
                    <a:pt x="635909" y="555771"/>
                  </a:cubicBezTo>
                  <a:cubicBezTo>
                    <a:pt x="508274" y="616096"/>
                    <a:pt x="366669" y="643401"/>
                    <a:pt x="232684" y="682771"/>
                  </a:cubicBezTo>
                  <a:close/>
                  <a:moveTo>
                    <a:pt x="397784" y="69361"/>
                  </a:moveTo>
                  <a:cubicBezTo>
                    <a:pt x="303804" y="94126"/>
                    <a:pt x="210459" y="117621"/>
                    <a:pt x="117114" y="145561"/>
                  </a:cubicBezTo>
                  <a:cubicBezTo>
                    <a:pt x="171724" y="303041"/>
                    <a:pt x="205379" y="466236"/>
                    <a:pt x="253004" y="625621"/>
                  </a:cubicBezTo>
                  <a:cubicBezTo>
                    <a:pt x="256179" y="635146"/>
                    <a:pt x="265069" y="638956"/>
                    <a:pt x="273324" y="633876"/>
                  </a:cubicBezTo>
                  <a:cubicBezTo>
                    <a:pt x="378734" y="598951"/>
                    <a:pt x="487954" y="572916"/>
                    <a:pt x="593999" y="537356"/>
                  </a:cubicBezTo>
                  <a:cubicBezTo>
                    <a:pt x="560344" y="406546"/>
                    <a:pt x="498749" y="280816"/>
                    <a:pt x="461919" y="148736"/>
                  </a:cubicBezTo>
                  <a:cubicBezTo>
                    <a:pt x="451124" y="116351"/>
                    <a:pt x="444774" y="54756"/>
                    <a:pt x="397784" y="69361"/>
                  </a:cubicBezTo>
                  <a:close/>
                  <a:moveTo>
                    <a:pt x="415564" y="90951"/>
                  </a:moveTo>
                  <a:cubicBezTo>
                    <a:pt x="425089" y="97936"/>
                    <a:pt x="427629" y="107461"/>
                    <a:pt x="426359" y="122066"/>
                  </a:cubicBezTo>
                  <a:cubicBezTo>
                    <a:pt x="375559" y="158896"/>
                    <a:pt x="350159" y="80156"/>
                    <a:pt x="415564" y="90951"/>
                  </a:cubicBezTo>
                  <a:close/>
                  <a:moveTo>
                    <a:pt x="433344" y="378606"/>
                  </a:moveTo>
                  <a:cubicBezTo>
                    <a:pt x="425724" y="381146"/>
                    <a:pt x="418739" y="383051"/>
                    <a:pt x="413024" y="384321"/>
                  </a:cubicBezTo>
                  <a:cubicBezTo>
                    <a:pt x="395879" y="367176"/>
                    <a:pt x="387624" y="339871"/>
                    <a:pt x="425089" y="339871"/>
                  </a:cubicBezTo>
                  <a:cubicBezTo>
                    <a:pt x="430804" y="350666"/>
                    <a:pt x="434614" y="362096"/>
                    <a:pt x="433344" y="378606"/>
                  </a:cubicBezTo>
                  <a:close/>
                  <a:moveTo>
                    <a:pt x="423819" y="437661"/>
                  </a:moveTo>
                  <a:cubicBezTo>
                    <a:pt x="419374" y="426866"/>
                    <a:pt x="416834" y="420516"/>
                    <a:pt x="414294" y="409086"/>
                  </a:cubicBezTo>
                  <a:cubicBezTo>
                    <a:pt x="453664" y="375431"/>
                    <a:pt x="471444" y="442741"/>
                    <a:pt x="423819" y="437661"/>
                  </a:cubicBezTo>
                  <a:close/>
                  <a:moveTo>
                    <a:pt x="284754" y="308756"/>
                  </a:moveTo>
                  <a:cubicBezTo>
                    <a:pt x="299359" y="319551"/>
                    <a:pt x="299994" y="334156"/>
                    <a:pt x="306344" y="350666"/>
                  </a:cubicBezTo>
                  <a:cubicBezTo>
                    <a:pt x="293009" y="362096"/>
                    <a:pt x="280309" y="362096"/>
                    <a:pt x="267609" y="365271"/>
                  </a:cubicBezTo>
                  <a:cubicBezTo>
                    <a:pt x="258719" y="351936"/>
                    <a:pt x="255544" y="338601"/>
                    <a:pt x="254909" y="322091"/>
                  </a:cubicBezTo>
                  <a:cubicBezTo>
                    <a:pt x="265069" y="317646"/>
                    <a:pt x="273959" y="313201"/>
                    <a:pt x="284754" y="308756"/>
                  </a:cubicBezTo>
                  <a:close/>
                  <a:moveTo>
                    <a:pt x="249194" y="297961"/>
                  </a:moveTo>
                  <a:cubicBezTo>
                    <a:pt x="244749" y="285896"/>
                    <a:pt x="240939" y="275101"/>
                    <a:pt x="237129" y="263671"/>
                  </a:cubicBezTo>
                  <a:cubicBezTo>
                    <a:pt x="248559" y="257321"/>
                    <a:pt x="258719" y="252876"/>
                    <a:pt x="272054" y="254146"/>
                  </a:cubicBezTo>
                  <a:cubicBezTo>
                    <a:pt x="287294" y="278276"/>
                    <a:pt x="289834" y="297961"/>
                    <a:pt x="249194" y="297961"/>
                  </a:cubicBezTo>
                  <a:close/>
                  <a:moveTo>
                    <a:pt x="312059" y="285261"/>
                  </a:moveTo>
                  <a:cubicBezTo>
                    <a:pt x="297454" y="273831"/>
                    <a:pt x="299359" y="260496"/>
                    <a:pt x="297454" y="248431"/>
                  </a:cubicBezTo>
                  <a:cubicBezTo>
                    <a:pt x="307614" y="236366"/>
                    <a:pt x="320949" y="233191"/>
                    <a:pt x="334284" y="230651"/>
                  </a:cubicBezTo>
                  <a:cubicBezTo>
                    <a:pt x="346984" y="240811"/>
                    <a:pt x="344444" y="256051"/>
                    <a:pt x="350159" y="268116"/>
                  </a:cubicBezTo>
                  <a:cubicBezTo>
                    <a:pt x="339999" y="283356"/>
                    <a:pt x="322854" y="278276"/>
                    <a:pt x="312059" y="285261"/>
                  </a:cubicBezTo>
                  <a:close/>
                  <a:moveTo>
                    <a:pt x="369209" y="328441"/>
                  </a:moveTo>
                  <a:cubicBezTo>
                    <a:pt x="357144" y="339871"/>
                    <a:pt x="343174" y="344316"/>
                    <a:pt x="327299" y="348126"/>
                  </a:cubicBezTo>
                  <a:cubicBezTo>
                    <a:pt x="322219" y="333521"/>
                    <a:pt x="317139" y="320186"/>
                    <a:pt x="310154" y="301771"/>
                  </a:cubicBezTo>
                  <a:cubicBezTo>
                    <a:pt x="326029" y="297326"/>
                    <a:pt x="338094" y="294151"/>
                    <a:pt x="349524" y="290976"/>
                  </a:cubicBezTo>
                  <a:cubicBezTo>
                    <a:pt x="364764" y="301136"/>
                    <a:pt x="364129" y="315741"/>
                    <a:pt x="369209" y="328441"/>
                  </a:cubicBezTo>
                  <a:close/>
                  <a:moveTo>
                    <a:pt x="308249" y="374796"/>
                  </a:moveTo>
                  <a:cubicBezTo>
                    <a:pt x="317139" y="386226"/>
                    <a:pt x="320949" y="398926"/>
                    <a:pt x="323489" y="416071"/>
                  </a:cubicBezTo>
                  <a:cubicBezTo>
                    <a:pt x="308884" y="420516"/>
                    <a:pt x="298724" y="428136"/>
                    <a:pt x="284119" y="423056"/>
                  </a:cubicBezTo>
                  <a:cubicBezTo>
                    <a:pt x="280944" y="412261"/>
                    <a:pt x="278404" y="401466"/>
                    <a:pt x="275229" y="390036"/>
                  </a:cubicBezTo>
                  <a:cubicBezTo>
                    <a:pt x="282849" y="378606"/>
                    <a:pt x="294914" y="375431"/>
                    <a:pt x="308249" y="374796"/>
                  </a:cubicBezTo>
                  <a:close/>
                  <a:moveTo>
                    <a:pt x="327934" y="435756"/>
                  </a:moveTo>
                  <a:cubicBezTo>
                    <a:pt x="338729" y="444011"/>
                    <a:pt x="340634" y="456076"/>
                    <a:pt x="343174" y="468141"/>
                  </a:cubicBezTo>
                  <a:cubicBezTo>
                    <a:pt x="334284" y="478936"/>
                    <a:pt x="322219" y="480206"/>
                    <a:pt x="310789" y="484016"/>
                  </a:cubicBezTo>
                  <a:cubicBezTo>
                    <a:pt x="298724" y="475761"/>
                    <a:pt x="292374" y="464331"/>
                    <a:pt x="291739" y="450361"/>
                  </a:cubicBezTo>
                  <a:cubicBezTo>
                    <a:pt x="308249" y="438296"/>
                    <a:pt x="308249" y="437661"/>
                    <a:pt x="327934" y="435756"/>
                  </a:cubicBezTo>
                  <a:close/>
                  <a:moveTo>
                    <a:pt x="332379" y="373526"/>
                  </a:moveTo>
                  <a:cubicBezTo>
                    <a:pt x="344444" y="361461"/>
                    <a:pt x="358414" y="357016"/>
                    <a:pt x="375559" y="353206"/>
                  </a:cubicBezTo>
                  <a:cubicBezTo>
                    <a:pt x="384449" y="366541"/>
                    <a:pt x="385084" y="377971"/>
                    <a:pt x="384449" y="390671"/>
                  </a:cubicBezTo>
                  <a:cubicBezTo>
                    <a:pt x="373654" y="401466"/>
                    <a:pt x="360319" y="405276"/>
                    <a:pt x="345714" y="406546"/>
                  </a:cubicBezTo>
                  <a:cubicBezTo>
                    <a:pt x="336189" y="397021"/>
                    <a:pt x="334919" y="385591"/>
                    <a:pt x="332379" y="373526"/>
                  </a:cubicBezTo>
                  <a:close/>
                  <a:moveTo>
                    <a:pt x="386989" y="414166"/>
                  </a:moveTo>
                  <a:cubicBezTo>
                    <a:pt x="398419" y="421786"/>
                    <a:pt x="399689" y="434486"/>
                    <a:pt x="402229" y="446551"/>
                  </a:cubicBezTo>
                  <a:cubicBezTo>
                    <a:pt x="392704" y="456076"/>
                    <a:pt x="381909" y="457981"/>
                    <a:pt x="369844" y="458616"/>
                  </a:cubicBezTo>
                  <a:cubicBezTo>
                    <a:pt x="360954" y="450361"/>
                    <a:pt x="358414" y="439566"/>
                    <a:pt x="355874" y="428771"/>
                  </a:cubicBezTo>
                  <a:cubicBezTo>
                    <a:pt x="363494" y="417341"/>
                    <a:pt x="375559" y="417976"/>
                    <a:pt x="386989" y="414166"/>
                  </a:cubicBezTo>
                  <a:close/>
                  <a:moveTo>
                    <a:pt x="404769" y="279546"/>
                  </a:moveTo>
                  <a:cubicBezTo>
                    <a:pt x="412389" y="289071"/>
                    <a:pt x="413024" y="302406"/>
                    <a:pt x="420009" y="314471"/>
                  </a:cubicBezTo>
                  <a:cubicBezTo>
                    <a:pt x="388894" y="350666"/>
                    <a:pt x="352699" y="279546"/>
                    <a:pt x="404769" y="279546"/>
                  </a:cubicBezTo>
                  <a:close/>
                  <a:moveTo>
                    <a:pt x="372384" y="263036"/>
                  </a:moveTo>
                  <a:cubicBezTo>
                    <a:pt x="363494" y="251606"/>
                    <a:pt x="361589" y="238906"/>
                    <a:pt x="363494" y="223031"/>
                  </a:cubicBezTo>
                  <a:cubicBezTo>
                    <a:pt x="370479" y="220491"/>
                    <a:pt x="376829" y="218586"/>
                    <a:pt x="382544" y="216681"/>
                  </a:cubicBezTo>
                  <a:cubicBezTo>
                    <a:pt x="400324" y="230016"/>
                    <a:pt x="413659" y="260496"/>
                    <a:pt x="372384" y="263036"/>
                  </a:cubicBezTo>
                  <a:close/>
                  <a:moveTo>
                    <a:pt x="354604" y="201441"/>
                  </a:moveTo>
                  <a:cubicBezTo>
                    <a:pt x="345714" y="193186"/>
                    <a:pt x="344444" y="181756"/>
                    <a:pt x="341904" y="168421"/>
                  </a:cubicBezTo>
                  <a:cubicBezTo>
                    <a:pt x="349524" y="165246"/>
                    <a:pt x="356509" y="161436"/>
                    <a:pt x="366669" y="156991"/>
                  </a:cubicBezTo>
                  <a:cubicBezTo>
                    <a:pt x="378099" y="179216"/>
                    <a:pt x="393339" y="203346"/>
                    <a:pt x="354604" y="201441"/>
                  </a:cubicBezTo>
                  <a:close/>
                  <a:moveTo>
                    <a:pt x="363494" y="137306"/>
                  </a:moveTo>
                  <a:cubicBezTo>
                    <a:pt x="354604" y="143656"/>
                    <a:pt x="346984" y="145561"/>
                    <a:pt x="337459" y="146831"/>
                  </a:cubicBezTo>
                  <a:cubicBezTo>
                    <a:pt x="299359" y="106826"/>
                    <a:pt x="355239" y="80791"/>
                    <a:pt x="363494" y="137306"/>
                  </a:cubicBezTo>
                  <a:close/>
                  <a:moveTo>
                    <a:pt x="328569" y="207791"/>
                  </a:moveTo>
                  <a:cubicBezTo>
                    <a:pt x="311424" y="219221"/>
                    <a:pt x="311424" y="219221"/>
                    <a:pt x="293009" y="221761"/>
                  </a:cubicBezTo>
                  <a:cubicBezTo>
                    <a:pt x="268879" y="193821"/>
                    <a:pt x="277134" y="170326"/>
                    <a:pt x="315869" y="174771"/>
                  </a:cubicBezTo>
                  <a:cubicBezTo>
                    <a:pt x="324759" y="187471"/>
                    <a:pt x="324759" y="187471"/>
                    <a:pt x="328569" y="207791"/>
                  </a:cubicBezTo>
                  <a:close/>
                  <a:moveTo>
                    <a:pt x="312694" y="154451"/>
                  </a:moveTo>
                  <a:cubicBezTo>
                    <a:pt x="299994" y="162706"/>
                    <a:pt x="289199" y="165246"/>
                    <a:pt x="276499" y="163341"/>
                  </a:cubicBezTo>
                  <a:cubicBezTo>
                    <a:pt x="267609" y="153816"/>
                    <a:pt x="265069" y="141751"/>
                    <a:pt x="261894" y="127781"/>
                  </a:cubicBezTo>
                  <a:cubicBezTo>
                    <a:pt x="290469" y="104286"/>
                    <a:pt x="308249" y="123336"/>
                    <a:pt x="312694" y="154451"/>
                  </a:cubicBezTo>
                  <a:close/>
                  <a:moveTo>
                    <a:pt x="269514" y="229381"/>
                  </a:moveTo>
                  <a:cubicBezTo>
                    <a:pt x="254909" y="238906"/>
                    <a:pt x="243479" y="242716"/>
                    <a:pt x="230144" y="238906"/>
                  </a:cubicBezTo>
                  <a:cubicBezTo>
                    <a:pt x="222524" y="226841"/>
                    <a:pt x="218714" y="214141"/>
                    <a:pt x="218714" y="200171"/>
                  </a:cubicBezTo>
                  <a:cubicBezTo>
                    <a:pt x="228239" y="191281"/>
                    <a:pt x="238399" y="188106"/>
                    <a:pt x="251734" y="189376"/>
                  </a:cubicBezTo>
                  <a:cubicBezTo>
                    <a:pt x="263799" y="198901"/>
                    <a:pt x="262529" y="214141"/>
                    <a:pt x="269514" y="229381"/>
                  </a:cubicBezTo>
                  <a:close/>
                  <a:moveTo>
                    <a:pt x="205379" y="139846"/>
                  </a:moveTo>
                  <a:cubicBezTo>
                    <a:pt x="241574" y="132861"/>
                    <a:pt x="244114" y="134131"/>
                    <a:pt x="248559" y="165881"/>
                  </a:cubicBezTo>
                  <a:cubicBezTo>
                    <a:pt x="233954" y="174771"/>
                    <a:pt x="233954" y="175406"/>
                    <a:pt x="212364" y="176041"/>
                  </a:cubicBezTo>
                  <a:cubicBezTo>
                    <a:pt x="205379" y="166516"/>
                    <a:pt x="202204" y="155086"/>
                    <a:pt x="205379" y="139846"/>
                  </a:cubicBezTo>
                  <a:close/>
                  <a:moveTo>
                    <a:pt x="146959" y="160166"/>
                  </a:moveTo>
                  <a:cubicBezTo>
                    <a:pt x="155849" y="153181"/>
                    <a:pt x="164739" y="148736"/>
                    <a:pt x="177439" y="151911"/>
                  </a:cubicBezTo>
                  <a:cubicBezTo>
                    <a:pt x="182519" y="162071"/>
                    <a:pt x="186964" y="172231"/>
                    <a:pt x="185694" y="184296"/>
                  </a:cubicBezTo>
                  <a:cubicBezTo>
                    <a:pt x="172359" y="193821"/>
                    <a:pt x="172359" y="193821"/>
                    <a:pt x="154579" y="195726"/>
                  </a:cubicBezTo>
                  <a:cubicBezTo>
                    <a:pt x="149499" y="183026"/>
                    <a:pt x="145689" y="172231"/>
                    <a:pt x="146959" y="160166"/>
                  </a:cubicBezTo>
                  <a:close/>
                  <a:moveTo>
                    <a:pt x="194584" y="209696"/>
                  </a:moveTo>
                  <a:cubicBezTo>
                    <a:pt x="204109" y="225571"/>
                    <a:pt x="203474" y="225571"/>
                    <a:pt x="204744" y="245891"/>
                  </a:cubicBezTo>
                  <a:cubicBezTo>
                    <a:pt x="199029" y="254781"/>
                    <a:pt x="189504" y="257956"/>
                    <a:pt x="176804" y="259861"/>
                  </a:cubicBezTo>
                  <a:cubicBezTo>
                    <a:pt x="160929" y="240811"/>
                    <a:pt x="160294" y="202076"/>
                    <a:pt x="194584" y="209696"/>
                  </a:cubicBezTo>
                  <a:close/>
                  <a:moveTo>
                    <a:pt x="181884" y="289071"/>
                  </a:moveTo>
                  <a:cubicBezTo>
                    <a:pt x="188869" y="277641"/>
                    <a:pt x="200299" y="273196"/>
                    <a:pt x="212999" y="271291"/>
                  </a:cubicBezTo>
                  <a:cubicBezTo>
                    <a:pt x="222524" y="281451"/>
                    <a:pt x="225699" y="292881"/>
                    <a:pt x="226334" y="305581"/>
                  </a:cubicBezTo>
                  <a:cubicBezTo>
                    <a:pt x="211729" y="316376"/>
                    <a:pt x="211729" y="316376"/>
                    <a:pt x="195219" y="317646"/>
                  </a:cubicBezTo>
                  <a:cubicBezTo>
                    <a:pt x="187599" y="310026"/>
                    <a:pt x="186964" y="299231"/>
                    <a:pt x="181884" y="289071"/>
                  </a:cubicBezTo>
                  <a:close/>
                  <a:moveTo>
                    <a:pt x="230779" y="331616"/>
                  </a:moveTo>
                  <a:cubicBezTo>
                    <a:pt x="240304" y="344316"/>
                    <a:pt x="254274" y="374161"/>
                    <a:pt x="232684" y="379876"/>
                  </a:cubicBezTo>
                  <a:cubicBezTo>
                    <a:pt x="193314" y="386226"/>
                    <a:pt x="192679" y="330981"/>
                    <a:pt x="230779" y="331616"/>
                  </a:cubicBezTo>
                  <a:close/>
                  <a:moveTo>
                    <a:pt x="217444" y="409721"/>
                  </a:moveTo>
                  <a:cubicBezTo>
                    <a:pt x="228874" y="401466"/>
                    <a:pt x="239669" y="397656"/>
                    <a:pt x="251734" y="397656"/>
                  </a:cubicBezTo>
                  <a:cubicBezTo>
                    <a:pt x="261259" y="406546"/>
                    <a:pt x="263164" y="417976"/>
                    <a:pt x="261894" y="431311"/>
                  </a:cubicBezTo>
                  <a:cubicBezTo>
                    <a:pt x="252369" y="439566"/>
                    <a:pt x="242209" y="445281"/>
                    <a:pt x="228239" y="444646"/>
                  </a:cubicBezTo>
                  <a:cubicBezTo>
                    <a:pt x="219984" y="435121"/>
                    <a:pt x="219984" y="423691"/>
                    <a:pt x="217444" y="409721"/>
                  </a:cubicBezTo>
                  <a:close/>
                  <a:moveTo>
                    <a:pt x="235224" y="469411"/>
                  </a:moveTo>
                  <a:cubicBezTo>
                    <a:pt x="244749" y="464966"/>
                    <a:pt x="253639" y="460521"/>
                    <a:pt x="262529" y="456076"/>
                  </a:cubicBezTo>
                  <a:cubicBezTo>
                    <a:pt x="276499" y="464966"/>
                    <a:pt x="280309" y="477666"/>
                    <a:pt x="280944" y="492271"/>
                  </a:cubicBezTo>
                  <a:cubicBezTo>
                    <a:pt x="271419" y="503066"/>
                    <a:pt x="259989" y="508781"/>
                    <a:pt x="244749" y="507511"/>
                  </a:cubicBezTo>
                  <a:cubicBezTo>
                    <a:pt x="237129" y="496081"/>
                    <a:pt x="235224" y="484016"/>
                    <a:pt x="235224" y="469411"/>
                  </a:cubicBezTo>
                  <a:close/>
                  <a:moveTo>
                    <a:pt x="256179" y="560851"/>
                  </a:moveTo>
                  <a:cubicBezTo>
                    <a:pt x="253639" y="550691"/>
                    <a:pt x="251734" y="542436"/>
                    <a:pt x="249194" y="534816"/>
                  </a:cubicBezTo>
                  <a:cubicBezTo>
                    <a:pt x="259354" y="524021"/>
                    <a:pt x="271419" y="520846"/>
                    <a:pt x="282849" y="517671"/>
                  </a:cubicBezTo>
                  <a:cubicBezTo>
                    <a:pt x="294279" y="524656"/>
                    <a:pt x="294914" y="535451"/>
                    <a:pt x="297454" y="546246"/>
                  </a:cubicBezTo>
                  <a:cubicBezTo>
                    <a:pt x="286659" y="556406"/>
                    <a:pt x="273959" y="558311"/>
                    <a:pt x="256179" y="560851"/>
                  </a:cubicBezTo>
                  <a:close/>
                  <a:moveTo>
                    <a:pt x="276499" y="606571"/>
                  </a:moveTo>
                  <a:cubicBezTo>
                    <a:pt x="267609" y="600221"/>
                    <a:pt x="265704" y="592601"/>
                    <a:pt x="268879" y="581171"/>
                  </a:cubicBezTo>
                  <a:cubicBezTo>
                    <a:pt x="315869" y="551961"/>
                    <a:pt x="331109" y="608476"/>
                    <a:pt x="276499" y="606571"/>
                  </a:cubicBezTo>
                  <a:close/>
                  <a:moveTo>
                    <a:pt x="348889" y="487826"/>
                  </a:moveTo>
                  <a:cubicBezTo>
                    <a:pt x="362224" y="494811"/>
                    <a:pt x="362859" y="506876"/>
                    <a:pt x="364129" y="523386"/>
                  </a:cubicBezTo>
                  <a:cubicBezTo>
                    <a:pt x="350159" y="528466"/>
                    <a:pt x="338729" y="532911"/>
                    <a:pt x="327934" y="536721"/>
                  </a:cubicBezTo>
                  <a:cubicBezTo>
                    <a:pt x="296819" y="511321"/>
                    <a:pt x="317774" y="493541"/>
                    <a:pt x="348889" y="487826"/>
                  </a:cubicBezTo>
                  <a:close/>
                  <a:moveTo>
                    <a:pt x="339364" y="593871"/>
                  </a:moveTo>
                  <a:cubicBezTo>
                    <a:pt x="329839" y="585616"/>
                    <a:pt x="333014" y="572916"/>
                    <a:pt x="329204" y="562121"/>
                  </a:cubicBezTo>
                  <a:cubicBezTo>
                    <a:pt x="338729" y="548151"/>
                    <a:pt x="353969" y="546246"/>
                    <a:pt x="366669" y="541166"/>
                  </a:cubicBezTo>
                  <a:cubicBezTo>
                    <a:pt x="378099" y="555771"/>
                    <a:pt x="378099" y="555771"/>
                    <a:pt x="380004" y="579266"/>
                  </a:cubicBezTo>
                  <a:cubicBezTo>
                    <a:pt x="362859" y="591331"/>
                    <a:pt x="362859" y="591331"/>
                    <a:pt x="339364" y="593871"/>
                  </a:cubicBezTo>
                  <a:close/>
                  <a:moveTo>
                    <a:pt x="378099" y="481476"/>
                  </a:moveTo>
                  <a:cubicBezTo>
                    <a:pt x="385719" y="471951"/>
                    <a:pt x="394609" y="468141"/>
                    <a:pt x="406674" y="468776"/>
                  </a:cubicBezTo>
                  <a:cubicBezTo>
                    <a:pt x="414294" y="477666"/>
                    <a:pt x="418739" y="487826"/>
                    <a:pt x="420009" y="499256"/>
                  </a:cubicBezTo>
                  <a:cubicBezTo>
                    <a:pt x="413024" y="509416"/>
                    <a:pt x="402864" y="512591"/>
                    <a:pt x="390164" y="515131"/>
                  </a:cubicBezTo>
                  <a:cubicBezTo>
                    <a:pt x="380639" y="504971"/>
                    <a:pt x="380639" y="492906"/>
                    <a:pt x="378099" y="481476"/>
                  </a:cubicBezTo>
                  <a:close/>
                  <a:moveTo>
                    <a:pt x="411119" y="571646"/>
                  </a:moveTo>
                  <a:cubicBezTo>
                    <a:pt x="393339" y="550056"/>
                    <a:pt x="389529" y="530371"/>
                    <a:pt x="425724" y="524021"/>
                  </a:cubicBezTo>
                  <a:cubicBezTo>
                    <a:pt x="432074" y="536721"/>
                    <a:pt x="437154" y="550056"/>
                    <a:pt x="441599" y="564026"/>
                  </a:cubicBezTo>
                  <a:cubicBezTo>
                    <a:pt x="432074" y="571011"/>
                    <a:pt x="422549" y="573551"/>
                    <a:pt x="411119" y="571646"/>
                  </a:cubicBezTo>
                  <a:close/>
                  <a:moveTo>
                    <a:pt x="435884" y="480841"/>
                  </a:moveTo>
                  <a:cubicBezTo>
                    <a:pt x="425724" y="454806"/>
                    <a:pt x="442869" y="452901"/>
                    <a:pt x="462554" y="447821"/>
                  </a:cubicBezTo>
                  <a:cubicBezTo>
                    <a:pt x="487954" y="483381"/>
                    <a:pt x="456204" y="514496"/>
                    <a:pt x="435884" y="480841"/>
                  </a:cubicBezTo>
                  <a:close/>
                  <a:moveTo>
                    <a:pt x="466364" y="555136"/>
                  </a:moveTo>
                  <a:cubicBezTo>
                    <a:pt x="458744" y="541166"/>
                    <a:pt x="447949" y="529736"/>
                    <a:pt x="451759" y="508781"/>
                  </a:cubicBezTo>
                  <a:lnTo>
                    <a:pt x="483509" y="508781"/>
                  </a:lnTo>
                  <a:cubicBezTo>
                    <a:pt x="486684" y="519576"/>
                    <a:pt x="489224" y="530371"/>
                    <a:pt x="491764" y="539261"/>
                  </a:cubicBezTo>
                  <a:cubicBezTo>
                    <a:pt x="486049" y="551961"/>
                    <a:pt x="476524" y="552596"/>
                    <a:pt x="466364" y="555136"/>
                  </a:cubicBezTo>
                  <a:close/>
                  <a:moveTo>
                    <a:pt x="551454" y="482111"/>
                  </a:moveTo>
                  <a:cubicBezTo>
                    <a:pt x="560344" y="494811"/>
                    <a:pt x="569234" y="508146"/>
                    <a:pt x="571139" y="525926"/>
                  </a:cubicBezTo>
                  <a:cubicBezTo>
                    <a:pt x="553359" y="529101"/>
                    <a:pt x="537484" y="532911"/>
                    <a:pt x="520339" y="539261"/>
                  </a:cubicBezTo>
                  <a:cubicBezTo>
                    <a:pt x="509544" y="525926"/>
                    <a:pt x="510179" y="511321"/>
                    <a:pt x="508274" y="496081"/>
                  </a:cubicBezTo>
                  <a:cubicBezTo>
                    <a:pt x="522244" y="487826"/>
                    <a:pt x="534309" y="480841"/>
                    <a:pt x="551454" y="482111"/>
                  </a:cubicBezTo>
                  <a:close/>
                  <a:moveTo>
                    <a:pt x="543199" y="456076"/>
                  </a:moveTo>
                  <a:cubicBezTo>
                    <a:pt x="529229" y="464331"/>
                    <a:pt x="516529" y="470681"/>
                    <a:pt x="501289" y="473856"/>
                  </a:cubicBezTo>
                  <a:cubicBezTo>
                    <a:pt x="492399" y="464966"/>
                    <a:pt x="489224" y="454171"/>
                    <a:pt x="487954" y="441471"/>
                  </a:cubicBezTo>
                  <a:cubicBezTo>
                    <a:pt x="500019" y="428771"/>
                    <a:pt x="515894" y="429406"/>
                    <a:pt x="531769" y="423056"/>
                  </a:cubicBezTo>
                  <a:cubicBezTo>
                    <a:pt x="536214" y="435756"/>
                    <a:pt x="539389" y="445281"/>
                    <a:pt x="543199" y="456076"/>
                  </a:cubicBezTo>
                  <a:close/>
                  <a:moveTo>
                    <a:pt x="481604" y="419246"/>
                  </a:moveTo>
                  <a:cubicBezTo>
                    <a:pt x="477794" y="409721"/>
                    <a:pt x="475254" y="403371"/>
                    <a:pt x="472714" y="396386"/>
                  </a:cubicBezTo>
                  <a:cubicBezTo>
                    <a:pt x="517799" y="362096"/>
                    <a:pt x="550184" y="405276"/>
                    <a:pt x="481604" y="419246"/>
                  </a:cubicBezTo>
                  <a:close/>
                  <a:moveTo>
                    <a:pt x="510179" y="353206"/>
                  </a:moveTo>
                  <a:cubicBezTo>
                    <a:pt x="496209" y="364636"/>
                    <a:pt x="480969" y="369081"/>
                    <a:pt x="458744" y="367811"/>
                  </a:cubicBezTo>
                  <a:cubicBezTo>
                    <a:pt x="455569" y="354476"/>
                    <a:pt x="453029" y="342411"/>
                    <a:pt x="449854" y="330346"/>
                  </a:cubicBezTo>
                  <a:cubicBezTo>
                    <a:pt x="462554" y="318916"/>
                    <a:pt x="475254" y="312566"/>
                    <a:pt x="493034" y="317011"/>
                  </a:cubicBezTo>
                  <a:cubicBezTo>
                    <a:pt x="500019" y="328441"/>
                    <a:pt x="505734" y="339871"/>
                    <a:pt x="510179" y="353206"/>
                  </a:cubicBezTo>
                  <a:close/>
                  <a:moveTo>
                    <a:pt x="484144" y="289706"/>
                  </a:moveTo>
                  <a:cubicBezTo>
                    <a:pt x="470174" y="295421"/>
                    <a:pt x="457474" y="303041"/>
                    <a:pt x="442234" y="304946"/>
                  </a:cubicBezTo>
                  <a:cubicBezTo>
                    <a:pt x="430804" y="295421"/>
                    <a:pt x="430169" y="282721"/>
                    <a:pt x="428899" y="271926"/>
                  </a:cubicBezTo>
                  <a:cubicBezTo>
                    <a:pt x="437789" y="259861"/>
                    <a:pt x="449219" y="264941"/>
                    <a:pt x="459379" y="264306"/>
                  </a:cubicBezTo>
                  <a:cubicBezTo>
                    <a:pt x="479699" y="259861"/>
                    <a:pt x="481604" y="270656"/>
                    <a:pt x="484144" y="289706"/>
                  </a:cubicBezTo>
                  <a:close/>
                  <a:moveTo>
                    <a:pt x="465729" y="238271"/>
                  </a:moveTo>
                  <a:cubicBezTo>
                    <a:pt x="451759" y="240811"/>
                    <a:pt x="439059" y="242716"/>
                    <a:pt x="424454" y="245256"/>
                  </a:cubicBezTo>
                  <a:cubicBezTo>
                    <a:pt x="416199" y="233191"/>
                    <a:pt x="410484" y="221761"/>
                    <a:pt x="413024" y="206521"/>
                  </a:cubicBezTo>
                  <a:cubicBezTo>
                    <a:pt x="423819" y="198266"/>
                    <a:pt x="437154" y="198901"/>
                    <a:pt x="451759" y="193186"/>
                  </a:cubicBezTo>
                  <a:cubicBezTo>
                    <a:pt x="460649" y="208426"/>
                    <a:pt x="465094" y="221761"/>
                    <a:pt x="465729" y="238271"/>
                  </a:cubicBezTo>
                  <a:close/>
                  <a:moveTo>
                    <a:pt x="443504" y="167786"/>
                  </a:moveTo>
                  <a:cubicBezTo>
                    <a:pt x="433979" y="181121"/>
                    <a:pt x="418739" y="181756"/>
                    <a:pt x="404769" y="183661"/>
                  </a:cubicBezTo>
                  <a:cubicBezTo>
                    <a:pt x="395244" y="175406"/>
                    <a:pt x="392069" y="165881"/>
                    <a:pt x="395244" y="152546"/>
                  </a:cubicBezTo>
                  <a:cubicBezTo>
                    <a:pt x="406039" y="149371"/>
                    <a:pt x="418104" y="145561"/>
                    <a:pt x="428899" y="142386"/>
                  </a:cubicBezTo>
                  <a:cubicBezTo>
                    <a:pt x="440964" y="147466"/>
                    <a:pt x="441599" y="157626"/>
                    <a:pt x="443504" y="16778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88" name="Google Shape;388;p7"/>
            <p:cNvSpPr/>
            <p:nvPr/>
          </p:nvSpPr>
          <p:spPr>
            <a:xfrm>
              <a:off x="8699186" y="523462"/>
              <a:ext cx="403969" cy="323646"/>
            </a:xfrm>
            <a:custGeom>
              <a:avLst/>
              <a:gdLst/>
              <a:ahLst/>
              <a:cxnLst/>
              <a:rect l="l" t="t" r="r" b="b"/>
              <a:pathLst>
                <a:path w="832925" h="667312" extrusionOk="0">
                  <a:moveTo>
                    <a:pt x="832654" y="510467"/>
                  </a:moveTo>
                  <a:cubicBezTo>
                    <a:pt x="829479" y="434902"/>
                    <a:pt x="811699" y="361242"/>
                    <a:pt x="802174" y="286312"/>
                  </a:cubicBezTo>
                  <a:cubicBezTo>
                    <a:pt x="772964" y="118672"/>
                    <a:pt x="808524" y="-22933"/>
                    <a:pt x="580559" y="3102"/>
                  </a:cubicBezTo>
                  <a:cubicBezTo>
                    <a:pt x="476419" y="-8963"/>
                    <a:pt x="405934" y="116132"/>
                    <a:pt x="355134" y="85652"/>
                  </a:cubicBezTo>
                  <a:cubicBezTo>
                    <a:pt x="259884" y="32312"/>
                    <a:pt x="139869" y="51362"/>
                    <a:pt x="38269" y="73587"/>
                  </a:cubicBezTo>
                  <a:cubicBezTo>
                    <a:pt x="-11261" y="84382"/>
                    <a:pt x="-2371" y="107242"/>
                    <a:pt x="8424" y="146612"/>
                  </a:cubicBezTo>
                  <a:cubicBezTo>
                    <a:pt x="29379" y="309172"/>
                    <a:pt x="48429" y="470462"/>
                    <a:pt x="82084" y="629847"/>
                  </a:cubicBezTo>
                  <a:cubicBezTo>
                    <a:pt x="83989" y="650802"/>
                    <a:pt x="107484" y="641277"/>
                    <a:pt x="120184" y="636197"/>
                  </a:cubicBezTo>
                  <a:cubicBezTo>
                    <a:pt x="129709" y="645722"/>
                    <a:pt x="124629" y="663502"/>
                    <a:pt x="143044" y="667312"/>
                  </a:cubicBezTo>
                  <a:cubicBezTo>
                    <a:pt x="237024" y="612067"/>
                    <a:pt x="358309" y="609527"/>
                    <a:pt x="463084" y="627942"/>
                  </a:cubicBezTo>
                  <a:cubicBezTo>
                    <a:pt x="553254" y="563807"/>
                    <a:pt x="668824" y="563172"/>
                    <a:pt x="774869" y="573967"/>
                  </a:cubicBezTo>
                  <a:cubicBezTo>
                    <a:pt x="792014" y="565712"/>
                    <a:pt x="786299" y="546027"/>
                    <a:pt x="793919" y="532692"/>
                  </a:cubicBezTo>
                  <a:cubicBezTo>
                    <a:pt x="810429" y="527612"/>
                    <a:pt x="835829" y="539677"/>
                    <a:pt x="832654" y="510467"/>
                  </a:cubicBezTo>
                  <a:close/>
                  <a:moveTo>
                    <a:pt x="377359" y="595557"/>
                  </a:moveTo>
                  <a:cubicBezTo>
                    <a:pt x="298619" y="600002"/>
                    <a:pt x="222419" y="601907"/>
                    <a:pt x="148759" y="633022"/>
                  </a:cubicBezTo>
                  <a:cubicBezTo>
                    <a:pt x="134789" y="583492"/>
                    <a:pt x="351959" y="558092"/>
                    <a:pt x="385614" y="586667"/>
                  </a:cubicBezTo>
                  <a:cubicBezTo>
                    <a:pt x="385614" y="594287"/>
                    <a:pt x="381804" y="595557"/>
                    <a:pt x="377359" y="595557"/>
                  </a:cubicBezTo>
                  <a:close/>
                  <a:moveTo>
                    <a:pt x="432604" y="585397"/>
                  </a:moveTo>
                  <a:cubicBezTo>
                    <a:pt x="332909" y="518722"/>
                    <a:pt x="209084" y="561267"/>
                    <a:pt x="107484" y="605717"/>
                  </a:cubicBezTo>
                  <a:cubicBezTo>
                    <a:pt x="60494" y="509832"/>
                    <a:pt x="77639" y="394897"/>
                    <a:pt x="47159" y="292662"/>
                  </a:cubicBezTo>
                  <a:cubicBezTo>
                    <a:pt x="51604" y="252022"/>
                    <a:pt x="2074" y="106607"/>
                    <a:pt x="45254" y="97082"/>
                  </a:cubicBezTo>
                  <a:cubicBezTo>
                    <a:pt x="143044" y="74857"/>
                    <a:pt x="338624" y="38027"/>
                    <a:pt x="385614" y="152962"/>
                  </a:cubicBezTo>
                  <a:cubicBezTo>
                    <a:pt x="410379" y="295837"/>
                    <a:pt x="436414" y="439347"/>
                    <a:pt x="432604" y="585397"/>
                  </a:cubicBezTo>
                  <a:close/>
                  <a:moveTo>
                    <a:pt x="766614" y="547297"/>
                  </a:moveTo>
                  <a:cubicBezTo>
                    <a:pt x="691049" y="546662"/>
                    <a:pt x="619294" y="547297"/>
                    <a:pt x="546269" y="561267"/>
                  </a:cubicBezTo>
                  <a:cubicBezTo>
                    <a:pt x="548809" y="521262"/>
                    <a:pt x="785664" y="490782"/>
                    <a:pt x="766614" y="547297"/>
                  </a:cubicBezTo>
                  <a:close/>
                  <a:moveTo>
                    <a:pt x="804714" y="505387"/>
                  </a:moveTo>
                  <a:cubicBezTo>
                    <a:pt x="673269" y="483162"/>
                    <a:pt x="569129" y="493322"/>
                    <a:pt x="464354" y="577777"/>
                  </a:cubicBezTo>
                  <a:cubicBezTo>
                    <a:pt x="442129" y="429187"/>
                    <a:pt x="440224" y="275517"/>
                    <a:pt x="403394" y="128197"/>
                  </a:cubicBezTo>
                  <a:cubicBezTo>
                    <a:pt x="464989" y="31677"/>
                    <a:pt x="617389" y="-10233"/>
                    <a:pt x="717084" y="45647"/>
                  </a:cubicBezTo>
                  <a:cubicBezTo>
                    <a:pt x="772964" y="92637"/>
                    <a:pt x="754549" y="188522"/>
                    <a:pt x="772329" y="255197"/>
                  </a:cubicBezTo>
                  <a:cubicBezTo>
                    <a:pt x="776774" y="340287"/>
                    <a:pt x="809159" y="420932"/>
                    <a:pt x="804714" y="505387"/>
                  </a:cubicBezTo>
                  <a:close/>
                  <a:moveTo>
                    <a:pt x="634534" y="306632"/>
                  </a:moveTo>
                  <a:cubicBezTo>
                    <a:pt x="633264" y="339652"/>
                    <a:pt x="643424" y="370132"/>
                    <a:pt x="639614" y="404422"/>
                  </a:cubicBezTo>
                  <a:cubicBezTo>
                    <a:pt x="447209" y="426012"/>
                    <a:pt x="456734" y="468557"/>
                    <a:pt x="644059" y="424107"/>
                  </a:cubicBezTo>
                  <a:cubicBezTo>
                    <a:pt x="648504" y="439347"/>
                    <a:pt x="652314" y="453317"/>
                    <a:pt x="656759" y="468557"/>
                  </a:cubicBezTo>
                  <a:cubicBezTo>
                    <a:pt x="692954" y="465382"/>
                    <a:pt x="738674" y="470462"/>
                    <a:pt x="767249" y="447602"/>
                  </a:cubicBezTo>
                  <a:cubicBezTo>
                    <a:pt x="737404" y="353622"/>
                    <a:pt x="781219" y="259007"/>
                    <a:pt x="634534" y="306632"/>
                  </a:cubicBezTo>
                  <a:close/>
                  <a:moveTo>
                    <a:pt x="675809" y="441887"/>
                  </a:moveTo>
                  <a:cubicBezTo>
                    <a:pt x="660569" y="405692"/>
                    <a:pt x="656759" y="376482"/>
                    <a:pt x="661839" y="327587"/>
                  </a:cubicBezTo>
                  <a:cubicBezTo>
                    <a:pt x="682159" y="317427"/>
                    <a:pt x="701844" y="319967"/>
                    <a:pt x="721529" y="322507"/>
                  </a:cubicBezTo>
                  <a:cubicBezTo>
                    <a:pt x="738039" y="356162"/>
                    <a:pt x="730419" y="395532"/>
                    <a:pt x="736134" y="433632"/>
                  </a:cubicBezTo>
                  <a:cubicBezTo>
                    <a:pt x="715814" y="436172"/>
                    <a:pt x="696129" y="443792"/>
                    <a:pt x="675809" y="441887"/>
                  </a:cubicBezTo>
                  <a:close/>
                  <a:moveTo>
                    <a:pt x="732959" y="166932"/>
                  </a:moveTo>
                  <a:cubicBezTo>
                    <a:pt x="737404" y="169472"/>
                    <a:pt x="744389" y="166932"/>
                    <a:pt x="745659" y="161217"/>
                  </a:cubicBezTo>
                  <a:cubicBezTo>
                    <a:pt x="744389" y="125657"/>
                    <a:pt x="672634" y="141532"/>
                    <a:pt x="657394" y="133912"/>
                  </a:cubicBezTo>
                  <a:cubicBezTo>
                    <a:pt x="623104" y="134547"/>
                    <a:pt x="419904" y="153597"/>
                    <a:pt x="476419" y="191697"/>
                  </a:cubicBezTo>
                  <a:cubicBezTo>
                    <a:pt x="556429" y="162487"/>
                    <a:pt x="649774" y="134547"/>
                    <a:pt x="732959" y="166932"/>
                  </a:cubicBezTo>
                  <a:close/>
                  <a:moveTo>
                    <a:pt x="726609" y="92002"/>
                  </a:moveTo>
                  <a:cubicBezTo>
                    <a:pt x="717719" y="29772"/>
                    <a:pt x="482134" y="92002"/>
                    <a:pt x="449114" y="126927"/>
                  </a:cubicBezTo>
                  <a:cubicBezTo>
                    <a:pt x="452924" y="132642"/>
                    <a:pt x="455464" y="137087"/>
                    <a:pt x="459274" y="143437"/>
                  </a:cubicBezTo>
                  <a:cubicBezTo>
                    <a:pt x="539284" y="94542"/>
                    <a:pt x="635169" y="79937"/>
                    <a:pt x="726609" y="92002"/>
                  </a:cubicBezTo>
                  <a:close/>
                  <a:moveTo>
                    <a:pt x="494199" y="248847"/>
                  </a:moveTo>
                  <a:cubicBezTo>
                    <a:pt x="562144" y="217097"/>
                    <a:pt x="643424" y="223447"/>
                    <a:pt x="716449" y="235512"/>
                  </a:cubicBezTo>
                  <a:cubicBezTo>
                    <a:pt x="743119" y="187887"/>
                    <a:pt x="480229" y="199317"/>
                    <a:pt x="478959" y="238687"/>
                  </a:cubicBezTo>
                  <a:cubicBezTo>
                    <a:pt x="478959" y="246942"/>
                    <a:pt x="487214" y="252657"/>
                    <a:pt x="494199" y="248847"/>
                  </a:cubicBezTo>
                  <a:close/>
                  <a:moveTo>
                    <a:pt x="528489" y="290122"/>
                  </a:moveTo>
                  <a:cubicBezTo>
                    <a:pt x="592624" y="271707"/>
                    <a:pt x="654854" y="280597"/>
                    <a:pt x="720259" y="272977"/>
                  </a:cubicBezTo>
                  <a:cubicBezTo>
                    <a:pt x="682159" y="245037"/>
                    <a:pt x="508804" y="252022"/>
                    <a:pt x="482769" y="285677"/>
                  </a:cubicBezTo>
                  <a:cubicBezTo>
                    <a:pt x="488484" y="303457"/>
                    <a:pt x="515154" y="290122"/>
                    <a:pt x="528489" y="290122"/>
                  </a:cubicBezTo>
                  <a:close/>
                  <a:moveTo>
                    <a:pt x="487214" y="344097"/>
                  </a:moveTo>
                  <a:cubicBezTo>
                    <a:pt x="524679" y="329492"/>
                    <a:pt x="568494" y="330762"/>
                    <a:pt x="602784" y="322507"/>
                  </a:cubicBezTo>
                  <a:cubicBezTo>
                    <a:pt x="610404" y="283772"/>
                    <a:pt x="438954" y="313617"/>
                    <a:pt x="487214" y="344097"/>
                  </a:cubicBezTo>
                  <a:close/>
                  <a:moveTo>
                    <a:pt x="570399" y="357432"/>
                  </a:moveTo>
                  <a:cubicBezTo>
                    <a:pt x="570399" y="356797"/>
                    <a:pt x="570399" y="356162"/>
                    <a:pt x="569764" y="355527"/>
                  </a:cubicBezTo>
                  <a:cubicBezTo>
                    <a:pt x="552619" y="361242"/>
                    <a:pt x="472609" y="361242"/>
                    <a:pt x="503089" y="389817"/>
                  </a:cubicBezTo>
                  <a:cubicBezTo>
                    <a:pt x="527219" y="389817"/>
                    <a:pt x="663744" y="368862"/>
                    <a:pt x="570399" y="357432"/>
                  </a:cubicBezTo>
                  <a:close/>
                  <a:moveTo>
                    <a:pt x="527219" y="465382"/>
                  </a:moveTo>
                  <a:cubicBezTo>
                    <a:pt x="531029" y="504752"/>
                    <a:pt x="577384" y="471097"/>
                    <a:pt x="599609" y="467287"/>
                  </a:cubicBezTo>
                  <a:cubicBezTo>
                    <a:pt x="643424" y="424742"/>
                    <a:pt x="545634" y="460937"/>
                    <a:pt x="527219" y="465382"/>
                  </a:cubicBezTo>
                  <a:close/>
                  <a:moveTo>
                    <a:pt x="80814" y="149152"/>
                  </a:moveTo>
                  <a:cubicBezTo>
                    <a:pt x="89069" y="207572"/>
                    <a:pt x="91609" y="268532"/>
                    <a:pt x="106849" y="325682"/>
                  </a:cubicBezTo>
                  <a:cubicBezTo>
                    <a:pt x="121454" y="349812"/>
                    <a:pt x="158284" y="325047"/>
                    <a:pt x="180509" y="323777"/>
                  </a:cubicBezTo>
                  <a:cubicBezTo>
                    <a:pt x="231944" y="314887"/>
                    <a:pt x="315129" y="299647"/>
                    <a:pt x="360849" y="323777"/>
                  </a:cubicBezTo>
                  <a:cubicBezTo>
                    <a:pt x="404029" y="299647"/>
                    <a:pt x="364024" y="247577"/>
                    <a:pt x="364024" y="210112"/>
                  </a:cubicBezTo>
                  <a:cubicBezTo>
                    <a:pt x="369104" y="76127"/>
                    <a:pt x="162729" y="123752"/>
                    <a:pt x="80814" y="149152"/>
                  </a:cubicBezTo>
                  <a:close/>
                  <a:moveTo>
                    <a:pt x="354499" y="290122"/>
                  </a:moveTo>
                  <a:cubicBezTo>
                    <a:pt x="277029" y="288852"/>
                    <a:pt x="202099" y="298377"/>
                    <a:pt x="125899" y="307902"/>
                  </a:cubicBezTo>
                  <a:cubicBezTo>
                    <a:pt x="118914" y="262817"/>
                    <a:pt x="111929" y="218367"/>
                    <a:pt x="104944" y="172647"/>
                  </a:cubicBezTo>
                  <a:cubicBezTo>
                    <a:pt x="172254" y="133277"/>
                    <a:pt x="262424" y="130102"/>
                    <a:pt x="332909" y="165662"/>
                  </a:cubicBezTo>
                  <a:cubicBezTo>
                    <a:pt x="350054" y="232337"/>
                    <a:pt x="357039" y="269802"/>
                    <a:pt x="354499" y="290122"/>
                  </a:cubicBezTo>
                  <a:close/>
                  <a:moveTo>
                    <a:pt x="227499" y="369497"/>
                  </a:moveTo>
                  <a:cubicBezTo>
                    <a:pt x="222419" y="351082"/>
                    <a:pt x="220514" y="348542"/>
                    <a:pt x="210989" y="347907"/>
                  </a:cubicBezTo>
                  <a:cubicBezTo>
                    <a:pt x="187494" y="351082"/>
                    <a:pt x="103039" y="349812"/>
                    <a:pt x="130344" y="388547"/>
                  </a:cubicBezTo>
                  <a:cubicBezTo>
                    <a:pt x="161459" y="381562"/>
                    <a:pt x="191304" y="365687"/>
                    <a:pt x="227499" y="369497"/>
                  </a:cubicBezTo>
                  <a:close/>
                  <a:moveTo>
                    <a:pt x="143679" y="431727"/>
                  </a:moveTo>
                  <a:cubicBezTo>
                    <a:pt x="177334" y="419662"/>
                    <a:pt x="207814" y="421567"/>
                    <a:pt x="243374" y="420297"/>
                  </a:cubicBezTo>
                  <a:cubicBezTo>
                    <a:pt x="233849" y="382832"/>
                    <a:pt x="99864" y="399342"/>
                    <a:pt x="143679" y="431727"/>
                  </a:cubicBezTo>
                  <a:close/>
                  <a:moveTo>
                    <a:pt x="288459" y="401882"/>
                  </a:moveTo>
                  <a:cubicBezTo>
                    <a:pt x="315764" y="406327"/>
                    <a:pt x="342434" y="389817"/>
                    <a:pt x="369739" y="399977"/>
                  </a:cubicBezTo>
                  <a:cubicBezTo>
                    <a:pt x="371644" y="400612"/>
                    <a:pt x="375454" y="395532"/>
                    <a:pt x="379899" y="392357"/>
                  </a:cubicBezTo>
                  <a:cubicBezTo>
                    <a:pt x="375454" y="363147"/>
                    <a:pt x="253534" y="375212"/>
                    <a:pt x="288459" y="401882"/>
                  </a:cubicBezTo>
                  <a:close/>
                  <a:moveTo>
                    <a:pt x="207179" y="439982"/>
                  </a:moveTo>
                  <a:cubicBezTo>
                    <a:pt x="207179" y="440617"/>
                    <a:pt x="207179" y="440617"/>
                    <a:pt x="207179" y="441252"/>
                  </a:cubicBezTo>
                  <a:cubicBezTo>
                    <a:pt x="190034" y="445697"/>
                    <a:pt x="151934" y="438077"/>
                    <a:pt x="148759" y="460302"/>
                  </a:cubicBezTo>
                  <a:cubicBezTo>
                    <a:pt x="155109" y="492687"/>
                    <a:pt x="295444" y="438712"/>
                    <a:pt x="207179" y="439982"/>
                  </a:cubicBezTo>
                  <a:close/>
                  <a:moveTo>
                    <a:pt x="297984" y="448237"/>
                  </a:moveTo>
                  <a:cubicBezTo>
                    <a:pt x="320844" y="443792"/>
                    <a:pt x="368469" y="461572"/>
                    <a:pt x="371009" y="427282"/>
                  </a:cubicBezTo>
                  <a:cubicBezTo>
                    <a:pt x="350054" y="426012"/>
                    <a:pt x="270044" y="410772"/>
                    <a:pt x="297984" y="448237"/>
                  </a:cubicBezTo>
                  <a:close/>
                  <a:moveTo>
                    <a:pt x="291634" y="359972"/>
                  </a:moveTo>
                  <a:cubicBezTo>
                    <a:pt x="311954" y="347907"/>
                    <a:pt x="353864" y="361242"/>
                    <a:pt x="362754" y="339652"/>
                  </a:cubicBezTo>
                  <a:cubicBezTo>
                    <a:pt x="350054" y="319332"/>
                    <a:pt x="244009" y="335207"/>
                    <a:pt x="291634" y="359972"/>
                  </a:cubicBezTo>
                  <a:close/>
                  <a:moveTo>
                    <a:pt x="177969" y="519357"/>
                  </a:moveTo>
                  <a:cubicBezTo>
                    <a:pt x="199559" y="512372"/>
                    <a:pt x="228134" y="521897"/>
                    <a:pt x="239564" y="497132"/>
                  </a:cubicBezTo>
                  <a:cubicBezTo>
                    <a:pt x="217974" y="490147"/>
                    <a:pt x="144314" y="494592"/>
                    <a:pt x="177969" y="519357"/>
                  </a:cubicBezTo>
                  <a:close/>
                  <a:moveTo>
                    <a:pt x="332274" y="485067"/>
                  </a:moveTo>
                  <a:cubicBezTo>
                    <a:pt x="311954" y="485702"/>
                    <a:pt x="265599" y="490782"/>
                    <a:pt x="301794" y="508562"/>
                  </a:cubicBezTo>
                  <a:cubicBezTo>
                    <a:pt x="326559" y="509832"/>
                    <a:pt x="396409" y="498402"/>
                    <a:pt x="332274" y="48506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89" name="Google Shape;389;p7"/>
            <p:cNvSpPr/>
            <p:nvPr/>
          </p:nvSpPr>
          <p:spPr>
            <a:xfrm>
              <a:off x="6870722" y="1009504"/>
              <a:ext cx="256151" cy="229019"/>
            </a:xfrm>
            <a:custGeom>
              <a:avLst/>
              <a:gdLst/>
              <a:ahLst/>
              <a:cxnLst/>
              <a:rect l="l" t="t" r="r" b="b"/>
              <a:pathLst>
                <a:path w="528147" h="472205" extrusionOk="0">
                  <a:moveTo>
                    <a:pt x="395469" y="177165"/>
                  </a:moveTo>
                  <a:cubicBezTo>
                    <a:pt x="443094" y="36830"/>
                    <a:pt x="381499" y="-53340"/>
                    <a:pt x="264659" y="86360"/>
                  </a:cubicBezTo>
                  <a:cubicBezTo>
                    <a:pt x="239894" y="41275"/>
                    <a:pt x="195444" y="0"/>
                    <a:pt x="143374" y="0"/>
                  </a:cubicBezTo>
                  <a:cubicBezTo>
                    <a:pt x="65269" y="15240"/>
                    <a:pt x="123054" y="139065"/>
                    <a:pt x="131944" y="187325"/>
                  </a:cubicBezTo>
                  <a:cubicBezTo>
                    <a:pt x="76064" y="179070"/>
                    <a:pt x="-40776" y="242570"/>
                    <a:pt x="14469" y="300990"/>
                  </a:cubicBezTo>
                  <a:cubicBezTo>
                    <a:pt x="41774" y="327660"/>
                    <a:pt x="81144" y="321945"/>
                    <a:pt x="109719" y="344170"/>
                  </a:cubicBezTo>
                  <a:cubicBezTo>
                    <a:pt x="102734" y="370840"/>
                    <a:pt x="109084" y="399415"/>
                    <a:pt x="92574" y="423545"/>
                  </a:cubicBezTo>
                  <a:cubicBezTo>
                    <a:pt x="86859" y="433070"/>
                    <a:pt x="90034" y="441960"/>
                    <a:pt x="95749" y="450215"/>
                  </a:cubicBezTo>
                  <a:cubicBezTo>
                    <a:pt x="112259" y="475615"/>
                    <a:pt x="147819" y="474345"/>
                    <a:pt x="159249" y="450850"/>
                  </a:cubicBezTo>
                  <a:cubicBezTo>
                    <a:pt x="175759" y="424180"/>
                    <a:pt x="207509" y="409575"/>
                    <a:pt x="235449" y="397510"/>
                  </a:cubicBezTo>
                  <a:cubicBezTo>
                    <a:pt x="289424" y="513715"/>
                    <a:pt x="403724" y="490220"/>
                    <a:pt x="379594" y="355600"/>
                  </a:cubicBezTo>
                  <a:cubicBezTo>
                    <a:pt x="470399" y="330200"/>
                    <a:pt x="493259" y="345440"/>
                    <a:pt x="525009" y="245110"/>
                  </a:cubicBezTo>
                  <a:cubicBezTo>
                    <a:pt x="549139" y="182880"/>
                    <a:pt x="427219" y="204470"/>
                    <a:pt x="395469" y="177165"/>
                  </a:cubicBezTo>
                  <a:close/>
                  <a:moveTo>
                    <a:pt x="392294" y="59055"/>
                  </a:moveTo>
                  <a:cubicBezTo>
                    <a:pt x="393564" y="106680"/>
                    <a:pt x="391659" y="133985"/>
                    <a:pt x="363719" y="175260"/>
                  </a:cubicBezTo>
                  <a:cubicBezTo>
                    <a:pt x="314824" y="185420"/>
                    <a:pt x="309744" y="137795"/>
                    <a:pt x="290059" y="103505"/>
                  </a:cubicBezTo>
                  <a:cubicBezTo>
                    <a:pt x="316094" y="73025"/>
                    <a:pt x="348479" y="12065"/>
                    <a:pt x="392294" y="59055"/>
                  </a:cubicBezTo>
                  <a:close/>
                  <a:moveTo>
                    <a:pt x="347209" y="325755"/>
                  </a:moveTo>
                  <a:cubicBezTo>
                    <a:pt x="331969" y="330835"/>
                    <a:pt x="317999" y="330200"/>
                    <a:pt x="298314" y="327025"/>
                  </a:cubicBezTo>
                  <a:cubicBezTo>
                    <a:pt x="311649" y="308610"/>
                    <a:pt x="318634" y="292100"/>
                    <a:pt x="333239" y="278130"/>
                  </a:cubicBezTo>
                  <a:cubicBezTo>
                    <a:pt x="345304" y="292735"/>
                    <a:pt x="349749" y="307975"/>
                    <a:pt x="347209" y="325755"/>
                  </a:cubicBezTo>
                  <a:close/>
                  <a:moveTo>
                    <a:pt x="271009" y="130175"/>
                  </a:moveTo>
                  <a:cubicBezTo>
                    <a:pt x="287519" y="140970"/>
                    <a:pt x="288789" y="144145"/>
                    <a:pt x="293234" y="172720"/>
                  </a:cubicBezTo>
                  <a:cubicBezTo>
                    <a:pt x="277359" y="178435"/>
                    <a:pt x="262119" y="180975"/>
                    <a:pt x="244339" y="174625"/>
                  </a:cubicBezTo>
                  <a:cubicBezTo>
                    <a:pt x="247514" y="155575"/>
                    <a:pt x="259579" y="142875"/>
                    <a:pt x="271009" y="130175"/>
                  </a:cubicBezTo>
                  <a:close/>
                  <a:moveTo>
                    <a:pt x="131309" y="77470"/>
                  </a:moveTo>
                  <a:cubicBezTo>
                    <a:pt x="173854" y="74930"/>
                    <a:pt x="176394" y="73025"/>
                    <a:pt x="187189" y="26670"/>
                  </a:cubicBezTo>
                  <a:cubicBezTo>
                    <a:pt x="208779" y="61595"/>
                    <a:pt x="240529" y="69215"/>
                    <a:pt x="250689" y="109220"/>
                  </a:cubicBezTo>
                  <a:cubicBezTo>
                    <a:pt x="229099" y="140970"/>
                    <a:pt x="209414" y="200025"/>
                    <a:pt x="161154" y="180975"/>
                  </a:cubicBezTo>
                  <a:cubicBezTo>
                    <a:pt x="144644" y="148590"/>
                    <a:pt x="124324" y="116840"/>
                    <a:pt x="131309" y="77470"/>
                  </a:cubicBezTo>
                  <a:close/>
                  <a:moveTo>
                    <a:pt x="191634" y="321310"/>
                  </a:moveTo>
                  <a:cubicBezTo>
                    <a:pt x="176394" y="325755"/>
                    <a:pt x="165599" y="326390"/>
                    <a:pt x="154169" y="320040"/>
                  </a:cubicBezTo>
                  <a:cubicBezTo>
                    <a:pt x="156074" y="305435"/>
                    <a:pt x="160519" y="293370"/>
                    <a:pt x="172584" y="283210"/>
                  </a:cubicBezTo>
                  <a:cubicBezTo>
                    <a:pt x="185284" y="292735"/>
                    <a:pt x="185919" y="306070"/>
                    <a:pt x="191634" y="321310"/>
                  </a:cubicBezTo>
                  <a:close/>
                  <a:moveTo>
                    <a:pt x="23359" y="274955"/>
                  </a:moveTo>
                  <a:cubicBezTo>
                    <a:pt x="39869" y="215265"/>
                    <a:pt x="92574" y="210185"/>
                    <a:pt x="145279" y="213995"/>
                  </a:cubicBezTo>
                  <a:cubicBezTo>
                    <a:pt x="175759" y="248285"/>
                    <a:pt x="140834" y="281305"/>
                    <a:pt x="124959" y="314960"/>
                  </a:cubicBezTo>
                  <a:cubicBezTo>
                    <a:pt x="83049" y="313690"/>
                    <a:pt x="43679" y="297815"/>
                    <a:pt x="23359" y="274955"/>
                  </a:cubicBezTo>
                  <a:close/>
                  <a:moveTo>
                    <a:pt x="163059" y="412115"/>
                  </a:moveTo>
                  <a:cubicBezTo>
                    <a:pt x="152264" y="408940"/>
                    <a:pt x="142739" y="405765"/>
                    <a:pt x="131944" y="402590"/>
                  </a:cubicBezTo>
                  <a:cubicBezTo>
                    <a:pt x="125594" y="382905"/>
                    <a:pt x="126229" y="365125"/>
                    <a:pt x="143374" y="347345"/>
                  </a:cubicBezTo>
                  <a:cubicBezTo>
                    <a:pt x="170044" y="349250"/>
                    <a:pt x="208144" y="337185"/>
                    <a:pt x="214494" y="377190"/>
                  </a:cubicBezTo>
                  <a:cubicBezTo>
                    <a:pt x="196714" y="389255"/>
                    <a:pt x="180204" y="400685"/>
                    <a:pt x="163059" y="412115"/>
                  </a:cubicBezTo>
                  <a:close/>
                  <a:moveTo>
                    <a:pt x="225289" y="327025"/>
                  </a:moveTo>
                  <a:cubicBezTo>
                    <a:pt x="170679" y="248285"/>
                    <a:pt x="196079" y="189230"/>
                    <a:pt x="295139" y="198120"/>
                  </a:cubicBezTo>
                  <a:cubicBezTo>
                    <a:pt x="326254" y="193040"/>
                    <a:pt x="331969" y="241935"/>
                    <a:pt x="314824" y="260350"/>
                  </a:cubicBezTo>
                  <a:cubicBezTo>
                    <a:pt x="285614" y="290830"/>
                    <a:pt x="279264" y="341630"/>
                    <a:pt x="225289" y="327025"/>
                  </a:cubicBezTo>
                  <a:close/>
                  <a:moveTo>
                    <a:pt x="253864" y="379095"/>
                  </a:moveTo>
                  <a:cubicBezTo>
                    <a:pt x="271644" y="343535"/>
                    <a:pt x="316729" y="349885"/>
                    <a:pt x="350384" y="355600"/>
                  </a:cubicBezTo>
                  <a:cubicBezTo>
                    <a:pt x="385309" y="470535"/>
                    <a:pt x="287519" y="482600"/>
                    <a:pt x="253864" y="379095"/>
                  </a:cubicBezTo>
                  <a:close/>
                  <a:moveTo>
                    <a:pt x="377689" y="327025"/>
                  </a:moveTo>
                  <a:cubicBezTo>
                    <a:pt x="365624" y="281305"/>
                    <a:pt x="337684" y="234950"/>
                    <a:pt x="383404" y="201295"/>
                  </a:cubicBezTo>
                  <a:cubicBezTo>
                    <a:pt x="408804" y="207645"/>
                    <a:pt x="434204" y="213360"/>
                    <a:pt x="460239" y="219710"/>
                  </a:cubicBezTo>
                  <a:cubicBezTo>
                    <a:pt x="462779" y="241300"/>
                    <a:pt x="469764" y="257175"/>
                    <a:pt x="488179" y="269875"/>
                  </a:cubicBezTo>
                  <a:cubicBezTo>
                    <a:pt x="492624" y="324485"/>
                    <a:pt x="417059" y="320675"/>
                    <a:pt x="377689" y="327025"/>
                  </a:cubicBezTo>
                  <a:close/>
                  <a:moveTo>
                    <a:pt x="257039" y="222250"/>
                  </a:moveTo>
                  <a:cubicBezTo>
                    <a:pt x="196714" y="216535"/>
                    <a:pt x="185284" y="288290"/>
                    <a:pt x="248149" y="290830"/>
                  </a:cubicBezTo>
                  <a:cubicBezTo>
                    <a:pt x="289424" y="291465"/>
                    <a:pt x="307204" y="229235"/>
                    <a:pt x="257039" y="222250"/>
                  </a:cubicBezTo>
                  <a:close/>
                  <a:moveTo>
                    <a:pt x="243069" y="266700"/>
                  </a:moveTo>
                  <a:cubicBezTo>
                    <a:pt x="215764" y="264795"/>
                    <a:pt x="229099" y="242570"/>
                    <a:pt x="248149" y="240030"/>
                  </a:cubicBezTo>
                  <a:cubicBezTo>
                    <a:pt x="272279" y="237490"/>
                    <a:pt x="262119" y="269240"/>
                    <a:pt x="243069" y="26670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90" name="Google Shape;390;p7"/>
            <p:cNvSpPr/>
            <p:nvPr/>
          </p:nvSpPr>
          <p:spPr>
            <a:xfrm rot="-2424567">
              <a:off x="1204048" y="475241"/>
              <a:ext cx="211213" cy="278694"/>
            </a:xfrm>
            <a:custGeom>
              <a:avLst/>
              <a:gdLst/>
              <a:ahLst/>
              <a:cxnLst/>
              <a:rect l="l" t="t" r="r" b="b"/>
              <a:pathLst>
                <a:path w="434661" h="573530" extrusionOk="0">
                  <a:moveTo>
                    <a:pt x="430380" y="417373"/>
                  </a:moveTo>
                  <a:cubicBezTo>
                    <a:pt x="427840" y="354508"/>
                    <a:pt x="363705" y="334823"/>
                    <a:pt x="311635" y="329743"/>
                  </a:cubicBezTo>
                  <a:cubicBezTo>
                    <a:pt x="264010" y="315138"/>
                    <a:pt x="297665" y="236398"/>
                    <a:pt x="288775" y="197028"/>
                  </a:cubicBezTo>
                  <a:cubicBezTo>
                    <a:pt x="290680" y="118923"/>
                    <a:pt x="325605" y="15418"/>
                    <a:pt x="217655" y="178"/>
                  </a:cubicBezTo>
                  <a:cubicBezTo>
                    <a:pt x="211305" y="-1092"/>
                    <a:pt x="199875" y="4623"/>
                    <a:pt x="202415" y="11608"/>
                  </a:cubicBezTo>
                  <a:cubicBezTo>
                    <a:pt x="207495" y="87808"/>
                    <a:pt x="223370" y="169088"/>
                    <a:pt x="197335" y="242748"/>
                  </a:cubicBezTo>
                  <a:cubicBezTo>
                    <a:pt x="158600" y="220523"/>
                    <a:pt x="52555" y="59868"/>
                    <a:pt x="24615" y="87173"/>
                  </a:cubicBezTo>
                  <a:cubicBezTo>
                    <a:pt x="-68095" y="172263"/>
                    <a:pt x="127485" y="297993"/>
                    <a:pt x="175745" y="366573"/>
                  </a:cubicBezTo>
                  <a:cubicBezTo>
                    <a:pt x="205590" y="403403"/>
                    <a:pt x="41760" y="420548"/>
                    <a:pt x="141455" y="548818"/>
                  </a:cubicBezTo>
                  <a:cubicBezTo>
                    <a:pt x="221465" y="630733"/>
                    <a:pt x="298935" y="488493"/>
                    <a:pt x="240515" y="419913"/>
                  </a:cubicBezTo>
                  <a:cubicBezTo>
                    <a:pt x="234165" y="409753"/>
                    <a:pt x="241150" y="384353"/>
                    <a:pt x="256390" y="395148"/>
                  </a:cubicBezTo>
                  <a:cubicBezTo>
                    <a:pt x="288775" y="436423"/>
                    <a:pt x="313540" y="498653"/>
                    <a:pt x="379580" y="489128"/>
                  </a:cubicBezTo>
                  <a:cubicBezTo>
                    <a:pt x="412600" y="482778"/>
                    <a:pt x="446890" y="451028"/>
                    <a:pt x="430380" y="417373"/>
                  </a:cubicBezTo>
                  <a:close/>
                  <a:moveTo>
                    <a:pt x="227180" y="242748"/>
                  </a:moveTo>
                  <a:cubicBezTo>
                    <a:pt x="237975" y="171628"/>
                    <a:pt x="223370" y="100508"/>
                    <a:pt x="232260" y="30023"/>
                  </a:cubicBezTo>
                  <a:cubicBezTo>
                    <a:pt x="277980" y="26213"/>
                    <a:pt x="280520" y="81458"/>
                    <a:pt x="275440" y="113843"/>
                  </a:cubicBezTo>
                  <a:cubicBezTo>
                    <a:pt x="264645" y="171628"/>
                    <a:pt x="276075" y="233858"/>
                    <a:pt x="262105" y="290373"/>
                  </a:cubicBezTo>
                  <a:cubicBezTo>
                    <a:pt x="234800" y="280848"/>
                    <a:pt x="224640" y="268148"/>
                    <a:pt x="227180" y="242748"/>
                  </a:cubicBezTo>
                  <a:close/>
                  <a:moveTo>
                    <a:pt x="152885" y="518338"/>
                  </a:moveTo>
                  <a:cubicBezTo>
                    <a:pt x="152885" y="518338"/>
                    <a:pt x="152885" y="517703"/>
                    <a:pt x="152250" y="517703"/>
                  </a:cubicBezTo>
                  <a:cubicBezTo>
                    <a:pt x="95735" y="500558"/>
                    <a:pt x="151615" y="386258"/>
                    <a:pt x="202415" y="423088"/>
                  </a:cubicBezTo>
                  <a:cubicBezTo>
                    <a:pt x="199240" y="431978"/>
                    <a:pt x="190985" y="433883"/>
                    <a:pt x="182730" y="436423"/>
                  </a:cubicBezTo>
                  <a:cubicBezTo>
                    <a:pt x="152885" y="442773"/>
                    <a:pt x="133835" y="484683"/>
                    <a:pt x="152885" y="518338"/>
                  </a:cubicBezTo>
                  <a:cubicBezTo>
                    <a:pt x="152885" y="518338"/>
                    <a:pt x="152885" y="518338"/>
                    <a:pt x="152885" y="518338"/>
                  </a:cubicBezTo>
                  <a:close/>
                  <a:moveTo>
                    <a:pt x="211305" y="402133"/>
                  </a:moveTo>
                  <a:cubicBezTo>
                    <a:pt x="200510" y="403403"/>
                    <a:pt x="196065" y="378003"/>
                    <a:pt x="209400" y="376733"/>
                  </a:cubicBezTo>
                  <a:cubicBezTo>
                    <a:pt x="225910" y="374828"/>
                    <a:pt x="228450" y="402133"/>
                    <a:pt x="211305" y="402133"/>
                  </a:cubicBezTo>
                  <a:close/>
                  <a:moveTo>
                    <a:pt x="235435" y="458648"/>
                  </a:moveTo>
                  <a:cubicBezTo>
                    <a:pt x="227180" y="451663"/>
                    <a:pt x="220830" y="444043"/>
                    <a:pt x="220195" y="433248"/>
                  </a:cubicBezTo>
                  <a:cubicBezTo>
                    <a:pt x="237340" y="439598"/>
                    <a:pt x="237340" y="439598"/>
                    <a:pt x="235435" y="458648"/>
                  </a:cubicBezTo>
                  <a:close/>
                  <a:moveTo>
                    <a:pt x="177015" y="545008"/>
                  </a:moveTo>
                  <a:cubicBezTo>
                    <a:pt x="180825" y="545008"/>
                    <a:pt x="184000" y="545643"/>
                    <a:pt x="188445" y="545643"/>
                  </a:cubicBezTo>
                  <a:cubicBezTo>
                    <a:pt x="187175" y="555168"/>
                    <a:pt x="175110" y="553263"/>
                    <a:pt x="177015" y="545008"/>
                  </a:cubicBezTo>
                  <a:close/>
                  <a:moveTo>
                    <a:pt x="164950" y="510718"/>
                  </a:moveTo>
                  <a:cubicBezTo>
                    <a:pt x="148440" y="469443"/>
                    <a:pt x="209400" y="428803"/>
                    <a:pt x="222735" y="484048"/>
                  </a:cubicBezTo>
                  <a:cubicBezTo>
                    <a:pt x="217020" y="511988"/>
                    <a:pt x="186540" y="543738"/>
                    <a:pt x="164950" y="510718"/>
                  </a:cubicBezTo>
                  <a:close/>
                  <a:moveTo>
                    <a:pt x="241150" y="477698"/>
                  </a:moveTo>
                  <a:cubicBezTo>
                    <a:pt x="247500" y="493573"/>
                    <a:pt x="240515" y="504368"/>
                    <a:pt x="241785" y="515163"/>
                  </a:cubicBezTo>
                  <a:cubicBezTo>
                    <a:pt x="240515" y="504368"/>
                    <a:pt x="236070" y="493573"/>
                    <a:pt x="241150" y="477698"/>
                  </a:cubicBezTo>
                  <a:close/>
                  <a:moveTo>
                    <a:pt x="242420" y="515163"/>
                  </a:moveTo>
                  <a:cubicBezTo>
                    <a:pt x="237975" y="520878"/>
                    <a:pt x="233530" y="526593"/>
                    <a:pt x="228450" y="532943"/>
                  </a:cubicBezTo>
                  <a:cubicBezTo>
                    <a:pt x="229085" y="513893"/>
                    <a:pt x="229085" y="513893"/>
                    <a:pt x="242420" y="515163"/>
                  </a:cubicBezTo>
                  <a:close/>
                  <a:moveTo>
                    <a:pt x="27155" y="113208"/>
                  </a:moveTo>
                  <a:cubicBezTo>
                    <a:pt x="65890" y="91618"/>
                    <a:pt x="171300" y="284658"/>
                    <a:pt x="220195" y="293548"/>
                  </a:cubicBezTo>
                  <a:lnTo>
                    <a:pt x="219560" y="300533"/>
                  </a:lnTo>
                  <a:cubicBezTo>
                    <a:pt x="140185" y="304978"/>
                    <a:pt x="221465" y="384353"/>
                    <a:pt x="237340" y="308788"/>
                  </a:cubicBezTo>
                  <a:cubicBezTo>
                    <a:pt x="257025" y="318313"/>
                    <a:pt x="270995" y="334188"/>
                    <a:pt x="287505" y="345618"/>
                  </a:cubicBezTo>
                  <a:cubicBezTo>
                    <a:pt x="250675" y="449123"/>
                    <a:pt x="-15390" y="171628"/>
                    <a:pt x="27155" y="113208"/>
                  </a:cubicBezTo>
                  <a:close/>
                  <a:moveTo>
                    <a:pt x="361165" y="474523"/>
                  </a:moveTo>
                  <a:cubicBezTo>
                    <a:pt x="306555" y="467538"/>
                    <a:pt x="248770" y="360858"/>
                    <a:pt x="328780" y="350063"/>
                  </a:cubicBezTo>
                  <a:cubicBezTo>
                    <a:pt x="400535" y="349428"/>
                    <a:pt x="460860" y="469443"/>
                    <a:pt x="361165" y="474523"/>
                  </a:cubicBezTo>
                  <a:close/>
                  <a:moveTo>
                    <a:pt x="305285" y="380543"/>
                  </a:moveTo>
                  <a:cubicBezTo>
                    <a:pt x="314810" y="401498"/>
                    <a:pt x="324970" y="421818"/>
                    <a:pt x="340845" y="439598"/>
                  </a:cubicBezTo>
                  <a:cubicBezTo>
                    <a:pt x="368785" y="464363"/>
                    <a:pt x="409425" y="441503"/>
                    <a:pt x="387835" y="405308"/>
                  </a:cubicBezTo>
                  <a:cubicBezTo>
                    <a:pt x="365610" y="382448"/>
                    <a:pt x="336400" y="346888"/>
                    <a:pt x="305285" y="380543"/>
                  </a:cubicBezTo>
                  <a:close/>
                  <a:moveTo>
                    <a:pt x="368785" y="429438"/>
                  </a:moveTo>
                  <a:cubicBezTo>
                    <a:pt x="350370" y="433248"/>
                    <a:pt x="342115" y="409118"/>
                    <a:pt x="336400" y="390068"/>
                  </a:cubicBezTo>
                  <a:cubicBezTo>
                    <a:pt x="355450" y="395148"/>
                    <a:pt x="378310" y="411658"/>
                    <a:pt x="368785" y="429438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91" name="Google Shape;391;p7"/>
            <p:cNvSpPr/>
            <p:nvPr/>
          </p:nvSpPr>
          <p:spPr>
            <a:xfrm>
              <a:off x="7556769" y="607048"/>
              <a:ext cx="402022" cy="236475"/>
            </a:xfrm>
            <a:custGeom>
              <a:avLst/>
              <a:gdLst/>
              <a:ahLst/>
              <a:cxnLst/>
              <a:rect l="l" t="t" r="r" b="b"/>
              <a:pathLst>
                <a:path w="828912" h="487578" extrusionOk="0">
                  <a:moveTo>
                    <a:pt x="827267" y="15774"/>
                  </a:moveTo>
                  <a:cubicBezTo>
                    <a:pt x="786627" y="19584"/>
                    <a:pt x="770117" y="89434"/>
                    <a:pt x="721857" y="88164"/>
                  </a:cubicBezTo>
                  <a:cubicBezTo>
                    <a:pt x="653277" y="104674"/>
                    <a:pt x="606287" y="35459"/>
                    <a:pt x="552947" y="2438"/>
                  </a:cubicBezTo>
                  <a:cubicBezTo>
                    <a:pt x="500877" y="-14706"/>
                    <a:pt x="457697" y="63399"/>
                    <a:pt x="413882" y="85624"/>
                  </a:cubicBezTo>
                  <a:cubicBezTo>
                    <a:pt x="335142" y="62764"/>
                    <a:pt x="264657" y="16409"/>
                    <a:pt x="182107" y="6884"/>
                  </a:cubicBezTo>
                  <a:cubicBezTo>
                    <a:pt x="13832" y="196114"/>
                    <a:pt x="114797" y="109119"/>
                    <a:pt x="77332" y="279934"/>
                  </a:cubicBezTo>
                  <a:cubicBezTo>
                    <a:pt x="66537" y="291999"/>
                    <a:pt x="-29983" y="332004"/>
                    <a:pt x="9387" y="343434"/>
                  </a:cubicBezTo>
                  <a:cubicBezTo>
                    <a:pt x="50662" y="334544"/>
                    <a:pt x="84952" y="279934"/>
                    <a:pt x="129402" y="297079"/>
                  </a:cubicBezTo>
                  <a:cubicBezTo>
                    <a:pt x="176392" y="312319"/>
                    <a:pt x="222747" y="330099"/>
                    <a:pt x="265292" y="356134"/>
                  </a:cubicBezTo>
                  <a:cubicBezTo>
                    <a:pt x="276087" y="364389"/>
                    <a:pt x="284977" y="365024"/>
                    <a:pt x="293867" y="356134"/>
                  </a:cubicBezTo>
                  <a:cubicBezTo>
                    <a:pt x="393562" y="278029"/>
                    <a:pt x="442457" y="290094"/>
                    <a:pt x="533897" y="372644"/>
                  </a:cubicBezTo>
                  <a:cubicBezTo>
                    <a:pt x="545962" y="407569"/>
                    <a:pt x="526277" y="473609"/>
                    <a:pt x="568187" y="487579"/>
                  </a:cubicBezTo>
                  <a:cubicBezTo>
                    <a:pt x="606922" y="460909"/>
                    <a:pt x="664707" y="478054"/>
                    <a:pt x="703442" y="453289"/>
                  </a:cubicBezTo>
                  <a:cubicBezTo>
                    <a:pt x="697092" y="439954"/>
                    <a:pt x="694552" y="438049"/>
                    <a:pt x="685662" y="441224"/>
                  </a:cubicBezTo>
                  <a:cubicBezTo>
                    <a:pt x="647562" y="453924"/>
                    <a:pt x="608192" y="451384"/>
                    <a:pt x="565647" y="457099"/>
                  </a:cubicBezTo>
                  <a:cubicBezTo>
                    <a:pt x="530722" y="351054"/>
                    <a:pt x="638037" y="335179"/>
                    <a:pt x="681852" y="264059"/>
                  </a:cubicBezTo>
                  <a:cubicBezTo>
                    <a:pt x="669152" y="215164"/>
                    <a:pt x="663437" y="157379"/>
                    <a:pt x="683122" y="109754"/>
                  </a:cubicBezTo>
                  <a:cubicBezTo>
                    <a:pt x="714237" y="105309"/>
                    <a:pt x="751067" y="116104"/>
                    <a:pt x="774562" y="91339"/>
                  </a:cubicBezTo>
                  <a:cubicBezTo>
                    <a:pt x="787262" y="69114"/>
                    <a:pt x="838698" y="42444"/>
                    <a:pt x="827267" y="15774"/>
                  </a:cubicBezTo>
                  <a:close/>
                  <a:moveTo>
                    <a:pt x="291962" y="332004"/>
                  </a:moveTo>
                  <a:cubicBezTo>
                    <a:pt x="236082" y="338354"/>
                    <a:pt x="173217" y="285649"/>
                    <a:pt x="115432" y="270409"/>
                  </a:cubicBezTo>
                  <a:cubicBezTo>
                    <a:pt x="90032" y="159284"/>
                    <a:pt x="116067" y="100229"/>
                    <a:pt x="200522" y="26569"/>
                  </a:cubicBezTo>
                  <a:cubicBezTo>
                    <a:pt x="260847" y="58319"/>
                    <a:pt x="361177" y="58954"/>
                    <a:pt x="394832" y="119914"/>
                  </a:cubicBezTo>
                  <a:cubicBezTo>
                    <a:pt x="399912" y="261519"/>
                    <a:pt x="438012" y="269774"/>
                    <a:pt x="291962" y="332004"/>
                  </a:cubicBezTo>
                  <a:close/>
                  <a:moveTo>
                    <a:pt x="550407" y="352324"/>
                  </a:moveTo>
                  <a:cubicBezTo>
                    <a:pt x="510402" y="332004"/>
                    <a:pt x="466587" y="307874"/>
                    <a:pt x="431662" y="278664"/>
                  </a:cubicBezTo>
                  <a:cubicBezTo>
                    <a:pt x="443092" y="255804"/>
                    <a:pt x="535802" y="344069"/>
                    <a:pt x="563107" y="328194"/>
                  </a:cubicBezTo>
                  <a:cubicBezTo>
                    <a:pt x="563742" y="298349"/>
                    <a:pt x="504052" y="297079"/>
                    <a:pt x="486272" y="272949"/>
                  </a:cubicBezTo>
                  <a:cubicBezTo>
                    <a:pt x="462142" y="255169"/>
                    <a:pt x="461507" y="255804"/>
                    <a:pt x="428487" y="257709"/>
                  </a:cubicBezTo>
                  <a:cubicBezTo>
                    <a:pt x="400547" y="118644"/>
                    <a:pt x="415787" y="98324"/>
                    <a:pt x="533262" y="22124"/>
                  </a:cubicBezTo>
                  <a:cubicBezTo>
                    <a:pt x="578347" y="42444"/>
                    <a:pt x="611367" y="76099"/>
                    <a:pt x="651372" y="104039"/>
                  </a:cubicBezTo>
                  <a:cubicBezTo>
                    <a:pt x="649467" y="159284"/>
                    <a:pt x="643752" y="213259"/>
                    <a:pt x="653277" y="267234"/>
                  </a:cubicBezTo>
                  <a:cubicBezTo>
                    <a:pt x="625337" y="299619"/>
                    <a:pt x="599302" y="321209"/>
                    <a:pt x="550407" y="352324"/>
                  </a:cubicBezTo>
                  <a:close/>
                  <a:moveTo>
                    <a:pt x="362447" y="111024"/>
                  </a:moveTo>
                  <a:cubicBezTo>
                    <a:pt x="361812" y="137059"/>
                    <a:pt x="340222" y="276124"/>
                    <a:pt x="384037" y="261519"/>
                  </a:cubicBezTo>
                  <a:cubicBezTo>
                    <a:pt x="370702" y="227229"/>
                    <a:pt x="410072" y="110389"/>
                    <a:pt x="362447" y="111024"/>
                  </a:cubicBezTo>
                  <a:close/>
                  <a:moveTo>
                    <a:pt x="222112" y="274854"/>
                  </a:moveTo>
                  <a:cubicBezTo>
                    <a:pt x="194807" y="267234"/>
                    <a:pt x="166867" y="234849"/>
                    <a:pt x="138292" y="246279"/>
                  </a:cubicBezTo>
                  <a:cubicBezTo>
                    <a:pt x="140832" y="274219"/>
                    <a:pt x="241797" y="302159"/>
                    <a:pt x="269737" y="317399"/>
                  </a:cubicBezTo>
                  <a:cubicBezTo>
                    <a:pt x="303392" y="300254"/>
                    <a:pt x="234812" y="284379"/>
                    <a:pt x="222112" y="274854"/>
                  </a:cubicBezTo>
                  <a:close/>
                  <a:moveTo>
                    <a:pt x="199887" y="46889"/>
                  </a:moveTo>
                  <a:cubicBezTo>
                    <a:pt x="182107" y="69749"/>
                    <a:pt x="105272" y="126264"/>
                    <a:pt x="137657" y="151664"/>
                  </a:cubicBezTo>
                  <a:cubicBezTo>
                    <a:pt x="149722" y="130074"/>
                    <a:pt x="253227" y="46889"/>
                    <a:pt x="199887" y="46889"/>
                  </a:cubicBezTo>
                  <a:close/>
                  <a:moveTo>
                    <a:pt x="446267" y="123724"/>
                  </a:moveTo>
                  <a:cubicBezTo>
                    <a:pt x="410707" y="111659"/>
                    <a:pt x="443727" y="204369"/>
                    <a:pt x="440552" y="224054"/>
                  </a:cubicBezTo>
                  <a:cubicBezTo>
                    <a:pt x="449442" y="248184"/>
                    <a:pt x="468492" y="228499"/>
                    <a:pt x="462777" y="219609"/>
                  </a:cubicBezTo>
                  <a:cubicBezTo>
                    <a:pt x="455792" y="185319"/>
                    <a:pt x="462142" y="151664"/>
                    <a:pt x="446267" y="123724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392" name="Google Shape;392;p7"/>
            <p:cNvGrpSpPr/>
            <p:nvPr/>
          </p:nvGrpSpPr>
          <p:grpSpPr>
            <a:xfrm rot="890855">
              <a:off x="3181660" y="515636"/>
              <a:ext cx="370663" cy="217580"/>
              <a:chOff x="1429156" y="1387535"/>
              <a:chExt cx="657769" cy="386112"/>
            </a:xfrm>
          </p:grpSpPr>
          <p:sp>
            <p:nvSpPr>
              <p:cNvPr id="393" name="Google Shape;393;p7"/>
              <p:cNvSpPr/>
              <p:nvPr/>
            </p:nvSpPr>
            <p:spPr>
              <a:xfrm>
                <a:off x="1429156" y="1387535"/>
                <a:ext cx="657769" cy="386112"/>
              </a:xfrm>
              <a:custGeom>
                <a:avLst/>
                <a:gdLst/>
                <a:ahLst/>
                <a:cxnLst/>
                <a:rect l="l" t="t" r="r" b="b"/>
                <a:pathLst>
                  <a:path w="764848" h="448968" extrusionOk="0">
                    <a:moveTo>
                      <a:pt x="741700" y="448969"/>
                    </a:moveTo>
                    <a:cubicBezTo>
                      <a:pt x="719475" y="440079"/>
                      <a:pt x="715030" y="440714"/>
                      <a:pt x="686455" y="443889"/>
                    </a:cubicBezTo>
                    <a:cubicBezTo>
                      <a:pt x="552470" y="455319"/>
                      <a:pt x="419120" y="428649"/>
                      <a:pt x="285770" y="436269"/>
                    </a:cubicBezTo>
                    <a:cubicBezTo>
                      <a:pt x="193060" y="430554"/>
                      <a:pt x="98445" y="428649"/>
                      <a:pt x="6370" y="441349"/>
                    </a:cubicBezTo>
                    <a:cubicBezTo>
                      <a:pt x="-45700" y="400709"/>
                      <a:pt x="237510" y="281329"/>
                      <a:pt x="273070" y="259739"/>
                    </a:cubicBezTo>
                    <a:cubicBezTo>
                      <a:pt x="431820" y="183539"/>
                      <a:pt x="582950" y="91464"/>
                      <a:pt x="735985" y="3834"/>
                    </a:cubicBezTo>
                    <a:cubicBezTo>
                      <a:pt x="748685" y="-3786"/>
                      <a:pt x="759480" y="24"/>
                      <a:pt x="761385" y="14629"/>
                    </a:cubicBezTo>
                    <a:cubicBezTo>
                      <a:pt x="772180" y="114324"/>
                      <a:pt x="753765" y="215924"/>
                      <a:pt x="759480" y="316889"/>
                    </a:cubicBezTo>
                    <a:cubicBezTo>
                      <a:pt x="752495" y="359434"/>
                      <a:pt x="769640" y="414044"/>
                      <a:pt x="741700" y="448969"/>
                    </a:cubicBezTo>
                    <a:close/>
                    <a:moveTo>
                      <a:pt x="615970" y="418489"/>
                    </a:moveTo>
                    <a:cubicBezTo>
                      <a:pt x="647720" y="425474"/>
                      <a:pt x="636290" y="413409"/>
                      <a:pt x="645815" y="393724"/>
                    </a:cubicBezTo>
                    <a:cubicBezTo>
                      <a:pt x="661690" y="396264"/>
                      <a:pt x="657880" y="414044"/>
                      <a:pt x="669945" y="421029"/>
                    </a:cubicBezTo>
                    <a:cubicBezTo>
                      <a:pt x="675660" y="420394"/>
                      <a:pt x="682645" y="420394"/>
                      <a:pt x="690900" y="419759"/>
                    </a:cubicBezTo>
                    <a:cubicBezTo>
                      <a:pt x="692170" y="410234"/>
                      <a:pt x="692805" y="402614"/>
                      <a:pt x="694075" y="394994"/>
                    </a:cubicBezTo>
                    <a:cubicBezTo>
                      <a:pt x="703600" y="394994"/>
                      <a:pt x="705505" y="401979"/>
                      <a:pt x="708680" y="407059"/>
                    </a:cubicBezTo>
                    <a:cubicBezTo>
                      <a:pt x="718205" y="421664"/>
                      <a:pt x="735350" y="405154"/>
                      <a:pt x="734080" y="391819"/>
                    </a:cubicBezTo>
                    <a:cubicBezTo>
                      <a:pt x="734715" y="274344"/>
                      <a:pt x="747415" y="153059"/>
                      <a:pt x="738525" y="37489"/>
                    </a:cubicBezTo>
                    <a:cubicBezTo>
                      <a:pt x="616605" y="87019"/>
                      <a:pt x="508020" y="171474"/>
                      <a:pt x="388005" y="229259"/>
                    </a:cubicBezTo>
                    <a:cubicBezTo>
                      <a:pt x="278785" y="288314"/>
                      <a:pt x="157500" y="328954"/>
                      <a:pt x="59710" y="406424"/>
                    </a:cubicBezTo>
                    <a:cubicBezTo>
                      <a:pt x="81300" y="415949"/>
                      <a:pt x="101620" y="415949"/>
                      <a:pt x="122575" y="412139"/>
                    </a:cubicBezTo>
                    <a:cubicBezTo>
                      <a:pt x="125115" y="401344"/>
                      <a:pt x="127020" y="392454"/>
                      <a:pt x="128925" y="383564"/>
                    </a:cubicBezTo>
                    <a:cubicBezTo>
                      <a:pt x="154325" y="379119"/>
                      <a:pt x="141625" y="432459"/>
                      <a:pt x="165120" y="404519"/>
                    </a:cubicBezTo>
                    <a:cubicBezTo>
                      <a:pt x="167025" y="400074"/>
                      <a:pt x="165755" y="393724"/>
                      <a:pt x="174010" y="391819"/>
                    </a:cubicBezTo>
                    <a:cubicBezTo>
                      <a:pt x="194965" y="416584"/>
                      <a:pt x="208935" y="421664"/>
                      <a:pt x="221000" y="386104"/>
                    </a:cubicBezTo>
                    <a:cubicBezTo>
                      <a:pt x="238145" y="394994"/>
                      <a:pt x="238780" y="428649"/>
                      <a:pt x="264180" y="408964"/>
                    </a:cubicBezTo>
                    <a:cubicBezTo>
                      <a:pt x="266085" y="401344"/>
                      <a:pt x="267990" y="393724"/>
                      <a:pt x="269895" y="385469"/>
                    </a:cubicBezTo>
                    <a:cubicBezTo>
                      <a:pt x="286405" y="388644"/>
                      <a:pt x="279420" y="407059"/>
                      <a:pt x="292755" y="414044"/>
                    </a:cubicBezTo>
                    <a:cubicBezTo>
                      <a:pt x="299105" y="413409"/>
                      <a:pt x="308630" y="412774"/>
                      <a:pt x="314345" y="412139"/>
                    </a:cubicBezTo>
                    <a:cubicBezTo>
                      <a:pt x="323870" y="404519"/>
                      <a:pt x="314980" y="392454"/>
                      <a:pt x="327045" y="388644"/>
                    </a:cubicBezTo>
                    <a:cubicBezTo>
                      <a:pt x="339745" y="400709"/>
                      <a:pt x="348635" y="422934"/>
                      <a:pt x="374670" y="409599"/>
                    </a:cubicBezTo>
                    <a:cubicBezTo>
                      <a:pt x="374035" y="400709"/>
                      <a:pt x="373400" y="391819"/>
                      <a:pt x="372765" y="379119"/>
                    </a:cubicBezTo>
                    <a:cubicBezTo>
                      <a:pt x="405785" y="384199"/>
                      <a:pt x="385465" y="430554"/>
                      <a:pt x="425470" y="414679"/>
                    </a:cubicBezTo>
                    <a:cubicBezTo>
                      <a:pt x="429915" y="409599"/>
                      <a:pt x="424200" y="399439"/>
                      <a:pt x="434360" y="394994"/>
                    </a:cubicBezTo>
                    <a:cubicBezTo>
                      <a:pt x="445790" y="408329"/>
                      <a:pt x="454045" y="430554"/>
                      <a:pt x="478810" y="416584"/>
                    </a:cubicBezTo>
                    <a:cubicBezTo>
                      <a:pt x="485160" y="407694"/>
                      <a:pt x="473730" y="396264"/>
                      <a:pt x="483890" y="386739"/>
                    </a:cubicBezTo>
                    <a:cubicBezTo>
                      <a:pt x="503575" y="401344"/>
                      <a:pt x="502940" y="441984"/>
                      <a:pt x="535325" y="421029"/>
                    </a:cubicBezTo>
                    <a:cubicBezTo>
                      <a:pt x="535960" y="410234"/>
                      <a:pt x="536595" y="398804"/>
                      <a:pt x="537865" y="386739"/>
                    </a:cubicBezTo>
                    <a:cubicBezTo>
                      <a:pt x="560090" y="389914"/>
                      <a:pt x="549295" y="410869"/>
                      <a:pt x="561360" y="421029"/>
                    </a:cubicBezTo>
                    <a:cubicBezTo>
                      <a:pt x="600730" y="433094"/>
                      <a:pt x="587395" y="409599"/>
                      <a:pt x="600095" y="388009"/>
                    </a:cubicBezTo>
                    <a:cubicBezTo>
                      <a:pt x="605810" y="398169"/>
                      <a:pt x="610255" y="407059"/>
                      <a:pt x="615970" y="418489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394" name="Google Shape;394;p7"/>
              <p:cNvSpPr/>
              <p:nvPr/>
            </p:nvSpPr>
            <p:spPr>
              <a:xfrm>
                <a:off x="1703617" y="1534561"/>
                <a:ext cx="308110" cy="146566"/>
              </a:xfrm>
              <a:custGeom>
                <a:avLst/>
                <a:gdLst/>
                <a:ahLst/>
                <a:cxnLst/>
                <a:rect l="l" t="t" r="r" b="b"/>
                <a:pathLst>
                  <a:path w="358267" h="170426" extrusionOk="0">
                    <a:moveTo>
                      <a:pt x="331351" y="0"/>
                    </a:moveTo>
                    <a:cubicBezTo>
                      <a:pt x="385326" y="29845"/>
                      <a:pt x="340241" y="100330"/>
                      <a:pt x="347226" y="149860"/>
                    </a:cubicBezTo>
                    <a:cubicBezTo>
                      <a:pt x="345956" y="186690"/>
                      <a:pt x="250706" y="162560"/>
                      <a:pt x="222766" y="163830"/>
                    </a:cubicBezTo>
                    <a:cubicBezTo>
                      <a:pt x="152281" y="173990"/>
                      <a:pt x="81796" y="159385"/>
                      <a:pt x="10676" y="165735"/>
                    </a:cubicBezTo>
                    <a:cubicBezTo>
                      <a:pt x="-67429" y="148590"/>
                      <a:pt x="307856" y="15240"/>
                      <a:pt x="331351" y="0"/>
                    </a:cubicBezTo>
                    <a:close/>
                    <a:moveTo>
                      <a:pt x="331986" y="27305"/>
                    </a:moveTo>
                    <a:cubicBezTo>
                      <a:pt x="281821" y="40005"/>
                      <a:pt x="86241" y="122555"/>
                      <a:pt x="64651" y="139700"/>
                    </a:cubicBezTo>
                    <a:cubicBezTo>
                      <a:pt x="146566" y="156845"/>
                      <a:pt x="236736" y="147955"/>
                      <a:pt x="321191" y="142875"/>
                    </a:cubicBezTo>
                    <a:cubicBezTo>
                      <a:pt x="327541" y="104140"/>
                      <a:pt x="333891" y="66675"/>
                      <a:pt x="331986" y="27305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395" name="Google Shape;395;p7"/>
            <p:cNvSpPr/>
            <p:nvPr/>
          </p:nvSpPr>
          <p:spPr>
            <a:xfrm rot="-2499483">
              <a:off x="4165391" y="919169"/>
              <a:ext cx="428994" cy="113072"/>
            </a:xfrm>
            <a:custGeom>
              <a:avLst/>
              <a:gdLst/>
              <a:ahLst/>
              <a:cxnLst/>
              <a:rect l="l" t="t" r="r" b="b"/>
              <a:pathLst>
                <a:path w="884171" h="233045" extrusionOk="0">
                  <a:moveTo>
                    <a:pt x="857928" y="0"/>
                  </a:moveTo>
                  <a:cubicBezTo>
                    <a:pt x="574717" y="35560"/>
                    <a:pt x="287698" y="28575"/>
                    <a:pt x="3218" y="62230"/>
                  </a:cubicBezTo>
                  <a:cubicBezTo>
                    <a:pt x="6393" y="102870"/>
                    <a:pt x="-13927" y="213360"/>
                    <a:pt x="19727" y="233045"/>
                  </a:cubicBezTo>
                  <a:cubicBezTo>
                    <a:pt x="151173" y="226695"/>
                    <a:pt x="281348" y="213995"/>
                    <a:pt x="413427" y="214630"/>
                  </a:cubicBezTo>
                  <a:cubicBezTo>
                    <a:pt x="563923" y="219075"/>
                    <a:pt x="715053" y="208280"/>
                    <a:pt x="865548" y="195580"/>
                  </a:cubicBezTo>
                  <a:cubicBezTo>
                    <a:pt x="899203" y="207010"/>
                    <a:pt x="881423" y="5080"/>
                    <a:pt x="857928" y="0"/>
                  </a:cubicBezTo>
                  <a:close/>
                  <a:moveTo>
                    <a:pt x="860467" y="169545"/>
                  </a:moveTo>
                  <a:cubicBezTo>
                    <a:pt x="825542" y="180340"/>
                    <a:pt x="790617" y="177165"/>
                    <a:pt x="756328" y="185420"/>
                  </a:cubicBezTo>
                  <a:cubicBezTo>
                    <a:pt x="748707" y="175260"/>
                    <a:pt x="742357" y="167005"/>
                    <a:pt x="735373" y="157480"/>
                  </a:cubicBezTo>
                  <a:cubicBezTo>
                    <a:pt x="723942" y="175260"/>
                    <a:pt x="730928" y="186690"/>
                    <a:pt x="703623" y="183515"/>
                  </a:cubicBezTo>
                  <a:cubicBezTo>
                    <a:pt x="699813" y="175895"/>
                    <a:pt x="695367" y="168275"/>
                    <a:pt x="690923" y="160020"/>
                  </a:cubicBezTo>
                  <a:cubicBezTo>
                    <a:pt x="677588" y="164465"/>
                    <a:pt x="685842" y="179070"/>
                    <a:pt x="676317" y="184150"/>
                  </a:cubicBezTo>
                  <a:cubicBezTo>
                    <a:pt x="662982" y="182245"/>
                    <a:pt x="673778" y="159385"/>
                    <a:pt x="654092" y="161290"/>
                  </a:cubicBezTo>
                  <a:cubicBezTo>
                    <a:pt x="652188" y="168910"/>
                    <a:pt x="649648" y="177800"/>
                    <a:pt x="647742" y="186690"/>
                  </a:cubicBezTo>
                  <a:cubicBezTo>
                    <a:pt x="598213" y="209550"/>
                    <a:pt x="632503" y="132080"/>
                    <a:pt x="597578" y="128270"/>
                  </a:cubicBezTo>
                  <a:cubicBezTo>
                    <a:pt x="574717" y="146050"/>
                    <a:pt x="625517" y="198120"/>
                    <a:pt x="575988" y="194310"/>
                  </a:cubicBezTo>
                  <a:cubicBezTo>
                    <a:pt x="571542" y="184150"/>
                    <a:pt x="566463" y="172720"/>
                    <a:pt x="561382" y="160020"/>
                  </a:cubicBezTo>
                  <a:cubicBezTo>
                    <a:pt x="548682" y="168910"/>
                    <a:pt x="555667" y="180975"/>
                    <a:pt x="551223" y="189865"/>
                  </a:cubicBezTo>
                  <a:cubicBezTo>
                    <a:pt x="527727" y="199390"/>
                    <a:pt x="528363" y="180340"/>
                    <a:pt x="515663" y="167640"/>
                  </a:cubicBezTo>
                  <a:cubicBezTo>
                    <a:pt x="506138" y="172720"/>
                    <a:pt x="510582" y="179070"/>
                    <a:pt x="509948" y="184785"/>
                  </a:cubicBezTo>
                  <a:cubicBezTo>
                    <a:pt x="503598" y="211455"/>
                    <a:pt x="478832" y="184150"/>
                    <a:pt x="477563" y="168275"/>
                  </a:cubicBezTo>
                  <a:cubicBezTo>
                    <a:pt x="475657" y="168275"/>
                    <a:pt x="473118" y="168910"/>
                    <a:pt x="471213" y="168910"/>
                  </a:cubicBezTo>
                  <a:cubicBezTo>
                    <a:pt x="468673" y="176530"/>
                    <a:pt x="468038" y="185420"/>
                    <a:pt x="468673" y="192405"/>
                  </a:cubicBezTo>
                  <a:cubicBezTo>
                    <a:pt x="419143" y="222885"/>
                    <a:pt x="449623" y="139065"/>
                    <a:pt x="420413" y="134620"/>
                  </a:cubicBezTo>
                  <a:cubicBezTo>
                    <a:pt x="403268" y="157480"/>
                    <a:pt x="441368" y="204470"/>
                    <a:pt x="384852" y="194310"/>
                  </a:cubicBezTo>
                  <a:cubicBezTo>
                    <a:pt x="379773" y="186690"/>
                    <a:pt x="374057" y="178435"/>
                    <a:pt x="367707" y="168910"/>
                  </a:cubicBezTo>
                  <a:cubicBezTo>
                    <a:pt x="355643" y="175260"/>
                    <a:pt x="365802" y="188595"/>
                    <a:pt x="356277" y="194310"/>
                  </a:cubicBezTo>
                  <a:cubicBezTo>
                    <a:pt x="341038" y="190500"/>
                    <a:pt x="348023" y="171450"/>
                    <a:pt x="337227" y="164465"/>
                  </a:cubicBezTo>
                  <a:cubicBezTo>
                    <a:pt x="323893" y="161290"/>
                    <a:pt x="327702" y="179705"/>
                    <a:pt x="325798" y="187960"/>
                  </a:cubicBezTo>
                  <a:cubicBezTo>
                    <a:pt x="311827" y="185420"/>
                    <a:pt x="316907" y="161290"/>
                    <a:pt x="299763" y="167640"/>
                  </a:cubicBezTo>
                  <a:cubicBezTo>
                    <a:pt x="299127" y="175260"/>
                    <a:pt x="298493" y="183515"/>
                    <a:pt x="297857" y="193040"/>
                  </a:cubicBezTo>
                  <a:cubicBezTo>
                    <a:pt x="284523" y="198120"/>
                    <a:pt x="270552" y="196215"/>
                    <a:pt x="255313" y="193675"/>
                  </a:cubicBezTo>
                  <a:cubicBezTo>
                    <a:pt x="253407" y="123190"/>
                    <a:pt x="226102" y="121285"/>
                    <a:pt x="228643" y="193675"/>
                  </a:cubicBezTo>
                  <a:cubicBezTo>
                    <a:pt x="208957" y="210185"/>
                    <a:pt x="200068" y="191770"/>
                    <a:pt x="189907" y="181610"/>
                  </a:cubicBezTo>
                  <a:cubicBezTo>
                    <a:pt x="187368" y="183515"/>
                    <a:pt x="184827" y="184150"/>
                    <a:pt x="184193" y="185420"/>
                  </a:cubicBezTo>
                  <a:cubicBezTo>
                    <a:pt x="179748" y="215265"/>
                    <a:pt x="160063" y="195580"/>
                    <a:pt x="153713" y="178435"/>
                  </a:cubicBezTo>
                  <a:cubicBezTo>
                    <a:pt x="136568" y="176530"/>
                    <a:pt x="152443" y="219075"/>
                    <a:pt x="127043" y="200025"/>
                  </a:cubicBezTo>
                  <a:cubicBezTo>
                    <a:pt x="124502" y="193040"/>
                    <a:pt x="122598" y="184150"/>
                    <a:pt x="116248" y="179070"/>
                  </a:cubicBezTo>
                  <a:cubicBezTo>
                    <a:pt x="104818" y="182245"/>
                    <a:pt x="108627" y="191135"/>
                    <a:pt x="106088" y="197485"/>
                  </a:cubicBezTo>
                  <a:cubicBezTo>
                    <a:pt x="76877" y="236855"/>
                    <a:pt x="86402" y="157480"/>
                    <a:pt x="76877" y="144780"/>
                  </a:cubicBezTo>
                  <a:cubicBezTo>
                    <a:pt x="43857" y="125095"/>
                    <a:pt x="66718" y="187325"/>
                    <a:pt x="62273" y="203200"/>
                  </a:cubicBezTo>
                  <a:cubicBezTo>
                    <a:pt x="52113" y="213360"/>
                    <a:pt x="41318" y="208280"/>
                    <a:pt x="29888" y="208280"/>
                  </a:cubicBezTo>
                  <a:cubicBezTo>
                    <a:pt x="26077" y="177165"/>
                    <a:pt x="5123" y="95250"/>
                    <a:pt x="35602" y="78740"/>
                  </a:cubicBezTo>
                  <a:cubicBezTo>
                    <a:pt x="133393" y="58420"/>
                    <a:pt x="233723" y="57785"/>
                    <a:pt x="333418" y="53975"/>
                  </a:cubicBezTo>
                  <a:cubicBezTo>
                    <a:pt x="505502" y="41910"/>
                    <a:pt x="680763" y="26670"/>
                    <a:pt x="852213" y="30480"/>
                  </a:cubicBezTo>
                  <a:cubicBezTo>
                    <a:pt x="863007" y="74930"/>
                    <a:pt x="864913" y="125730"/>
                    <a:pt x="860467" y="169545"/>
                  </a:cubicBezTo>
                  <a:close/>
                  <a:moveTo>
                    <a:pt x="776648" y="102235"/>
                  </a:moveTo>
                  <a:cubicBezTo>
                    <a:pt x="776648" y="144780"/>
                    <a:pt x="831892" y="132080"/>
                    <a:pt x="839513" y="100965"/>
                  </a:cubicBezTo>
                  <a:cubicBezTo>
                    <a:pt x="838878" y="50800"/>
                    <a:pt x="779188" y="59055"/>
                    <a:pt x="776648" y="102235"/>
                  </a:cubicBezTo>
                  <a:close/>
                  <a:moveTo>
                    <a:pt x="796967" y="102235"/>
                  </a:moveTo>
                  <a:cubicBezTo>
                    <a:pt x="799507" y="89535"/>
                    <a:pt x="809032" y="91440"/>
                    <a:pt x="817288" y="101600"/>
                  </a:cubicBezTo>
                  <a:cubicBezTo>
                    <a:pt x="809032" y="107315"/>
                    <a:pt x="796332" y="116205"/>
                    <a:pt x="796967" y="10223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396" name="Google Shape;396;p7"/>
            <p:cNvSpPr/>
            <p:nvPr/>
          </p:nvSpPr>
          <p:spPr>
            <a:xfrm>
              <a:off x="674582" y="523294"/>
              <a:ext cx="375105" cy="294447"/>
            </a:xfrm>
            <a:custGeom>
              <a:avLst/>
              <a:gdLst/>
              <a:ahLst/>
              <a:cxnLst/>
              <a:rect l="l" t="t" r="r" b="b"/>
              <a:pathLst>
                <a:path w="773413" h="607108" extrusionOk="0">
                  <a:moveTo>
                    <a:pt x="330200" y="266676"/>
                  </a:moveTo>
                  <a:cubicBezTo>
                    <a:pt x="311785" y="287631"/>
                    <a:pt x="356870" y="297791"/>
                    <a:pt x="365125" y="312396"/>
                  </a:cubicBezTo>
                  <a:cubicBezTo>
                    <a:pt x="452120" y="383516"/>
                    <a:pt x="374650" y="271121"/>
                    <a:pt x="330200" y="266676"/>
                  </a:cubicBezTo>
                  <a:close/>
                  <a:moveTo>
                    <a:pt x="345440" y="379706"/>
                  </a:moveTo>
                  <a:cubicBezTo>
                    <a:pt x="343535" y="361291"/>
                    <a:pt x="321945" y="360021"/>
                    <a:pt x="318770" y="343511"/>
                  </a:cubicBezTo>
                  <a:cubicBezTo>
                    <a:pt x="320675" y="320016"/>
                    <a:pt x="302260" y="323826"/>
                    <a:pt x="288925" y="317476"/>
                  </a:cubicBezTo>
                  <a:cubicBezTo>
                    <a:pt x="288290" y="309856"/>
                    <a:pt x="287655" y="302871"/>
                    <a:pt x="287020" y="295886"/>
                  </a:cubicBezTo>
                  <a:cubicBezTo>
                    <a:pt x="256540" y="302871"/>
                    <a:pt x="237490" y="313031"/>
                    <a:pt x="245745" y="340336"/>
                  </a:cubicBezTo>
                  <a:cubicBezTo>
                    <a:pt x="258445" y="358116"/>
                    <a:pt x="277495" y="337796"/>
                    <a:pt x="294005" y="347956"/>
                  </a:cubicBezTo>
                  <a:cubicBezTo>
                    <a:pt x="292100" y="368911"/>
                    <a:pt x="304800" y="377801"/>
                    <a:pt x="325120" y="377801"/>
                  </a:cubicBezTo>
                  <a:cubicBezTo>
                    <a:pt x="336550" y="404471"/>
                    <a:pt x="335915" y="405106"/>
                    <a:pt x="358775" y="416536"/>
                  </a:cubicBezTo>
                  <a:cubicBezTo>
                    <a:pt x="372110" y="422251"/>
                    <a:pt x="386715" y="457176"/>
                    <a:pt x="400050" y="436221"/>
                  </a:cubicBezTo>
                  <a:cubicBezTo>
                    <a:pt x="391795" y="396851"/>
                    <a:pt x="360680" y="405106"/>
                    <a:pt x="345440" y="379706"/>
                  </a:cubicBezTo>
                  <a:close/>
                  <a:moveTo>
                    <a:pt x="507365" y="428601"/>
                  </a:moveTo>
                  <a:cubicBezTo>
                    <a:pt x="495935" y="401296"/>
                    <a:pt x="474345" y="382881"/>
                    <a:pt x="453390" y="364466"/>
                  </a:cubicBezTo>
                  <a:cubicBezTo>
                    <a:pt x="431165" y="346051"/>
                    <a:pt x="431165" y="391136"/>
                    <a:pt x="451485" y="393676"/>
                  </a:cubicBezTo>
                  <a:cubicBezTo>
                    <a:pt x="487045" y="408916"/>
                    <a:pt x="488315" y="451461"/>
                    <a:pt x="525145" y="467336"/>
                  </a:cubicBezTo>
                  <a:cubicBezTo>
                    <a:pt x="542925" y="447651"/>
                    <a:pt x="513715" y="441301"/>
                    <a:pt x="507365" y="428601"/>
                  </a:cubicBezTo>
                  <a:close/>
                  <a:moveTo>
                    <a:pt x="504825" y="315571"/>
                  </a:moveTo>
                  <a:cubicBezTo>
                    <a:pt x="500380" y="301601"/>
                    <a:pt x="481965" y="299061"/>
                    <a:pt x="480060" y="284456"/>
                  </a:cubicBezTo>
                  <a:cubicBezTo>
                    <a:pt x="474980" y="258421"/>
                    <a:pt x="442595" y="265406"/>
                    <a:pt x="434340" y="241276"/>
                  </a:cubicBezTo>
                  <a:cubicBezTo>
                    <a:pt x="421005" y="238101"/>
                    <a:pt x="410210" y="251436"/>
                    <a:pt x="398145" y="240006"/>
                  </a:cubicBezTo>
                  <a:cubicBezTo>
                    <a:pt x="403860" y="233656"/>
                    <a:pt x="408940" y="232386"/>
                    <a:pt x="417195" y="228576"/>
                  </a:cubicBezTo>
                  <a:cubicBezTo>
                    <a:pt x="400050" y="175871"/>
                    <a:pt x="313690" y="272391"/>
                    <a:pt x="419735" y="267311"/>
                  </a:cubicBezTo>
                  <a:cubicBezTo>
                    <a:pt x="422275" y="289536"/>
                    <a:pt x="445770" y="278741"/>
                    <a:pt x="461645" y="288266"/>
                  </a:cubicBezTo>
                  <a:cubicBezTo>
                    <a:pt x="460375" y="315571"/>
                    <a:pt x="490855" y="330176"/>
                    <a:pt x="508000" y="347321"/>
                  </a:cubicBezTo>
                  <a:cubicBezTo>
                    <a:pt x="532130" y="360656"/>
                    <a:pt x="526415" y="399391"/>
                    <a:pt x="563245" y="392406"/>
                  </a:cubicBezTo>
                  <a:cubicBezTo>
                    <a:pt x="560070" y="370181"/>
                    <a:pt x="537210" y="365101"/>
                    <a:pt x="537210" y="340971"/>
                  </a:cubicBezTo>
                  <a:cubicBezTo>
                    <a:pt x="524510" y="334621"/>
                    <a:pt x="509270" y="329541"/>
                    <a:pt x="504825" y="315571"/>
                  </a:cubicBezTo>
                  <a:close/>
                  <a:moveTo>
                    <a:pt x="744220" y="156186"/>
                  </a:moveTo>
                  <a:cubicBezTo>
                    <a:pt x="658495" y="119991"/>
                    <a:pt x="573405" y="78081"/>
                    <a:pt x="509270" y="8231"/>
                  </a:cubicBezTo>
                  <a:cubicBezTo>
                    <a:pt x="478155" y="-22249"/>
                    <a:pt x="454660" y="40616"/>
                    <a:pt x="430530" y="55856"/>
                  </a:cubicBezTo>
                  <a:cubicBezTo>
                    <a:pt x="309880" y="170156"/>
                    <a:pt x="172720" y="286361"/>
                    <a:pt x="0" y="294616"/>
                  </a:cubicBezTo>
                  <a:cubicBezTo>
                    <a:pt x="14605" y="319381"/>
                    <a:pt x="14605" y="318746"/>
                    <a:pt x="29845" y="328271"/>
                  </a:cubicBezTo>
                  <a:cubicBezTo>
                    <a:pt x="91440" y="365736"/>
                    <a:pt x="144780" y="415901"/>
                    <a:pt x="205740" y="454001"/>
                  </a:cubicBezTo>
                  <a:cubicBezTo>
                    <a:pt x="279400" y="483211"/>
                    <a:pt x="368935" y="638786"/>
                    <a:pt x="440690" y="601322"/>
                  </a:cubicBezTo>
                  <a:cubicBezTo>
                    <a:pt x="623570" y="562586"/>
                    <a:pt x="855980" y="342876"/>
                    <a:pt x="744220" y="156186"/>
                  </a:cubicBezTo>
                  <a:close/>
                  <a:moveTo>
                    <a:pt x="412750" y="585447"/>
                  </a:moveTo>
                  <a:cubicBezTo>
                    <a:pt x="372110" y="579731"/>
                    <a:pt x="340995" y="535916"/>
                    <a:pt x="308610" y="511786"/>
                  </a:cubicBezTo>
                  <a:cubicBezTo>
                    <a:pt x="229235" y="438761"/>
                    <a:pt x="133985" y="389866"/>
                    <a:pt x="57150" y="314301"/>
                  </a:cubicBezTo>
                  <a:cubicBezTo>
                    <a:pt x="231140" y="271756"/>
                    <a:pt x="370840" y="152376"/>
                    <a:pt x="493395" y="26646"/>
                  </a:cubicBezTo>
                  <a:cubicBezTo>
                    <a:pt x="561975" y="90781"/>
                    <a:pt x="644525" y="126976"/>
                    <a:pt x="723265" y="173966"/>
                  </a:cubicBezTo>
                  <a:cubicBezTo>
                    <a:pt x="699135" y="203176"/>
                    <a:pt x="664210" y="216511"/>
                    <a:pt x="643255" y="243816"/>
                  </a:cubicBezTo>
                  <a:cubicBezTo>
                    <a:pt x="660400" y="283186"/>
                    <a:pt x="710565" y="292076"/>
                    <a:pt x="733425" y="327636"/>
                  </a:cubicBezTo>
                  <a:cubicBezTo>
                    <a:pt x="689610" y="466701"/>
                    <a:pt x="548005" y="554966"/>
                    <a:pt x="412750" y="585447"/>
                  </a:cubicBezTo>
                  <a:close/>
                  <a:moveTo>
                    <a:pt x="674370" y="250166"/>
                  </a:moveTo>
                  <a:cubicBezTo>
                    <a:pt x="697865" y="229211"/>
                    <a:pt x="714375" y="205716"/>
                    <a:pt x="743585" y="197461"/>
                  </a:cubicBezTo>
                  <a:cubicBezTo>
                    <a:pt x="744855" y="232386"/>
                    <a:pt x="751205" y="265406"/>
                    <a:pt x="738505" y="299061"/>
                  </a:cubicBezTo>
                  <a:cubicBezTo>
                    <a:pt x="712470" y="288266"/>
                    <a:pt x="697865" y="265406"/>
                    <a:pt x="674370" y="250166"/>
                  </a:cubicBezTo>
                  <a:close/>
                  <a:moveTo>
                    <a:pt x="641985" y="310491"/>
                  </a:moveTo>
                  <a:cubicBezTo>
                    <a:pt x="619760" y="306681"/>
                    <a:pt x="605790" y="289536"/>
                    <a:pt x="589280" y="280011"/>
                  </a:cubicBezTo>
                  <a:cubicBezTo>
                    <a:pt x="587375" y="270486"/>
                    <a:pt x="586105" y="263501"/>
                    <a:pt x="584835" y="255881"/>
                  </a:cubicBezTo>
                  <a:cubicBezTo>
                    <a:pt x="541020" y="246356"/>
                    <a:pt x="568960" y="223496"/>
                    <a:pt x="506095" y="215241"/>
                  </a:cubicBezTo>
                  <a:cubicBezTo>
                    <a:pt x="534670" y="166346"/>
                    <a:pt x="490220" y="189841"/>
                    <a:pt x="461645" y="186031"/>
                  </a:cubicBezTo>
                  <a:cubicBezTo>
                    <a:pt x="436245" y="172061"/>
                    <a:pt x="474345" y="158726"/>
                    <a:pt x="487045" y="156186"/>
                  </a:cubicBezTo>
                  <a:cubicBezTo>
                    <a:pt x="502920" y="130786"/>
                    <a:pt x="456565" y="133961"/>
                    <a:pt x="447040" y="148566"/>
                  </a:cubicBezTo>
                  <a:cubicBezTo>
                    <a:pt x="419100" y="174601"/>
                    <a:pt x="444500" y="210796"/>
                    <a:pt x="478790" y="206986"/>
                  </a:cubicBezTo>
                  <a:cubicBezTo>
                    <a:pt x="490855" y="245086"/>
                    <a:pt x="502285" y="234291"/>
                    <a:pt x="534670" y="244451"/>
                  </a:cubicBezTo>
                  <a:cubicBezTo>
                    <a:pt x="539115" y="264771"/>
                    <a:pt x="565785" y="269851"/>
                    <a:pt x="571500" y="292711"/>
                  </a:cubicBezTo>
                  <a:cubicBezTo>
                    <a:pt x="590550" y="305411"/>
                    <a:pt x="613410" y="332081"/>
                    <a:pt x="638175" y="329541"/>
                  </a:cubicBezTo>
                  <a:cubicBezTo>
                    <a:pt x="647700" y="327636"/>
                    <a:pt x="648335" y="313666"/>
                    <a:pt x="641985" y="310491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397" name="Google Shape;397;p7"/>
            <p:cNvGrpSpPr/>
            <p:nvPr/>
          </p:nvGrpSpPr>
          <p:grpSpPr>
            <a:xfrm>
              <a:off x="3707787" y="505390"/>
              <a:ext cx="212392" cy="256778"/>
              <a:chOff x="1010452" y="1144365"/>
              <a:chExt cx="376916" cy="455685"/>
            </a:xfrm>
          </p:grpSpPr>
          <p:sp>
            <p:nvSpPr>
              <p:cNvPr id="398" name="Google Shape;398;p7"/>
              <p:cNvSpPr/>
              <p:nvPr/>
            </p:nvSpPr>
            <p:spPr>
              <a:xfrm>
                <a:off x="1010452" y="1144365"/>
                <a:ext cx="376916" cy="455685"/>
              </a:xfrm>
              <a:custGeom>
                <a:avLst/>
                <a:gdLst/>
                <a:ahLst/>
                <a:cxnLst/>
                <a:rect l="l" t="t" r="r" b="b"/>
                <a:pathLst>
                  <a:path w="438274" h="529866" extrusionOk="0">
                    <a:moveTo>
                      <a:pt x="42669" y="358775"/>
                    </a:moveTo>
                    <a:cubicBezTo>
                      <a:pt x="32509" y="365760"/>
                      <a:pt x="24889" y="370840"/>
                      <a:pt x="16634" y="376555"/>
                    </a:cubicBezTo>
                    <a:cubicBezTo>
                      <a:pt x="759" y="367030"/>
                      <a:pt x="-511" y="353060"/>
                      <a:pt x="124" y="337820"/>
                    </a:cubicBezTo>
                    <a:cubicBezTo>
                      <a:pt x="25524" y="336550"/>
                      <a:pt x="44574" y="340360"/>
                      <a:pt x="69339" y="353060"/>
                    </a:cubicBezTo>
                    <a:cubicBezTo>
                      <a:pt x="81404" y="349250"/>
                      <a:pt x="94739" y="345440"/>
                      <a:pt x="107439" y="340995"/>
                    </a:cubicBezTo>
                    <a:cubicBezTo>
                      <a:pt x="139189" y="224155"/>
                      <a:pt x="129029" y="254000"/>
                      <a:pt x="172209" y="186055"/>
                    </a:cubicBezTo>
                    <a:cubicBezTo>
                      <a:pt x="136014" y="133985"/>
                      <a:pt x="101089" y="64770"/>
                      <a:pt x="130934" y="0"/>
                    </a:cubicBezTo>
                    <a:cubicBezTo>
                      <a:pt x="181099" y="8255"/>
                      <a:pt x="230629" y="101600"/>
                      <a:pt x="237614" y="151130"/>
                    </a:cubicBezTo>
                    <a:cubicBezTo>
                      <a:pt x="282699" y="160020"/>
                      <a:pt x="330324" y="148590"/>
                      <a:pt x="366519" y="186055"/>
                    </a:cubicBezTo>
                    <a:cubicBezTo>
                      <a:pt x="391284" y="211455"/>
                      <a:pt x="430654" y="226695"/>
                      <a:pt x="438274" y="264795"/>
                    </a:cubicBezTo>
                    <a:cubicBezTo>
                      <a:pt x="363344" y="320040"/>
                      <a:pt x="256029" y="259080"/>
                      <a:pt x="195704" y="205740"/>
                    </a:cubicBezTo>
                    <a:cubicBezTo>
                      <a:pt x="153794" y="228600"/>
                      <a:pt x="141094" y="292100"/>
                      <a:pt x="136649" y="332740"/>
                    </a:cubicBezTo>
                    <a:cubicBezTo>
                      <a:pt x="143634" y="339090"/>
                      <a:pt x="151889" y="345440"/>
                      <a:pt x="160779" y="353060"/>
                    </a:cubicBezTo>
                    <a:cubicBezTo>
                      <a:pt x="169669" y="349885"/>
                      <a:pt x="178559" y="346075"/>
                      <a:pt x="188084" y="342900"/>
                    </a:cubicBezTo>
                    <a:cubicBezTo>
                      <a:pt x="193799" y="347345"/>
                      <a:pt x="199514" y="351790"/>
                      <a:pt x="205864" y="357505"/>
                    </a:cubicBezTo>
                    <a:cubicBezTo>
                      <a:pt x="238249" y="346710"/>
                      <a:pt x="275079" y="366395"/>
                      <a:pt x="310004" y="365125"/>
                    </a:cubicBezTo>
                    <a:cubicBezTo>
                      <a:pt x="348104" y="407670"/>
                      <a:pt x="245869" y="379095"/>
                      <a:pt x="227454" y="375285"/>
                    </a:cubicBezTo>
                    <a:cubicBezTo>
                      <a:pt x="220469" y="379095"/>
                      <a:pt x="212849" y="384175"/>
                      <a:pt x="203959" y="388620"/>
                    </a:cubicBezTo>
                    <a:cubicBezTo>
                      <a:pt x="196974" y="386080"/>
                      <a:pt x="188719" y="381000"/>
                      <a:pt x="184274" y="375920"/>
                    </a:cubicBezTo>
                    <a:cubicBezTo>
                      <a:pt x="167129" y="374650"/>
                      <a:pt x="151889" y="373380"/>
                      <a:pt x="134744" y="372110"/>
                    </a:cubicBezTo>
                    <a:cubicBezTo>
                      <a:pt x="134744" y="381000"/>
                      <a:pt x="139189" y="389890"/>
                      <a:pt x="145539" y="395605"/>
                    </a:cubicBezTo>
                    <a:cubicBezTo>
                      <a:pt x="186179" y="433070"/>
                      <a:pt x="166494" y="499110"/>
                      <a:pt x="128394" y="528955"/>
                    </a:cubicBezTo>
                    <a:cubicBezTo>
                      <a:pt x="69974" y="541020"/>
                      <a:pt x="67434" y="429895"/>
                      <a:pt x="99819" y="396875"/>
                    </a:cubicBezTo>
                    <a:cubicBezTo>
                      <a:pt x="113154" y="386715"/>
                      <a:pt x="109979" y="361315"/>
                      <a:pt x="90294" y="370205"/>
                    </a:cubicBezTo>
                    <a:cubicBezTo>
                      <a:pt x="71244" y="380365"/>
                      <a:pt x="57909" y="368300"/>
                      <a:pt x="42669" y="358775"/>
                    </a:cubicBezTo>
                    <a:close/>
                    <a:moveTo>
                      <a:pt x="111884" y="481965"/>
                    </a:moveTo>
                    <a:cubicBezTo>
                      <a:pt x="107439" y="512445"/>
                      <a:pt x="133474" y="506095"/>
                      <a:pt x="111249" y="482600"/>
                    </a:cubicBezTo>
                    <a:cubicBezTo>
                      <a:pt x="110614" y="470535"/>
                      <a:pt x="109979" y="458470"/>
                      <a:pt x="108709" y="446405"/>
                    </a:cubicBezTo>
                    <a:cubicBezTo>
                      <a:pt x="105534" y="458470"/>
                      <a:pt x="99184" y="471805"/>
                      <a:pt x="111884" y="481965"/>
                    </a:cubicBezTo>
                    <a:close/>
                    <a:moveTo>
                      <a:pt x="200784" y="171450"/>
                    </a:moveTo>
                    <a:cubicBezTo>
                      <a:pt x="233804" y="126365"/>
                      <a:pt x="188084" y="57785"/>
                      <a:pt x="148079" y="34290"/>
                    </a:cubicBezTo>
                    <a:cubicBezTo>
                      <a:pt x="130934" y="70485"/>
                      <a:pt x="156334" y="168910"/>
                      <a:pt x="200784" y="171450"/>
                    </a:cubicBezTo>
                    <a:lnTo>
                      <a:pt x="200784" y="171450"/>
                    </a:lnTo>
                    <a:close/>
                    <a:moveTo>
                      <a:pt x="241424" y="220980"/>
                    </a:moveTo>
                    <a:lnTo>
                      <a:pt x="242059" y="219075"/>
                    </a:lnTo>
                    <a:lnTo>
                      <a:pt x="240154" y="220345"/>
                    </a:lnTo>
                    <a:cubicBezTo>
                      <a:pt x="289684" y="245110"/>
                      <a:pt x="363979" y="292100"/>
                      <a:pt x="412239" y="248920"/>
                    </a:cubicBezTo>
                    <a:cubicBezTo>
                      <a:pt x="370964" y="205740"/>
                      <a:pt x="304289" y="149860"/>
                      <a:pt x="243964" y="186690"/>
                    </a:cubicBezTo>
                    <a:cubicBezTo>
                      <a:pt x="269999" y="217170"/>
                      <a:pt x="344294" y="203835"/>
                      <a:pt x="353819" y="244475"/>
                    </a:cubicBezTo>
                    <a:cubicBezTo>
                      <a:pt x="318259" y="237490"/>
                      <a:pt x="280159" y="214630"/>
                      <a:pt x="241424" y="220980"/>
                    </a:cubicBezTo>
                    <a:close/>
                    <a:moveTo>
                      <a:pt x="139189" y="431165"/>
                    </a:moveTo>
                    <a:cubicBezTo>
                      <a:pt x="135379" y="450215"/>
                      <a:pt x="134744" y="450215"/>
                      <a:pt x="140459" y="465455"/>
                    </a:cubicBezTo>
                    <a:cubicBezTo>
                      <a:pt x="146809" y="453390"/>
                      <a:pt x="145539" y="443230"/>
                      <a:pt x="139189" y="431165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399" name="Google Shape;399;p7"/>
              <p:cNvSpPr/>
              <p:nvPr/>
            </p:nvSpPr>
            <p:spPr>
              <a:xfrm>
                <a:off x="1151008" y="1222803"/>
                <a:ext cx="35003" cy="68520"/>
              </a:xfrm>
              <a:custGeom>
                <a:avLst/>
                <a:gdLst/>
                <a:ahLst/>
                <a:cxnLst/>
                <a:rect l="l" t="t" r="r" b="b"/>
                <a:pathLst>
                  <a:path w="40701" h="79674" extrusionOk="0">
                    <a:moveTo>
                      <a:pt x="38100" y="79674"/>
                    </a:moveTo>
                    <a:cubicBezTo>
                      <a:pt x="20320" y="56179"/>
                      <a:pt x="8255" y="30144"/>
                      <a:pt x="0" y="2840"/>
                    </a:cubicBezTo>
                    <a:cubicBezTo>
                      <a:pt x="24130" y="-16210"/>
                      <a:pt x="48895" y="66340"/>
                      <a:pt x="38100" y="79674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400" name="Google Shape;400;p7"/>
            <p:cNvSpPr/>
            <p:nvPr/>
          </p:nvSpPr>
          <p:spPr>
            <a:xfrm rot="-1100489">
              <a:off x="8420309" y="672386"/>
              <a:ext cx="223722" cy="226855"/>
            </a:xfrm>
            <a:custGeom>
              <a:avLst/>
              <a:gdLst/>
              <a:ahLst/>
              <a:cxnLst/>
              <a:rect l="l" t="t" r="r" b="b"/>
              <a:pathLst>
                <a:path w="461644" h="468109" extrusionOk="0">
                  <a:moveTo>
                    <a:pt x="313055" y="28998"/>
                  </a:moveTo>
                  <a:cubicBezTo>
                    <a:pt x="261620" y="-13547"/>
                    <a:pt x="187960" y="-4022"/>
                    <a:pt x="131445" y="23918"/>
                  </a:cubicBezTo>
                  <a:cubicBezTo>
                    <a:pt x="158750" y="209973"/>
                    <a:pt x="74295" y="277918"/>
                    <a:pt x="0" y="435398"/>
                  </a:cubicBezTo>
                  <a:cubicBezTo>
                    <a:pt x="26670" y="495088"/>
                    <a:pt x="107314" y="453178"/>
                    <a:pt x="158750" y="461433"/>
                  </a:cubicBezTo>
                  <a:cubicBezTo>
                    <a:pt x="257810" y="439208"/>
                    <a:pt x="367664" y="470323"/>
                    <a:pt x="461645" y="435398"/>
                  </a:cubicBezTo>
                  <a:cubicBezTo>
                    <a:pt x="369570" y="280458"/>
                    <a:pt x="297814" y="222038"/>
                    <a:pt x="313055" y="28998"/>
                  </a:cubicBezTo>
                  <a:close/>
                  <a:moveTo>
                    <a:pt x="270510" y="39158"/>
                  </a:moveTo>
                  <a:cubicBezTo>
                    <a:pt x="237489" y="54398"/>
                    <a:pt x="205105" y="51858"/>
                    <a:pt x="172085" y="38523"/>
                  </a:cubicBezTo>
                  <a:cubicBezTo>
                    <a:pt x="197485" y="14393"/>
                    <a:pt x="243205" y="16933"/>
                    <a:pt x="270510" y="39158"/>
                  </a:cubicBezTo>
                  <a:close/>
                  <a:moveTo>
                    <a:pt x="160655" y="63923"/>
                  </a:moveTo>
                  <a:cubicBezTo>
                    <a:pt x="203835" y="69638"/>
                    <a:pt x="242570" y="70273"/>
                    <a:pt x="287020" y="64558"/>
                  </a:cubicBezTo>
                  <a:cubicBezTo>
                    <a:pt x="301625" y="119803"/>
                    <a:pt x="283845" y="182033"/>
                    <a:pt x="306070" y="232833"/>
                  </a:cubicBezTo>
                  <a:cubicBezTo>
                    <a:pt x="314325" y="244898"/>
                    <a:pt x="330835" y="258868"/>
                    <a:pt x="321310" y="274743"/>
                  </a:cubicBezTo>
                  <a:cubicBezTo>
                    <a:pt x="258445" y="376978"/>
                    <a:pt x="194310" y="273473"/>
                    <a:pt x="116839" y="281728"/>
                  </a:cubicBezTo>
                  <a:cubicBezTo>
                    <a:pt x="172085" y="168063"/>
                    <a:pt x="155575" y="180763"/>
                    <a:pt x="160655" y="63923"/>
                  </a:cubicBezTo>
                  <a:close/>
                  <a:moveTo>
                    <a:pt x="350520" y="430318"/>
                  </a:moveTo>
                  <a:cubicBezTo>
                    <a:pt x="243839" y="425238"/>
                    <a:pt x="137795" y="444923"/>
                    <a:pt x="31750" y="441113"/>
                  </a:cubicBezTo>
                  <a:cubicBezTo>
                    <a:pt x="123189" y="141393"/>
                    <a:pt x="212089" y="450003"/>
                    <a:pt x="340360" y="284903"/>
                  </a:cubicBezTo>
                  <a:cubicBezTo>
                    <a:pt x="373380" y="329353"/>
                    <a:pt x="400685" y="368088"/>
                    <a:pt x="425450" y="415713"/>
                  </a:cubicBezTo>
                  <a:cubicBezTo>
                    <a:pt x="418464" y="425238"/>
                    <a:pt x="368935" y="431588"/>
                    <a:pt x="350520" y="430318"/>
                  </a:cubicBezTo>
                  <a:close/>
                  <a:moveTo>
                    <a:pt x="275589" y="413173"/>
                  </a:moveTo>
                  <a:cubicBezTo>
                    <a:pt x="280670" y="396663"/>
                    <a:pt x="275589" y="382058"/>
                    <a:pt x="274320" y="363643"/>
                  </a:cubicBezTo>
                  <a:cubicBezTo>
                    <a:pt x="203200" y="347768"/>
                    <a:pt x="209550" y="449368"/>
                    <a:pt x="275589" y="413173"/>
                  </a:cubicBezTo>
                  <a:close/>
                  <a:moveTo>
                    <a:pt x="250189" y="403648"/>
                  </a:moveTo>
                  <a:cubicBezTo>
                    <a:pt x="236855" y="403013"/>
                    <a:pt x="242570" y="390313"/>
                    <a:pt x="252095" y="387773"/>
                  </a:cubicBezTo>
                  <a:cubicBezTo>
                    <a:pt x="264160" y="389678"/>
                    <a:pt x="259714" y="403013"/>
                    <a:pt x="250189" y="403648"/>
                  </a:cubicBezTo>
                  <a:close/>
                  <a:moveTo>
                    <a:pt x="160020" y="336338"/>
                  </a:moveTo>
                  <a:cubicBezTo>
                    <a:pt x="121920" y="334433"/>
                    <a:pt x="120014" y="387138"/>
                    <a:pt x="158750" y="385233"/>
                  </a:cubicBezTo>
                  <a:cubicBezTo>
                    <a:pt x="191770" y="387773"/>
                    <a:pt x="194310" y="335703"/>
                    <a:pt x="160020" y="336338"/>
                  </a:cubicBezTo>
                  <a:close/>
                  <a:moveTo>
                    <a:pt x="153035" y="363008"/>
                  </a:moveTo>
                  <a:cubicBezTo>
                    <a:pt x="160020" y="361103"/>
                    <a:pt x="163830" y="354118"/>
                    <a:pt x="167639" y="365548"/>
                  </a:cubicBezTo>
                  <a:cubicBezTo>
                    <a:pt x="161289" y="366183"/>
                    <a:pt x="155575" y="370628"/>
                    <a:pt x="153035" y="363008"/>
                  </a:cubicBezTo>
                  <a:close/>
                  <a:moveTo>
                    <a:pt x="235585" y="262678"/>
                  </a:moveTo>
                  <a:cubicBezTo>
                    <a:pt x="268605" y="265218"/>
                    <a:pt x="281305" y="215053"/>
                    <a:pt x="240030" y="211243"/>
                  </a:cubicBezTo>
                  <a:cubicBezTo>
                    <a:pt x="203200" y="206798"/>
                    <a:pt x="203835" y="257598"/>
                    <a:pt x="235585" y="262678"/>
                  </a:cubicBezTo>
                  <a:close/>
                  <a:moveTo>
                    <a:pt x="248285" y="235373"/>
                  </a:moveTo>
                  <a:cubicBezTo>
                    <a:pt x="242570" y="240453"/>
                    <a:pt x="237489" y="246803"/>
                    <a:pt x="232410" y="238548"/>
                  </a:cubicBezTo>
                  <a:cubicBezTo>
                    <a:pt x="231139" y="228388"/>
                    <a:pt x="240664" y="230293"/>
                    <a:pt x="248285" y="235373"/>
                  </a:cubicBezTo>
                  <a:close/>
                  <a:moveTo>
                    <a:pt x="224155" y="133138"/>
                  </a:moveTo>
                  <a:cubicBezTo>
                    <a:pt x="224789" y="115993"/>
                    <a:pt x="196214" y="108373"/>
                    <a:pt x="193675" y="129328"/>
                  </a:cubicBezTo>
                  <a:cubicBezTo>
                    <a:pt x="190500" y="154093"/>
                    <a:pt x="222250" y="155998"/>
                    <a:pt x="224155" y="133138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01" name="Google Shape;401;p7"/>
            <p:cNvSpPr/>
            <p:nvPr/>
          </p:nvSpPr>
          <p:spPr>
            <a:xfrm>
              <a:off x="3572521" y="981550"/>
              <a:ext cx="255529" cy="288428"/>
            </a:xfrm>
            <a:custGeom>
              <a:avLst/>
              <a:gdLst/>
              <a:ahLst/>
              <a:cxnLst/>
              <a:rect l="l" t="t" r="r" b="b"/>
              <a:pathLst>
                <a:path w="526864" h="594697" extrusionOk="0">
                  <a:moveTo>
                    <a:pt x="476936" y="348155"/>
                  </a:moveTo>
                  <a:cubicBezTo>
                    <a:pt x="414706" y="390065"/>
                    <a:pt x="352476" y="373555"/>
                    <a:pt x="427406" y="306880"/>
                  </a:cubicBezTo>
                  <a:cubicBezTo>
                    <a:pt x="588696" y="206550"/>
                    <a:pt x="435661" y="-15065"/>
                    <a:pt x="280086" y="810"/>
                  </a:cubicBezTo>
                  <a:cubicBezTo>
                    <a:pt x="137211" y="13510"/>
                    <a:pt x="14656" y="153845"/>
                    <a:pt x="51" y="293545"/>
                  </a:cubicBezTo>
                  <a:cubicBezTo>
                    <a:pt x="-3759" y="510080"/>
                    <a:pt x="205791" y="675815"/>
                    <a:pt x="402641" y="552625"/>
                  </a:cubicBezTo>
                  <a:cubicBezTo>
                    <a:pt x="461061" y="528495"/>
                    <a:pt x="601396" y="353870"/>
                    <a:pt x="476936" y="348155"/>
                  </a:cubicBezTo>
                  <a:close/>
                  <a:moveTo>
                    <a:pt x="205156" y="568500"/>
                  </a:moveTo>
                  <a:cubicBezTo>
                    <a:pt x="39421" y="529765"/>
                    <a:pt x="-27254" y="296085"/>
                    <a:pt x="67996" y="162735"/>
                  </a:cubicBezTo>
                  <a:cubicBezTo>
                    <a:pt x="139116" y="53515"/>
                    <a:pt x="294691" y="-44275"/>
                    <a:pt x="410896" y="59865"/>
                  </a:cubicBezTo>
                  <a:cubicBezTo>
                    <a:pt x="457251" y="97965"/>
                    <a:pt x="501066" y="170990"/>
                    <a:pt x="469316" y="230045"/>
                  </a:cubicBezTo>
                  <a:cubicBezTo>
                    <a:pt x="447726" y="280845"/>
                    <a:pt x="340411" y="315135"/>
                    <a:pt x="379146" y="376095"/>
                  </a:cubicBezTo>
                  <a:cubicBezTo>
                    <a:pt x="412801" y="414830"/>
                    <a:pt x="457886" y="371650"/>
                    <a:pt x="497256" y="369745"/>
                  </a:cubicBezTo>
                  <a:cubicBezTo>
                    <a:pt x="507416" y="503095"/>
                    <a:pt x="323901" y="594535"/>
                    <a:pt x="205156" y="568500"/>
                  </a:cubicBezTo>
                  <a:close/>
                  <a:moveTo>
                    <a:pt x="132766" y="332915"/>
                  </a:moveTo>
                  <a:cubicBezTo>
                    <a:pt x="154991" y="341805"/>
                    <a:pt x="200076" y="333550"/>
                    <a:pt x="181026" y="301165"/>
                  </a:cubicBezTo>
                  <a:cubicBezTo>
                    <a:pt x="172136" y="286560"/>
                    <a:pt x="167691" y="270050"/>
                    <a:pt x="172771" y="252270"/>
                  </a:cubicBezTo>
                  <a:cubicBezTo>
                    <a:pt x="176581" y="210995"/>
                    <a:pt x="122606" y="217345"/>
                    <a:pt x="95936" y="212900"/>
                  </a:cubicBezTo>
                  <a:cubicBezTo>
                    <a:pt x="30531" y="204645"/>
                    <a:pt x="20371" y="327200"/>
                    <a:pt x="76886" y="346885"/>
                  </a:cubicBezTo>
                  <a:cubicBezTo>
                    <a:pt x="96571" y="336090"/>
                    <a:pt x="109906" y="322755"/>
                    <a:pt x="132766" y="332915"/>
                  </a:cubicBezTo>
                  <a:close/>
                  <a:moveTo>
                    <a:pt x="283261" y="118920"/>
                  </a:moveTo>
                  <a:cubicBezTo>
                    <a:pt x="299771" y="35735"/>
                    <a:pt x="146101" y="25575"/>
                    <a:pt x="179756" y="118920"/>
                  </a:cubicBezTo>
                  <a:cubicBezTo>
                    <a:pt x="116256" y="200835"/>
                    <a:pt x="250241" y="230045"/>
                    <a:pt x="283261" y="118920"/>
                  </a:cubicBezTo>
                  <a:close/>
                  <a:moveTo>
                    <a:pt x="263576" y="96695"/>
                  </a:moveTo>
                  <a:cubicBezTo>
                    <a:pt x="261671" y="99870"/>
                    <a:pt x="260401" y="101775"/>
                    <a:pt x="259766" y="103045"/>
                  </a:cubicBezTo>
                  <a:cubicBezTo>
                    <a:pt x="249606" y="96060"/>
                    <a:pt x="253416" y="87170"/>
                    <a:pt x="263576" y="96695"/>
                  </a:cubicBezTo>
                  <a:close/>
                  <a:moveTo>
                    <a:pt x="229286" y="144320"/>
                  </a:moveTo>
                  <a:cubicBezTo>
                    <a:pt x="232461" y="131620"/>
                    <a:pt x="239446" y="126540"/>
                    <a:pt x="255321" y="121460"/>
                  </a:cubicBezTo>
                  <a:cubicBezTo>
                    <a:pt x="248336" y="136065"/>
                    <a:pt x="245161" y="146225"/>
                    <a:pt x="229286" y="144320"/>
                  </a:cubicBezTo>
                  <a:close/>
                  <a:moveTo>
                    <a:pt x="201346" y="404035"/>
                  </a:moveTo>
                  <a:cubicBezTo>
                    <a:pt x="199441" y="358315"/>
                    <a:pt x="131496" y="364030"/>
                    <a:pt x="106731" y="386890"/>
                  </a:cubicBezTo>
                  <a:cubicBezTo>
                    <a:pt x="81331" y="451660"/>
                    <a:pt x="128956" y="520240"/>
                    <a:pt x="190551" y="461185"/>
                  </a:cubicBezTo>
                  <a:cubicBezTo>
                    <a:pt x="208966" y="445945"/>
                    <a:pt x="200076" y="424355"/>
                    <a:pt x="201346" y="404035"/>
                  </a:cubicBezTo>
                  <a:close/>
                  <a:moveTo>
                    <a:pt x="424866" y="139875"/>
                  </a:moveTo>
                  <a:cubicBezTo>
                    <a:pt x="413436" y="53515"/>
                    <a:pt x="334696" y="68120"/>
                    <a:pt x="334061" y="151305"/>
                  </a:cubicBezTo>
                  <a:cubicBezTo>
                    <a:pt x="334061" y="216075"/>
                    <a:pt x="445821" y="205915"/>
                    <a:pt x="424866" y="139875"/>
                  </a:cubicBezTo>
                  <a:close/>
                  <a:moveTo>
                    <a:pt x="259131" y="467535"/>
                  </a:moveTo>
                  <a:cubicBezTo>
                    <a:pt x="194361" y="477060"/>
                    <a:pt x="205156" y="565960"/>
                    <a:pt x="274371" y="560880"/>
                  </a:cubicBezTo>
                  <a:cubicBezTo>
                    <a:pt x="332791" y="531035"/>
                    <a:pt x="342316" y="461185"/>
                    <a:pt x="259131" y="467535"/>
                  </a:cubicBezTo>
                  <a:close/>
                  <a:moveTo>
                    <a:pt x="410261" y="407210"/>
                  </a:moveTo>
                  <a:cubicBezTo>
                    <a:pt x="370891" y="406575"/>
                    <a:pt x="327711" y="466265"/>
                    <a:pt x="364541" y="497380"/>
                  </a:cubicBezTo>
                  <a:cubicBezTo>
                    <a:pt x="418516" y="538655"/>
                    <a:pt x="504876" y="406575"/>
                    <a:pt x="410261" y="407210"/>
                  </a:cubicBezTo>
                  <a:close/>
                  <a:moveTo>
                    <a:pt x="390576" y="483410"/>
                  </a:moveTo>
                  <a:cubicBezTo>
                    <a:pt x="351206" y="484680"/>
                    <a:pt x="389306" y="425625"/>
                    <a:pt x="413436" y="428165"/>
                  </a:cubicBezTo>
                  <a:cubicBezTo>
                    <a:pt x="455346" y="434515"/>
                    <a:pt x="410261" y="476425"/>
                    <a:pt x="390576" y="48341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02" name="Google Shape;402;p7"/>
            <p:cNvSpPr/>
            <p:nvPr/>
          </p:nvSpPr>
          <p:spPr>
            <a:xfrm rot="1800079">
              <a:off x="8229930" y="1002016"/>
              <a:ext cx="198020" cy="248076"/>
            </a:xfrm>
            <a:custGeom>
              <a:avLst/>
              <a:gdLst/>
              <a:ahLst/>
              <a:cxnLst/>
              <a:rect l="l" t="t" r="r" b="b"/>
              <a:pathLst>
                <a:path w="408305" h="511517" extrusionOk="0">
                  <a:moveTo>
                    <a:pt x="89536" y="14843"/>
                  </a:moveTo>
                  <a:cubicBezTo>
                    <a:pt x="68580" y="20558"/>
                    <a:pt x="76200" y="45323"/>
                    <a:pt x="70486" y="61198"/>
                  </a:cubicBezTo>
                  <a:cubicBezTo>
                    <a:pt x="48261" y="207248"/>
                    <a:pt x="12700" y="352663"/>
                    <a:pt x="0" y="499348"/>
                  </a:cubicBezTo>
                  <a:cubicBezTo>
                    <a:pt x="80011" y="540623"/>
                    <a:pt x="333375" y="470138"/>
                    <a:pt x="377190" y="389493"/>
                  </a:cubicBezTo>
                  <a:cubicBezTo>
                    <a:pt x="321945" y="291068"/>
                    <a:pt x="245111" y="207248"/>
                    <a:pt x="178436" y="117078"/>
                  </a:cubicBezTo>
                  <a:cubicBezTo>
                    <a:pt x="146050" y="88503"/>
                    <a:pt x="130811" y="26273"/>
                    <a:pt x="89536" y="14843"/>
                  </a:cubicBezTo>
                  <a:close/>
                  <a:moveTo>
                    <a:pt x="344805" y="390763"/>
                  </a:moveTo>
                  <a:cubicBezTo>
                    <a:pt x="313055" y="461248"/>
                    <a:pt x="111761" y="499348"/>
                    <a:pt x="36830" y="494268"/>
                  </a:cubicBezTo>
                  <a:cubicBezTo>
                    <a:pt x="33655" y="423148"/>
                    <a:pt x="287655" y="318373"/>
                    <a:pt x="344805" y="390763"/>
                  </a:cubicBezTo>
                  <a:close/>
                  <a:moveTo>
                    <a:pt x="184150" y="362188"/>
                  </a:moveTo>
                  <a:cubicBezTo>
                    <a:pt x="176530" y="351393"/>
                    <a:pt x="170180" y="341868"/>
                    <a:pt x="161290" y="329803"/>
                  </a:cubicBezTo>
                  <a:cubicBezTo>
                    <a:pt x="150495" y="343773"/>
                    <a:pt x="154305" y="353933"/>
                    <a:pt x="156211" y="369808"/>
                  </a:cubicBezTo>
                  <a:cubicBezTo>
                    <a:pt x="114300" y="394573"/>
                    <a:pt x="70486" y="415528"/>
                    <a:pt x="33655" y="447913"/>
                  </a:cubicBezTo>
                  <a:cubicBezTo>
                    <a:pt x="18415" y="439023"/>
                    <a:pt x="32386" y="417433"/>
                    <a:pt x="31750" y="403463"/>
                  </a:cubicBezTo>
                  <a:cubicBezTo>
                    <a:pt x="55880" y="288528"/>
                    <a:pt x="65405" y="170418"/>
                    <a:pt x="95886" y="57388"/>
                  </a:cubicBezTo>
                  <a:cubicBezTo>
                    <a:pt x="111125" y="52308"/>
                    <a:pt x="112395" y="68183"/>
                    <a:pt x="118111" y="78978"/>
                  </a:cubicBezTo>
                  <a:cubicBezTo>
                    <a:pt x="111761" y="80883"/>
                    <a:pt x="104775" y="82153"/>
                    <a:pt x="97155" y="84693"/>
                  </a:cubicBezTo>
                  <a:cubicBezTo>
                    <a:pt x="99695" y="98663"/>
                    <a:pt x="100330" y="123428"/>
                    <a:pt x="120015" y="112633"/>
                  </a:cubicBezTo>
                  <a:cubicBezTo>
                    <a:pt x="121286" y="104378"/>
                    <a:pt x="123190" y="96123"/>
                    <a:pt x="124461" y="87233"/>
                  </a:cubicBezTo>
                  <a:cubicBezTo>
                    <a:pt x="189230" y="173593"/>
                    <a:pt x="263525" y="252968"/>
                    <a:pt x="317500" y="346948"/>
                  </a:cubicBezTo>
                  <a:cubicBezTo>
                    <a:pt x="271780" y="346313"/>
                    <a:pt x="229870" y="353933"/>
                    <a:pt x="184150" y="362188"/>
                  </a:cubicBezTo>
                  <a:close/>
                  <a:moveTo>
                    <a:pt x="326390" y="268208"/>
                  </a:moveTo>
                  <a:cubicBezTo>
                    <a:pt x="326390" y="285988"/>
                    <a:pt x="349250" y="302498"/>
                    <a:pt x="354330" y="321548"/>
                  </a:cubicBezTo>
                  <a:cubicBezTo>
                    <a:pt x="360680" y="330438"/>
                    <a:pt x="370205" y="339328"/>
                    <a:pt x="382270" y="330438"/>
                  </a:cubicBezTo>
                  <a:cubicBezTo>
                    <a:pt x="373380" y="307578"/>
                    <a:pt x="350520" y="297418"/>
                    <a:pt x="344805" y="272018"/>
                  </a:cubicBezTo>
                  <a:cubicBezTo>
                    <a:pt x="341630" y="264398"/>
                    <a:pt x="332740" y="265033"/>
                    <a:pt x="326390" y="268208"/>
                  </a:cubicBezTo>
                  <a:close/>
                  <a:moveTo>
                    <a:pt x="160020" y="26908"/>
                  </a:moveTo>
                  <a:cubicBezTo>
                    <a:pt x="147320" y="1508"/>
                    <a:pt x="137161" y="-8652"/>
                    <a:pt x="119380" y="8493"/>
                  </a:cubicBezTo>
                  <a:cubicBezTo>
                    <a:pt x="132715" y="18653"/>
                    <a:pt x="144145" y="46593"/>
                    <a:pt x="160020" y="26908"/>
                  </a:cubicBezTo>
                  <a:close/>
                  <a:moveTo>
                    <a:pt x="280670" y="188198"/>
                  </a:moveTo>
                  <a:cubicBezTo>
                    <a:pt x="285115" y="164068"/>
                    <a:pt x="281305" y="158353"/>
                    <a:pt x="252730" y="155813"/>
                  </a:cubicBezTo>
                  <a:cubicBezTo>
                    <a:pt x="259080" y="172323"/>
                    <a:pt x="266700" y="182483"/>
                    <a:pt x="280670" y="188198"/>
                  </a:cubicBezTo>
                  <a:close/>
                  <a:moveTo>
                    <a:pt x="245111" y="131683"/>
                  </a:moveTo>
                  <a:cubicBezTo>
                    <a:pt x="254636" y="116443"/>
                    <a:pt x="235586" y="105648"/>
                    <a:pt x="218440" y="110093"/>
                  </a:cubicBezTo>
                  <a:cubicBezTo>
                    <a:pt x="226061" y="126603"/>
                    <a:pt x="231775" y="138033"/>
                    <a:pt x="245111" y="131683"/>
                  </a:cubicBezTo>
                  <a:close/>
                  <a:moveTo>
                    <a:pt x="290830" y="209788"/>
                  </a:moveTo>
                  <a:cubicBezTo>
                    <a:pt x="284480" y="219313"/>
                    <a:pt x="295275" y="227568"/>
                    <a:pt x="300990" y="234553"/>
                  </a:cubicBezTo>
                  <a:cubicBezTo>
                    <a:pt x="328295" y="239633"/>
                    <a:pt x="310515" y="205343"/>
                    <a:pt x="290830" y="209788"/>
                  </a:cubicBezTo>
                  <a:close/>
                  <a:moveTo>
                    <a:pt x="202565" y="76438"/>
                  </a:moveTo>
                  <a:cubicBezTo>
                    <a:pt x="202565" y="63103"/>
                    <a:pt x="183515" y="56118"/>
                    <a:pt x="176530" y="65643"/>
                  </a:cubicBezTo>
                  <a:cubicBezTo>
                    <a:pt x="174625" y="77708"/>
                    <a:pt x="193040" y="87233"/>
                    <a:pt x="202565" y="76438"/>
                  </a:cubicBezTo>
                  <a:close/>
                  <a:moveTo>
                    <a:pt x="389890" y="366633"/>
                  </a:moveTo>
                  <a:cubicBezTo>
                    <a:pt x="393700" y="375523"/>
                    <a:pt x="399415" y="371078"/>
                    <a:pt x="408305" y="366633"/>
                  </a:cubicBezTo>
                  <a:cubicBezTo>
                    <a:pt x="398145" y="357743"/>
                    <a:pt x="395605" y="355838"/>
                    <a:pt x="389890" y="366633"/>
                  </a:cubicBezTo>
                  <a:close/>
                  <a:moveTo>
                    <a:pt x="119380" y="157718"/>
                  </a:moveTo>
                  <a:cubicBezTo>
                    <a:pt x="102870" y="164703"/>
                    <a:pt x="128905" y="203438"/>
                    <a:pt x="139700" y="179308"/>
                  </a:cubicBezTo>
                  <a:cubicBezTo>
                    <a:pt x="134620" y="170418"/>
                    <a:pt x="132715" y="155178"/>
                    <a:pt x="119380" y="157718"/>
                  </a:cubicBezTo>
                  <a:close/>
                  <a:moveTo>
                    <a:pt x="146686" y="244078"/>
                  </a:moveTo>
                  <a:cubicBezTo>
                    <a:pt x="157480" y="238998"/>
                    <a:pt x="151130" y="216773"/>
                    <a:pt x="139700" y="214868"/>
                  </a:cubicBezTo>
                  <a:cubicBezTo>
                    <a:pt x="126365" y="219313"/>
                    <a:pt x="131445" y="247888"/>
                    <a:pt x="146686" y="244078"/>
                  </a:cubicBezTo>
                  <a:close/>
                  <a:moveTo>
                    <a:pt x="142875" y="287258"/>
                  </a:moveTo>
                  <a:cubicBezTo>
                    <a:pt x="142875" y="305673"/>
                    <a:pt x="164465" y="305673"/>
                    <a:pt x="163195" y="289798"/>
                  </a:cubicBezTo>
                  <a:cubicBezTo>
                    <a:pt x="161290" y="275828"/>
                    <a:pt x="147320" y="277098"/>
                    <a:pt x="142875" y="287258"/>
                  </a:cubicBezTo>
                  <a:close/>
                  <a:moveTo>
                    <a:pt x="172086" y="402193"/>
                  </a:moveTo>
                  <a:cubicBezTo>
                    <a:pt x="160655" y="407908"/>
                    <a:pt x="168911" y="423783"/>
                    <a:pt x="180975" y="426323"/>
                  </a:cubicBezTo>
                  <a:cubicBezTo>
                    <a:pt x="191136" y="415528"/>
                    <a:pt x="185420" y="402193"/>
                    <a:pt x="172086" y="402193"/>
                  </a:cubicBezTo>
                  <a:close/>
                  <a:moveTo>
                    <a:pt x="187961" y="447913"/>
                  </a:moveTo>
                  <a:cubicBezTo>
                    <a:pt x="184786" y="451088"/>
                    <a:pt x="182245" y="453628"/>
                    <a:pt x="180340" y="456168"/>
                  </a:cubicBezTo>
                  <a:cubicBezTo>
                    <a:pt x="187961" y="468868"/>
                    <a:pt x="201930" y="458073"/>
                    <a:pt x="187961" y="44791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03" name="Google Shape;403;p7"/>
            <p:cNvSpPr/>
            <p:nvPr/>
          </p:nvSpPr>
          <p:spPr>
            <a:xfrm>
              <a:off x="3943429" y="927518"/>
              <a:ext cx="163399" cy="257295"/>
            </a:xfrm>
            <a:custGeom>
              <a:avLst/>
              <a:gdLst/>
              <a:ahLst/>
              <a:cxnLst/>
              <a:rect l="l" t="t" r="r" b="b"/>
              <a:pathLst>
                <a:path w="336906" h="530506" extrusionOk="0">
                  <a:moveTo>
                    <a:pt x="136525" y="96168"/>
                  </a:moveTo>
                  <a:cubicBezTo>
                    <a:pt x="113030" y="223803"/>
                    <a:pt x="24130" y="329848"/>
                    <a:pt x="0" y="458118"/>
                  </a:cubicBezTo>
                  <a:cubicBezTo>
                    <a:pt x="60960" y="713388"/>
                    <a:pt x="264795" y="217453"/>
                    <a:pt x="278765" y="141253"/>
                  </a:cubicBezTo>
                  <a:cubicBezTo>
                    <a:pt x="291465" y="75213"/>
                    <a:pt x="152400" y="18698"/>
                    <a:pt x="136525" y="96168"/>
                  </a:cubicBezTo>
                  <a:close/>
                  <a:moveTo>
                    <a:pt x="69850" y="504473"/>
                  </a:moveTo>
                  <a:cubicBezTo>
                    <a:pt x="-16510" y="531778"/>
                    <a:pt x="43815" y="378743"/>
                    <a:pt x="63500" y="342548"/>
                  </a:cubicBezTo>
                  <a:cubicBezTo>
                    <a:pt x="111760" y="336833"/>
                    <a:pt x="138430" y="339373"/>
                    <a:pt x="164465" y="352073"/>
                  </a:cubicBezTo>
                  <a:cubicBezTo>
                    <a:pt x="137795" y="404778"/>
                    <a:pt x="107315" y="458753"/>
                    <a:pt x="69850" y="504473"/>
                  </a:cubicBezTo>
                  <a:close/>
                  <a:moveTo>
                    <a:pt x="182245" y="318418"/>
                  </a:moveTo>
                  <a:cubicBezTo>
                    <a:pt x="149860" y="327308"/>
                    <a:pt x="116205" y="321593"/>
                    <a:pt x="80645" y="319053"/>
                  </a:cubicBezTo>
                  <a:cubicBezTo>
                    <a:pt x="100330" y="253013"/>
                    <a:pt x="133350" y="192053"/>
                    <a:pt x="159385" y="127918"/>
                  </a:cubicBezTo>
                  <a:cubicBezTo>
                    <a:pt x="189230" y="139348"/>
                    <a:pt x="217170" y="150143"/>
                    <a:pt x="245110" y="161573"/>
                  </a:cubicBezTo>
                  <a:cubicBezTo>
                    <a:pt x="244475" y="190148"/>
                    <a:pt x="216535" y="259998"/>
                    <a:pt x="182245" y="318418"/>
                  </a:cubicBezTo>
                  <a:close/>
                  <a:moveTo>
                    <a:pt x="248285" y="134268"/>
                  </a:moveTo>
                  <a:cubicBezTo>
                    <a:pt x="222885" y="140618"/>
                    <a:pt x="121920" y="93628"/>
                    <a:pt x="187960" y="80928"/>
                  </a:cubicBezTo>
                  <a:cubicBezTo>
                    <a:pt x="208915" y="83468"/>
                    <a:pt x="281940" y="105693"/>
                    <a:pt x="248285" y="134268"/>
                  </a:cubicBezTo>
                  <a:close/>
                  <a:moveTo>
                    <a:pt x="295275" y="283"/>
                  </a:moveTo>
                  <a:cubicBezTo>
                    <a:pt x="224155" y="-6067"/>
                    <a:pt x="259715" y="96803"/>
                    <a:pt x="311785" y="73308"/>
                  </a:cubicBezTo>
                  <a:cubicBezTo>
                    <a:pt x="353695" y="53623"/>
                    <a:pt x="339725" y="-1622"/>
                    <a:pt x="295275" y="283"/>
                  </a:cubicBezTo>
                  <a:close/>
                  <a:moveTo>
                    <a:pt x="274320" y="30763"/>
                  </a:moveTo>
                  <a:cubicBezTo>
                    <a:pt x="290830" y="26318"/>
                    <a:pt x="303530" y="14253"/>
                    <a:pt x="317500" y="26318"/>
                  </a:cubicBezTo>
                  <a:cubicBezTo>
                    <a:pt x="329565" y="56163"/>
                    <a:pt x="273685" y="75848"/>
                    <a:pt x="274320" y="30763"/>
                  </a:cubicBezTo>
                  <a:close/>
                  <a:moveTo>
                    <a:pt x="210820" y="187608"/>
                  </a:moveTo>
                  <a:cubicBezTo>
                    <a:pt x="212090" y="151413"/>
                    <a:pt x="158115" y="146333"/>
                    <a:pt x="156210" y="186338"/>
                  </a:cubicBezTo>
                  <a:cubicBezTo>
                    <a:pt x="155575" y="216183"/>
                    <a:pt x="209550" y="217453"/>
                    <a:pt x="210820" y="187608"/>
                  </a:cubicBezTo>
                  <a:close/>
                  <a:moveTo>
                    <a:pt x="187960" y="180623"/>
                  </a:moveTo>
                  <a:cubicBezTo>
                    <a:pt x="193040" y="185068"/>
                    <a:pt x="189230" y="186973"/>
                    <a:pt x="186055" y="190783"/>
                  </a:cubicBezTo>
                  <a:cubicBezTo>
                    <a:pt x="179705" y="185068"/>
                    <a:pt x="183515" y="184433"/>
                    <a:pt x="187960" y="180623"/>
                  </a:cubicBezTo>
                  <a:close/>
                  <a:moveTo>
                    <a:pt x="167005" y="229518"/>
                  </a:moveTo>
                  <a:cubicBezTo>
                    <a:pt x="139700" y="230153"/>
                    <a:pt x="128270" y="275873"/>
                    <a:pt x="164465" y="276508"/>
                  </a:cubicBezTo>
                  <a:cubicBezTo>
                    <a:pt x="196215" y="277143"/>
                    <a:pt x="193675" y="232058"/>
                    <a:pt x="167005" y="229518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04" name="Google Shape;404;p7"/>
            <p:cNvSpPr/>
            <p:nvPr/>
          </p:nvSpPr>
          <p:spPr>
            <a:xfrm>
              <a:off x="4038156" y="505004"/>
              <a:ext cx="340006" cy="361563"/>
            </a:xfrm>
            <a:custGeom>
              <a:avLst/>
              <a:gdLst/>
              <a:ahLst/>
              <a:cxnLst/>
              <a:rect l="l" t="t" r="r" b="b"/>
              <a:pathLst>
                <a:path w="701044" h="745490" extrusionOk="0">
                  <a:moveTo>
                    <a:pt x="690343" y="116840"/>
                  </a:moveTo>
                  <a:cubicBezTo>
                    <a:pt x="663037" y="55245"/>
                    <a:pt x="674468" y="90170"/>
                    <a:pt x="624302" y="72390"/>
                  </a:cubicBezTo>
                  <a:cubicBezTo>
                    <a:pt x="483968" y="55880"/>
                    <a:pt x="352522" y="0"/>
                    <a:pt x="209647" y="0"/>
                  </a:cubicBezTo>
                  <a:cubicBezTo>
                    <a:pt x="-38003" y="735330"/>
                    <a:pt x="-186592" y="579120"/>
                    <a:pt x="475712" y="745490"/>
                  </a:cubicBezTo>
                  <a:cubicBezTo>
                    <a:pt x="548102" y="622935"/>
                    <a:pt x="579218" y="475615"/>
                    <a:pt x="631922" y="342900"/>
                  </a:cubicBezTo>
                  <a:cubicBezTo>
                    <a:pt x="640812" y="299720"/>
                    <a:pt x="731618" y="134620"/>
                    <a:pt x="690343" y="116840"/>
                  </a:cubicBezTo>
                  <a:close/>
                  <a:moveTo>
                    <a:pt x="219172" y="41275"/>
                  </a:moveTo>
                  <a:cubicBezTo>
                    <a:pt x="230602" y="-11430"/>
                    <a:pt x="585568" y="92075"/>
                    <a:pt x="641447" y="107950"/>
                  </a:cubicBezTo>
                  <a:cubicBezTo>
                    <a:pt x="585568" y="295910"/>
                    <a:pt x="517622" y="479425"/>
                    <a:pt x="438247" y="658495"/>
                  </a:cubicBezTo>
                  <a:cubicBezTo>
                    <a:pt x="294102" y="639445"/>
                    <a:pt x="169643" y="583565"/>
                    <a:pt x="30577" y="553085"/>
                  </a:cubicBezTo>
                  <a:cubicBezTo>
                    <a:pt x="79472" y="377190"/>
                    <a:pt x="160118" y="213995"/>
                    <a:pt x="219172" y="41275"/>
                  </a:cubicBezTo>
                  <a:close/>
                  <a:moveTo>
                    <a:pt x="612872" y="333375"/>
                  </a:moveTo>
                  <a:cubicBezTo>
                    <a:pt x="569058" y="462280"/>
                    <a:pt x="518893" y="588010"/>
                    <a:pt x="469997" y="715645"/>
                  </a:cubicBezTo>
                  <a:cubicBezTo>
                    <a:pt x="320772" y="690245"/>
                    <a:pt x="174087" y="657860"/>
                    <a:pt x="30577" y="610235"/>
                  </a:cubicBezTo>
                  <a:cubicBezTo>
                    <a:pt x="24227" y="600710"/>
                    <a:pt x="22958" y="591820"/>
                    <a:pt x="30577" y="581660"/>
                  </a:cubicBezTo>
                  <a:cubicBezTo>
                    <a:pt x="151227" y="589915"/>
                    <a:pt x="265527" y="648335"/>
                    <a:pt x="384272" y="674370"/>
                  </a:cubicBezTo>
                  <a:cubicBezTo>
                    <a:pt x="461108" y="708025"/>
                    <a:pt x="464283" y="661035"/>
                    <a:pt x="487143" y="600710"/>
                  </a:cubicBezTo>
                  <a:cubicBezTo>
                    <a:pt x="563343" y="445770"/>
                    <a:pt x="599537" y="280035"/>
                    <a:pt x="664943" y="121920"/>
                  </a:cubicBezTo>
                  <a:cubicBezTo>
                    <a:pt x="691612" y="187960"/>
                    <a:pt x="622397" y="264795"/>
                    <a:pt x="612872" y="333375"/>
                  </a:cubicBezTo>
                  <a:close/>
                  <a:moveTo>
                    <a:pt x="533497" y="298450"/>
                  </a:moveTo>
                  <a:cubicBezTo>
                    <a:pt x="540483" y="255270"/>
                    <a:pt x="596362" y="196850"/>
                    <a:pt x="565883" y="157480"/>
                  </a:cubicBezTo>
                  <a:cubicBezTo>
                    <a:pt x="503018" y="130810"/>
                    <a:pt x="431262" y="120650"/>
                    <a:pt x="363952" y="105410"/>
                  </a:cubicBezTo>
                  <a:cubicBezTo>
                    <a:pt x="329662" y="93980"/>
                    <a:pt x="291562" y="78105"/>
                    <a:pt x="254733" y="90805"/>
                  </a:cubicBezTo>
                  <a:cubicBezTo>
                    <a:pt x="231872" y="146685"/>
                    <a:pt x="221712" y="208280"/>
                    <a:pt x="191233" y="264160"/>
                  </a:cubicBezTo>
                  <a:cubicBezTo>
                    <a:pt x="285847" y="318135"/>
                    <a:pt x="410308" y="321310"/>
                    <a:pt x="511908" y="368300"/>
                  </a:cubicBezTo>
                  <a:cubicBezTo>
                    <a:pt x="534768" y="354965"/>
                    <a:pt x="522702" y="320040"/>
                    <a:pt x="533497" y="298450"/>
                  </a:cubicBezTo>
                  <a:close/>
                  <a:moveTo>
                    <a:pt x="224252" y="257175"/>
                  </a:moveTo>
                  <a:cubicBezTo>
                    <a:pt x="268702" y="73025"/>
                    <a:pt x="257272" y="105410"/>
                    <a:pt x="427452" y="140335"/>
                  </a:cubicBezTo>
                  <a:cubicBezTo>
                    <a:pt x="619222" y="183515"/>
                    <a:pt x="536037" y="178435"/>
                    <a:pt x="504287" y="334010"/>
                  </a:cubicBezTo>
                  <a:cubicBezTo>
                    <a:pt x="408402" y="320040"/>
                    <a:pt x="312518" y="288290"/>
                    <a:pt x="224252" y="257175"/>
                  </a:cubicBezTo>
                  <a:close/>
                  <a:moveTo>
                    <a:pt x="297912" y="153670"/>
                  </a:moveTo>
                  <a:cubicBezTo>
                    <a:pt x="239493" y="175260"/>
                    <a:pt x="427452" y="197485"/>
                    <a:pt x="442693" y="207645"/>
                  </a:cubicBezTo>
                  <a:cubicBezTo>
                    <a:pt x="456662" y="171450"/>
                    <a:pt x="325218" y="168275"/>
                    <a:pt x="297912" y="153670"/>
                  </a:cubicBezTo>
                  <a:close/>
                  <a:moveTo>
                    <a:pt x="280768" y="226060"/>
                  </a:moveTo>
                  <a:cubicBezTo>
                    <a:pt x="305533" y="227965"/>
                    <a:pt x="325852" y="247650"/>
                    <a:pt x="348077" y="226695"/>
                  </a:cubicBezTo>
                  <a:cubicBezTo>
                    <a:pt x="327122" y="221615"/>
                    <a:pt x="259812" y="190500"/>
                    <a:pt x="280768" y="22606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05" name="Google Shape;405;p7"/>
            <p:cNvSpPr/>
            <p:nvPr/>
          </p:nvSpPr>
          <p:spPr>
            <a:xfrm>
              <a:off x="2854633" y="688547"/>
              <a:ext cx="416637" cy="259709"/>
            </a:xfrm>
            <a:custGeom>
              <a:avLst/>
              <a:gdLst/>
              <a:ahLst/>
              <a:cxnLst/>
              <a:rect l="l" t="t" r="r" b="b"/>
              <a:pathLst>
                <a:path w="859045" h="535482" extrusionOk="0">
                  <a:moveTo>
                    <a:pt x="588002" y="328160"/>
                  </a:moveTo>
                  <a:cubicBezTo>
                    <a:pt x="447667" y="234815"/>
                    <a:pt x="414647" y="298950"/>
                    <a:pt x="312412" y="268470"/>
                  </a:cubicBezTo>
                  <a:cubicBezTo>
                    <a:pt x="254627" y="231640"/>
                    <a:pt x="209542" y="179570"/>
                    <a:pt x="135247" y="175760"/>
                  </a:cubicBezTo>
                  <a:cubicBezTo>
                    <a:pt x="168267" y="137660"/>
                    <a:pt x="314952" y="51935"/>
                    <a:pt x="353052" y="104640"/>
                  </a:cubicBezTo>
                  <a:cubicBezTo>
                    <a:pt x="377182" y="131310"/>
                    <a:pt x="401947" y="37965"/>
                    <a:pt x="394962" y="25265"/>
                  </a:cubicBezTo>
                  <a:cubicBezTo>
                    <a:pt x="337812" y="-50935"/>
                    <a:pt x="224782" y="67175"/>
                    <a:pt x="161282" y="91940"/>
                  </a:cubicBezTo>
                  <a:cubicBezTo>
                    <a:pt x="116832" y="124325"/>
                    <a:pt x="52697" y="142105"/>
                    <a:pt x="22852" y="189730"/>
                  </a:cubicBezTo>
                  <a:cubicBezTo>
                    <a:pt x="10787" y="253230"/>
                    <a:pt x="-31758" y="349115"/>
                    <a:pt x="43807" y="387215"/>
                  </a:cubicBezTo>
                  <a:cubicBezTo>
                    <a:pt x="95877" y="407535"/>
                    <a:pt x="179697" y="445000"/>
                    <a:pt x="226052" y="402455"/>
                  </a:cubicBezTo>
                  <a:cubicBezTo>
                    <a:pt x="252087" y="370070"/>
                    <a:pt x="276852" y="313555"/>
                    <a:pt x="325747" y="344035"/>
                  </a:cubicBezTo>
                  <a:cubicBezTo>
                    <a:pt x="344162" y="391660"/>
                    <a:pt x="297807" y="450715"/>
                    <a:pt x="356227" y="485640"/>
                  </a:cubicBezTo>
                  <a:cubicBezTo>
                    <a:pt x="408932" y="513580"/>
                    <a:pt x="501642" y="562475"/>
                    <a:pt x="552442" y="516755"/>
                  </a:cubicBezTo>
                  <a:cubicBezTo>
                    <a:pt x="594352" y="462145"/>
                    <a:pt x="588002" y="377690"/>
                    <a:pt x="659122" y="346575"/>
                  </a:cubicBezTo>
                  <a:cubicBezTo>
                    <a:pt x="711827" y="330065"/>
                    <a:pt x="769612" y="267200"/>
                    <a:pt x="825492" y="298315"/>
                  </a:cubicBezTo>
                  <a:cubicBezTo>
                    <a:pt x="836922" y="307205"/>
                    <a:pt x="850892" y="301490"/>
                    <a:pt x="857242" y="288155"/>
                  </a:cubicBezTo>
                  <a:cubicBezTo>
                    <a:pt x="881372" y="103370"/>
                    <a:pt x="656582" y="314825"/>
                    <a:pt x="588002" y="328160"/>
                  </a:cubicBezTo>
                  <a:close/>
                  <a:moveTo>
                    <a:pt x="367022" y="24630"/>
                  </a:moveTo>
                  <a:cubicBezTo>
                    <a:pt x="374007" y="56380"/>
                    <a:pt x="374007" y="56380"/>
                    <a:pt x="363847" y="76065"/>
                  </a:cubicBezTo>
                  <a:cubicBezTo>
                    <a:pt x="287647" y="35425"/>
                    <a:pt x="214622" y="112260"/>
                    <a:pt x="141597" y="130040"/>
                  </a:cubicBezTo>
                  <a:cubicBezTo>
                    <a:pt x="214622" y="91305"/>
                    <a:pt x="285742" y="15740"/>
                    <a:pt x="367022" y="24630"/>
                  </a:cubicBezTo>
                  <a:close/>
                  <a:moveTo>
                    <a:pt x="114927" y="142740"/>
                  </a:moveTo>
                  <a:cubicBezTo>
                    <a:pt x="123182" y="139565"/>
                    <a:pt x="130802" y="135755"/>
                    <a:pt x="139057" y="131945"/>
                  </a:cubicBezTo>
                  <a:cubicBezTo>
                    <a:pt x="133977" y="141470"/>
                    <a:pt x="125087" y="142740"/>
                    <a:pt x="114927" y="142740"/>
                  </a:cubicBezTo>
                  <a:cubicBezTo>
                    <a:pt x="111117" y="162425"/>
                    <a:pt x="99687" y="173220"/>
                    <a:pt x="76192" y="178300"/>
                  </a:cubicBezTo>
                  <a:cubicBezTo>
                    <a:pt x="84447" y="156710"/>
                    <a:pt x="105402" y="156075"/>
                    <a:pt x="114927" y="142740"/>
                  </a:cubicBezTo>
                  <a:close/>
                  <a:moveTo>
                    <a:pt x="506087" y="512310"/>
                  </a:moveTo>
                  <a:cubicBezTo>
                    <a:pt x="448937" y="504690"/>
                    <a:pt x="340352" y="490720"/>
                    <a:pt x="348607" y="414520"/>
                  </a:cubicBezTo>
                  <a:cubicBezTo>
                    <a:pt x="352417" y="388485"/>
                    <a:pt x="363212" y="354195"/>
                    <a:pt x="344797" y="331970"/>
                  </a:cubicBezTo>
                  <a:cubicBezTo>
                    <a:pt x="315587" y="307840"/>
                    <a:pt x="266057" y="301490"/>
                    <a:pt x="245102" y="338955"/>
                  </a:cubicBezTo>
                  <a:cubicBezTo>
                    <a:pt x="208272" y="420235"/>
                    <a:pt x="116832" y="403090"/>
                    <a:pt x="50792" y="366895"/>
                  </a:cubicBezTo>
                  <a:cubicBezTo>
                    <a:pt x="5072" y="335145"/>
                    <a:pt x="26662" y="269105"/>
                    <a:pt x="39362" y="224655"/>
                  </a:cubicBezTo>
                  <a:cubicBezTo>
                    <a:pt x="88892" y="175125"/>
                    <a:pt x="194302" y="201795"/>
                    <a:pt x="245102" y="244975"/>
                  </a:cubicBezTo>
                  <a:cubicBezTo>
                    <a:pt x="356227" y="360545"/>
                    <a:pt x="455922" y="237355"/>
                    <a:pt x="593717" y="359275"/>
                  </a:cubicBezTo>
                  <a:cubicBezTo>
                    <a:pt x="570857" y="410710"/>
                    <a:pt x="568317" y="499610"/>
                    <a:pt x="506087" y="512310"/>
                  </a:cubicBezTo>
                  <a:close/>
                  <a:moveTo>
                    <a:pt x="680077" y="302760"/>
                  </a:moveTo>
                  <a:cubicBezTo>
                    <a:pt x="680077" y="302125"/>
                    <a:pt x="680077" y="302125"/>
                    <a:pt x="679442" y="301490"/>
                  </a:cubicBezTo>
                  <a:cubicBezTo>
                    <a:pt x="679442" y="301490"/>
                    <a:pt x="680077" y="301490"/>
                    <a:pt x="680077" y="300855"/>
                  </a:cubicBezTo>
                  <a:cubicBezTo>
                    <a:pt x="680077" y="302125"/>
                    <a:pt x="680077" y="302760"/>
                    <a:pt x="680077" y="302760"/>
                  </a:cubicBezTo>
                  <a:close/>
                  <a:moveTo>
                    <a:pt x="680712" y="300855"/>
                  </a:moveTo>
                  <a:cubicBezTo>
                    <a:pt x="687697" y="296410"/>
                    <a:pt x="694682" y="291965"/>
                    <a:pt x="702302" y="289425"/>
                  </a:cubicBezTo>
                  <a:cubicBezTo>
                    <a:pt x="697857" y="303395"/>
                    <a:pt x="695952" y="304665"/>
                    <a:pt x="680712" y="300855"/>
                  </a:cubicBezTo>
                  <a:close/>
                  <a:moveTo>
                    <a:pt x="704842" y="288155"/>
                  </a:moveTo>
                  <a:cubicBezTo>
                    <a:pt x="709922" y="286885"/>
                    <a:pt x="715002" y="285615"/>
                    <a:pt x="720082" y="285615"/>
                  </a:cubicBezTo>
                  <a:cubicBezTo>
                    <a:pt x="715637" y="291965"/>
                    <a:pt x="709922" y="289425"/>
                    <a:pt x="704842" y="288155"/>
                  </a:cubicBezTo>
                  <a:close/>
                  <a:moveTo>
                    <a:pt x="836922" y="272280"/>
                  </a:moveTo>
                  <a:cubicBezTo>
                    <a:pt x="797552" y="259580"/>
                    <a:pt x="761357" y="271645"/>
                    <a:pt x="722622" y="284980"/>
                  </a:cubicBezTo>
                  <a:cubicBezTo>
                    <a:pt x="744847" y="262755"/>
                    <a:pt x="803902" y="229735"/>
                    <a:pt x="835017" y="242435"/>
                  </a:cubicBezTo>
                  <a:cubicBezTo>
                    <a:pt x="842002" y="251960"/>
                    <a:pt x="836287" y="262120"/>
                    <a:pt x="836922" y="272280"/>
                  </a:cubicBezTo>
                  <a:close/>
                  <a:moveTo>
                    <a:pt x="412107" y="311015"/>
                  </a:moveTo>
                  <a:cubicBezTo>
                    <a:pt x="310507" y="396105"/>
                    <a:pt x="406392" y="528185"/>
                    <a:pt x="519422" y="475480"/>
                  </a:cubicBezTo>
                  <a:cubicBezTo>
                    <a:pt x="629277" y="409440"/>
                    <a:pt x="504817" y="293235"/>
                    <a:pt x="412107" y="311015"/>
                  </a:cubicBezTo>
                  <a:close/>
                  <a:moveTo>
                    <a:pt x="479417" y="346575"/>
                  </a:moveTo>
                  <a:cubicBezTo>
                    <a:pt x="475607" y="357370"/>
                    <a:pt x="476877" y="367530"/>
                    <a:pt x="487672" y="376420"/>
                  </a:cubicBezTo>
                  <a:cubicBezTo>
                    <a:pt x="499737" y="386580"/>
                    <a:pt x="502912" y="401185"/>
                    <a:pt x="503547" y="416425"/>
                  </a:cubicBezTo>
                  <a:cubicBezTo>
                    <a:pt x="528312" y="451985"/>
                    <a:pt x="511802" y="373245"/>
                    <a:pt x="508627" y="362450"/>
                  </a:cubicBezTo>
                  <a:cubicBezTo>
                    <a:pt x="570857" y="377055"/>
                    <a:pt x="538472" y="462780"/>
                    <a:pt x="480687" y="465320"/>
                  </a:cubicBezTo>
                  <a:cubicBezTo>
                    <a:pt x="398772" y="478020"/>
                    <a:pt x="358767" y="380865"/>
                    <a:pt x="427347" y="333875"/>
                  </a:cubicBezTo>
                  <a:cubicBezTo>
                    <a:pt x="443857" y="336415"/>
                    <a:pt x="462907" y="330065"/>
                    <a:pt x="479417" y="346575"/>
                  </a:cubicBezTo>
                  <a:close/>
                  <a:moveTo>
                    <a:pt x="45712" y="274820"/>
                  </a:moveTo>
                  <a:cubicBezTo>
                    <a:pt x="15232" y="385945"/>
                    <a:pt x="243197" y="432935"/>
                    <a:pt x="235577" y="303395"/>
                  </a:cubicBezTo>
                  <a:cubicBezTo>
                    <a:pt x="240657" y="208780"/>
                    <a:pt x="60317" y="177665"/>
                    <a:pt x="45712" y="274820"/>
                  </a:cubicBezTo>
                  <a:close/>
                  <a:moveTo>
                    <a:pt x="97147" y="342130"/>
                  </a:moveTo>
                  <a:cubicBezTo>
                    <a:pt x="50157" y="326255"/>
                    <a:pt x="55872" y="255135"/>
                    <a:pt x="99687" y="242435"/>
                  </a:cubicBezTo>
                  <a:cubicBezTo>
                    <a:pt x="121277" y="242435"/>
                    <a:pt x="143502" y="232910"/>
                    <a:pt x="166362" y="242435"/>
                  </a:cubicBezTo>
                  <a:cubicBezTo>
                    <a:pt x="167632" y="272915"/>
                    <a:pt x="187317" y="281805"/>
                    <a:pt x="186682" y="314190"/>
                  </a:cubicBezTo>
                  <a:cubicBezTo>
                    <a:pt x="215892" y="327525"/>
                    <a:pt x="198112" y="269740"/>
                    <a:pt x="187317" y="258310"/>
                  </a:cubicBezTo>
                  <a:cubicBezTo>
                    <a:pt x="256532" y="269105"/>
                    <a:pt x="208907" y="416425"/>
                    <a:pt x="97147" y="342130"/>
                  </a:cubicBezTo>
                  <a:close/>
                  <a:moveTo>
                    <a:pt x="476242" y="414520"/>
                  </a:moveTo>
                  <a:cubicBezTo>
                    <a:pt x="494657" y="408170"/>
                    <a:pt x="478782" y="377690"/>
                    <a:pt x="459732" y="378325"/>
                  </a:cubicBezTo>
                  <a:cubicBezTo>
                    <a:pt x="465447" y="395470"/>
                    <a:pt x="461637" y="409440"/>
                    <a:pt x="476242" y="414520"/>
                  </a:cubicBezTo>
                  <a:close/>
                  <a:moveTo>
                    <a:pt x="145407" y="286250"/>
                  </a:moveTo>
                  <a:cubicBezTo>
                    <a:pt x="154297" y="305300"/>
                    <a:pt x="148582" y="333240"/>
                    <a:pt x="172077" y="340860"/>
                  </a:cubicBezTo>
                  <a:cubicBezTo>
                    <a:pt x="175887" y="321810"/>
                    <a:pt x="168267" y="265930"/>
                    <a:pt x="145407" y="28625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06" name="Google Shape;406;p7"/>
            <p:cNvSpPr/>
            <p:nvPr/>
          </p:nvSpPr>
          <p:spPr>
            <a:xfrm rot="-1252057">
              <a:off x="6497159" y="534061"/>
              <a:ext cx="204722" cy="302187"/>
            </a:xfrm>
            <a:custGeom>
              <a:avLst/>
              <a:gdLst/>
              <a:ahLst/>
              <a:cxnLst/>
              <a:rect l="l" t="t" r="r" b="b"/>
              <a:pathLst>
                <a:path w="422747" h="624012" extrusionOk="0">
                  <a:moveTo>
                    <a:pt x="410845" y="259621"/>
                  </a:moveTo>
                  <a:cubicBezTo>
                    <a:pt x="398145" y="183421"/>
                    <a:pt x="422275" y="81821"/>
                    <a:pt x="377825" y="18321"/>
                  </a:cubicBezTo>
                  <a:cubicBezTo>
                    <a:pt x="294640" y="-22319"/>
                    <a:pt x="191770" y="15781"/>
                    <a:pt x="103505" y="26576"/>
                  </a:cubicBezTo>
                  <a:cubicBezTo>
                    <a:pt x="76836" y="36101"/>
                    <a:pt x="38100" y="32291"/>
                    <a:pt x="17780" y="51976"/>
                  </a:cubicBezTo>
                  <a:cubicBezTo>
                    <a:pt x="17145" y="62771"/>
                    <a:pt x="5715" y="62771"/>
                    <a:pt x="0" y="72931"/>
                  </a:cubicBezTo>
                  <a:cubicBezTo>
                    <a:pt x="19686" y="229776"/>
                    <a:pt x="7620" y="389161"/>
                    <a:pt x="13970" y="547276"/>
                  </a:cubicBezTo>
                  <a:cubicBezTo>
                    <a:pt x="-6350" y="657766"/>
                    <a:pt x="162561" y="615856"/>
                    <a:pt x="227330" y="617761"/>
                  </a:cubicBezTo>
                  <a:cubicBezTo>
                    <a:pt x="270511" y="592361"/>
                    <a:pt x="426086" y="628556"/>
                    <a:pt x="422275" y="570771"/>
                  </a:cubicBezTo>
                  <a:cubicBezTo>
                    <a:pt x="424815" y="467266"/>
                    <a:pt x="416561" y="363126"/>
                    <a:pt x="410845" y="259621"/>
                  </a:cubicBezTo>
                  <a:close/>
                  <a:moveTo>
                    <a:pt x="353061" y="579026"/>
                  </a:moveTo>
                  <a:cubicBezTo>
                    <a:pt x="288925" y="577121"/>
                    <a:pt x="60961" y="637446"/>
                    <a:pt x="38736" y="575851"/>
                  </a:cubicBezTo>
                  <a:cubicBezTo>
                    <a:pt x="143511" y="579026"/>
                    <a:pt x="248286" y="572676"/>
                    <a:pt x="353061" y="574581"/>
                  </a:cubicBezTo>
                  <a:cubicBezTo>
                    <a:pt x="353061" y="575851"/>
                    <a:pt x="353061" y="577121"/>
                    <a:pt x="353061" y="579026"/>
                  </a:cubicBezTo>
                  <a:close/>
                  <a:moveTo>
                    <a:pt x="361315" y="547911"/>
                  </a:moveTo>
                  <a:cubicBezTo>
                    <a:pt x="252095" y="555531"/>
                    <a:pt x="144145" y="561881"/>
                    <a:pt x="35561" y="551086"/>
                  </a:cubicBezTo>
                  <a:cubicBezTo>
                    <a:pt x="39370" y="392971"/>
                    <a:pt x="33020" y="236761"/>
                    <a:pt x="27305" y="79281"/>
                  </a:cubicBezTo>
                  <a:cubicBezTo>
                    <a:pt x="112395" y="27846"/>
                    <a:pt x="231775" y="25941"/>
                    <a:pt x="329565" y="25941"/>
                  </a:cubicBezTo>
                  <a:cubicBezTo>
                    <a:pt x="369570" y="197391"/>
                    <a:pt x="365761" y="373286"/>
                    <a:pt x="361315" y="547911"/>
                  </a:cubicBezTo>
                  <a:close/>
                  <a:moveTo>
                    <a:pt x="377190" y="141511"/>
                  </a:moveTo>
                  <a:cubicBezTo>
                    <a:pt x="360045" y="110396"/>
                    <a:pt x="364490" y="76106"/>
                    <a:pt x="356870" y="41816"/>
                  </a:cubicBezTo>
                  <a:cubicBezTo>
                    <a:pt x="381000" y="13241"/>
                    <a:pt x="381000" y="121826"/>
                    <a:pt x="377190" y="141511"/>
                  </a:cubicBezTo>
                  <a:close/>
                  <a:moveTo>
                    <a:pt x="397511" y="544736"/>
                  </a:moveTo>
                  <a:cubicBezTo>
                    <a:pt x="372745" y="497746"/>
                    <a:pt x="394336" y="431071"/>
                    <a:pt x="387350" y="376461"/>
                  </a:cubicBezTo>
                  <a:cubicBezTo>
                    <a:pt x="401955" y="370746"/>
                    <a:pt x="402590" y="530766"/>
                    <a:pt x="397511" y="544736"/>
                  </a:cubicBezTo>
                  <a:close/>
                  <a:moveTo>
                    <a:pt x="302895" y="182786"/>
                  </a:moveTo>
                  <a:cubicBezTo>
                    <a:pt x="313690" y="183421"/>
                    <a:pt x="331470" y="173896"/>
                    <a:pt x="320675" y="162466"/>
                  </a:cubicBezTo>
                  <a:cubicBezTo>
                    <a:pt x="297180" y="138336"/>
                    <a:pt x="309880" y="104046"/>
                    <a:pt x="300355" y="74836"/>
                  </a:cubicBezTo>
                  <a:cubicBezTo>
                    <a:pt x="307340" y="35466"/>
                    <a:pt x="90170" y="76741"/>
                    <a:pt x="59690" y="81821"/>
                  </a:cubicBezTo>
                  <a:cubicBezTo>
                    <a:pt x="48261" y="119921"/>
                    <a:pt x="77470" y="152941"/>
                    <a:pt x="62865" y="194851"/>
                  </a:cubicBezTo>
                  <a:cubicBezTo>
                    <a:pt x="148590" y="206916"/>
                    <a:pt x="211455" y="177071"/>
                    <a:pt x="302895" y="182786"/>
                  </a:cubicBezTo>
                  <a:close/>
                  <a:moveTo>
                    <a:pt x="282575" y="83091"/>
                  </a:moveTo>
                  <a:cubicBezTo>
                    <a:pt x="292100" y="105316"/>
                    <a:pt x="287655" y="127541"/>
                    <a:pt x="290830" y="149131"/>
                  </a:cubicBezTo>
                  <a:cubicBezTo>
                    <a:pt x="227965" y="172626"/>
                    <a:pt x="154940" y="172626"/>
                    <a:pt x="87630" y="174531"/>
                  </a:cubicBezTo>
                  <a:cubicBezTo>
                    <a:pt x="75565" y="151671"/>
                    <a:pt x="83820" y="128176"/>
                    <a:pt x="72390" y="104046"/>
                  </a:cubicBezTo>
                  <a:cubicBezTo>
                    <a:pt x="140970" y="86266"/>
                    <a:pt x="212725" y="81821"/>
                    <a:pt x="282575" y="83091"/>
                  </a:cubicBezTo>
                  <a:close/>
                  <a:moveTo>
                    <a:pt x="274955" y="383446"/>
                  </a:moveTo>
                  <a:cubicBezTo>
                    <a:pt x="257811" y="411386"/>
                    <a:pt x="281305" y="441866"/>
                    <a:pt x="268605" y="477426"/>
                  </a:cubicBezTo>
                  <a:cubicBezTo>
                    <a:pt x="244475" y="452026"/>
                    <a:pt x="215900" y="479331"/>
                    <a:pt x="189865" y="461551"/>
                  </a:cubicBezTo>
                  <a:cubicBezTo>
                    <a:pt x="175261" y="454566"/>
                    <a:pt x="163195" y="458376"/>
                    <a:pt x="153036" y="471076"/>
                  </a:cubicBezTo>
                  <a:cubicBezTo>
                    <a:pt x="159386" y="509176"/>
                    <a:pt x="156845" y="525686"/>
                    <a:pt x="204470" y="518066"/>
                  </a:cubicBezTo>
                  <a:cubicBezTo>
                    <a:pt x="208280" y="509811"/>
                    <a:pt x="212725" y="500921"/>
                    <a:pt x="218440" y="490761"/>
                  </a:cubicBezTo>
                  <a:cubicBezTo>
                    <a:pt x="223520" y="501556"/>
                    <a:pt x="227330" y="510446"/>
                    <a:pt x="232411" y="521241"/>
                  </a:cubicBezTo>
                  <a:cubicBezTo>
                    <a:pt x="243840" y="517431"/>
                    <a:pt x="253365" y="513621"/>
                    <a:pt x="263525" y="510446"/>
                  </a:cubicBezTo>
                  <a:cubicBezTo>
                    <a:pt x="290195" y="526321"/>
                    <a:pt x="290195" y="526321"/>
                    <a:pt x="328295" y="509811"/>
                  </a:cubicBezTo>
                  <a:cubicBezTo>
                    <a:pt x="327661" y="468536"/>
                    <a:pt x="347345" y="349791"/>
                    <a:pt x="274955" y="383446"/>
                  </a:cubicBezTo>
                  <a:close/>
                  <a:moveTo>
                    <a:pt x="193040" y="500921"/>
                  </a:moveTo>
                  <a:cubicBezTo>
                    <a:pt x="177800" y="500921"/>
                    <a:pt x="173990" y="498381"/>
                    <a:pt x="173355" y="489491"/>
                  </a:cubicBezTo>
                  <a:cubicBezTo>
                    <a:pt x="176530" y="469806"/>
                    <a:pt x="203836" y="475521"/>
                    <a:pt x="193040" y="500921"/>
                  </a:cubicBezTo>
                  <a:close/>
                  <a:moveTo>
                    <a:pt x="309245" y="497111"/>
                  </a:moveTo>
                  <a:cubicBezTo>
                    <a:pt x="302261" y="498381"/>
                    <a:pt x="296545" y="499016"/>
                    <a:pt x="290830" y="499651"/>
                  </a:cubicBezTo>
                  <a:cubicBezTo>
                    <a:pt x="267970" y="379636"/>
                    <a:pt x="323215" y="357411"/>
                    <a:pt x="309245" y="497111"/>
                  </a:cubicBezTo>
                  <a:close/>
                  <a:moveTo>
                    <a:pt x="296545" y="210091"/>
                  </a:moveTo>
                  <a:cubicBezTo>
                    <a:pt x="233680" y="208186"/>
                    <a:pt x="267970" y="301531"/>
                    <a:pt x="319405" y="275496"/>
                  </a:cubicBezTo>
                  <a:cubicBezTo>
                    <a:pt x="336550" y="264066"/>
                    <a:pt x="332740" y="203741"/>
                    <a:pt x="296545" y="210091"/>
                  </a:cubicBezTo>
                  <a:close/>
                  <a:moveTo>
                    <a:pt x="297815" y="259621"/>
                  </a:moveTo>
                  <a:cubicBezTo>
                    <a:pt x="281940" y="260891"/>
                    <a:pt x="273050" y="230411"/>
                    <a:pt x="294640" y="229141"/>
                  </a:cubicBezTo>
                  <a:cubicBezTo>
                    <a:pt x="314961" y="225331"/>
                    <a:pt x="313690" y="259621"/>
                    <a:pt x="297815" y="259621"/>
                  </a:cubicBezTo>
                  <a:close/>
                  <a:moveTo>
                    <a:pt x="244475" y="359316"/>
                  </a:moveTo>
                  <a:cubicBezTo>
                    <a:pt x="244475" y="342171"/>
                    <a:pt x="245111" y="327566"/>
                    <a:pt x="244475" y="312961"/>
                  </a:cubicBezTo>
                  <a:cubicBezTo>
                    <a:pt x="243205" y="288196"/>
                    <a:pt x="198120" y="286926"/>
                    <a:pt x="201930" y="315501"/>
                  </a:cubicBezTo>
                  <a:cubicBezTo>
                    <a:pt x="203836" y="344076"/>
                    <a:pt x="207645" y="372651"/>
                    <a:pt x="244475" y="359316"/>
                  </a:cubicBezTo>
                  <a:close/>
                  <a:moveTo>
                    <a:pt x="89536" y="305976"/>
                  </a:moveTo>
                  <a:cubicBezTo>
                    <a:pt x="83186" y="326296"/>
                    <a:pt x="95886" y="344711"/>
                    <a:pt x="95250" y="365666"/>
                  </a:cubicBezTo>
                  <a:cubicBezTo>
                    <a:pt x="164465" y="385986"/>
                    <a:pt x="142240" y="276131"/>
                    <a:pt x="89536" y="305976"/>
                  </a:cubicBezTo>
                  <a:close/>
                  <a:moveTo>
                    <a:pt x="111125" y="321851"/>
                  </a:moveTo>
                  <a:cubicBezTo>
                    <a:pt x="123190" y="324391"/>
                    <a:pt x="117475" y="335186"/>
                    <a:pt x="118745" y="345346"/>
                  </a:cubicBezTo>
                  <a:cubicBezTo>
                    <a:pt x="105411" y="341536"/>
                    <a:pt x="100965" y="326931"/>
                    <a:pt x="111125" y="321851"/>
                  </a:cubicBezTo>
                  <a:close/>
                  <a:moveTo>
                    <a:pt x="136525" y="446946"/>
                  </a:moveTo>
                  <a:cubicBezTo>
                    <a:pt x="143511" y="375191"/>
                    <a:pt x="60961" y="365031"/>
                    <a:pt x="86995" y="447581"/>
                  </a:cubicBezTo>
                  <a:cubicBezTo>
                    <a:pt x="114300" y="460916"/>
                    <a:pt x="114300" y="460916"/>
                    <a:pt x="136525" y="446946"/>
                  </a:cubicBezTo>
                  <a:close/>
                  <a:moveTo>
                    <a:pt x="100330" y="420911"/>
                  </a:moveTo>
                  <a:cubicBezTo>
                    <a:pt x="104775" y="394876"/>
                    <a:pt x="135255" y="420276"/>
                    <a:pt x="120650" y="436151"/>
                  </a:cubicBezTo>
                  <a:cubicBezTo>
                    <a:pt x="109220" y="446946"/>
                    <a:pt x="99061" y="432976"/>
                    <a:pt x="100330" y="420911"/>
                  </a:cubicBezTo>
                  <a:close/>
                  <a:moveTo>
                    <a:pt x="195580" y="443136"/>
                  </a:moveTo>
                  <a:cubicBezTo>
                    <a:pt x="203200" y="439961"/>
                    <a:pt x="205105" y="432341"/>
                    <a:pt x="201295" y="418371"/>
                  </a:cubicBezTo>
                  <a:cubicBezTo>
                    <a:pt x="196850" y="387891"/>
                    <a:pt x="176530" y="387891"/>
                    <a:pt x="149861" y="392336"/>
                  </a:cubicBezTo>
                  <a:cubicBezTo>
                    <a:pt x="140336" y="422181"/>
                    <a:pt x="160655" y="461551"/>
                    <a:pt x="195580" y="443136"/>
                  </a:cubicBezTo>
                  <a:close/>
                  <a:moveTo>
                    <a:pt x="167640" y="418371"/>
                  </a:moveTo>
                  <a:cubicBezTo>
                    <a:pt x="172086" y="406306"/>
                    <a:pt x="187961" y="408846"/>
                    <a:pt x="187961" y="424086"/>
                  </a:cubicBezTo>
                  <a:cubicBezTo>
                    <a:pt x="182245" y="432341"/>
                    <a:pt x="165736" y="429801"/>
                    <a:pt x="167640" y="418371"/>
                  </a:cubicBezTo>
                  <a:close/>
                  <a:moveTo>
                    <a:pt x="153670" y="298356"/>
                  </a:moveTo>
                  <a:cubicBezTo>
                    <a:pt x="156211" y="323756"/>
                    <a:pt x="149861" y="351696"/>
                    <a:pt x="179705" y="368206"/>
                  </a:cubicBezTo>
                  <a:cubicBezTo>
                    <a:pt x="205105" y="341536"/>
                    <a:pt x="201930" y="284386"/>
                    <a:pt x="153670" y="298356"/>
                  </a:cubicBezTo>
                  <a:close/>
                  <a:moveTo>
                    <a:pt x="281940" y="293276"/>
                  </a:moveTo>
                  <a:cubicBezTo>
                    <a:pt x="253365" y="305341"/>
                    <a:pt x="274955" y="359951"/>
                    <a:pt x="304165" y="356141"/>
                  </a:cubicBezTo>
                  <a:cubicBezTo>
                    <a:pt x="340995" y="335186"/>
                    <a:pt x="321311" y="295181"/>
                    <a:pt x="281940" y="293276"/>
                  </a:cubicBezTo>
                  <a:close/>
                  <a:moveTo>
                    <a:pt x="295911" y="331376"/>
                  </a:moveTo>
                  <a:cubicBezTo>
                    <a:pt x="282575" y="330741"/>
                    <a:pt x="287020" y="317406"/>
                    <a:pt x="297180" y="311691"/>
                  </a:cubicBezTo>
                  <a:cubicBezTo>
                    <a:pt x="304800" y="321216"/>
                    <a:pt x="306070" y="326931"/>
                    <a:pt x="295911" y="331376"/>
                  </a:cubicBezTo>
                  <a:close/>
                  <a:moveTo>
                    <a:pt x="123825" y="282481"/>
                  </a:moveTo>
                  <a:cubicBezTo>
                    <a:pt x="137795" y="226601"/>
                    <a:pt x="78740" y="200566"/>
                    <a:pt x="79375" y="252001"/>
                  </a:cubicBezTo>
                  <a:cubicBezTo>
                    <a:pt x="79375" y="279306"/>
                    <a:pt x="96520" y="290101"/>
                    <a:pt x="123825" y="282481"/>
                  </a:cubicBezTo>
                  <a:close/>
                  <a:moveTo>
                    <a:pt x="98425" y="248826"/>
                  </a:moveTo>
                  <a:cubicBezTo>
                    <a:pt x="99695" y="250096"/>
                    <a:pt x="100330" y="251366"/>
                    <a:pt x="101600" y="252636"/>
                  </a:cubicBezTo>
                  <a:cubicBezTo>
                    <a:pt x="100330" y="253906"/>
                    <a:pt x="99061" y="254541"/>
                    <a:pt x="97155" y="255811"/>
                  </a:cubicBezTo>
                  <a:cubicBezTo>
                    <a:pt x="94615" y="252636"/>
                    <a:pt x="97155" y="250731"/>
                    <a:pt x="98425" y="248826"/>
                  </a:cubicBezTo>
                  <a:close/>
                  <a:moveTo>
                    <a:pt x="92075" y="494571"/>
                  </a:moveTo>
                  <a:cubicBezTo>
                    <a:pt x="85090" y="528861"/>
                    <a:pt x="130811" y="542831"/>
                    <a:pt x="140336" y="509176"/>
                  </a:cubicBezTo>
                  <a:cubicBezTo>
                    <a:pt x="157480" y="470441"/>
                    <a:pt x="92075" y="442501"/>
                    <a:pt x="92075" y="494571"/>
                  </a:cubicBezTo>
                  <a:close/>
                  <a:moveTo>
                    <a:pt x="120650" y="509176"/>
                  </a:moveTo>
                  <a:cubicBezTo>
                    <a:pt x="103505" y="511081"/>
                    <a:pt x="111125" y="487586"/>
                    <a:pt x="123190" y="483141"/>
                  </a:cubicBezTo>
                  <a:cubicBezTo>
                    <a:pt x="133986" y="490126"/>
                    <a:pt x="130811" y="503461"/>
                    <a:pt x="120650" y="509176"/>
                  </a:cubicBezTo>
                  <a:close/>
                  <a:moveTo>
                    <a:pt x="202565" y="236126"/>
                  </a:moveTo>
                  <a:cubicBezTo>
                    <a:pt x="179070" y="285656"/>
                    <a:pt x="231140" y="297721"/>
                    <a:pt x="239395" y="257716"/>
                  </a:cubicBezTo>
                  <a:cubicBezTo>
                    <a:pt x="245111" y="238666"/>
                    <a:pt x="234315" y="207551"/>
                    <a:pt x="211455" y="216441"/>
                  </a:cubicBezTo>
                  <a:cubicBezTo>
                    <a:pt x="207011" y="231046"/>
                    <a:pt x="232411" y="231046"/>
                    <a:pt x="218440" y="250731"/>
                  </a:cubicBezTo>
                  <a:cubicBezTo>
                    <a:pt x="213995" y="245651"/>
                    <a:pt x="210186" y="242476"/>
                    <a:pt x="202565" y="236126"/>
                  </a:cubicBezTo>
                  <a:close/>
                  <a:moveTo>
                    <a:pt x="168911" y="271686"/>
                  </a:moveTo>
                  <a:cubicBezTo>
                    <a:pt x="217805" y="236126"/>
                    <a:pt x="125730" y="175801"/>
                    <a:pt x="143511" y="248826"/>
                  </a:cubicBezTo>
                  <a:cubicBezTo>
                    <a:pt x="134620" y="267241"/>
                    <a:pt x="151765" y="288831"/>
                    <a:pt x="168911" y="271686"/>
                  </a:cubicBezTo>
                  <a:close/>
                  <a:moveTo>
                    <a:pt x="161925" y="243111"/>
                  </a:moveTo>
                  <a:cubicBezTo>
                    <a:pt x="161290" y="244381"/>
                    <a:pt x="161290" y="245016"/>
                    <a:pt x="160655" y="246921"/>
                  </a:cubicBezTo>
                  <a:cubicBezTo>
                    <a:pt x="159386" y="243746"/>
                    <a:pt x="158750" y="243111"/>
                    <a:pt x="161925" y="243111"/>
                  </a:cubicBezTo>
                  <a:close/>
                  <a:moveTo>
                    <a:pt x="238125" y="450121"/>
                  </a:moveTo>
                  <a:cubicBezTo>
                    <a:pt x="280036" y="441866"/>
                    <a:pt x="257811" y="388526"/>
                    <a:pt x="221615" y="387256"/>
                  </a:cubicBezTo>
                  <a:cubicBezTo>
                    <a:pt x="212725" y="409481"/>
                    <a:pt x="210820" y="448216"/>
                    <a:pt x="238125" y="450121"/>
                  </a:cubicBezTo>
                  <a:close/>
                  <a:moveTo>
                    <a:pt x="241936" y="415831"/>
                  </a:moveTo>
                  <a:cubicBezTo>
                    <a:pt x="243840" y="417736"/>
                    <a:pt x="245745" y="419641"/>
                    <a:pt x="248920" y="422816"/>
                  </a:cubicBezTo>
                  <a:cubicBezTo>
                    <a:pt x="245111" y="425991"/>
                    <a:pt x="241936" y="427896"/>
                    <a:pt x="239395" y="429801"/>
                  </a:cubicBezTo>
                  <a:cubicBezTo>
                    <a:pt x="235586" y="424086"/>
                    <a:pt x="235586" y="420276"/>
                    <a:pt x="241936" y="415831"/>
                  </a:cubicBezTo>
                  <a:close/>
                  <a:moveTo>
                    <a:pt x="272415" y="107856"/>
                  </a:moveTo>
                  <a:cubicBezTo>
                    <a:pt x="263525" y="83091"/>
                    <a:pt x="234315" y="98966"/>
                    <a:pt x="234950" y="120556"/>
                  </a:cubicBezTo>
                  <a:cubicBezTo>
                    <a:pt x="233045" y="161196"/>
                    <a:pt x="292736" y="142781"/>
                    <a:pt x="272415" y="10785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07" name="Google Shape;407;p7"/>
            <p:cNvSpPr/>
            <p:nvPr/>
          </p:nvSpPr>
          <p:spPr>
            <a:xfrm>
              <a:off x="2537776" y="539860"/>
              <a:ext cx="230803" cy="290180"/>
            </a:xfrm>
            <a:custGeom>
              <a:avLst/>
              <a:gdLst/>
              <a:ahLst/>
              <a:cxnLst/>
              <a:rect l="l" t="t" r="r" b="b"/>
              <a:pathLst>
                <a:path w="556153" h="699230" extrusionOk="0">
                  <a:moveTo>
                    <a:pt x="410424" y="391256"/>
                  </a:moveTo>
                  <a:cubicBezTo>
                    <a:pt x="574889" y="156941"/>
                    <a:pt x="291679" y="-137064"/>
                    <a:pt x="71334" y="70581"/>
                  </a:cubicBezTo>
                  <a:cubicBezTo>
                    <a:pt x="-104561" y="236316"/>
                    <a:pt x="73239" y="511271"/>
                    <a:pt x="296759" y="455391"/>
                  </a:cubicBezTo>
                  <a:cubicBezTo>
                    <a:pt x="352639" y="534131"/>
                    <a:pt x="400899" y="617316"/>
                    <a:pt x="452969" y="699231"/>
                  </a:cubicBezTo>
                  <a:cubicBezTo>
                    <a:pt x="687919" y="695421"/>
                    <a:pt x="454239" y="483331"/>
                    <a:pt x="410424" y="391256"/>
                  </a:cubicBezTo>
                  <a:close/>
                  <a:moveTo>
                    <a:pt x="33234" y="166466"/>
                  </a:moveTo>
                  <a:cubicBezTo>
                    <a:pt x="120864" y="-48164"/>
                    <a:pt x="449794" y="-11334"/>
                    <a:pt x="437094" y="238856"/>
                  </a:cubicBezTo>
                  <a:cubicBezTo>
                    <a:pt x="427569" y="553181"/>
                    <a:pt x="-57571" y="469996"/>
                    <a:pt x="33234" y="166466"/>
                  </a:cubicBezTo>
                  <a:close/>
                  <a:moveTo>
                    <a:pt x="440904" y="631286"/>
                  </a:moveTo>
                  <a:cubicBezTo>
                    <a:pt x="404074" y="569056"/>
                    <a:pt x="351369" y="511271"/>
                    <a:pt x="325969" y="443961"/>
                  </a:cubicBezTo>
                  <a:cubicBezTo>
                    <a:pt x="345654" y="433166"/>
                    <a:pt x="365974" y="422371"/>
                    <a:pt x="389469" y="410306"/>
                  </a:cubicBezTo>
                  <a:cubicBezTo>
                    <a:pt x="429474" y="468091"/>
                    <a:pt x="590129" y="620491"/>
                    <a:pt x="440904" y="631286"/>
                  </a:cubicBezTo>
                  <a:close/>
                  <a:moveTo>
                    <a:pt x="459954" y="661131"/>
                  </a:moveTo>
                  <a:cubicBezTo>
                    <a:pt x="480909" y="647796"/>
                    <a:pt x="502499" y="634461"/>
                    <a:pt x="523454" y="620491"/>
                  </a:cubicBezTo>
                  <a:cubicBezTo>
                    <a:pt x="559649" y="647161"/>
                    <a:pt x="464399" y="711931"/>
                    <a:pt x="459954" y="661131"/>
                  </a:cubicBezTo>
                  <a:close/>
                  <a:moveTo>
                    <a:pt x="233259" y="64231"/>
                  </a:moveTo>
                  <a:cubicBezTo>
                    <a:pt x="-27726" y="91536"/>
                    <a:pt x="43394" y="449676"/>
                    <a:pt x="284694" y="393161"/>
                  </a:cubicBezTo>
                  <a:cubicBezTo>
                    <a:pt x="475194" y="323311"/>
                    <a:pt x="433284" y="80106"/>
                    <a:pt x="233259" y="64231"/>
                  </a:cubicBezTo>
                  <a:close/>
                  <a:moveTo>
                    <a:pt x="242784" y="379826"/>
                  </a:moveTo>
                  <a:cubicBezTo>
                    <a:pt x="26249" y="375381"/>
                    <a:pt x="54824" y="54071"/>
                    <a:pt x="264374" y="97251"/>
                  </a:cubicBezTo>
                  <a:cubicBezTo>
                    <a:pt x="449159" y="111221"/>
                    <a:pt x="402804" y="363316"/>
                    <a:pt x="242784" y="379826"/>
                  </a:cubicBezTo>
                  <a:close/>
                  <a:moveTo>
                    <a:pt x="225639" y="156306"/>
                  </a:moveTo>
                  <a:cubicBezTo>
                    <a:pt x="252944" y="146146"/>
                    <a:pt x="271359" y="166466"/>
                    <a:pt x="297394" y="166466"/>
                  </a:cubicBezTo>
                  <a:cubicBezTo>
                    <a:pt x="308824" y="120111"/>
                    <a:pt x="169759" y="120111"/>
                    <a:pt x="225639" y="15630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08" name="Google Shape;408;p7"/>
            <p:cNvSpPr/>
            <p:nvPr/>
          </p:nvSpPr>
          <p:spPr>
            <a:xfrm>
              <a:off x="5713194" y="743996"/>
              <a:ext cx="256984" cy="244039"/>
            </a:xfrm>
            <a:custGeom>
              <a:avLst/>
              <a:gdLst/>
              <a:ahLst/>
              <a:cxnLst/>
              <a:rect l="l" t="t" r="r" b="b"/>
              <a:pathLst>
                <a:path w="529863" h="503173" extrusionOk="0">
                  <a:moveTo>
                    <a:pt x="284791" y="7"/>
                  </a:moveTo>
                  <a:cubicBezTo>
                    <a:pt x="128581" y="-1263"/>
                    <a:pt x="-16834" y="165107"/>
                    <a:pt x="1581" y="320047"/>
                  </a:cubicBezTo>
                  <a:cubicBezTo>
                    <a:pt x="39046" y="421647"/>
                    <a:pt x="142551" y="523247"/>
                    <a:pt x="258756" y="499752"/>
                  </a:cubicBezTo>
                  <a:cubicBezTo>
                    <a:pt x="592766" y="480702"/>
                    <a:pt x="637216" y="23502"/>
                    <a:pt x="284791" y="7"/>
                  </a:cubicBezTo>
                  <a:close/>
                  <a:moveTo>
                    <a:pt x="19996" y="279407"/>
                  </a:moveTo>
                  <a:cubicBezTo>
                    <a:pt x="54921" y="-23488"/>
                    <a:pt x="481641" y="-98418"/>
                    <a:pt x="510216" y="240037"/>
                  </a:cubicBezTo>
                  <a:cubicBezTo>
                    <a:pt x="498786" y="520707"/>
                    <a:pt x="47936" y="583572"/>
                    <a:pt x="19996" y="279407"/>
                  </a:cubicBezTo>
                  <a:close/>
                  <a:moveTo>
                    <a:pt x="420681" y="98432"/>
                  </a:moveTo>
                  <a:cubicBezTo>
                    <a:pt x="381311" y="71127"/>
                    <a:pt x="348926" y="18422"/>
                    <a:pt x="295586" y="25407"/>
                  </a:cubicBezTo>
                  <a:cubicBezTo>
                    <a:pt x="53651" y="36837"/>
                    <a:pt x="-66364" y="403867"/>
                    <a:pt x="216211" y="458477"/>
                  </a:cubicBezTo>
                  <a:cubicBezTo>
                    <a:pt x="395916" y="493402"/>
                    <a:pt x="611181" y="219082"/>
                    <a:pt x="420681" y="98432"/>
                  </a:cubicBezTo>
                  <a:close/>
                  <a:moveTo>
                    <a:pt x="448621" y="292742"/>
                  </a:moveTo>
                  <a:cubicBezTo>
                    <a:pt x="448621" y="321952"/>
                    <a:pt x="428301" y="340367"/>
                    <a:pt x="413061" y="361957"/>
                  </a:cubicBezTo>
                  <a:cubicBezTo>
                    <a:pt x="404171" y="358782"/>
                    <a:pt x="396551" y="356242"/>
                    <a:pt x="385756" y="353067"/>
                  </a:cubicBezTo>
                  <a:cubicBezTo>
                    <a:pt x="387026" y="363227"/>
                    <a:pt x="387661" y="371482"/>
                    <a:pt x="388931" y="381007"/>
                  </a:cubicBezTo>
                  <a:cubicBezTo>
                    <a:pt x="376866" y="389262"/>
                    <a:pt x="363531" y="398152"/>
                    <a:pt x="354006" y="405137"/>
                  </a:cubicBezTo>
                  <a:cubicBezTo>
                    <a:pt x="338131" y="406407"/>
                    <a:pt x="337496" y="387357"/>
                    <a:pt x="321621" y="391167"/>
                  </a:cubicBezTo>
                  <a:cubicBezTo>
                    <a:pt x="324796" y="427362"/>
                    <a:pt x="291776" y="441967"/>
                    <a:pt x="249231" y="436887"/>
                  </a:cubicBezTo>
                  <a:cubicBezTo>
                    <a:pt x="251771" y="392437"/>
                    <a:pt x="220656" y="385452"/>
                    <a:pt x="220656" y="434982"/>
                  </a:cubicBezTo>
                  <a:cubicBezTo>
                    <a:pt x="184461" y="439427"/>
                    <a:pt x="133661" y="422917"/>
                    <a:pt x="131121" y="384182"/>
                  </a:cubicBezTo>
                  <a:cubicBezTo>
                    <a:pt x="123501" y="374022"/>
                    <a:pt x="104451" y="381007"/>
                    <a:pt x="100641" y="363862"/>
                  </a:cubicBezTo>
                  <a:cubicBezTo>
                    <a:pt x="126676" y="342907"/>
                    <a:pt x="106356" y="340367"/>
                    <a:pt x="84131" y="337192"/>
                  </a:cubicBezTo>
                  <a:cubicBezTo>
                    <a:pt x="71431" y="309887"/>
                    <a:pt x="63176" y="283217"/>
                    <a:pt x="75241" y="253372"/>
                  </a:cubicBezTo>
                  <a:cubicBezTo>
                    <a:pt x="119691" y="255277"/>
                    <a:pt x="140011" y="238132"/>
                    <a:pt x="83496" y="227972"/>
                  </a:cubicBezTo>
                  <a:cubicBezTo>
                    <a:pt x="84131" y="196857"/>
                    <a:pt x="95561" y="172092"/>
                    <a:pt x="115246" y="151137"/>
                  </a:cubicBezTo>
                  <a:cubicBezTo>
                    <a:pt x="136836" y="150502"/>
                    <a:pt x="150171" y="158122"/>
                    <a:pt x="136201" y="127642"/>
                  </a:cubicBezTo>
                  <a:cubicBezTo>
                    <a:pt x="174301" y="55252"/>
                    <a:pt x="207321" y="129547"/>
                    <a:pt x="205416" y="75572"/>
                  </a:cubicBezTo>
                  <a:cubicBezTo>
                    <a:pt x="230181" y="48267"/>
                    <a:pt x="263201" y="50172"/>
                    <a:pt x="297491" y="50172"/>
                  </a:cubicBezTo>
                  <a:cubicBezTo>
                    <a:pt x="295586" y="66682"/>
                    <a:pt x="308921" y="107957"/>
                    <a:pt x="323526" y="78747"/>
                  </a:cubicBezTo>
                  <a:cubicBezTo>
                    <a:pt x="319716" y="17152"/>
                    <a:pt x="382581" y="87637"/>
                    <a:pt x="399726" y="104147"/>
                  </a:cubicBezTo>
                  <a:cubicBezTo>
                    <a:pt x="394646" y="118117"/>
                    <a:pt x="385121" y="125102"/>
                    <a:pt x="399726" y="135262"/>
                  </a:cubicBezTo>
                  <a:cubicBezTo>
                    <a:pt x="409251" y="131452"/>
                    <a:pt x="417506" y="128277"/>
                    <a:pt x="427031" y="124467"/>
                  </a:cubicBezTo>
                  <a:cubicBezTo>
                    <a:pt x="440366" y="138437"/>
                    <a:pt x="451161" y="153042"/>
                    <a:pt x="461956" y="168917"/>
                  </a:cubicBezTo>
                  <a:cubicBezTo>
                    <a:pt x="451796" y="175267"/>
                    <a:pt x="444176" y="179712"/>
                    <a:pt x="436556" y="184157"/>
                  </a:cubicBezTo>
                  <a:cubicBezTo>
                    <a:pt x="444176" y="199397"/>
                    <a:pt x="459416" y="190507"/>
                    <a:pt x="470846" y="199397"/>
                  </a:cubicBezTo>
                  <a:cubicBezTo>
                    <a:pt x="475926" y="240037"/>
                    <a:pt x="467036" y="281947"/>
                    <a:pt x="416871" y="266707"/>
                  </a:cubicBezTo>
                  <a:cubicBezTo>
                    <a:pt x="388931" y="285757"/>
                    <a:pt x="434651" y="288297"/>
                    <a:pt x="448621" y="292742"/>
                  </a:cubicBezTo>
                  <a:close/>
                  <a:moveTo>
                    <a:pt x="304476" y="222892"/>
                  </a:moveTo>
                  <a:cubicBezTo>
                    <a:pt x="320351" y="55887"/>
                    <a:pt x="287966" y="104782"/>
                    <a:pt x="251771" y="225432"/>
                  </a:cubicBezTo>
                  <a:cubicBezTo>
                    <a:pt x="240341" y="251467"/>
                    <a:pt x="258121" y="281312"/>
                    <a:pt x="287966" y="270517"/>
                  </a:cubicBezTo>
                  <a:cubicBezTo>
                    <a:pt x="318446" y="260357"/>
                    <a:pt x="343846" y="239402"/>
                    <a:pt x="374961" y="232417"/>
                  </a:cubicBezTo>
                  <a:cubicBezTo>
                    <a:pt x="383216" y="231147"/>
                    <a:pt x="386391" y="223527"/>
                    <a:pt x="384486" y="215272"/>
                  </a:cubicBezTo>
                  <a:cubicBezTo>
                    <a:pt x="370516" y="186062"/>
                    <a:pt x="329241" y="220987"/>
                    <a:pt x="304476" y="222892"/>
                  </a:cubicBezTo>
                  <a:close/>
                  <a:moveTo>
                    <a:pt x="273996" y="229242"/>
                  </a:moveTo>
                  <a:cubicBezTo>
                    <a:pt x="273996" y="219717"/>
                    <a:pt x="273996" y="209557"/>
                    <a:pt x="282886" y="201937"/>
                  </a:cubicBezTo>
                  <a:cubicBezTo>
                    <a:pt x="282251" y="220352"/>
                    <a:pt x="282251" y="220987"/>
                    <a:pt x="273996" y="22924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09" name="Google Shape;409;p7"/>
            <p:cNvSpPr/>
            <p:nvPr/>
          </p:nvSpPr>
          <p:spPr>
            <a:xfrm>
              <a:off x="2507283" y="945803"/>
              <a:ext cx="99390" cy="211075"/>
            </a:xfrm>
            <a:custGeom>
              <a:avLst/>
              <a:gdLst/>
              <a:ahLst/>
              <a:cxnLst/>
              <a:rect l="l" t="t" r="r" b="b"/>
              <a:pathLst>
                <a:path w="342723" h="727844" extrusionOk="0">
                  <a:moveTo>
                    <a:pt x="45039" y="381062"/>
                  </a:moveTo>
                  <a:cubicBezTo>
                    <a:pt x="-1317" y="378522"/>
                    <a:pt x="-11476" y="360107"/>
                    <a:pt x="12653" y="325182"/>
                  </a:cubicBezTo>
                  <a:cubicBezTo>
                    <a:pt x="39958" y="272477"/>
                    <a:pt x="46308" y="211517"/>
                    <a:pt x="66628" y="156272"/>
                  </a:cubicBezTo>
                  <a:cubicBezTo>
                    <a:pt x="88853" y="99757"/>
                    <a:pt x="95203" y="15302"/>
                    <a:pt x="167594" y="3237"/>
                  </a:cubicBezTo>
                  <a:cubicBezTo>
                    <a:pt x="221569" y="-5653"/>
                    <a:pt x="288878" y="2602"/>
                    <a:pt x="328249" y="42607"/>
                  </a:cubicBezTo>
                  <a:cubicBezTo>
                    <a:pt x="373333" y="154367"/>
                    <a:pt x="300944" y="280097"/>
                    <a:pt x="276178" y="390587"/>
                  </a:cubicBezTo>
                  <a:cubicBezTo>
                    <a:pt x="243158" y="499807"/>
                    <a:pt x="232999" y="643317"/>
                    <a:pt x="145369" y="722058"/>
                  </a:cubicBezTo>
                  <a:cubicBezTo>
                    <a:pt x="-64181" y="765872"/>
                    <a:pt x="59008" y="549972"/>
                    <a:pt x="74883" y="441387"/>
                  </a:cubicBezTo>
                  <a:cubicBezTo>
                    <a:pt x="96474" y="381062"/>
                    <a:pt x="117428" y="174052"/>
                    <a:pt x="175849" y="160082"/>
                  </a:cubicBezTo>
                  <a:cubicBezTo>
                    <a:pt x="205058" y="153097"/>
                    <a:pt x="234269" y="157542"/>
                    <a:pt x="230458" y="194372"/>
                  </a:cubicBezTo>
                  <a:cubicBezTo>
                    <a:pt x="240619" y="221677"/>
                    <a:pt x="129494" y="694752"/>
                    <a:pt x="133303" y="503617"/>
                  </a:cubicBezTo>
                  <a:cubicBezTo>
                    <a:pt x="150449" y="416622"/>
                    <a:pt x="184103" y="330262"/>
                    <a:pt x="181564" y="240727"/>
                  </a:cubicBezTo>
                  <a:cubicBezTo>
                    <a:pt x="130764" y="306132"/>
                    <a:pt x="137749" y="399477"/>
                    <a:pt x="109174" y="476312"/>
                  </a:cubicBezTo>
                  <a:cubicBezTo>
                    <a:pt x="105999" y="530922"/>
                    <a:pt x="19639" y="685862"/>
                    <a:pt x="116158" y="683957"/>
                  </a:cubicBezTo>
                  <a:cubicBezTo>
                    <a:pt x="208869" y="661732"/>
                    <a:pt x="231094" y="334707"/>
                    <a:pt x="270464" y="240092"/>
                  </a:cubicBezTo>
                  <a:cubicBezTo>
                    <a:pt x="276178" y="187387"/>
                    <a:pt x="298403" y="109917"/>
                    <a:pt x="252683" y="71182"/>
                  </a:cubicBezTo>
                  <a:cubicBezTo>
                    <a:pt x="213314" y="45147"/>
                    <a:pt x="172674" y="52767"/>
                    <a:pt x="144099" y="91502"/>
                  </a:cubicBezTo>
                  <a:cubicBezTo>
                    <a:pt x="95203" y="181037"/>
                    <a:pt x="85678" y="287717"/>
                    <a:pt x="45039" y="381062"/>
                  </a:cubicBezTo>
                  <a:close/>
                  <a:moveTo>
                    <a:pt x="300944" y="198182"/>
                  </a:moveTo>
                  <a:cubicBezTo>
                    <a:pt x="321899" y="177227"/>
                    <a:pt x="309833" y="138492"/>
                    <a:pt x="314914" y="110552"/>
                  </a:cubicBezTo>
                  <a:cubicBezTo>
                    <a:pt x="319358" y="81342"/>
                    <a:pt x="322533" y="48322"/>
                    <a:pt x="288878" y="37527"/>
                  </a:cubicBezTo>
                  <a:cubicBezTo>
                    <a:pt x="246969" y="18477"/>
                    <a:pt x="137749" y="1332"/>
                    <a:pt x="133303" y="62292"/>
                  </a:cubicBezTo>
                  <a:cubicBezTo>
                    <a:pt x="243794" y="-24703"/>
                    <a:pt x="324439" y="87692"/>
                    <a:pt x="300944" y="200722"/>
                  </a:cubicBezTo>
                  <a:cubicBezTo>
                    <a:pt x="300944" y="200087"/>
                    <a:pt x="300944" y="199452"/>
                    <a:pt x="300944" y="198182"/>
                  </a:cubicBezTo>
                  <a:close/>
                  <a:moveTo>
                    <a:pt x="124414" y="705547"/>
                  </a:moveTo>
                  <a:cubicBezTo>
                    <a:pt x="92028" y="697927"/>
                    <a:pt x="73614" y="690942"/>
                    <a:pt x="47578" y="676972"/>
                  </a:cubicBezTo>
                  <a:cubicBezTo>
                    <a:pt x="39958" y="705547"/>
                    <a:pt x="97744" y="711897"/>
                    <a:pt x="124414" y="70554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10" name="Google Shape;410;p7"/>
            <p:cNvSpPr/>
            <p:nvPr/>
          </p:nvSpPr>
          <p:spPr>
            <a:xfrm>
              <a:off x="8045390" y="829868"/>
              <a:ext cx="135793" cy="114511"/>
            </a:xfrm>
            <a:custGeom>
              <a:avLst/>
              <a:gdLst/>
              <a:ahLst/>
              <a:cxnLst/>
              <a:rect l="l" t="t" r="r" b="b"/>
              <a:pathLst>
                <a:path w="279985" h="236105" extrusionOk="0">
                  <a:moveTo>
                    <a:pt x="224300" y="47511"/>
                  </a:moveTo>
                  <a:cubicBezTo>
                    <a:pt x="226204" y="79261"/>
                    <a:pt x="221125" y="105931"/>
                    <a:pt x="208425" y="131331"/>
                  </a:cubicBezTo>
                  <a:cubicBezTo>
                    <a:pt x="221759" y="154826"/>
                    <a:pt x="285895" y="220866"/>
                    <a:pt x="279545" y="236106"/>
                  </a:cubicBezTo>
                  <a:cubicBezTo>
                    <a:pt x="240175" y="235471"/>
                    <a:pt x="211600" y="195466"/>
                    <a:pt x="177309" y="177686"/>
                  </a:cubicBezTo>
                  <a:cubicBezTo>
                    <a:pt x="143654" y="201816"/>
                    <a:pt x="92220" y="247536"/>
                    <a:pt x="79520" y="180226"/>
                  </a:cubicBezTo>
                  <a:cubicBezTo>
                    <a:pt x="76979" y="116091"/>
                    <a:pt x="-26525" y="129426"/>
                    <a:pt x="6495" y="57671"/>
                  </a:cubicBezTo>
                  <a:cubicBezTo>
                    <a:pt x="60470" y="-73774"/>
                    <a:pt x="91584" y="62116"/>
                    <a:pt x="169054" y="51321"/>
                  </a:cubicBezTo>
                  <a:cubicBezTo>
                    <a:pt x="187470" y="48781"/>
                    <a:pt x="205884" y="39891"/>
                    <a:pt x="224300" y="47511"/>
                  </a:cubicBezTo>
                  <a:close/>
                  <a:moveTo>
                    <a:pt x="217950" y="187211"/>
                  </a:moveTo>
                  <a:cubicBezTo>
                    <a:pt x="218584" y="187211"/>
                    <a:pt x="218584" y="186576"/>
                    <a:pt x="219220" y="186576"/>
                  </a:cubicBezTo>
                  <a:cubicBezTo>
                    <a:pt x="218584" y="186576"/>
                    <a:pt x="217950" y="187211"/>
                    <a:pt x="217315" y="187211"/>
                  </a:cubicBezTo>
                  <a:cubicBezTo>
                    <a:pt x="224300" y="172606"/>
                    <a:pt x="211600" y="156096"/>
                    <a:pt x="196995" y="158636"/>
                  </a:cubicBezTo>
                  <a:cubicBezTo>
                    <a:pt x="196359" y="171336"/>
                    <a:pt x="210329" y="177686"/>
                    <a:pt x="217950" y="187211"/>
                  </a:cubicBezTo>
                  <a:close/>
                  <a:moveTo>
                    <a:pt x="87140" y="47511"/>
                  </a:moveTo>
                  <a:cubicBezTo>
                    <a:pt x="75075" y="65926"/>
                    <a:pt x="63009" y="84341"/>
                    <a:pt x="50945" y="103391"/>
                  </a:cubicBezTo>
                  <a:cubicBezTo>
                    <a:pt x="66820" y="119901"/>
                    <a:pt x="82059" y="135776"/>
                    <a:pt x="96665" y="151016"/>
                  </a:cubicBezTo>
                  <a:cubicBezTo>
                    <a:pt x="125875" y="135776"/>
                    <a:pt x="153815" y="112281"/>
                    <a:pt x="149370" y="78626"/>
                  </a:cubicBezTo>
                  <a:cubicBezTo>
                    <a:pt x="129684" y="69101"/>
                    <a:pt x="110634" y="59576"/>
                    <a:pt x="87140" y="47511"/>
                  </a:cubicBezTo>
                  <a:close/>
                  <a:moveTo>
                    <a:pt x="202075" y="76721"/>
                  </a:moveTo>
                  <a:cubicBezTo>
                    <a:pt x="174770" y="65291"/>
                    <a:pt x="153179" y="156096"/>
                    <a:pt x="103650" y="180861"/>
                  </a:cubicBezTo>
                  <a:cubicBezTo>
                    <a:pt x="118890" y="218961"/>
                    <a:pt x="213504" y="108471"/>
                    <a:pt x="202075" y="76721"/>
                  </a:cubicBezTo>
                  <a:close/>
                  <a:moveTo>
                    <a:pt x="22370" y="86246"/>
                  </a:moveTo>
                  <a:cubicBezTo>
                    <a:pt x="54120" y="77356"/>
                    <a:pt x="60470" y="54496"/>
                    <a:pt x="67454" y="32271"/>
                  </a:cubicBezTo>
                  <a:cubicBezTo>
                    <a:pt x="47134" y="4331"/>
                    <a:pt x="24909" y="63386"/>
                    <a:pt x="22370" y="8624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11" name="Google Shape;411;p7"/>
            <p:cNvSpPr/>
            <p:nvPr/>
          </p:nvSpPr>
          <p:spPr>
            <a:xfrm>
              <a:off x="5019180" y="1018026"/>
              <a:ext cx="99190" cy="98538"/>
            </a:xfrm>
            <a:custGeom>
              <a:avLst/>
              <a:gdLst/>
              <a:ahLst/>
              <a:cxnLst/>
              <a:rect l="l" t="t" r="r" b="b"/>
              <a:pathLst>
                <a:path w="204516" h="203172" extrusionOk="0">
                  <a:moveTo>
                    <a:pt x="139555" y="137768"/>
                  </a:moveTo>
                  <a:cubicBezTo>
                    <a:pt x="146541" y="154278"/>
                    <a:pt x="194166" y="201903"/>
                    <a:pt x="157971" y="203173"/>
                  </a:cubicBezTo>
                  <a:cubicBezTo>
                    <a:pt x="139555" y="186028"/>
                    <a:pt x="135746" y="163168"/>
                    <a:pt x="112250" y="148563"/>
                  </a:cubicBezTo>
                  <a:cubicBezTo>
                    <a:pt x="-110000" y="230478"/>
                    <a:pt x="44941" y="-27967"/>
                    <a:pt x="173210" y="2513"/>
                  </a:cubicBezTo>
                  <a:cubicBezTo>
                    <a:pt x="245600" y="34898"/>
                    <a:pt x="174480" y="104113"/>
                    <a:pt x="139555" y="137768"/>
                  </a:cubicBezTo>
                  <a:close/>
                  <a:moveTo>
                    <a:pt x="184005" y="29183"/>
                  </a:moveTo>
                  <a:cubicBezTo>
                    <a:pt x="117330" y="1243"/>
                    <a:pt x="46846" y="67283"/>
                    <a:pt x="20175" y="123163"/>
                  </a:cubicBezTo>
                  <a:cubicBezTo>
                    <a:pt x="32875" y="190473"/>
                    <a:pt x="196705" y="83158"/>
                    <a:pt x="184005" y="2918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12" name="Google Shape;412;p7"/>
            <p:cNvSpPr/>
            <p:nvPr/>
          </p:nvSpPr>
          <p:spPr>
            <a:xfrm rot="9301126">
              <a:off x="6297718" y="732778"/>
              <a:ext cx="123698" cy="266216"/>
            </a:xfrm>
            <a:custGeom>
              <a:avLst/>
              <a:gdLst/>
              <a:ahLst/>
              <a:cxnLst/>
              <a:rect l="l" t="t" r="r" b="b"/>
              <a:pathLst>
                <a:path w="254831" h="548433" extrusionOk="0">
                  <a:moveTo>
                    <a:pt x="1225" y="243944"/>
                  </a:moveTo>
                  <a:cubicBezTo>
                    <a:pt x="-2584" y="153774"/>
                    <a:pt x="42500" y="76304"/>
                    <a:pt x="97110" y="7724"/>
                  </a:cubicBezTo>
                  <a:cubicBezTo>
                    <a:pt x="171406" y="-39901"/>
                    <a:pt x="226016" y="146154"/>
                    <a:pt x="245700" y="198859"/>
                  </a:cubicBezTo>
                  <a:cubicBezTo>
                    <a:pt x="276816" y="301729"/>
                    <a:pt x="217125" y="404599"/>
                    <a:pt x="233000" y="508104"/>
                  </a:cubicBezTo>
                  <a:cubicBezTo>
                    <a:pt x="238716" y="550014"/>
                    <a:pt x="205696" y="569064"/>
                    <a:pt x="201250" y="516359"/>
                  </a:cubicBezTo>
                  <a:cubicBezTo>
                    <a:pt x="164421" y="394439"/>
                    <a:pt x="-16554" y="432539"/>
                    <a:pt x="1225" y="243944"/>
                  </a:cubicBezTo>
                  <a:close/>
                  <a:moveTo>
                    <a:pt x="114891" y="236959"/>
                  </a:moveTo>
                  <a:cubicBezTo>
                    <a:pt x="103460" y="228704"/>
                    <a:pt x="21546" y="208384"/>
                    <a:pt x="57741" y="193144"/>
                  </a:cubicBezTo>
                  <a:cubicBezTo>
                    <a:pt x="78060" y="196954"/>
                    <a:pt x="88856" y="214734"/>
                    <a:pt x="111081" y="216639"/>
                  </a:cubicBezTo>
                  <a:cubicBezTo>
                    <a:pt x="108541" y="178539"/>
                    <a:pt x="97110" y="143614"/>
                    <a:pt x="105366" y="106784"/>
                  </a:cubicBezTo>
                  <a:cubicBezTo>
                    <a:pt x="111081" y="107419"/>
                    <a:pt x="116160" y="108054"/>
                    <a:pt x="120606" y="108054"/>
                  </a:cubicBezTo>
                  <a:cubicBezTo>
                    <a:pt x="123781" y="120754"/>
                    <a:pt x="126321" y="131549"/>
                    <a:pt x="129496" y="144249"/>
                  </a:cubicBezTo>
                  <a:cubicBezTo>
                    <a:pt x="182200" y="111229"/>
                    <a:pt x="146641" y="163934"/>
                    <a:pt x="130766" y="183619"/>
                  </a:cubicBezTo>
                  <a:cubicBezTo>
                    <a:pt x="135210" y="210924"/>
                    <a:pt x="135846" y="238229"/>
                    <a:pt x="149181" y="265534"/>
                  </a:cubicBezTo>
                  <a:cubicBezTo>
                    <a:pt x="163785" y="256009"/>
                    <a:pt x="167596" y="243309"/>
                    <a:pt x="186646" y="248389"/>
                  </a:cubicBezTo>
                  <a:cubicBezTo>
                    <a:pt x="175216" y="271249"/>
                    <a:pt x="149181" y="286489"/>
                    <a:pt x="154896" y="311254"/>
                  </a:cubicBezTo>
                  <a:cubicBezTo>
                    <a:pt x="171406" y="348719"/>
                    <a:pt x="172675" y="392534"/>
                    <a:pt x="204425" y="422379"/>
                  </a:cubicBezTo>
                  <a:cubicBezTo>
                    <a:pt x="252050" y="285219"/>
                    <a:pt x="233635" y="137264"/>
                    <a:pt x="136481" y="27409"/>
                  </a:cubicBezTo>
                  <a:cubicBezTo>
                    <a:pt x="86950" y="-1166"/>
                    <a:pt x="19006" y="177269"/>
                    <a:pt x="24721" y="219814"/>
                  </a:cubicBezTo>
                  <a:cubicBezTo>
                    <a:pt x="8846" y="328399"/>
                    <a:pt x="72346" y="405869"/>
                    <a:pt x="175216" y="431269"/>
                  </a:cubicBezTo>
                  <a:cubicBezTo>
                    <a:pt x="170135" y="362689"/>
                    <a:pt x="112350" y="366499"/>
                    <a:pt x="80600" y="323954"/>
                  </a:cubicBezTo>
                  <a:cubicBezTo>
                    <a:pt x="106635" y="317604"/>
                    <a:pt x="118700" y="347449"/>
                    <a:pt x="140925" y="338559"/>
                  </a:cubicBezTo>
                  <a:cubicBezTo>
                    <a:pt x="128225" y="305539"/>
                    <a:pt x="128860" y="270614"/>
                    <a:pt x="114891" y="236959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13" name="Google Shape;413;p7"/>
            <p:cNvSpPr/>
            <p:nvPr/>
          </p:nvSpPr>
          <p:spPr>
            <a:xfrm>
              <a:off x="1756780" y="575182"/>
              <a:ext cx="134585" cy="137354"/>
            </a:xfrm>
            <a:custGeom>
              <a:avLst/>
              <a:gdLst/>
              <a:ahLst/>
              <a:cxnLst/>
              <a:rect l="l" t="t" r="r" b="b"/>
              <a:pathLst>
                <a:path w="277495" h="283204" extrusionOk="0">
                  <a:moveTo>
                    <a:pt x="208280" y="49133"/>
                  </a:moveTo>
                  <a:cubicBezTo>
                    <a:pt x="137795" y="91043"/>
                    <a:pt x="68580" y="136763"/>
                    <a:pt x="0" y="179943"/>
                  </a:cubicBezTo>
                  <a:cubicBezTo>
                    <a:pt x="8890" y="202168"/>
                    <a:pt x="26670" y="266938"/>
                    <a:pt x="57150" y="247888"/>
                  </a:cubicBezTo>
                  <a:cubicBezTo>
                    <a:pt x="130175" y="204708"/>
                    <a:pt x="208280" y="168513"/>
                    <a:pt x="277495" y="120888"/>
                  </a:cubicBezTo>
                  <a:cubicBezTo>
                    <a:pt x="258445" y="97393"/>
                    <a:pt x="247650" y="28178"/>
                    <a:pt x="208280" y="49133"/>
                  </a:cubicBezTo>
                  <a:close/>
                  <a:moveTo>
                    <a:pt x="46355" y="226933"/>
                  </a:moveTo>
                  <a:cubicBezTo>
                    <a:pt x="33655" y="218043"/>
                    <a:pt x="29210" y="206613"/>
                    <a:pt x="25400" y="192643"/>
                  </a:cubicBezTo>
                  <a:cubicBezTo>
                    <a:pt x="88265" y="150733"/>
                    <a:pt x="149225" y="105648"/>
                    <a:pt x="218440" y="71358"/>
                  </a:cubicBezTo>
                  <a:cubicBezTo>
                    <a:pt x="236220" y="75803"/>
                    <a:pt x="240030" y="91678"/>
                    <a:pt x="247015" y="107553"/>
                  </a:cubicBezTo>
                  <a:cubicBezTo>
                    <a:pt x="186055" y="158353"/>
                    <a:pt x="114300" y="189468"/>
                    <a:pt x="46355" y="226933"/>
                  </a:cubicBezTo>
                  <a:close/>
                  <a:moveTo>
                    <a:pt x="181610" y="200898"/>
                  </a:moveTo>
                  <a:cubicBezTo>
                    <a:pt x="130810" y="200898"/>
                    <a:pt x="120650" y="289798"/>
                    <a:pt x="181610" y="282813"/>
                  </a:cubicBezTo>
                  <a:cubicBezTo>
                    <a:pt x="240665" y="284083"/>
                    <a:pt x="243840" y="201533"/>
                    <a:pt x="181610" y="200898"/>
                  </a:cubicBezTo>
                  <a:close/>
                  <a:moveTo>
                    <a:pt x="163830" y="259318"/>
                  </a:moveTo>
                  <a:cubicBezTo>
                    <a:pt x="159385" y="227568"/>
                    <a:pt x="184785" y="232013"/>
                    <a:pt x="205105" y="234553"/>
                  </a:cubicBezTo>
                  <a:cubicBezTo>
                    <a:pt x="208280" y="258683"/>
                    <a:pt x="182245" y="268843"/>
                    <a:pt x="163830" y="259318"/>
                  </a:cubicBezTo>
                  <a:close/>
                  <a:moveTo>
                    <a:pt x="123190" y="32623"/>
                  </a:moveTo>
                  <a:cubicBezTo>
                    <a:pt x="104140" y="-16272"/>
                    <a:pt x="28575" y="-9922"/>
                    <a:pt x="29210" y="49768"/>
                  </a:cubicBezTo>
                  <a:cubicBezTo>
                    <a:pt x="38735" y="111998"/>
                    <a:pt x="126365" y="90408"/>
                    <a:pt x="123190" y="32623"/>
                  </a:cubicBezTo>
                  <a:close/>
                  <a:moveTo>
                    <a:pt x="81280" y="20558"/>
                  </a:moveTo>
                  <a:cubicBezTo>
                    <a:pt x="127635" y="19923"/>
                    <a:pt x="81915" y="87868"/>
                    <a:pt x="55880" y="63103"/>
                  </a:cubicBezTo>
                  <a:cubicBezTo>
                    <a:pt x="37465" y="47228"/>
                    <a:pt x="61595" y="16748"/>
                    <a:pt x="81280" y="20558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14" name="Google Shape;414;p7"/>
            <p:cNvSpPr/>
            <p:nvPr/>
          </p:nvSpPr>
          <p:spPr>
            <a:xfrm>
              <a:off x="4716478" y="737980"/>
              <a:ext cx="145419" cy="160635"/>
            </a:xfrm>
            <a:custGeom>
              <a:avLst/>
              <a:gdLst/>
              <a:ahLst/>
              <a:cxnLst/>
              <a:rect l="l" t="t" r="r" b="b"/>
              <a:pathLst>
                <a:path w="299833" h="331207" extrusionOk="0">
                  <a:moveTo>
                    <a:pt x="209405" y="209687"/>
                  </a:moveTo>
                  <a:cubicBezTo>
                    <a:pt x="197340" y="292237"/>
                    <a:pt x="224645" y="334782"/>
                    <a:pt x="116695" y="330972"/>
                  </a:cubicBezTo>
                  <a:cubicBezTo>
                    <a:pt x="76690" y="318272"/>
                    <a:pt x="105900" y="251597"/>
                    <a:pt x="82405" y="221752"/>
                  </a:cubicBezTo>
                  <a:cubicBezTo>
                    <a:pt x="-9670" y="236992"/>
                    <a:pt x="-780" y="222387"/>
                    <a:pt x="1125" y="136662"/>
                  </a:cubicBezTo>
                  <a:cubicBezTo>
                    <a:pt x="15730" y="118882"/>
                    <a:pt x="46210" y="123327"/>
                    <a:pt x="67800" y="118247"/>
                  </a:cubicBezTo>
                  <a:cubicBezTo>
                    <a:pt x="113520" y="107452"/>
                    <a:pt x="65895" y="38872"/>
                    <a:pt x="89390" y="5852"/>
                  </a:cubicBezTo>
                  <a:cubicBezTo>
                    <a:pt x="202420" y="-15103"/>
                    <a:pt x="175750" y="20457"/>
                    <a:pt x="194165" y="108722"/>
                  </a:cubicBezTo>
                  <a:cubicBezTo>
                    <a:pt x="225280" y="118247"/>
                    <a:pt x="286240" y="96022"/>
                    <a:pt x="293225" y="135392"/>
                  </a:cubicBezTo>
                  <a:cubicBezTo>
                    <a:pt x="318625" y="214767"/>
                    <a:pt x="266555" y="199527"/>
                    <a:pt x="209405" y="209687"/>
                  </a:cubicBezTo>
                  <a:close/>
                  <a:moveTo>
                    <a:pt x="27795" y="202067"/>
                  </a:moveTo>
                  <a:cubicBezTo>
                    <a:pt x="155430" y="169682"/>
                    <a:pt x="92565" y="223657"/>
                    <a:pt x="125585" y="302397"/>
                  </a:cubicBezTo>
                  <a:cubicBezTo>
                    <a:pt x="140190" y="304302"/>
                    <a:pt x="156065" y="306842"/>
                    <a:pt x="171305" y="301127"/>
                  </a:cubicBezTo>
                  <a:cubicBezTo>
                    <a:pt x="195435" y="266202"/>
                    <a:pt x="166860" y="221752"/>
                    <a:pt x="189720" y="188097"/>
                  </a:cubicBezTo>
                  <a:cubicBezTo>
                    <a:pt x="215755" y="184287"/>
                    <a:pt x="243695" y="179842"/>
                    <a:pt x="271635" y="175397"/>
                  </a:cubicBezTo>
                  <a:cubicBezTo>
                    <a:pt x="276715" y="160792"/>
                    <a:pt x="276715" y="149362"/>
                    <a:pt x="267825" y="137932"/>
                  </a:cubicBezTo>
                  <a:cubicBezTo>
                    <a:pt x="176385" y="125867"/>
                    <a:pt x="163050" y="146187"/>
                    <a:pt x="160510" y="40142"/>
                  </a:cubicBezTo>
                  <a:cubicBezTo>
                    <a:pt x="158605" y="17917"/>
                    <a:pt x="136380" y="21092"/>
                    <a:pt x="120505" y="26172"/>
                  </a:cubicBezTo>
                  <a:cubicBezTo>
                    <a:pt x="85580" y="45857"/>
                    <a:pt x="120505" y="101737"/>
                    <a:pt x="108440" y="134757"/>
                  </a:cubicBezTo>
                  <a:cubicBezTo>
                    <a:pt x="77325" y="141742"/>
                    <a:pt x="53195" y="136662"/>
                    <a:pt x="23350" y="153172"/>
                  </a:cubicBezTo>
                  <a:cubicBezTo>
                    <a:pt x="23350" y="172857"/>
                    <a:pt x="23350" y="182382"/>
                    <a:pt x="27795" y="20206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15" name="Google Shape;415;p7"/>
            <p:cNvSpPr/>
            <p:nvPr/>
          </p:nvSpPr>
          <p:spPr>
            <a:xfrm>
              <a:off x="1639378" y="819333"/>
              <a:ext cx="126045" cy="135687"/>
            </a:xfrm>
            <a:custGeom>
              <a:avLst/>
              <a:gdLst/>
              <a:ahLst/>
              <a:cxnLst/>
              <a:rect l="l" t="t" r="r" b="b"/>
              <a:pathLst>
                <a:path w="259887" h="279767" extrusionOk="0">
                  <a:moveTo>
                    <a:pt x="226736" y="166830"/>
                  </a:moveTo>
                  <a:cubicBezTo>
                    <a:pt x="228641" y="137620"/>
                    <a:pt x="231180" y="110950"/>
                    <a:pt x="233086" y="83010"/>
                  </a:cubicBezTo>
                  <a:cubicBezTo>
                    <a:pt x="187366" y="68405"/>
                    <a:pt x="153711" y="96345"/>
                    <a:pt x="111166" y="110315"/>
                  </a:cubicBezTo>
                  <a:cubicBezTo>
                    <a:pt x="97195" y="152860"/>
                    <a:pt x="133391" y="210010"/>
                    <a:pt x="90211" y="242395"/>
                  </a:cubicBezTo>
                  <a:cubicBezTo>
                    <a:pt x="-25359" y="349710"/>
                    <a:pt x="-34250" y="191595"/>
                    <a:pt x="88941" y="193500"/>
                  </a:cubicBezTo>
                  <a:cubicBezTo>
                    <a:pt x="97195" y="143970"/>
                    <a:pt x="63541" y="67135"/>
                    <a:pt x="101005" y="31575"/>
                  </a:cubicBezTo>
                  <a:cubicBezTo>
                    <a:pt x="208320" y="6175"/>
                    <a:pt x="274995" y="-51610"/>
                    <a:pt x="252770" y="105870"/>
                  </a:cubicBezTo>
                  <a:cubicBezTo>
                    <a:pt x="241975" y="140160"/>
                    <a:pt x="264200" y="170005"/>
                    <a:pt x="259120" y="201120"/>
                  </a:cubicBezTo>
                  <a:cubicBezTo>
                    <a:pt x="198161" y="328120"/>
                    <a:pt x="109261" y="242395"/>
                    <a:pt x="226736" y="166830"/>
                  </a:cubicBezTo>
                  <a:close/>
                  <a:moveTo>
                    <a:pt x="115611" y="79835"/>
                  </a:moveTo>
                  <a:cubicBezTo>
                    <a:pt x="146091" y="80470"/>
                    <a:pt x="172125" y="56975"/>
                    <a:pt x="203875" y="58245"/>
                  </a:cubicBezTo>
                  <a:cubicBezTo>
                    <a:pt x="229275" y="60150"/>
                    <a:pt x="238800" y="46180"/>
                    <a:pt x="229911" y="22050"/>
                  </a:cubicBezTo>
                  <a:cubicBezTo>
                    <a:pt x="198161" y="38560"/>
                    <a:pt x="97195" y="29035"/>
                    <a:pt x="115611" y="7983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16" name="Google Shape;416;p7"/>
            <p:cNvSpPr/>
            <p:nvPr/>
          </p:nvSpPr>
          <p:spPr>
            <a:xfrm>
              <a:off x="8172573" y="555140"/>
              <a:ext cx="115263" cy="157296"/>
            </a:xfrm>
            <a:custGeom>
              <a:avLst/>
              <a:gdLst/>
              <a:ahLst/>
              <a:cxnLst/>
              <a:rect l="l" t="t" r="r" b="b"/>
              <a:pathLst>
                <a:path w="237655" h="324321" extrusionOk="0">
                  <a:moveTo>
                    <a:pt x="103670" y="224422"/>
                  </a:moveTo>
                  <a:cubicBezTo>
                    <a:pt x="118910" y="164097"/>
                    <a:pt x="80810" y="37097"/>
                    <a:pt x="129070" y="1537"/>
                  </a:cubicBezTo>
                  <a:cubicBezTo>
                    <a:pt x="197650" y="-13703"/>
                    <a:pt x="200190" y="88532"/>
                    <a:pt x="237655" y="124092"/>
                  </a:cubicBezTo>
                  <a:cubicBezTo>
                    <a:pt x="219875" y="178702"/>
                    <a:pt x="165900" y="59957"/>
                    <a:pt x="132245" y="71387"/>
                  </a:cubicBezTo>
                  <a:cubicBezTo>
                    <a:pt x="115735" y="135522"/>
                    <a:pt x="151930" y="215532"/>
                    <a:pt x="110655" y="271412"/>
                  </a:cubicBezTo>
                  <a:cubicBezTo>
                    <a:pt x="-25235" y="413017"/>
                    <a:pt x="-45555" y="225692"/>
                    <a:pt x="103670" y="224422"/>
                  </a:cubicBezTo>
                  <a:close/>
                  <a:moveTo>
                    <a:pt x="176060" y="65672"/>
                  </a:moveTo>
                  <a:cubicBezTo>
                    <a:pt x="170980" y="47892"/>
                    <a:pt x="167170" y="29477"/>
                    <a:pt x="146850" y="25032"/>
                  </a:cubicBezTo>
                  <a:cubicBezTo>
                    <a:pt x="136690" y="33922"/>
                    <a:pt x="136690" y="33922"/>
                    <a:pt x="134785" y="44082"/>
                  </a:cubicBezTo>
                  <a:cubicBezTo>
                    <a:pt x="148755" y="51067"/>
                    <a:pt x="162090" y="58687"/>
                    <a:pt x="176060" y="6567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17" name="Google Shape;417;p7"/>
            <p:cNvSpPr/>
            <p:nvPr/>
          </p:nvSpPr>
          <p:spPr>
            <a:xfrm>
              <a:off x="4481735" y="547509"/>
              <a:ext cx="87093" cy="153839"/>
            </a:xfrm>
            <a:custGeom>
              <a:avLst/>
              <a:gdLst/>
              <a:ahLst/>
              <a:cxnLst/>
              <a:rect l="l" t="t" r="r" b="b"/>
              <a:pathLst>
                <a:path w="179573" h="317193" extrusionOk="0">
                  <a:moveTo>
                    <a:pt x="48300" y="7056"/>
                  </a:moveTo>
                  <a:cubicBezTo>
                    <a:pt x="85130" y="8961"/>
                    <a:pt x="155616" y="-21519"/>
                    <a:pt x="159425" y="31186"/>
                  </a:cubicBezTo>
                  <a:cubicBezTo>
                    <a:pt x="167680" y="121356"/>
                    <a:pt x="186096" y="212796"/>
                    <a:pt x="177205" y="302966"/>
                  </a:cubicBezTo>
                  <a:cubicBezTo>
                    <a:pt x="142280" y="316301"/>
                    <a:pt x="114975" y="320111"/>
                    <a:pt x="85766" y="315031"/>
                  </a:cubicBezTo>
                  <a:cubicBezTo>
                    <a:pt x="69255" y="264231"/>
                    <a:pt x="90211" y="208351"/>
                    <a:pt x="78780" y="154376"/>
                  </a:cubicBezTo>
                  <a:cubicBezTo>
                    <a:pt x="-62189" y="192476"/>
                    <a:pt x="24171" y="74366"/>
                    <a:pt x="48300" y="7056"/>
                  </a:cubicBezTo>
                  <a:close/>
                  <a:moveTo>
                    <a:pt x="109261" y="290901"/>
                  </a:moveTo>
                  <a:cubicBezTo>
                    <a:pt x="134025" y="291536"/>
                    <a:pt x="134025" y="291536"/>
                    <a:pt x="154346" y="278836"/>
                  </a:cubicBezTo>
                  <a:cubicBezTo>
                    <a:pt x="153075" y="219781"/>
                    <a:pt x="167680" y="54046"/>
                    <a:pt x="118786" y="24201"/>
                  </a:cubicBezTo>
                  <a:cubicBezTo>
                    <a:pt x="53380" y="10231"/>
                    <a:pt x="40046" y="82621"/>
                    <a:pt x="20996" y="128976"/>
                  </a:cubicBezTo>
                  <a:cubicBezTo>
                    <a:pt x="48936" y="149931"/>
                    <a:pt x="55921" y="133421"/>
                    <a:pt x="69891" y="115641"/>
                  </a:cubicBezTo>
                  <a:cubicBezTo>
                    <a:pt x="135296" y="72461"/>
                    <a:pt x="83861" y="261691"/>
                    <a:pt x="109261" y="290901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18" name="Google Shape;418;p7"/>
            <p:cNvSpPr/>
            <p:nvPr/>
          </p:nvSpPr>
          <p:spPr>
            <a:xfrm>
              <a:off x="2048182" y="505004"/>
              <a:ext cx="126077" cy="173483"/>
            </a:xfrm>
            <a:custGeom>
              <a:avLst/>
              <a:gdLst/>
              <a:ahLst/>
              <a:cxnLst/>
              <a:rect l="l" t="t" r="r" b="b"/>
              <a:pathLst>
                <a:path w="283319" h="389850" extrusionOk="0">
                  <a:moveTo>
                    <a:pt x="215764" y="169337"/>
                  </a:moveTo>
                  <a:cubicBezTo>
                    <a:pt x="302124" y="27097"/>
                    <a:pt x="90669" y="-68153"/>
                    <a:pt x="11294" y="60752"/>
                  </a:cubicBezTo>
                  <a:cubicBezTo>
                    <a:pt x="-7756" y="89962"/>
                    <a:pt x="-3946" y="100757"/>
                    <a:pt x="32249" y="114092"/>
                  </a:cubicBezTo>
                  <a:cubicBezTo>
                    <a:pt x="71619" y="115997"/>
                    <a:pt x="97019" y="51862"/>
                    <a:pt x="145279" y="76627"/>
                  </a:cubicBezTo>
                  <a:cubicBezTo>
                    <a:pt x="215764" y="123617"/>
                    <a:pt x="108449" y="154732"/>
                    <a:pt x="109719" y="185212"/>
                  </a:cubicBezTo>
                  <a:cubicBezTo>
                    <a:pt x="111624" y="209342"/>
                    <a:pt x="220844" y="209977"/>
                    <a:pt x="165599" y="293162"/>
                  </a:cubicBezTo>
                  <a:cubicBezTo>
                    <a:pt x="115434" y="342057"/>
                    <a:pt x="90669" y="265222"/>
                    <a:pt x="53204" y="286812"/>
                  </a:cubicBezTo>
                  <a:cubicBezTo>
                    <a:pt x="41774" y="293797"/>
                    <a:pt x="19549" y="293162"/>
                    <a:pt x="19549" y="310942"/>
                  </a:cubicBezTo>
                  <a:cubicBezTo>
                    <a:pt x="44949" y="470962"/>
                    <a:pt x="437379" y="369362"/>
                    <a:pt x="215764" y="169337"/>
                  </a:cubicBezTo>
                  <a:close/>
                  <a:moveTo>
                    <a:pt x="255769" y="311577"/>
                  </a:moveTo>
                  <a:cubicBezTo>
                    <a:pt x="230369" y="375712"/>
                    <a:pt x="58919" y="393492"/>
                    <a:pt x="43679" y="321102"/>
                  </a:cubicBezTo>
                  <a:cubicBezTo>
                    <a:pt x="53204" y="313482"/>
                    <a:pt x="60189" y="310942"/>
                    <a:pt x="70984" y="308402"/>
                  </a:cubicBezTo>
                  <a:cubicBezTo>
                    <a:pt x="145914" y="381427"/>
                    <a:pt x="251959" y="274112"/>
                    <a:pt x="178299" y="199817"/>
                  </a:cubicBezTo>
                  <a:cubicBezTo>
                    <a:pt x="157344" y="184577"/>
                    <a:pt x="144644" y="190927"/>
                    <a:pt x="171314" y="159812"/>
                  </a:cubicBezTo>
                  <a:cubicBezTo>
                    <a:pt x="239259" y="61387"/>
                    <a:pt x="99559" y="5507"/>
                    <a:pt x="35424" y="93772"/>
                  </a:cubicBezTo>
                  <a:cubicBezTo>
                    <a:pt x="-5851" y="29002"/>
                    <a:pt x="261484" y="-44023"/>
                    <a:pt x="204334" y="148382"/>
                  </a:cubicBezTo>
                  <a:cubicBezTo>
                    <a:pt x="201159" y="161082"/>
                    <a:pt x="201159" y="165527"/>
                    <a:pt x="188459" y="178227"/>
                  </a:cubicBezTo>
                  <a:cubicBezTo>
                    <a:pt x="227829" y="190292"/>
                    <a:pt x="275454" y="281097"/>
                    <a:pt x="255769" y="31157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19" name="Google Shape;419;p7"/>
            <p:cNvSpPr/>
            <p:nvPr/>
          </p:nvSpPr>
          <p:spPr>
            <a:xfrm>
              <a:off x="126658" y="1006747"/>
              <a:ext cx="126356" cy="163706"/>
            </a:xfrm>
            <a:custGeom>
              <a:avLst/>
              <a:gdLst/>
              <a:ahLst/>
              <a:cxnLst/>
              <a:rect l="l" t="t" r="r" b="b"/>
              <a:pathLst>
                <a:path w="260527" h="337538" extrusionOk="0">
                  <a:moveTo>
                    <a:pt x="70965" y="150214"/>
                  </a:moveTo>
                  <a:cubicBezTo>
                    <a:pt x="-31905" y="199744"/>
                    <a:pt x="-8410" y="53058"/>
                    <a:pt x="50010" y="19403"/>
                  </a:cubicBezTo>
                  <a:cubicBezTo>
                    <a:pt x="99540" y="-21237"/>
                    <a:pt x="175740" y="6703"/>
                    <a:pt x="204315" y="59408"/>
                  </a:cubicBezTo>
                  <a:cubicBezTo>
                    <a:pt x="234160" y="115923"/>
                    <a:pt x="183360" y="176248"/>
                    <a:pt x="162405" y="228953"/>
                  </a:cubicBezTo>
                  <a:cubicBezTo>
                    <a:pt x="222730" y="254353"/>
                    <a:pt x="280515" y="204189"/>
                    <a:pt x="253845" y="309598"/>
                  </a:cubicBezTo>
                  <a:cubicBezTo>
                    <a:pt x="202410" y="340078"/>
                    <a:pt x="118590" y="320394"/>
                    <a:pt x="56360" y="337539"/>
                  </a:cubicBezTo>
                  <a:cubicBezTo>
                    <a:pt x="-5235" y="325473"/>
                    <a:pt x="102715" y="185139"/>
                    <a:pt x="110970" y="145133"/>
                  </a:cubicBezTo>
                  <a:cubicBezTo>
                    <a:pt x="160500" y="75919"/>
                    <a:pt x="55725" y="82269"/>
                    <a:pt x="70965" y="150214"/>
                  </a:cubicBezTo>
                  <a:close/>
                  <a:moveTo>
                    <a:pt x="123670" y="254353"/>
                  </a:moveTo>
                  <a:cubicBezTo>
                    <a:pt x="140180" y="194664"/>
                    <a:pt x="211935" y="137514"/>
                    <a:pt x="182725" y="75283"/>
                  </a:cubicBezTo>
                  <a:cubicBezTo>
                    <a:pt x="171930" y="39088"/>
                    <a:pt x="127480" y="13053"/>
                    <a:pt x="92555" y="25119"/>
                  </a:cubicBezTo>
                  <a:cubicBezTo>
                    <a:pt x="36040" y="25119"/>
                    <a:pt x="-10315" y="170533"/>
                    <a:pt x="46200" y="130528"/>
                  </a:cubicBezTo>
                  <a:cubicBezTo>
                    <a:pt x="49375" y="47978"/>
                    <a:pt x="174470" y="60678"/>
                    <a:pt x="140180" y="141958"/>
                  </a:cubicBezTo>
                  <a:cubicBezTo>
                    <a:pt x="119225" y="196569"/>
                    <a:pt x="72870" y="253083"/>
                    <a:pt x="69060" y="309598"/>
                  </a:cubicBezTo>
                  <a:cubicBezTo>
                    <a:pt x="109065" y="316583"/>
                    <a:pt x="193520" y="307694"/>
                    <a:pt x="232890" y="291183"/>
                  </a:cubicBezTo>
                  <a:cubicBezTo>
                    <a:pt x="234795" y="282928"/>
                    <a:pt x="236700" y="274039"/>
                    <a:pt x="238605" y="264514"/>
                  </a:cubicBezTo>
                  <a:cubicBezTo>
                    <a:pt x="197330" y="251178"/>
                    <a:pt x="166215" y="267689"/>
                    <a:pt x="123670" y="25435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420" name="Google Shape;420;p7"/>
            <p:cNvGrpSpPr/>
            <p:nvPr/>
          </p:nvGrpSpPr>
          <p:grpSpPr>
            <a:xfrm>
              <a:off x="7836651" y="987182"/>
              <a:ext cx="121750" cy="155749"/>
              <a:chOff x="6422295" y="3351500"/>
              <a:chExt cx="252856" cy="323399"/>
            </a:xfrm>
          </p:grpSpPr>
          <p:sp>
            <p:nvSpPr>
              <p:cNvPr id="421" name="Google Shape;421;p7"/>
              <p:cNvSpPr/>
              <p:nvPr/>
            </p:nvSpPr>
            <p:spPr>
              <a:xfrm>
                <a:off x="6422295" y="3351500"/>
                <a:ext cx="252856" cy="323399"/>
              </a:xfrm>
              <a:custGeom>
                <a:avLst/>
                <a:gdLst/>
                <a:ahLst/>
                <a:cxnLst/>
                <a:rect l="l" t="t" r="r" b="b"/>
                <a:pathLst>
                  <a:path w="294019" h="376045" extrusionOk="0">
                    <a:moveTo>
                      <a:pt x="172720" y="274801"/>
                    </a:moveTo>
                    <a:cubicBezTo>
                      <a:pt x="154940" y="268451"/>
                      <a:pt x="140970" y="274801"/>
                      <a:pt x="126365" y="278611"/>
                    </a:cubicBezTo>
                    <a:cubicBezTo>
                      <a:pt x="109855" y="304011"/>
                      <a:pt x="109220" y="334491"/>
                      <a:pt x="99695" y="364336"/>
                    </a:cubicBezTo>
                    <a:cubicBezTo>
                      <a:pt x="71755" y="359256"/>
                      <a:pt x="0" y="392911"/>
                      <a:pt x="0" y="352906"/>
                    </a:cubicBezTo>
                    <a:cubicBezTo>
                      <a:pt x="38100" y="239241"/>
                      <a:pt x="70485" y="123671"/>
                      <a:pt x="102235" y="8101"/>
                    </a:cubicBezTo>
                    <a:cubicBezTo>
                      <a:pt x="248920" y="-26189"/>
                      <a:pt x="236855" y="52551"/>
                      <a:pt x="264160" y="165581"/>
                    </a:cubicBezTo>
                    <a:cubicBezTo>
                      <a:pt x="262255" y="201776"/>
                      <a:pt x="322580" y="359256"/>
                      <a:pt x="276860" y="358621"/>
                    </a:cubicBezTo>
                    <a:cubicBezTo>
                      <a:pt x="153670" y="357986"/>
                      <a:pt x="184150" y="433551"/>
                      <a:pt x="172720" y="274801"/>
                    </a:cubicBezTo>
                    <a:close/>
                    <a:moveTo>
                      <a:pt x="266700" y="331316"/>
                    </a:moveTo>
                    <a:cubicBezTo>
                      <a:pt x="262255" y="229081"/>
                      <a:pt x="236220" y="119861"/>
                      <a:pt x="201295" y="23341"/>
                    </a:cubicBezTo>
                    <a:cubicBezTo>
                      <a:pt x="175895" y="22071"/>
                      <a:pt x="129540" y="8736"/>
                      <a:pt x="120015" y="41121"/>
                    </a:cubicBezTo>
                    <a:cubicBezTo>
                      <a:pt x="86995" y="139546"/>
                      <a:pt x="53975" y="239876"/>
                      <a:pt x="33655" y="341476"/>
                    </a:cubicBezTo>
                    <a:cubicBezTo>
                      <a:pt x="90805" y="367511"/>
                      <a:pt x="90805" y="291946"/>
                      <a:pt x="106680" y="256386"/>
                    </a:cubicBezTo>
                    <a:cubicBezTo>
                      <a:pt x="290195" y="214476"/>
                      <a:pt x="113665" y="389736"/>
                      <a:pt x="266700" y="331316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422" name="Google Shape;422;p7"/>
              <p:cNvSpPr/>
              <p:nvPr/>
            </p:nvSpPr>
            <p:spPr>
              <a:xfrm>
                <a:off x="6523827" y="3405472"/>
                <a:ext cx="67661" cy="140626"/>
              </a:xfrm>
              <a:custGeom>
                <a:avLst/>
                <a:gdLst/>
                <a:ahLst/>
                <a:cxnLst/>
                <a:rect l="l" t="t" r="r" b="b"/>
                <a:pathLst>
                  <a:path w="78676" h="163519" extrusionOk="0">
                    <a:moveTo>
                      <a:pt x="47759" y="0"/>
                    </a:moveTo>
                    <a:cubicBezTo>
                      <a:pt x="77604" y="36830"/>
                      <a:pt x="59824" y="93345"/>
                      <a:pt x="76969" y="137160"/>
                    </a:cubicBezTo>
                    <a:cubicBezTo>
                      <a:pt x="82049" y="150495"/>
                      <a:pt x="75699" y="170180"/>
                      <a:pt x="59189" y="161290"/>
                    </a:cubicBezTo>
                    <a:cubicBezTo>
                      <a:pt x="38869" y="149860"/>
                      <a:pt x="-8756" y="165735"/>
                      <a:pt x="1404" y="127635"/>
                    </a:cubicBezTo>
                    <a:cubicBezTo>
                      <a:pt x="15374" y="83820"/>
                      <a:pt x="14104" y="35560"/>
                      <a:pt x="47759" y="0"/>
                    </a:cubicBezTo>
                    <a:close/>
                    <a:moveTo>
                      <a:pt x="25534" y="130810"/>
                    </a:moveTo>
                    <a:cubicBezTo>
                      <a:pt x="68714" y="151130"/>
                      <a:pt x="47124" y="101600"/>
                      <a:pt x="44584" y="77470"/>
                    </a:cubicBezTo>
                    <a:cubicBezTo>
                      <a:pt x="31249" y="97155"/>
                      <a:pt x="26804" y="113665"/>
                      <a:pt x="25534" y="130810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423" name="Google Shape;423;p7"/>
            <p:cNvSpPr/>
            <p:nvPr/>
          </p:nvSpPr>
          <p:spPr>
            <a:xfrm>
              <a:off x="1353734" y="881315"/>
              <a:ext cx="187420" cy="190001"/>
            </a:xfrm>
            <a:custGeom>
              <a:avLst/>
              <a:gdLst/>
              <a:ahLst/>
              <a:cxnLst/>
              <a:rect l="l" t="t" r="r" b="b"/>
              <a:pathLst>
                <a:path w="386433" h="391754" extrusionOk="0">
                  <a:moveTo>
                    <a:pt x="22225" y="106004"/>
                  </a:moveTo>
                  <a:cubicBezTo>
                    <a:pt x="40640" y="82509"/>
                    <a:pt x="84455" y="92670"/>
                    <a:pt x="109855" y="76795"/>
                  </a:cubicBezTo>
                  <a:cubicBezTo>
                    <a:pt x="113030" y="58379"/>
                    <a:pt x="107315" y="43139"/>
                    <a:pt x="98425" y="27264"/>
                  </a:cubicBezTo>
                  <a:cubicBezTo>
                    <a:pt x="122555" y="8850"/>
                    <a:pt x="153035" y="-7661"/>
                    <a:pt x="182880" y="3770"/>
                  </a:cubicBezTo>
                  <a:cubicBezTo>
                    <a:pt x="186690" y="19645"/>
                    <a:pt x="190500" y="36789"/>
                    <a:pt x="194945" y="55839"/>
                  </a:cubicBezTo>
                  <a:cubicBezTo>
                    <a:pt x="226695" y="60284"/>
                    <a:pt x="256540" y="42504"/>
                    <a:pt x="287020" y="52664"/>
                  </a:cubicBezTo>
                  <a:cubicBezTo>
                    <a:pt x="300355" y="119339"/>
                    <a:pt x="327660" y="186014"/>
                    <a:pt x="373380" y="237450"/>
                  </a:cubicBezTo>
                  <a:cubicBezTo>
                    <a:pt x="386080" y="250150"/>
                    <a:pt x="388620" y="262850"/>
                    <a:pt x="384810" y="280629"/>
                  </a:cubicBezTo>
                  <a:cubicBezTo>
                    <a:pt x="356870" y="380325"/>
                    <a:pt x="198755" y="356195"/>
                    <a:pt x="115570" y="391754"/>
                  </a:cubicBezTo>
                  <a:cubicBezTo>
                    <a:pt x="31115" y="324445"/>
                    <a:pt x="4445" y="213320"/>
                    <a:pt x="0" y="108545"/>
                  </a:cubicBezTo>
                  <a:cubicBezTo>
                    <a:pt x="8890" y="107275"/>
                    <a:pt x="15875" y="106004"/>
                    <a:pt x="22860" y="105370"/>
                  </a:cubicBezTo>
                  <a:cubicBezTo>
                    <a:pt x="16510" y="199984"/>
                    <a:pt x="46990" y="300314"/>
                    <a:pt x="115570" y="368259"/>
                  </a:cubicBezTo>
                  <a:cubicBezTo>
                    <a:pt x="184150" y="354925"/>
                    <a:pt x="258445" y="348575"/>
                    <a:pt x="323215" y="320634"/>
                  </a:cubicBezTo>
                  <a:cubicBezTo>
                    <a:pt x="316865" y="290789"/>
                    <a:pt x="302895" y="271104"/>
                    <a:pt x="309245" y="243164"/>
                  </a:cubicBezTo>
                  <a:cubicBezTo>
                    <a:pt x="322580" y="243164"/>
                    <a:pt x="333375" y="243164"/>
                    <a:pt x="347980" y="243164"/>
                  </a:cubicBezTo>
                  <a:cubicBezTo>
                    <a:pt x="325755" y="189825"/>
                    <a:pt x="288290" y="147279"/>
                    <a:pt x="278765" y="88225"/>
                  </a:cubicBezTo>
                  <a:cubicBezTo>
                    <a:pt x="273685" y="48220"/>
                    <a:pt x="226695" y="69809"/>
                    <a:pt x="203835" y="81875"/>
                  </a:cubicBezTo>
                  <a:cubicBezTo>
                    <a:pt x="206375" y="93304"/>
                    <a:pt x="208280" y="102829"/>
                    <a:pt x="210185" y="112354"/>
                  </a:cubicBezTo>
                  <a:cubicBezTo>
                    <a:pt x="182245" y="123784"/>
                    <a:pt x="158115" y="145375"/>
                    <a:pt x="128270" y="132675"/>
                  </a:cubicBezTo>
                  <a:cubicBezTo>
                    <a:pt x="121285" y="63459"/>
                    <a:pt x="57150" y="126325"/>
                    <a:pt x="22225" y="106004"/>
                  </a:cubicBezTo>
                  <a:close/>
                  <a:moveTo>
                    <a:pt x="165100" y="21550"/>
                  </a:moveTo>
                  <a:cubicBezTo>
                    <a:pt x="107315" y="11389"/>
                    <a:pt x="133350" y="88225"/>
                    <a:pt x="145415" y="118070"/>
                  </a:cubicBezTo>
                  <a:cubicBezTo>
                    <a:pt x="163195" y="119975"/>
                    <a:pt x="173355" y="109814"/>
                    <a:pt x="185420" y="100289"/>
                  </a:cubicBezTo>
                  <a:cubicBezTo>
                    <a:pt x="179070" y="72984"/>
                    <a:pt x="172720" y="46314"/>
                    <a:pt x="165100" y="21550"/>
                  </a:cubicBezTo>
                  <a:close/>
                  <a:moveTo>
                    <a:pt x="327660" y="266025"/>
                  </a:moveTo>
                  <a:cubicBezTo>
                    <a:pt x="328930" y="337145"/>
                    <a:pt x="368300" y="313014"/>
                    <a:pt x="357505" y="266025"/>
                  </a:cubicBezTo>
                  <a:cubicBezTo>
                    <a:pt x="349885" y="266025"/>
                    <a:pt x="340360" y="266025"/>
                    <a:pt x="327660" y="26602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24" name="Google Shape;424;p7"/>
            <p:cNvSpPr/>
            <p:nvPr/>
          </p:nvSpPr>
          <p:spPr>
            <a:xfrm>
              <a:off x="6088369" y="586056"/>
              <a:ext cx="149720" cy="115699"/>
            </a:xfrm>
            <a:custGeom>
              <a:avLst/>
              <a:gdLst/>
              <a:ahLst/>
              <a:cxnLst/>
              <a:rect l="l" t="t" r="r" b="b"/>
              <a:pathLst>
                <a:path w="308702" h="238555" extrusionOk="0">
                  <a:moveTo>
                    <a:pt x="275682" y="130540"/>
                  </a:moveTo>
                  <a:cubicBezTo>
                    <a:pt x="186782" y="134985"/>
                    <a:pt x="95977" y="143875"/>
                    <a:pt x="7712" y="150225"/>
                  </a:cubicBezTo>
                  <a:cubicBezTo>
                    <a:pt x="-8798" y="168640"/>
                    <a:pt x="1997" y="241030"/>
                    <a:pt x="32477" y="238490"/>
                  </a:cubicBezTo>
                  <a:cubicBezTo>
                    <a:pt x="126457" y="218805"/>
                    <a:pt x="214087" y="238490"/>
                    <a:pt x="308702" y="211820"/>
                  </a:cubicBezTo>
                  <a:cubicBezTo>
                    <a:pt x="278857" y="185150"/>
                    <a:pt x="322672" y="132445"/>
                    <a:pt x="275682" y="130540"/>
                  </a:cubicBezTo>
                  <a:close/>
                  <a:moveTo>
                    <a:pt x="271872" y="187690"/>
                  </a:moveTo>
                  <a:cubicBezTo>
                    <a:pt x="200752" y="219440"/>
                    <a:pt x="111217" y="202930"/>
                    <a:pt x="33112" y="211185"/>
                  </a:cubicBezTo>
                  <a:cubicBezTo>
                    <a:pt x="25492" y="195310"/>
                    <a:pt x="24857" y="195310"/>
                    <a:pt x="29302" y="175625"/>
                  </a:cubicBezTo>
                  <a:cubicBezTo>
                    <a:pt x="108677" y="166100"/>
                    <a:pt x="196307" y="146415"/>
                    <a:pt x="274412" y="159750"/>
                  </a:cubicBezTo>
                  <a:cubicBezTo>
                    <a:pt x="273777" y="169275"/>
                    <a:pt x="272507" y="179435"/>
                    <a:pt x="271872" y="187690"/>
                  </a:cubicBezTo>
                  <a:close/>
                  <a:moveTo>
                    <a:pt x="3902" y="80375"/>
                  </a:moveTo>
                  <a:cubicBezTo>
                    <a:pt x="10252" y="126095"/>
                    <a:pt x="181067" y="83550"/>
                    <a:pt x="218532" y="87995"/>
                  </a:cubicBezTo>
                  <a:cubicBezTo>
                    <a:pt x="295367" y="95615"/>
                    <a:pt x="307432" y="97520"/>
                    <a:pt x="293462" y="19415"/>
                  </a:cubicBezTo>
                  <a:cubicBezTo>
                    <a:pt x="285842" y="-17415"/>
                    <a:pt x="73117" y="11160"/>
                    <a:pt x="28032" y="2270"/>
                  </a:cubicBezTo>
                  <a:cubicBezTo>
                    <a:pt x="-10068" y="1635"/>
                    <a:pt x="6442" y="55610"/>
                    <a:pt x="3902" y="80375"/>
                  </a:cubicBezTo>
                  <a:close/>
                  <a:moveTo>
                    <a:pt x="40097" y="25130"/>
                  </a:moveTo>
                  <a:cubicBezTo>
                    <a:pt x="78197" y="25765"/>
                    <a:pt x="115027" y="14970"/>
                    <a:pt x="153762" y="23225"/>
                  </a:cubicBezTo>
                  <a:cubicBezTo>
                    <a:pt x="189957" y="39735"/>
                    <a:pt x="274412" y="-6620"/>
                    <a:pt x="276317" y="52435"/>
                  </a:cubicBezTo>
                  <a:cubicBezTo>
                    <a:pt x="287747" y="79105"/>
                    <a:pt x="54067" y="73390"/>
                    <a:pt x="26762" y="72120"/>
                  </a:cubicBezTo>
                  <a:cubicBezTo>
                    <a:pt x="27397" y="54975"/>
                    <a:pt x="15332" y="26400"/>
                    <a:pt x="40097" y="2513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425" name="Google Shape;425;p7"/>
            <p:cNvGrpSpPr/>
            <p:nvPr/>
          </p:nvGrpSpPr>
          <p:grpSpPr>
            <a:xfrm>
              <a:off x="3137402" y="1006079"/>
              <a:ext cx="129429" cy="165162"/>
              <a:chOff x="6793660" y="3322411"/>
              <a:chExt cx="268804" cy="342944"/>
            </a:xfrm>
          </p:grpSpPr>
          <p:sp>
            <p:nvSpPr>
              <p:cNvPr id="426" name="Google Shape;426;p7"/>
              <p:cNvSpPr/>
              <p:nvPr/>
            </p:nvSpPr>
            <p:spPr>
              <a:xfrm>
                <a:off x="6793660" y="3322411"/>
                <a:ext cx="268804" cy="342944"/>
              </a:xfrm>
              <a:custGeom>
                <a:avLst/>
                <a:gdLst/>
                <a:ahLst/>
                <a:cxnLst/>
                <a:rect l="l" t="t" r="r" b="b"/>
                <a:pathLst>
                  <a:path w="312563" h="398772" extrusionOk="0">
                    <a:moveTo>
                      <a:pt x="216826" y="153028"/>
                    </a:moveTo>
                    <a:cubicBezTo>
                      <a:pt x="221271" y="163188"/>
                      <a:pt x="230796" y="165093"/>
                      <a:pt x="238416" y="166997"/>
                    </a:cubicBezTo>
                    <a:cubicBezTo>
                      <a:pt x="302551" y="185413"/>
                      <a:pt x="337476" y="278758"/>
                      <a:pt x="291756" y="323843"/>
                    </a:cubicBezTo>
                    <a:cubicBezTo>
                      <a:pt x="232701" y="397503"/>
                      <a:pt x="134911" y="398772"/>
                      <a:pt x="48551" y="398772"/>
                    </a:cubicBezTo>
                    <a:cubicBezTo>
                      <a:pt x="926" y="373372"/>
                      <a:pt x="31406" y="246372"/>
                      <a:pt x="16166" y="193668"/>
                    </a:cubicBezTo>
                    <a:cubicBezTo>
                      <a:pt x="21881" y="142868"/>
                      <a:pt x="-23839" y="59047"/>
                      <a:pt x="17436" y="23488"/>
                    </a:cubicBezTo>
                    <a:cubicBezTo>
                      <a:pt x="114591" y="-33028"/>
                      <a:pt x="340016" y="13328"/>
                      <a:pt x="216826" y="153028"/>
                    </a:cubicBezTo>
                    <a:close/>
                    <a:moveTo>
                      <a:pt x="54901" y="378453"/>
                    </a:moveTo>
                    <a:cubicBezTo>
                      <a:pt x="170471" y="401313"/>
                      <a:pt x="394626" y="293997"/>
                      <a:pt x="234606" y="185413"/>
                    </a:cubicBezTo>
                    <a:cubicBezTo>
                      <a:pt x="203491" y="168903"/>
                      <a:pt x="153326" y="198747"/>
                      <a:pt x="133006" y="175253"/>
                    </a:cubicBezTo>
                    <a:cubicBezTo>
                      <a:pt x="144436" y="149218"/>
                      <a:pt x="190791" y="149218"/>
                      <a:pt x="209206" y="125088"/>
                    </a:cubicBezTo>
                    <a:cubicBezTo>
                      <a:pt x="287946" y="16503"/>
                      <a:pt x="107606" y="-642"/>
                      <a:pt x="40296" y="38093"/>
                    </a:cubicBezTo>
                    <a:cubicBezTo>
                      <a:pt x="2831" y="52697"/>
                      <a:pt x="33311" y="106672"/>
                      <a:pt x="30136" y="137153"/>
                    </a:cubicBezTo>
                    <a:cubicBezTo>
                      <a:pt x="44741" y="218433"/>
                      <a:pt x="40931" y="297808"/>
                      <a:pt x="54901" y="378453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427" name="Google Shape;427;p7"/>
              <p:cNvSpPr/>
              <p:nvPr/>
            </p:nvSpPr>
            <p:spPr>
              <a:xfrm>
                <a:off x="6856211" y="3513113"/>
                <a:ext cx="129046" cy="89953"/>
              </a:xfrm>
              <a:custGeom>
                <a:avLst/>
                <a:gdLst/>
                <a:ahLst/>
                <a:cxnLst/>
                <a:rect l="l" t="t" r="r" b="b"/>
                <a:pathLst>
                  <a:path w="150053" h="104597" extrusionOk="0">
                    <a:moveTo>
                      <a:pt x="0" y="23515"/>
                    </a:moveTo>
                    <a:cubicBezTo>
                      <a:pt x="96520" y="-43160"/>
                      <a:pt x="239395" y="48280"/>
                      <a:pt x="74930" y="95905"/>
                    </a:cubicBezTo>
                    <a:cubicBezTo>
                      <a:pt x="-23495" y="118765"/>
                      <a:pt x="19685" y="97175"/>
                      <a:pt x="0" y="23515"/>
                    </a:cubicBezTo>
                    <a:close/>
                    <a:moveTo>
                      <a:pt x="92075" y="16530"/>
                    </a:moveTo>
                    <a:cubicBezTo>
                      <a:pt x="57150" y="22880"/>
                      <a:pt x="17780" y="24150"/>
                      <a:pt x="31750" y="69235"/>
                    </a:cubicBezTo>
                    <a:cubicBezTo>
                      <a:pt x="53340" y="109875"/>
                      <a:pt x="184150" y="29230"/>
                      <a:pt x="92075" y="16530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428" name="Google Shape;428;p7"/>
              <p:cNvSpPr/>
              <p:nvPr/>
            </p:nvSpPr>
            <p:spPr>
              <a:xfrm>
                <a:off x="6843642" y="3359143"/>
                <a:ext cx="112645" cy="75760"/>
              </a:xfrm>
              <a:custGeom>
                <a:avLst/>
                <a:gdLst/>
                <a:ahLst/>
                <a:cxnLst/>
                <a:rect l="l" t="t" r="r" b="b"/>
                <a:pathLst>
                  <a:path w="130983" h="88093" extrusionOk="0">
                    <a:moveTo>
                      <a:pt x="0" y="22716"/>
                    </a:moveTo>
                    <a:cubicBezTo>
                      <a:pt x="33020" y="8111"/>
                      <a:pt x="162560" y="-29989"/>
                      <a:pt x="123825" y="44941"/>
                    </a:cubicBezTo>
                    <a:cubicBezTo>
                      <a:pt x="67945" y="81136"/>
                      <a:pt x="0" y="130031"/>
                      <a:pt x="0" y="22716"/>
                    </a:cubicBezTo>
                    <a:close/>
                    <a:moveTo>
                      <a:pt x="34289" y="67166"/>
                    </a:moveTo>
                    <a:cubicBezTo>
                      <a:pt x="60325" y="58911"/>
                      <a:pt x="96520" y="46846"/>
                      <a:pt x="102235" y="20176"/>
                    </a:cubicBezTo>
                    <a:cubicBezTo>
                      <a:pt x="74295" y="17636"/>
                      <a:pt x="50164" y="25256"/>
                      <a:pt x="27305" y="37321"/>
                    </a:cubicBezTo>
                    <a:cubicBezTo>
                      <a:pt x="24130" y="49386"/>
                      <a:pt x="24764" y="57641"/>
                      <a:pt x="34289" y="67166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429" name="Google Shape;429;p7"/>
            <p:cNvSpPr/>
            <p:nvPr/>
          </p:nvSpPr>
          <p:spPr>
            <a:xfrm>
              <a:off x="2776508" y="1006744"/>
              <a:ext cx="212021" cy="115156"/>
            </a:xfrm>
            <a:custGeom>
              <a:avLst/>
              <a:gdLst/>
              <a:ahLst/>
              <a:cxnLst/>
              <a:rect l="l" t="t" r="r" b="b"/>
              <a:pathLst>
                <a:path w="550703" h="299106" extrusionOk="0">
                  <a:moveTo>
                    <a:pt x="315400" y="163550"/>
                  </a:moveTo>
                  <a:cubicBezTo>
                    <a:pt x="376995" y="159105"/>
                    <a:pt x="479865" y="221335"/>
                    <a:pt x="505265" y="137515"/>
                  </a:cubicBezTo>
                  <a:cubicBezTo>
                    <a:pt x="521140" y="29565"/>
                    <a:pt x="410015" y="17500"/>
                    <a:pt x="347150" y="85445"/>
                  </a:cubicBezTo>
                  <a:cubicBezTo>
                    <a:pt x="271585" y="162915"/>
                    <a:pt x="215070" y="322300"/>
                    <a:pt x="82355" y="296265"/>
                  </a:cubicBezTo>
                  <a:cubicBezTo>
                    <a:pt x="-122750" y="216255"/>
                    <a:pt x="103945" y="13055"/>
                    <a:pt x="235390" y="104495"/>
                  </a:cubicBezTo>
                  <a:cubicBezTo>
                    <a:pt x="255075" y="120370"/>
                    <a:pt x="243645" y="141960"/>
                    <a:pt x="220150" y="127990"/>
                  </a:cubicBezTo>
                  <a:cubicBezTo>
                    <a:pt x="107120" y="72745"/>
                    <a:pt x="-35755" y="251180"/>
                    <a:pt x="118550" y="248640"/>
                  </a:cubicBezTo>
                  <a:cubicBezTo>
                    <a:pt x="248725" y="211810"/>
                    <a:pt x="274760" y="49885"/>
                    <a:pt x="402395" y="9245"/>
                  </a:cubicBezTo>
                  <a:cubicBezTo>
                    <a:pt x="433510" y="1625"/>
                    <a:pt x="474785" y="-10440"/>
                    <a:pt x="498280" y="17500"/>
                  </a:cubicBezTo>
                  <a:cubicBezTo>
                    <a:pt x="519235" y="48615"/>
                    <a:pt x="559240" y="75920"/>
                    <a:pt x="549080" y="117830"/>
                  </a:cubicBezTo>
                  <a:cubicBezTo>
                    <a:pt x="541460" y="223240"/>
                    <a:pt x="350325" y="257530"/>
                    <a:pt x="315400" y="163550"/>
                  </a:cubicBezTo>
                  <a:close/>
                  <a:moveTo>
                    <a:pt x="128710" y="265785"/>
                  </a:moveTo>
                  <a:cubicBezTo>
                    <a:pt x="119820" y="279120"/>
                    <a:pt x="105215" y="267055"/>
                    <a:pt x="94420" y="274040"/>
                  </a:cubicBezTo>
                  <a:cubicBezTo>
                    <a:pt x="113470" y="281660"/>
                    <a:pt x="117280" y="256260"/>
                    <a:pt x="133790" y="268960"/>
                  </a:cubicBezTo>
                  <a:cubicBezTo>
                    <a:pt x="135060" y="268960"/>
                    <a:pt x="136330" y="267690"/>
                    <a:pt x="137600" y="267055"/>
                  </a:cubicBezTo>
                  <a:cubicBezTo>
                    <a:pt x="134425" y="266420"/>
                    <a:pt x="131885" y="266420"/>
                    <a:pt x="128710" y="265785"/>
                  </a:cubicBezTo>
                  <a:close/>
                  <a:moveTo>
                    <a:pt x="39175" y="164820"/>
                  </a:moveTo>
                  <a:cubicBezTo>
                    <a:pt x="11870" y="209270"/>
                    <a:pt x="25205" y="257530"/>
                    <a:pt x="65210" y="265150"/>
                  </a:cubicBezTo>
                  <a:cubicBezTo>
                    <a:pt x="34730" y="237210"/>
                    <a:pt x="20125" y="205460"/>
                    <a:pt x="39175" y="16482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30" name="Google Shape;430;p7"/>
            <p:cNvSpPr/>
            <p:nvPr/>
          </p:nvSpPr>
          <p:spPr>
            <a:xfrm rot="1466637">
              <a:off x="5246242" y="579297"/>
              <a:ext cx="132710" cy="129208"/>
            </a:xfrm>
            <a:custGeom>
              <a:avLst/>
              <a:gdLst/>
              <a:ahLst/>
              <a:cxnLst/>
              <a:rect l="l" t="t" r="r" b="b"/>
              <a:pathLst>
                <a:path w="274579" h="267334" extrusionOk="0">
                  <a:moveTo>
                    <a:pt x="222259" y="167640"/>
                  </a:moveTo>
                  <a:cubicBezTo>
                    <a:pt x="200669" y="206375"/>
                    <a:pt x="227974" y="238760"/>
                    <a:pt x="193049" y="267335"/>
                  </a:cubicBezTo>
                  <a:cubicBezTo>
                    <a:pt x="166379" y="251460"/>
                    <a:pt x="158124" y="217805"/>
                    <a:pt x="132724" y="198755"/>
                  </a:cubicBezTo>
                  <a:cubicBezTo>
                    <a:pt x="50809" y="235585"/>
                    <a:pt x="-626" y="271780"/>
                    <a:pt x="51444" y="151130"/>
                  </a:cubicBezTo>
                  <a:cubicBezTo>
                    <a:pt x="27949" y="105410"/>
                    <a:pt x="-53966" y="71120"/>
                    <a:pt x="55889" y="73660"/>
                  </a:cubicBezTo>
                  <a:cubicBezTo>
                    <a:pt x="107959" y="83820"/>
                    <a:pt x="113674" y="19685"/>
                    <a:pt x="156854" y="0"/>
                  </a:cubicBezTo>
                  <a:cubicBezTo>
                    <a:pt x="186064" y="11430"/>
                    <a:pt x="174634" y="57785"/>
                    <a:pt x="184794" y="83185"/>
                  </a:cubicBezTo>
                  <a:cubicBezTo>
                    <a:pt x="215274" y="124460"/>
                    <a:pt x="346084" y="109220"/>
                    <a:pt x="222259" y="167640"/>
                  </a:cubicBezTo>
                  <a:close/>
                  <a:moveTo>
                    <a:pt x="151774" y="35560"/>
                  </a:moveTo>
                  <a:cubicBezTo>
                    <a:pt x="100339" y="85725"/>
                    <a:pt x="120659" y="93980"/>
                    <a:pt x="39379" y="97790"/>
                  </a:cubicBezTo>
                  <a:cubicBezTo>
                    <a:pt x="53349" y="115570"/>
                    <a:pt x="65414" y="131445"/>
                    <a:pt x="76844" y="146685"/>
                  </a:cubicBezTo>
                  <a:cubicBezTo>
                    <a:pt x="74304" y="165735"/>
                    <a:pt x="60969" y="180340"/>
                    <a:pt x="63509" y="201295"/>
                  </a:cubicBezTo>
                  <a:cubicBezTo>
                    <a:pt x="123199" y="180975"/>
                    <a:pt x="142884" y="154940"/>
                    <a:pt x="178444" y="226695"/>
                  </a:cubicBezTo>
                  <a:cubicBezTo>
                    <a:pt x="181619" y="231140"/>
                    <a:pt x="184794" y="234950"/>
                    <a:pt x="191779" y="231140"/>
                  </a:cubicBezTo>
                  <a:cubicBezTo>
                    <a:pt x="200034" y="175260"/>
                    <a:pt x="182889" y="165735"/>
                    <a:pt x="231784" y="129540"/>
                  </a:cubicBezTo>
                  <a:cubicBezTo>
                    <a:pt x="152409" y="103505"/>
                    <a:pt x="167014" y="113030"/>
                    <a:pt x="151774" y="3556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</p:grpSp>
      <p:sp>
        <p:nvSpPr>
          <p:cNvPr id="431" name="Google Shape;431;p7"/>
          <p:cNvSpPr txBox="1">
            <a:spLocks noGrp="1"/>
          </p:cNvSpPr>
          <p:nvPr>
            <p:ph type="title"/>
          </p:nvPr>
        </p:nvSpPr>
        <p:spPr>
          <a:xfrm>
            <a:off x="1028375" y="662026"/>
            <a:ext cx="7087200" cy="550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32" name="Google Shape;432;p7"/>
          <p:cNvSpPr txBox="1">
            <a:spLocks noGrp="1"/>
          </p:cNvSpPr>
          <p:nvPr>
            <p:ph type="body" idx="1"/>
          </p:nvPr>
        </p:nvSpPr>
        <p:spPr>
          <a:xfrm>
            <a:off x="1028375" y="1431000"/>
            <a:ext cx="2200500" cy="2657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✘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9pPr>
          </a:lstStyle>
          <a:p>
            <a:endParaRPr/>
          </a:p>
        </p:txBody>
      </p:sp>
      <p:sp>
        <p:nvSpPr>
          <p:cNvPr id="433" name="Google Shape;433;p7"/>
          <p:cNvSpPr txBox="1">
            <a:spLocks noGrp="1"/>
          </p:cNvSpPr>
          <p:nvPr>
            <p:ph type="body" idx="2"/>
          </p:nvPr>
        </p:nvSpPr>
        <p:spPr>
          <a:xfrm>
            <a:off x="3439718" y="1431000"/>
            <a:ext cx="2200500" cy="2657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✘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9pPr>
          </a:lstStyle>
          <a:p>
            <a:endParaRPr/>
          </a:p>
        </p:txBody>
      </p:sp>
      <p:sp>
        <p:nvSpPr>
          <p:cNvPr id="434" name="Google Shape;434;p7"/>
          <p:cNvSpPr txBox="1">
            <a:spLocks noGrp="1"/>
          </p:cNvSpPr>
          <p:nvPr>
            <p:ph type="body" idx="3"/>
          </p:nvPr>
        </p:nvSpPr>
        <p:spPr>
          <a:xfrm>
            <a:off x="5851061" y="1431000"/>
            <a:ext cx="2200500" cy="2657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✘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9pPr>
          </a:lstStyle>
          <a:p>
            <a:endParaRPr/>
          </a:p>
        </p:txBody>
      </p:sp>
      <p:sp>
        <p:nvSpPr>
          <p:cNvPr id="435" name="Google Shape;435;p7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7" name="Google Shape;437;p8"/>
          <p:cNvGrpSpPr/>
          <p:nvPr/>
        </p:nvGrpSpPr>
        <p:grpSpPr>
          <a:xfrm>
            <a:off x="-45603" y="4341395"/>
            <a:ext cx="9272423" cy="910791"/>
            <a:chOff x="-45603" y="440026"/>
            <a:chExt cx="9272423" cy="910791"/>
          </a:xfrm>
        </p:grpSpPr>
        <p:sp>
          <p:nvSpPr>
            <p:cNvPr id="438" name="Google Shape;438;p8"/>
            <p:cNvSpPr/>
            <p:nvPr/>
          </p:nvSpPr>
          <p:spPr>
            <a:xfrm>
              <a:off x="2176354" y="708034"/>
              <a:ext cx="281779" cy="397462"/>
            </a:xfrm>
            <a:custGeom>
              <a:avLst/>
              <a:gdLst/>
              <a:ahLst/>
              <a:cxnLst/>
              <a:rect l="l" t="t" r="r" b="b"/>
              <a:pathLst>
                <a:path w="580988" h="819510" extrusionOk="0">
                  <a:moveTo>
                    <a:pt x="261759" y="635000"/>
                  </a:moveTo>
                  <a:cubicBezTo>
                    <a:pt x="260489" y="670560"/>
                    <a:pt x="259854" y="707390"/>
                    <a:pt x="258584" y="743585"/>
                  </a:cubicBezTo>
                  <a:cubicBezTo>
                    <a:pt x="292874" y="774065"/>
                    <a:pt x="337324" y="753745"/>
                    <a:pt x="370344" y="778510"/>
                  </a:cubicBezTo>
                  <a:cubicBezTo>
                    <a:pt x="388124" y="796290"/>
                    <a:pt x="360184" y="805815"/>
                    <a:pt x="345579" y="806450"/>
                  </a:cubicBezTo>
                  <a:cubicBezTo>
                    <a:pt x="281444" y="810895"/>
                    <a:pt x="120154" y="844550"/>
                    <a:pt x="84594" y="782320"/>
                  </a:cubicBezTo>
                  <a:cubicBezTo>
                    <a:pt x="104914" y="743585"/>
                    <a:pt x="160159" y="739140"/>
                    <a:pt x="200164" y="733425"/>
                  </a:cubicBezTo>
                  <a:cubicBezTo>
                    <a:pt x="208419" y="702310"/>
                    <a:pt x="212229" y="670560"/>
                    <a:pt x="214769" y="636905"/>
                  </a:cubicBezTo>
                  <a:cubicBezTo>
                    <a:pt x="180479" y="630555"/>
                    <a:pt x="21729" y="575945"/>
                    <a:pt x="35064" y="537210"/>
                  </a:cubicBezTo>
                  <a:cubicBezTo>
                    <a:pt x="45859" y="514985"/>
                    <a:pt x="66179" y="514985"/>
                    <a:pt x="85864" y="524510"/>
                  </a:cubicBezTo>
                  <a:cubicBezTo>
                    <a:pt x="101739" y="527685"/>
                    <a:pt x="102374" y="527685"/>
                    <a:pt x="110629" y="506730"/>
                  </a:cubicBezTo>
                  <a:cubicBezTo>
                    <a:pt x="-130036" y="377825"/>
                    <a:pt x="62369" y="18415"/>
                    <a:pt x="303034" y="81280"/>
                  </a:cubicBezTo>
                  <a:cubicBezTo>
                    <a:pt x="336054" y="60325"/>
                    <a:pt x="301764" y="19050"/>
                    <a:pt x="337959" y="0"/>
                  </a:cubicBezTo>
                  <a:cubicBezTo>
                    <a:pt x="712609" y="106045"/>
                    <a:pt x="628154" y="591820"/>
                    <a:pt x="261759" y="635000"/>
                  </a:cubicBezTo>
                  <a:close/>
                  <a:moveTo>
                    <a:pt x="499884" y="133350"/>
                  </a:moveTo>
                  <a:cubicBezTo>
                    <a:pt x="496709" y="130810"/>
                    <a:pt x="494169" y="128905"/>
                    <a:pt x="490994" y="126365"/>
                  </a:cubicBezTo>
                  <a:cubicBezTo>
                    <a:pt x="486549" y="104775"/>
                    <a:pt x="434479" y="60960"/>
                    <a:pt x="410349" y="62865"/>
                  </a:cubicBezTo>
                  <a:cubicBezTo>
                    <a:pt x="432574" y="86360"/>
                    <a:pt x="460514" y="116205"/>
                    <a:pt x="490994" y="125730"/>
                  </a:cubicBezTo>
                  <a:cubicBezTo>
                    <a:pt x="496074" y="130810"/>
                    <a:pt x="508774" y="133350"/>
                    <a:pt x="503694" y="142240"/>
                  </a:cubicBezTo>
                  <a:cubicBezTo>
                    <a:pt x="556399" y="230505"/>
                    <a:pt x="555764" y="327025"/>
                    <a:pt x="531634" y="424815"/>
                  </a:cubicBezTo>
                  <a:cubicBezTo>
                    <a:pt x="461784" y="501650"/>
                    <a:pt x="409079" y="557530"/>
                    <a:pt x="303669" y="596265"/>
                  </a:cubicBezTo>
                  <a:cubicBezTo>
                    <a:pt x="379869" y="597535"/>
                    <a:pt x="484644" y="531495"/>
                    <a:pt x="502424" y="456565"/>
                  </a:cubicBezTo>
                  <a:cubicBezTo>
                    <a:pt x="528459" y="450850"/>
                    <a:pt x="532904" y="424180"/>
                    <a:pt x="534174" y="401955"/>
                  </a:cubicBezTo>
                  <a:cubicBezTo>
                    <a:pt x="576719" y="365760"/>
                    <a:pt x="577354" y="186055"/>
                    <a:pt x="515759" y="169545"/>
                  </a:cubicBezTo>
                  <a:cubicBezTo>
                    <a:pt x="510679" y="167005"/>
                    <a:pt x="506234" y="163830"/>
                    <a:pt x="508774" y="156845"/>
                  </a:cubicBezTo>
                  <a:cubicBezTo>
                    <a:pt x="506234" y="149225"/>
                    <a:pt x="503694" y="140970"/>
                    <a:pt x="499884" y="133350"/>
                  </a:cubicBezTo>
                  <a:close/>
                  <a:moveTo>
                    <a:pt x="436384" y="353060"/>
                  </a:moveTo>
                  <a:cubicBezTo>
                    <a:pt x="407174" y="354330"/>
                    <a:pt x="381774" y="360680"/>
                    <a:pt x="357009" y="374650"/>
                  </a:cubicBezTo>
                  <a:cubicBezTo>
                    <a:pt x="315099" y="355600"/>
                    <a:pt x="231914" y="308610"/>
                    <a:pt x="218579" y="382905"/>
                  </a:cubicBezTo>
                  <a:cubicBezTo>
                    <a:pt x="273824" y="443230"/>
                    <a:pt x="255409" y="433070"/>
                    <a:pt x="251599" y="511175"/>
                  </a:cubicBezTo>
                  <a:cubicBezTo>
                    <a:pt x="299224" y="529590"/>
                    <a:pt x="336689" y="398145"/>
                    <a:pt x="367169" y="370205"/>
                  </a:cubicBezTo>
                  <a:cubicBezTo>
                    <a:pt x="385584" y="381635"/>
                    <a:pt x="386854" y="407035"/>
                    <a:pt x="405269" y="418465"/>
                  </a:cubicBezTo>
                  <a:cubicBezTo>
                    <a:pt x="433844" y="408305"/>
                    <a:pt x="393204" y="377190"/>
                    <a:pt x="412254" y="367030"/>
                  </a:cubicBezTo>
                  <a:cubicBezTo>
                    <a:pt x="416699" y="370840"/>
                    <a:pt x="421144" y="375285"/>
                    <a:pt x="424954" y="379095"/>
                  </a:cubicBezTo>
                  <a:cubicBezTo>
                    <a:pt x="441464" y="362585"/>
                    <a:pt x="432574" y="347345"/>
                    <a:pt x="445909" y="325755"/>
                  </a:cubicBezTo>
                  <a:cubicBezTo>
                    <a:pt x="430034" y="335280"/>
                    <a:pt x="435114" y="344805"/>
                    <a:pt x="436384" y="353060"/>
                  </a:cubicBezTo>
                  <a:close/>
                  <a:moveTo>
                    <a:pt x="230009" y="513715"/>
                  </a:moveTo>
                  <a:cubicBezTo>
                    <a:pt x="255409" y="407035"/>
                    <a:pt x="231279" y="448310"/>
                    <a:pt x="205244" y="394335"/>
                  </a:cubicBezTo>
                  <a:cubicBezTo>
                    <a:pt x="189369" y="314325"/>
                    <a:pt x="283349" y="313055"/>
                    <a:pt x="332879" y="344805"/>
                  </a:cubicBezTo>
                  <a:cubicBezTo>
                    <a:pt x="358914" y="363855"/>
                    <a:pt x="376694" y="337820"/>
                    <a:pt x="403364" y="332105"/>
                  </a:cubicBezTo>
                  <a:cubicBezTo>
                    <a:pt x="402094" y="320675"/>
                    <a:pt x="411619" y="307975"/>
                    <a:pt x="402094" y="296545"/>
                  </a:cubicBezTo>
                  <a:cubicBezTo>
                    <a:pt x="353199" y="279400"/>
                    <a:pt x="317004" y="340360"/>
                    <a:pt x="268109" y="302260"/>
                  </a:cubicBezTo>
                  <a:cubicBezTo>
                    <a:pt x="269379" y="285115"/>
                    <a:pt x="264934" y="267335"/>
                    <a:pt x="270649" y="250190"/>
                  </a:cubicBezTo>
                  <a:cubicBezTo>
                    <a:pt x="300494" y="255270"/>
                    <a:pt x="300494" y="255270"/>
                    <a:pt x="325894" y="247650"/>
                  </a:cubicBezTo>
                  <a:cubicBezTo>
                    <a:pt x="323989" y="200025"/>
                    <a:pt x="376694" y="215265"/>
                    <a:pt x="358279" y="186055"/>
                  </a:cubicBezTo>
                  <a:cubicBezTo>
                    <a:pt x="304939" y="220345"/>
                    <a:pt x="315099" y="162560"/>
                    <a:pt x="344944" y="137795"/>
                  </a:cubicBezTo>
                  <a:cubicBezTo>
                    <a:pt x="302399" y="85725"/>
                    <a:pt x="217944" y="74930"/>
                    <a:pt x="165239" y="116205"/>
                  </a:cubicBezTo>
                  <a:cubicBezTo>
                    <a:pt x="174129" y="136525"/>
                    <a:pt x="202704" y="120650"/>
                    <a:pt x="210324" y="145415"/>
                  </a:cubicBezTo>
                  <a:cubicBezTo>
                    <a:pt x="183019" y="164465"/>
                    <a:pt x="149364" y="167640"/>
                    <a:pt x="120154" y="178435"/>
                  </a:cubicBezTo>
                  <a:cubicBezTo>
                    <a:pt x="119519" y="249555"/>
                    <a:pt x="77609" y="200660"/>
                    <a:pt x="53479" y="242570"/>
                  </a:cubicBezTo>
                  <a:cubicBezTo>
                    <a:pt x="52844" y="280670"/>
                    <a:pt x="111899" y="318770"/>
                    <a:pt x="89674" y="349885"/>
                  </a:cubicBezTo>
                  <a:cubicBezTo>
                    <a:pt x="61734" y="365760"/>
                    <a:pt x="50939" y="386080"/>
                    <a:pt x="61734" y="417830"/>
                  </a:cubicBezTo>
                  <a:cubicBezTo>
                    <a:pt x="66814" y="497840"/>
                    <a:pt x="167779" y="506730"/>
                    <a:pt x="230009" y="513715"/>
                  </a:cubicBezTo>
                  <a:close/>
                  <a:moveTo>
                    <a:pt x="146824" y="548005"/>
                  </a:moveTo>
                  <a:cubicBezTo>
                    <a:pt x="246519" y="612140"/>
                    <a:pt x="365264" y="559435"/>
                    <a:pt x="444639" y="488315"/>
                  </a:cubicBezTo>
                  <a:cubicBezTo>
                    <a:pt x="592594" y="370205"/>
                    <a:pt x="534809" y="123190"/>
                    <a:pt x="361454" y="66040"/>
                  </a:cubicBezTo>
                  <a:cubicBezTo>
                    <a:pt x="356374" y="76200"/>
                    <a:pt x="351929" y="86995"/>
                    <a:pt x="347484" y="97155"/>
                  </a:cubicBezTo>
                  <a:cubicBezTo>
                    <a:pt x="399554" y="145415"/>
                    <a:pt x="445274" y="203835"/>
                    <a:pt x="470039" y="269875"/>
                  </a:cubicBezTo>
                  <a:cubicBezTo>
                    <a:pt x="482739" y="398145"/>
                    <a:pt x="370979" y="535940"/>
                    <a:pt x="239534" y="533400"/>
                  </a:cubicBezTo>
                  <a:cubicBezTo>
                    <a:pt x="208419" y="534670"/>
                    <a:pt x="155714" y="500380"/>
                    <a:pt x="146824" y="548005"/>
                  </a:cubicBezTo>
                  <a:close/>
                  <a:moveTo>
                    <a:pt x="349389" y="258445"/>
                  </a:moveTo>
                  <a:cubicBezTo>
                    <a:pt x="328434" y="275590"/>
                    <a:pt x="303034" y="261620"/>
                    <a:pt x="280174" y="271145"/>
                  </a:cubicBezTo>
                  <a:cubicBezTo>
                    <a:pt x="280809" y="276225"/>
                    <a:pt x="280809" y="282575"/>
                    <a:pt x="281444" y="287655"/>
                  </a:cubicBezTo>
                  <a:cubicBezTo>
                    <a:pt x="318909" y="297815"/>
                    <a:pt x="320814" y="297815"/>
                    <a:pt x="345579" y="276225"/>
                  </a:cubicBezTo>
                  <a:cubicBezTo>
                    <a:pt x="369709" y="259080"/>
                    <a:pt x="380504" y="287655"/>
                    <a:pt x="414159" y="257175"/>
                  </a:cubicBezTo>
                  <a:cubicBezTo>
                    <a:pt x="501154" y="334010"/>
                    <a:pt x="394474" y="136525"/>
                    <a:pt x="369709" y="156845"/>
                  </a:cubicBezTo>
                  <a:cubicBezTo>
                    <a:pt x="384314" y="175895"/>
                    <a:pt x="384314" y="196850"/>
                    <a:pt x="379234" y="217805"/>
                  </a:cubicBezTo>
                  <a:cubicBezTo>
                    <a:pt x="368439" y="223520"/>
                    <a:pt x="359549" y="227965"/>
                    <a:pt x="349389" y="233045"/>
                  </a:cubicBezTo>
                  <a:cubicBezTo>
                    <a:pt x="349389" y="241935"/>
                    <a:pt x="349389" y="250190"/>
                    <a:pt x="349389" y="258445"/>
                  </a:cubicBezTo>
                  <a:close/>
                  <a:moveTo>
                    <a:pt x="311289" y="781685"/>
                  </a:moveTo>
                  <a:cubicBezTo>
                    <a:pt x="221754" y="765175"/>
                    <a:pt x="239534" y="797560"/>
                    <a:pt x="234454" y="698500"/>
                  </a:cubicBezTo>
                  <a:cubicBezTo>
                    <a:pt x="219214" y="720090"/>
                    <a:pt x="230644" y="746125"/>
                    <a:pt x="213499" y="765175"/>
                  </a:cubicBezTo>
                  <a:cubicBezTo>
                    <a:pt x="205244" y="761365"/>
                    <a:pt x="196989" y="756920"/>
                    <a:pt x="189369" y="753745"/>
                  </a:cubicBezTo>
                  <a:cubicBezTo>
                    <a:pt x="132854" y="764540"/>
                    <a:pt x="122694" y="769620"/>
                    <a:pt x="115709" y="788035"/>
                  </a:cubicBezTo>
                  <a:cubicBezTo>
                    <a:pt x="178574" y="794385"/>
                    <a:pt x="254774" y="810895"/>
                    <a:pt x="311289" y="781685"/>
                  </a:cubicBezTo>
                  <a:close/>
                  <a:moveTo>
                    <a:pt x="34429" y="252095"/>
                  </a:moveTo>
                  <a:cubicBezTo>
                    <a:pt x="6489" y="302895"/>
                    <a:pt x="9664" y="356870"/>
                    <a:pt x="39509" y="404495"/>
                  </a:cubicBezTo>
                  <a:cubicBezTo>
                    <a:pt x="31889" y="368935"/>
                    <a:pt x="53479" y="352425"/>
                    <a:pt x="78879" y="331470"/>
                  </a:cubicBezTo>
                  <a:cubicBezTo>
                    <a:pt x="64909" y="305435"/>
                    <a:pt x="50939" y="281305"/>
                    <a:pt x="34429" y="252095"/>
                  </a:cubicBezTo>
                  <a:close/>
                  <a:moveTo>
                    <a:pt x="259854" y="602615"/>
                  </a:moveTo>
                  <a:cubicBezTo>
                    <a:pt x="205879" y="591185"/>
                    <a:pt x="151269" y="582930"/>
                    <a:pt x="104279" y="551815"/>
                  </a:cubicBezTo>
                  <a:cubicBezTo>
                    <a:pt x="93484" y="545465"/>
                    <a:pt x="82689" y="538480"/>
                    <a:pt x="66179" y="544195"/>
                  </a:cubicBezTo>
                  <a:cubicBezTo>
                    <a:pt x="116979" y="590550"/>
                    <a:pt x="191909" y="628650"/>
                    <a:pt x="259854" y="602615"/>
                  </a:cubicBezTo>
                  <a:close/>
                  <a:moveTo>
                    <a:pt x="372249" y="408940"/>
                  </a:moveTo>
                  <a:cubicBezTo>
                    <a:pt x="360184" y="434975"/>
                    <a:pt x="317639" y="460375"/>
                    <a:pt x="330974" y="486410"/>
                  </a:cubicBezTo>
                  <a:cubicBezTo>
                    <a:pt x="354469" y="474345"/>
                    <a:pt x="376059" y="459105"/>
                    <a:pt x="390029" y="434975"/>
                  </a:cubicBezTo>
                  <a:cubicBezTo>
                    <a:pt x="387489" y="422910"/>
                    <a:pt x="383044" y="414020"/>
                    <a:pt x="372249" y="408940"/>
                  </a:cubicBezTo>
                  <a:close/>
                  <a:moveTo>
                    <a:pt x="172859" y="144145"/>
                  </a:moveTo>
                  <a:cubicBezTo>
                    <a:pt x="151904" y="118745"/>
                    <a:pt x="120154" y="129540"/>
                    <a:pt x="109994" y="155575"/>
                  </a:cubicBezTo>
                  <a:cubicBezTo>
                    <a:pt x="132854" y="161925"/>
                    <a:pt x="150634" y="152400"/>
                    <a:pt x="172859" y="144145"/>
                  </a:cubicBezTo>
                  <a:close/>
                  <a:moveTo>
                    <a:pt x="92214" y="161290"/>
                  </a:moveTo>
                  <a:cubicBezTo>
                    <a:pt x="76339" y="176530"/>
                    <a:pt x="62369" y="186690"/>
                    <a:pt x="59829" y="206375"/>
                  </a:cubicBezTo>
                  <a:cubicBezTo>
                    <a:pt x="106184" y="216535"/>
                    <a:pt x="99834" y="196215"/>
                    <a:pt x="92214" y="161290"/>
                  </a:cubicBezTo>
                  <a:close/>
                  <a:moveTo>
                    <a:pt x="342404" y="28575"/>
                  </a:moveTo>
                  <a:cubicBezTo>
                    <a:pt x="351294" y="37465"/>
                    <a:pt x="362089" y="39370"/>
                    <a:pt x="374154" y="41910"/>
                  </a:cubicBezTo>
                  <a:cubicBezTo>
                    <a:pt x="362089" y="22860"/>
                    <a:pt x="362089" y="22860"/>
                    <a:pt x="342404" y="2857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39" name="Google Shape;439;p8"/>
            <p:cNvSpPr/>
            <p:nvPr/>
          </p:nvSpPr>
          <p:spPr>
            <a:xfrm>
              <a:off x="552323" y="912340"/>
              <a:ext cx="339086" cy="309912"/>
            </a:xfrm>
            <a:custGeom>
              <a:avLst/>
              <a:gdLst/>
              <a:ahLst/>
              <a:cxnLst/>
              <a:rect l="l" t="t" r="r" b="b"/>
              <a:pathLst>
                <a:path w="699146" h="638994" extrusionOk="0">
                  <a:moveTo>
                    <a:pt x="334626" y="637812"/>
                  </a:moveTo>
                  <a:cubicBezTo>
                    <a:pt x="189211" y="651782"/>
                    <a:pt x="48876" y="540022"/>
                    <a:pt x="13317" y="404132"/>
                  </a:cubicBezTo>
                  <a:cubicBezTo>
                    <a:pt x="-46374" y="233317"/>
                    <a:pt x="105392" y="76472"/>
                    <a:pt x="253981" y="15512"/>
                  </a:cubicBezTo>
                  <a:cubicBezTo>
                    <a:pt x="395586" y="-39733"/>
                    <a:pt x="599422" y="61232"/>
                    <a:pt x="675622" y="181882"/>
                  </a:cubicBezTo>
                  <a:cubicBezTo>
                    <a:pt x="770236" y="397782"/>
                    <a:pt x="563861" y="655592"/>
                    <a:pt x="334626" y="637812"/>
                  </a:cubicBezTo>
                  <a:close/>
                  <a:moveTo>
                    <a:pt x="613392" y="131082"/>
                  </a:moveTo>
                  <a:lnTo>
                    <a:pt x="611486" y="131082"/>
                  </a:lnTo>
                  <a:lnTo>
                    <a:pt x="613392" y="131082"/>
                  </a:lnTo>
                  <a:cubicBezTo>
                    <a:pt x="570211" y="82187"/>
                    <a:pt x="497822" y="81552"/>
                    <a:pt x="458451" y="32657"/>
                  </a:cubicBezTo>
                  <a:cubicBezTo>
                    <a:pt x="373361" y="9162"/>
                    <a:pt x="331451" y="164102"/>
                    <a:pt x="314306" y="226967"/>
                  </a:cubicBezTo>
                  <a:cubicBezTo>
                    <a:pt x="346056" y="228872"/>
                    <a:pt x="373997" y="225697"/>
                    <a:pt x="403206" y="239667"/>
                  </a:cubicBezTo>
                  <a:cubicBezTo>
                    <a:pt x="474961" y="249192"/>
                    <a:pt x="436226" y="145052"/>
                    <a:pt x="613392" y="131082"/>
                  </a:cubicBezTo>
                  <a:close/>
                  <a:moveTo>
                    <a:pt x="497822" y="580662"/>
                  </a:moveTo>
                  <a:cubicBezTo>
                    <a:pt x="403206" y="503192"/>
                    <a:pt x="376536" y="373017"/>
                    <a:pt x="411461" y="262527"/>
                  </a:cubicBezTo>
                  <a:cubicBezTo>
                    <a:pt x="356217" y="241572"/>
                    <a:pt x="351136" y="240937"/>
                    <a:pt x="305417" y="250462"/>
                  </a:cubicBezTo>
                  <a:cubicBezTo>
                    <a:pt x="280017" y="369207"/>
                    <a:pt x="273667" y="510812"/>
                    <a:pt x="327006" y="621937"/>
                  </a:cubicBezTo>
                  <a:cubicBezTo>
                    <a:pt x="389236" y="628922"/>
                    <a:pt x="468611" y="609872"/>
                    <a:pt x="497822" y="580662"/>
                  </a:cubicBezTo>
                  <a:close/>
                  <a:moveTo>
                    <a:pt x="224136" y="244747"/>
                  </a:moveTo>
                  <a:cubicBezTo>
                    <a:pt x="207626" y="345077"/>
                    <a:pt x="129522" y="414927"/>
                    <a:pt x="60306" y="475887"/>
                  </a:cubicBezTo>
                  <a:cubicBezTo>
                    <a:pt x="118726" y="541927"/>
                    <a:pt x="194926" y="632732"/>
                    <a:pt x="292717" y="618762"/>
                  </a:cubicBezTo>
                  <a:cubicBezTo>
                    <a:pt x="262872" y="495572"/>
                    <a:pt x="258426" y="366667"/>
                    <a:pt x="280017" y="240937"/>
                  </a:cubicBezTo>
                  <a:cubicBezTo>
                    <a:pt x="259697" y="230142"/>
                    <a:pt x="242551" y="238397"/>
                    <a:pt x="224136" y="244747"/>
                  </a:cubicBezTo>
                  <a:close/>
                  <a:moveTo>
                    <a:pt x="634347" y="444137"/>
                  </a:moveTo>
                  <a:cubicBezTo>
                    <a:pt x="599422" y="357142"/>
                    <a:pt x="534017" y="297452"/>
                    <a:pt x="445117" y="264432"/>
                  </a:cubicBezTo>
                  <a:cubicBezTo>
                    <a:pt x="379711" y="353332"/>
                    <a:pt x="426067" y="494937"/>
                    <a:pt x="506076" y="560342"/>
                  </a:cubicBezTo>
                  <a:cubicBezTo>
                    <a:pt x="565767" y="583202"/>
                    <a:pt x="602597" y="482237"/>
                    <a:pt x="634347" y="444137"/>
                  </a:cubicBezTo>
                  <a:close/>
                  <a:moveTo>
                    <a:pt x="647681" y="409847"/>
                  </a:moveTo>
                  <a:cubicBezTo>
                    <a:pt x="694672" y="340632"/>
                    <a:pt x="688956" y="242207"/>
                    <a:pt x="647681" y="173627"/>
                  </a:cubicBezTo>
                  <a:cubicBezTo>
                    <a:pt x="591167" y="110762"/>
                    <a:pt x="481947" y="178072"/>
                    <a:pt x="458451" y="242842"/>
                  </a:cubicBezTo>
                  <a:cubicBezTo>
                    <a:pt x="527667" y="293642"/>
                    <a:pt x="607677" y="325392"/>
                    <a:pt x="647681" y="409847"/>
                  </a:cubicBezTo>
                  <a:close/>
                  <a:moveTo>
                    <a:pt x="290176" y="219982"/>
                  </a:moveTo>
                  <a:cubicBezTo>
                    <a:pt x="307956" y="145052"/>
                    <a:pt x="356851" y="82187"/>
                    <a:pt x="383522" y="14877"/>
                  </a:cubicBezTo>
                  <a:cubicBezTo>
                    <a:pt x="335261" y="-4808"/>
                    <a:pt x="213976" y="38372"/>
                    <a:pt x="172701" y="84092"/>
                  </a:cubicBezTo>
                  <a:cubicBezTo>
                    <a:pt x="215881" y="116477"/>
                    <a:pt x="213976" y="171087"/>
                    <a:pt x="222231" y="219982"/>
                  </a:cubicBezTo>
                  <a:cubicBezTo>
                    <a:pt x="244456" y="219982"/>
                    <a:pt x="265411" y="219982"/>
                    <a:pt x="290176" y="219982"/>
                  </a:cubicBezTo>
                  <a:close/>
                  <a:moveTo>
                    <a:pt x="194292" y="240302"/>
                  </a:moveTo>
                  <a:cubicBezTo>
                    <a:pt x="140317" y="229507"/>
                    <a:pt x="82531" y="254907"/>
                    <a:pt x="34906" y="279037"/>
                  </a:cubicBezTo>
                  <a:cubicBezTo>
                    <a:pt x="-1924" y="324122"/>
                    <a:pt x="29192" y="402227"/>
                    <a:pt x="50781" y="449217"/>
                  </a:cubicBezTo>
                  <a:cubicBezTo>
                    <a:pt x="120631" y="414927"/>
                    <a:pt x="199372" y="320947"/>
                    <a:pt x="194292" y="240302"/>
                  </a:cubicBezTo>
                  <a:close/>
                  <a:moveTo>
                    <a:pt x="147936" y="100602"/>
                  </a:moveTo>
                  <a:cubicBezTo>
                    <a:pt x="98406" y="135527"/>
                    <a:pt x="46972" y="193947"/>
                    <a:pt x="38081" y="253637"/>
                  </a:cubicBezTo>
                  <a:cubicBezTo>
                    <a:pt x="88881" y="228237"/>
                    <a:pt x="141586" y="224427"/>
                    <a:pt x="193656" y="217442"/>
                  </a:cubicBezTo>
                  <a:cubicBezTo>
                    <a:pt x="200642" y="176167"/>
                    <a:pt x="195561" y="112032"/>
                    <a:pt x="147936" y="10060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40" name="Google Shape;440;p8"/>
            <p:cNvSpPr/>
            <p:nvPr/>
          </p:nvSpPr>
          <p:spPr>
            <a:xfrm rot="-2700000">
              <a:off x="4913658" y="470447"/>
              <a:ext cx="181249" cy="400170"/>
            </a:xfrm>
            <a:custGeom>
              <a:avLst/>
              <a:gdLst/>
              <a:ahLst/>
              <a:cxnLst/>
              <a:rect l="l" t="t" r="r" b="b"/>
              <a:pathLst>
                <a:path w="374196" h="826169" extrusionOk="0">
                  <a:moveTo>
                    <a:pt x="319578" y="542496"/>
                  </a:moveTo>
                  <a:cubicBezTo>
                    <a:pt x="337993" y="538051"/>
                    <a:pt x="360853" y="525986"/>
                    <a:pt x="365933" y="549481"/>
                  </a:cubicBezTo>
                  <a:cubicBezTo>
                    <a:pt x="372283" y="584406"/>
                    <a:pt x="389428" y="625046"/>
                    <a:pt x="341803" y="634571"/>
                  </a:cubicBezTo>
                  <a:cubicBezTo>
                    <a:pt x="344978" y="696801"/>
                    <a:pt x="374823" y="756491"/>
                    <a:pt x="362758" y="819356"/>
                  </a:cubicBezTo>
                  <a:cubicBezTo>
                    <a:pt x="256078" y="683466"/>
                    <a:pt x="252268" y="452961"/>
                    <a:pt x="169718" y="289131"/>
                  </a:cubicBezTo>
                  <a:cubicBezTo>
                    <a:pt x="120823" y="395176"/>
                    <a:pt x="-22052" y="1176861"/>
                    <a:pt x="34463" y="639016"/>
                  </a:cubicBezTo>
                  <a:cubicBezTo>
                    <a:pt x="31288" y="635206"/>
                    <a:pt x="30018" y="632666"/>
                    <a:pt x="28113" y="632666"/>
                  </a:cubicBezTo>
                  <a:cubicBezTo>
                    <a:pt x="-23957" y="623141"/>
                    <a:pt x="12873" y="572341"/>
                    <a:pt x="9698" y="536146"/>
                  </a:cubicBezTo>
                  <a:cubicBezTo>
                    <a:pt x="20493" y="531066"/>
                    <a:pt x="35098" y="532336"/>
                    <a:pt x="47163" y="534241"/>
                  </a:cubicBezTo>
                  <a:cubicBezTo>
                    <a:pt x="79548" y="416131"/>
                    <a:pt x="89708" y="287226"/>
                    <a:pt x="105583" y="164036"/>
                  </a:cubicBezTo>
                  <a:cubicBezTo>
                    <a:pt x="103043" y="132286"/>
                    <a:pt x="128443" y="141811"/>
                    <a:pt x="150033" y="136731"/>
                  </a:cubicBezTo>
                  <a:cubicBezTo>
                    <a:pt x="148128" y="119586"/>
                    <a:pt x="111933" y="3381"/>
                    <a:pt x="143683" y="4016"/>
                  </a:cubicBezTo>
                  <a:cubicBezTo>
                    <a:pt x="226868" y="-22019"/>
                    <a:pt x="207183" y="85296"/>
                    <a:pt x="187498" y="131651"/>
                  </a:cubicBezTo>
                  <a:cubicBezTo>
                    <a:pt x="214168" y="144351"/>
                    <a:pt x="240838" y="139906"/>
                    <a:pt x="242743" y="179911"/>
                  </a:cubicBezTo>
                  <a:cubicBezTo>
                    <a:pt x="263063" y="301196"/>
                    <a:pt x="290368" y="422481"/>
                    <a:pt x="319578" y="542496"/>
                  </a:cubicBezTo>
                  <a:close/>
                  <a:moveTo>
                    <a:pt x="311323" y="649811"/>
                  </a:moveTo>
                  <a:cubicBezTo>
                    <a:pt x="294178" y="503126"/>
                    <a:pt x="253538" y="351996"/>
                    <a:pt x="217978" y="207851"/>
                  </a:cubicBezTo>
                  <a:cubicBezTo>
                    <a:pt x="200833" y="217376"/>
                    <a:pt x="197658" y="242776"/>
                    <a:pt x="186228" y="258651"/>
                  </a:cubicBezTo>
                  <a:cubicBezTo>
                    <a:pt x="236393" y="387556"/>
                    <a:pt x="258618" y="523446"/>
                    <a:pt x="311323" y="649811"/>
                  </a:cubicBezTo>
                  <a:close/>
                  <a:moveTo>
                    <a:pt x="77643" y="517731"/>
                  </a:moveTo>
                  <a:cubicBezTo>
                    <a:pt x="112568" y="444071"/>
                    <a:pt x="112568" y="363426"/>
                    <a:pt x="141778" y="288496"/>
                  </a:cubicBezTo>
                  <a:cubicBezTo>
                    <a:pt x="153208" y="259921"/>
                    <a:pt x="143048" y="230711"/>
                    <a:pt x="123998" y="208486"/>
                  </a:cubicBezTo>
                  <a:cubicBezTo>
                    <a:pt x="100503" y="312626"/>
                    <a:pt x="94788" y="412956"/>
                    <a:pt x="77643" y="517731"/>
                  </a:cubicBezTo>
                  <a:close/>
                  <a:moveTo>
                    <a:pt x="166543" y="240871"/>
                  </a:moveTo>
                  <a:cubicBezTo>
                    <a:pt x="183053" y="211026"/>
                    <a:pt x="205913" y="190706"/>
                    <a:pt x="204008" y="160861"/>
                  </a:cubicBezTo>
                  <a:cubicBezTo>
                    <a:pt x="175433" y="152606"/>
                    <a:pt x="167813" y="152606"/>
                    <a:pt x="141778" y="164671"/>
                  </a:cubicBezTo>
                  <a:cubicBezTo>
                    <a:pt x="145588" y="188801"/>
                    <a:pt x="154478" y="211661"/>
                    <a:pt x="166543" y="240871"/>
                  </a:cubicBezTo>
                  <a:close/>
                  <a:moveTo>
                    <a:pt x="171623" y="104346"/>
                  </a:moveTo>
                  <a:cubicBezTo>
                    <a:pt x="183053" y="73231"/>
                    <a:pt x="181783" y="45291"/>
                    <a:pt x="167813" y="21796"/>
                  </a:cubicBezTo>
                  <a:cubicBezTo>
                    <a:pt x="152573" y="37036"/>
                    <a:pt x="148128" y="94821"/>
                    <a:pt x="171623" y="10434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41" name="Google Shape;441;p8"/>
            <p:cNvSpPr/>
            <p:nvPr/>
          </p:nvSpPr>
          <p:spPr>
            <a:xfrm rot="-1967309">
              <a:off x="27613" y="549243"/>
              <a:ext cx="142154" cy="312221"/>
            </a:xfrm>
            <a:custGeom>
              <a:avLst/>
              <a:gdLst/>
              <a:ahLst/>
              <a:cxnLst/>
              <a:rect l="l" t="t" r="r" b="b"/>
              <a:pathLst>
                <a:path w="293264" h="644114" extrusionOk="0">
                  <a:moveTo>
                    <a:pt x="192317" y="238399"/>
                  </a:moveTo>
                  <a:cubicBezTo>
                    <a:pt x="164377" y="222524"/>
                    <a:pt x="132627" y="214904"/>
                    <a:pt x="98972" y="219349"/>
                  </a:cubicBezTo>
                  <a:cubicBezTo>
                    <a:pt x="129452" y="294914"/>
                    <a:pt x="237402" y="315234"/>
                    <a:pt x="251372" y="404769"/>
                  </a:cubicBezTo>
                  <a:cubicBezTo>
                    <a:pt x="252642" y="460649"/>
                    <a:pt x="311697" y="543834"/>
                    <a:pt x="261532" y="586379"/>
                  </a:cubicBezTo>
                  <a:cubicBezTo>
                    <a:pt x="224067" y="575584"/>
                    <a:pt x="258357" y="527959"/>
                    <a:pt x="234227" y="507004"/>
                  </a:cubicBezTo>
                  <a:cubicBezTo>
                    <a:pt x="194222" y="529864"/>
                    <a:pt x="63412" y="557804"/>
                    <a:pt x="62142" y="603524"/>
                  </a:cubicBezTo>
                  <a:cubicBezTo>
                    <a:pt x="62777" y="619399"/>
                    <a:pt x="64682" y="648609"/>
                    <a:pt x="41187" y="643529"/>
                  </a:cubicBezTo>
                  <a:cubicBezTo>
                    <a:pt x="-4533" y="623209"/>
                    <a:pt x="16422" y="457474"/>
                    <a:pt x="36107" y="414929"/>
                  </a:cubicBezTo>
                  <a:cubicBezTo>
                    <a:pt x="50077" y="373654"/>
                    <a:pt x="121832" y="296819"/>
                    <a:pt x="102782" y="394609"/>
                  </a:cubicBezTo>
                  <a:cubicBezTo>
                    <a:pt x="127547" y="386989"/>
                    <a:pt x="143422" y="371749"/>
                    <a:pt x="161202" y="357779"/>
                  </a:cubicBezTo>
                  <a:cubicBezTo>
                    <a:pt x="144692" y="329204"/>
                    <a:pt x="111037" y="319044"/>
                    <a:pt x="85637" y="299994"/>
                  </a:cubicBezTo>
                  <a:cubicBezTo>
                    <a:pt x="547" y="235859"/>
                    <a:pt x="-10248" y="106954"/>
                    <a:pt x="6897" y="8529"/>
                  </a:cubicBezTo>
                  <a:cubicBezTo>
                    <a:pt x="22772" y="-996"/>
                    <a:pt x="36742" y="-1631"/>
                    <a:pt x="53887" y="2179"/>
                  </a:cubicBezTo>
                  <a:cubicBezTo>
                    <a:pt x="55792" y="13609"/>
                    <a:pt x="57062" y="23769"/>
                    <a:pt x="58332" y="35834"/>
                  </a:cubicBezTo>
                  <a:cubicBezTo>
                    <a:pt x="118022" y="49169"/>
                    <a:pt x="178347" y="68219"/>
                    <a:pt x="239307" y="69489"/>
                  </a:cubicBezTo>
                  <a:cubicBezTo>
                    <a:pt x="248197" y="52344"/>
                    <a:pt x="239942" y="35199"/>
                    <a:pt x="241847" y="16784"/>
                  </a:cubicBezTo>
                  <a:cubicBezTo>
                    <a:pt x="338367" y="-44176"/>
                    <a:pt x="278042" y="223159"/>
                    <a:pt x="230417" y="240939"/>
                  </a:cubicBezTo>
                  <a:cubicBezTo>
                    <a:pt x="215812" y="249829"/>
                    <a:pt x="209462" y="267609"/>
                    <a:pt x="193587" y="273959"/>
                  </a:cubicBezTo>
                  <a:cubicBezTo>
                    <a:pt x="163107" y="281579"/>
                    <a:pt x="175807" y="250464"/>
                    <a:pt x="192317" y="238399"/>
                  </a:cubicBezTo>
                  <a:close/>
                  <a:moveTo>
                    <a:pt x="59602" y="64409"/>
                  </a:moveTo>
                  <a:cubicBezTo>
                    <a:pt x="51347" y="143149"/>
                    <a:pt x="151677" y="122829"/>
                    <a:pt x="202477" y="142514"/>
                  </a:cubicBezTo>
                  <a:cubicBezTo>
                    <a:pt x="236767" y="152039"/>
                    <a:pt x="234862" y="150769"/>
                    <a:pt x="241212" y="114574"/>
                  </a:cubicBezTo>
                  <a:cubicBezTo>
                    <a:pt x="245657" y="81554"/>
                    <a:pt x="196127" y="91079"/>
                    <a:pt x="175172" y="82189"/>
                  </a:cubicBezTo>
                  <a:cubicBezTo>
                    <a:pt x="136437" y="77744"/>
                    <a:pt x="98337" y="58059"/>
                    <a:pt x="59602" y="64409"/>
                  </a:cubicBezTo>
                  <a:close/>
                  <a:moveTo>
                    <a:pt x="217082" y="436519"/>
                  </a:moveTo>
                  <a:cubicBezTo>
                    <a:pt x="169457" y="446044"/>
                    <a:pt x="128182" y="479064"/>
                    <a:pt x="83097" y="497479"/>
                  </a:cubicBezTo>
                  <a:cubicBezTo>
                    <a:pt x="58967" y="507004"/>
                    <a:pt x="61507" y="531134"/>
                    <a:pt x="65317" y="553359"/>
                  </a:cubicBezTo>
                  <a:cubicBezTo>
                    <a:pt x="122467" y="537484"/>
                    <a:pt x="180887" y="512719"/>
                    <a:pt x="229782" y="479699"/>
                  </a:cubicBezTo>
                  <a:cubicBezTo>
                    <a:pt x="232322" y="462554"/>
                    <a:pt x="225972" y="448584"/>
                    <a:pt x="217082" y="436519"/>
                  </a:cubicBezTo>
                  <a:close/>
                  <a:moveTo>
                    <a:pt x="78017" y="185694"/>
                  </a:moveTo>
                  <a:cubicBezTo>
                    <a:pt x="120562" y="199029"/>
                    <a:pt x="173267" y="219349"/>
                    <a:pt x="214542" y="207919"/>
                  </a:cubicBezTo>
                  <a:cubicBezTo>
                    <a:pt x="232957" y="186964"/>
                    <a:pt x="227877" y="167914"/>
                    <a:pt x="201207" y="160929"/>
                  </a:cubicBezTo>
                  <a:cubicBezTo>
                    <a:pt x="158027" y="153944"/>
                    <a:pt x="114847" y="138069"/>
                    <a:pt x="71032" y="136164"/>
                  </a:cubicBezTo>
                  <a:cubicBezTo>
                    <a:pt x="69127" y="160929"/>
                    <a:pt x="69127" y="160929"/>
                    <a:pt x="78017" y="185694"/>
                  </a:cubicBezTo>
                  <a:close/>
                  <a:moveTo>
                    <a:pt x="72302" y="477159"/>
                  </a:moveTo>
                  <a:cubicBezTo>
                    <a:pt x="123102" y="460649"/>
                    <a:pt x="162472" y="436519"/>
                    <a:pt x="205652" y="414294"/>
                  </a:cubicBezTo>
                  <a:cubicBezTo>
                    <a:pt x="202477" y="377464"/>
                    <a:pt x="173902" y="366034"/>
                    <a:pt x="148502" y="391434"/>
                  </a:cubicBezTo>
                  <a:cubicBezTo>
                    <a:pt x="113577" y="415564"/>
                    <a:pt x="72937" y="425089"/>
                    <a:pt x="72302" y="477159"/>
                  </a:cubicBezTo>
                  <a:close/>
                  <a:moveTo>
                    <a:pt x="105322" y="284119"/>
                  </a:moveTo>
                  <a:cubicBezTo>
                    <a:pt x="105957" y="282849"/>
                    <a:pt x="107227" y="282214"/>
                    <a:pt x="107862" y="280944"/>
                  </a:cubicBezTo>
                  <a:cubicBezTo>
                    <a:pt x="40552" y="217444"/>
                    <a:pt x="52617" y="132989"/>
                    <a:pt x="27852" y="52979"/>
                  </a:cubicBezTo>
                  <a:cubicBezTo>
                    <a:pt x="18962" y="131719"/>
                    <a:pt x="35472" y="237129"/>
                    <a:pt x="105322" y="284119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42" name="Google Shape;442;p8"/>
            <p:cNvSpPr/>
            <p:nvPr/>
          </p:nvSpPr>
          <p:spPr>
            <a:xfrm>
              <a:off x="6508977" y="1054156"/>
              <a:ext cx="212880" cy="143991"/>
            </a:xfrm>
            <a:custGeom>
              <a:avLst/>
              <a:gdLst/>
              <a:ahLst/>
              <a:cxnLst/>
              <a:rect l="l" t="t" r="r" b="b"/>
              <a:pathLst>
                <a:path w="575352" h="389164" extrusionOk="0">
                  <a:moveTo>
                    <a:pt x="575352" y="173355"/>
                  </a:moveTo>
                  <a:cubicBezTo>
                    <a:pt x="489627" y="224155"/>
                    <a:pt x="287063" y="336550"/>
                    <a:pt x="285793" y="356235"/>
                  </a:cubicBezTo>
                  <a:cubicBezTo>
                    <a:pt x="285158" y="365760"/>
                    <a:pt x="273093" y="372745"/>
                    <a:pt x="263568" y="368935"/>
                  </a:cubicBezTo>
                  <a:cubicBezTo>
                    <a:pt x="189273" y="366395"/>
                    <a:pt x="106088" y="378460"/>
                    <a:pt x="31793" y="385445"/>
                  </a:cubicBezTo>
                  <a:cubicBezTo>
                    <a:pt x="9568" y="398145"/>
                    <a:pt x="-9482" y="375920"/>
                    <a:pt x="5123" y="354965"/>
                  </a:cubicBezTo>
                  <a:cubicBezTo>
                    <a:pt x="34333" y="295275"/>
                    <a:pt x="47033" y="213995"/>
                    <a:pt x="97198" y="170180"/>
                  </a:cubicBezTo>
                  <a:cubicBezTo>
                    <a:pt x="198163" y="112395"/>
                    <a:pt x="294683" y="47625"/>
                    <a:pt x="400727" y="0"/>
                  </a:cubicBezTo>
                  <a:cubicBezTo>
                    <a:pt x="583608" y="18415"/>
                    <a:pt x="570273" y="-16510"/>
                    <a:pt x="575352" y="173355"/>
                  </a:cubicBezTo>
                  <a:close/>
                  <a:moveTo>
                    <a:pt x="292777" y="199390"/>
                  </a:moveTo>
                  <a:cubicBezTo>
                    <a:pt x="223563" y="208915"/>
                    <a:pt x="154983" y="208280"/>
                    <a:pt x="86402" y="220980"/>
                  </a:cubicBezTo>
                  <a:cubicBezTo>
                    <a:pt x="70527" y="268605"/>
                    <a:pt x="27983" y="310515"/>
                    <a:pt x="32427" y="359410"/>
                  </a:cubicBezTo>
                  <a:cubicBezTo>
                    <a:pt x="98468" y="358775"/>
                    <a:pt x="165143" y="359410"/>
                    <a:pt x="229913" y="343535"/>
                  </a:cubicBezTo>
                  <a:cubicBezTo>
                    <a:pt x="285793" y="323215"/>
                    <a:pt x="275633" y="250190"/>
                    <a:pt x="292777" y="199390"/>
                  </a:cubicBezTo>
                  <a:close/>
                  <a:moveTo>
                    <a:pt x="398188" y="146685"/>
                  </a:moveTo>
                  <a:cubicBezTo>
                    <a:pt x="374693" y="151765"/>
                    <a:pt x="340402" y="168910"/>
                    <a:pt x="320083" y="186055"/>
                  </a:cubicBezTo>
                  <a:cubicBezTo>
                    <a:pt x="314368" y="225425"/>
                    <a:pt x="288968" y="274320"/>
                    <a:pt x="292143" y="320040"/>
                  </a:cubicBezTo>
                  <a:cubicBezTo>
                    <a:pt x="327702" y="303530"/>
                    <a:pt x="361993" y="272415"/>
                    <a:pt x="392473" y="250825"/>
                  </a:cubicBezTo>
                  <a:cubicBezTo>
                    <a:pt x="389933" y="213995"/>
                    <a:pt x="397552" y="181610"/>
                    <a:pt x="398188" y="146685"/>
                  </a:cubicBezTo>
                  <a:close/>
                  <a:moveTo>
                    <a:pt x="115613" y="186055"/>
                  </a:moveTo>
                  <a:cubicBezTo>
                    <a:pt x="167683" y="207010"/>
                    <a:pt x="302302" y="179705"/>
                    <a:pt x="346118" y="135890"/>
                  </a:cubicBezTo>
                  <a:cubicBezTo>
                    <a:pt x="266743" y="97155"/>
                    <a:pt x="180383" y="131445"/>
                    <a:pt x="115613" y="186055"/>
                  </a:cubicBezTo>
                  <a:close/>
                  <a:moveTo>
                    <a:pt x="417238" y="231775"/>
                  </a:moveTo>
                  <a:cubicBezTo>
                    <a:pt x="433748" y="227330"/>
                    <a:pt x="435018" y="226060"/>
                    <a:pt x="435018" y="215265"/>
                  </a:cubicBezTo>
                  <a:cubicBezTo>
                    <a:pt x="431843" y="191135"/>
                    <a:pt x="440733" y="163195"/>
                    <a:pt x="429302" y="140970"/>
                  </a:cubicBezTo>
                  <a:cubicBezTo>
                    <a:pt x="415333" y="166370"/>
                    <a:pt x="410252" y="204470"/>
                    <a:pt x="417238" y="231775"/>
                  </a:cubicBezTo>
                  <a:close/>
                  <a:moveTo>
                    <a:pt x="506138" y="85090"/>
                  </a:moveTo>
                  <a:cubicBezTo>
                    <a:pt x="509948" y="120650"/>
                    <a:pt x="498518" y="147955"/>
                    <a:pt x="507408" y="184785"/>
                  </a:cubicBezTo>
                  <a:cubicBezTo>
                    <a:pt x="526458" y="157480"/>
                    <a:pt x="517568" y="111125"/>
                    <a:pt x="506138" y="85090"/>
                  </a:cubicBezTo>
                  <a:close/>
                  <a:moveTo>
                    <a:pt x="482643" y="190500"/>
                  </a:moveTo>
                  <a:cubicBezTo>
                    <a:pt x="480738" y="159385"/>
                    <a:pt x="497883" y="125095"/>
                    <a:pt x="481373" y="101600"/>
                  </a:cubicBezTo>
                  <a:cubicBezTo>
                    <a:pt x="473118" y="125730"/>
                    <a:pt x="473118" y="147955"/>
                    <a:pt x="482643" y="190500"/>
                  </a:cubicBezTo>
                  <a:close/>
                  <a:moveTo>
                    <a:pt x="453433" y="168275"/>
                  </a:moveTo>
                  <a:cubicBezTo>
                    <a:pt x="445177" y="182880"/>
                    <a:pt x="440098" y="203200"/>
                    <a:pt x="457877" y="212090"/>
                  </a:cubicBezTo>
                  <a:cubicBezTo>
                    <a:pt x="462323" y="194945"/>
                    <a:pt x="461052" y="181610"/>
                    <a:pt x="453433" y="168275"/>
                  </a:cubicBezTo>
                  <a:close/>
                  <a:moveTo>
                    <a:pt x="408348" y="66675"/>
                  </a:moveTo>
                  <a:cubicBezTo>
                    <a:pt x="412158" y="80645"/>
                    <a:pt x="437558" y="79375"/>
                    <a:pt x="453433" y="74930"/>
                  </a:cubicBezTo>
                  <a:cubicBezTo>
                    <a:pt x="437558" y="62865"/>
                    <a:pt x="422952" y="67945"/>
                    <a:pt x="408348" y="66675"/>
                  </a:cubicBezTo>
                  <a:close/>
                  <a:moveTo>
                    <a:pt x="495343" y="48895"/>
                  </a:moveTo>
                  <a:cubicBezTo>
                    <a:pt x="479468" y="37465"/>
                    <a:pt x="471213" y="36195"/>
                    <a:pt x="442638" y="40640"/>
                  </a:cubicBezTo>
                  <a:cubicBezTo>
                    <a:pt x="464227" y="42545"/>
                    <a:pt x="478833" y="53340"/>
                    <a:pt x="495343" y="48895"/>
                  </a:cubicBezTo>
                  <a:close/>
                  <a:moveTo>
                    <a:pt x="335958" y="89535"/>
                  </a:moveTo>
                  <a:cubicBezTo>
                    <a:pt x="321352" y="76200"/>
                    <a:pt x="305477" y="73025"/>
                    <a:pt x="293413" y="88900"/>
                  </a:cubicBezTo>
                  <a:cubicBezTo>
                    <a:pt x="308652" y="92710"/>
                    <a:pt x="320718" y="92710"/>
                    <a:pt x="335958" y="89535"/>
                  </a:cubicBezTo>
                  <a:close/>
                  <a:moveTo>
                    <a:pt x="539793" y="65405"/>
                  </a:moveTo>
                  <a:cubicBezTo>
                    <a:pt x="527727" y="76200"/>
                    <a:pt x="528363" y="81280"/>
                    <a:pt x="540427" y="92075"/>
                  </a:cubicBezTo>
                  <a:cubicBezTo>
                    <a:pt x="543602" y="83185"/>
                    <a:pt x="544873" y="74295"/>
                    <a:pt x="539793" y="6540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43" name="Google Shape;443;p8"/>
            <p:cNvSpPr/>
            <p:nvPr/>
          </p:nvSpPr>
          <p:spPr>
            <a:xfrm>
              <a:off x="4683118" y="1001445"/>
              <a:ext cx="272854" cy="185024"/>
            </a:xfrm>
            <a:custGeom>
              <a:avLst/>
              <a:gdLst/>
              <a:ahLst/>
              <a:cxnLst/>
              <a:rect l="l" t="t" r="r" b="b"/>
              <a:pathLst>
                <a:path w="620122" h="420510" extrusionOk="0">
                  <a:moveTo>
                    <a:pt x="1362" y="54610"/>
                  </a:moveTo>
                  <a:cubicBezTo>
                    <a:pt x="-31023" y="-68580"/>
                    <a:pt x="523967" y="55245"/>
                    <a:pt x="605247" y="54610"/>
                  </a:cubicBezTo>
                  <a:cubicBezTo>
                    <a:pt x="675732" y="78740"/>
                    <a:pt x="469992" y="177800"/>
                    <a:pt x="522062" y="355600"/>
                  </a:cubicBezTo>
                  <a:cubicBezTo>
                    <a:pt x="492217" y="360045"/>
                    <a:pt x="461102" y="331470"/>
                    <a:pt x="433162" y="323850"/>
                  </a:cubicBezTo>
                  <a:cubicBezTo>
                    <a:pt x="398237" y="328930"/>
                    <a:pt x="342992" y="455930"/>
                    <a:pt x="327752" y="410845"/>
                  </a:cubicBezTo>
                  <a:cubicBezTo>
                    <a:pt x="228057" y="287020"/>
                    <a:pt x="113757" y="169545"/>
                    <a:pt x="1362" y="54610"/>
                  </a:cubicBezTo>
                  <a:close/>
                  <a:moveTo>
                    <a:pt x="591277" y="78740"/>
                  </a:moveTo>
                  <a:cubicBezTo>
                    <a:pt x="418557" y="50800"/>
                    <a:pt x="245837" y="13335"/>
                    <a:pt x="69942" y="28575"/>
                  </a:cubicBezTo>
                  <a:cubicBezTo>
                    <a:pt x="217262" y="83820"/>
                    <a:pt x="363947" y="134620"/>
                    <a:pt x="513807" y="186055"/>
                  </a:cubicBezTo>
                  <a:cubicBezTo>
                    <a:pt x="542382" y="154305"/>
                    <a:pt x="569052" y="120650"/>
                    <a:pt x="591277" y="78740"/>
                  </a:cubicBezTo>
                  <a:close/>
                  <a:moveTo>
                    <a:pt x="443957" y="267335"/>
                  </a:moveTo>
                  <a:cubicBezTo>
                    <a:pt x="319497" y="199390"/>
                    <a:pt x="185512" y="113665"/>
                    <a:pt x="57242" y="74930"/>
                  </a:cubicBezTo>
                  <a:cubicBezTo>
                    <a:pt x="154397" y="174625"/>
                    <a:pt x="238852" y="289560"/>
                    <a:pt x="344897" y="379095"/>
                  </a:cubicBezTo>
                  <a:cubicBezTo>
                    <a:pt x="380457" y="344170"/>
                    <a:pt x="414747" y="311150"/>
                    <a:pt x="443957" y="267335"/>
                  </a:cubicBezTo>
                  <a:close/>
                  <a:moveTo>
                    <a:pt x="494122" y="207010"/>
                  </a:moveTo>
                  <a:cubicBezTo>
                    <a:pt x="380457" y="167640"/>
                    <a:pt x="263617" y="100330"/>
                    <a:pt x="146777" y="87630"/>
                  </a:cubicBezTo>
                  <a:cubicBezTo>
                    <a:pt x="262347" y="134620"/>
                    <a:pt x="363947" y="216535"/>
                    <a:pt x="484597" y="246380"/>
                  </a:cubicBezTo>
                  <a:cubicBezTo>
                    <a:pt x="480787" y="264795"/>
                    <a:pt x="472532" y="281305"/>
                    <a:pt x="490947" y="292735"/>
                  </a:cubicBezTo>
                  <a:cubicBezTo>
                    <a:pt x="503012" y="251460"/>
                    <a:pt x="502377" y="238125"/>
                    <a:pt x="494122" y="20701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44" name="Google Shape;444;p8"/>
            <p:cNvSpPr/>
            <p:nvPr/>
          </p:nvSpPr>
          <p:spPr>
            <a:xfrm rot="3663599">
              <a:off x="5966469" y="976075"/>
              <a:ext cx="204754" cy="377157"/>
            </a:xfrm>
            <a:custGeom>
              <a:avLst/>
              <a:gdLst/>
              <a:ahLst/>
              <a:cxnLst/>
              <a:rect l="l" t="t" r="r" b="b"/>
              <a:pathLst>
                <a:path w="421613" h="776612" extrusionOk="0">
                  <a:moveTo>
                    <a:pt x="99839" y="349282"/>
                  </a:moveTo>
                  <a:cubicBezTo>
                    <a:pt x="-9381" y="246412"/>
                    <a:pt x="19194" y="15272"/>
                    <a:pt x="189374" y="32"/>
                  </a:cubicBezTo>
                  <a:cubicBezTo>
                    <a:pt x="381144" y="-3143"/>
                    <a:pt x="497984" y="232442"/>
                    <a:pt x="363999" y="377222"/>
                  </a:cubicBezTo>
                  <a:cubicBezTo>
                    <a:pt x="448453" y="504222"/>
                    <a:pt x="402734" y="743617"/>
                    <a:pt x="235728" y="773462"/>
                  </a:cubicBezTo>
                  <a:cubicBezTo>
                    <a:pt x="125874" y="796957"/>
                    <a:pt x="24909" y="684562"/>
                    <a:pt x="4589" y="585502"/>
                  </a:cubicBezTo>
                  <a:cubicBezTo>
                    <a:pt x="-17001" y="491522"/>
                    <a:pt x="41419" y="414052"/>
                    <a:pt x="99839" y="349282"/>
                  </a:cubicBezTo>
                  <a:close/>
                  <a:moveTo>
                    <a:pt x="113174" y="363887"/>
                  </a:moveTo>
                  <a:cubicBezTo>
                    <a:pt x="60469" y="429927"/>
                    <a:pt x="-6206" y="502317"/>
                    <a:pt x="28084" y="594392"/>
                  </a:cubicBezTo>
                  <a:cubicBezTo>
                    <a:pt x="55389" y="680117"/>
                    <a:pt x="137939" y="773462"/>
                    <a:pt x="236999" y="755047"/>
                  </a:cubicBezTo>
                  <a:cubicBezTo>
                    <a:pt x="372253" y="724567"/>
                    <a:pt x="403369" y="568357"/>
                    <a:pt x="375428" y="450247"/>
                  </a:cubicBezTo>
                  <a:cubicBezTo>
                    <a:pt x="371619" y="427387"/>
                    <a:pt x="367809" y="403257"/>
                    <a:pt x="340503" y="395002"/>
                  </a:cubicBezTo>
                  <a:cubicBezTo>
                    <a:pt x="330344" y="400082"/>
                    <a:pt x="316374" y="404527"/>
                    <a:pt x="306214" y="412782"/>
                  </a:cubicBezTo>
                  <a:cubicBezTo>
                    <a:pt x="292244" y="424212"/>
                    <a:pt x="276369" y="408337"/>
                    <a:pt x="263669" y="418497"/>
                  </a:cubicBezTo>
                  <a:cubicBezTo>
                    <a:pt x="206519" y="425482"/>
                    <a:pt x="159528" y="398177"/>
                    <a:pt x="113174" y="363887"/>
                  </a:cubicBezTo>
                  <a:close/>
                  <a:moveTo>
                    <a:pt x="343678" y="364522"/>
                  </a:moveTo>
                  <a:cubicBezTo>
                    <a:pt x="427499" y="287052"/>
                    <a:pt x="415434" y="127032"/>
                    <a:pt x="317009" y="67342"/>
                  </a:cubicBezTo>
                  <a:cubicBezTo>
                    <a:pt x="218584" y="-10128"/>
                    <a:pt x="108728" y="4477"/>
                    <a:pt x="61739" y="125762"/>
                  </a:cubicBezTo>
                  <a:cubicBezTo>
                    <a:pt x="49039" y="190532"/>
                    <a:pt x="59199" y="321977"/>
                    <a:pt x="138574" y="332772"/>
                  </a:cubicBezTo>
                  <a:cubicBezTo>
                    <a:pt x="207789" y="290227"/>
                    <a:pt x="282719" y="322612"/>
                    <a:pt x="343678" y="364522"/>
                  </a:cubicBezTo>
                  <a:close/>
                  <a:moveTo>
                    <a:pt x="318914" y="379127"/>
                  </a:moveTo>
                  <a:cubicBezTo>
                    <a:pt x="306849" y="365792"/>
                    <a:pt x="294784" y="353727"/>
                    <a:pt x="273828" y="349282"/>
                  </a:cubicBezTo>
                  <a:cubicBezTo>
                    <a:pt x="280178" y="372777"/>
                    <a:pt x="291609" y="400717"/>
                    <a:pt x="318914" y="379127"/>
                  </a:cubicBezTo>
                  <a:close/>
                  <a:moveTo>
                    <a:pt x="211599" y="382302"/>
                  </a:moveTo>
                  <a:cubicBezTo>
                    <a:pt x="208424" y="357537"/>
                    <a:pt x="203344" y="315627"/>
                    <a:pt x="179849" y="340392"/>
                  </a:cubicBezTo>
                  <a:cubicBezTo>
                    <a:pt x="191278" y="353092"/>
                    <a:pt x="196994" y="369602"/>
                    <a:pt x="211599" y="382302"/>
                  </a:cubicBezTo>
                  <a:close/>
                  <a:moveTo>
                    <a:pt x="265574" y="395637"/>
                  </a:moveTo>
                  <a:cubicBezTo>
                    <a:pt x="251603" y="373412"/>
                    <a:pt x="248428" y="351822"/>
                    <a:pt x="233189" y="341027"/>
                  </a:cubicBezTo>
                  <a:cubicBezTo>
                    <a:pt x="229378" y="361982"/>
                    <a:pt x="236999" y="377222"/>
                    <a:pt x="265574" y="395637"/>
                  </a:cubicBezTo>
                  <a:close/>
                  <a:moveTo>
                    <a:pt x="167784" y="366427"/>
                  </a:moveTo>
                  <a:cubicBezTo>
                    <a:pt x="165244" y="354997"/>
                    <a:pt x="156989" y="341027"/>
                    <a:pt x="146828" y="349917"/>
                  </a:cubicBezTo>
                  <a:cubicBezTo>
                    <a:pt x="147464" y="361347"/>
                    <a:pt x="156989" y="368332"/>
                    <a:pt x="167784" y="36642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45" name="Google Shape;445;p8"/>
            <p:cNvSpPr/>
            <p:nvPr/>
          </p:nvSpPr>
          <p:spPr>
            <a:xfrm rot="-3368760">
              <a:off x="5437768" y="638636"/>
              <a:ext cx="351278" cy="93987"/>
            </a:xfrm>
            <a:custGeom>
              <a:avLst/>
              <a:gdLst/>
              <a:ahLst/>
              <a:cxnLst/>
              <a:rect l="l" t="t" r="r" b="b"/>
              <a:pathLst>
                <a:path w="724776" h="193920" extrusionOk="0">
                  <a:moveTo>
                    <a:pt x="536612" y="138058"/>
                  </a:moveTo>
                  <a:cubicBezTo>
                    <a:pt x="412787" y="137423"/>
                    <a:pt x="278168" y="171713"/>
                    <a:pt x="151168" y="192033"/>
                  </a:cubicBezTo>
                  <a:cubicBezTo>
                    <a:pt x="124497" y="199653"/>
                    <a:pt x="-29807" y="184413"/>
                    <a:pt x="5118" y="142503"/>
                  </a:cubicBezTo>
                  <a:cubicBezTo>
                    <a:pt x="118783" y="37093"/>
                    <a:pt x="265468" y="56778"/>
                    <a:pt x="408978" y="32013"/>
                  </a:cubicBezTo>
                  <a:cubicBezTo>
                    <a:pt x="490258" y="33283"/>
                    <a:pt x="579158" y="-16882"/>
                    <a:pt x="655358" y="5978"/>
                  </a:cubicBezTo>
                  <a:cubicBezTo>
                    <a:pt x="675043" y="28203"/>
                    <a:pt x="713143" y="-12437"/>
                    <a:pt x="722033" y="26933"/>
                  </a:cubicBezTo>
                  <a:cubicBezTo>
                    <a:pt x="725208" y="40268"/>
                    <a:pt x="727747" y="54238"/>
                    <a:pt x="716953" y="68208"/>
                  </a:cubicBezTo>
                  <a:cubicBezTo>
                    <a:pt x="673137" y="67573"/>
                    <a:pt x="667422" y="106943"/>
                    <a:pt x="643928" y="137423"/>
                  </a:cubicBezTo>
                  <a:cubicBezTo>
                    <a:pt x="555662" y="152663"/>
                    <a:pt x="452793" y="199653"/>
                    <a:pt x="367068" y="192033"/>
                  </a:cubicBezTo>
                  <a:cubicBezTo>
                    <a:pt x="370878" y="153933"/>
                    <a:pt x="501053" y="157108"/>
                    <a:pt x="536612" y="138058"/>
                  </a:cubicBezTo>
                  <a:close/>
                  <a:moveTo>
                    <a:pt x="388658" y="121548"/>
                  </a:moveTo>
                  <a:cubicBezTo>
                    <a:pt x="450887" y="124723"/>
                    <a:pt x="612812" y="113928"/>
                    <a:pt x="651547" y="66303"/>
                  </a:cubicBezTo>
                  <a:cubicBezTo>
                    <a:pt x="658533" y="42808"/>
                    <a:pt x="636943" y="18043"/>
                    <a:pt x="613447" y="21218"/>
                  </a:cubicBezTo>
                  <a:cubicBezTo>
                    <a:pt x="537883" y="43443"/>
                    <a:pt x="438822" y="31378"/>
                    <a:pt x="374053" y="70748"/>
                  </a:cubicBezTo>
                  <a:cubicBezTo>
                    <a:pt x="377862" y="86623"/>
                    <a:pt x="382943" y="103133"/>
                    <a:pt x="388658" y="121548"/>
                  </a:cubicBezTo>
                  <a:close/>
                  <a:moveTo>
                    <a:pt x="347383" y="65668"/>
                  </a:moveTo>
                  <a:cubicBezTo>
                    <a:pt x="275628" y="73288"/>
                    <a:pt x="201968" y="68843"/>
                    <a:pt x="133387" y="91703"/>
                  </a:cubicBezTo>
                  <a:cubicBezTo>
                    <a:pt x="131483" y="119008"/>
                    <a:pt x="132753" y="145678"/>
                    <a:pt x="144818" y="169808"/>
                  </a:cubicBezTo>
                  <a:cubicBezTo>
                    <a:pt x="207047" y="142503"/>
                    <a:pt x="415962" y="182508"/>
                    <a:pt x="347383" y="65668"/>
                  </a:cubicBezTo>
                  <a:close/>
                  <a:moveTo>
                    <a:pt x="106083" y="110118"/>
                  </a:moveTo>
                  <a:cubicBezTo>
                    <a:pt x="81318" y="115198"/>
                    <a:pt x="37503" y="132978"/>
                    <a:pt x="52743" y="161553"/>
                  </a:cubicBezTo>
                  <a:cubicBezTo>
                    <a:pt x="71158" y="167903"/>
                    <a:pt x="90208" y="171078"/>
                    <a:pt x="111797" y="169808"/>
                  </a:cubicBezTo>
                  <a:cubicBezTo>
                    <a:pt x="115608" y="148218"/>
                    <a:pt x="114972" y="129803"/>
                    <a:pt x="106083" y="110118"/>
                  </a:cubicBezTo>
                  <a:close/>
                  <a:moveTo>
                    <a:pt x="680122" y="49793"/>
                  </a:moveTo>
                  <a:cubicBezTo>
                    <a:pt x="687743" y="47253"/>
                    <a:pt x="701712" y="49158"/>
                    <a:pt x="699172" y="37728"/>
                  </a:cubicBezTo>
                  <a:cubicBezTo>
                    <a:pt x="692187" y="30743"/>
                    <a:pt x="679487" y="37093"/>
                    <a:pt x="680122" y="4979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46" name="Google Shape;446;p8"/>
            <p:cNvSpPr/>
            <p:nvPr/>
          </p:nvSpPr>
          <p:spPr>
            <a:xfrm rot="3013936">
              <a:off x="1856192" y="906044"/>
              <a:ext cx="112704" cy="289910"/>
            </a:xfrm>
            <a:custGeom>
              <a:avLst/>
              <a:gdLst/>
              <a:ahLst/>
              <a:cxnLst/>
              <a:rect l="l" t="t" r="r" b="b"/>
              <a:pathLst>
                <a:path w="232561" h="598221" extrusionOk="0">
                  <a:moveTo>
                    <a:pt x="113282" y="495986"/>
                  </a:moveTo>
                  <a:cubicBezTo>
                    <a:pt x="77722" y="519481"/>
                    <a:pt x="56132" y="585521"/>
                    <a:pt x="22477" y="598221"/>
                  </a:cubicBezTo>
                  <a:cubicBezTo>
                    <a:pt x="-37848" y="484556"/>
                    <a:pt x="39622" y="335966"/>
                    <a:pt x="64388" y="215316"/>
                  </a:cubicBezTo>
                  <a:cubicBezTo>
                    <a:pt x="82802" y="153086"/>
                    <a:pt x="100582" y="90856"/>
                    <a:pt x="115822" y="27991"/>
                  </a:cubicBezTo>
                  <a:cubicBezTo>
                    <a:pt x="125982" y="-24714"/>
                    <a:pt x="192657" y="10846"/>
                    <a:pt x="223772" y="23546"/>
                  </a:cubicBezTo>
                  <a:cubicBezTo>
                    <a:pt x="247268" y="47041"/>
                    <a:pt x="216788" y="92761"/>
                    <a:pt x="211707" y="121971"/>
                  </a:cubicBezTo>
                  <a:cubicBezTo>
                    <a:pt x="177418" y="245161"/>
                    <a:pt x="139952" y="370891"/>
                    <a:pt x="113282" y="495986"/>
                  </a:cubicBezTo>
                  <a:close/>
                  <a:moveTo>
                    <a:pt x="45338" y="459156"/>
                  </a:moveTo>
                  <a:cubicBezTo>
                    <a:pt x="74547" y="330886"/>
                    <a:pt x="116457" y="203886"/>
                    <a:pt x="145668" y="76886"/>
                  </a:cubicBezTo>
                  <a:cubicBezTo>
                    <a:pt x="109472" y="78156"/>
                    <a:pt x="92963" y="222301"/>
                    <a:pt x="77088" y="257861"/>
                  </a:cubicBezTo>
                  <a:cubicBezTo>
                    <a:pt x="76452" y="295961"/>
                    <a:pt x="252" y="454076"/>
                    <a:pt x="45972" y="458521"/>
                  </a:cubicBezTo>
                  <a:cubicBezTo>
                    <a:pt x="56768" y="469316"/>
                    <a:pt x="69468" y="475666"/>
                    <a:pt x="85977" y="474396"/>
                  </a:cubicBezTo>
                  <a:cubicBezTo>
                    <a:pt x="99313" y="448996"/>
                    <a:pt x="223772" y="55296"/>
                    <a:pt x="175513" y="85776"/>
                  </a:cubicBezTo>
                  <a:cubicBezTo>
                    <a:pt x="122807" y="140386"/>
                    <a:pt x="105027" y="464871"/>
                    <a:pt x="45338" y="459156"/>
                  </a:cubicBezTo>
                  <a:close/>
                  <a:moveTo>
                    <a:pt x="202818" y="67361"/>
                  </a:moveTo>
                  <a:cubicBezTo>
                    <a:pt x="204722" y="55296"/>
                    <a:pt x="205357" y="47676"/>
                    <a:pt x="206627" y="40691"/>
                  </a:cubicBezTo>
                  <a:cubicBezTo>
                    <a:pt x="183768" y="22276"/>
                    <a:pt x="139318" y="7671"/>
                    <a:pt x="136777" y="48311"/>
                  </a:cubicBezTo>
                  <a:cubicBezTo>
                    <a:pt x="156463" y="61011"/>
                    <a:pt x="178052" y="61646"/>
                    <a:pt x="202818" y="67361"/>
                  </a:cubicBezTo>
                  <a:close/>
                  <a:moveTo>
                    <a:pt x="28193" y="481381"/>
                  </a:moveTo>
                  <a:cubicBezTo>
                    <a:pt x="20572" y="551231"/>
                    <a:pt x="45338" y="558216"/>
                    <a:pt x="77088" y="497891"/>
                  </a:cubicBezTo>
                  <a:cubicBezTo>
                    <a:pt x="61847" y="488366"/>
                    <a:pt x="45972" y="487096"/>
                    <a:pt x="28193" y="481381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47" name="Google Shape;447;p8"/>
            <p:cNvSpPr/>
            <p:nvPr/>
          </p:nvSpPr>
          <p:spPr>
            <a:xfrm rot="2198047">
              <a:off x="3510054" y="793341"/>
              <a:ext cx="140231" cy="367055"/>
            </a:xfrm>
            <a:custGeom>
              <a:avLst/>
              <a:gdLst/>
              <a:ahLst/>
              <a:cxnLst/>
              <a:rect l="l" t="t" r="r" b="b"/>
              <a:pathLst>
                <a:path w="288538" h="755251" extrusionOk="0">
                  <a:moveTo>
                    <a:pt x="159385" y="203835"/>
                  </a:moveTo>
                  <a:cubicBezTo>
                    <a:pt x="135890" y="116840"/>
                    <a:pt x="239395" y="74295"/>
                    <a:pt x="262890" y="0"/>
                  </a:cubicBezTo>
                  <a:cubicBezTo>
                    <a:pt x="320675" y="52070"/>
                    <a:pt x="269240" y="174625"/>
                    <a:pt x="222250" y="224155"/>
                  </a:cubicBezTo>
                  <a:cubicBezTo>
                    <a:pt x="234950" y="327660"/>
                    <a:pt x="174625" y="408305"/>
                    <a:pt x="143510" y="500380"/>
                  </a:cubicBezTo>
                  <a:cubicBezTo>
                    <a:pt x="127635" y="528955"/>
                    <a:pt x="31750" y="815975"/>
                    <a:pt x="0" y="743585"/>
                  </a:cubicBezTo>
                  <a:cubicBezTo>
                    <a:pt x="43180" y="565150"/>
                    <a:pt x="33020" y="346710"/>
                    <a:pt x="159385" y="203835"/>
                  </a:cubicBezTo>
                  <a:close/>
                  <a:moveTo>
                    <a:pt x="43180" y="661035"/>
                  </a:moveTo>
                  <a:cubicBezTo>
                    <a:pt x="103505" y="576580"/>
                    <a:pt x="121920" y="466725"/>
                    <a:pt x="172085" y="375285"/>
                  </a:cubicBezTo>
                  <a:cubicBezTo>
                    <a:pt x="180340" y="353060"/>
                    <a:pt x="195580" y="327025"/>
                    <a:pt x="191135" y="303530"/>
                  </a:cubicBezTo>
                  <a:cubicBezTo>
                    <a:pt x="171450" y="297815"/>
                    <a:pt x="151765" y="292735"/>
                    <a:pt x="130810" y="287020"/>
                  </a:cubicBezTo>
                  <a:cubicBezTo>
                    <a:pt x="74295" y="403225"/>
                    <a:pt x="55880" y="534035"/>
                    <a:pt x="43180" y="661035"/>
                  </a:cubicBezTo>
                  <a:close/>
                  <a:moveTo>
                    <a:pt x="261620" y="67945"/>
                  </a:moveTo>
                  <a:cubicBezTo>
                    <a:pt x="259715" y="67310"/>
                    <a:pt x="257175" y="66040"/>
                    <a:pt x="255270" y="65405"/>
                  </a:cubicBezTo>
                  <a:cubicBezTo>
                    <a:pt x="223520" y="100965"/>
                    <a:pt x="139700" y="176530"/>
                    <a:pt x="197485" y="217805"/>
                  </a:cubicBezTo>
                  <a:cubicBezTo>
                    <a:pt x="239395" y="175260"/>
                    <a:pt x="261620" y="126365"/>
                    <a:pt x="261620" y="67945"/>
                  </a:cubicBezTo>
                  <a:close/>
                  <a:moveTo>
                    <a:pt x="194945" y="281305"/>
                  </a:moveTo>
                  <a:cubicBezTo>
                    <a:pt x="201295" y="267970"/>
                    <a:pt x="201930" y="255905"/>
                    <a:pt x="198120" y="244475"/>
                  </a:cubicBezTo>
                  <a:cubicBezTo>
                    <a:pt x="167640" y="227330"/>
                    <a:pt x="156210" y="233045"/>
                    <a:pt x="146685" y="267335"/>
                  </a:cubicBezTo>
                  <a:cubicBezTo>
                    <a:pt x="158750" y="282575"/>
                    <a:pt x="175260" y="283210"/>
                    <a:pt x="194945" y="28130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48" name="Google Shape;448;p8"/>
            <p:cNvSpPr/>
            <p:nvPr/>
          </p:nvSpPr>
          <p:spPr>
            <a:xfrm rot="9906392">
              <a:off x="7295836" y="1033664"/>
              <a:ext cx="191420" cy="182909"/>
            </a:xfrm>
            <a:custGeom>
              <a:avLst/>
              <a:gdLst/>
              <a:ahLst/>
              <a:cxnLst/>
              <a:rect l="l" t="t" r="r" b="b"/>
              <a:pathLst>
                <a:path w="393594" h="376095" extrusionOk="0">
                  <a:moveTo>
                    <a:pt x="214418" y="305042"/>
                  </a:moveTo>
                  <a:cubicBezTo>
                    <a:pt x="268393" y="256783"/>
                    <a:pt x="326179" y="286627"/>
                    <a:pt x="373168" y="327902"/>
                  </a:cubicBezTo>
                  <a:cubicBezTo>
                    <a:pt x="334433" y="348222"/>
                    <a:pt x="287443" y="358383"/>
                    <a:pt x="242358" y="352667"/>
                  </a:cubicBezTo>
                  <a:cubicBezTo>
                    <a:pt x="242358" y="360922"/>
                    <a:pt x="242358" y="367908"/>
                    <a:pt x="242358" y="374892"/>
                  </a:cubicBezTo>
                  <a:cubicBezTo>
                    <a:pt x="208704" y="387592"/>
                    <a:pt x="190289" y="296152"/>
                    <a:pt x="189654" y="269483"/>
                  </a:cubicBezTo>
                  <a:cubicBezTo>
                    <a:pt x="-846" y="341237"/>
                    <a:pt x="-74507" y="101208"/>
                    <a:pt x="94404" y="17387"/>
                  </a:cubicBezTo>
                  <a:cubicBezTo>
                    <a:pt x="178858" y="4052"/>
                    <a:pt x="289983" y="-24523"/>
                    <a:pt x="357293" y="44058"/>
                  </a:cubicBezTo>
                  <a:cubicBezTo>
                    <a:pt x="419523" y="101208"/>
                    <a:pt x="399839" y="240272"/>
                    <a:pt x="312843" y="258687"/>
                  </a:cubicBezTo>
                  <a:cubicBezTo>
                    <a:pt x="260139" y="256147"/>
                    <a:pt x="199179" y="220587"/>
                    <a:pt x="214418" y="305042"/>
                  </a:cubicBezTo>
                  <a:close/>
                  <a:moveTo>
                    <a:pt x="369993" y="131687"/>
                  </a:moveTo>
                  <a:cubicBezTo>
                    <a:pt x="377614" y="58662"/>
                    <a:pt x="298873" y="-2298"/>
                    <a:pt x="229658" y="22467"/>
                  </a:cubicBezTo>
                  <a:cubicBezTo>
                    <a:pt x="215054" y="28817"/>
                    <a:pt x="199179" y="30722"/>
                    <a:pt x="183304" y="23737"/>
                  </a:cubicBezTo>
                  <a:cubicBezTo>
                    <a:pt x="79164" y="3417"/>
                    <a:pt x="-14182" y="120258"/>
                    <a:pt x="37254" y="217412"/>
                  </a:cubicBezTo>
                  <a:cubicBezTo>
                    <a:pt x="86148" y="318377"/>
                    <a:pt x="176954" y="218047"/>
                    <a:pt x="249979" y="231383"/>
                  </a:cubicBezTo>
                  <a:cubicBezTo>
                    <a:pt x="321098" y="265037"/>
                    <a:pt x="372533" y="203442"/>
                    <a:pt x="369993" y="131687"/>
                  </a:cubicBezTo>
                  <a:close/>
                  <a:moveTo>
                    <a:pt x="329354" y="320283"/>
                  </a:moveTo>
                  <a:cubicBezTo>
                    <a:pt x="316654" y="302502"/>
                    <a:pt x="260773" y="284087"/>
                    <a:pt x="255693" y="313297"/>
                  </a:cubicBezTo>
                  <a:cubicBezTo>
                    <a:pt x="266489" y="313297"/>
                    <a:pt x="288714" y="301233"/>
                    <a:pt x="289348" y="318377"/>
                  </a:cubicBezTo>
                  <a:cubicBezTo>
                    <a:pt x="289348" y="327902"/>
                    <a:pt x="272839" y="324092"/>
                    <a:pt x="275379" y="337427"/>
                  </a:cubicBezTo>
                  <a:cubicBezTo>
                    <a:pt x="293158" y="336158"/>
                    <a:pt x="310304" y="333617"/>
                    <a:pt x="329354" y="32028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49" name="Google Shape;449;p8"/>
            <p:cNvSpPr/>
            <p:nvPr/>
          </p:nvSpPr>
          <p:spPr>
            <a:xfrm>
              <a:off x="301831" y="611168"/>
              <a:ext cx="314135" cy="349552"/>
            </a:xfrm>
            <a:custGeom>
              <a:avLst/>
              <a:gdLst/>
              <a:ahLst/>
              <a:cxnLst/>
              <a:rect l="l" t="t" r="r" b="b"/>
              <a:pathLst>
                <a:path w="647700" h="720725" extrusionOk="0">
                  <a:moveTo>
                    <a:pt x="513080" y="323850"/>
                  </a:moveTo>
                  <a:cubicBezTo>
                    <a:pt x="517525" y="130810"/>
                    <a:pt x="228600" y="72390"/>
                    <a:pt x="142240" y="236220"/>
                  </a:cubicBezTo>
                  <a:cubicBezTo>
                    <a:pt x="74930" y="348615"/>
                    <a:pt x="219075" y="481330"/>
                    <a:pt x="144145" y="591820"/>
                  </a:cubicBezTo>
                  <a:cubicBezTo>
                    <a:pt x="140970" y="600710"/>
                    <a:pt x="146685" y="608965"/>
                    <a:pt x="156210" y="609600"/>
                  </a:cubicBezTo>
                  <a:cubicBezTo>
                    <a:pt x="183515" y="603250"/>
                    <a:pt x="471170" y="659130"/>
                    <a:pt x="370205" y="597535"/>
                  </a:cubicBezTo>
                  <a:cubicBezTo>
                    <a:pt x="366395" y="480695"/>
                    <a:pt x="525780" y="439420"/>
                    <a:pt x="513080" y="323850"/>
                  </a:cubicBezTo>
                  <a:close/>
                  <a:moveTo>
                    <a:pt x="249555" y="588010"/>
                  </a:moveTo>
                  <a:cubicBezTo>
                    <a:pt x="230505" y="510540"/>
                    <a:pt x="259080" y="430530"/>
                    <a:pt x="233680" y="354965"/>
                  </a:cubicBezTo>
                  <a:cubicBezTo>
                    <a:pt x="264795" y="384175"/>
                    <a:pt x="260985" y="381635"/>
                    <a:pt x="294640" y="368300"/>
                  </a:cubicBezTo>
                  <a:cubicBezTo>
                    <a:pt x="311785" y="385445"/>
                    <a:pt x="311785" y="385445"/>
                    <a:pt x="334010" y="392430"/>
                  </a:cubicBezTo>
                  <a:cubicBezTo>
                    <a:pt x="320675" y="454660"/>
                    <a:pt x="300355" y="514985"/>
                    <a:pt x="284480" y="576580"/>
                  </a:cubicBezTo>
                  <a:cubicBezTo>
                    <a:pt x="281305" y="594995"/>
                    <a:pt x="267335" y="597535"/>
                    <a:pt x="249555" y="588010"/>
                  </a:cubicBezTo>
                  <a:close/>
                  <a:moveTo>
                    <a:pt x="340360" y="595630"/>
                  </a:moveTo>
                  <a:cubicBezTo>
                    <a:pt x="326390" y="598805"/>
                    <a:pt x="316865" y="598805"/>
                    <a:pt x="306070" y="589280"/>
                  </a:cubicBezTo>
                  <a:cubicBezTo>
                    <a:pt x="324485" y="520065"/>
                    <a:pt x="330200" y="430530"/>
                    <a:pt x="379730" y="377825"/>
                  </a:cubicBezTo>
                  <a:cubicBezTo>
                    <a:pt x="368300" y="346075"/>
                    <a:pt x="354965" y="335915"/>
                    <a:pt x="327025" y="359410"/>
                  </a:cubicBezTo>
                  <a:cubicBezTo>
                    <a:pt x="293370" y="341630"/>
                    <a:pt x="296545" y="333375"/>
                    <a:pt x="266700" y="354330"/>
                  </a:cubicBezTo>
                  <a:cubicBezTo>
                    <a:pt x="259715" y="342900"/>
                    <a:pt x="253365" y="331470"/>
                    <a:pt x="246380" y="320040"/>
                  </a:cubicBezTo>
                  <a:cubicBezTo>
                    <a:pt x="173355" y="307975"/>
                    <a:pt x="207010" y="382905"/>
                    <a:pt x="216535" y="386715"/>
                  </a:cubicBezTo>
                  <a:cubicBezTo>
                    <a:pt x="220345" y="452120"/>
                    <a:pt x="218440" y="519430"/>
                    <a:pt x="220980" y="584835"/>
                  </a:cubicBezTo>
                  <a:cubicBezTo>
                    <a:pt x="203200" y="588645"/>
                    <a:pt x="203200" y="589280"/>
                    <a:pt x="184785" y="581660"/>
                  </a:cubicBezTo>
                  <a:cubicBezTo>
                    <a:pt x="217170" y="478790"/>
                    <a:pt x="132080" y="381635"/>
                    <a:pt x="150495" y="281305"/>
                  </a:cubicBezTo>
                  <a:cubicBezTo>
                    <a:pt x="176530" y="188595"/>
                    <a:pt x="277495" y="156210"/>
                    <a:pt x="364490" y="170180"/>
                  </a:cubicBezTo>
                  <a:cubicBezTo>
                    <a:pt x="437515" y="178435"/>
                    <a:pt x="478155" y="247650"/>
                    <a:pt x="485140" y="314325"/>
                  </a:cubicBezTo>
                  <a:cubicBezTo>
                    <a:pt x="493395" y="430530"/>
                    <a:pt x="337820" y="475615"/>
                    <a:pt x="340360" y="595630"/>
                  </a:cubicBezTo>
                  <a:close/>
                  <a:moveTo>
                    <a:pt x="325755" y="644525"/>
                  </a:moveTo>
                  <a:cubicBezTo>
                    <a:pt x="270510" y="646430"/>
                    <a:pt x="215900" y="626745"/>
                    <a:pt x="161925" y="631190"/>
                  </a:cubicBezTo>
                  <a:cubicBezTo>
                    <a:pt x="137795" y="666750"/>
                    <a:pt x="304165" y="661035"/>
                    <a:pt x="325120" y="671195"/>
                  </a:cubicBezTo>
                  <a:cubicBezTo>
                    <a:pt x="360680" y="675640"/>
                    <a:pt x="353695" y="645160"/>
                    <a:pt x="325755" y="644525"/>
                  </a:cubicBezTo>
                  <a:close/>
                  <a:moveTo>
                    <a:pt x="176530" y="681990"/>
                  </a:moveTo>
                  <a:cubicBezTo>
                    <a:pt x="167005" y="729615"/>
                    <a:pt x="273050" y="708025"/>
                    <a:pt x="304165" y="720725"/>
                  </a:cubicBezTo>
                  <a:cubicBezTo>
                    <a:pt x="378460" y="691515"/>
                    <a:pt x="199390" y="686435"/>
                    <a:pt x="176530" y="681990"/>
                  </a:cubicBezTo>
                  <a:close/>
                  <a:moveTo>
                    <a:pt x="555625" y="214630"/>
                  </a:moveTo>
                  <a:cubicBezTo>
                    <a:pt x="588010" y="198755"/>
                    <a:pt x="614045" y="179705"/>
                    <a:pt x="647700" y="162560"/>
                  </a:cubicBezTo>
                  <a:cubicBezTo>
                    <a:pt x="629285" y="140335"/>
                    <a:pt x="513080" y="196850"/>
                    <a:pt x="555625" y="214630"/>
                  </a:cubicBezTo>
                  <a:close/>
                  <a:moveTo>
                    <a:pt x="0" y="465455"/>
                  </a:moveTo>
                  <a:cubicBezTo>
                    <a:pt x="14605" y="500380"/>
                    <a:pt x="64135" y="459105"/>
                    <a:pt x="78105" y="439420"/>
                  </a:cubicBezTo>
                  <a:cubicBezTo>
                    <a:pt x="49530" y="413385"/>
                    <a:pt x="29210" y="454660"/>
                    <a:pt x="0" y="465455"/>
                  </a:cubicBezTo>
                  <a:close/>
                  <a:moveTo>
                    <a:pt x="30480" y="86360"/>
                  </a:moveTo>
                  <a:cubicBezTo>
                    <a:pt x="35560" y="98425"/>
                    <a:pt x="99060" y="177800"/>
                    <a:pt x="105410" y="149860"/>
                  </a:cubicBezTo>
                  <a:cubicBezTo>
                    <a:pt x="90170" y="130175"/>
                    <a:pt x="60325" y="67945"/>
                    <a:pt x="30480" y="86360"/>
                  </a:cubicBezTo>
                  <a:close/>
                  <a:moveTo>
                    <a:pt x="351790" y="76200"/>
                  </a:moveTo>
                  <a:cubicBezTo>
                    <a:pt x="374015" y="69215"/>
                    <a:pt x="363220" y="30480"/>
                    <a:pt x="369570" y="11430"/>
                  </a:cubicBezTo>
                  <a:cubicBezTo>
                    <a:pt x="370205" y="5080"/>
                    <a:pt x="364490" y="0"/>
                    <a:pt x="357505" y="0"/>
                  </a:cubicBezTo>
                  <a:cubicBezTo>
                    <a:pt x="335915" y="635"/>
                    <a:pt x="345440" y="30480"/>
                    <a:pt x="342265" y="45085"/>
                  </a:cubicBezTo>
                  <a:cubicBezTo>
                    <a:pt x="342265" y="45085"/>
                    <a:pt x="342265" y="45085"/>
                    <a:pt x="342900" y="45085"/>
                  </a:cubicBezTo>
                  <a:cubicBezTo>
                    <a:pt x="342265" y="55245"/>
                    <a:pt x="336550" y="75565"/>
                    <a:pt x="351790" y="76200"/>
                  </a:cubicBezTo>
                  <a:close/>
                  <a:moveTo>
                    <a:pt x="519430" y="487045"/>
                  </a:moveTo>
                  <a:cubicBezTo>
                    <a:pt x="540385" y="495935"/>
                    <a:pt x="566420" y="540385"/>
                    <a:pt x="589280" y="520700"/>
                  </a:cubicBezTo>
                  <a:cubicBezTo>
                    <a:pt x="585470" y="502920"/>
                    <a:pt x="500380" y="438785"/>
                    <a:pt x="519430" y="48704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50" name="Google Shape;450;p8"/>
            <p:cNvSpPr/>
            <p:nvPr/>
          </p:nvSpPr>
          <p:spPr>
            <a:xfrm>
              <a:off x="5200465" y="821938"/>
              <a:ext cx="313748" cy="356086"/>
            </a:xfrm>
            <a:custGeom>
              <a:avLst/>
              <a:gdLst/>
              <a:ahLst/>
              <a:cxnLst/>
              <a:rect l="l" t="t" r="r" b="b"/>
              <a:pathLst>
                <a:path w="646904" h="734197" extrusionOk="0">
                  <a:moveTo>
                    <a:pt x="624840" y="487872"/>
                  </a:moveTo>
                  <a:cubicBezTo>
                    <a:pt x="596265" y="353252"/>
                    <a:pt x="540386" y="227522"/>
                    <a:pt x="497840" y="97347"/>
                  </a:cubicBezTo>
                  <a:cubicBezTo>
                    <a:pt x="482600" y="59247"/>
                    <a:pt x="474345" y="-1078"/>
                    <a:pt x="420370" y="28132"/>
                  </a:cubicBezTo>
                  <a:cubicBezTo>
                    <a:pt x="389255" y="44007"/>
                    <a:pt x="387986" y="-11238"/>
                    <a:pt x="354330" y="2097"/>
                  </a:cubicBezTo>
                  <a:cubicBezTo>
                    <a:pt x="234315" y="31307"/>
                    <a:pt x="104775" y="90362"/>
                    <a:pt x="0" y="151322"/>
                  </a:cubicBezTo>
                  <a:cubicBezTo>
                    <a:pt x="163195" y="779972"/>
                    <a:pt x="226061" y="866332"/>
                    <a:pt x="21590" y="162117"/>
                  </a:cubicBezTo>
                  <a:cubicBezTo>
                    <a:pt x="130811" y="105602"/>
                    <a:pt x="241300" y="40832"/>
                    <a:pt x="364490" y="23687"/>
                  </a:cubicBezTo>
                  <a:cubicBezTo>
                    <a:pt x="395605" y="56707"/>
                    <a:pt x="396240" y="56072"/>
                    <a:pt x="402590" y="79567"/>
                  </a:cubicBezTo>
                  <a:cubicBezTo>
                    <a:pt x="463550" y="226252"/>
                    <a:pt x="509905" y="375477"/>
                    <a:pt x="556261" y="526607"/>
                  </a:cubicBezTo>
                  <a:cubicBezTo>
                    <a:pt x="426086" y="593917"/>
                    <a:pt x="282575" y="667577"/>
                    <a:pt x="134620" y="680912"/>
                  </a:cubicBezTo>
                  <a:cubicBezTo>
                    <a:pt x="128270" y="680912"/>
                    <a:pt x="125095" y="689167"/>
                    <a:pt x="130175" y="693612"/>
                  </a:cubicBezTo>
                  <a:cubicBezTo>
                    <a:pt x="151765" y="709487"/>
                    <a:pt x="182245" y="690437"/>
                    <a:pt x="204470" y="688532"/>
                  </a:cubicBezTo>
                  <a:cubicBezTo>
                    <a:pt x="226061" y="700597"/>
                    <a:pt x="211455" y="728537"/>
                    <a:pt x="238125" y="732982"/>
                  </a:cubicBezTo>
                  <a:cubicBezTo>
                    <a:pt x="331470" y="744412"/>
                    <a:pt x="414655" y="672022"/>
                    <a:pt x="503555" y="649162"/>
                  </a:cubicBezTo>
                  <a:cubicBezTo>
                    <a:pt x="545465" y="633922"/>
                    <a:pt x="589280" y="623762"/>
                    <a:pt x="627380" y="599632"/>
                  </a:cubicBezTo>
                  <a:cubicBezTo>
                    <a:pt x="671830" y="579312"/>
                    <a:pt x="626745" y="524067"/>
                    <a:pt x="624840" y="487872"/>
                  </a:cubicBezTo>
                  <a:close/>
                  <a:moveTo>
                    <a:pt x="504825" y="628842"/>
                  </a:moveTo>
                  <a:cubicBezTo>
                    <a:pt x="418465" y="663132"/>
                    <a:pt x="337186" y="702502"/>
                    <a:pt x="245745" y="724092"/>
                  </a:cubicBezTo>
                  <a:cubicBezTo>
                    <a:pt x="241936" y="710122"/>
                    <a:pt x="238761" y="698057"/>
                    <a:pt x="234950" y="684087"/>
                  </a:cubicBezTo>
                  <a:cubicBezTo>
                    <a:pt x="339725" y="641542"/>
                    <a:pt x="449580" y="602172"/>
                    <a:pt x="553086" y="554547"/>
                  </a:cubicBezTo>
                  <a:cubicBezTo>
                    <a:pt x="556261" y="557087"/>
                    <a:pt x="591820" y="542482"/>
                    <a:pt x="588645" y="522797"/>
                  </a:cubicBezTo>
                  <a:cubicBezTo>
                    <a:pt x="537211" y="472632"/>
                    <a:pt x="544830" y="386907"/>
                    <a:pt x="516255" y="324677"/>
                  </a:cubicBezTo>
                  <a:cubicBezTo>
                    <a:pt x="488315" y="235142"/>
                    <a:pt x="447040" y="152592"/>
                    <a:pt x="418465" y="62422"/>
                  </a:cubicBezTo>
                  <a:cubicBezTo>
                    <a:pt x="469900" y="-53148"/>
                    <a:pt x="604520" y="513272"/>
                    <a:pt x="619761" y="552642"/>
                  </a:cubicBezTo>
                  <a:cubicBezTo>
                    <a:pt x="631825" y="607887"/>
                    <a:pt x="539750" y="607887"/>
                    <a:pt x="504825" y="628842"/>
                  </a:cubicBezTo>
                  <a:close/>
                  <a:moveTo>
                    <a:pt x="180975" y="522162"/>
                  </a:moveTo>
                  <a:cubicBezTo>
                    <a:pt x="182880" y="565977"/>
                    <a:pt x="377825" y="458027"/>
                    <a:pt x="415925" y="453582"/>
                  </a:cubicBezTo>
                  <a:cubicBezTo>
                    <a:pt x="636270" y="342457"/>
                    <a:pt x="215265" y="507557"/>
                    <a:pt x="180975" y="522162"/>
                  </a:cubicBezTo>
                  <a:close/>
                  <a:moveTo>
                    <a:pt x="90170" y="144972"/>
                  </a:moveTo>
                  <a:cubicBezTo>
                    <a:pt x="73661" y="159577"/>
                    <a:pt x="67945" y="299277"/>
                    <a:pt x="104140" y="277687"/>
                  </a:cubicBezTo>
                  <a:cubicBezTo>
                    <a:pt x="104775" y="271337"/>
                    <a:pt x="105411" y="264987"/>
                    <a:pt x="106045" y="258637"/>
                  </a:cubicBezTo>
                  <a:cubicBezTo>
                    <a:pt x="122555" y="253557"/>
                    <a:pt x="137795" y="248477"/>
                    <a:pt x="151765" y="244032"/>
                  </a:cubicBezTo>
                  <a:cubicBezTo>
                    <a:pt x="161290" y="252287"/>
                    <a:pt x="167640" y="270702"/>
                    <a:pt x="180975" y="258637"/>
                  </a:cubicBezTo>
                  <a:cubicBezTo>
                    <a:pt x="158115" y="219902"/>
                    <a:pt x="127000" y="169102"/>
                    <a:pt x="90170" y="144972"/>
                  </a:cubicBezTo>
                  <a:close/>
                  <a:moveTo>
                    <a:pt x="137161" y="222442"/>
                  </a:moveTo>
                  <a:cubicBezTo>
                    <a:pt x="128905" y="233872"/>
                    <a:pt x="118745" y="235777"/>
                    <a:pt x="105411" y="233872"/>
                  </a:cubicBezTo>
                  <a:cubicBezTo>
                    <a:pt x="100965" y="218632"/>
                    <a:pt x="99061" y="204662"/>
                    <a:pt x="104140" y="188152"/>
                  </a:cubicBezTo>
                  <a:cubicBezTo>
                    <a:pt x="121286" y="195137"/>
                    <a:pt x="127636" y="209742"/>
                    <a:pt x="137161" y="222442"/>
                  </a:cubicBezTo>
                  <a:close/>
                  <a:moveTo>
                    <a:pt x="400050" y="245937"/>
                  </a:moveTo>
                  <a:cubicBezTo>
                    <a:pt x="407670" y="200852"/>
                    <a:pt x="140336" y="324677"/>
                    <a:pt x="111761" y="337377"/>
                  </a:cubicBezTo>
                  <a:cubicBezTo>
                    <a:pt x="191136" y="350712"/>
                    <a:pt x="314325" y="265622"/>
                    <a:pt x="400050" y="245937"/>
                  </a:cubicBezTo>
                  <a:close/>
                  <a:moveTo>
                    <a:pt x="462915" y="478347"/>
                  </a:moveTo>
                  <a:cubicBezTo>
                    <a:pt x="382905" y="475807"/>
                    <a:pt x="304165" y="539942"/>
                    <a:pt x="224155" y="558357"/>
                  </a:cubicBezTo>
                  <a:cubicBezTo>
                    <a:pt x="88900" y="640907"/>
                    <a:pt x="455930" y="496127"/>
                    <a:pt x="462915" y="478347"/>
                  </a:cubicBezTo>
                  <a:close/>
                  <a:moveTo>
                    <a:pt x="168275" y="373572"/>
                  </a:moveTo>
                  <a:cubicBezTo>
                    <a:pt x="155575" y="376747"/>
                    <a:pt x="143511" y="387542"/>
                    <a:pt x="154940" y="399607"/>
                  </a:cubicBezTo>
                  <a:cubicBezTo>
                    <a:pt x="441325" y="299277"/>
                    <a:pt x="540386" y="220537"/>
                    <a:pt x="168275" y="373572"/>
                  </a:cubicBezTo>
                  <a:close/>
                  <a:moveTo>
                    <a:pt x="262890" y="426912"/>
                  </a:moveTo>
                  <a:cubicBezTo>
                    <a:pt x="226695" y="428817"/>
                    <a:pt x="195580" y="449772"/>
                    <a:pt x="158750" y="459297"/>
                  </a:cubicBezTo>
                  <a:cubicBezTo>
                    <a:pt x="159386" y="473902"/>
                    <a:pt x="169545" y="479617"/>
                    <a:pt x="182245" y="473902"/>
                  </a:cubicBezTo>
                  <a:cubicBezTo>
                    <a:pt x="198120" y="463742"/>
                    <a:pt x="290830" y="451042"/>
                    <a:pt x="262890" y="426912"/>
                  </a:cubicBezTo>
                  <a:close/>
                  <a:moveTo>
                    <a:pt x="179070" y="182437"/>
                  </a:moveTo>
                  <a:cubicBezTo>
                    <a:pt x="177165" y="163387"/>
                    <a:pt x="179705" y="157672"/>
                    <a:pt x="190500" y="141797"/>
                  </a:cubicBezTo>
                  <a:cubicBezTo>
                    <a:pt x="161290" y="150687"/>
                    <a:pt x="162561" y="113857"/>
                    <a:pt x="143511" y="124017"/>
                  </a:cubicBezTo>
                  <a:cubicBezTo>
                    <a:pt x="144145" y="146877"/>
                    <a:pt x="144145" y="146877"/>
                    <a:pt x="137161" y="163387"/>
                  </a:cubicBezTo>
                  <a:cubicBezTo>
                    <a:pt x="150495" y="169102"/>
                    <a:pt x="163195" y="175452"/>
                    <a:pt x="179070" y="182437"/>
                  </a:cubicBezTo>
                  <a:close/>
                  <a:moveTo>
                    <a:pt x="372111" y="153227"/>
                  </a:moveTo>
                  <a:cubicBezTo>
                    <a:pt x="307340" y="148147"/>
                    <a:pt x="240665" y="219902"/>
                    <a:pt x="346711" y="174817"/>
                  </a:cubicBezTo>
                  <a:cubicBezTo>
                    <a:pt x="358775" y="169737"/>
                    <a:pt x="368936" y="169737"/>
                    <a:pt x="372111" y="153227"/>
                  </a:cubicBezTo>
                  <a:close/>
                  <a:moveTo>
                    <a:pt x="304800" y="228792"/>
                  </a:moveTo>
                  <a:cubicBezTo>
                    <a:pt x="324486" y="222442"/>
                    <a:pt x="358775" y="224347"/>
                    <a:pt x="360045" y="197042"/>
                  </a:cubicBezTo>
                  <a:cubicBezTo>
                    <a:pt x="343536" y="202757"/>
                    <a:pt x="276861" y="207837"/>
                    <a:pt x="304800" y="22879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51" name="Google Shape;451;p8"/>
            <p:cNvSpPr/>
            <p:nvPr/>
          </p:nvSpPr>
          <p:spPr>
            <a:xfrm rot="-988374">
              <a:off x="8793699" y="981136"/>
              <a:ext cx="395858" cy="320125"/>
            </a:xfrm>
            <a:custGeom>
              <a:avLst/>
              <a:gdLst/>
              <a:ahLst/>
              <a:cxnLst/>
              <a:rect l="l" t="t" r="r" b="b"/>
              <a:pathLst>
                <a:path w="816364" h="660184" extrusionOk="0">
                  <a:moveTo>
                    <a:pt x="816263" y="506476"/>
                  </a:moveTo>
                  <a:cubicBezTo>
                    <a:pt x="711488" y="-86613"/>
                    <a:pt x="921672" y="-14858"/>
                    <a:pt x="306357" y="27051"/>
                  </a:cubicBezTo>
                  <a:cubicBezTo>
                    <a:pt x="279052" y="-13588"/>
                    <a:pt x="225077" y="19432"/>
                    <a:pt x="186342" y="20701"/>
                  </a:cubicBezTo>
                  <a:cubicBezTo>
                    <a:pt x="182532" y="28957"/>
                    <a:pt x="179357" y="35942"/>
                    <a:pt x="174912" y="45467"/>
                  </a:cubicBezTo>
                  <a:cubicBezTo>
                    <a:pt x="147607" y="9907"/>
                    <a:pt x="110142" y="29592"/>
                    <a:pt x="73312" y="35307"/>
                  </a:cubicBezTo>
                  <a:cubicBezTo>
                    <a:pt x="70137" y="42292"/>
                    <a:pt x="67597" y="48007"/>
                    <a:pt x="65057" y="54357"/>
                  </a:cubicBezTo>
                  <a:cubicBezTo>
                    <a:pt x="7272" y="56897"/>
                    <a:pt x="-8603" y="109601"/>
                    <a:pt x="4097" y="159132"/>
                  </a:cubicBezTo>
                  <a:cubicBezTo>
                    <a:pt x="10447" y="316612"/>
                    <a:pt x="42832" y="472822"/>
                    <a:pt x="51722" y="630301"/>
                  </a:cubicBezTo>
                  <a:cubicBezTo>
                    <a:pt x="86647" y="676657"/>
                    <a:pt x="126652" y="659512"/>
                    <a:pt x="171737" y="642367"/>
                  </a:cubicBezTo>
                  <a:cubicBezTo>
                    <a:pt x="243492" y="636017"/>
                    <a:pt x="313977" y="620142"/>
                    <a:pt x="385732" y="615062"/>
                  </a:cubicBezTo>
                  <a:cubicBezTo>
                    <a:pt x="477172" y="610617"/>
                    <a:pt x="567342" y="594742"/>
                    <a:pt x="657513" y="588392"/>
                  </a:cubicBezTo>
                  <a:cubicBezTo>
                    <a:pt x="715933" y="571247"/>
                    <a:pt x="820072" y="597282"/>
                    <a:pt x="816263" y="506476"/>
                  </a:cubicBezTo>
                  <a:close/>
                  <a:moveTo>
                    <a:pt x="761652" y="549022"/>
                  </a:moveTo>
                  <a:cubicBezTo>
                    <a:pt x="573692" y="583947"/>
                    <a:pt x="382557" y="591567"/>
                    <a:pt x="193962" y="618872"/>
                  </a:cubicBezTo>
                  <a:cubicBezTo>
                    <a:pt x="156497" y="613792"/>
                    <a:pt x="82202" y="665226"/>
                    <a:pt x="73312" y="606172"/>
                  </a:cubicBezTo>
                  <a:cubicBezTo>
                    <a:pt x="59977" y="492507"/>
                    <a:pt x="45372" y="378842"/>
                    <a:pt x="32037" y="265176"/>
                  </a:cubicBezTo>
                  <a:cubicBezTo>
                    <a:pt x="36482" y="210567"/>
                    <a:pt x="-8603" y="112142"/>
                    <a:pt x="52357" y="82297"/>
                  </a:cubicBezTo>
                  <a:cubicBezTo>
                    <a:pt x="189517" y="63247"/>
                    <a:pt x="327312" y="41022"/>
                    <a:pt x="466377" y="38482"/>
                  </a:cubicBezTo>
                  <a:cubicBezTo>
                    <a:pt x="769272" y="14351"/>
                    <a:pt x="740697" y="-41528"/>
                    <a:pt x="764192" y="281687"/>
                  </a:cubicBezTo>
                  <a:cubicBezTo>
                    <a:pt x="755302" y="281051"/>
                    <a:pt x="757842" y="274067"/>
                    <a:pt x="755302" y="270257"/>
                  </a:cubicBezTo>
                  <a:cubicBezTo>
                    <a:pt x="741967" y="249301"/>
                    <a:pt x="721647" y="263272"/>
                    <a:pt x="709583" y="277242"/>
                  </a:cubicBezTo>
                  <a:cubicBezTo>
                    <a:pt x="686088" y="242317"/>
                    <a:pt x="697517" y="60707"/>
                    <a:pt x="653702" y="63882"/>
                  </a:cubicBezTo>
                  <a:cubicBezTo>
                    <a:pt x="461297" y="91187"/>
                    <a:pt x="268257" y="108967"/>
                    <a:pt x="75217" y="126747"/>
                  </a:cubicBezTo>
                  <a:cubicBezTo>
                    <a:pt x="87917" y="245492"/>
                    <a:pt x="110777" y="356617"/>
                    <a:pt x="119667" y="474726"/>
                  </a:cubicBezTo>
                  <a:cubicBezTo>
                    <a:pt x="127287" y="501397"/>
                    <a:pt x="109507" y="568072"/>
                    <a:pt x="150782" y="565532"/>
                  </a:cubicBezTo>
                  <a:cubicBezTo>
                    <a:pt x="333027" y="540767"/>
                    <a:pt x="519717" y="557276"/>
                    <a:pt x="700058" y="507112"/>
                  </a:cubicBezTo>
                  <a:cubicBezTo>
                    <a:pt x="759747" y="495047"/>
                    <a:pt x="701327" y="358522"/>
                    <a:pt x="705138" y="312167"/>
                  </a:cubicBezTo>
                  <a:cubicBezTo>
                    <a:pt x="729267" y="306451"/>
                    <a:pt x="721647" y="345187"/>
                    <a:pt x="761652" y="308357"/>
                  </a:cubicBezTo>
                  <a:cubicBezTo>
                    <a:pt x="775622" y="349632"/>
                    <a:pt x="820072" y="536957"/>
                    <a:pt x="761652" y="549022"/>
                  </a:cubicBezTo>
                  <a:close/>
                  <a:moveTo>
                    <a:pt x="700692" y="478537"/>
                  </a:moveTo>
                  <a:cubicBezTo>
                    <a:pt x="522892" y="538862"/>
                    <a:pt x="337472" y="526162"/>
                    <a:pt x="152687" y="542037"/>
                  </a:cubicBezTo>
                  <a:cubicBezTo>
                    <a:pt x="130462" y="412497"/>
                    <a:pt x="112682" y="276607"/>
                    <a:pt x="102522" y="144526"/>
                  </a:cubicBezTo>
                  <a:cubicBezTo>
                    <a:pt x="282227" y="127382"/>
                    <a:pt x="467012" y="96901"/>
                    <a:pt x="647988" y="93726"/>
                  </a:cubicBezTo>
                  <a:cubicBezTo>
                    <a:pt x="682913" y="218187"/>
                    <a:pt x="694342" y="348997"/>
                    <a:pt x="700692" y="478537"/>
                  </a:cubicBezTo>
                  <a:close/>
                  <a:moveTo>
                    <a:pt x="502572" y="293751"/>
                  </a:moveTo>
                  <a:cubicBezTo>
                    <a:pt x="436532" y="277876"/>
                    <a:pt x="374937" y="230251"/>
                    <a:pt x="307627" y="228982"/>
                  </a:cubicBezTo>
                  <a:cubicBezTo>
                    <a:pt x="338107" y="506476"/>
                    <a:pt x="291752" y="420117"/>
                    <a:pt x="515907" y="325501"/>
                  </a:cubicBezTo>
                  <a:cubicBezTo>
                    <a:pt x="562263" y="307722"/>
                    <a:pt x="538132" y="292482"/>
                    <a:pt x="502572" y="293751"/>
                  </a:cubicBezTo>
                  <a:close/>
                  <a:moveTo>
                    <a:pt x="352077" y="378207"/>
                  </a:moveTo>
                  <a:cubicBezTo>
                    <a:pt x="345727" y="360426"/>
                    <a:pt x="329217" y="301372"/>
                    <a:pt x="334297" y="258192"/>
                  </a:cubicBezTo>
                  <a:cubicBezTo>
                    <a:pt x="382557" y="262637"/>
                    <a:pt x="445422" y="296292"/>
                    <a:pt x="497492" y="306451"/>
                  </a:cubicBezTo>
                  <a:cubicBezTo>
                    <a:pt x="467012" y="341376"/>
                    <a:pt x="396527" y="363601"/>
                    <a:pt x="352077" y="37820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52" name="Google Shape;452;p8"/>
            <p:cNvSpPr/>
            <p:nvPr/>
          </p:nvSpPr>
          <p:spPr>
            <a:xfrm rot="1179229">
              <a:off x="6978602" y="547675"/>
              <a:ext cx="347146" cy="378286"/>
            </a:xfrm>
            <a:custGeom>
              <a:avLst/>
              <a:gdLst/>
              <a:ahLst/>
              <a:cxnLst/>
              <a:rect l="l" t="t" r="r" b="b"/>
              <a:pathLst>
                <a:path w="718509" h="782962" extrusionOk="0">
                  <a:moveTo>
                    <a:pt x="707390" y="178442"/>
                  </a:moveTo>
                  <a:cubicBezTo>
                    <a:pt x="705485" y="163837"/>
                    <a:pt x="700405" y="154947"/>
                    <a:pt x="683895" y="153042"/>
                  </a:cubicBezTo>
                  <a:cubicBezTo>
                    <a:pt x="685800" y="135897"/>
                    <a:pt x="673100" y="127642"/>
                    <a:pt x="665480" y="114942"/>
                  </a:cubicBezTo>
                  <a:cubicBezTo>
                    <a:pt x="664845" y="85097"/>
                    <a:pt x="638810" y="88907"/>
                    <a:pt x="618490" y="95257"/>
                  </a:cubicBezTo>
                  <a:cubicBezTo>
                    <a:pt x="595630" y="74302"/>
                    <a:pt x="582295" y="68587"/>
                    <a:pt x="555625" y="88272"/>
                  </a:cubicBezTo>
                  <a:cubicBezTo>
                    <a:pt x="523875" y="100972"/>
                    <a:pt x="523240" y="30487"/>
                    <a:pt x="488315" y="60332"/>
                  </a:cubicBezTo>
                  <a:cubicBezTo>
                    <a:pt x="445135" y="96527"/>
                    <a:pt x="462915" y="-3803"/>
                    <a:pt x="385445" y="42552"/>
                  </a:cubicBezTo>
                  <a:cubicBezTo>
                    <a:pt x="359410" y="-34918"/>
                    <a:pt x="319405" y="13977"/>
                    <a:pt x="274320" y="29852"/>
                  </a:cubicBezTo>
                  <a:cubicBezTo>
                    <a:pt x="182245" y="239402"/>
                    <a:pt x="65405" y="447047"/>
                    <a:pt x="0" y="662312"/>
                  </a:cubicBezTo>
                  <a:cubicBezTo>
                    <a:pt x="161925" y="678822"/>
                    <a:pt x="313055" y="747402"/>
                    <a:pt x="471170" y="782962"/>
                  </a:cubicBezTo>
                  <a:cubicBezTo>
                    <a:pt x="532130" y="658502"/>
                    <a:pt x="575310" y="535947"/>
                    <a:pt x="636905" y="413392"/>
                  </a:cubicBezTo>
                  <a:cubicBezTo>
                    <a:pt x="664210" y="349892"/>
                    <a:pt x="688975" y="285757"/>
                    <a:pt x="714375" y="221622"/>
                  </a:cubicBezTo>
                  <a:cubicBezTo>
                    <a:pt x="718185" y="205747"/>
                    <a:pt x="723900" y="190507"/>
                    <a:pt x="707390" y="178442"/>
                  </a:cubicBezTo>
                  <a:close/>
                  <a:moveTo>
                    <a:pt x="655955" y="152407"/>
                  </a:moveTo>
                  <a:cubicBezTo>
                    <a:pt x="652780" y="161297"/>
                    <a:pt x="650240" y="170187"/>
                    <a:pt x="646430" y="180347"/>
                  </a:cubicBezTo>
                  <a:cubicBezTo>
                    <a:pt x="604520" y="162567"/>
                    <a:pt x="608330" y="116847"/>
                    <a:pt x="655955" y="152407"/>
                  </a:cubicBezTo>
                  <a:close/>
                  <a:moveTo>
                    <a:pt x="561975" y="127642"/>
                  </a:moveTo>
                  <a:cubicBezTo>
                    <a:pt x="572770" y="118117"/>
                    <a:pt x="577850" y="125737"/>
                    <a:pt x="590550" y="133992"/>
                  </a:cubicBezTo>
                  <a:cubicBezTo>
                    <a:pt x="576580" y="138437"/>
                    <a:pt x="558800" y="146057"/>
                    <a:pt x="561975" y="127642"/>
                  </a:cubicBezTo>
                  <a:close/>
                  <a:moveTo>
                    <a:pt x="353695" y="33027"/>
                  </a:moveTo>
                  <a:cubicBezTo>
                    <a:pt x="351155" y="47632"/>
                    <a:pt x="334010" y="34297"/>
                    <a:pt x="323215" y="31757"/>
                  </a:cubicBezTo>
                  <a:cubicBezTo>
                    <a:pt x="334010" y="17152"/>
                    <a:pt x="350520" y="17787"/>
                    <a:pt x="353695" y="33027"/>
                  </a:cubicBezTo>
                  <a:close/>
                  <a:moveTo>
                    <a:pt x="43180" y="618497"/>
                  </a:moveTo>
                  <a:cubicBezTo>
                    <a:pt x="46990" y="609607"/>
                    <a:pt x="54610" y="612147"/>
                    <a:pt x="59055" y="613417"/>
                  </a:cubicBezTo>
                  <a:cubicBezTo>
                    <a:pt x="99060" y="635642"/>
                    <a:pt x="160020" y="625482"/>
                    <a:pt x="189865" y="659137"/>
                  </a:cubicBezTo>
                  <a:cubicBezTo>
                    <a:pt x="140970" y="652152"/>
                    <a:pt x="87630" y="638817"/>
                    <a:pt x="43180" y="618497"/>
                  </a:cubicBezTo>
                  <a:close/>
                  <a:moveTo>
                    <a:pt x="201295" y="663582"/>
                  </a:moveTo>
                  <a:cubicBezTo>
                    <a:pt x="198755" y="662312"/>
                    <a:pt x="196215" y="661677"/>
                    <a:pt x="193675" y="660407"/>
                  </a:cubicBezTo>
                  <a:cubicBezTo>
                    <a:pt x="196215" y="660407"/>
                    <a:pt x="199390" y="659772"/>
                    <a:pt x="201930" y="659772"/>
                  </a:cubicBezTo>
                  <a:cubicBezTo>
                    <a:pt x="201295" y="661042"/>
                    <a:pt x="201295" y="662312"/>
                    <a:pt x="201295" y="663582"/>
                  </a:cubicBezTo>
                  <a:close/>
                  <a:moveTo>
                    <a:pt x="228600" y="667392"/>
                  </a:moveTo>
                  <a:cubicBezTo>
                    <a:pt x="246380" y="662312"/>
                    <a:pt x="262255" y="666122"/>
                    <a:pt x="276860" y="680727"/>
                  </a:cubicBezTo>
                  <a:cubicBezTo>
                    <a:pt x="256540" y="687077"/>
                    <a:pt x="242570" y="678822"/>
                    <a:pt x="228600" y="667392"/>
                  </a:cubicBezTo>
                  <a:close/>
                  <a:moveTo>
                    <a:pt x="434975" y="704222"/>
                  </a:moveTo>
                  <a:cubicBezTo>
                    <a:pt x="306070" y="664852"/>
                    <a:pt x="177800" y="628657"/>
                    <a:pt x="47625" y="588652"/>
                  </a:cubicBezTo>
                  <a:cubicBezTo>
                    <a:pt x="114935" y="409582"/>
                    <a:pt x="198120" y="233052"/>
                    <a:pt x="284480" y="61602"/>
                  </a:cubicBezTo>
                  <a:cubicBezTo>
                    <a:pt x="314960" y="97162"/>
                    <a:pt x="369570" y="94622"/>
                    <a:pt x="323215" y="62872"/>
                  </a:cubicBezTo>
                  <a:cubicBezTo>
                    <a:pt x="340995" y="59697"/>
                    <a:pt x="354330" y="64777"/>
                    <a:pt x="369570" y="70492"/>
                  </a:cubicBezTo>
                  <a:cubicBezTo>
                    <a:pt x="377825" y="143517"/>
                    <a:pt x="474980" y="111132"/>
                    <a:pt x="398145" y="86367"/>
                  </a:cubicBezTo>
                  <a:cubicBezTo>
                    <a:pt x="411480" y="67952"/>
                    <a:pt x="439420" y="83827"/>
                    <a:pt x="457200" y="89542"/>
                  </a:cubicBezTo>
                  <a:cubicBezTo>
                    <a:pt x="461010" y="179712"/>
                    <a:pt x="532130" y="156852"/>
                    <a:pt x="506095" y="131452"/>
                  </a:cubicBezTo>
                  <a:cubicBezTo>
                    <a:pt x="485140" y="128912"/>
                    <a:pt x="480695" y="129547"/>
                    <a:pt x="483870" y="104147"/>
                  </a:cubicBezTo>
                  <a:cubicBezTo>
                    <a:pt x="501650" y="101607"/>
                    <a:pt x="518795" y="107957"/>
                    <a:pt x="536575" y="110497"/>
                  </a:cubicBezTo>
                  <a:cubicBezTo>
                    <a:pt x="542290" y="147327"/>
                    <a:pt x="556260" y="169552"/>
                    <a:pt x="595630" y="161932"/>
                  </a:cubicBezTo>
                  <a:cubicBezTo>
                    <a:pt x="610235" y="174632"/>
                    <a:pt x="624205" y="186697"/>
                    <a:pt x="638810" y="199397"/>
                  </a:cubicBezTo>
                  <a:cubicBezTo>
                    <a:pt x="590550" y="376562"/>
                    <a:pt x="498475" y="533407"/>
                    <a:pt x="434975" y="704222"/>
                  </a:cubicBezTo>
                  <a:close/>
                  <a:moveTo>
                    <a:pt x="560705" y="508642"/>
                  </a:moveTo>
                  <a:cubicBezTo>
                    <a:pt x="560705" y="508642"/>
                    <a:pt x="560705" y="508007"/>
                    <a:pt x="560705" y="508642"/>
                  </a:cubicBezTo>
                  <a:cubicBezTo>
                    <a:pt x="561340" y="509277"/>
                    <a:pt x="561975" y="509912"/>
                    <a:pt x="562610" y="509912"/>
                  </a:cubicBezTo>
                  <a:cubicBezTo>
                    <a:pt x="561975" y="509277"/>
                    <a:pt x="561340" y="509277"/>
                    <a:pt x="560705" y="508642"/>
                  </a:cubicBezTo>
                  <a:close/>
                  <a:moveTo>
                    <a:pt x="602615" y="438792"/>
                  </a:moveTo>
                  <a:cubicBezTo>
                    <a:pt x="588010" y="457842"/>
                    <a:pt x="586740" y="504832"/>
                    <a:pt x="561340" y="508007"/>
                  </a:cubicBezTo>
                  <a:cubicBezTo>
                    <a:pt x="607695" y="405772"/>
                    <a:pt x="632460" y="297822"/>
                    <a:pt x="690245" y="201302"/>
                  </a:cubicBezTo>
                  <a:cubicBezTo>
                    <a:pt x="678180" y="284487"/>
                    <a:pt x="633730" y="360052"/>
                    <a:pt x="602615" y="438792"/>
                  </a:cubicBezTo>
                  <a:close/>
                  <a:moveTo>
                    <a:pt x="313690" y="335287"/>
                  </a:moveTo>
                  <a:cubicBezTo>
                    <a:pt x="297815" y="333382"/>
                    <a:pt x="197485" y="287027"/>
                    <a:pt x="229870" y="330842"/>
                  </a:cubicBezTo>
                  <a:cubicBezTo>
                    <a:pt x="312420" y="365767"/>
                    <a:pt x="409575" y="363862"/>
                    <a:pt x="485775" y="412757"/>
                  </a:cubicBezTo>
                  <a:cubicBezTo>
                    <a:pt x="496570" y="419107"/>
                    <a:pt x="505460" y="426092"/>
                    <a:pt x="517525" y="415297"/>
                  </a:cubicBezTo>
                  <a:cubicBezTo>
                    <a:pt x="468630" y="357512"/>
                    <a:pt x="381000" y="360052"/>
                    <a:pt x="313690" y="335287"/>
                  </a:cubicBezTo>
                  <a:close/>
                  <a:moveTo>
                    <a:pt x="247650" y="245752"/>
                  </a:moveTo>
                  <a:cubicBezTo>
                    <a:pt x="237490" y="288932"/>
                    <a:pt x="370205" y="285757"/>
                    <a:pt x="402590" y="304172"/>
                  </a:cubicBezTo>
                  <a:cubicBezTo>
                    <a:pt x="441325" y="314332"/>
                    <a:pt x="480060" y="325762"/>
                    <a:pt x="514985" y="346717"/>
                  </a:cubicBezTo>
                  <a:cubicBezTo>
                    <a:pt x="520065" y="349892"/>
                    <a:pt x="526415" y="350527"/>
                    <a:pt x="528955" y="344812"/>
                  </a:cubicBezTo>
                  <a:cubicBezTo>
                    <a:pt x="528955" y="296552"/>
                    <a:pt x="299720" y="266072"/>
                    <a:pt x="247650" y="245752"/>
                  </a:cubicBezTo>
                  <a:close/>
                  <a:moveTo>
                    <a:pt x="190500" y="440062"/>
                  </a:moveTo>
                  <a:cubicBezTo>
                    <a:pt x="114300" y="454032"/>
                    <a:pt x="260350" y="477527"/>
                    <a:pt x="276860" y="483242"/>
                  </a:cubicBezTo>
                  <a:cubicBezTo>
                    <a:pt x="335915" y="490862"/>
                    <a:pt x="387350" y="520072"/>
                    <a:pt x="443230" y="535947"/>
                  </a:cubicBezTo>
                  <a:cubicBezTo>
                    <a:pt x="503555" y="508642"/>
                    <a:pt x="214630" y="446412"/>
                    <a:pt x="190500" y="440062"/>
                  </a:cubicBezTo>
                  <a:close/>
                  <a:moveTo>
                    <a:pt x="268605" y="189237"/>
                  </a:moveTo>
                  <a:cubicBezTo>
                    <a:pt x="246380" y="228607"/>
                    <a:pt x="356870" y="221622"/>
                    <a:pt x="381000" y="234322"/>
                  </a:cubicBezTo>
                  <a:cubicBezTo>
                    <a:pt x="434340" y="241307"/>
                    <a:pt x="481330" y="267977"/>
                    <a:pt x="532130" y="281312"/>
                  </a:cubicBezTo>
                  <a:cubicBezTo>
                    <a:pt x="610870" y="260992"/>
                    <a:pt x="292735" y="193047"/>
                    <a:pt x="268605" y="189237"/>
                  </a:cubicBezTo>
                  <a:close/>
                  <a:moveTo>
                    <a:pt x="529590" y="191777"/>
                  </a:moveTo>
                  <a:cubicBezTo>
                    <a:pt x="450215" y="181617"/>
                    <a:pt x="375920" y="153042"/>
                    <a:pt x="297815" y="136532"/>
                  </a:cubicBezTo>
                  <a:cubicBezTo>
                    <a:pt x="245745" y="161932"/>
                    <a:pt x="375920" y="169552"/>
                    <a:pt x="391795" y="180982"/>
                  </a:cubicBezTo>
                  <a:cubicBezTo>
                    <a:pt x="440055" y="196222"/>
                    <a:pt x="493395" y="197492"/>
                    <a:pt x="538480" y="220352"/>
                  </a:cubicBezTo>
                  <a:cubicBezTo>
                    <a:pt x="547370" y="224797"/>
                    <a:pt x="560070" y="217177"/>
                    <a:pt x="560070" y="205747"/>
                  </a:cubicBezTo>
                  <a:cubicBezTo>
                    <a:pt x="554990" y="193682"/>
                    <a:pt x="541020" y="193682"/>
                    <a:pt x="529590" y="191777"/>
                  </a:cubicBezTo>
                  <a:close/>
                  <a:moveTo>
                    <a:pt x="210185" y="381642"/>
                  </a:moveTo>
                  <a:cubicBezTo>
                    <a:pt x="205105" y="407677"/>
                    <a:pt x="219710" y="401327"/>
                    <a:pt x="234950" y="405137"/>
                  </a:cubicBezTo>
                  <a:cubicBezTo>
                    <a:pt x="308610" y="414027"/>
                    <a:pt x="380365" y="435617"/>
                    <a:pt x="449580" y="460382"/>
                  </a:cubicBezTo>
                  <a:cubicBezTo>
                    <a:pt x="534670" y="436887"/>
                    <a:pt x="233680" y="381007"/>
                    <a:pt x="210185" y="381642"/>
                  </a:cubicBezTo>
                  <a:close/>
                  <a:moveTo>
                    <a:pt x="158115" y="502292"/>
                  </a:moveTo>
                  <a:cubicBezTo>
                    <a:pt x="135890" y="498482"/>
                    <a:pt x="132080" y="519437"/>
                    <a:pt x="150495" y="523247"/>
                  </a:cubicBezTo>
                  <a:cubicBezTo>
                    <a:pt x="202565" y="528327"/>
                    <a:pt x="250190" y="551187"/>
                    <a:pt x="300355" y="561982"/>
                  </a:cubicBezTo>
                  <a:cubicBezTo>
                    <a:pt x="330200" y="530867"/>
                    <a:pt x="177165" y="511182"/>
                    <a:pt x="158115" y="50229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53" name="Google Shape;453;p8"/>
            <p:cNvSpPr/>
            <p:nvPr/>
          </p:nvSpPr>
          <p:spPr>
            <a:xfrm>
              <a:off x="980841" y="910413"/>
              <a:ext cx="326644" cy="367792"/>
            </a:xfrm>
            <a:custGeom>
              <a:avLst/>
              <a:gdLst/>
              <a:ahLst/>
              <a:cxnLst/>
              <a:rect l="l" t="t" r="r" b="b"/>
              <a:pathLst>
                <a:path w="673492" h="758335" extrusionOk="0">
                  <a:moveTo>
                    <a:pt x="673374" y="561486"/>
                  </a:moveTo>
                  <a:cubicBezTo>
                    <a:pt x="620034" y="462426"/>
                    <a:pt x="597174" y="341776"/>
                    <a:pt x="553359" y="235731"/>
                  </a:cubicBezTo>
                  <a:cubicBezTo>
                    <a:pt x="527959" y="165881"/>
                    <a:pt x="499384" y="97301"/>
                    <a:pt x="477794" y="26181"/>
                  </a:cubicBezTo>
                  <a:cubicBezTo>
                    <a:pt x="475254" y="15386"/>
                    <a:pt x="467634" y="-1759"/>
                    <a:pt x="454934" y="146"/>
                  </a:cubicBezTo>
                  <a:cubicBezTo>
                    <a:pt x="404769" y="24276"/>
                    <a:pt x="-2266" y="86506"/>
                    <a:pt x="34564" y="136036"/>
                  </a:cubicBezTo>
                  <a:cubicBezTo>
                    <a:pt x="28849" y="139846"/>
                    <a:pt x="23769" y="143656"/>
                    <a:pt x="17419" y="147466"/>
                  </a:cubicBezTo>
                  <a:cubicBezTo>
                    <a:pt x="22499" y="196996"/>
                    <a:pt x="-33381" y="231286"/>
                    <a:pt x="32024" y="268116"/>
                  </a:cubicBezTo>
                  <a:cubicBezTo>
                    <a:pt x="31389" y="291611"/>
                    <a:pt x="36469" y="315106"/>
                    <a:pt x="54884" y="332886"/>
                  </a:cubicBezTo>
                  <a:cubicBezTo>
                    <a:pt x="36469" y="370986"/>
                    <a:pt x="33929" y="384956"/>
                    <a:pt x="68854" y="435756"/>
                  </a:cubicBezTo>
                  <a:cubicBezTo>
                    <a:pt x="61234" y="452901"/>
                    <a:pt x="66314" y="470046"/>
                    <a:pt x="79014" y="484016"/>
                  </a:cubicBezTo>
                  <a:cubicBezTo>
                    <a:pt x="104414" y="513861"/>
                    <a:pt x="66314" y="558946"/>
                    <a:pt x="104414" y="580536"/>
                  </a:cubicBezTo>
                  <a:cubicBezTo>
                    <a:pt x="115209" y="625621"/>
                    <a:pt x="115209" y="689121"/>
                    <a:pt x="167914" y="701821"/>
                  </a:cubicBezTo>
                  <a:cubicBezTo>
                    <a:pt x="198394" y="706266"/>
                    <a:pt x="186964" y="743096"/>
                    <a:pt x="210459" y="758336"/>
                  </a:cubicBezTo>
                  <a:cubicBezTo>
                    <a:pt x="250464" y="731031"/>
                    <a:pt x="296184" y="718966"/>
                    <a:pt x="342539" y="708806"/>
                  </a:cubicBezTo>
                  <a:cubicBezTo>
                    <a:pt x="399054" y="687216"/>
                    <a:pt x="456839" y="670071"/>
                    <a:pt x="515894" y="651656"/>
                  </a:cubicBezTo>
                  <a:cubicBezTo>
                    <a:pt x="555899" y="628161"/>
                    <a:pt x="620669" y="634511"/>
                    <a:pt x="648609" y="599586"/>
                  </a:cubicBezTo>
                  <a:cubicBezTo>
                    <a:pt x="653689" y="581806"/>
                    <a:pt x="675279" y="581806"/>
                    <a:pt x="673374" y="561486"/>
                  </a:cubicBezTo>
                  <a:close/>
                  <a:moveTo>
                    <a:pt x="30754" y="205886"/>
                  </a:moveTo>
                  <a:cubicBezTo>
                    <a:pt x="33929" y="217951"/>
                    <a:pt x="36469" y="225571"/>
                    <a:pt x="37739" y="233191"/>
                  </a:cubicBezTo>
                  <a:cubicBezTo>
                    <a:pt x="28849" y="257956"/>
                    <a:pt x="5354" y="221761"/>
                    <a:pt x="30754" y="205886"/>
                  </a:cubicBezTo>
                  <a:close/>
                  <a:moveTo>
                    <a:pt x="59964" y="196996"/>
                  </a:moveTo>
                  <a:cubicBezTo>
                    <a:pt x="55519" y="196996"/>
                    <a:pt x="52979" y="196996"/>
                    <a:pt x="53614" y="191916"/>
                  </a:cubicBezTo>
                  <a:cubicBezTo>
                    <a:pt x="56789" y="192551"/>
                    <a:pt x="58694" y="195091"/>
                    <a:pt x="59964" y="196996"/>
                  </a:cubicBezTo>
                  <a:cubicBezTo>
                    <a:pt x="59964" y="200171"/>
                    <a:pt x="59329" y="202711"/>
                    <a:pt x="60599" y="205251"/>
                  </a:cubicBezTo>
                  <a:cubicBezTo>
                    <a:pt x="59329" y="202711"/>
                    <a:pt x="59964" y="199536"/>
                    <a:pt x="59964" y="196996"/>
                  </a:cubicBezTo>
                  <a:close/>
                  <a:moveTo>
                    <a:pt x="80284" y="409721"/>
                  </a:moveTo>
                  <a:cubicBezTo>
                    <a:pt x="61869" y="404641"/>
                    <a:pt x="59964" y="386226"/>
                    <a:pt x="68219" y="366541"/>
                  </a:cubicBezTo>
                  <a:cubicBezTo>
                    <a:pt x="81554" y="380511"/>
                    <a:pt x="84729" y="390036"/>
                    <a:pt x="80284" y="409721"/>
                  </a:cubicBezTo>
                  <a:close/>
                  <a:moveTo>
                    <a:pt x="72664" y="259226"/>
                  </a:moveTo>
                  <a:cubicBezTo>
                    <a:pt x="75204" y="259861"/>
                    <a:pt x="74569" y="260496"/>
                    <a:pt x="73934" y="262401"/>
                  </a:cubicBezTo>
                  <a:cubicBezTo>
                    <a:pt x="71394" y="262401"/>
                    <a:pt x="72029" y="261131"/>
                    <a:pt x="72664" y="259226"/>
                  </a:cubicBezTo>
                  <a:close/>
                  <a:moveTo>
                    <a:pt x="96159" y="445281"/>
                  </a:moveTo>
                  <a:cubicBezTo>
                    <a:pt x="106319" y="456711"/>
                    <a:pt x="113304" y="466236"/>
                    <a:pt x="105684" y="482746"/>
                  </a:cubicBezTo>
                  <a:cubicBezTo>
                    <a:pt x="92349" y="471316"/>
                    <a:pt x="81554" y="462426"/>
                    <a:pt x="96159" y="445281"/>
                  </a:cubicBezTo>
                  <a:close/>
                  <a:moveTo>
                    <a:pt x="98699" y="339236"/>
                  </a:moveTo>
                  <a:cubicBezTo>
                    <a:pt x="103144" y="352571"/>
                    <a:pt x="105684" y="362096"/>
                    <a:pt x="110129" y="376066"/>
                  </a:cubicBezTo>
                  <a:cubicBezTo>
                    <a:pt x="96159" y="359556"/>
                    <a:pt x="96159" y="359556"/>
                    <a:pt x="98699" y="339236"/>
                  </a:cubicBezTo>
                  <a:close/>
                  <a:moveTo>
                    <a:pt x="122829" y="558311"/>
                  </a:moveTo>
                  <a:cubicBezTo>
                    <a:pt x="94254" y="564026"/>
                    <a:pt x="106319" y="529736"/>
                    <a:pt x="119654" y="507511"/>
                  </a:cubicBezTo>
                  <a:cubicBezTo>
                    <a:pt x="126639" y="527196"/>
                    <a:pt x="143784" y="543706"/>
                    <a:pt x="122829" y="558311"/>
                  </a:cubicBezTo>
                  <a:close/>
                  <a:moveTo>
                    <a:pt x="136164" y="584981"/>
                  </a:moveTo>
                  <a:cubicBezTo>
                    <a:pt x="148864" y="589426"/>
                    <a:pt x="148229" y="597681"/>
                    <a:pt x="145689" y="606571"/>
                  </a:cubicBezTo>
                  <a:cubicBezTo>
                    <a:pt x="129814" y="626891"/>
                    <a:pt x="125369" y="595776"/>
                    <a:pt x="136164" y="584981"/>
                  </a:cubicBezTo>
                  <a:close/>
                  <a:moveTo>
                    <a:pt x="148864" y="645941"/>
                  </a:moveTo>
                  <a:cubicBezTo>
                    <a:pt x="166644" y="642131"/>
                    <a:pt x="169819" y="663086"/>
                    <a:pt x="171089" y="675786"/>
                  </a:cubicBezTo>
                  <a:cubicBezTo>
                    <a:pt x="155849" y="687851"/>
                    <a:pt x="141879" y="664356"/>
                    <a:pt x="148864" y="645941"/>
                  </a:cubicBezTo>
                  <a:close/>
                  <a:moveTo>
                    <a:pt x="222524" y="723411"/>
                  </a:moveTo>
                  <a:cubicBezTo>
                    <a:pt x="221889" y="722141"/>
                    <a:pt x="221254" y="720871"/>
                    <a:pt x="220619" y="719601"/>
                  </a:cubicBezTo>
                  <a:cubicBezTo>
                    <a:pt x="222524" y="718331"/>
                    <a:pt x="223794" y="718966"/>
                    <a:pt x="224429" y="721506"/>
                  </a:cubicBezTo>
                  <a:cubicBezTo>
                    <a:pt x="223159" y="722141"/>
                    <a:pt x="223159" y="722776"/>
                    <a:pt x="222524" y="723411"/>
                  </a:cubicBezTo>
                  <a:close/>
                  <a:moveTo>
                    <a:pt x="248559" y="709441"/>
                  </a:moveTo>
                  <a:cubicBezTo>
                    <a:pt x="251099" y="699281"/>
                    <a:pt x="261259" y="696106"/>
                    <a:pt x="269514" y="693566"/>
                  </a:cubicBezTo>
                  <a:cubicBezTo>
                    <a:pt x="355239" y="675151"/>
                    <a:pt x="435884" y="637051"/>
                    <a:pt x="520974" y="623716"/>
                  </a:cubicBezTo>
                  <a:cubicBezTo>
                    <a:pt x="502559" y="639591"/>
                    <a:pt x="282849" y="718966"/>
                    <a:pt x="248559" y="709441"/>
                  </a:cubicBezTo>
                  <a:close/>
                  <a:moveTo>
                    <a:pt x="523514" y="623081"/>
                  </a:moveTo>
                  <a:cubicBezTo>
                    <a:pt x="524784" y="622446"/>
                    <a:pt x="525419" y="621811"/>
                    <a:pt x="526689" y="621176"/>
                  </a:cubicBezTo>
                  <a:cubicBezTo>
                    <a:pt x="526054" y="622446"/>
                    <a:pt x="524784" y="623081"/>
                    <a:pt x="523514" y="623081"/>
                  </a:cubicBezTo>
                  <a:close/>
                  <a:moveTo>
                    <a:pt x="232684" y="682771"/>
                  </a:moveTo>
                  <a:cubicBezTo>
                    <a:pt x="222524" y="671341"/>
                    <a:pt x="222524" y="658006"/>
                    <a:pt x="216809" y="642766"/>
                  </a:cubicBezTo>
                  <a:cubicBezTo>
                    <a:pt x="254274" y="607841"/>
                    <a:pt x="182519" y="602126"/>
                    <a:pt x="206649" y="563391"/>
                  </a:cubicBezTo>
                  <a:cubicBezTo>
                    <a:pt x="190139" y="545611"/>
                    <a:pt x="173629" y="525926"/>
                    <a:pt x="174264" y="497986"/>
                  </a:cubicBezTo>
                  <a:cubicBezTo>
                    <a:pt x="237129" y="492906"/>
                    <a:pt x="139974" y="468141"/>
                    <a:pt x="148229" y="412261"/>
                  </a:cubicBezTo>
                  <a:cubicBezTo>
                    <a:pt x="155849" y="415436"/>
                    <a:pt x="162834" y="418611"/>
                    <a:pt x="172359" y="421786"/>
                  </a:cubicBezTo>
                  <a:cubicBezTo>
                    <a:pt x="172994" y="394481"/>
                    <a:pt x="151404" y="390671"/>
                    <a:pt x="136164" y="381781"/>
                  </a:cubicBezTo>
                  <a:cubicBezTo>
                    <a:pt x="132354" y="370351"/>
                    <a:pt x="127274" y="360191"/>
                    <a:pt x="128544" y="347491"/>
                  </a:cubicBezTo>
                  <a:cubicBezTo>
                    <a:pt x="134894" y="346856"/>
                    <a:pt x="139974" y="346221"/>
                    <a:pt x="145054" y="346221"/>
                  </a:cubicBezTo>
                  <a:cubicBezTo>
                    <a:pt x="160294" y="320821"/>
                    <a:pt x="97429" y="315741"/>
                    <a:pt x="103779" y="266211"/>
                  </a:cubicBezTo>
                  <a:cubicBezTo>
                    <a:pt x="110129" y="264941"/>
                    <a:pt x="115209" y="264306"/>
                    <a:pt x="122194" y="263036"/>
                  </a:cubicBezTo>
                  <a:cubicBezTo>
                    <a:pt x="119654" y="230651"/>
                    <a:pt x="87269" y="233826"/>
                    <a:pt x="84094" y="197631"/>
                  </a:cubicBezTo>
                  <a:cubicBezTo>
                    <a:pt x="89809" y="194456"/>
                    <a:pt x="95524" y="191281"/>
                    <a:pt x="103144" y="186836"/>
                  </a:cubicBezTo>
                  <a:cubicBezTo>
                    <a:pt x="84094" y="166516"/>
                    <a:pt x="63139" y="158261"/>
                    <a:pt x="62504" y="125876"/>
                  </a:cubicBezTo>
                  <a:cubicBezTo>
                    <a:pt x="184424" y="76346"/>
                    <a:pt x="322219" y="50946"/>
                    <a:pt x="451759" y="25546"/>
                  </a:cubicBezTo>
                  <a:cubicBezTo>
                    <a:pt x="519069" y="198266"/>
                    <a:pt x="592094" y="374796"/>
                    <a:pt x="635909" y="555771"/>
                  </a:cubicBezTo>
                  <a:cubicBezTo>
                    <a:pt x="508274" y="616096"/>
                    <a:pt x="366669" y="643401"/>
                    <a:pt x="232684" y="682771"/>
                  </a:cubicBezTo>
                  <a:close/>
                  <a:moveTo>
                    <a:pt x="397784" y="69361"/>
                  </a:moveTo>
                  <a:cubicBezTo>
                    <a:pt x="303804" y="94126"/>
                    <a:pt x="210459" y="117621"/>
                    <a:pt x="117114" y="145561"/>
                  </a:cubicBezTo>
                  <a:cubicBezTo>
                    <a:pt x="171724" y="303041"/>
                    <a:pt x="205379" y="466236"/>
                    <a:pt x="253004" y="625621"/>
                  </a:cubicBezTo>
                  <a:cubicBezTo>
                    <a:pt x="256179" y="635146"/>
                    <a:pt x="265069" y="638956"/>
                    <a:pt x="273324" y="633876"/>
                  </a:cubicBezTo>
                  <a:cubicBezTo>
                    <a:pt x="378734" y="598951"/>
                    <a:pt x="487954" y="572916"/>
                    <a:pt x="593999" y="537356"/>
                  </a:cubicBezTo>
                  <a:cubicBezTo>
                    <a:pt x="560344" y="406546"/>
                    <a:pt x="498749" y="280816"/>
                    <a:pt x="461919" y="148736"/>
                  </a:cubicBezTo>
                  <a:cubicBezTo>
                    <a:pt x="451124" y="116351"/>
                    <a:pt x="444774" y="54756"/>
                    <a:pt x="397784" y="69361"/>
                  </a:cubicBezTo>
                  <a:close/>
                  <a:moveTo>
                    <a:pt x="415564" y="90951"/>
                  </a:moveTo>
                  <a:cubicBezTo>
                    <a:pt x="425089" y="97936"/>
                    <a:pt x="427629" y="107461"/>
                    <a:pt x="426359" y="122066"/>
                  </a:cubicBezTo>
                  <a:cubicBezTo>
                    <a:pt x="375559" y="158896"/>
                    <a:pt x="350159" y="80156"/>
                    <a:pt x="415564" y="90951"/>
                  </a:cubicBezTo>
                  <a:close/>
                  <a:moveTo>
                    <a:pt x="433344" y="378606"/>
                  </a:moveTo>
                  <a:cubicBezTo>
                    <a:pt x="425724" y="381146"/>
                    <a:pt x="418739" y="383051"/>
                    <a:pt x="413024" y="384321"/>
                  </a:cubicBezTo>
                  <a:cubicBezTo>
                    <a:pt x="395879" y="367176"/>
                    <a:pt x="387624" y="339871"/>
                    <a:pt x="425089" y="339871"/>
                  </a:cubicBezTo>
                  <a:cubicBezTo>
                    <a:pt x="430804" y="350666"/>
                    <a:pt x="434614" y="362096"/>
                    <a:pt x="433344" y="378606"/>
                  </a:cubicBezTo>
                  <a:close/>
                  <a:moveTo>
                    <a:pt x="423819" y="437661"/>
                  </a:moveTo>
                  <a:cubicBezTo>
                    <a:pt x="419374" y="426866"/>
                    <a:pt x="416834" y="420516"/>
                    <a:pt x="414294" y="409086"/>
                  </a:cubicBezTo>
                  <a:cubicBezTo>
                    <a:pt x="453664" y="375431"/>
                    <a:pt x="471444" y="442741"/>
                    <a:pt x="423819" y="437661"/>
                  </a:cubicBezTo>
                  <a:close/>
                  <a:moveTo>
                    <a:pt x="284754" y="308756"/>
                  </a:moveTo>
                  <a:cubicBezTo>
                    <a:pt x="299359" y="319551"/>
                    <a:pt x="299994" y="334156"/>
                    <a:pt x="306344" y="350666"/>
                  </a:cubicBezTo>
                  <a:cubicBezTo>
                    <a:pt x="293009" y="362096"/>
                    <a:pt x="280309" y="362096"/>
                    <a:pt x="267609" y="365271"/>
                  </a:cubicBezTo>
                  <a:cubicBezTo>
                    <a:pt x="258719" y="351936"/>
                    <a:pt x="255544" y="338601"/>
                    <a:pt x="254909" y="322091"/>
                  </a:cubicBezTo>
                  <a:cubicBezTo>
                    <a:pt x="265069" y="317646"/>
                    <a:pt x="273959" y="313201"/>
                    <a:pt x="284754" y="308756"/>
                  </a:cubicBezTo>
                  <a:close/>
                  <a:moveTo>
                    <a:pt x="249194" y="297961"/>
                  </a:moveTo>
                  <a:cubicBezTo>
                    <a:pt x="244749" y="285896"/>
                    <a:pt x="240939" y="275101"/>
                    <a:pt x="237129" y="263671"/>
                  </a:cubicBezTo>
                  <a:cubicBezTo>
                    <a:pt x="248559" y="257321"/>
                    <a:pt x="258719" y="252876"/>
                    <a:pt x="272054" y="254146"/>
                  </a:cubicBezTo>
                  <a:cubicBezTo>
                    <a:pt x="287294" y="278276"/>
                    <a:pt x="289834" y="297961"/>
                    <a:pt x="249194" y="297961"/>
                  </a:cubicBezTo>
                  <a:close/>
                  <a:moveTo>
                    <a:pt x="312059" y="285261"/>
                  </a:moveTo>
                  <a:cubicBezTo>
                    <a:pt x="297454" y="273831"/>
                    <a:pt x="299359" y="260496"/>
                    <a:pt x="297454" y="248431"/>
                  </a:cubicBezTo>
                  <a:cubicBezTo>
                    <a:pt x="307614" y="236366"/>
                    <a:pt x="320949" y="233191"/>
                    <a:pt x="334284" y="230651"/>
                  </a:cubicBezTo>
                  <a:cubicBezTo>
                    <a:pt x="346984" y="240811"/>
                    <a:pt x="344444" y="256051"/>
                    <a:pt x="350159" y="268116"/>
                  </a:cubicBezTo>
                  <a:cubicBezTo>
                    <a:pt x="339999" y="283356"/>
                    <a:pt x="322854" y="278276"/>
                    <a:pt x="312059" y="285261"/>
                  </a:cubicBezTo>
                  <a:close/>
                  <a:moveTo>
                    <a:pt x="369209" y="328441"/>
                  </a:moveTo>
                  <a:cubicBezTo>
                    <a:pt x="357144" y="339871"/>
                    <a:pt x="343174" y="344316"/>
                    <a:pt x="327299" y="348126"/>
                  </a:cubicBezTo>
                  <a:cubicBezTo>
                    <a:pt x="322219" y="333521"/>
                    <a:pt x="317139" y="320186"/>
                    <a:pt x="310154" y="301771"/>
                  </a:cubicBezTo>
                  <a:cubicBezTo>
                    <a:pt x="326029" y="297326"/>
                    <a:pt x="338094" y="294151"/>
                    <a:pt x="349524" y="290976"/>
                  </a:cubicBezTo>
                  <a:cubicBezTo>
                    <a:pt x="364764" y="301136"/>
                    <a:pt x="364129" y="315741"/>
                    <a:pt x="369209" y="328441"/>
                  </a:cubicBezTo>
                  <a:close/>
                  <a:moveTo>
                    <a:pt x="308249" y="374796"/>
                  </a:moveTo>
                  <a:cubicBezTo>
                    <a:pt x="317139" y="386226"/>
                    <a:pt x="320949" y="398926"/>
                    <a:pt x="323489" y="416071"/>
                  </a:cubicBezTo>
                  <a:cubicBezTo>
                    <a:pt x="308884" y="420516"/>
                    <a:pt x="298724" y="428136"/>
                    <a:pt x="284119" y="423056"/>
                  </a:cubicBezTo>
                  <a:cubicBezTo>
                    <a:pt x="280944" y="412261"/>
                    <a:pt x="278404" y="401466"/>
                    <a:pt x="275229" y="390036"/>
                  </a:cubicBezTo>
                  <a:cubicBezTo>
                    <a:pt x="282849" y="378606"/>
                    <a:pt x="294914" y="375431"/>
                    <a:pt x="308249" y="374796"/>
                  </a:cubicBezTo>
                  <a:close/>
                  <a:moveTo>
                    <a:pt x="327934" y="435756"/>
                  </a:moveTo>
                  <a:cubicBezTo>
                    <a:pt x="338729" y="444011"/>
                    <a:pt x="340634" y="456076"/>
                    <a:pt x="343174" y="468141"/>
                  </a:cubicBezTo>
                  <a:cubicBezTo>
                    <a:pt x="334284" y="478936"/>
                    <a:pt x="322219" y="480206"/>
                    <a:pt x="310789" y="484016"/>
                  </a:cubicBezTo>
                  <a:cubicBezTo>
                    <a:pt x="298724" y="475761"/>
                    <a:pt x="292374" y="464331"/>
                    <a:pt x="291739" y="450361"/>
                  </a:cubicBezTo>
                  <a:cubicBezTo>
                    <a:pt x="308249" y="438296"/>
                    <a:pt x="308249" y="437661"/>
                    <a:pt x="327934" y="435756"/>
                  </a:cubicBezTo>
                  <a:close/>
                  <a:moveTo>
                    <a:pt x="332379" y="373526"/>
                  </a:moveTo>
                  <a:cubicBezTo>
                    <a:pt x="344444" y="361461"/>
                    <a:pt x="358414" y="357016"/>
                    <a:pt x="375559" y="353206"/>
                  </a:cubicBezTo>
                  <a:cubicBezTo>
                    <a:pt x="384449" y="366541"/>
                    <a:pt x="385084" y="377971"/>
                    <a:pt x="384449" y="390671"/>
                  </a:cubicBezTo>
                  <a:cubicBezTo>
                    <a:pt x="373654" y="401466"/>
                    <a:pt x="360319" y="405276"/>
                    <a:pt x="345714" y="406546"/>
                  </a:cubicBezTo>
                  <a:cubicBezTo>
                    <a:pt x="336189" y="397021"/>
                    <a:pt x="334919" y="385591"/>
                    <a:pt x="332379" y="373526"/>
                  </a:cubicBezTo>
                  <a:close/>
                  <a:moveTo>
                    <a:pt x="386989" y="414166"/>
                  </a:moveTo>
                  <a:cubicBezTo>
                    <a:pt x="398419" y="421786"/>
                    <a:pt x="399689" y="434486"/>
                    <a:pt x="402229" y="446551"/>
                  </a:cubicBezTo>
                  <a:cubicBezTo>
                    <a:pt x="392704" y="456076"/>
                    <a:pt x="381909" y="457981"/>
                    <a:pt x="369844" y="458616"/>
                  </a:cubicBezTo>
                  <a:cubicBezTo>
                    <a:pt x="360954" y="450361"/>
                    <a:pt x="358414" y="439566"/>
                    <a:pt x="355874" y="428771"/>
                  </a:cubicBezTo>
                  <a:cubicBezTo>
                    <a:pt x="363494" y="417341"/>
                    <a:pt x="375559" y="417976"/>
                    <a:pt x="386989" y="414166"/>
                  </a:cubicBezTo>
                  <a:close/>
                  <a:moveTo>
                    <a:pt x="404769" y="279546"/>
                  </a:moveTo>
                  <a:cubicBezTo>
                    <a:pt x="412389" y="289071"/>
                    <a:pt x="413024" y="302406"/>
                    <a:pt x="420009" y="314471"/>
                  </a:cubicBezTo>
                  <a:cubicBezTo>
                    <a:pt x="388894" y="350666"/>
                    <a:pt x="352699" y="279546"/>
                    <a:pt x="404769" y="279546"/>
                  </a:cubicBezTo>
                  <a:close/>
                  <a:moveTo>
                    <a:pt x="372384" y="263036"/>
                  </a:moveTo>
                  <a:cubicBezTo>
                    <a:pt x="363494" y="251606"/>
                    <a:pt x="361589" y="238906"/>
                    <a:pt x="363494" y="223031"/>
                  </a:cubicBezTo>
                  <a:cubicBezTo>
                    <a:pt x="370479" y="220491"/>
                    <a:pt x="376829" y="218586"/>
                    <a:pt x="382544" y="216681"/>
                  </a:cubicBezTo>
                  <a:cubicBezTo>
                    <a:pt x="400324" y="230016"/>
                    <a:pt x="413659" y="260496"/>
                    <a:pt x="372384" y="263036"/>
                  </a:cubicBezTo>
                  <a:close/>
                  <a:moveTo>
                    <a:pt x="354604" y="201441"/>
                  </a:moveTo>
                  <a:cubicBezTo>
                    <a:pt x="345714" y="193186"/>
                    <a:pt x="344444" y="181756"/>
                    <a:pt x="341904" y="168421"/>
                  </a:cubicBezTo>
                  <a:cubicBezTo>
                    <a:pt x="349524" y="165246"/>
                    <a:pt x="356509" y="161436"/>
                    <a:pt x="366669" y="156991"/>
                  </a:cubicBezTo>
                  <a:cubicBezTo>
                    <a:pt x="378099" y="179216"/>
                    <a:pt x="393339" y="203346"/>
                    <a:pt x="354604" y="201441"/>
                  </a:cubicBezTo>
                  <a:close/>
                  <a:moveTo>
                    <a:pt x="363494" y="137306"/>
                  </a:moveTo>
                  <a:cubicBezTo>
                    <a:pt x="354604" y="143656"/>
                    <a:pt x="346984" y="145561"/>
                    <a:pt x="337459" y="146831"/>
                  </a:cubicBezTo>
                  <a:cubicBezTo>
                    <a:pt x="299359" y="106826"/>
                    <a:pt x="355239" y="80791"/>
                    <a:pt x="363494" y="137306"/>
                  </a:cubicBezTo>
                  <a:close/>
                  <a:moveTo>
                    <a:pt x="328569" y="207791"/>
                  </a:moveTo>
                  <a:cubicBezTo>
                    <a:pt x="311424" y="219221"/>
                    <a:pt x="311424" y="219221"/>
                    <a:pt x="293009" y="221761"/>
                  </a:cubicBezTo>
                  <a:cubicBezTo>
                    <a:pt x="268879" y="193821"/>
                    <a:pt x="277134" y="170326"/>
                    <a:pt x="315869" y="174771"/>
                  </a:cubicBezTo>
                  <a:cubicBezTo>
                    <a:pt x="324759" y="187471"/>
                    <a:pt x="324759" y="187471"/>
                    <a:pt x="328569" y="207791"/>
                  </a:cubicBezTo>
                  <a:close/>
                  <a:moveTo>
                    <a:pt x="312694" y="154451"/>
                  </a:moveTo>
                  <a:cubicBezTo>
                    <a:pt x="299994" y="162706"/>
                    <a:pt x="289199" y="165246"/>
                    <a:pt x="276499" y="163341"/>
                  </a:cubicBezTo>
                  <a:cubicBezTo>
                    <a:pt x="267609" y="153816"/>
                    <a:pt x="265069" y="141751"/>
                    <a:pt x="261894" y="127781"/>
                  </a:cubicBezTo>
                  <a:cubicBezTo>
                    <a:pt x="290469" y="104286"/>
                    <a:pt x="308249" y="123336"/>
                    <a:pt x="312694" y="154451"/>
                  </a:cubicBezTo>
                  <a:close/>
                  <a:moveTo>
                    <a:pt x="269514" y="229381"/>
                  </a:moveTo>
                  <a:cubicBezTo>
                    <a:pt x="254909" y="238906"/>
                    <a:pt x="243479" y="242716"/>
                    <a:pt x="230144" y="238906"/>
                  </a:cubicBezTo>
                  <a:cubicBezTo>
                    <a:pt x="222524" y="226841"/>
                    <a:pt x="218714" y="214141"/>
                    <a:pt x="218714" y="200171"/>
                  </a:cubicBezTo>
                  <a:cubicBezTo>
                    <a:pt x="228239" y="191281"/>
                    <a:pt x="238399" y="188106"/>
                    <a:pt x="251734" y="189376"/>
                  </a:cubicBezTo>
                  <a:cubicBezTo>
                    <a:pt x="263799" y="198901"/>
                    <a:pt x="262529" y="214141"/>
                    <a:pt x="269514" y="229381"/>
                  </a:cubicBezTo>
                  <a:close/>
                  <a:moveTo>
                    <a:pt x="205379" y="139846"/>
                  </a:moveTo>
                  <a:cubicBezTo>
                    <a:pt x="241574" y="132861"/>
                    <a:pt x="244114" y="134131"/>
                    <a:pt x="248559" y="165881"/>
                  </a:cubicBezTo>
                  <a:cubicBezTo>
                    <a:pt x="233954" y="174771"/>
                    <a:pt x="233954" y="175406"/>
                    <a:pt x="212364" y="176041"/>
                  </a:cubicBezTo>
                  <a:cubicBezTo>
                    <a:pt x="205379" y="166516"/>
                    <a:pt x="202204" y="155086"/>
                    <a:pt x="205379" y="139846"/>
                  </a:cubicBezTo>
                  <a:close/>
                  <a:moveTo>
                    <a:pt x="146959" y="160166"/>
                  </a:moveTo>
                  <a:cubicBezTo>
                    <a:pt x="155849" y="153181"/>
                    <a:pt x="164739" y="148736"/>
                    <a:pt x="177439" y="151911"/>
                  </a:cubicBezTo>
                  <a:cubicBezTo>
                    <a:pt x="182519" y="162071"/>
                    <a:pt x="186964" y="172231"/>
                    <a:pt x="185694" y="184296"/>
                  </a:cubicBezTo>
                  <a:cubicBezTo>
                    <a:pt x="172359" y="193821"/>
                    <a:pt x="172359" y="193821"/>
                    <a:pt x="154579" y="195726"/>
                  </a:cubicBezTo>
                  <a:cubicBezTo>
                    <a:pt x="149499" y="183026"/>
                    <a:pt x="145689" y="172231"/>
                    <a:pt x="146959" y="160166"/>
                  </a:cubicBezTo>
                  <a:close/>
                  <a:moveTo>
                    <a:pt x="194584" y="209696"/>
                  </a:moveTo>
                  <a:cubicBezTo>
                    <a:pt x="204109" y="225571"/>
                    <a:pt x="203474" y="225571"/>
                    <a:pt x="204744" y="245891"/>
                  </a:cubicBezTo>
                  <a:cubicBezTo>
                    <a:pt x="199029" y="254781"/>
                    <a:pt x="189504" y="257956"/>
                    <a:pt x="176804" y="259861"/>
                  </a:cubicBezTo>
                  <a:cubicBezTo>
                    <a:pt x="160929" y="240811"/>
                    <a:pt x="160294" y="202076"/>
                    <a:pt x="194584" y="209696"/>
                  </a:cubicBezTo>
                  <a:close/>
                  <a:moveTo>
                    <a:pt x="181884" y="289071"/>
                  </a:moveTo>
                  <a:cubicBezTo>
                    <a:pt x="188869" y="277641"/>
                    <a:pt x="200299" y="273196"/>
                    <a:pt x="212999" y="271291"/>
                  </a:cubicBezTo>
                  <a:cubicBezTo>
                    <a:pt x="222524" y="281451"/>
                    <a:pt x="225699" y="292881"/>
                    <a:pt x="226334" y="305581"/>
                  </a:cubicBezTo>
                  <a:cubicBezTo>
                    <a:pt x="211729" y="316376"/>
                    <a:pt x="211729" y="316376"/>
                    <a:pt x="195219" y="317646"/>
                  </a:cubicBezTo>
                  <a:cubicBezTo>
                    <a:pt x="187599" y="310026"/>
                    <a:pt x="186964" y="299231"/>
                    <a:pt x="181884" y="289071"/>
                  </a:cubicBezTo>
                  <a:close/>
                  <a:moveTo>
                    <a:pt x="230779" y="331616"/>
                  </a:moveTo>
                  <a:cubicBezTo>
                    <a:pt x="240304" y="344316"/>
                    <a:pt x="254274" y="374161"/>
                    <a:pt x="232684" y="379876"/>
                  </a:cubicBezTo>
                  <a:cubicBezTo>
                    <a:pt x="193314" y="386226"/>
                    <a:pt x="192679" y="330981"/>
                    <a:pt x="230779" y="331616"/>
                  </a:cubicBezTo>
                  <a:close/>
                  <a:moveTo>
                    <a:pt x="217444" y="409721"/>
                  </a:moveTo>
                  <a:cubicBezTo>
                    <a:pt x="228874" y="401466"/>
                    <a:pt x="239669" y="397656"/>
                    <a:pt x="251734" y="397656"/>
                  </a:cubicBezTo>
                  <a:cubicBezTo>
                    <a:pt x="261259" y="406546"/>
                    <a:pt x="263164" y="417976"/>
                    <a:pt x="261894" y="431311"/>
                  </a:cubicBezTo>
                  <a:cubicBezTo>
                    <a:pt x="252369" y="439566"/>
                    <a:pt x="242209" y="445281"/>
                    <a:pt x="228239" y="444646"/>
                  </a:cubicBezTo>
                  <a:cubicBezTo>
                    <a:pt x="219984" y="435121"/>
                    <a:pt x="219984" y="423691"/>
                    <a:pt x="217444" y="409721"/>
                  </a:cubicBezTo>
                  <a:close/>
                  <a:moveTo>
                    <a:pt x="235224" y="469411"/>
                  </a:moveTo>
                  <a:cubicBezTo>
                    <a:pt x="244749" y="464966"/>
                    <a:pt x="253639" y="460521"/>
                    <a:pt x="262529" y="456076"/>
                  </a:cubicBezTo>
                  <a:cubicBezTo>
                    <a:pt x="276499" y="464966"/>
                    <a:pt x="280309" y="477666"/>
                    <a:pt x="280944" y="492271"/>
                  </a:cubicBezTo>
                  <a:cubicBezTo>
                    <a:pt x="271419" y="503066"/>
                    <a:pt x="259989" y="508781"/>
                    <a:pt x="244749" y="507511"/>
                  </a:cubicBezTo>
                  <a:cubicBezTo>
                    <a:pt x="237129" y="496081"/>
                    <a:pt x="235224" y="484016"/>
                    <a:pt x="235224" y="469411"/>
                  </a:cubicBezTo>
                  <a:close/>
                  <a:moveTo>
                    <a:pt x="256179" y="560851"/>
                  </a:moveTo>
                  <a:cubicBezTo>
                    <a:pt x="253639" y="550691"/>
                    <a:pt x="251734" y="542436"/>
                    <a:pt x="249194" y="534816"/>
                  </a:cubicBezTo>
                  <a:cubicBezTo>
                    <a:pt x="259354" y="524021"/>
                    <a:pt x="271419" y="520846"/>
                    <a:pt x="282849" y="517671"/>
                  </a:cubicBezTo>
                  <a:cubicBezTo>
                    <a:pt x="294279" y="524656"/>
                    <a:pt x="294914" y="535451"/>
                    <a:pt x="297454" y="546246"/>
                  </a:cubicBezTo>
                  <a:cubicBezTo>
                    <a:pt x="286659" y="556406"/>
                    <a:pt x="273959" y="558311"/>
                    <a:pt x="256179" y="560851"/>
                  </a:cubicBezTo>
                  <a:close/>
                  <a:moveTo>
                    <a:pt x="276499" y="606571"/>
                  </a:moveTo>
                  <a:cubicBezTo>
                    <a:pt x="267609" y="600221"/>
                    <a:pt x="265704" y="592601"/>
                    <a:pt x="268879" y="581171"/>
                  </a:cubicBezTo>
                  <a:cubicBezTo>
                    <a:pt x="315869" y="551961"/>
                    <a:pt x="331109" y="608476"/>
                    <a:pt x="276499" y="606571"/>
                  </a:cubicBezTo>
                  <a:close/>
                  <a:moveTo>
                    <a:pt x="348889" y="487826"/>
                  </a:moveTo>
                  <a:cubicBezTo>
                    <a:pt x="362224" y="494811"/>
                    <a:pt x="362859" y="506876"/>
                    <a:pt x="364129" y="523386"/>
                  </a:cubicBezTo>
                  <a:cubicBezTo>
                    <a:pt x="350159" y="528466"/>
                    <a:pt x="338729" y="532911"/>
                    <a:pt x="327934" y="536721"/>
                  </a:cubicBezTo>
                  <a:cubicBezTo>
                    <a:pt x="296819" y="511321"/>
                    <a:pt x="317774" y="493541"/>
                    <a:pt x="348889" y="487826"/>
                  </a:cubicBezTo>
                  <a:close/>
                  <a:moveTo>
                    <a:pt x="339364" y="593871"/>
                  </a:moveTo>
                  <a:cubicBezTo>
                    <a:pt x="329839" y="585616"/>
                    <a:pt x="333014" y="572916"/>
                    <a:pt x="329204" y="562121"/>
                  </a:cubicBezTo>
                  <a:cubicBezTo>
                    <a:pt x="338729" y="548151"/>
                    <a:pt x="353969" y="546246"/>
                    <a:pt x="366669" y="541166"/>
                  </a:cubicBezTo>
                  <a:cubicBezTo>
                    <a:pt x="378099" y="555771"/>
                    <a:pt x="378099" y="555771"/>
                    <a:pt x="380004" y="579266"/>
                  </a:cubicBezTo>
                  <a:cubicBezTo>
                    <a:pt x="362859" y="591331"/>
                    <a:pt x="362859" y="591331"/>
                    <a:pt x="339364" y="593871"/>
                  </a:cubicBezTo>
                  <a:close/>
                  <a:moveTo>
                    <a:pt x="378099" y="481476"/>
                  </a:moveTo>
                  <a:cubicBezTo>
                    <a:pt x="385719" y="471951"/>
                    <a:pt x="394609" y="468141"/>
                    <a:pt x="406674" y="468776"/>
                  </a:cubicBezTo>
                  <a:cubicBezTo>
                    <a:pt x="414294" y="477666"/>
                    <a:pt x="418739" y="487826"/>
                    <a:pt x="420009" y="499256"/>
                  </a:cubicBezTo>
                  <a:cubicBezTo>
                    <a:pt x="413024" y="509416"/>
                    <a:pt x="402864" y="512591"/>
                    <a:pt x="390164" y="515131"/>
                  </a:cubicBezTo>
                  <a:cubicBezTo>
                    <a:pt x="380639" y="504971"/>
                    <a:pt x="380639" y="492906"/>
                    <a:pt x="378099" y="481476"/>
                  </a:cubicBezTo>
                  <a:close/>
                  <a:moveTo>
                    <a:pt x="411119" y="571646"/>
                  </a:moveTo>
                  <a:cubicBezTo>
                    <a:pt x="393339" y="550056"/>
                    <a:pt x="389529" y="530371"/>
                    <a:pt x="425724" y="524021"/>
                  </a:cubicBezTo>
                  <a:cubicBezTo>
                    <a:pt x="432074" y="536721"/>
                    <a:pt x="437154" y="550056"/>
                    <a:pt x="441599" y="564026"/>
                  </a:cubicBezTo>
                  <a:cubicBezTo>
                    <a:pt x="432074" y="571011"/>
                    <a:pt x="422549" y="573551"/>
                    <a:pt x="411119" y="571646"/>
                  </a:cubicBezTo>
                  <a:close/>
                  <a:moveTo>
                    <a:pt x="435884" y="480841"/>
                  </a:moveTo>
                  <a:cubicBezTo>
                    <a:pt x="425724" y="454806"/>
                    <a:pt x="442869" y="452901"/>
                    <a:pt x="462554" y="447821"/>
                  </a:cubicBezTo>
                  <a:cubicBezTo>
                    <a:pt x="487954" y="483381"/>
                    <a:pt x="456204" y="514496"/>
                    <a:pt x="435884" y="480841"/>
                  </a:cubicBezTo>
                  <a:close/>
                  <a:moveTo>
                    <a:pt x="466364" y="555136"/>
                  </a:moveTo>
                  <a:cubicBezTo>
                    <a:pt x="458744" y="541166"/>
                    <a:pt x="447949" y="529736"/>
                    <a:pt x="451759" y="508781"/>
                  </a:cubicBezTo>
                  <a:lnTo>
                    <a:pt x="483509" y="508781"/>
                  </a:lnTo>
                  <a:cubicBezTo>
                    <a:pt x="486684" y="519576"/>
                    <a:pt x="489224" y="530371"/>
                    <a:pt x="491764" y="539261"/>
                  </a:cubicBezTo>
                  <a:cubicBezTo>
                    <a:pt x="486049" y="551961"/>
                    <a:pt x="476524" y="552596"/>
                    <a:pt x="466364" y="555136"/>
                  </a:cubicBezTo>
                  <a:close/>
                  <a:moveTo>
                    <a:pt x="551454" y="482111"/>
                  </a:moveTo>
                  <a:cubicBezTo>
                    <a:pt x="560344" y="494811"/>
                    <a:pt x="569234" y="508146"/>
                    <a:pt x="571139" y="525926"/>
                  </a:cubicBezTo>
                  <a:cubicBezTo>
                    <a:pt x="553359" y="529101"/>
                    <a:pt x="537484" y="532911"/>
                    <a:pt x="520339" y="539261"/>
                  </a:cubicBezTo>
                  <a:cubicBezTo>
                    <a:pt x="509544" y="525926"/>
                    <a:pt x="510179" y="511321"/>
                    <a:pt x="508274" y="496081"/>
                  </a:cubicBezTo>
                  <a:cubicBezTo>
                    <a:pt x="522244" y="487826"/>
                    <a:pt x="534309" y="480841"/>
                    <a:pt x="551454" y="482111"/>
                  </a:cubicBezTo>
                  <a:close/>
                  <a:moveTo>
                    <a:pt x="543199" y="456076"/>
                  </a:moveTo>
                  <a:cubicBezTo>
                    <a:pt x="529229" y="464331"/>
                    <a:pt x="516529" y="470681"/>
                    <a:pt x="501289" y="473856"/>
                  </a:cubicBezTo>
                  <a:cubicBezTo>
                    <a:pt x="492399" y="464966"/>
                    <a:pt x="489224" y="454171"/>
                    <a:pt x="487954" y="441471"/>
                  </a:cubicBezTo>
                  <a:cubicBezTo>
                    <a:pt x="500019" y="428771"/>
                    <a:pt x="515894" y="429406"/>
                    <a:pt x="531769" y="423056"/>
                  </a:cubicBezTo>
                  <a:cubicBezTo>
                    <a:pt x="536214" y="435756"/>
                    <a:pt x="539389" y="445281"/>
                    <a:pt x="543199" y="456076"/>
                  </a:cubicBezTo>
                  <a:close/>
                  <a:moveTo>
                    <a:pt x="481604" y="419246"/>
                  </a:moveTo>
                  <a:cubicBezTo>
                    <a:pt x="477794" y="409721"/>
                    <a:pt x="475254" y="403371"/>
                    <a:pt x="472714" y="396386"/>
                  </a:cubicBezTo>
                  <a:cubicBezTo>
                    <a:pt x="517799" y="362096"/>
                    <a:pt x="550184" y="405276"/>
                    <a:pt x="481604" y="419246"/>
                  </a:cubicBezTo>
                  <a:close/>
                  <a:moveTo>
                    <a:pt x="510179" y="353206"/>
                  </a:moveTo>
                  <a:cubicBezTo>
                    <a:pt x="496209" y="364636"/>
                    <a:pt x="480969" y="369081"/>
                    <a:pt x="458744" y="367811"/>
                  </a:cubicBezTo>
                  <a:cubicBezTo>
                    <a:pt x="455569" y="354476"/>
                    <a:pt x="453029" y="342411"/>
                    <a:pt x="449854" y="330346"/>
                  </a:cubicBezTo>
                  <a:cubicBezTo>
                    <a:pt x="462554" y="318916"/>
                    <a:pt x="475254" y="312566"/>
                    <a:pt x="493034" y="317011"/>
                  </a:cubicBezTo>
                  <a:cubicBezTo>
                    <a:pt x="500019" y="328441"/>
                    <a:pt x="505734" y="339871"/>
                    <a:pt x="510179" y="353206"/>
                  </a:cubicBezTo>
                  <a:close/>
                  <a:moveTo>
                    <a:pt x="484144" y="289706"/>
                  </a:moveTo>
                  <a:cubicBezTo>
                    <a:pt x="470174" y="295421"/>
                    <a:pt x="457474" y="303041"/>
                    <a:pt x="442234" y="304946"/>
                  </a:cubicBezTo>
                  <a:cubicBezTo>
                    <a:pt x="430804" y="295421"/>
                    <a:pt x="430169" y="282721"/>
                    <a:pt x="428899" y="271926"/>
                  </a:cubicBezTo>
                  <a:cubicBezTo>
                    <a:pt x="437789" y="259861"/>
                    <a:pt x="449219" y="264941"/>
                    <a:pt x="459379" y="264306"/>
                  </a:cubicBezTo>
                  <a:cubicBezTo>
                    <a:pt x="479699" y="259861"/>
                    <a:pt x="481604" y="270656"/>
                    <a:pt x="484144" y="289706"/>
                  </a:cubicBezTo>
                  <a:close/>
                  <a:moveTo>
                    <a:pt x="465729" y="238271"/>
                  </a:moveTo>
                  <a:cubicBezTo>
                    <a:pt x="451759" y="240811"/>
                    <a:pt x="439059" y="242716"/>
                    <a:pt x="424454" y="245256"/>
                  </a:cubicBezTo>
                  <a:cubicBezTo>
                    <a:pt x="416199" y="233191"/>
                    <a:pt x="410484" y="221761"/>
                    <a:pt x="413024" y="206521"/>
                  </a:cubicBezTo>
                  <a:cubicBezTo>
                    <a:pt x="423819" y="198266"/>
                    <a:pt x="437154" y="198901"/>
                    <a:pt x="451759" y="193186"/>
                  </a:cubicBezTo>
                  <a:cubicBezTo>
                    <a:pt x="460649" y="208426"/>
                    <a:pt x="465094" y="221761"/>
                    <a:pt x="465729" y="238271"/>
                  </a:cubicBezTo>
                  <a:close/>
                  <a:moveTo>
                    <a:pt x="443504" y="167786"/>
                  </a:moveTo>
                  <a:cubicBezTo>
                    <a:pt x="433979" y="181121"/>
                    <a:pt x="418739" y="181756"/>
                    <a:pt x="404769" y="183661"/>
                  </a:cubicBezTo>
                  <a:cubicBezTo>
                    <a:pt x="395244" y="175406"/>
                    <a:pt x="392069" y="165881"/>
                    <a:pt x="395244" y="152546"/>
                  </a:cubicBezTo>
                  <a:cubicBezTo>
                    <a:pt x="406039" y="149371"/>
                    <a:pt x="418104" y="145561"/>
                    <a:pt x="428899" y="142386"/>
                  </a:cubicBezTo>
                  <a:cubicBezTo>
                    <a:pt x="440964" y="147466"/>
                    <a:pt x="441599" y="157626"/>
                    <a:pt x="443504" y="16778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54" name="Google Shape;454;p8"/>
            <p:cNvSpPr/>
            <p:nvPr/>
          </p:nvSpPr>
          <p:spPr>
            <a:xfrm>
              <a:off x="8699186" y="523462"/>
              <a:ext cx="403969" cy="323646"/>
            </a:xfrm>
            <a:custGeom>
              <a:avLst/>
              <a:gdLst/>
              <a:ahLst/>
              <a:cxnLst/>
              <a:rect l="l" t="t" r="r" b="b"/>
              <a:pathLst>
                <a:path w="832925" h="667312" extrusionOk="0">
                  <a:moveTo>
                    <a:pt x="832654" y="510467"/>
                  </a:moveTo>
                  <a:cubicBezTo>
                    <a:pt x="829479" y="434902"/>
                    <a:pt x="811699" y="361242"/>
                    <a:pt x="802174" y="286312"/>
                  </a:cubicBezTo>
                  <a:cubicBezTo>
                    <a:pt x="772964" y="118672"/>
                    <a:pt x="808524" y="-22933"/>
                    <a:pt x="580559" y="3102"/>
                  </a:cubicBezTo>
                  <a:cubicBezTo>
                    <a:pt x="476419" y="-8963"/>
                    <a:pt x="405934" y="116132"/>
                    <a:pt x="355134" y="85652"/>
                  </a:cubicBezTo>
                  <a:cubicBezTo>
                    <a:pt x="259884" y="32312"/>
                    <a:pt x="139869" y="51362"/>
                    <a:pt x="38269" y="73587"/>
                  </a:cubicBezTo>
                  <a:cubicBezTo>
                    <a:pt x="-11261" y="84382"/>
                    <a:pt x="-2371" y="107242"/>
                    <a:pt x="8424" y="146612"/>
                  </a:cubicBezTo>
                  <a:cubicBezTo>
                    <a:pt x="29379" y="309172"/>
                    <a:pt x="48429" y="470462"/>
                    <a:pt x="82084" y="629847"/>
                  </a:cubicBezTo>
                  <a:cubicBezTo>
                    <a:pt x="83989" y="650802"/>
                    <a:pt x="107484" y="641277"/>
                    <a:pt x="120184" y="636197"/>
                  </a:cubicBezTo>
                  <a:cubicBezTo>
                    <a:pt x="129709" y="645722"/>
                    <a:pt x="124629" y="663502"/>
                    <a:pt x="143044" y="667312"/>
                  </a:cubicBezTo>
                  <a:cubicBezTo>
                    <a:pt x="237024" y="612067"/>
                    <a:pt x="358309" y="609527"/>
                    <a:pt x="463084" y="627942"/>
                  </a:cubicBezTo>
                  <a:cubicBezTo>
                    <a:pt x="553254" y="563807"/>
                    <a:pt x="668824" y="563172"/>
                    <a:pt x="774869" y="573967"/>
                  </a:cubicBezTo>
                  <a:cubicBezTo>
                    <a:pt x="792014" y="565712"/>
                    <a:pt x="786299" y="546027"/>
                    <a:pt x="793919" y="532692"/>
                  </a:cubicBezTo>
                  <a:cubicBezTo>
                    <a:pt x="810429" y="527612"/>
                    <a:pt x="835829" y="539677"/>
                    <a:pt x="832654" y="510467"/>
                  </a:cubicBezTo>
                  <a:close/>
                  <a:moveTo>
                    <a:pt x="377359" y="595557"/>
                  </a:moveTo>
                  <a:cubicBezTo>
                    <a:pt x="298619" y="600002"/>
                    <a:pt x="222419" y="601907"/>
                    <a:pt x="148759" y="633022"/>
                  </a:cubicBezTo>
                  <a:cubicBezTo>
                    <a:pt x="134789" y="583492"/>
                    <a:pt x="351959" y="558092"/>
                    <a:pt x="385614" y="586667"/>
                  </a:cubicBezTo>
                  <a:cubicBezTo>
                    <a:pt x="385614" y="594287"/>
                    <a:pt x="381804" y="595557"/>
                    <a:pt x="377359" y="595557"/>
                  </a:cubicBezTo>
                  <a:close/>
                  <a:moveTo>
                    <a:pt x="432604" y="585397"/>
                  </a:moveTo>
                  <a:cubicBezTo>
                    <a:pt x="332909" y="518722"/>
                    <a:pt x="209084" y="561267"/>
                    <a:pt x="107484" y="605717"/>
                  </a:cubicBezTo>
                  <a:cubicBezTo>
                    <a:pt x="60494" y="509832"/>
                    <a:pt x="77639" y="394897"/>
                    <a:pt x="47159" y="292662"/>
                  </a:cubicBezTo>
                  <a:cubicBezTo>
                    <a:pt x="51604" y="252022"/>
                    <a:pt x="2074" y="106607"/>
                    <a:pt x="45254" y="97082"/>
                  </a:cubicBezTo>
                  <a:cubicBezTo>
                    <a:pt x="143044" y="74857"/>
                    <a:pt x="338624" y="38027"/>
                    <a:pt x="385614" y="152962"/>
                  </a:cubicBezTo>
                  <a:cubicBezTo>
                    <a:pt x="410379" y="295837"/>
                    <a:pt x="436414" y="439347"/>
                    <a:pt x="432604" y="585397"/>
                  </a:cubicBezTo>
                  <a:close/>
                  <a:moveTo>
                    <a:pt x="766614" y="547297"/>
                  </a:moveTo>
                  <a:cubicBezTo>
                    <a:pt x="691049" y="546662"/>
                    <a:pt x="619294" y="547297"/>
                    <a:pt x="546269" y="561267"/>
                  </a:cubicBezTo>
                  <a:cubicBezTo>
                    <a:pt x="548809" y="521262"/>
                    <a:pt x="785664" y="490782"/>
                    <a:pt x="766614" y="547297"/>
                  </a:cubicBezTo>
                  <a:close/>
                  <a:moveTo>
                    <a:pt x="804714" y="505387"/>
                  </a:moveTo>
                  <a:cubicBezTo>
                    <a:pt x="673269" y="483162"/>
                    <a:pt x="569129" y="493322"/>
                    <a:pt x="464354" y="577777"/>
                  </a:cubicBezTo>
                  <a:cubicBezTo>
                    <a:pt x="442129" y="429187"/>
                    <a:pt x="440224" y="275517"/>
                    <a:pt x="403394" y="128197"/>
                  </a:cubicBezTo>
                  <a:cubicBezTo>
                    <a:pt x="464989" y="31677"/>
                    <a:pt x="617389" y="-10233"/>
                    <a:pt x="717084" y="45647"/>
                  </a:cubicBezTo>
                  <a:cubicBezTo>
                    <a:pt x="772964" y="92637"/>
                    <a:pt x="754549" y="188522"/>
                    <a:pt x="772329" y="255197"/>
                  </a:cubicBezTo>
                  <a:cubicBezTo>
                    <a:pt x="776774" y="340287"/>
                    <a:pt x="809159" y="420932"/>
                    <a:pt x="804714" y="505387"/>
                  </a:cubicBezTo>
                  <a:close/>
                  <a:moveTo>
                    <a:pt x="634534" y="306632"/>
                  </a:moveTo>
                  <a:cubicBezTo>
                    <a:pt x="633264" y="339652"/>
                    <a:pt x="643424" y="370132"/>
                    <a:pt x="639614" y="404422"/>
                  </a:cubicBezTo>
                  <a:cubicBezTo>
                    <a:pt x="447209" y="426012"/>
                    <a:pt x="456734" y="468557"/>
                    <a:pt x="644059" y="424107"/>
                  </a:cubicBezTo>
                  <a:cubicBezTo>
                    <a:pt x="648504" y="439347"/>
                    <a:pt x="652314" y="453317"/>
                    <a:pt x="656759" y="468557"/>
                  </a:cubicBezTo>
                  <a:cubicBezTo>
                    <a:pt x="692954" y="465382"/>
                    <a:pt x="738674" y="470462"/>
                    <a:pt x="767249" y="447602"/>
                  </a:cubicBezTo>
                  <a:cubicBezTo>
                    <a:pt x="737404" y="353622"/>
                    <a:pt x="781219" y="259007"/>
                    <a:pt x="634534" y="306632"/>
                  </a:cubicBezTo>
                  <a:close/>
                  <a:moveTo>
                    <a:pt x="675809" y="441887"/>
                  </a:moveTo>
                  <a:cubicBezTo>
                    <a:pt x="660569" y="405692"/>
                    <a:pt x="656759" y="376482"/>
                    <a:pt x="661839" y="327587"/>
                  </a:cubicBezTo>
                  <a:cubicBezTo>
                    <a:pt x="682159" y="317427"/>
                    <a:pt x="701844" y="319967"/>
                    <a:pt x="721529" y="322507"/>
                  </a:cubicBezTo>
                  <a:cubicBezTo>
                    <a:pt x="738039" y="356162"/>
                    <a:pt x="730419" y="395532"/>
                    <a:pt x="736134" y="433632"/>
                  </a:cubicBezTo>
                  <a:cubicBezTo>
                    <a:pt x="715814" y="436172"/>
                    <a:pt x="696129" y="443792"/>
                    <a:pt x="675809" y="441887"/>
                  </a:cubicBezTo>
                  <a:close/>
                  <a:moveTo>
                    <a:pt x="732959" y="166932"/>
                  </a:moveTo>
                  <a:cubicBezTo>
                    <a:pt x="737404" y="169472"/>
                    <a:pt x="744389" y="166932"/>
                    <a:pt x="745659" y="161217"/>
                  </a:cubicBezTo>
                  <a:cubicBezTo>
                    <a:pt x="744389" y="125657"/>
                    <a:pt x="672634" y="141532"/>
                    <a:pt x="657394" y="133912"/>
                  </a:cubicBezTo>
                  <a:cubicBezTo>
                    <a:pt x="623104" y="134547"/>
                    <a:pt x="419904" y="153597"/>
                    <a:pt x="476419" y="191697"/>
                  </a:cubicBezTo>
                  <a:cubicBezTo>
                    <a:pt x="556429" y="162487"/>
                    <a:pt x="649774" y="134547"/>
                    <a:pt x="732959" y="166932"/>
                  </a:cubicBezTo>
                  <a:close/>
                  <a:moveTo>
                    <a:pt x="726609" y="92002"/>
                  </a:moveTo>
                  <a:cubicBezTo>
                    <a:pt x="717719" y="29772"/>
                    <a:pt x="482134" y="92002"/>
                    <a:pt x="449114" y="126927"/>
                  </a:cubicBezTo>
                  <a:cubicBezTo>
                    <a:pt x="452924" y="132642"/>
                    <a:pt x="455464" y="137087"/>
                    <a:pt x="459274" y="143437"/>
                  </a:cubicBezTo>
                  <a:cubicBezTo>
                    <a:pt x="539284" y="94542"/>
                    <a:pt x="635169" y="79937"/>
                    <a:pt x="726609" y="92002"/>
                  </a:cubicBezTo>
                  <a:close/>
                  <a:moveTo>
                    <a:pt x="494199" y="248847"/>
                  </a:moveTo>
                  <a:cubicBezTo>
                    <a:pt x="562144" y="217097"/>
                    <a:pt x="643424" y="223447"/>
                    <a:pt x="716449" y="235512"/>
                  </a:cubicBezTo>
                  <a:cubicBezTo>
                    <a:pt x="743119" y="187887"/>
                    <a:pt x="480229" y="199317"/>
                    <a:pt x="478959" y="238687"/>
                  </a:cubicBezTo>
                  <a:cubicBezTo>
                    <a:pt x="478959" y="246942"/>
                    <a:pt x="487214" y="252657"/>
                    <a:pt x="494199" y="248847"/>
                  </a:cubicBezTo>
                  <a:close/>
                  <a:moveTo>
                    <a:pt x="528489" y="290122"/>
                  </a:moveTo>
                  <a:cubicBezTo>
                    <a:pt x="592624" y="271707"/>
                    <a:pt x="654854" y="280597"/>
                    <a:pt x="720259" y="272977"/>
                  </a:cubicBezTo>
                  <a:cubicBezTo>
                    <a:pt x="682159" y="245037"/>
                    <a:pt x="508804" y="252022"/>
                    <a:pt x="482769" y="285677"/>
                  </a:cubicBezTo>
                  <a:cubicBezTo>
                    <a:pt x="488484" y="303457"/>
                    <a:pt x="515154" y="290122"/>
                    <a:pt x="528489" y="290122"/>
                  </a:cubicBezTo>
                  <a:close/>
                  <a:moveTo>
                    <a:pt x="487214" y="344097"/>
                  </a:moveTo>
                  <a:cubicBezTo>
                    <a:pt x="524679" y="329492"/>
                    <a:pt x="568494" y="330762"/>
                    <a:pt x="602784" y="322507"/>
                  </a:cubicBezTo>
                  <a:cubicBezTo>
                    <a:pt x="610404" y="283772"/>
                    <a:pt x="438954" y="313617"/>
                    <a:pt x="487214" y="344097"/>
                  </a:cubicBezTo>
                  <a:close/>
                  <a:moveTo>
                    <a:pt x="570399" y="357432"/>
                  </a:moveTo>
                  <a:cubicBezTo>
                    <a:pt x="570399" y="356797"/>
                    <a:pt x="570399" y="356162"/>
                    <a:pt x="569764" y="355527"/>
                  </a:cubicBezTo>
                  <a:cubicBezTo>
                    <a:pt x="552619" y="361242"/>
                    <a:pt x="472609" y="361242"/>
                    <a:pt x="503089" y="389817"/>
                  </a:cubicBezTo>
                  <a:cubicBezTo>
                    <a:pt x="527219" y="389817"/>
                    <a:pt x="663744" y="368862"/>
                    <a:pt x="570399" y="357432"/>
                  </a:cubicBezTo>
                  <a:close/>
                  <a:moveTo>
                    <a:pt x="527219" y="465382"/>
                  </a:moveTo>
                  <a:cubicBezTo>
                    <a:pt x="531029" y="504752"/>
                    <a:pt x="577384" y="471097"/>
                    <a:pt x="599609" y="467287"/>
                  </a:cubicBezTo>
                  <a:cubicBezTo>
                    <a:pt x="643424" y="424742"/>
                    <a:pt x="545634" y="460937"/>
                    <a:pt x="527219" y="465382"/>
                  </a:cubicBezTo>
                  <a:close/>
                  <a:moveTo>
                    <a:pt x="80814" y="149152"/>
                  </a:moveTo>
                  <a:cubicBezTo>
                    <a:pt x="89069" y="207572"/>
                    <a:pt x="91609" y="268532"/>
                    <a:pt x="106849" y="325682"/>
                  </a:cubicBezTo>
                  <a:cubicBezTo>
                    <a:pt x="121454" y="349812"/>
                    <a:pt x="158284" y="325047"/>
                    <a:pt x="180509" y="323777"/>
                  </a:cubicBezTo>
                  <a:cubicBezTo>
                    <a:pt x="231944" y="314887"/>
                    <a:pt x="315129" y="299647"/>
                    <a:pt x="360849" y="323777"/>
                  </a:cubicBezTo>
                  <a:cubicBezTo>
                    <a:pt x="404029" y="299647"/>
                    <a:pt x="364024" y="247577"/>
                    <a:pt x="364024" y="210112"/>
                  </a:cubicBezTo>
                  <a:cubicBezTo>
                    <a:pt x="369104" y="76127"/>
                    <a:pt x="162729" y="123752"/>
                    <a:pt x="80814" y="149152"/>
                  </a:cubicBezTo>
                  <a:close/>
                  <a:moveTo>
                    <a:pt x="354499" y="290122"/>
                  </a:moveTo>
                  <a:cubicBezTo>
                    <a:pt x="277029" y="288852"/>
                    <a:pt x="202099" y="298377"/>
                    <a:pt x="125899" y="307902"/>
                  </a:cubicBezTo>
                  <a:cubicBezTo>
                    <a:pt x="118914" y="262817"/>
                    <a:pt x="111929" y="218367"/>
                    <a:pt x="104944" y="172647"/>
                  </a:cubicBezTo>
                  <a:cubicBezTo>
                    <a:pt x="172254" y="133277"/>
                    <a:pt x="262424" y="130102"/>
                    <a:pt x="332909" y="165662"/>
                  </a:cubicBezTo>
                  <a:cubicBezTo>
                    <a:pt x="350054" y="232337"/>
                    <a:pt x="357039" y="269802"/>
                    <a:pt x="354499" y="290122"/>
                  </a:cubicBezTo>
                  <a:close/>
                  <a:moveTo>
                    <a:pt x="227499" y="369497"/>
                  </a:moveTo>
                  <a:cubicBezTo>
                    <a:pt x="222419" y="351082"/>
                    <a:pt x="220514" y="348542"/>
                    <a:pt x="210989" y="347907"/>
                  </a:cubicBezTo>
                  <a:cubicBezTo>
                    <a:pt x="187494" y="351082"/>
                    <a:pt x="103039" y="349812"/>
                    <a:pt x="130344" y="388547"/>
                  </a:cubicBezTo>
                  <a:cubicBezTo>
                    <a:pt x="161459" y="381562"/>
                    <a:pt x="191304" y="365687"/>
                    <a:pt x="227499" y="369497"/>
                  </a:cubicBezTo>
                  <a:close/>
                  <a:moveTo>
                    <a:pt x="143679" y="431727"/>
                  </a:moveTo>
                  <a:cubicBezTo>
                    <a:pt x="177334" y="419662"/>
                    <a:pt x="207814" y="421567"/>
                    <a:pt x="243374" y="420297"/>
                  </a:cubicBezTo>
                  <a:cubicBezTo>
                    <a:pt x="233849" y="382832"/>
                    <a:pt x="99864" y="399342"/>
                    <a:pt x="143679" y="431727"/>
                  </a:cubicBezTo>
                  <a:close/>
                  <a:moveTo>
                    <a:pt x="288459" y="401882"/>
                  </a:moveTo>
                  <a:cubicBezTo>
                    <a:pt x="315764" y="406327"/>
                    <a:pt x="342434" y="389817"/>
                    <a:pt x="369739" y="399977"/>
                  </a:cubicBezTo>
                  <a:cubicBezTo>
                    <a:pt x="371644" y="400612"/>
                    <a:pt x="375454" y="395532"/>
                    <a:pt x="379899" y="392357"/>
                  </a:cubicBezTo>
                  <a:cubicBezTo>
                    <a:pt x="375454" y="363147"/>
                    <a:pt x="253534" y="375212"/>
                    <a:pt x="288459" y="401882"/>
                  </a:cubicBezTo>
                  <a:close/>
                  <a:moveTo>
                    <a:pt x="207179" y="439982"/>
                  </a:moveTo>
                  <a:cubicBezTo>
                    <a:pt x="207179" y="440617"/>
                    <a:pt x="207179" y="440617"/>
                    <a:pt x="207179" y="441252"/>
                  </a:cubicBezTo>
                  <a:cubicBezTo>
                    <a:pt x="190034" y="445697"/>
                    <a:pt x="151934" y="438077"/>
                    <a:pt x="148759" y="460302"/>
                  </a:cubicBezTo>
                  <a:cubicBezTo>
                    <a:pt x="155109" y="492687"/>
                    <a:pt x="295444" y="438712"/>
                    <a:pt x="207179" y="439982"/>
                  </a:cubicBezTo>
                  <a:close/>
                  <a:moveTo>
                    <a:pt x="297984" y="448237"/>
                  </a:moveTo>
                  <a:cubicBezTo>
                    <a:pt x="320844" y="443792"/>
                    <a:pt x="368469" y="461572"/>
                    <a:pt x="371009" y="427282"/>
                  </a:cubicBezTo>
                  <a:cubicBezTo>
                    <a:pt x="350054" y="426012"/>
                    <a:pt x="270044" y="410772"/>
                    <a:pt x="297984" y="448237"/>
                  </a:cubicBezTo>
                  <a:close/>
                  <a:moveTo>
                    <a:pt x="291634" y="359972"/>
                  </a:moveTo>
                  <a:cubicBezTo>
                    <a:pt x="311954" y="347907"/>
                    <a:pt x="353864" y="361242"/>
                    <a:pt x="362754" y="339652"/>
                  </a:cubicBezTo>
                  <a:cubicBezTo>
                    <a:pt x="350054" y="319332"/>
                    <a:pt x="244009" y="335207"/>
                    <a:pt x="291634" y="359972"/>
                  </a:cubicBezTo>
                  <a:close/>
                  <a:moveTo>
                    <a:pt x="177969" y="519357"/>
                  </a:moveTo>
                  <a:cubicBezTo>
                    <a:pt x="199559" y="512372"/>
                    <a:pt x="228134" y="521897"/>
                    <a:pt x="239564" y="497132"/>
                  </a:cubicBezTo>
                  <a:cubicBezTo>
                    <a:pt x="217974" y="490147"/>
                    <a:pt x="144314" y="494592"/>
                    <a:pt x="177969" y="519357"/>
                  </a:cubicBezTo>
                  <a:close/>
                  <a:moveTo>
                    <a:pt x="332274" y="485067"/>
                  </a:moveTo>
                  <a:cubicBezTo>
                    <a:pt x="311954" y="485702"/>
                    <a:pt x="265599" y="490782"/>
                    <a:pt x="301794" y="508562"/>
                  </a:cubicBezTo>
                  <a:cubicBezTo>
                    <a:pt x="326559" y="509832"/>
                    <a:pt x="396409" y="498402"/>
                    <a:pt x="332274" y="48506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55" name="Google Shape;455;p8"/>
            <p:cNvSpPr/>
            <p:nvPr/>
          </p:nvSpPr>
          <p:spPr>
            <a:xfrm>
              <a:off x="6870722" y="1009504"/>
              <a:ext cx="256151" cy="229019"/>
            </a:xfrm>
            <a:custGeom>
              <a:avLst/>
              <a:gdLst/>
              <a:ahLst/>
              <a:cxnLst/>
              <a:rect l="l" t="t" r="r" b="b"/>
              <a:pathLst>
                <a:path w="528147" h="472205" extrusionOk="0">
                  <a:moveTo>
                    <a:pt x="395469" y="177165"/>
                  </a:moveTo>
                  <a:cubicBezTo>
                    <a:pt x="443094" y="36830"/>
                    <a:pt x="381499" y="-53340"/>
                    <a:pt x="264659" y="86360"/>
                  </a:cubicBezTo>
                  <a:cubicBezTo>
                    <a:pt x="239894" y="41275"/>
                    <a:pt x="195444" y="0"/>
                    <a:pt x="143374" y="0"/>
                  </a:cubicBezTo>
                  <a:cubicBezTo>
                    <a:pt x="65269" y="15240"/>
                    <a:pt x="123054" y="139065"/>
                    <a:pt x="131944" y="187325"/>
                  </a:cubicBezTo>
                  <a:cubicBezTo>
                    <a:pt x="76064" y="179070"/>
                    <a:pt x="-40776" y="242570"/>
                    <a:pt x="14469" y="300990"/>
                  </a:cubicBezTo>
                  <a:cubicBezTo>
                    <a:pt x="41774" y="327660"/>
                    <a:pt x="81144" y="321945"/>
                    <a:pt x="109719" y="344170"/>
                  </a:cubicBezTo>
                  <a:cubicBezTo>
                    <a:pt x="102734" y="370840"/>
                    <a:pt x="109084" y="399415"/>
                    <a:pt x="92574" y="423545"/>
                  </a:cubicBezTo>
                  <a:cubicBezTo>
                    <a:pt x="86859" y="433070"/>
                    <a:pt x="90034" y="441960"/>
                    <a:pt x="95749" y="450215"/>
                  </a:cubicBezTo>
                  <a:cubicBezTo>
                    <a:pt x="112259" y="475615"/>
                    <a:pt x="147819" y="474345"/>
                    <a:pt x="159249" y="450850"/>
                  </a:cubicBezTo>
                  <a:cubicBezTo>
                    <a:pt x="175759" y="424180"/>
                    <a:pt x="207509" y="409575"/>
                    <a:pt x="235449" y="397510"/>
                  </a:cubicBezTo>
                  <a:cubicBezTo>
                    <a:pt x="289424" y="513715"/>
                    <a:pt x="403724" y="490220"/>
                    <a:pt x="379594" y="355600"/>
                  </a:cubicBezTo>
                  <a:cubicBezTo>
                    <a:pt x="470399" y="330200"/>
                    <a:pt x="493259" y="345440"/>
                    <a:pt x="525009" y="245110"/>
                  </a:cubicBezTo>
                  <a:cubicBezTo>
                    <a:pt x="549139" y="182880"/>
                    <a:pt x="427219" y="204470"/>
                    <a:pt x="395469" y="177165"/>
                  </a:cubicBezTo>
                  <a:close/>
                  <a:moveTo>
                    <a:pt x="392294" y="59055"/>
                  </a:moveTo>
                  <a:cubicBezTo>
                    <a:pt x="393564" y="106680"/>
                    <a:pt x="391659" y="133985"/>
                    <a:pt x="363719" y="175260"/>
                  </a:cubicBezTo>
                  <a:cubicBezTo>
                    <a:pt x="314824" y="185420"/>
                    <a:pt x="309744" y="137795"/>
                    <a:pt x="290059" y="103505"/>
                  </a:cubicBezTo>
                  <a:cubicBezTo>
                    <a:pt x="316094" y="73025"/>
                    <a:pt x="348479" y="12065"/>
                    <a:pt x="392294" y="59055"/>
                  </a:cubicBezTo>
                  <a:close/>
                  <a:moveTo>
                    <a:pt x="347209" y="325755"/>
                  </a:moveTo>
                  <a:cubicBezTo>
                    <a:pt x="331969" y="330835"/>
                    <a:pt x="317999" y="330200"/>
                    <a:pt x="298314" y="327025"/>
                  </a:cubicBezTo>
                  <a:cubicBezTo>
                    <a:pt x="311649" y="308610"/>
                    <a:pt x="318634" y="292100"/>
                    <a:pt x="333239" y="278130"/>
                  </a:cubicBezTo>
                  <a:cubicBezTo>
                    <a:pt x="345304" y="292735"/>
                    <a:pt x="349749" y="307975"/>
                    <a:pt x="347209" y="325755"/>
                  </a:cubicBezTo>
                  <a:close/>
                  <a:moveTo>
                    <a:pt x="271009" y="130175"/>
                  </a:moveTo>
                  <a:cubicBezTo>
                    <a:pt x="287519" y="140970"/>
                    <a:pt x="288789" y="144145"/>
                    <a:pt x="293234" y="172720"/>
                  </a:cubicBezTo>
                  <a:cubicBezTo>
                    <a:pt x="277359" y="178435"/>
                    <a:pt x="262119" y="180975"/>
                    <a:pt x="244339" y="174625"/>
                  </a:cubicBezTo>
                  <a:cubicBezTo>
                    <a:pt x="247514" y="155575"/>
                    <a:pt x="259579" y="142875"/>
                    <a:pt x="271009" y="130175"/>
                  </a:cubicBezTo>
                  <a:close/>
                  <a:moveTo>
                    <a:pt x="131309" y="77470"/>
                  </a:moveTo>
                  <a:cubicBezTo>
                    <a:pt x="173854" y="74930"/>
                    <a:pt x="176394" y="73025"/>
                    <a:pt x="187189" y="26670"/>
                  </a:cubicBezTo>
                  <a:cubicBezTo>
                    <a:pt x="208779" y="61595"/>
                    <a:pt x="240529" y="69215"/>
                    <a:pt x="250689" y="109220"/>
                  </a:cubicBezTo>
                  <a:cubicBezTo>
                    <a:pt x="229099" y="140970"/>
                    <a:pt x="209414" y="200025"/>
                    <a:pt x="161154" y="180975"/>
                  </a:cubicBezTo>
                  <a:cubicBezTo>
                    <a:pt x="144644" y="148590"/>
                    <a:pt x="124324" y="116840"/>
                    <a:pt x="131309" y="77470"/>
                  </a:cubicBezTo>
                  <a:close/>
                  <a:moveTo>
                    <a:pt x="191634" y="321310"/>
                  </a:moveTo>
                  <a:cubicBezTo>
                    <a:pt x="176394" y="325755"/>
                    <a:pt x="165599" y="326390"/>
                    <a:pt x="154169" y="320040"/>
                  </a:cubicBezTo>
                  <a:cubicBezTo>
                    <a:pt x="156074" y="305435"/>
                    <a:pt x="160519" y="293370"/>
                    <a:pt x="172584" y="283210"/>
                  </a:cubicBezTo>
                  <a:cubicBezTo>
                    <a:pt x="185284" y="292735"/>
                    <a:pt x="185919" y="306070"/>
                    <a:pt x="191634" y="321310"/>
                  </a:cubicBezTo>
                  <a:close/>
                  <a:moveTo>
                    <a:pt x="23359" y="274955"/>
                  </a:moveTo>
                  <a:cubicBezTo>
                    <a:pt x="39869" y="215265"/>
                    <a:pt x="92574" y="210185"/>
                    <a:pt x="145279" y="213995"/>
                  </a:cubicBezTo>
                  <a:cubicBezTo>
                    <a:pt x="175759" y="248285"/>
                    <a:pt x="140834" y="281305"/>
                    <a:pt x="124959" y="314960"/>
                  </a:cubicBezTo>
                  <a:cubicBezTo>
                    <a:pt x="83049" y="313690"/>
                    <a:pt x="43679" y="297815"/>
                    <a:pt x="23359" y="274955"/>
                  </a:cubicBezTo>
                  <a:close/>
                  <a:moveTo>
                    <a:pt x="163059" y="412115"/>
                  </a:moveTo>
                  <a:cubicBezTo>
                    <a:pt x="152264" y="408940"/>
                    <a:pt x="142739" y="405765"/>
                    <a:pt x="131944" y="402590"/>
                  </a:cubicBezTo>
                  <a:cubicBezTo>
                    <a:pt x="125594" y="382905"/>
                    <a:pt x="126229" y="365125"/>
                    <a:pt x="143374" y="347345"/>
                  </a:cubicBezTo>
                  <a:cubicBezTo>
                    <a:pt x="170044" y="349250"/>
                    <a:pt x="208144" y="337185"/>
                    <a:pt x="214494" y="377190"/>
                  </a:cubicBezTo>
                  <a:cubicBezTo>
                    <a:pt x="196714" y="389255"/>
                    <a:pt x="180204" y="400685"/>
                    <a:pt x="163059" y="412115"/>
                  </a:cubicBezTo>
                  <a:close/>
                  <a:moveTo>
                    <a:pt x="225289" y="327025"/>
                  </a:moveTo>
                  <a:cubicBezTo>
                    <a:pt x="170679" y="248285"/>
                    <a:pt x="196079" y="189230"/>
                    <a:pt x="295139" y="198120"/>
                  </a:cubicBezTo>
                  <a:cubicBezTo>
                    <a:pt x="326254" y="193040"/>
                    <a:pt x="331969" y="241935"/>
                    <a:pt x="314824" y="260350"/>
                  </a:cubicBezTo>
                  <a:cubicBezTo>
                    <a:pt x="285614" y="290830"/>
                    <a:pt x="279264" y="341630"/>
                    <a:pt x="225289" y="327025"/>
                  </a:cubicBezTo>
                  <a:close/>
                  <a:moveTo>
                    <a:pt x="253864" y="379095"/>
                  </a:moveTo>
                  <a:cubicBezTo>
                    <a:pt x="271644" y="343535"/>
                    <a:pt x="316729" y="349885"/>
                    <a:pt x="350384" y="355600"/>
                  </a:cubicBezTo>
                  <a:cubicBezTo>
                    <a:pt x="385309" y="470535"/>
                    <a:pt x="287519" y="482600"/>
                    <a:pt x="253864" y="379095"/>
                  </a:cubicBezTo>
                  <a:close/>
                  <a:moveTo>
                    <a:pt x="377689" y="327025"/>
                  </a:moveTo>
                  <a:cubicBezTo>
                    <a:pt x="365624" y="281305"/>
                    <a:pt x="337684" y="234950"/>
                    <a:pt x="383404" y="201295"/>
                  </a:cubicBezTo>
                  <a:cubicBezTo>
                    <a:pt x="408804" y="207645"/>
                    <a:pt x="434204" y="213360"/>
                    <a:pt x="460239" y="219710"/>
                  </a:cubicBezTo>
                  <a:cubicBezTo>
                    <a:pt x="462779" y="241300"/>
                    <a:pt x="469764" y="257175"/>
                    <a:pt x="488179" y="269875"/>
                  </a:cubicBezTo>
                  <a:cubicBezTo>
                    <a:pt x="492624" y="324485"/>
                    <a:pt x="417059" y="320675"/>
                    <a:pt x="377689" y="327025"/>
                  </a:cubicBezTo>
                  <a:close/>
                  <a:moveTo>
                    <a:pt x="257039" y="222250"/>
                  </a:moveTo>
                  <a:cubicBezTo>
                    <a:pt x="196714" y="216535"/>
                    <a:pt x="185284" y="288290"/>
                    <a:pt x="248149" y="290830"/>
                  </a:cubicBezTo>
                  <a:cubicBezTo>
                    <a:pt x="289424" y="291465"/>
                    <a:pt x="307204" y="229235"/>
                    <a:pt x="257039" y="222250"/>
                  </a:cubicBezTo>
                  <a:close/>
                  <a:moveTo>
                    <a:pt x="243069" y="266700"/>
                  </a:moveTo>
                  <a:cubicBezTo>
                    <a:pt x="215764" y="264795"/>
                    <a:pt x="229099" y="242570"/>
                    <a:pt x="248149" y="240030"/>
                  </a:cubicBezTo>
                  <a:cubicBezTo>
                    <a:pt x="272279" y="237490"/>
                    <a:pt x="262119" y="269240"/>
                    <a:pt x="243069" y="26670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56" name="Google Shape;456;p8"/>
            <p:cNvSpPr/>
            <p:nvPr/>
          </p:nvSpPr>
          <p:spPr>
            <a:xfrm rot="-2424567">
              <a:off x="1204048" y="475241"/>
              <a:ext cx="211213" cy="278694"/>
            </a:xfrm>
            <a:custGeom>
              <a:avLst/>
              <a:gdLst/>
              <a:ahLst/>
              <a:cxnLst/>
              <a:rect l="l" t="t" r="r" b="b"/>
              <a:pathLst>
                <a:path w="434661" h="573530" extrusionOk="0">
                  <a:moveTo>
                    <a:pt x="430380" y="417373"/>
                  </a:moveTo>
                  <a:cubicBezTo>
                    <a:pt x="427840" y="354508"/>
                    <a:pt x="363705" y="334823"/>
                    <a:pt x="311635" y="329743"/>
                  </a:cubicBezTo>
                  <a:cubicBezTo>
                    <a:pt x="264010" y="315138"/>
                    <a:pt x="297665" y="236398"/>
                    <a:pt x="288775" y="197028"/>
                  </a:cubicBezTo>
                  <a:cubicBezTo>
                    <a:pt x="290680" y="118923"/>
                    <a:pt x="325605" y="15418"/>
                    <a:pt x="217655" y="178"/>
                  </a:cubicBezTo>
                  <a:cubicBezTo>
                    <a:pt x="211305" y="-1092"/>
                    <a:pt x="199875" y="4623"/>
                    <a:pt x="202415" y="11608"/>
                  </a:cubicBezTo>
                  <a:cubicBezTo>
                    <a:pt x="207495" y="87808"/>
                    <a:pt x="223370" y="169088"/>
                    <a:pt x="197335" y="242748"/>
                  </a:cubicBezTo>
                  <a:cubicBezTo>
                    <a:pt x="158600" y="220523"/>
                    <a:pt x="52555" y="59868"/>
                    <a:pt x="24615" y="87173"/>
                  </a:cubicBezTo>
                  <a:cubicBezTo>
                    <a:pt x="-68095" y="172263"/>
                    <a:pt x="127485" y="297993"/>
                    <a:pt x="175745" y="366573"/>
                  </a:cubicBezTo>
                  <a:cubicBezTo>
                    <a:pt x="205590" y="403403"/>
                    <a:pt x="41760" y="420548"/>
                    <a:pt x="141455" y="548818"/>
                  </a:cubicBezTo>
                  <a:cubicBezTo>
                    <a:pt x="221465" y="630733"/>
                    <a:pt x="298935" y="488493"/>
                    <a:pt x="240515" y="419913"/>
                  </a:cubicBezTo>
                  <a:cubicBezTo>
                    <a:pt x="234165" y="409753"/>
                    <a:pt x="241150" y="384353"/>
                    <a:pt x="256390" y="395148"/>
                  </a:cubicBezTo>
                  <a:cubicBezTo>
                    <a:pt x="288775" y="436423"/>
                    <a:pt x="313540" y="498653"/>
                    <a:pt x="379580" y="489128"/>
                  </a:cubicBezTo>
                  <a:cubicBezTo>
                    <a:pt x="412600" y="482778"/>
                    <a:pt x="446890" y="451028"/>
                    <a:pt x="430380" y="417373"/>
                  </a:cubicBezTo>
                  <a:close/>
                  <a:moveTo>
                    <a:pt x="227180" y="242748"/>
                  </a:moveTo>
                  <a:cubicBezTo>
                    <a:pt x="237975" y="171628"/>
                    <a:pt x="223370" y="100508"/>
                    <a:pt x="232260" y="30023"/>
                  </a:cubicBezTo>
                  <a:cubicBezTo>
                    <a:pt x="277980" y="26213"/>
                    <a:pt x="280520" y="81458"/>
                    <a:pt x="275440" y="113843"/>
                  </a:cubicBezTo>
                  <a:cubicBezTo>
                    <a:pt x="264645" y="171628"/>
                    <a:pt x="276075" y="233858"/>
                    <a:pt x="262105" y="290373"/>
                  </a:cubicBezTo>
                  <a:cubicBezTo>
                    <a:pt x="234800" y="280848"/>
                    <a:pt x="224640" y="268148"/>
                    <a:pt x="227180" y="242748"/>
                  </a:cubicBezTo>
                  <a:close/>
                  <a:moveTo>
                    <a:pt x="152885" y="518338"/>
                  </a:moveTo>
                  <a:cubicBezTo>
                    <a:pt x="152885" y="518338"/>
                    <a:pt x="152885" y="517703"/>
                    <a:pt x="152250" y="517703"/>
                  </a:cubicBezTo>
                  <a:cubicBezTo>
                    <a:pt x="95735" y="500558"/>
                    <a:pt x="151615" y="386258"/>
                    <a:pt x="202415" y="423088"/>
                  </a:cubicBezTo>
                  <a:cubicBezTo>
                    <a:pt x="199240" y="431978"/>
                    <a:pt x="190985" y="433883"/>
                    <a:pt x="182730" y="436423"/>
                  </a:cubicBezTo>
                  <a:cubicBezTo>
                    <a:pt x="152885" y="442773"/>
                    <a:pt x="133835" y="484683"/>
                    <a:pt x="152885" y="518338"/>
                  </a:cubicBezTo>
                  <a:cubicBezTo>
                    <a:pt x="152885" y="518338"/>
                    <a:pt x="152885" y="518338"/>
                    <a:pt x="152885" y="518338"/>
                  </a:cubicBezTo>
                  <a:close/>
                  <a:moveTo>
                    <a:pt x="211305" y="402133"/>
                  </a:moveTo>
                  <a:cubicBezTo>
                    <a:pt x="200510" y="403403"/>
                    <a:pt x="196065" y="378003"/>
                    <a:pt x="209400" y="376733"/>
                  </a:cubicBezTo>
                  <a:cubicBezTo>
                    <a:pt x="225910" y="374828"/>
                    <a:pt x="228450" y="402133"/>
                    <a:pt x="211305" y="402133"/>
                  </a:cubicBezTo>
                  <a:close/>
                  <a:moveTo>
                    <a:pt x="235435" y="458648"/>
                  </a:moveTo>
                  <a:cubicBezTo>
                    <a:pt x="227180" y="451663"/>
                    <a:pt x="220830" y="444043"/>
                    <a:pt x="220195" y="433248"/>
                  </a:cubicBezTo>
                  <a:cubicBezTo>
                    <a:pt x="237340" y="439598"/>
                    <a:pt x="237340" y="439598"/>
                    <a:pt x="235435" y="458648"/>
                  </a:cubicBezTo>
                  <a:close/>
                  <a:moveTo>
                    <a:pt x="177015" y="545008"/>
                  </a:moveTo>
                  <a:cubicBezTo>
                    <a:pt x="180825" y="545008"/>
                    <a:pt x="184000" y="545643"/>
                    <a:pt x="188445" y="545643"/>
                  </a:cubicBezTo>
                  <a:cubicBezTo>
                    <a:pt x="187175" y="555168"/>
                    <a:pt x="175110" y="553263"/>
                    <a:pt x="177015" y="545008"/>
                  </a:cubicBezTo>
                  <a:close/>
                  <a:moveTo>
                    <a:pt x="164950" y="510718"/>
                  </a:moveTo>
                  <a:cubicBezTo>
                    <a:pt x="148440" y="469443"/>
                    <a:pt x="209400" y="428803"/>
                    <a:pt x="222735" y="484048"/>
                  </a:cubicBezTo>
                  <a:cubicBezTo>
                    <a:pt x="217020" y="511988"/>
                    <a:pt x="186540" y="543738"/>
                    <a:pt x="164950" y="510718"/>
                  </a:cubicBezTo>
                  <a:close/>
                  <a:moveTo>
                    <a:pt x="241150" y="477698"/>
                  </a:moveTo>
                  <a:cubicBezTo>
                    <a:pt x="247500" y="493573"/>
                    <a:pt x="240515" y="504368"/>
                    <a:pt x="241785" y="515163"/>
                  </a:cubicBezTo>
                  <a:cubicBezTo>
                    <a:pt x="240515" y="504368"/>
                    <a:pt x="236070" y="493573"/>
                    <a:pt x="241150" y="477698"/>
                  </a:cubicBezTo>
                  <a:close/>
                  <a:moveTo>
                    <a:pt x="242420" y="515163"/>
                  </a:moveTo>
                  <a:cubicBezTo>
                    <a:pt x="237975" y="520878"/>
                    <a:pt x="233530" y="526593"/>
                    <a:pt x="228450" y="532943"/>
                  </a:cubicBezTo>
                  <a:cubicBezTo>
                    <a:pt x="229085" y="513893"/>
                    <a:pt x="229085" y="513893"/>
                    <a:pt x="242420" y="515163"/>
                  </a:cubicBezTo>
                  <a:close/>
                  <a:moveTo>
                    <a:pt x="27155" y="113208"/>
                  </a:moveTo>
                  <a:cubicBezTo>
                    <a:pt x="65890" y="91618"/>
                    <a:pt x="171300" y="284658"/>
                    <a:pt x="220195" y="293548"/>
                  </a:cubicBezTo>
                  <a:lnTo>
                    <a:pt x="219560" y="300533"/>
                  </a:lnTo>
                  <a:cubicBezTo>
                    <a:pt x="140185" y="304978"/>
                    <a:pt x="221465" y="384353"/>
                    <a:pt x="237340" y="308788"/>
                  </a:cubicBezTo>
                  <a:cubicBezTo>
                    <a:pt x="257025" y="318313"/>
                    <a:pt x="270995" y="334188"/>
                    <a:pt x="287505" y="345618"/>
                  </a:cubicBezTo>
                  <a:cubicBezTo>
                    <a:pt x="250675" y="449123"/>
                    <a:pt x="-15390" y="171628"/>
                    <a:pt x="27155" y="113208"/>
                  </a:cubicBezTo>
                  <a:close/>
                  <a:moveTo>
                    <a:pt x="361165" y="474523"/>
                  </a:moveTo>
                  <a:cubicBezTo>
                    <a:pt x="306555" y="467538"/>
                    <a:pt x="248770" y="360858"/>
                    <a:pt x="328780" y="350063"/>
                  </a:cubicBezTo>
                  <a:cubicBezTo>
                    <a:pt x="400535" y="349428"/>
                    <a:pt x="460860" y="469443"/>
                    <a:pt x="361165" y="474523"/>
                  </a:cubicBezTo>
                  <a:close/>
                  <a:moveTo>
                    <a:pt x="305285" y="380543"/>
                  </a:moveTo>
                  <a:cubicBezTo>
                    <a:pt x="314810" y="401498"/>
                    <a:pt x="324970" y="421818"/>
                    <a:pt x="340845" y="439598"/>
                  </a:cubicBezTo>
                  <a:cubicBezTo>
                    <a:pt x="368785" y="464363"/>
                    <a:pt x="409425" y="441503"/>
                    <a:pt x="387835" y="405308"/>
                  </a:cubicBezTo>
                  <a:cubicBezTo>
                    <a:pt x="365610" y="382448"/>
                    <a:pt x="336400" y="346888"/>
                    <a:pt x="305285" y="380543"/>
                  </a:cubicBezTo>
                  <a:close/>
                  <a:moveTo>
                    <a:pt x="368785" y="429438"/>
                  </a:moveTo>
                  <a:cubicBezTo>
                    <a:pt x="350370" y="433248"/>
                    <a:pt x="342115" y="409118"/>
                    <a:pt x="336400" y="390068"/>
                  </a:cubicBezTo>
                  <a:cubicBezTo>
                    <a:pt x="355450" y="395148"/>
                    <a:pt x="378310" y="411658"/>
                    <a:pt x="368785" y="429438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57" name="Google Shape;457;p8"/>
            <p:cNvSpPr/>
            <p:nvPr/>
          </p:nvSpPr>
          <p:spPr>
            <a:xfrm>
              <a:off x="7556769" y="607048"/>
              <a:ext cx="402022" cy="236475"/>
            </a:xfrm>
            <a:custGeom>
              <a:avLst/>
              <a:gdLst/>
              <a:ahLst/>
              <a:cxnLst/>
              <a:rect l="l" t="t" r="r" b="b"/>
              <a:pathLst>
                <a:path w="828912" h="487578" extrusionOk="0">
                  <a:moveTo>
                    <a:pt x="827267" y="15774"/>
                  </a:moveTo>
                  <a:cubicBezTo>
                    <a:pt x="786627" y="19584"/>
                    <a:pt x="770117" y="89434"/>
                    <a:pt x="721857" y="88164"/>
                  </a:cubicBezTo>
                  <a:cubicBezTo>
                    <a:pt x="653277" y="104674"/>
                    <a:pt x="606287" y="35459"/>
                    <a:pt x="552947" y="2438"/>
                  </a:cubicBezTo>
                  <a:cubicBezTo>
                    <a:pt x="500877" y="-14706"/>
                    <a:pt x="457697" y="63399"/>
                    <a:pt x="413882" y="85624"/>
                  </a:cubicBezTo>
                  <a:cubicBezTo>
                    <a:pt x="335142" y="62764"/>
                    <a:pt x="264657" y="16409"/>
                    <a:pt x="182107" y="6884"/>
                  </a:cubicBezTo>
                  <a:cubicBezTo>
                    <a:pt x="13832" y="196114"/>
                    <a:pt x="114797" y="109119"/>
                    <a:pt x="77332" y="279934"/>
                  </a:cubicBezTo>
                  <a:cubicBezTo>
                    <a:pt x="66537" y="291999"/>
                    <a:pt x="-29983" y="332004"/>
                    <a:pt x="9387" y="343434"/>
                  </a:cubicBezTo>
                  <a:cubicBezTo>
                    <a:pt x="50662" y="334544"/>
                    <a:pt x="84952" y="279934"/>
                    <a:pt x="129402" y="297079"/>
                  </a:cubicBezTo>
                  <a:cubicBezTo>
                    <a:pt x="176392" y="312319"/>
                    <a:pt x="222747" y="330099"/>
                    <a:pt x="265292" y="356134"/>
                  </a:cubicBezTo>
                  <a:cubicBezTo>
                    <a:pt x="276087" y="364389"/>
                    <a:pt x="284977" y="365024"/>
                    <a:pt x="293867" y="356134"/>
                  </a:cubicBezTo>
                  <a:cubicBezTo>
                    <a:pt x="393562" y="278029"/>
                    <a:pt x="442457" y="290094"/>
                    <a:pt x="533897" y="372644"/>
                  </a:cubicBezTo>
                  <a:cubicBezTo>
                    <a:pt x="545962" y="407569"/>
                    <a:pt x="526277" y="473609"/>
                    <a:pt x="568187" y="487579"/>
                  </a:cubicBezTo>
                  <a:cubicBezTo>
                    <a:pt x="606922" y="460909"/>
                    <a:pt x="664707" y="478054"/>
                    <a:pt x="703442" y="453289"/>
                  </a:cubicBezTo>
                  <a:cubicBezTo>
                    <a:pt x="697092" y="439954"/>
                    <a:pt x="694552" y="438049"/>
                    <a:pt x="685662" y="441224"/>
                  </a:cubicBezTo>
                  <a:cubicBezTo>
                    <a:pt x="647562" y="453924"/>
                    <a:pt x="608192" y="451384"/>
                    <a:pt x="565647" y="457099"/>
                  </a:cubicBezTo>
                  <a:cubicBezTo>
                    <a:pt x="530722" y="351054"/>
                    <a:pt x="638037" y="335179"/>
                    <a:pt x="681852" y="264059"/>
                  </a:cubicBezTo>
                  <a:cubicBezTo>
                    <a:pt x="669152" y="215164"/>
                    <a:pt x="663437" y="157379"/>
                    <a:pt x="683122" y="109754"/>
                  </a:cubicBezTo>
                  <a:cubicBezTo>
                    <a:pt x="714237" y="105309"/>
                    <a:pt x="751067" y="116104"/>
                    <a:pt x="774562" y="91339"/>
                  </a:cubicBezTo>
                  <a:cubicBezTo>
                    <a:pt x="787262" y="69114"/>
                    <a:pt x="838698" y="42444"/>
                    <a:pt x="827267" y="15774"/>
                  </a:cubicBezTo>
                  <a:close/>
                  <a:moveTo>
                    <a:pt x="291962" y="332004"/>
                  </a:moveTo>
                  <a:cubicBezTo>
                    <a:pt x="236082" y="338354"/>
                    <a:pt x="173217" y="285649"/>
                    <a:pt x="115432" y="270409"/>
                  </a:cubicBezTo>
                  <a:cubicBezTo>
                    <a:pt x="90032" y="159284"/>
                    <a:pt x="116067" y="100229"/>
                    <a:pt x="200522" y="26569"/>
                  </a:cubicBezTo>
                  <a:cubicBezTo>
                    <a:pt x="260847" y="58319"/>
                    <a:pt x="361177" y="58954"/>
                    <a:pt x="394832" y="119914"/>
                  </a:cubicBezTo>
                  <a:cubicBezTo>
                    <a:pt x="399912" y="261519"/>
                    <a:pt x="438012" y="269774"/>
                    <a:pt x="291962" y="332004"/>
                  </a:cubicBezTo>
                  <a:close/>
                  <a:moveTo>
                    <a:pt x="550407" y="352324"/>
                  </a:moveTo>
                  <a:cubicBezTo>
                    <a:pt x="510402" y="332004"/>
                    <a:pt x="466587" y="307874"/>
                    <a:pt x="431662" y="278664"/>
                  </a:cubicBezTo>
                  <a:cubicBezTo>
                    <a:pt x="443092" y="255804"/>
                    <a:pt x="535802" y="344069"/>
                    <a:pt x="563107" y="328194"/>
                  </a:cubicBezTo>
                  <a:cubicBezTo>
                    <a:pt x="563742" y="298349"/>
                    <a:pt x="504052" y="297079"/>
                    <a:pt x="486272" y="272949"/>
                  </a:cubicBezTo>
                  <a:cubicBezTo>
                    <a:pt x="462142" y="255169"/>
                    <a:pt x="461507" y="255804"/>
                    <a:pt x="428487" y="257709"/>
                  </a:cubicBezTo>
                  <a:cubicBezTo>
                    <a:pt x="400547" y="118644"/>
                    <a:pt x="415787" y="98324"/>
                    <a:pt x="533262" y="22124"/>
                  </a:cubicBezTo>
                  <a:cubicBezTo>
                    <a:pt x="578347" y="42444"/>
                    <a:pt x="611367" y="76099"/>
                    <a:pt x="651372" y="104039"/>
                  </a:cubicBezTo>
                  <a:cubicBezTo>
                    <a:pt x="649467" y="159284"/>
                    <a:pt x="643752" y="213259"/>
                    <a:pt x="653277" y="267234"/>
                  </a:cubicBezTo>
                  <a:cubicBezTo>
                    <a:pt x="625337" y="299619"/>
                    <a:pt x="599302" y="321209"/>
                    <a:pt x="550407" y="352324"/>
                  </a:cubicBezTo>
                  <a:close/>
                  <a:moveTo>
                    <a:pt x="362447" y="111024"/>
                  </a:moveTo>
                  <a:cubicBezTo>
                    <a:pt x="361812" y="137059"/>
                    <a:pt x="340222" y="276124"/>
                    <a:pt x="384037" y="261519"/>
                  </a:cubicBezTo>
                  <a:cubicBezTo>
                    <a:pt x="370702" y="227229"/>
                    <a:pt x="410072" y="110389"/>
                    <a:pt x="362447" y="111024"/>
                  </a:cubicBezTo>
                  <a:close/>
                  <a:moveTo>
                    <a:pt x="222112" y="274854"/>
                  </a:moveTo>
                  <a:cubicBezTo>
                    <a:pt x="194807" y="267234"/>
                    <a:pt x="166867" y="234849"/>
                    <a:pt x="138292" y="246279"/>
                  </a:cubicBezTo>
                  <a:cubicBezTo>
                    <a:pt x="140832" y="274219"/>
                    <a:pt x="241797" y="302159"/>
                    <a:pt x="269737" y="317399"/>
                  </a:cubicBezTo>
                  <a:cubicBezTo>
                    <a:pt x="303392" y="300254"/>
                    <a:pt x="234812" y="284379"/>
                    <a:pt x="222112" y="274854"/>
                  </a:cubicBezTo>
                  <a:close/>
                  <a:moveTo>
                    <a:pt x="199887" y="46889"/>
                  </a:moveTo>
                  <a:cubicBezTo>
                    <a:pt x="182107" y="69749"/>
                    <a:pt x="105272" y="126264"/>
                    <a:pt x="137657" y="151664"/>
                  </a:cubicBezTo>
                  <a:cubicBezTo>
                    <a:pt x="149722" y="130074"/>
                    <a:pt x="253227" y="46889"/>
                    <a:pt x="199887" y="46889"/>
                  </a:cubicBezTo>
                  <a:close/>
                  <a:moveTo>
                    <a:pt x="446267" y="123724"/>
                  </a:moveTo>
                  <a:cubicBezTo>
                    <a:pt x="410707" y="111659"/>
                    <a:pt x="443727" y="204369"/>
                    <a:pt x="440552" y="224054"/>
                  </a:cubicBezTo>
                  <a:cubicBezTo>
                    <a:pt x="449442" y="248184"/>
                    <a:pt x="468492" y="228499"/>
                    <a:pt x="462777" y="219609"/>
                  </a:cubicBezTo>
                  <a:cubicBezTo>
                    <a:pt x="455792" y="185319"/>
                    <a:pt x="462142" y="151664"/>
                    <a:pt x="446267" y="123724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458" name="Google Shape;458;p8"/>
            <p:cNvGrpSpPr/>
            <p:nvPr/>
          </p:nvGrpSpPr>
          <p:grpSpPr>
            <a:xfrm rot="890855">
              <a:off x="3181660" y="515636"/>
              <a:ext cx="370663" cy="217580"/>
              <a:chOff x="1429156" y="1387535"/>
              <a:chExt cx="657769" cy="386112"/>
            </a:xfrm>
          </p:grpSpPr>
          <p:sp>
            <p:nvSpPr>
              <p:cNvPr id="459" name="Google Shape;459;p8"/>
              <p:cNvSpPr/>
              <p:nvPr/>
            </p:nvSpPr>
            <p:spPr>
              <a:xfrm>
                <a:off x="1429156" y="1387535"/>
                <a:ext cx="657769" cy="386112"/>
              </a:xfrm>
              <a:custGeom>
                <a:avLst/>
                <a:gdLst/>
                <a:ahLst/>
                <a:cxnLst/>
                <a:rect l="l" t="t" r="r" b="b"/>
                <a:pathLst>
                  <a:path w="764848" h="448968" extrusionOk="0">
                    <a:moveTo>
                      <a:pt x="741700" y="448969"/>
                    </a:moveTo>
                    <a:cubicBezTo>
                      <a:pt x="719475" y="440079"/>
                      <a:pt x="715030" y="440714"/>
                      <a:pt x="686455" y="443889"/>
                    </a:cubicBezTo>
                    <a:cubicBezTo>
                      <a:pt x="552470" y="455319"/>
                      <a:pt x="419120" y="428649"/>
                      <a:pt x="285770" y="436269"/>
                    </a:cubicBezTo>
                    <a:cubicBezTo>
                      <a:pt x="193060" y="430554"/>
                      <a:pt x="98445" y="428649"/>
                      <a:pt x="6370" y="441349"/>
                    </a:cubicBezTo>
                    <a:cubicBezTo>
                      <a:pt x="-45700" y="400709"/>
                      <a:pt x="237510" y="281329"/>
                      <a:pt x="273070" y="259739"/>
                    </a:cubicBezTo>
                    <a:cubicBezTo>
                      <a:pt x="431820" y="183539"/>
                      <a:pt x="582950" y="91464"/>
                      <a:pt x="735985" y="3834"/>
                    </a:cubicBezTo>
                    <a:cubicBezTo>
                      <a:pt x="748685" y="-3786"/>
                      <a:pt x="759480" y="24"/>
                      <a:pt x="761385" y="14629"/>
                    </a:cubicBezTo>
                    <a:cubicBezTo>
                      <a:pt x="772180" y="114324"/>
                      <a:pt x="753765" y="215924"/>
                      <a:pt x="759480" y="316889"/>
                    </a:cubicBezTo>
                    <a:cubicBezTo>
                      <a:pt x="752495" y="359434"/>
                      <a:pt x="769640" y="414044"/>
                      <a:pt x="741700" y="448969"/>
                    </a:cubicBezTo>
                    <a:close/>
                    <a:moveTo>
                      <a:pt x="615970" y="418489"/>
                    </a:moveTo>
                    <a:cubicBezTo>
                      <a:pt x="647720" y="425474"/>
                      <a:pt x="636290" y="413409"/>
                      <a:pt x="645815" y="393724"/>
                    </a:cubicBezTo>
                    <a:cubicBezTo>
                      <a:pt x="661690" y="396264"/>
                      <a:pt x="657880" y="414044"/>
                      <a:pt x="669945" y="421029"/>
                    </a:cubicBezTo>
                    <a:cubicBezTo>
                      <a:pt x="675660" y="420394"/>
                      <a:pt x="682645" y="420394"/>
                      <a:pt x="690900" y="419759"/>
                    </a:cubicBezTo>
                    <a:cubicBezTo>
                      <a:pt x="692170" y="410234"/>
                      <a:pt x="692805" y="402614"/>
                      <a:pt x="694075" y="394994"/>
                    </a:cubicBezTo>
                    <a:cubicBezTo>
                      <a:pt x="703600" y="394994"/>
                      <a:pt x="705505" y="401979"/>
                      <a:pt x="708680" y="407059"/>
                    </a:cubicBezTo>
                    <a:cubicBezTo>
                      <a:pt x="718205" y="421664"/>
                      <a:pt x="735350" y="405154"/>
                      <a:pt x="734080" y="391819"/>
                    </a:cubicBezTo>
                    <a:cubicBezTo>
                      <a:pt x="734715" y="274344"/>
                      <a:pt x="747415" y="153059"/>
                      <a:pt x="738525" y="37489"/>
                    </a:cubicBezTo>
                    <a:cubicBezTo>
                      <a:pt x="616605" y="87019"/>
                      <a:pt x="508020" y="171474"/>
                      <a:pt x="388005" y="229259"/>
                    </a:cubicBezTo>
                    <a:cubicBezTo>
                      <a:pt x="278785" y="288314"/>
                      <a:pt x="157500" y="328954"/>
                      <a:pt x="59710" y="406424"/>
                    </a:cubicBezTo>
                    <a:cubicBezTo>
                      <a:pt x="81300" y="415949"/>
                      <a:pt x="101620" y="415949"/>
                      <a:pt x="122575" y="412139"/>
                    </a:cubicBezTo>
                    <a:cubicBezTo>
                      <a:pt x="125115" y="401344"/>
                      <a:pt x="127020" y="392454"/>
                      <a:pt x="128925" y="383564"/>
                    </a:cubicBezTo>
                    <a:cubicBezTo>
                      <a:pt x="154325" y="379119"/>
                      <a:pt x="141625" y="432459"/>
                      <a:pt x="165120" y="404519"/>
                    </a:cubicBezTo>
                    <a:cubicBezTo>
                      <a:pt x="167025" y="400074"/>
                      <a:pt x="165755" y="393724"/>
                      <a:pt x="174010" y="391819"/>
                    </a:cubicBezTo>
                    <a:cubicBezTo>
                      <a:pt x="194965" y="416584"/>
                      <a:pt x="208935" y="421664"/>
                      <a:pt x="221000" y="386104"/>
                    </a:cubicBezTo>
                    <a:cubicBezTo>
                      <a:pt x="238145" y="394994"/>
                      <a:pt x="238780" y="428649"/>
                      <a:pt x="264180" y="408964"/>
                    </a:cubicBezTo>
                    <a:cubicBezTo>
                      <a:pt x="266085" y="401344"/>
                      <a:pt x="267990" y="393724"/>
                      <a:pt x="269895" y="385469"/>
                    </a:cubicBezTo>
                    <a:cubicBezTo>
                      <a:pt x="286405" y="388644"/>
                      <a:pt x="279420" y="407059"/>
                      <a:pt x="292755" y="414044"/>
                    </a:cubicBezTo>
                    <a:cubicBezTo>
                      <a:pt x="299105" y="413409"/>
                      <a:pt x="308630" y="412774"/>
                      <a:pt x="314345" y="412139"/>
                    </a:cubicBezTo>
                    <a:cubicBezTo>
                      <a:pt x="323870" y="404519"/>
                      <a:pt x="314980" y="392454"/>
                      <a:pt x="327045" y="388644"/>
                    </a:cubicBezTo>
                    <a:cubicBezTo>
                      <a:pt x="339745" y="400709"/>
                      <a:pt x="348635" y="422934"/>
                      <a:pt x="374670" y="409599"/>
                    </a:cubicBezTo>
                    <a:cubicBezTo>
                      <a:pt x="374035" y="400709"/>
                      <a:pt x="373400" y="391819"/>
                      <a:pt x="372765" y="379119"/>
                    </a:cubicBezTo>
                    <a:cubicBezTo>
                      <a:pt x="405785" y="384199"/>
                      <a:pt x="385465" y="430554"/>
                      <a:pt x="425470" y="414679"/>
                    </a:cubicBezTo>
                    <a:cubicBezTo>
                      <a:pt x="429915" y="409599"/>
                      <a:pt x="424200" y="399439"/>
                      <a:pt x="434360" y="394994"/>
                    </a:cubicBezTo>
                    <a:cubicBezTo>
                      <a:pt x="445790" y="408329"/>
                      <a:pt x="454045" y="430554"/>
                      <a:pt x="478810" y="416584"/>
                    </a:cubicBezTo>
                    <a:cubicBezTo>
                      <a:pt x="485160" y="407694"/>
                      <a:pt x="473730" y="396264"/>
                      <a:pt x="483890" y="386739"/>
                    </a:cubicBezTo>
                    <a:cubicBezTo>
                      <a:pt x="503575" y="401344"/>
                      <a:pt x="502940" y="441984"/>
                      <a:pt x="535325" y="421029"/>
                    </a:cubicBezTo>
                    <a:cubicBezTo>
                      <a:pt x="535960" y="410234"/>
                      <a:pt x="536595" y="398804"/>
                      <a:pt x="537865" y="386739"/>
                    </a:cubicBezTo>
                    <a:cubicBezTo>
                      <a:pt x="560090" y="389914"/>
                      <a:pt x="549295" y="410869"/>
                      <a:pt x="561360" y="421029"/>
                    </a:cubicBezTo>
                    <a:cubicBezTo>
                      <a:pt x="600730" y="433094"/>
                      <a:pt x="587395" y="409599"/>
                      <a:pt x="600095" y="388009"/>
                    </a:cubicBezTo>
                    <a:cubicBezTo>
                      <a:pt x="605810" y="398169"/>
                      <a:pt x="610255" y="407059"/>
                      <a:pt x="615970" y="418489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460" name="Google Shape;460;p8"/>
              <p:cNvSpPr/>
              <p:nvPr/>
            </p:nvSpPr>
            <p:spPr>
              <a:xfrm>
                <a:off x="1703617" y="1534561"/>
                <a:ext cx="308110" cy="146566"/>
              </a:xfrm>
              <a:custGeom>
                <a:avLst/>
                <a:gdLst/>
                <a:ahLst/>
                <a:cxnLst/>
                <a:rect l="l" t="t" r="r" b="b"/>
                <a:pathLst>
                  <a:path w="358267" h="170426" extrusionOk="0">
                    <a:moveTo>
                      <a:pt x="331351" y="0"/>
                    </a:moveTo>
                    <a:cubicBezTo>
                      <a:pt x="385326" y="29845"/>
                      <a:pt x="340241" y="100330"/>
                      <a:pt x="347226" y="149860"/>
                    </a:cubicBezTo>
                    <a:cubicBezTo>
                      <a:pt x="345956" y="186690"/>
                      <a:pt x="250706" y="162560"/>
                      <a:pt x="222766" y="163830"/>
                    </a:cubicBezTo>
                    <a:cubicBezTo>
                      <a:pt x="152281" y="173990"/>
                      <a:pt x="81796" y="159385"/>
                      <a:pt x="10676" y="165735"/>
                    </a:cubicBezTo>
                    <a:cubicBezTo>
                      <a:pt x="-67429" y="148590"/>
                      <a:pt x="307856" y="15240"/>
                      <a:pt x="331351" y="0"/>
                    </a:cubicBezTo>
                    <a:close/>
                    <a:moveTo>
                      <a:pt x="331986" y="27305"/>
                    </a:moveTo>
                    <a:cubicBezTo>
                      <a:pt x="281821" y="40005"/>
                      <a:pt x="86241" y="122555"/>
                      <a:pt x="64651" y="139700"/>
                    </a:cubicBezTo>
                    <a:cubicBezTo>
                      <a:pt x="146566" y="156845"/>
                      <a:pt x="236736" y="147955"/>
                      <a:pt x="321191" y="142875"/>
                    </a:cubicBezTo>
                    <a:cubicBezTo>
                      <a:pt x="327541" y="104140"/>
                      <a:pt x="333891" y="66675"/>
                      <a:pt x="331986" y="27305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461" name="Google Shape;461;p8"/>
            <p:cNvSpPr/>
            <p:nvPr/>
          </p:nvSpPr>
          <p:spPr>
            <a:xfrm rot="-2499483">
              <a:off x="4165391" y="919169"/>
              <a:ext cx="428994" cy="113072"/>
            </a:xfrm>
            <a:custGeom>
              <a:avLst/>
              <a:gdLst/>
              <a:ahLst/>
              <a:cxnLst/>
              <a:rect l="l" t="t" r="r" b="b"/>
              <a:pathLst>
                <a:path w="884171" h="233045" extrusionOk="0">
                  <a:moveTo>
                    <a:pt x="857928" y="0"/>
                  </a:moveTo>
                  <a:cubicBezTo>
                    <a:pt x="574717" y="35560"/>
                    <a:pt x="287698" y="28575"/>
                    <a:pt x="3218" y="62230"/>
                  </a:cubicBezTo>
                  <a:cubicBezTo>
                    <a:pt x="6393" y="102870"/>
                    <a:pt x="-13927" y="213360"/>
                    <a:pt x="19727" y="233045"/>
                  </a:cubicBezTo>
                  <a:cubicBezTo>
                    <a:pt x="151173" y="226695"/>
                    <a:pt x="281348" y="213995"/>
                    <a:pt x="413427" y="214630"/>
                  </a:cubicBezTo>
                  <a:cubicBezTo>
                    <a:pt x="563923" y="219075"/>
                    <a:pt x="715053" y="208280"/>
                    <a:pt x="865548" y="195580"/>
                  </a:cubicBezTo>
                  <a:cubicBezTo>
                    <a:pt x="899203" y="207010"/>
                    <a:pt x="881423" y="5080"/>
                    <a:pt x="857928" y="0"/>
                  </a:cubicBezTo>
                  <a:close/>
                  <a:moveTo>
                    <a:pt x="860467" y="169545"/>
                  </a:moveTo>
                  <a:cubicBezTo>
                    <a:pt x="825542" y="180340"/>
                    <a:pt x="790617" y="177165"/>
                    <a:pt x="756328" y="185420"/>
                  </a:cubicBezTo>
                  <a:cubicBezTo>
                    <a:pt x="748707" y="175260"/>
                    <a:pt x="742357" y="167005"/>
                    <a:pt x="735373" y="157480"/>
                  </a:cubicBezTo>
                  <a:cubicBezTo>
                    <a:pt x="723942" y="175260"/>
                    <a:pt x="730928" y="186690"/>
                    <a:pt x="703623" y="183515"/>
                  </a:cubicBezTo>
                  <a:cubicBezTo>
                    <a:pt x="699813" y="175895"/>
                    <a:pt x="695367" y="168275"/>
                    <a:pt x="690923" y="160020"/>
                  </a:cubicBezTo>
                  <a:cubicBezTo>
                    <a:pt x="677588" y="164465"/>
                    <a:pt x="685842" y="179070"/>
                    <a:pt x="676317" y="184150"/>
                  </a:cubicBezTo>
                  <a:cubicBezTo>
                    <a:pt x="662982" y="182245"/>
                    <a:pt x="673778" y="159385"/>
                    <a:pt x="654092" y="161290"/>
                  </a:cubicBezTo>
                  <a:cubicBezTo>
                    <a:pt x="652188" y="168910"/>
                    <a:pt x="649648" y="177800"/>
                    <a:pt x="647742" y="186690"/>
                  </a:cubicBezTo>
                  <a:cubicBezTo>
                    <a:pt x="598213" y="209550"/>
                    <a:pt x="632503" y="132080"/>
                    <a:pt x="597578" y="128270"/>
                  </a:cubicBezTo>
                  <a:cubicBezTo>
                    <a:pt x="574717" y="146050"/>
                    <a:pt x="625517" y="198120"/>
                    <a:pt x="575988" y="194310"/>
                  </a:cubicBezTo>
                  <a:cubicBezTo>
                    <a:pt x="571542" y="184150"/>
                    <a:pt x="566463" y="172720"/>
                    <a:pt x="561382" y="160020"/>
                  </a:cubicBezTo>
                  <a:cubicBezTo>
                    <a:pt x="548682" y="168910"/>
                    <a:pt x="555667" y="180975"/>
                    <a:pt x="551223" y="189865"/>
                  </a:cubicBezTo>
                  <a:cubicBezTo>
                    <a:pt x="527727" y="199390"/>
                    <a:pt x="528363" y="180340"/>
                    <a:pt x="515663" y="167640"/>
                  </a:cubicBezTo>
                  <a:cubicBezTo>
                    <a:pt x="506138" y="172720"/>
                    <a:pt x="510582" y="179070"/>
                    <a:pt x="509948" y="184785"/>
                  </a:cubicBezTo>
                  <a:cubicBezTo>
                    <a:pt x="503598" y="211455"/>
                    <a:pt x="478832" y="184150"/>
                    <a:pt x="477563" y="168275"/>
                  </a:cubicBezTo>
                  <a:cubicBezTo>
                    <a:pt x="475657" y="168275"/>
                    <a:pt x="473118" y="168910"/>
                    <a:pt x="471213" y="168910"/>
                  </a:cubicBezTo>
                  <a:cubicBezTo>
                    <a:pt x="468673" y="176530"/>
                    <a:pt x="468038" y="185420"/>
                    <a:pt x="468673" y="192405"/>
                  </a:cubicBezTo>
                  <a:cubicBezTo>
                    <a:pt x="419143" y="222885"/>
                    <a:pt x="449623" y="139065"/>
                    <a:pt x="420413" y="134620"/>
                  </a:cubicBezTo>
                  <a:cubicBezTo>
                    <a:pt x="403268" y="157480"/>
                    <a:pt x="441368" y="204470"/>
                    <a:pt x="384852" y="194310"/>
                  </a:cubicBezTo>
                  <a:cubicBezTo>
                    <a:pt x="379773" y="186690"/>
                    <a:pt x="374057" y="178435"/>
                    <a:pt x="367707" y="168910"/>
                  </a:cubicBezTo>
                  <a:cubicBezTo>
                    <a:pt x="355643" y="175260"/>
                    <a:pt x="365802" y="188595"/>
                    <a:pt x="356277" y="194310"/>
                  </a:cubicBezTo>
                  <a:cubicBezTo>
                    <a:pt x="341038" y="190500"/>
                    <a:pt x="348023" y="171450"/>
                    <a:pt x="337227" y="164465"/>
                  </a:cubicBezTo>
                  <a:cubicBezTo>
                    <a:pt x="323893" y="161290"/>
                    <a:pt x="327702" y="179705"/>
                    <a:pt x="325798" y="187960"/>
                  </a:cubicBezTo>
                  <a:cubicBezTo>
                    <a:pt x="311827" y="185420"/>
                    <a:pt x="316907" y="161290"/>
                    <a:pt x="299763" y="167640"/>
                  </a:cubicBezTo>
                  <a:cubicBezTo>
                    <a:pt x="299127" y="175260"/>
                    <a:pt x="298493" y="183515"/>
                    <a:pt x="297857" y="193040"/>
                  </a:cubicBezTo>
                  <a:cubicBezTo>
                    <a:pt x="284523" y="198120"/>
                    <a:pt x="270552" y="196215"/>
                    <a:pt x="255313" y="193675"/>
                  </a:cubicBezTo>
                  <a:cubicBezTo>
                    <a:pt x="253407" y="123190"/>
                    <a:pt x="226102" y="121285"/>
                    <a:pt x="228643" y="193675"/>
                  </a:cubicBezTo>
                  <a:cubicBezTo>
                    <a:pt x="208957" y="210185"/>
                    <a:pt x="200068" y="191770"/>
                    <a:pt x="189907" y="181610"/>
                  </a:cubicBezTo>
                  <a:cubicBezTo>
                    <a:pt x="187368" y="183515"/>
                    <a:pt x="184827" y="184150"/>
                    <a:pt x="184193" y="185420"/>
                  </a:cubicBezTo>
                  <a:cubicBezTo>
                    <a:pt x="179748" y="215265"/>
                    <a:pt x="160063" y="195580"/>
                    <a:pt x="153713" y="178435"/>
                  </a:cubicBezTo>
                  <a:cubicBezTo>
                    <a:pt x="136568" y="176530"/>
                    <a:pt x="152443" y="219075"/>
                    <a:pt x="127043" y="200025"/>
                  </a:cubicBezTo>
                  <a:cubicBezTo>
                    <a:pt x="124502" y="193040"/>
                    <a:pt x="122598" y="184150"/>
                    <a:pt x="116248" y="179070"/>
                  </a:cubicBezTo>
                  <a:cubicBezTo>
                    <a:pt x="104818" y="182245"/>
                    <a:pt x="108627" y="191135"/>
                    <a:pt x="106088" y="197485"/>
                  </a:cubicBezTo>
                  <a:cubicBezTo>
                    <a:pt x="76877" y="236855"/>
                    <a:pt x="86402" y="157480"/>
                    <a:pt x="76877" y="144780"/>
                  </a:cubicBezTo>
                  <a:cubicBezTo>
                    <a:pt x="43857" y="125095"/>
                    <a:pt x="66718" y="187325"/>
                    <a:pt x="62273" y="203200"/>
                  </a:cubicBezTo>
                  <a:cubicBezTo>
                    <a:pt x="52113" y="213360"/>
                    <a:pt x="41318" y="208280"/>
                    <a:pt x="29888" y="208280"/>
                  </a:cubicBezTo>
                  <a:cubicBezTo>
                    <a:pt x="26077" y="177165"/>
                    <a:pt x="5123" y="95250"/>
                    <a:pt x="35602" y="78740"/>
                  </a:cubicBezTo>
                  <a:cubicBezTo>
                    <a:pt x="133393" y="58420"/>
                    <a:pt x="233723" y="57785"/>
                    <a:pt x="333418" y="53975"/>
                  </a:cubicBezTo>
                  <a:cubicBezTo>
                    <a:pt x="505502" y="41910"/>
                    <a:pt x="680763" y="26670"/>
                    <a:pt x="852213" y="30480"/>
                  </a:cubicBezTo>
                  <a:cubicBezTo>
                    <a:pt x="863007" y="74930"/>
                    <a:pt x="864913" y="125730"/>
                    <a:pt x="860467" y="169545"/>
                  </a:cubicBezTo>
                  <a:close/>
                  <a:moveTo>
                    <a:pt x="776648" y="102235"/>
                  </a:moveTo>
                  <a:cubicBezTo>
                    <a:pt x="776648" y="144780"/>
                    <a:pt x="831892" y="132080"/>
                    <a:pt x="839513" y="100965"/>
                  </a:cubicBezTo>
                  <a:cubicBezTo>
                    <a:pt x="838878" y="50800"/>
                    <a:pt x="779188" y="59055"/>
                    <a:pt x="776648" y="102235"/>
                  </a:cubicBezTo>
                  <a:close/>
                  <a:moveTo>
                    <a:pt x="796967" y="102235"/>
                  </a:moveTo>
                  <a:cubicBezTo>
                    <a:pt x="799507" y="89535"/>
                    <a:pt x="809032" y="91440"/>
                    <a:pt x="817288" y="101600"/>
                  </a:cubicBezTo>
                  <a:cubicBezTo>
                    <a:pt x="809032" y="107315"/>
                    <a:pt x="796332" y="116205"/>
                    <a:pt x="796967" y="10223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62" name="Google Shape;462;p8"/>
            <p:cNvSpPr/>
            <p:nvPr/>
          </p:nvSpPr>
          <p:spPr>
            <a:xfrm>
              <a:off x="674582" y="523294"/>
              <a:ext cx="375105" cy="294447"/>
            </a:xfrm>
            <a:custGeom>
              <a:avLst/>
              <a:gdLst/>
              <a:ahLst/>
              <a:cxnLst/>
              <a:rect l="l" t="t" r="r" b="b"/>
              <a:pathLst>
                <a:path w="773413" h="607108" extrusionOk="0">
                  <a:moveTo>
                    <a:pt x="330200" y="266676"/>
                  </a:moveTo>
                  <a:cubicBezTo>
                    <a:pt x="311785" y="287631"/>
                    <a:pt x="356870" y="297791"/>
                    <a:pt x="365125" y="312396"/>
                  </a:cubicBezTo>
                  <a:cubicBezTo>
                    <a:pt x="452120" y="383516"/>
                    <a:pt x="374650" y="271121"/>
                    <a:pt x="330200" y="266676"/>
                  </a:cubicBezTo>
                  <a:close/>
                  <a:moveTo>
                    <a:pt x="345440" y="379706"/>
                  </a:moveTo>
                  <a:cubicBezTo>
                    <a:pt x="343535" y="361291"/>
                    <a:pt x="321945" y="360021"/>
                    <a:pt x="318770" y="343511"/>
                  </a:cubicBezTo>
                  <a:cubicBezTo>
                    <a:pt x="320675" y="320016"/>
                    <a:pt x="302260" y="323826"/>
                    <a:pt x="288925" y="317476"/>
                  </a:cubicBezTo>
                  <a:cubicBezTo>
                    <a:pt x="288290" y="309856"/>
                    <a:pt x="287655" y="302871"/>
                    <a:pt x="287020" y="295886"/>
                  </a:cubicBezTo>
                  <a:cubicBezTo>
                    <a:pt x="256540" y="302871"/>
                    <a:pt x="237490" y="313031"/>
                    <a:pt x="245745" y="340336"/>
                  </a:cubicBezTo>
                  <a:cubicBezTo>
                    <a:pt x="258445" y="358116"/>
                    <a:pt x="277495" y="337796"/>
                    <a:pt x="294005" y="347956"/>
                  </a:cubicBezTo>
                  <a:cubicBezTo>
                    <a:pt x="292100" y="368911"/>
                    <a:pt x="304800" y="377801"/>
                    <a:pt x="325120" y="377801"/>
                  </a:cubicBezTo>
                  <a:cubicBezTo>
                    <a:pt x="336550" y="404471"/>
                    <a:pt x="335915" y="405106"/>
                    <a:pt x="358775" y="416536"/>
                  </a:cubicBezTo>
                  <a:cubicBezTo>
                    <a:pt x="372110" y="422251"/>
                    <a:pt x="386715" y="457176"/>
                    <a:pt x="400050" y="436221"/>
                  </a:cubicBezTo>
                  <a:cubicBezTo>
                    <a:pt x="391795" y="396851"/>
                    <a:pt x="360680" y="405106"/>
                    <a:pt x="345440" y="379706"/>
                  </a:cubicBezTo>
                  <a:close/>
                  <a:moveTo>
                    <a:pt x="507365" y="428601"/>
                  </a:moveTo>
                  <a:cubicBezTo>
                    <a:pt x="495935" y="401296"/>
                    <a:pt x="474345" y="382881"/>
                    <a:pt x="453390" y="364466"/>
                  </a:cubicBezTo>
                  <a:cubicBezTo>
                    <a:pt x="431165" y="346051"/>
                    <a:pt x="431165" y="391136"/>
                    <a:pt x="451485" y="393676"/>
                  </a:cubicBezTo>
                  <a:cubicBezTo>
                    <a:pt x="487045" y="408916"/>
                    <a:pt x="488315" y="451461"/>
                    <a:pt x="525145" y="467336"/>
                  </a:cubicBezTo>
                  <a:cubicBezTo>
                    <a:pt x="542925" y="447651"/>
                    <a:pt x="513715" y="441301"/>
                    <a:pt x="507365" y="428601"/>
                  </a:cubicBezTo>
                  <a:close/>
                  <a:moveTo>
                    <a:pt x="504825" y="315571"/>
                  </a:moveTo>
                  <a:cubicBezTo>
                    <a:pt x="500380" y="301601"/>
                    <a:pt x="481965" y="299061"/>
                    <a:pt x="480060" y="284456"/>
                  </a:cubicBezTo>
                  <a:cubicBezTo>
                    <a:pt x="474980" y="258421"/>
                    <a:pt x="442595" y="265406"/>
                    <a:pt x="434340" y="241276"/>
                  </a:cubicBezTo>
                  <a:cubicBezTo>
                    <a:pt x="421005" y="238101"/>
                    <a:pt x="410210" y="251436"/>
                    <a:pt x="398145" y="240006"/>
                  </a:cubicBezTo>
                  <a:cubicBezTo>
                    <a:pt x="403860" y="233656"/>
                    <a:pt x="408940" y="232386"/>
                    <a:pt x="417195" y="228576"/>
                  </a:cubicBezTo>
                  <a:cubicBezTo>
                    <a:pt x="400050" y="175871"/>
                    <a:pt x="313690" y="272391"/>
                    <a:pt x="419735" y="267311"/>
                  </a:cubicBezTo>
                  <a:cubicBezTo>
                    <a:pt x="422275" y="289536"/>
                    <a:pt x="445770" y="278741"/>
                    <a:pt x="461645" y="288266"/>
                  </a:cubicBezTo>
                  <a:cubicBezTo>
                    <a:pt x="460375" y="315571"/>
                    <a:pt x="490855" y="330176"/>
                    <a:pt x="508000" y="347321"/>
                  </a:cubicBezTo>
                  <a:cubicBezTo>
                    <a:pt x="532130" y="360656"/>
                    <a:pt x="526415" y="399391"/>
                    <a:pt x="563245" y="392406"/>
                  </a:cubicBezTo>
                  <a:cubicBezTo>
                    <a:pt x="560070" y="370181"/>
                    <a:pt x="537210" y="365101"/>
                    <a:pt x="537210" y="340971"/>
                  </a:cubicBezTo>
                  <a:cubicBezTo>
                    <a:pt x="524510" y="334621"/>
                    <a:pt x="509270" y="329541"/>
                    <a:pt x="504825" y="315571"/>
                  </a:cubicBezTo>
                  <a:close/>
                  <a:moveTo>
                    <a:pt x="744220" y="156186"/>
                  </a:moveTo>
                  <a:cubicBezTo>
                    <a:pt x="658495" y="119991"/>
                    <a:pt x="573405" y="78081"/>
                    <a:pt x="509270" y="8231"/>
                  </a:cubicBezTo>
                  <a:cubicBezTo>
                    <a:pt x="478155" y="-22249"/>
                    <a:pt x="454660" y="40616"/>
                    <a:pt x="430530" y="55856"/>
                  </a:cubicBezTo>
                  <a:cubicBezTo>
                    <a:pt x="309880" y="170156"/>
                    <a:pt x="172720" y="286361"/>
                    <a:pt x="0" y="294616"/>
                  </a:cubicBezTo>
                  <a:cubicBezTo>
                    <a:pt x="14605" y="319381"/>
                    <a:pt x="14605" y="318746"/>
                    <a:pt x="29845" y="328271"/>
                  </a:cubicBezTo>
                  <a:cubicBezTo>
                    <a:pt x="91440" y="365736"/>
                    <a:pt x="144780" y="415901"/>
                    <a:pt x="205740" y="454001"/>
                  </a:cubicBezTo>
                  <a:cubicBezTo>
                    <a:pt x="279400" y="483211"/>
                    <a:pt x="368935" y="638786"/>
                    <a:pt x="440690" y="601322"/>
                  </a:cubicBezTo>
                  <a:cubicBezTo>
                    <a:pt x="623570" y="562586"/>
                    <a:pt x="855980" y="342876"/>
                    <a:pt x="744220" y="156186"/>
                  </a:cubicBezTo>
                  <a:close/>
                  <a:moveTo>
                    <a:pt x="412750" y="585447"/>
                  </a:moveTo>
                  <a:cubicBezTo>
                    <a:pt x="372110" y="579731"/>
                    <a:pt x="340995" y="535916"/>
                    <a:pt x="308610" y="511786"/>
                  </a:cubicBezTo>
                  <a:cubicBezTo>
                    <a:pt x="229235" y="438761"/>
                    <a:pt x="133985" y="389866"/>
                    <a:pt x="57150" y="314301"/>
                  </a:cubicBezTo>
                  <a:cubicBezTo>
                    <a:pt x="231140" y="271756"/>
                    <a:pt x="370840" y="152376"/>
                    <a:pt x="493395" y="26646"/>
                  </a:cubicBezTo>
                  <a:cubicBezTo>
                    <a:pt x="561975" y="90781"/>
                    <a:pt x="644525" y="126976"/>
                    <a:pt x="723265" y="173966"/>
                  </a:cubicBezTo>
                  <a:cubicBezTo>
                    <a:pt x="699135" y="203176"/>
                    <a:pt x="664210" y="216511"/>
                    <a:pt x="643255" y="243816"/>
                  </a:cubicBezTo>
                  <a:cubicBezTo>
                    <a:pt x="660400" y="283186"/>
                    <a:pt x="710565" y="292076"/>
                    <a:pt x="733425" y="327636"/>
                  </a:cubicBezTo>
                  <a:cubicBezTo>
                    <a:pt x="689610" y="466701"/>
                    <a:pt x="548005" y="554966"/>
                    <a:pt x="412750" y="585447"/>
                  </a:cubicBezTo>
                  <a:close/>
                  <a:moveTo>
                    <a:pt x="674370" y="250166"/>
                  </a:moveTo>
                  <a:cubicBezTo>
                    <a:pt x="697865" y="229211"/>
                    <a:pt x="714375" y="205716"/>
                    <a:pt x="743585" y="197461"/>
                  </a:cubicBezTo>
                  <a:cubicBezTo>
                    <a:pt x="744855" y="232386"/>
                    <a:pt x="751205" y="265406"/>
                    <a:pt x="738505" y="299061"/>
                  </a:cubicBezTo>
                  <a:cubicBezTo>
                    <a:pt x="712470" y="288266"/>
                    <a:pt x="697865" y="265406"/>
                    <a:pt x="674370" y="250166"/>
                  </a:cubicBezTo>
                  <a:close/>
                  <a:moveTo>
                    <a:pt x="641985" y="310491"/>
                  </a:moveTo>
                  <a:cubicBezTo>
                    <a:pt x="619760" y="306681"/>
                    <a:pt x="605790" y="289536"/>
                    <a:pt x="589280" y="280011"/>
                  </a:cubicBezTo>
                  <a:cubicBezTo>
                    <a:pt x="587375" y="270486"/>
                    <a:pt x="586105" y="263501"/>
                    <a:pt x="584835" y="255881"/>
                  </a:cubicBezTo>
                  <a:cubicBezTo>
                    <a:pt x="541020" y="246356"/>
                    <a:pt x="568960" y="223496"/>
                    <a:pt x="506095" y="215241"/>
                  </a:cubicBezTo>
                  <a:cubicBezTo>
                    <a:pt x="534670" y="166346"/>
                    <a:pt x="490220" y="189841"/>
                    <a:pt x="461645" y="186031"/>
                  </a:cubicBezTo>
                  <a:cubicBezTo>
                    <a:pt x="436245" y="172061"/>
                    <a:pt x="474345" y="158726"/>
                    <a:pt x="487045" y="156186"/>
                  </a:cubicBezTo>
                  <a:cubicBezTo>
                    <a:pt x="502920" y="130786"/>
                    <a:pt x="456565" y="133961"/>
                    <a:pt x="447040" y="148566"/>
                  </a:cubicBezTo>
                  <a:cubicBezTo>
                    <a:pt x="419100" y="174601"/>
                    <a:pt x="444500" y="210796"/>
                    <a:pt x="478790" y="206986"/>
                  </a:cubicBezTo>
                  <a:cubicBezTo>
                    <a:pt x="490855" y="245086"/>
                    <a:pt x="502285" y="234291"/>
                    <a:pt x="534670" y="244451"/>
                  </a:cubicBezTo>
                  <a:cubicBezTo>
                    <a:pt x="539115" y="264771"/>
                    <a:pt x="565785" y="269851"/>
                    <a:pt x="571500" y="292711"/>
                  </a:cubicBezTo>
                  <a:cubicBezTo>
                    <a:pt x="590550" y="305411"/>
                    <a:pt x="613410" y="332081"/>
                    <a:pt x="638175" y="329541"/>
                  </a:cubicBezTo>
                  <a:cubicBezTo>
                    <a:pt x="647700" y="327636"/>
                    <a:pt x="648335" y="313666"/>
                    <a:pt x="641985" y="310491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463" name="Google Shape;463;p8"/>
            <p:cNvGrpSpPr/>
            <p:nvPr/>
          </p:nvGrpSpPr>
          <p:grpSpPr>
            <a:xfrm>
              <a:off x="3707787" y="505390"/>
              <a:ext cx="212392" cy="256778"/>
              <a:chOff x="1010452" y="1144365"/>
              <a:chExt cx="376916" cy="455685"/>
            </a:xfrm>
          </p:grpSpPr>
          <p:sp>
            <p:nvSpPr>
              <p:cNvPr id="464" name="Google Shape;464;p8"/>
              <p:cNvSpPr/>
              <p:nvPr/>
            </p:nvSpPr>
            <p:spPr>
              <a:xfrm>
                <a:off x="1010452" y="1144365"/>
                <a:ext cx="376916" cy="455685"/>
              </a:xfrm>
              <a:custGeom>
                <a:avLst/>
                <a:gdLst/>
                <a:ahLst/>
                <a:cxnLst/>
                <a:rect l="l" t="t" r="r" b="b"/>
                <a:pathLst>
                  <a:path w="438274" h="529866" extrusionOk="0">
                    <a:moveTo>
                      <a:pt x="42669" y="358775"/>
                    </a:moveTo>
                    <a:cubicBezTo>
                      <a:pt x="32509" y="365760"/>
                      <a:pt x="24889" y="370840"/>
                      <a:pt x="16634" y="376555"/>
                    </a:cubicBezTo>
                    <a:cubicBezTo>
                      <a:pt x="759" y="367030"/>
                      <a:pt x="-511" y="353060"/>
                      <a:pt x="124" y="337820"/>
                    </a:cubicBezTo>
                    <a:cubicBezTo>
                      <a:pt x="25524" y="336550"/>
                      <a:pt x="44574" y="340360"/>
                      <a:pt x="69339" y="353060"/>
                    </a:cubicBezTo>
                    <a:cubicBezTo>
                      <a:pt x="81404" y="349250"/>
                      <a:pt x="94739" y="345440"/>
                      <a:pt x="107439" y="340995"/>
                    </a:cubicBezTo>
                    <a:cubicBezTo>
                      <a:pt x="139189" y="224155"/>
                      <a:pt x="129029" y="254000"/>
                      <a:pt x="172209" y="186055"/>
                    </a:cubicBezTo>
                    <a:cubicBezTo>
                      <a:pt x="136014" y="133985"/>
                      <a:pt x="101089" y="64770"/>
                      <a:pt x="130934" y="0"/>
                    </a:cubicBezTo>
                    <a:cubicBezTo>
                      <a:pt x="181099" y="8255"/>
                      <a:pt x="230629" y="101600"/>
                      <a:pt x="237614" y="151130"/>
                    </a:cubicBezTo>
                    <a:cubicBezTo>
                      <a:pt x="282699" y="160020"/>
                      <a:pt x="330324" y="148590"/>
                      <a:pt x="366519" y="186055"/>
                    </a:cubicBezTo>
                    <a:cubicBezTo>
                      <a:pt x="391284" y="211455"/>
                      <a:pt x="430654" y="226695"/>
                      <a:pt x="438274" y="264795"/>
                    </a:cubicBezTo>
                    <a:cubicBezTo>
                      <a:pt x="363344" y="320040"/>
                      <a:pt x="256029" y="259080"/>
                      <a:pt x="195704" y="205740"/>
                    </a:cubicBezTo>
                    <a:cubicBezTo>
                      <a:pt x="153794" y="228600"/>
                      <a:pt x="141094" y="292100"/>
                      <a:pt x="136649" y="332740"/>
                    </a:cubicBezTo>
                    <a:cubicBezTo>
                      <a:pt x="143634" y="339090"/>
                      <a:pt x="151889" y="345440"/>
                      <a:pt x="160779" y="353060"/>
                    </a:cubicBezTo>
                    <a:cubicBezTo>
                      <a:pt x="169669" y="349885"/>
                      <a:pt x="178559" y="346075"/>
                      <a:pt x="188084" y="342900"/>
                    </a:cubicBezTo>
                    <a:cubicBezTo>
                      <a:pt x="193799" y="347345"/>
                      <a:pt x="199514" y="351790"/>
                      <a:pt x="205864" y="357505"/>
                    </a:cubicBezTo>
                    <a:cubicBezTo>
                      <a:pt x="238249" y="346710"/>
                      <a:pt x="275079" y="366395"/>
                      <a:pt x="310004" y="365125"/>
                    </a:cubicBezTo>
                    <a:cubicBezTo>
                      <a:pt x="348104" y="407670"/>
                      <a:pt x="245869" y="379095"/>
                      <a:pt x="227454" y="375285"/>
                    </a:cubicBezTo>
                    <a:cubicBezTo>
                      <a:pt x="220469" y="379095"/>
                      <a:pt x="212849" y="384175"/>
                      <a:pt x="203959" y="388620"/>
                    </a:cubicBezTo>
                    <a:cubicBezTo>
                      <a:pt x="196974" y="386080"/>
                      <a:pt x="188719" y="381000"/>
                      <a:pt x="184274" y="375920"/>
                    </a:cubicBezTo>
                    <a:cubicBezTo>
                      <a:pt x="167129" y="374650"/>
                      <a:pt x="151889" y="373380"/>
                      <a:pt x="134744" y="372110"/>
                    </a:cubicBezTo>
                    <a:cubicBezTo>
                      <a:pt x="134744" y="381000"/>
                      <a:pt x="139189" y="389890"/>
                      <a:pt x="145539" y="395605"/>
                    </a:cubicBezTo>
                    <a:cubicBezTo>
                      <a:pt x="186179" y="433070"/>
                      <a:pt x="166494" y="499110"/>
                      <a:pt x="128394" y="528955"/>
                    </a:cubicBezTo>
                    <a:cubicBezTo>
                      <a:pt x="69974" y="541020"/>
                      <a:pt x="67434" y="429895"/>
                      <a:pt x="99819" y="396875"/>
                    </a:cubicBezTo>
                    <a:cubicBezTo>
                      <a:pt x="113154" y="386715"/>
                      <a:pt x="109979" y="361315"/>
                      <a:pt x="90294" y="370205"/>
                    </a:cubicBezTo>
                    <a:cubicBezTo>
                      <a:pt x="71244" y="380365"/>
                      <a:pt x="57909" y="368300"/>
                      <a:pt x="42669" y="358775"/>
                    </a:cubicBezTo>
                    <a:close/>
                    <a:moveTo>
                      <a:pt x="111884" y="481965"/>
                    </a:moveTo>
                    <a:cubicBezTo>
                      <a:pt x="107439" y="512445"/>
                      <a:pt x="133474" y="506095"/>
                      <a:pt x="111249" y="482600"/>
                    </a:cubicBezTo>
                    <a:cubicBezTo>
                      <a:pt x="110614" y="470535"/>
                      <a:pt x="109979" y="458470"/>
                      <a:pt x="108709" y="446405"/>
                    </a:cubicBezTo>
                    <a:cubicBezTo>
                      <a:pt x="105534" y="458470"/>
                      <a:pt x="99184" y="471805"/>
                      <a:pt x="111884" y="481965"/>
                    </a:cubicBezTo>
                    <a:close/>
                    <a:moveTo>
                      <a:pt x="200784" y="171450"/>
                    </a:moveTo>
                    <a:cubicBezTo>
                      <a:pt x="233804" y="126365"/>
                      <a:pt x="188084" y="57785"/>
                      <a:pt x="148079" y="34290"/>
                    </a:cubicBezTo>
                    <a:cubicBezTo>
                      <a:pt x="130934" y="70485"/>
                      <a:pt x="156334" y="168910"/>
                      <a:pt x="200784" y="171450"/>
                    </a:cubicBezTo>
                    <a:lnTo>
                      <a:pt x="200784" y="171450"/>
                    </a:lnTo>
                    <a:close/>
                    <a:moveTo>
                      <a:pt x="241424" y="220980"/>
                    </a:moveTo>
                    <a:lnTo>
                      <a:pt x="242059" y="219075"/>
                    </a:lnTo>
                    <a:lnTo>
                      <a:pt x="240154" y="220345"/>
                    </a:lnTo>
                    <a:cubicBezTo>
                      <a:pt x="289684" y="245110"/>
                      <a:pt x="363979" y="292100"/>
                      <a:pt x="412239" y="248920"/>
                    </a:cubicBezTo>
                    <a:cubicBezTo>
                      <a:pt x="370964" y="205740"/>
                      <a:pt x="304289" y="149860"/>
                      <a:pt x="243964" y="186690"/>
                    </a:cubicBezTo>
                    <a:cubicBezTo>
                      <a:pt x="269999" y="217170"/>
                      <a:pt x="344294" y="203835"/>
                      <a:pt x="353819" y="244475"/>
                    </a:cubicBezTo>
                    <a:cubicBezTo>
                      <a:pt x="318259" y="237490"/>
                      <a:pt x="280159" y="214630"/>
                      <a:pt x="241424" y="220980"/>
                    </a:cubicBezTo>
                    <a:close/>
                    <a:moveTo>
                      <a:pt x="139189" y="431165"/>
                    </a:moveTo>
                    <a:cubicBezTo>
                      <a:pt x="135379" y="450215"/>
                      <a:pt x="134744" y="450215"/>
                      <a:pt x="140459" y="465455"/>
                    </a:cubicBezTo>
                    <a:cubicBezTo>
                      <a:pt x="146809" y="453390"/>
                      <a:pt x="145539" y="443230"/>
                      <a:pt x="139189" y="431165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465" name="Google Shape;465;p8"/>
              <p:cNvSpPr/>
              <p:nvPr/>
            </p:nvSpPr>
            <p:spPr>
              <a:xfrm>
                <a:off x="1151008" y="1222803"/>
                <a:ext cx="35003" cy="68520"/>
              </a:xfrm>
              <a:custGeom>
                <a:avLst/>
                <a:gdLst/>
                <a:ahLst/>
                <a:cxnLst/>
                <a:rect l="l" t="t" r="r" b="b"/>
                <a:pathLst>
                  <a:path w="40701" h="79674" extrusionOk="0">
                    <a:moveTo>
                      <a:pt x="38100" y="79674"/>
                    </a:moveTo>
                    <a:cubicBezTo>
                      <a:pt x="20320" y="56179"/>
                      <a:pt x="8255" y="30144"/>
                      <a:pt x="0" y="2840"/>
                    </a:cubicBezTo>
                    <a:cubicBezTo>
                      <a:pt x="24130" y="-16210"/>
                      <a:pt x="48895" y="66340"/>
                      <a:pt x="38100" y="79674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466" name="Google Shape;466;p8"/>
            <p:cNvSpPr/>
            <p:nvPr/>
          </p:nvSpPr>
          <p:spPr>
            <a:xfrm rot="-1100489">
              <a:off x="8420309" y="672386"/>
              <a:ext cx="223722" cy="226855"/>
            </a:xfrm>
            <a:custGeom>
              <a:avLst/>
              <a:gdLst/>
              <a:ahLst/>
              <a:cxnLst/>
              <a:rect l="l" t="t" r="r" b="b"/>
              <a:pathLst>
                <a:path w="461644" h="468109" extrusionOk="0">
                  <a:moveTo>
                    <a:pt x="313055" y="28998"/>
                  </a:moveTo>
                  <a:cubicBezTo>
                    <a:pt x="261620" y="-13547"/>
                    <a:pt x="187960" y="-4022"/>
                    <a:pt x="131445" y="23918"/>
                  </a:cubicBezTo>
                  <a:cubicBezTo>
                    <a:pt x="158750" y="209973"/>
                    <a:pt x="74295" y="277918"/>
                    <a:pt x="0" y="435398"/>
                  </a:cubicBezTo>
                  <a:cubicBezTo>
                    <a:pt x="26670" y="495088"/>
                    <a:pt x="107314" y="453178"/>
                    <a:pt x="158750" y="461433"/>
                  </a:cubicBezTo>
                  <a:cubicBezTo>
                    <a:pt x="257810" y="439208"/>
                    <a:pt x="367664" y="470323"/>
                    <a:pt x="461645" y="435398"/>
                  </a:cubicBezTo>
                  <a:cubicBezTo>
                    <a:pt x="369570" y="280458"/>
                    <a:pt x="297814" y="222038"/>
                    <a:pt x="313055" y="28998"/>
                  </a:cubicBezTo>
                  <a:close/>
                  <a:moveTo>
                    <a:pt x="270510" y="39158"/>
                  </a:moveTo>
                  <a:cubicBezTo>
                    <a:pt x="237489" y="54398"/>
                    <a:pt x="205105" y="51858"/>
                    <a:pt x="172085" y="38523"/>
                  </a:cubicBezTo>
                  <a:cubicBezTo>
                    <a:pt x="197485" y="14393"/>
                    <a:pt x="243205" y="16933"/>
                    <a:pt x="270510" y="39158"/>
                  </a:cubicBezTo>
                  <a:close/>
                  <a:moveTo>
                    <a:pt x="160655" y="63923"/>
                  </a:moveTo>
                  <a:cubicBezTo>
                    <a:pt x="203835" y="69638"/>
                    <a:pt x="242570" y="70273"/>
                    <a:pt x="287020" y="64558"/>
                  </a:cubicBezTo>
                  <a:cubicBezTo>
                    <a:pt x="301625" y="119803"/>
                    <a:pt x="283845" y="182033"/>
                    <a:pt x="306070" y="232833"/>
                  </a:cubicBezTo>
                  <a:cubicBezTo>
                    <a:pt x="314325" y="244898"/>
                    <a:pt x="330835" y="258868"/>
                    <a:pt x="321310" y="274743"/>
                  </a:cubicBezTo>
                  <a:cubicBezTo>
                    <a:pt x="258445" y="376978"/>
                    <a:pt x="194310" y="273473"/>
                    <a:pt x="116839" y="281728"/>
                  </a:cubicBezTo>
                  <a:cubicBezTo>
                    <a:pt x="172085" y="168063"/>
                    <a:pt x="155575" y="180763"/>
                    <a:pt x="160655" y="63923"/>
                  </a:cubicBezTo>
                  <a:close/>
                  <a:moveTo>
                    <a:pt x="350520" y="430318"/>
                  </a:moveTo>
                  <a:cubicBezTo>
                    <a:pt x="243839" y="425238"/>
                    <a:pt x="137795" y="444923"/>
                    <a:pt x="31750" y="441113"/>
                  </a:cubicBezTo>
                  <a:cubicBezTo>
                    <a:pt x="123189" y="141393"/>
                    <a:pt x="212089" y="450003"/>
                    <a:pt x="340360" y="284903"/>
                  </a:cubicBezTo>
                  <a:cubicBezTo>
                    <a:pt x="373380" y="329353"/>
                    <a:pt x="400685" y="368088"/>
                    <a:pt x="425450" y="415713"/>
                  </a:cubicBezTo>
                  <a:cubicBezTo>
                    <a:pt x="418464" y="425238"/>
                    <a:pt x="368935" y="431588"/>
                    <a:pt x="350520" y="430318"/>
                  </a:cubicBezTo>
                  <a:close/>
                  <a:moveTo>
                    <a:pt x="275589" y="413173"/>
                  </a:moveTo>
                  <a:cubicBezTo>
                    <a:pt x="280670" y="396663"/>
                    <a:pt x="275589" y="382058"/>
                    <a:pt x="274320" y="363643"/>
                  </a:cubicBezTo>
                  <a:cubicBezTo>
                    <a:pt x="203200" y="347768"/>
                    <a:pt x="209550" y="449368"/>
                    <a:pt x="275589" y="413173"/>
                  </a:cubicBezTo>
                  <a:close/>
                  <a:moveTo>
                    <a:pt x="250189" y="403648"/>
                  </a:moveTo>
                  <a:cubicBezTo>
                    <a:pt x="236855" y="403013"/>
                    <a:pt x="242570" y="390313"/>
                    <a:pt x="252095" y="387773"/>
                  </a:cubicBezTo>
                  <a:cubicBezTo>
                    <a:pt x="264160" y="389678"/>
                    <a:pt x="259714" y="403013"/>
                    <a:pt x="250189" y="403648"/>
                  </a:cubicBezTo>
                  <a:close/>
                  <a:moveTo>
                    <a:pt x="160020" y="336338"/>
                  </a:moveTo>
                  <a:cubicBezTo>
                    <a:pt x="121920" y="334433"/>
                    <a:pt x="120014" y="387138"/>
                    <a:pt x="158750" y="385233"/>
                  </a:cubicBezTo>
                  <a:cubicBezTo>
                    <a:pt x="191770" y="387773"/>
                    <a:pt x="194310" y="335703"/>
                    <a:pt x="160020" y="336338"/>
                  </a:cubicBezTo>
                  <a:close/>
                  <a:moveTo>
                    <a:pt x="153035" y="363008"/>
                  </a:moveTo>
                  <a:cubicBezTo>
                    <a:pt x="160020" y="361103"/>
                    <a:pt x="163830" y="354118"/>
                    <a:pt x="167639" y="365548"/>
                  </a:cubicBezTo>
                  <a:cubicBezTo>
                    <a:pt x="161289" y="366183"/>
                    <a:pt x="155575" y="370628"/>
                    <a:pt x="153035" y="363008"/>
                  </a:cubicBezTo>
                  <a:close/>
                  <a:moveTo>
                    <a:pt x="235585" y="262678"/>
                  </a:moveTo>
                  <a:cubicBezTo>
                    <a:pt x="268605" y="265218"/>
                    <a:pt x="281305" y="215053"/>
                    <a:pt x="240030" y="211243"/>
                  </a:cubicBezTo>
                  <a:cubicBezTo>
                    <a:pt x="203200" y="206798"/>
                    <a:pt x="203835" y="257598"/>
                    <a:pt x="235585" y="262678"/>
                  </a:cubicBezTo>
                  <a:close/>
                  <a:moveTo>
                    <a:pt x="248285" y="235373"/>
                  </a:moveTo>
                  <a:cubicBezTo>
                    <a:pt x="242570" y="240453"/>
                    <a:pt x="237489" y="246803"/>
                    <a:pt x="232410" y="238548"/>
                  </a:cubicBezTo>
                  <a:cubicBezTo>
                    <a:pt x="231139" y="228388"/>
                    <a:pt x="240664" y="230293"/>
                    <a:pt x="248285" y="235373"/>
                  </a:cubicBezTo>
                  <a:close/>
                  <a:moveTo>
                    <a:pt x="224155" y="133138"/>
                  </a:moveTo>
                  <a:cubicBezTo>
                    <a:pt x="224789" y="115993"/>
                    <a:pt x="196214" y="108373"/>
                    <a:pt x="193675" y="129328"/>
                  </a:cubicBezTo>
                  <a:cubicBezTo>
                    <a:pt x="190500" y="154093"/>
                    <a:pt x="222250" y="155998"/>
                    <a:pt x="224155" y="133138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67" name="Google Shape;467;p8"/>
            <p:cNvSpPr/>
            <p:nvPr/>
          </p:nvSpPr>
          <p:spPr>
            <a:xfrm>
              <a:off x="3572521" y="981550"/>
              <a:ext cx="255529" cy="288428"/>
            </a:xfrm>
            <a:custGeom>
              <a:avLst/>
              <a:gdLst/>
              <a:ahLst/>
              <a:cxnLst/>
              <a:rect l="l" t="t" r="r" b="b"/>
              <a:pathLst>
                <a:path w="526864" h="594697" extrusionOk="0">
                  <a:moveTo>
                    <a:pt x="476936" y="348155"/>
                  </a:moveTo>
                  <a:cubicBezTo>
                    <a:pt x="414706" y="390065"/>
                    <a:pt x="352476" y="373555"/>
                    <a:pt x="427406" y="306880"/>
                  </a:cubicBezTo>
                  <a:cubicBezTo>
                    <a:pt x="588696" y="206550"/>
                    <a:pt x="435661" y="-15065"/>
                    <a:pt x="280086" y="810"/>
                  </a:cubicBezTo>
                  <a:cubicBezTo>
                    <a:pt x="137211" y="13510"/>
                    <a:pt x="14656" y="153845"/>
                    <a:pt x="51" y="293545"/>
                  </a:cubicBezTo>
                  <a:cubicBezTo>
                    <a:pt x="-3759" y="510080"/>
                    <a:pt x="205791" y="675815"/>
                    <a:pt x="402641" y="552625"/>
                  </a:cubicBezTo>
                  <a:cubicBezTo>
                    <a:pt x="461061" y="528495"/>
                    <a:pt x="601396" y="353870"/>
                    <a:pt x="476936" y="348155"/>
                  </a:cubicBezTo>
                  <a:close/>
                  <a:moveTo>
                    <a:pt x="205156" y="568500"/>
                  </a:moveTo>
                  <a:cubicBezTo>
                    <a:pt x="39421" y="529765"/>
                    <a:pt x="-27254" y="296085"/>
                    <a:pt x="67996" y="162735"/>
                  </a:cubicBezTo>
                  <a:cubicBezTo>
                    <a:pt x="139116" y="53515"/>
                    <a:pt x="294691" y="-44275"/>
                    <a:pt x="410896" y="59865"/>
                  </a:cubicBezTo>
                  <a:cubicBezTo>
                    <a:pt x="457251" y="97965"/>
                    <a:pt x="501066" y="170990"/>
                    <a:pt x="469316" y="230045"/>
                  </a:cubicBezTo>
                  <a:cubicBezTo>
                    <a:pt x="447726" y="280845"/>
                    <a:pt x="340411" y="315135"/>
                    <a:pt x="379146" y="376095"/>
                  </a:cubicBezTo>
                  <a:cubicBezTo>
                    <a:pt x="412801" y="414830"/>
                    <a:pt x="457886" y="371650"/>
                    <a:pt x="497256" y="369745"/>
                  </a:cubicBezTo>
                  <a:cubicBezTo>
                    <a:pt x="507416" y="503095"/>
                    <a:pt x="323901" y="594535"/>
                    <a:pt x="205156" y="568500"/>
                  </a:cubicBezTo>
                  <a:close/>
                  <a:moveTo>
                    <a:pt x="132766" y="332915"/>
                  </a:moveTo>
                  <a:cubicBezTo>
                    <a:pt x="154991" y="341805"/>
                    <a:pt x="200076" y="333550"/>
                    <a:pt x="181026" y="301165"/>
                  </a:cubicBezTo>
                  <a:cubicBezTo>
                    <a:pt x="172136" y="286560"/>
                    <a:pt x="167691" y="270050"/>
                    <a:pt x="172771" y="252270"/>
                  </a:cubicBezTo>
                  <a:cubicBezTo>
                    <a:pt x="176581" y="210995"/>
                    <a:pt x="122606" y="217345"/>
                    <a:pt x="95936" y="212900"/>
                  </a:cubicBezTo>
                  <a:cubicBezTo>
                    <a:pt x="30531" y="204645"/>
                    <a:pt x="20371" y="327200"/>
                    <a:pt x="76886" y="346885"/>
                  </a:cubicBezTo>
                  <a:cubicBezTo>
                    <a:pt x="96571" y="336090"/>
                    <a:pt x="109906" y="322755"/>
                    <a:pt x="132766" y="332915"/>
                  </a:cubicBezTo>
                  <a:close/>
                  <a:moveTo>
                    <a:pt x="283261" y="118920"/>
                  </a:moveTo>
                  <a:cubicBezTo>
                    <a:pt x="299771" y="35735"/>
                    <a:pt x="146101" y="25575"/>
                    <a:pt x="179756" y="118920"/>
                  </a:cubicBezTo>
                  <a:cubicBezTo>
                    <a:pt x="116256" y="200835"/>
                    <a:pt x="250241" y="230045"/>
                    <a:pt x="283261" y="118920"/>
                  </a:cubicBezTo>
                  <a:close/>
                  <a:moveTo>
                    <a:pt x="263576" y="96695"/>
                  </a:moveTo>
                  <a:cubicBezTo>
                    <a:pt x="261671" y="99870"/>
                    <a:pt x="260401" y="101775"/>
                    <a:pt x="259766" y="103045"/>
                  </a:cubicBezTo>
                  <a:cubicBezTo>
                    <a:pt x="249606" y="96060"/>
                    <a:pt x="253416" y="87170"/>
                    <a:pt x="263576" y="96695"/>
                  </a:cubicBezTo>
                  <a:close/>
                  <a:moveTo>
                    <a:pt x="229286" y="144320"/>
                  </a:moveTo>
                  <a:cubicBezTo>
                    <a:pt x="232461" y="131620"/>
                    <a:pt x="239446" y="126540"/>
                    <a:pt x="255321" y="121460"/>
                  </a:cubicBezTo>
                  <a:cubicBezTo>
                    <a:pt x="248336" y="136065"/>
                    <a:pt x="245161" y="146225"/>
                    <a:pt x="229286" y="144320"/>
                  </a:cubicBezTo>
                  <a:close/>
                  <a:moveTo>
                    <a:pt x="201346" y="404035"/>
                  </a:moveTo>
                  <a:cubicBezTo>
                    <a:pt x="199441" y="358315"/>
                    <a:pt x="131496" y="364030"/>
                    <a:pt x="106731" y="386890"/>
                  </a:cubicBezTo>
                  <a:cubicBezTo>
                    <a:pt x="81331" y="451660"/>
                    <a:pt x="128956" y="520240"/>
                    <a:pt x="190551" y="461185"/>
                  </a:cubicBezTo>
                  <a:cubicBezTo>
                    <a:pt x="208966" y="445945"/>
                    <a:pt x="200076" y="424355"/>
                    <a:pt x="201346" y="404035"/>
                  </a:cubicBezTo>
                  <a:close/>
                  <a:moveTo>
                    <a:pt x="424866" y="139875"/>
                  </a:moveTo>
                  <a:cubicBezTo>
                    <a:pt x="413436" y="53515"/>
                    <a:pt x="334696" y="68120"/>
                    <a:pt x="334061" y="151305"/>
                  </a:cubicBezTo>
                  <a:cubicBezTo>
                    <a:pt x="334061" y="216075"/>
                    <a:pt x="445821" y="205915"/>
                    <a:pt x="424866" y="139875"/>
                  </a:cubicBezTo>
                  <a:close/>
                  <a:moveTo>
                    <a:pt x="259131" y="467535"/>
                  </a:moveTo>
                  <a:cubicBezTo>
                    <a:pt x="194361" y="477060"/>
                    <a:pt x="205156" y="565960"/>
                    <a:pt x="274371" y="560880"/>
                  </a:cubicBezTo>
                  <a:cubicBezTo>
                    <a:pt x="332791" y="531035"/>
                    <a:pt x="342316" y="461185"/>
                    <a:pt x="259131" y="467535"/>
                  </a:cubicBezTo>
                  <a:close/>
                  <a:moveTo>
                    <a:pt x="410261" y="407210"/>
                  </a:moveTo>
                  <a:cubicBezTo>
                    <a:pt x="370891" y="406575"/>
                    <a:pt x="327711" y="466265"/>
                    <a:pt x="364541" y="497380"/>
                  </a:cubicBezTo>
                  <a:cubicBezTo>
                    <a:pt x="418516" y="538655"/>
                    <a:pt x="504876" y="406575"/>
                    <a:pt x="410261" y="407210"/>
                  </a:cubicBezTo>
                  <a:close/>
                  <a:moveTo>
                    <a:pt x="390576" y="483410"/>
                  </a:moveTo>
                  <a:cubicBezTo>
                    <a:pt x="351206" y="484680"/>
                    <a:pt x="389306" y="425625"/>
                    <a:pt x="413436" y="428165"/>
                  </a:cubicBezTo>
                  <a:cubicBezTo>
                    <a:pt x="455346" y="434515"/>
                    <a:pt x="410261" y="476425"/>
                    <a:pt x="390576" y="48341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68" name="Google Shape;468;p8"/>
            <p:cNvSpPr/>
            <p:nvPr/>
          </p:nvSpPr>
          <p:spPr>
            <a:xfrm rot="1800079">
              <a:off x="8229930" y="1002016"/>
              <a:ext cx="198020" cy="248076"/>
            </a:xfrm>
            <a:custGeom>
              <a:avLst/>
              <a:gdLst/>
              <a:ahLst/>
              <a:cxnLst/>
              <a:rect l="l" t="t" r="r" b="b"/>
              <a:pathLst>
                <a:path w="408305" h="511517" extrusionOk="0">
                  <a:moveTo>
                    <a:pt x="89536" y="14843"/>
                  </a:moveTo>
                  <a:cubicBezTo>
                    <a:pt x="68580" y="20558"/>
                    <a:pt x="76200" y="45323"/>
                    <a:pt x="70486" y="61198"/>
                  </a:cubicBezTo>
                  <a:cubicBezTo>
                    <a:pt x="48261" y="207248"/>
                    <a:pt x="12700" y="352663"/>
                    <a:pt x="0" y="499348"/>
                  </a:cubicBezTo>
                  <a:cubicBezTo>
                    <a:pt x="80011" y="540623"/>
                    <a:pt x="333375" y="470138"/>
                    <a:pt x="377190" y="389493"/>
                  </a:cubicBezTo>
                  <a:cubicBezTo>
                    <a:pt x="321945" y="291068"/>
                    <a:pt x="245111" y="207248"/>
                    <a:pt x="178436" y="117078"/>
                  </a:cubicBezTo>
                  <a:cubicBezTo>
                    <a:pt x="146050" y="88503"/>
                    <a:pt x="130811" y="26273"/>
                    <a:pt x="89536" y="14843"/>
                  </a:cubicBezTo>
                  <a:close/>
                  <a:moveTo>
                    <a:pt x="344805" y="390763"/>
                  </a:moveTo>
                  <a:cubicBezTo>
                    <a:pt x="313055" y="461248"/>
                    <a:pt x="111761" y="499348"/>
                    <a:pt x="36830" y="494268"/>
                  </a:cubicBezTo>
                  <a:cubicBezTo>
                    <a:pt x="33655" y="423148"/>
                    <a:pt x="287655" y="318373"/>
                    <a:pt x="344805" y="390763"/>
                  </a:cubicBezTo>
                  <a:close/>
                  <a:moveTo>
                    <a:pt x="184150" y="362188"/>
                  </a:moveTo>
                  <a:cubicBezTo>
                    <a:pt x="176530" y="351393"/>
                    <a:pt x="170180" y="341868"/>
                    <a:pt x="161290" y="329803"/>
                  </a:cubicBezTo>
                  <a:cubicBezTo>
                    <a:pt x="150495" y="343773"/>
                    <a:pt x="154305" y="353933"/>
                    <a:pt x="156211" y="369808"/>
                  </a:cubicBezTo>
                  <a:cubicBezTo>
                    <a:pt x="114300" y="394573"/>
                    <a:pt x="70486" y="415528"/>
                    <a:pt x="33655" y="447913"/>
                  </a:cubicBezTo>
                  <a:cubicBezTo>
                    <a:pt x="18415" y="439023"/>
                    <a:pt x="32386" y="417433"/>
                    <a:pt x="31750" y="403463"/>
                  </a:cubicBezTo>
                  <a:cubicBezTo>
                    <a:pt x="55880" y="288528"/>
                    <a:pt x="65405" y="170418"/>
                    <a:pt x="95886" y="57388"/>
                  </a:cubicBezTo>
                  <a:cubicBezTo>
                    <a:pt x="111125" y="52308"/>
                    <a:pt x="112395" y="68183"/>
                    <a:pt x="118111" y="78978"/>
                  </a:cubicBezTo>
                  <a:cubicBezTo>
                    <a:pt x="111761" y="80883"/>
                    <a:pt x="104775" y="82153"/>
                    <a:pt x="97155" y="84693"/>
                  </a:cubicBezTo>
                  <a:cubicBezTo>
                    <a:pt x="99695" y="98663"/>
                    <a:pt x="100330" y="123428"/>
                    <a:pt x="120015" y="112633"/>
                  </a:cubicBezTo>
                  <a:cubicBezTo>
                    <a:pt x="121286" y="104378"/>
                    <a:pt x="123190" y="96123"/>
                    <a:pt x="124461" y="87233"/>
                  </a:cubicBezTo>
                  <a:cubicBezTo>
                    <a:pt x="189230" y="173593"/>
                    <a:pt x="263525" y="252968"/>
                    <a:pt x="317500" y="346948"/>
                  </a:cubicBezTo>
                  <a:cubicBezTo>
                    <a:pt x="271780" y="346313"/>
                    <a:pt x="229870" y="353933"/>
                    <a:pt x="184150" y="362188"/>
                  </a:cubicBezTo>
                  <a:close/>
                  <a:moveTo>
                    <a:pt x="326390" y="268208"/>
                  </a:moveTo>
                  <a:cubicBezTo>
                    <a:pt x="326390" y="285988"/>
                    <a:pt x="349250" y="302498"/>
                    <a:pt x="354330" y="321548"/>
                  </a:cubicBezTo>
                  <a:cubicBezTo>
                    <a:pt x="360680" y="330438"/>
                    <a:pt x="370205" y="339328"/>
                    <a:pt x="382270" y="330438"/>
                  </a:cubicBezTo>
                  <a:cubicBezTo>
                    <a:pt x="373380" y="307578"/>
                    <a:pt x="350520" y="297418"/>
                    <a:pt x="344805" y="272018"/>
                  </a:cubicBezTo>
                  <a:cubicBezTo>
                    <a:pt x="341630" y="264398"/>
                    <a:pt x="332740" y="265033"/>
                    <a:pt x="326390" y="268208"/>
                  </a:cubicBezTo>
                  <a:close/>
                  <a:moveTo>
                    <a:pt x="160020" y="26908"/>
                  </a:moveTo>
                  <a:cubicBezTo>
                    <a:pt x="147320" y="1508"/>
                    <a:pt x="137161" y="-8652"/>
                    <a:pt x="119380" y="8493"/>
                  </a:cubicBezTo>
                  <a:cubicBezTo>
                    <a:pt x="132715" y="18653"/>
                    <a:pt x="144145" y="46593"/>
                    <a:pt x="160020" y="26908"/>
                  </a:cubicBezTo>
                  <a:close/>
                  <a:moveTo>
                    <a:pt x="280670" y="188198"/>
                  </a:moveTo>
                  <a:cubicBezTo>
                    <a:pt x="285115" y="164068"/>
                    <a:pt x="281305" y="158353"/>
                    <a:pt x="252730" y="155813"/>
                  </a:cubicBezTo>
                  <a:cubicBezTo>
                    <a:pt x="259080" y="172323"/>
                    <a:pt x="266700" y="182483"/>
                    <a:pt x="280670" y="188198"/>
                  </a:cubicBezTo>
                  <a:close/>
                  <a:moveTo>
                    <a:pt x="245111" y="131683"/>
                  </a:moveTo>
                  <a:cubicBezTo>
                    <a:pt x="254636" y="116443"/>
                    <a:pt x="235586" y="105648"/>
                    <a:pt x="218440" y="110093"/>
                  </a:cubicBezTo>
                  <a:cubicBezTo>
                    <a:pt x="226061" y="126603"/>
                    <a:pt x="231775" y="138033"/>
                    <a:pt x="245111" y="131683"/>
                  </a:cubicBezTo>
                  <a:close/>
                  <a:moveTo>
                    <a:pt x="290830" y="209788"/>
                  </a:moveTo>
                  <a:cubicBezTo>
                    <a:pt x="284480" y="219313"/>
                    <a:pt x="295275" y="227568"/>
                    <a:pt x="300990" y="234553"/>
                  </a:cubicBezTo>
                  <a:cubicBezTo>
                    <a:pt x="328295" y="239633"/>
                    <a:pt x="310515" y="205343"/>
                    <a:pt x="290830" y="209788"/>
                  </a:cubicBezTo>
                  <a:close/>
                  <a:moveTo>
                    <a:pt x="202565" y="76438"/>
                  </a:moveTo>
                  <a:cubicBezTo>
                    <a:pt x="202565" y="63103"/>
                    <a:pt x="183515" y="56118"/>
                    <a:pt x="176530" y="65643"/>
                  </a:cubicBezTo>
                  <a:cubicBezTo>
                    <a:pt x="174625" y="77708"/>
                    <a:pt x="193040" y="87233"/>
                    <a:pt x="202565" y="76438"/>
                  </a:cubicBezTo>
                  <a:close/>
                  <a:moveTo>
                    <a:pt x="389890" y="366633"/>
                  </a:moveTo>
                  <a:cubicBezTo>
                    <a:pt x="393700" y="375523"/>
                    <a:pt x="399415" y="371078"/>
                    <a:pt x="408305" y="366633"/>
                  </a:cubicBezTo>
                  <a:cubicBezTo>
                    <a:pt x="398145" y="357743"/>
                    <a:pt x="395605" y="355838"/>
                    <a:pt x="389890" y="366633"/>
                  </a:cubicBezTo>
                  <a:close/>
                  <a:moveTo>
                    <a:pt x="119380" y="157718"/>
                  </a:moveTo>
                  <a:cubicBezTo>
                    <a:pt x="102870" y="164703"/>
                    <a:pt x="128905" y="203438"/>
                    <a:pt x="139700" y="179308"/>
                  </a:cubicBezTo>
                  <a:cubicBezTo>
                    <a:pt x="134620" y="170418"/>
                    <a:pt x="132715" y="155178"/>
                    <a:pt x="119380" y="157718"/>
                  </a:cubicBezTo>
                  <a:close/>
                  <a:moveTo>
                    <a:pt x="146686" y="244078"/>
                  </a:moveTo>
                  <a:cubicBezTo>
                    <a:pt x="157480" y="238998"/>
                    <a:pt x="151130" y="216773"/>
                    <a:pt x="139700" y="214868"/>
                  </a:cubicBezTo>
                  <a:cubicBezTo>
                    <a:pt x="126365" y="219313"/>
                    <a:pt x="131445" y="247888"/>
                    <a:pt x="146686" y="244078"/>
                  </a:cubicBezTo>
                  <a:close/>
                  <a:moveTo>
                    <a:pt x="142875" y="287258"/>
                  </a:moveTo>
                  <a:cubicBezTo>
                    <a:pt x="142875" y="305673"/>
                    <a:pt x="164465" y="305673"/>
                    <a:pt x="163195" y="289798"/>
                  </a:cubicBezTo>
                  <a:cubicBezTo>
                    <a:pt x="161290" y="275828"/>
                    <a:pt x="147320" y="277098"/>
                    <a:pt x="142875" y="287258"/>
                  </a:cubicBezTo>
                  <a:close/>
                  <a:moveTo>
                    <a:pt x="172086" y="402193"/>
                  </a:moveTo>
                  <a:cubicBezTo>
                    <a:pt x="160655" y="407908"/>
                    <a:pt x="168911" y="423783"/>
                    <a:pt x="180975" y="426323"/>
                  </a:cubicBezTo>
                  <a:cubicBezTo>
                    <a:pt x="191136" y="415528"/>
                    <a:pt x="185420" y="402193"/>
                    <a:pt x="172086" y="402193"/>
                  </a:cubicBezTo>
                  <a:close/>
                  <a:moveTo>
                    <a:pt x="187961" y="447913"/>
                  </a:moveTo>
                  <a:cubicBezTo>
                    <a:pt x="184786" y="451088"/>
                    <a:pt x="182245" y="453628"/>
                    <a:pt x="180340" y="456168"/>
                  </a:cubicBezTo>
                  <a:cubicBezTo>
                    <a:pt x="187961" y="468868"/>
                    <a:pt x="201930" y="458073"/>
                    <a:pt x="187961" y="44791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69" name="Google Shape;469;p8"/>
            <p:cNvSpPr/>
            <p:nvPr/>
          </p:nvSpPr>
          <p:spPr>
            <a:xfrm>
              <a:off x="3943429" y="927518"/>
              <a:ext cx="163399" cy="257295"/>
            </a:xfrm>
            <a:custGeom>
              <a:avLst/>
              <a:gdLst/>
              <a:ahLst/>
              <a:cxnLst/>
              <a:rect l="l" t="t" r="r" b="b"/>
              <a:pathLst>
                <a:path w="336906" h="530506" extrusionOk="0">
                  <a:moveTo>
                    <a:pt x="136525" y="96168"/>
                  </a:moveTo>
                  <a:cubicBezTo>
                    <a:pt x="113030" y="223803"/>
                    <a:pt x="24130" y="329848"/>
                    <a:pt x="0" y="458118"/>
                  </a:cubicBezTo>
                  <a:cubicBezTo>
                    <a:pt x="60960" y="713388"/>
                    <a:pt x="264795" y="217453"/>
                    <a:pt x="278765" y="141253"/>
                  </a:cubicBezTo>
                  <a:cubicBezTo>
                    <a:pt x="291465" y="75213"/>
                    <a:pt x="152400" y="18698"/>
                    <a:pt x="136525" y="96168"/>
                  </a:cubicBezTo>
                  <a:close/>
                  <a:moveTo>
                    <a:pt x="69850" y="504473"/>
                  </a:moveTo>
                  <a:cubicBezTo>
                    <a:pt x="-16510" y="531778"/>
                    <a:pt x="43815" y="378743"/>
                    <a:pt x="63500" y="342548"/>
                  </a:cubicBezTo>
                  <a:cubicBezTo>
                    <a:pt x="111760" y="336833"/>
                    <a:pt x="138430" y="339373"/>
                    <a:pt x="164465" y="352073"/>
                  </a:cubicBezTo>
                  <a:cubicBezTo>
                    <a:pt x="137795" y="404778"/>
                    <a:pt x="107315" y="458753"/>
                    <a:pt x="69850" y="504473"/>
                  </a:cubicBezTo>
                  <a:close/>
                  <a:moveTo>
                    <a:pt x="182245" y="318418"/>
                  </a:moveTo>
                  <a:cubicBezTo>
                    <a:pt x="149860" y="327308"/>
                    <a:pt x="116205" y="321593"/>
                    <a:pt x="80645" y="319053"/>
                  </a:cubicBezTo>
                  <a:cubicBezTo>
                    <a:pt x="100330" y="253013"/>
                    <a:pt x="133350" y="192053"/>
                    <a:pt x="159385" y="127918"/>
                  </a:cubicBezTo>
                  <a:cubicBezTo>
                    <a:pt x="189230" y="139348"/>
                    <a:pt x="217170" y="150143"/>
                    <a:pt x="245110" y="161573"/>
                  </a:cubicBezTo>
                  <a:cubicBezTo>
                    <a:pt x="244475" y="190148"/>
                    <a:pt x="216535" y="259998"/>
                    <a:pt x="182245" y="318418"/>
                  </a:cubicBezTo>
                  <a:close/>
                  <a:moveTo>
                    <a:pt x="248285" y="134268"/>
                  </a:moveTo>
                  <a:cubicBezTo>
                    <a:pt x="222885" y="140618"/>
                    <a:pt x="121920" y="93628"/>
                    <a:pt x="187960" y="80928"/>
                  </a:cubicBezTo>
                  <a:cubicBezTo>
                    <a:pt x="208915" y="83468"/>
                    <a:pt x="281940" y="105693"/>
                    <a:pt x="248285" y="134268"/>
                  </a:cubicBezTo>
                  <a:close/>
                  <a:moveTo>
                    <a:pt x="295275" y="283"/>
                  </a:moveTo>
                  <a:cubicBezTo>
                    <a:pt x="224155" y="-6067"/>
                    <a:pt x="259715" y="96803"/>
                    <a:pt x="311785" y="73308"/>
                  </a:cubicBezTo>
                  <a:cubicBezTo>
                    <a:pt x="353695" y="53623"/>
                    <a:pt x="339725" y="-1622"/>
                    <a:pt x="295275" y="283"/>
                  </a:cubicBezTo>
                  <a:close/>
                  <a:moveTo>
                    <a:pt x="274320" y="30763"/>
                  </a:moveTo>
                  <a:cubicBezTo>
                    <a:pt x="290830" y="26318"/>
                    <a:pt x="303530" y="14253"/>
                    <a:pt x="317500" y="26318"/>
                  </a:cubicBezTo>
                  <a:cubicBezTo>
                    <a:pt x="329565" y="56163"/>
                    <a:pt x="273685" y="75848"/>
                    <a:pt x="274320" y="30763"/>
                  </a:cubicBezTo>
                  <a:close/>
                  <a:moveTo>
                    <a:pt x="210820" y="187608"/>
                  </a:moveTo>
                  <a:cubicBezTo>
                    <a:pt x="212090" y="151413"/>
                    <a:pt x="158115" y="146333"/>
                    <a:pt x="156210" y="186338"/>
                  </a:cubicBezTo>
                  <a:cubicBezTo>
                    <a:pt x="155575" y="216183"/>
                    <a:pt x="209550" y="217453"/>
                    <a:pt x="210820" y="187608"/>
                  </a:cubicBezTo>
                  <a:close/>
                  <a:moveTo>
                    <a:pt x="187960" y="180623"/>
                  </a:moveTo>
                  <a:cubicBezTo>
                    <a:pt x="193040" y="185068"/>
                    <a:pt x="189230" y="186973"/>
                    <a:pt x="186055" y="190783"/>
                  </a:cubicBezTo>
                  <a:cubicBezTo>
                    <a:pt x="179705" y="185068"/>
                    <a:pt x="183515" y="184433"/>
                    <a:pt x="187960" y="180623"/>
                  </a:cubicBezTo>
                  <a:close/>
                  <a:moveTo>
                    <a:pt x="167005" y="229518"/>
                  </a:moveTo>
                  <a:cubicBezTo>
                    <a:pt x="139700" y="230153"/>
                    <a:pt x="128270" y="275873"/>
                    <a:pt x="164465" y="276508"/>
                  </a:cubicBezTo>
                  <a:cubicBezTo>
                    <a:pt x="196215" y="277143"/>
                    <a:pt x="193675" y="232058"/>
                    <a:pt x="167005" y="229518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70" name="Google Shape;470;p8"/>
            <p:cNvSpPr/>
            <p:nvPr/>
          </p:nvSpPr>
          <p:spPr>
            <a:xfrm>
              <a:off x="4038156" y="505004"/>
              <a:ext cx="340006" cy="361563"/>
            </a:xfrm>
            <a:custGeom>
              <a:avLst/>
              <a:gdLst/>
              <a:ahLst/>
              <a:cxnLst/>
              <a:rect l="l" t="t" r="r" b="b"/>
              <a:pathLst>
                <a:path w="701044" h="745490" extrusionOk="0">
                  <a:moveTo>
                    <a:pt x="690343" y="116840"/>
                  </a:moveTo>
                  <a:cubicBezTo>
                    <a:pt x="663037" y="55245"/>
                    <a:pt x="674468" y="90170"/>
                    <a:pt x="624302" y="72390"/>
                  </a:cubicBezTo>
                  <a:cubicBezTo>
                    <a:pt x="483968" y="55880"/>
                    <a:pt x="352522" y="0"/>
                    <a:pt x="209647" y="0"/>
                  </a:cubicBezTo>
                  <a:cubicBezTo>
                    <a:pt x="-38003" y="735330"/>
                    <a:pt x="-186592" y="579120"/>
                    <a:pt x="475712" y="745490"/>
                  </a:cubicBezTo>
                  <a:cubicBezTo>
                    <a:pt x="548102" y="622935"/>
                    <a:pt x="579218" y="475615"/>
                    <a:pt x="631922" y="342900"/>
                  </a:cubicBezTo>
                  <a:cubicBezTo>
                    <a:pt x="640812" y="299720"/>
                    <a:pt x="731618" y="134620"/>
                    <a:pt x="690343" y="116840"/>
                  </a:cubicBezTo>
                  <a:close/>
                  <a:moveTo>
                    <a:pt x="219172" y="41275"/>
                  </a:moveTo>
                  <a:cubicBezTo>
                    <a:pt x="230602" y="-11430"/>
                    <a:pt x="585568" y="92075"/>
                    <a:pt x="641447" y="107950"/>
                  </a:cubicBezTo>
                  <a:cubicBezTo>
                    <a:pt x="585568" y="295910"/>
                    <a:pt x="517622" y="479425"/>
                    <a:pt x="438247" y="658495"/>
                  </a:cubicBezTo>
                  <a:cubicBezTo>
                    <a:pt x="294102" y="639445"/>
                    <a:pt x="169643" y="583565"/>
                    <a:pt x="30577" y="553085"/>
                  </a:cubicBezTo>
                  <a:cubicBezTo>
                    <a:pt x="79472" y="377190"/>
                    <a:pt x="160118" y="213995"/>
                    <a:pt x="219172" y="41275"/>
                  </a:cubicBezTo>
                  <a:close/>
                  <a:moveTo>
                    <a:pt x="612872" y="333375"/>
                  </a:moveTo>
                  <a:cubicBezTo>
                    <a:pt x="569058" y="462280"/>
                    <a:pt x="518893" y="588010"/>
                    <a:pt x="469997" y="715645"/>
                  </a:cubicBezTo>
                  <a:cubicBezTo>
                    <a:pt x="320772" y="690245"/>
                    <a:pt x="174087" y="657860"/>
                    <a:pt x="30577" y="610235"/>
                  </a:cubicBezTo>
                  <a:cubicBezTo>
                    <a:pt x="24227" y="600710"/>
                    <a:pt x="22958" y="591820"/>
                    <a:pt x="30577" y="581660"/>
                  </a:cubicBezTo>
                  <a:cubicBezTo>
                    <a:pt x="151227" y="589915"/>
                    <a:pt x="265527" y="648335"/>
                    <a:pt x="384272" y="674370"/>
                  </a:cubicBezTo>
                  <a:cubicBezTo>
                    <a:pt x="461108" y="708025"/>
                    <a:pt x="464283" y="661035"/>
                    <a:pt x="487143" y="600710"/>
                  </a:cubicBezTo>
                  <a:cubicBezTo>
                    <a:pt x="563343" y="445770"/>
                    <a:pt x="599537" y="280035"/>
                    <a:pt x="664943" y="121920"/>
                  </a:cubicBezTo>
                  <a:cubicBezTo>
                    <a:pt x="691612" y="187960"/>
                    <a:pt x="622397" y="264795"/>
                    <a:pt x="612872" y="333375"/>
                  </a:cubicBezTo>
                  <a:close/>
                  <a:moveTo>
                    <a:pt x="533497" y="298450"/>
                  </a:moveTo>
                  <a:cubicBezTo>
                    <a:pt x="540483" y="255270"/>
                    <a:pt x="596362" y="196850"/>
                    <a:pt x="565883" y="157480"/>
                  </a:cubicBezTo>
                  <a:cubicBezTo>
                    <a:pt x="503018" y="130810"/>
                    <a:pt x="431262" y="120650"/>
                    <a:pt x="363952" y="105410"/>
                  </a:cubicBezTo>
                  <a:cubicBezTo>
                    <a:pt x="329662" y="93980"/>
                    <a:pt x="291562" y="78105"/>
                    <a:pt x="254733" y="90805"/>
                  </a:cubicBezTo>
                  <a:cubicBezTo>
                    <a:pt x="231872" y="146685"/>
                    <a:pt x="221712" y="208280"/>
                    <a:pt x="191233" y="264160"/>
                  </a:cubicBezTo>
                  <a:cubicBezTo>
                    <a:pt x="285847" y="318135"/>
                    <a:pt x="410308" y="321310"/>
                    <a:pt x="511908" y="368300"/>
                  </a:cubicBezTo>
                  <a:cubicBezTo>
                    <a:pt x="534768" y="354965"/>
                    <a:pt x="522702" y="320040"/>
                    <a:pt x="533497" y="298450"/>
                  </a:cubicBezTo>
                  <a:close/>
                  <a:moveTo>
                    <a:pt x="224252" y="257175"/>
                  </a:moveTo>
                  <a:cubicBezTo>
                    <a:pt x="268702" y="73025"/>
                    <a:pt x="257272" y="105410"/>
                    <a:pt x="427452" y="140335"/>
                  </a:cubicBezTo>
                  <a:cubicBezTo>
                    <a:pt x="619222" y="183515"/>
                    <a:pt x="536037" y="178435"/>
                    <a:pt x="504287" y="334010"/>
                  </a:cubicBezTo>
                  <a:cubicBezTo>
                    <a:pt x="408402" y="320040"/>
                    <a:pt x="312518" y="288290"/>
                    <a:pt x="224252" y="257175"/>
                  </a:cubicBezTo>
                  <a:close/>
                  <a:moveTo>
                    <a:pt x="297912" y="153670"/>
                  </a:moveTo>
                  <a:cubicBezTo>
                    <a:pt x="239493" y="175260"/>
                    <a:pt x="427452" y="197485"/>
                    <a:pt x="442693" y="207645"/>
                  </a:cubicBezTo>
                  <a:cubicBezTo>
                    <a:pt x="456662" y="171450"/>
                    <a:pt x="325218" y="168275"/>
                    <a:pt x="297912" y="153670"/>
                  </a:cubicBezTo>
                  <a:close/>
                  <a:moveTo>
                    <a:pt x="280768" y="226060"/>
                  </a:moveTo>
                  <a:cubicBezTo>
                    <a:pt x="305533" y="227965"/>
                    <a:pt x="325852" y="247650"/>
                    <a:pt x="348077" y="226695"/>
                  </a:cubicBezTo>
                  <a:cubicBezTo>
                    <a:pt x="327122" y="221615"/>
                    <a:pt x="259812" y="190500"/>
                    <a:pt x="280768" y="22606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71" name="Google Shape;471;p8"/>
            <p:cNvSpPr/>
            <p:nvPr/>
          </p:nvSpPr>
          <p:spPr>
            <a:xfrm>
              <a:off x="2854633" y="688547"/>
              <a:ext cx="416637" cy="259709"/>
            </a:xfrm>
            <a:custGeom>
              <a:avLst/>
              <a:gdLst/>
              <a:ahLst/>
              <a:cxnLst/>
              <a:rect l="l" t="t" r="r" b="b"/>
              <a:pathLst>
                <a:path w="859045" h="535482" extrusionOk="0">
                  <a:moveTo>
                    <a:pt x="588002" y="328160"/>
                  </a:moveTo>
                  <a:cubicBezTo>
                    <a:pt x="447667" y="234815"/>
                    <a:pt x="414647" y="298950"/>
                    <a:pt x="312412" y="268470"/>
                  </a:cubicBezTo>
                  <a:cubicBezTo>
                    <a:pt x="254627" y="231640"/>
                    <a:pt x="209542" y="179570"/>
                    <a:pt x="135247" y="175760"/>
                  </a:cubicBezTo>
                  <a:cubicBezTo>
                    <a:pt x="168267" y="137660"/>
                    <a:pt x="314952" y="51935"/>
                    <a:pt x="353052" y="104640"/>
                  </a:cubicBezTo>
                  <a:cubicBezTo>
                    <a:pt x="377182" y="131310"/>
                    <a:pt x="401947" y="37965"/>
                    <a:pt x="394962" y="25265"/>
                  </a:cubicBezTo>
                  <a:cubicBezTo>
                    <a:pt x="337812" y="-50935"/>
                    <a:pt x="224782" y="67175"/>
                    <a:pt x="161282" y="91940"/>
                  </a:cubicBezTo>
                  <a:cubicBezTo>
                    <a:pt x="116832" y="124325"/>
                    <a:pt x="52697" y="142105"/>
                    <a:pt x="22852" y="189730"/>
                  </a:cubicBezTo>
                  <a:cubicBezTo>
                    <a:pt x="10787" y="253230"/>
                    <a:pt x="-31758" y="349115"/>
                    <a:pt x="43807" y="387215"/>
                  </a:cubicBezTo>
                  <a:cubicBezTo>
                    <a:pt x="95877" y="407535"/>
                    <a:pt x="179697" y="445000"/>
                    <a:pt x="226052" y="402455"/>
                  </a:cubicBezTo>
                  <a:cubicBezTo>
                    <a:pt x="252087" y="370070"/>
                    <a:pt x="276852" y="313555"/>
                    <a:pt x="325747" y="344035"/>
                  </a:cubicBezTo>
                  <a:cubicBezTo>
                    <a:pt x="344162" y="391660"/>
                    <a:pt x="297807" y="450715"/>
                    <a:pt x="356227" y="485640"/>
                  </a:cubicBezTo>
                  <a:cubicBezTo>
                    <a:pt x="408932" y="513580"/>
                    <a:pt x="501642" y="562475"/>
                    <a:pt x="552442" y="516755"/>
                  </a:cubicBezTo>
                  <a:cubicBezTo>
                    <a:pt x="594352" y="462145"/>
                    <a:pt x="588002" y="377690"/>
                    <a:pt x="659122" y="346575"/>
                  </a:cubicBezTo>
                  <a:cubicBezTo>
                    <a:pt x="711827" y="330065"/>
                    <a:pt x="769612" y="267200"/>
                    <a:pt x="825492" y="298315"/>
                  </a:cubicBezTo>
                  <a:cubicBezTo>
                    <a:pt x="836922" y="307205"/>
                    <a:pt x="850892" y="301490"/>
                    <a:pt x="857242" y="288155"/>
                  </a:cubicBezTo>
                  <a:cubicBezTo>
                    <a:pt x="881372" y="103370"/>
                    <a:pt x="656582" y="314825"/>
                    <a:pt x="588002" y="328160"/>
                  </a:cubicBezTo>
                  <a:close/>
                  <a:moveTo>
                    <a:pt x="367022" y="24630"/>
                  </a:moveTo>
                  <a:cubicBezTo>
                    <a:pt x="374007" y="56380"/>
                    <a:pt x="374007" y="56380"/>
                    <a:pt x="363847" y="76065"/>
                  </a:cubicBezTo>
                  <a:cubicBezTo>
                    <a:pt x="287647" y="35425"/>
                    <a:pt x="214622" y="112260"/>
                    <a:pt x="141597" y="130040"/>
                  </a:cubicBezTo>
                  <a:cubicBezTo>
                    <a:pt x="214622" y="91305"/>
                    <a:pt x="285742" y="15740"/>
                    <a:pt x="367022" y="24630"/>
                  </a:cubicBezTo>
                  <a:close/>
                  <a:moveTo>
                    <a:pt x="114927" y="142740"/>
                  </a:moveTo>
                  <a:cubicBezTo>
                    <a:pt x="123182" y="139565"/>
                    <a:pt x="130802" y="135755"/>
                    <a:pt x="139057" y="131945"/>
                  </a:cubicBezTo>
                  <a:cubicBezTo>
                    <a:pt x="133977" y="141470"/>
                    <a:pt x="125087" y="142740"/>
                    <a:pt x="114927" y="142740"/>
                  </a:cubicBezTo>
                  <a:cubicBezTo>
                    <a:pt x="111117" y="162425"/>
                    <a:pt x="99687" y="173220"/>
                    <a:pt x="76192" y="178300"/>
                  </a:cubicBezTo>
                  <a:cubicBezTo>
                    <a:pt x="84447" y="156710"/>
                    <a:pt x="105402" y="156075"/>
                    <a:pt x="114927" y="142740"/>
                  </a:cubicBezTo>
                  <a:close/>
                  <a:moveTo>
                    <a:pt x="506087" y="512310"/>
                  </a:moveTo>
                  <a:cubicBezTo>
                    <a:pt x="448937" y="504690"/>
                    <a:pt x="340352" y="490720"/>
                    <a:pt x="348607" y="414520"/>
                  </a:cubicBezTo>
                  <a:cubicBezTo>
                    <a:pt x="352417" y="388485"/>
                    <a:pt x="363212" y="354195"/>
                    <a:pt x="344797" y="331970"/>
                  </a:cubicBezTo>
                  <a:cubicBezTo>
                    <a:pt x="315587" y="307840"/>
                    <a:pt x="266057" y="301490"/>
                    <a:pt x="245102" y="338955"/>
                  </a:cubicBezTo>
                  <a:cubicBezTo>
                    <a:pt x="208272" y="420235"/>
                    <a:pt x="116832" y="403090"/>
                    <a:pt x="50792" y="366895"/>
                  </a:cubicBezTo>
                  <a:cubicBezTo>
                    <a:pt x="5072" y="335145"/>
                    <a:pt x="26662" y="269105"/>
                    <a:pt x="39362" y="224655"/>
                  </a:cubicBezTo>
                  <a:cubicBezTo>
                    <a:pt x="88892" y="175125"/>
                    <a:pt x="194302" y="201795"/>
                    <a:pt x="245102" y="244975"/>
                  </a:cubicBezTo>
                  <a:cubicBezTo>
                    <a:pt x="356227" y="360545"/>
                    <a:pt x="455922" y="237355"/>
                    <a:pt x="593717" y="359275"/>
                  </a:cubicBezTo>
                  <a:cubicBezTo>
                    <a:pt x="570857" y="410710"/>
                    <a:pt x="568317" y="499610"/>
                    <a:pt x="506087" y="512310"/>
                  </a:cubicBezTo>
                  <a:close/>
                  <a:moveTo>
                    <a:pt x="680077" y="302760"/>
                  </a:moveTo>
                  <a:cubicBezTo>
                    <a:pt x="680077" y="302125"/>
                    <a:pt x="680077" y="302125"/>
                    <a:pt x="679442" y="301490"/>
                  </a:cubicBezTo>
                  <a:cubicBezTo>
                    <a:pt x="679442" y="301490"/>
                    <a:pt x="680077" y="301490"/>
                    <a:pt x="680077" y="300855"/>
                  </a:cubicBezTo>
                  <a:cubicBezTo>
                    <a:pt x="680077" y="302125"/>
                    <a:pt x="680077" y="302760"/>
                    <a:pt x="680077" y="302760"/>
                  </a:cubicBezTo>
                  <a:close/>
                  <a:moveTo>
                    <a:pt x="680712" y="300855"/>
                  </a:moveTo>
                  <a:cubicBezTo>
                    <a:pt x="687697" y="296410"/>
                    <a:pt x="694682" y="291965"/>
                    <a:pt x="702302" y="289425"/>
                  </a:cubicBezTo>
                  <a:cubicBezTo>
                    <a:pt x="697857" y="303395"/>
                    <a:pt x="695952" y="304665"/>
                    <a:pt x="680712" y="300855"/>
                  </a:cubicBezTo>
                  <a:close/>
                  <a:moveTo>
                    <a:pt x="704842" y="288155"/>
                  </a:moveTo>
                  <a:cubicBezTo>
                    <a:pt x="709922" y="286885"/>
                    <a:pt x="715002" y="285615"/>
                    <a:pt x="720082" y="285615"/>
                  </a:cubicBezTo>
                  <a:cubicBezTo>
                    <a:pt x="715637" y="291965"/>
                    <a:pt x="709922" y="289425"/>
                    <a:pt x="704842" y="288155"/>
                  </a:cubicBezTo>
                  <a:close/>
                  <a:moveTo>
                    <a:pt x="836922" y="272280"/>
                  </a:moveTo>
                  <a:cubicBezTo>
                    <a:pt x="797552" y="259580"/>
                    <a:pt x="761357" y="271645"/>
                    <a:pt x="722622" y="284980"/>
                  </a:cubicBezTo>
                  <a:cubicBezTo>
                    <a:pt x="744847" y="262755"/>
                    <a:pt x="803902" y="229735"/>
                    <a:pt x="835017" y="242435"/>
                  </a:cubicBezTo>
                  <a:cubicBezTo>
                    <a:pt x="842002" y="251960"/>
                    <a:pt x="836287" y="262120"/>
                    <a:pt x="836922" y="272280"/>
                  </a:cubicBezTo>
                  <a:close/>
                  <a:moveTo>
                    <a:pt x="412107" y="311015"/>
                  </a:moveTo>
                  <a:cubicBezTo>
                    <a:pt x="310507" y="396105"/>
                    <a:pt x="406392" y="528185"/>
                    <a:pt x="519422" y="475480"/>
                  </a:cubicBezTo>
                  <a:cubicBezTo>
                    <a:pt x="629277" y="409440"/>
                    <a:pt x="504817" y="293235"/>
                    <a:pt x="412107" y="311015"/>
                  </a:cubicBezTo>
                  <a:close/>
                  <a:moveTo>
                    <a:pt x="479417" y="346575"/>
                  </a:moveTo>
                  <a:cubicBezTo>
                    <a:pt x="475607" y="357370"/>
                    <a:pt x="476877" y="367530"/>
                    <a:pt x="487672" y="376420"/>
                  </a:cubicBezTo>
                  <a:cubicBezTo>
                    <a:pt x="499737" y="386580"/>
                    <a:pt x="502912" y="401185"/>
                    <a:pt x="503547" y="416425"/>
                  </a:cubicBezTo>
                  <a:cubicBezTo>
                    <a:pt x="528312" y="451985"/>
                    <a:pt x="511802" y="373245"/>
                    <a:pt x="508627" y="362450"/>
                  </a:cubicBezTo>
                  <a:cubicBezTo>
                    <a:pt x="570857" y="377055"/>
                    <a:pt x="538472" y="462780"/>
                    <a:pt x="480687" y="465320"/>
                  </a:cubicBezTo>
                  <a:cubicBezTo>
                    <a:pt x="398772" y="478020"/>
                    <a:pt x="358767" y="380865"/>
                    <a:pt x="427347" y="333875"/>
                  </a:cubicBezTo>
                  <a:cubicBezTo>
                    <a:pt x="443857" y="336415"/>
                    <a:pt x="462907" y="330065"/>
                    <a:pt x="479417" y="346575"/>
                  </a:cubicBezTo>
                  <a:close/>
                  <a:moveTo>
                    <a:pt x="45712" y="274820"/>
                  </a:moveTo>
                  <a:cubicBezTo>
                    <a:pt x="15232" y="385945"/>
                    <a:pt x="243197" y="432935"/>
                    <a:pt x="235577" y="303395"/>
                  </a:cubicBezTo>
                  <a:cubicBezTo>
                    <a:pt x="240657" y="208780"/>
                    <a:pt x="60317" y="177665"/>
                    <a:pt x="45712" y="274820"/>
                  </a:cubicBezTo>
                  <a:close/>
                  <a:moveTo>
                    <a:pt x="97147" y="342130"/>
                  </a:moveTo>
                  <a:cubicBezTo>
                    <a:pt x="50157" y="326255"/>
                    <a:pt x="55872" y="255135"/>
                    <a:pt x="99687" y="242435"/>
                  </a:cubicBezTo>
                  <a:cubicBezTo>
                    <a:pt x="121277" y="242435"/>
                    <a:pt x="143502" y="232910"/>
                    <a:pt x="166362" y="242435"/>
                  </a:cubicBezTo>
                  <a:cubicBezTo>
                    <a:pt x="167632" y="272915"/>
                    <a:pt x="187317" y="281805"/>
                    <a:pt x="186682" y="314190"/>
                  </a:cubicBezTo>
                  <a:cubicBezTo>
                    <a:pt x="215892" y="327525"/>
                    <a:pt x="198112" y="269740"/>
                    <a:pt x="187317" y="258310"/>
                  </a:cubicBezTo>
                  <a:cubicBezTo>
                    <a:pt x="256532" y="269105"/>
                    <a:pt x="208907" y="416425"/>
                    <a:pt x="97147" y="342130"/>
                  </a:cubicBezTo>
                  <a:close/>
                  <a:moveTo>
                    <a:pt x="476242" y="414520"/>
                  </a:moveTo>
                  <a:cubicBezTo>
                    <a:pt x="494657" y="408170"/>
                    <a:pt x="478782" y="377690"/>
                    <a:pt x="459732" y="378325"/>
                  </a:cubicBezTo>
                  <a:cubicBezTo>
                    <a:pt x="465447" y="395470"/>
                    <a:pt x="461637" y="409440"/>
                    <a:pt x="476242" y="414520"/>
                  </a:cubicBezTo>
                  <a:close/>
                  <a:moveTo>
                    <a:pt x="145407" y="286250"/>
                  </a:moveTo>
                  <a:cubicBezTo>
                    <a:pt x="154297" y="305300"/>
                    <a:pt x="148582" y="333240"/>
                    <a:pt x="172077" y="340860"/>
                  </a:cubicBezTo>
                  <a:cubicBezTo>
                    <a:pt x="175887" y="321810"/>
                    <a:pt x="168267" y="265930"/>
                    <a:pt x="145407" y="28625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72" name="Google Shape;472;p8"/>
            <p:cNvSpPr/>
            <p:nvPr/>
          </p:nvSpPr>
          <p:spPr>
            <a:xfrm rot="-1252057">
              <a:off x="6497159" y="534061"/>
              <a:ext cx="204722" cy="302187"/>
            </a:xfrm>
            <a:custGeom>
              <a:avLst/>
              <a:gdLst/>
              <a:ahLst/>
              <a:cxnLst/>
              <a:rect l="l" t="t" r="r" b="b"/>
              <a:pathLst>
                <a:path w="422747" h="624012" extrusionOk="0">
                  <a:moveTo>
                    <a:pt x="410845" y="259621"/>
                  </a:moveTo>
                  <a:cubicBezTo>
                    <a:pt x="398145" y="183421"/>
                    <a:pt x="422275" y="81821"/>
                    <a:pt x="377825" y="18321"/>
                  </a:cubicBezTo>
                  <a:cubicBezTo>
                    <a:pt x="294640" y="-22319"/>
                    <a:pt x="191770" y="15781"/>
                    <a:pt x="103505" y="26576"/>
                  </a:cubicBezTo>
                  <a:cubicBezTo>
                    <a:pt x="76836" y="36101"/>
                    <a:pt x="38100" y="32291"/>
                    <a:pt x="17780" y="51976"/>
                  </a:cubicBezTo>
                  <a:cubicBezTo>
                    <a:pt x="17145" y="62771"/>
                    <a:pt x="5715" y="62771"/>
                    <a:pt x="0" y="72931"/>
                  </a:cubicBezTo>
                  <a:cubicBezTo>
                    <a:pt x="19686" y="229776"/>
                    <a:pt x="7620" y="389161"/>
                    <a:pt x="13970" y="547276"/>
                  </a:cubicBezTo>
                  <a:cubicBezTo>
                    <a:pt x="-6350" y="657766"/>
                    <a:pt x="162561" y="615856"/>
                    <a:pt x="227330" y="617761"/>
                  </a:cubicBezTo>
                  <a:cubicBezTo>
                    <a:pt x="270511" y="592361"/>
                    <a:pt x="426086" y="628556"/>
                    <a:pt x="422275" y="570771"/>
                  </a:cubicBezTo>
                  <a:cubicBezTo>
                    <a:pt x="424815" y="467266"/>
                    <a:pt x="416561" y="363126"/>
                    <a:pt x="410845" y="259621"/>
                  </a:cubicBezTo>
                  <a:close/>
                  <a:moveTo>
                    <a:pt x="353061" y="579026"/>
                  </a:moveTo>
                  <a:cubicBezTo>
                    <a:pt x="288925" y="577121"/>
                    <a:pt x="60961" y="637446"/>
                    <a:pt x="38736" y="575851"/>
                  </a:cubicBezTo>
                  <a:cubicBezTo>
                    <a:pt x="143511" y="579026"/>
                    <a:pt x="248286" y="572676"/>
                    <a:pt x="353061" y="574581"/>
                  </a:cubicBezTo>
                  <a:cubicBezTo>
                    <a:pt x="353061" y="575851"/>
                    <a:pt x="353061" y="577121"/>
                    <a:pt x="353061" y="579026"/>
                  </a:cubicBezTo>
                  <a:close/>
                  <a:moveTo>
                    <a:pt x="361315" y="547911"/>
                  </a:moveTo>
                  <a:cubicBezTo>
                    <a:pt x="252095" y="555531"/>
                    <a:pt x="144145" y="561881"/>
                    <a:pt x="35561" y="551086"/>
                  </a:cubicBezTo>
                  <a:cubicBezTo>
                    <a:pt x="39370" y="392971"/>
                    <a:pt x="33020" y="236761"/>
                    <a:pt x="27305" y="79281"/>
                  </a:cubicBezTo>
                  <a:cubicBezTo>
                    <a:pt x="112395" y="27846"/>
                    <a:pt x="231775" y="25941"/>
                    <a:pt x="329565" y="25941"/>
                  </a:cubicBezTo>
                  <a:cubicBezTo>
                    <a:pt x="369570" y="197391"/>
                    <a:pt x="365761" y="373286"/>
                    <a:pt x="361315" y="547911"/>
                  </a:cubicBezTo>
                  <a:close/>
                  <a:moveTo>
                    <a:pt x="377190" y="141511"/>
                  </a:moveTo>
                  <a:cubicBezTo>
                    <a:pt x="360045" y="110396"/>
                    <a:pt x="364490" y="76106"/>
                    <a:pt x="356870" y="41816"/>
                  </a:cubicBezTo>
                  <a:cubicBezTo>
                    <a:pt x="381000" y="13241"/>
                    <a:pt x="381000" y="121826"/>
                    <a:pt x="377190" y="141511"/>
                  </a:cubicBezTo>
                  <a:close/>
                  <a:moveTo>
                    <a:pt x="397511" y="544736"/>
                  </a:moveTo>
                  <a:cubicBezTo>
                    <a:pt x="372745" y="497746"/>
                    <a:pt x="394336" y="431071"/>
                    <a:pt x="387350" y="376461"/>
                  </a:cubicBezTo>
                  <a:cubicBezTo>
                    <a:pt x="401955" y="370746"/>
                    <a:pt x="402590" y="530766"/>
                    <a:pt x="397511" y="544736"/>
                  </a:cubicBezTo>
                  <a:close/>
                  <a:moveTo>
                    <a:pt x="302895" y="182786"/>
                  </a:moveTo>
                  <a:cubicBezTo>
                    <a:pt x="313690" y="183421"/>
                    <a:pt x="331470" y="173896"/>
                    <a:pt x="320675" y="162466"/>
                  </a:cubicBezTo>
                  <a:cubicBezTo>
                    <a:pt x="297180" y="138336"/>
                    <a:pt x="309880" y="104046"/>
                    <a:pt x="300355" y="74836"/>
                  </a:cubicBezTo>
                  <a:cubicBezTo>
                    <a:pt x="307340" y="35466"/>
                    <a:pt x="90170" y="76741"/>
                    <a:pt x="59690" y="81821"/>
                  </a:cubicBezTo>
                  <a:cubicBezTo>
                    <a:pt x="48261" y="119921"/>
                    <a:pt x="77470" y="152941"/>
                    <a:pt x="62865" y="194851"/>
                  </a:cubicBezTo>
                  <a:cubicBezTo>
                    <a:pt x="148590" y="206916"/>
                    <a:pt x="211455" y="177071"/>
                    <a:pt x="302895" y="182786"/>
                  </a:cubicBezTo>
                  <a:close/>
                  <a:moveTo>
                    <a:pt x="282575" y="83091"/>
                  </a:moveTo>
                  <a:cubicBezTo>
                    <a:pt x="292100" y="105316"/>
                    <a:pt x="287655" y="127541"/>
                    <a:pt x="290830" y="149131"/>
                  </a:cubicBezTo>
                  <a:cubicBezTo>
                    <a:pt x="227965" y="172626"/>
                    <a:pt x="154940" y="172626"/>
                    <a:pt x="87630" y="174531"/>
                  </a:cubicBezTo>
                  <a:cubicBezTo>
                    <a:pt x="75565" y="151671"/>
                    <a:pt x="83820" y="128176"/>
                    <a:pt x="72390" y="104046"/>
                  </a:cubicBezTo>
                  <a:cubicBezTo>
                    <a:pt x="140970" y="86266"/>
                    <a:pt x="212725" y="81821"/>
                    <a:pt x="282575" y="83091"/>
                  </a:cubicBezTo>
                  <a:close/>
                  <a:moveTo>
                    <a:pt x="274955" y="383446"/>
                  </a:moveTo>
                  <a:cubicBezTo>
                    <a:pt x="257811" y="411386"/>
                    <a:pt x="281305" y="441866"/>
                    <a:pt x="268605" y="477426"/>
                  </a:cubicBezTo>
                  <a:cubicBezTo>
                    <a:pt x="244475" y="452026"/>
                    <a:pt x="215900" y="479331"/>
                    <a:pt x="189865" y="461551"/>
                  </a:cubicBezTo>
                  <a:cubicBezTo>
                    <a:pt x="175261" y="454566"/>
                    <a:pt x="163195" y="458376"/>
                    <a:pt x="153036" y="471076"/>
                  </a:cubicBezTo>
                  <a:cubicBezTo>
                    <a:pt x="159386" y="509176"/>
                    <a:pt x="156845" y="525686"/>
                    <a:pt x="204470" y="518066"/>
                  </a:cubicBezTo>
                  <a:cubicBezTo>
                    <a:pt x="208280" y="509811"/>
                    <a:pt x="212725" y="500921"/>
                    <a:pt x="218440" y="490761"/>
                  </a:cubicBezTo>
                  <a:cubicBezTo>
                    <a:pt x="223520" y="501556"/>
                    <a:pt x="227330" y="510446"/>
                    <a:pt x="232411" y="521241"/>
                  </a:cubicBezTo>
                  <a:cubicBezTo>
                    <a:pt x="243840" y="517431"/>
                    <a:pt x="253365" y="513621"/>
                    <a:pt x="263525" y="510446"/>
                  </a:cubicBezTo>
                  <a:cubicBezTo>
                    <a:pt x="290195" y="526321"/>
                    <a:pt x="290195" y="526321"/>
                    <a:pt x="328295" y="509811"/>
                  </a:cubicBezTo>
                  <a:cubicBezTo>
                    <a:pt x="327661" y="468536"/>
                    <a:pt x="347345" y="349791"/>
                    <a:pt x="274955" y="383446"/>
                  </a:cubicBezTo>
                  <a:close/>
                  <a:moveTo>
                    <a:pt x="193040" y="500921"/>
                  </a:moveTo>
                  <a:cubicBezTo>
                    <a:pt x="177800" y="500921"/>
                    <a:pt x="173990" y="498381"/>
                    <a:pt x="173355" y="489491"/>
                  </a:cubicBezTo>
                  <a:cubicBezTo>
                    <a:pt x="176530" y="469806"/>
                    <a:pt x="203836" y="475521"/>
                    <a:pt x="193040" y="500921"/>
                  </a:cubicBezTo>
                  <a:close/>
                  <a:moveTo>
                    <a:pt x="309245" y="497111"/>
                  </a:moveTo>
                  <a:cubicBezTo>
                    <a:pt x="302261" y="498381"/>
                    <a:pt x="296545" y="499016"/>
                    <a:pt x="290830" y="499651"/>
                  </a:cubicBezTo>
                  <a:cubicBezTo>
                    <a:pt x="267970" y="379636"/>
                    <a:pt x="323215" y="357411"/>
                    <a:pt x="309245" y="497111"/>
                  </a:cubicBezTo>
                  <a:close/>
                  <a:moveTo>
                    <a:pt x="296545" y="210091"/>
                  </a:moveTo>
                  <a:cubicBezTo>
                    <a:pt x="233680" y="208186"/>
                    <a:pt x="267970" y="301531"/>
                    <a:pt x="319405" y="275496"/>
                  </a:cubicBezTo>
                  <a:cubicBezTo>
                    <a:pt x="336550" y="264066"/>
                    <a:pt x="332740" y="203741"/>
                    <a:pt x="296545" y="210091"/>
                  </a:cubicBezTo>
                  <a:close/>
                  <a:moveTo>
                    <a:pt x="297815" y="259621"/>
                  </a:moveTo>
                  <a:cubicBezTo>
                    <a:pt x="281940" y="260891"/>
                    <a:pt x="273050" y="230411"/>
                    <a:pt x="294640" y="229141"/>
                  </a:cubicBezTo>
                  <a:cubicBezTo>
                    <a:pt x="314961" y="225331"/>
                    <a:pt x="313690" y="259621"/>
                    <a:pt x="297815" y="259621"/>
                  </a:cubicBezTo>
                  <a:close/>
                  <a:moveTo>
                    <a:pt x="244475" y="359316"/>
                  </a:moveTo>
                  <a:cubicBezTo>
                    <a:pt x="244475" y="342171"/>
                    <a:pt x="245111" y="327566"/>
                    <a:pt x="244475" y="312961"/>
                  </a:cubicBezTo>
                  <a:cubicBezTo>
                    <a:pt x="243205" y="288196"/>
                    <a:pt x="198120" y="286926"/>
                    <a:pt x="201930" y="315501"/>
                  </a:cubicBezTo>
                  <a:cubicBezTo>
                    <a:pt x="203836" y="344076"/>
                    <a:pt x="207645" y="372651"/>
                    <a:pt x="244475" y="359316"/>
                  </a:cubicBezTo>
                  <a:close/>
                  <a:moveTo>
                    <a:pt x="89536" y="305976"/>
                  </a:moveTo>
                  <a:cubicBezTo>
                    <a:pt x="83186" y="326296"/>
                    <a:pt x="95886" y="344711"/>
                    <a:pt x="95250" y="365666"/>
                  </a:cubicBezTo>
                  <a:cubicBezTo>
                    <a:pt x="164465" y="385986"/>
                    <a:pt x="142240" y="276131"/>
                    <a:pt x="89536" y="305976"/>
                  </a:cubicBezTo>
                  <a:close/>
                  <a:moveTo>
                    <a:pt x="111125" y="321851"/>
                  </a:moveTo>
                  <a:cubicBezTo>
                    <a:pt x="123190" y="324391"/>
                    <a:pt x="117475" y="335186"/>
                    <a:pt x="118745" y="345346"/>
                  </a:cubicBezTo>
                  <a:cubicBezTo>
                    <a:pt x="105411" y="341536"/>
                    <a:pt x="100965" y="326931"/>
                    <a:pt x="111125" y="321851"/>
                  </a:cubicBezTo>
                  <a:close/>
                  <a:moveTo>
                    <a:pt x="136525" y="446946"/>
                  </a:moveTo>
                  <a:cubicBezTo>
                    <a:pt x="143511" y="375191"/>
                    <a:pt x="60961" y="365031"/>
                    <a:pt x="86995" y="447581"/>
                  </a:cubicBezTo>
                  <a:cubicBezTo>
                    <a:pt x="114300" y="460916"/>
                    <a:pt x="114300" y="460916"/>
                    <a:pt x="136525" y="446946"/>
                  </a:cubicBezTo>
                  <a:close/>
                  <a:moveTo>
                    <a:pt x="100330" y="420911"/>
                  </a:moveTo>
                  <a:cubicBezTo>
                    <a:pt x="104775" y="394876"/>
                    <a:pt x="135255" y="420276"/>
                    <a:pt x="120650" y="436151"/>
                  </a:cubicBezTo>
                  <a:cubicBezTo>
                    <a:pt x="109220" y="446946"/>
                    <a:pt x="99061" y="432976"/>
                    <a:pt x="100330" y="420911"/>
                  </a:cubicBezTo>
                  <a:close/>
                  <a:moveTo>
                    <a:pt x="195580" y="443136"/>
                  </a:moveTo>
                  <a:cubicBezTo>
                    <a:pt x="203200" y="439961"/>
                    <a:pt x="205105" y="432341"/>
                    <a:pt x="201295" y="418371"/>
                  </a:cubicBezTo>
                  <a:cubicBezTo>
                    <a:pt x="196850" y="387891"/>
                    <a:pt x="176530" y="387891"/>
                    <a:pt x="149861" y="392336"/>
                  </a:cubicBezTo>
                  <a:cubicBezTo>
                    <a:pt x="140336" y="422181"/>
                    <a:pt x="160655" y="461551"/>
                    <a:pt x="195580" y="443136"/>
                  </a:cubicBezTo>
                  <a:close/>
                  <a:moveTo>
                    <a:pt x="167640" y="418371"/>
                  </a:moveTo>
                  <a:cubicBezTo>
                    <a:pt x="172086" y="406306"/>
                    <a:pt x="187961" y="408846"/>
                    <a:pt x="187961" y="424086"/>
                  </a:cubicBezTo>
                  <a:cubicBezTo>
                    <a:pt x="182245" y="432341"/>
                    <a:pt x="165736" y="429801"/>
                    <a:pt x="167640" y="418371"/>
                  </a:cubicBezTo>
                  <a:close/>
                  <a:moveTo>
                    <a:pt x="153670" y="298356"/>
                  </a:moveTo>
                  <a:cubicBezTo>
                    <a:pt x="156211" y="323756"/>
                    <a:pt x="149861" y="351696"/>
                    <a:pt x="179705" y="368206"/>
                  </a:cubicBezTo>
                  <a:cubicBezTo>
                    <a:pt x="205105" y="341536"/>
                    <a:pt x="201930" y="284386"/>
                    <a:pt x="153670" y="298356"/>
                  </a:cubicBezTo>
                  <a:close/>
                  <a:moveTo>
                    <a:pt x="281940" y="293276"/>
                  </a:moveTo>
                  <a:cubicBezTo>
                    <a:pt x="253365" y="305341"/>
                    <a:pt x="274955" y="359951"/>
                    <a:pt x="304165" y="356141"/>
                  </a:cubicBezTo>
                  <a:cubicBezTo>
                    <a:pt x="340995" y="335186"/>
                    <a:pt x="321311" y="295181"/>
                    <a:pt x="281940" y="293276"/>
                  </a:cubicBezTo>
                  <a:close/>
                  <a:moveTo>
                    <a:pt x="295911" y="331376"/>
                  </a:moveTo>
                  <a:cubicBezTo>
                    <a:pt x="282575" y="330741"/>
                    <a:pt x="287020" y="317406"/>
                    <a:pt x="297180" y="311691"/>
                  </a:cubicBezTo>
                  <a:cubicBezTo>
                    <a:pt x="304800" y="321216"/>
                    <a:pt x="306070" y="326931"/>
                    <a:pt x="295911" y="331376"/>
                  </a:cubicBezTo>
                  <a:close/>
                  <a:moveTo>
                    <a:pt x="123825" y="282481"/>
                  </a:moveTo>
                  <a:cubicBezTo>
                    <a:pt x="137795" y="226601"/>
                    <a:pt x="78740" y="200566"/>
                    <a:pt x="79375" y="252001"/>
                  </a:cubicBezTo>
                  <a:cubicBezTo>
                    <a:pt x="79375" y="279306"/>
                    <a:pt x="96520" y="290101"/>
                    <a:pt x="123825" y="282481"/>
                  </a:cubicBezTo>
                  <a:close/>
                  <a:moveTo>
                    <a:pt x="98425" y="248826"/>
                  </a:moveTo>
                  <a:cubicBezTo>
                    <a:pt x="99695" y="250096"/>
                    <a:pt x="100330" y="251366"/>
                    <a:pt x="101600" y="252636"/>
                  </a:cubicBezTo>
                  <a:cubicBezTo>
                    <a:pt x="100330" y="253906"/>
                    <a:pt x="99061" y="254541"/>
                    <a:pt x="97155" y="255811"/>
                  </a:cubicBezTo>
                  <a:cubicBezTo>
                    <a:pt x="94615" y="252636"/>
                    <a:pt x="97155" y="250731"/>
                    <a:pt x="98425" y="248826"/>
                  </a:cubicBezTo>
                  <a:close/>
                  <a:moveTo>
                    <a:pt x="92075" y="494571"/>
                  </a:moveTo>
                  <a:cubicBezTo>
                    <a:pt x="85090" y="528861"/>
                    <a:pt x="130811" y="542831"/>
                    <a:pt x="140336" y="509176"/>
                  </a:cubicBezTo>
                  <a:cubicBezTo>
                    <a:pt x="157480" y="470441"/>
                    <a:pt x="92075" y="442501"/>
                    <a:pt x="92075" y="494571"/>
                  </a:cubicBezTo>
                  <a:close/>
                  <a:moveTo>
                    <a:pt x="120650" y="509176"/>
                  </a:moveTo>
                  <a:cubicBezTo>
                    <a:pt x="103505" y="511081"/>
                    <a:pt x="111125" y="487586"/>
                    <a:pt x="123190" y="483141"/>
                  </a:cubicBezTo>
                  <a:cubicBezTo>
                    <a:pt x="133986" y="490126"/>
                    <a:pt x="130811" y="503461"/>
                    <a:pt x="120650" y="509176"/>
                  </a:cubicBezTo>
                  <a:close/>
                  <a:moveTo>
                    <a:pt x="202565" y="236126"/>
                  </a:moveTo>
                  <a:cubicBezTo>
                    <a:pt x="179070" y="285656"/>
                    <a:pt x="231140" y="297721"/>
                    <a:pt x="239395" y="257716"/>
                  </a:cubicBezTo>
                  <a:cubicBezTo>
                    <a:pt x="245111" y="238666"/>
                    <a:pt x="234315" y="207551"/>
                    <a:pt x="211455" y="216441"/>
                  </a:cubicBezTo>
                  <a:cubicBezTo>
                    <a:pt x="207011" y="231046"/>
                    <a:pt x="232411" y="231046"/>
                    <a:pt x="218440" y="250731"/>
                  </a:cubicBezTo>
                  <a:cubicBezTo>
                    <a:pt x="213995" y="245651"/>
                    <a:pt x="210186" y="242476"/>
                    <a:pt x="202565" y="236126"/>
                  </a:cubicBezTo>
                  <a:close/>
                  <a:moveTo>
                    <a:pt x="168911" y="271686"/>
                  </a:moveTo>
                  <a:cubicBezTo>
                    <a:pt x="217805" y="236126"/>
                    <a:pt x="125730" y="175801"/>
                    <a:pt x="143511" y="248826"/>
                  </a:cubicBezTo>
                  <a:cubicBezTo>
                    <a:pt x="134620" y="267241"/>
                    <a:pt x="151765" y="288831"/>
                    <a:pt x="168911" y="271686"/>
                  </a:cubicBezTo>
                  <a:close/>
                  <a:moveTo>
                    <a:pt x="161925" y="243111"/>
                  </a:moveTo>
                  <a:cubicBezTo>
                    <a:pt x="161290" y="244381"/>
                    <a:pt x="161290" y="245016"/>
                    <a:pt x="160655" y="246921"/>
                  </a:cubicBezTo>
                  <a:cubicBezTo>
                    <a:pt x="159386" y="243746"/>
                    <a:pt x="158750" y="243111"/>
                    <a:pt x="161925" y="243111"/>
                  </a:cubicBezTo>
                  <a:close/>
                  <a:moveTo>
                    <a:pt x="238125" y="450121"/>
                  </a:moveTo>
                  <a:cubicBezTo>
                    <a:pt x="280036" y="441866"/>
                    <a:pt x="257811" y="388526"/>
                    <a:pt x="221615" y="387256"/>
                  </a:cubicBezTo>
                  <a:cubicBezTo>
                    <a:pt x="212725" y="409481"/>
                    <a:pt x="210820" y="448216"/>
                    <a:pt x="238125" y="450121"/>
                  </a:cubicBezTo>
                  <a:close/>
                  <a:moveTo>
                    <a:pt x="241936" y="415831"/>
                  </a:moveTo>
                  <a:cubicBezTo>
                    <a:pt x="243840" y="417736"/>
                    <a:pt x="245745" y="419641"/>
                    <a:pt x="248920" y="422816"/>
                  </a:cubicBezTo>
                  <a:cubicBezTo>
                    <a:pt x="245111" y="425991"/>
                    <a:pt x="241936" y="427896"/>
                    <a:pt x="239395" y="429801"/>
                  </a:cubicBezTo>
                  <a:cubicBezTo>
                    <a:pt x="235586" y="424086"/>
                    <a:pt x="235586" y="420276"/>
                    <a:pt x="241936" y="415831"/>
                  </a:cubicBezTo>
                  <a:close/>
                  <a:moveTo>
                    <a:pt x="272415" y="107856"/>
                  </a:moveTo>
                  <a:cubicBezTo>
                    <a:pt x="263525" y="83091"/>
                    <a:pt x="234315" y="98966"/>
                    <a:pt x="234950" y="120556"/>
                  </a:cubicBezTo>
                  <a:cubicBezTo>
                    <a:pt x="233045" y="161196"/>
                    <a:pt x="292736" y="142781"/>
                    <a:pt x="272415" y="10785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73" name="Google Shape;473;p8"/>
            <p:cNvSpPr/>
            <p:nvPr/>
          </p:nvSpPr>
          <p:spPr>
            <a:xfrm>
              <a:off x="2537776" y="539860"/>
              <a:ext cx="230803" cy="290180"/>
            </a:xfrm>
            <a:custGeom>
              <a:avLst/>
              <a:gdLst/>
              <a:ahLst/>
              <a:cxnLst/>
              <a:rect l="l" t="t" r="r" b="b"/>
              <a:pathLst>
                <a:path w="556153" h="699230" extrusionOk="0">
                  <a:moveTo>
                    <a:pt x="410424" y="391256"/>
                  </a:moveTo>
                  <a:cubicBezTo>
                    <a:pt x="574889" y="156941"/>
                    <a:pt x="291679" y="-137064"/>
                    <a:pt x="71334" y="70581"/>
                  </a:cubicBezTo>
                  <a:cubicBezTo>
                    <a:pt x="-104561" y="236316"/>
                    <a:pt x="73239" y="511271"/>
                    <a:pt x="296759" y="455391"/>
                  </a:cubicBezTo>
                  <a:cubicBezTo>
                    <a:pt x="352639" y="534131"/>
                    <a:pt x="400899" y="617316"/>
                    <a:pt x="452969" y="699231"/>
                  </a:cubicBezTo>
                  <a:cubicBezTo>
                    <a:pt x="687919" y="695421"/>
                    <a:pt x="454239" y="483331"/>
                    <a:pt x="410424" y="391256"/>
                  </a:cubicBezTo>
                  <a:close/>
                  <a:moveTo>
                    <a:pt x="33234" y="166466"/>
                  </a:moveTo>
                  <a:cubicBezTo>
                    <a:pt x="120864" y="-48164"/>
                    <a:pt x="449794" y="-11334"/>
                    <a:pt x="437094" y="238856"/>
                  </a:cubicBezTo>
                  <a:cubicBezTo>
                    <a:pt x="427569" y="553181"/>
                    <a:pt x="-57571" y="469996"/>
                    <a:pt x="33234" y="166466"/>
                  </a:cubicBezTo>
                  <a:close/>
                  <a:moveTo>
                    <a:pt x="440904" y="631286"/>
                  </a:moveTo>
                  <a:cubicBezTo>
                    <a:pt x="404074" y="569056"/>
                    <a:pt x="351369" y="511271"/>
                    <a:pt x="325969" y="443961"/>
                  </a:cubicBezTo>
                  <a:cubicBezTo>
                    <a:pt x="345654" y="433166"/>
                    <a:pt x="365974" y="422371"/>
                    <a:pt x="389469" y="410306"/>
                  </a:cubicBezTo>
                  <a:cubicBezTo>
                    <a:pt x="429474" y="468091"/>
                    <a:pt x="590129" y="620491"/>
                    <a:pt x="440904" y="631286"/>
                  </a:cubicBezTo>
                  <a:close/>
                  <a:moveTo>
                    <a:pt x="459954" y="661131"/>
                  </a:moveTo>
                  <a:cubicBezTo>
                    <a:pt x="480909" y="647796"/>
                    <a:pt x="502499" y="634461"/>
                    <a:pt x="523454" y="620491"/>
                  </a:cubicBezTo>
                  <a:cubicBezTo>
                    <a:pt x="559649" y="647161"/>
                    <a:pt x="464399" y="711931"/>
                    <a:pt x="459954" y="661131"/>
                  </a:cubicBezTo>
                  <a:close/>
                  <a:moveTo>
                    <a:pt x="233259" y="64231"/>
                  </a:moveTo>
                  <a:cubicBezTo>
                    <a:pt x="-27726" y="91536"/>
                    <a:pt x="43394" y="449676"/>
                    <a:pt x="284694" y="393161"/>
                  </a:cubicBezTo>
                  <a:cubicBezTo>
                    <a:pt x="475194" y="323311"/>
                    <a:pt x="433284" y="80106"/>
                    <a:pt x="233259" y="64231"/>
                  </a:cubicBezTo>
                  <a:close/>
                  <a:moveTo>
                    <a:pt x="242784" y="379826"/>
                  </a:moveTo>
                  <a:cubicBezTo>
                    <a:pt x="26249" y="375381"/>
                    <a:pt x="54824" y="54071"/>
                    <a:pt x="264374" y="97251"/>
                  </a:cubicBezTo>
                  <a:cubicBezTo>
                    <a:pt x="449159" y="111221"/>
                    <a:pt x="402804" y="363316"/>
                    <a:pt x="242784" y="379826"/>
                  </a:cubicBezTo>
                  <a:close/>
                  <a:moveTo>
                    <a:pt x="225639" y="156306"/>
                  </a:moveTo>
                  <a:cubicBezTo>
                    <a:pt x="252944" y="146146"/>
                    <a:pt x="271359" y="166466"/>
                    <a:pt x="297394" y="166466"/>
                  </a:cubicBezTo>
                  <a:cubicBezTo>
                    <a:pt x="308824" y="120111"/>
                    <a:pt x="169759" y="120111"/>
                    <a:pt x="225639" y="15630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74" name="Google Shape;474;p8"/>
            <p:cNvSpPr/>
            <p:nvPr/>
          </p:nvSpPr>
          <p:spPr>
            <a:xfrm>
              <a:off x="5713194" y="743996"/>
              <a:ext cx="256984" cy="244039"/>
            </a:xfrm>
            <a:custGeom>
              <a:avLst/>
              <a:gdLst/>
              <a:ahLst/>
              <a:cxnLst/>
              <a:rect l="l" t="t" r="r" b="b"/>
              <a:pathLst>
                <a:path w="529863" h="503173" extrusionOk="0">
                  <a:moveTo>
                    <a:pt x="284791" y="7"/>
                  </a:moveTo>
                  <a:cubicBezTo>
                    <a:pt x="128581" y="-1263"/>
                    <a:pt x="-16834" y="165107"/>
                    <a:pt x="1581" y="320047"/>
                  </a:cubicBezTo>
                  <a:cubicBezTo>
                    <a:pt x="39046" y="421647"/>
                    <a:pt x="142551" y="523247"/>
                    <a:pt x="258756" y="499752"/>
                  </a:cubicBezTo>
                  <a:cubicBezTo>
                    <a:pt x="592766" y="480702"/>
                    <a:pt x="637216" y="23502"/>
                    <a:pt x="284791" y="7"/>
                  </a:cubicBezTo>
                  <a:close/>
                  <a:moveTo>
                    <a:pt x="19996" y="279407"/>
                  </a:moveTo>
                  <a:cubicBezTo>
                    <a:pt x="54921" y="-23488"/>
                    <a:pt x="481641" y="-98418"/>
                    <a:pt x="510216" y="240037"/>
                  </a:cubicBezTo>
                  <a:cubicBezTo>
                    <a:pt x="498786" y="520707"/>
                    <a:pt x="47936" y="583572"/>
                    <a:pt x="19996" y="279407"/>
                  </a:cubicBezTo>
                  <a:close/>
                  <a:moveTo>
                    <a:pt x="420681" y="98432"/>
                  </a:moveTo>
                  <a:cubicBezTo>
                    <a:pt x="381311" y="71127"/>
                    <a:pt x="348926" y="18422"/>
                    <a:pt x="295586" y="25407"/>
                  </a:cubicBezTo>
                  <a:cubicBezTo>
                    <a:pt x="53651" y="36837"/>
                    <a:pt x="-66364" y="403867"/>
                    <a:pt x="216211" y="458477"/>
                  </a:cubicBezTo>
                  <a:cubicBezTo>
                    <a:pt x="395916" y="493402"/>
                    <a:pt x="611181" y="219082"/>
                    <a:pt x="420681" y="98432"/>
                  </a:cubicBezTo>
                  <a:close/>
                  <a:moveTo>
                    <a:pt x="448621" y="292742"/>
                  </a:moveTo>
                  <a:cubicBezTo>
                    <a:pt x="448621" y="321952"/>
                    <a:pt x="428301" y="340367"/>
                    <a:pt x="413061" y="361957"/>
                  </a:cubicBezTo>
                  <a:cubicBezTo>
                    <a:pt x="404171" y="358782"/>
                    <a:pt x="396551" y="356242"/>
                    <a:pt x="385756" y="353067"/>
                  </a:cubicBezTo>
                  <a:cubicBezTo>
                    <a:pt x="387026" y="363227"/>
                    <a:pt x="387661" y="371482"/>
                    <a:pt x="388931" y="381007"/>
                  </a:cubicBezTo>
                  <a:cubicBezTo>
                    <a:pt x="376866" y="389262"/>
                    <a:pt x="363531" y="398152"/>
                    <a:pt x="354006" y="405137"/>
                  </a:cubicBezTo>
                  <a:cubicBezTo>
                    <a:pt x="338131" y="406407"/>
                    <a:pt x="337496" y="387357"/>
                    <a:pt x="321621" y="391167"/>
                  </a:cubicBezTo>
                  <a:cubicBezTo>
                    <a:pt x="324796" y="427362"/>
                    <a:pt x="291776" y="441967"/>
                    <a:pt x="249231" y="436887"/>
                  </a:cubicBezTo>
                  <a:cubicBezTo>
                    <a:pt x="251771" y="392437"/>
                    <a:pt x="220656" y="385452"/>
                    <a:pt x="220656" y="434982"/>
                  </a:cubicBezTo>
                  <a:cubicBezTo>
                    <a:pt x="184461" y="439427"/>
                    <a:pt x="133661" y="422917"/>
                    <a:pt x="131121" y="384182"/>
                  </a:cubicBezTo>
                  <a:cubicBezTo>
                    <a:pt x="123501" y="374022"/>
                    <a:pt x="104451" y="381007"/>
                    <a:pt x="100641" y="363862"/>
                  </a:cubicBezTo>
                  <a:cubicBezTo>
                    <a:pt x="126676" y="342907"/>
                    <a:pt x="106356" y="340367"/>
                    <a:pt x="84131" y="337192"/>
                  </a:cubicBezTo>
                  <a:cubicBezTo>
                    <a:pt x="71431" y="309887"/>
                    <a:pt x="63176" y="283217"/>
                    <a:pt x="75241" y="253372"/>
                  </a:cubicBezTo>
                  <a:cubicBezTo>
                    <a:pt x="119691" y="255277"/>
                    <a:pt x="140011" y="238132"/>
                    <a:pt x="83496" y="227972"/>
                  </a:cubicBezTo>
                  <a:cubicBezTo>
                    <a:pt x="84131" y="196857"/>
                    <a:pt x="95561" y="172092"/>
                    <a:pt x="115246" y="151137"/>
                  </a:cubicBezTo>
                  <a:cubicBezTo>
                    <a:pt x="136836" y="150502"/>
                    <a:pt x="150171" y="158122"/>
                    <a:pt x="136201" y="127642"/>
                  </a:cubicBezTo>
                  <a:cubicBezTo>
                    <a:pt x="174301" y="55252"/>
                    <a:pt x="207321" y="129547"/>
                    <a:pt x="205416" y="75572"/>
                  </a:cubicBezTo>
                  <a:cubicBezTo>
                    <a:pt x="230181" y="48267"/>
                    <a:pt x="263201" y="50172"/>
                    <a:pt x="297491" y="50172"/>
                  </a:cubicBezTo>
                  <a:cubicBezTo>
                    <a:pt x="295586" y="66682"/>
                    <a:pt x="308921" y="107957"/>
                    <a:pt x="323526" y="78747"/>
                  </a:cubicBezTo>
                  <a:cubicBezTo>
                    <a:pt x="319716" y="17152"/>
                    <a:pt x="382581" y="87637"/>
                    <a:pt x="399726" y="104147"/>
                  </a:cubicBezTo>
                  <a:cubicBezTo>
                    <a:pt x="394646" y="118117"/>
                    <a:pt x="385121" y="125102"/>
                    <a:pt x="399726" y="135262"/>
                  </a:cubicBezTo>
                  <a:cubicBezTo>
                    <a:pt x="409251" y="131452"/>
                    <a:pt x="417506" y="128277"/>
                    <a:pt x="427031" y="124467"/>
                  </a:cubicBezTo>
                  <a:cubicBezTo>
                    <a:pt x="440366" y="138437"/>
                    <a:pt x="451161" y="153042"/>
                    <a:pt x="461956" y="168917"/>
                  </a:cubicBezTo>
                  <a:cubicBezTo>
                    <a:pt x="451796" y="175267"/>
                    <a:pt x="444176" y="179712"/>
                    <a:pt x="436556" y="184157"/>
                  </a:cubicBezTo>
                  <a:cubicBezTo>
                    <a:pt x="444176" y="199397"/>
                    <a:pt x="459416" y="190507"/>
                    <a:pt x="470846" y="199397"/>
                  </a:cubicBezTo>
                  <a:cubicBezTo>
                    <a:pt x="475926" y="240037"/>
                    <a:pt x="467036" y="281947"/>
                    <a:pt x="416871" y="266707"/>
                  </a:cubicBezTo>
                  <a:cubicBezTo>
                    <a:pt x="388931" y="285757"/>
                    <a:pt x="434651" y="288297"/>
                    <a:pt x="448621" y="292742"/>
                  </a:cubicBezTo>
                  <a:close/>
                  <a:moveTo>
                    <a:pt x="304476" y="222892"/>
                  </a:moveTo>
                  <a:cubicBezTo>
                    <a:pt x="320351" y="55887"/>
                    <a:pt x="287966" y="104782"/>
                    <a:pt x="251771" y="225432"/>
                  </a:cubicBezTo>
                  <a:cubicBezTo>
                    <a:pt x="240341" y="251467"/>
                    <a:pt x="258121" y="281312"/>
                    <a:pt x="287966" y="270517"/>
                  </a:cubicBezTo>
                  <a:cubicBezTo>
                    <a:pt x="318446" y="260357"/>
                    <a:pt x="343846" y="239402"/>
                    <a:pt x="374961" y="232417"/>
                  </a:cubicBezTo>
                  <a:cubicBezTo>
                    <a:pt x="383216" y="231147"/>
                    <a:pt x="386391" y="223527"/>
                    <a:pt x="384486" y="215272"/>
                  </a:cubicBezTo>
                  <a:cubicBezTo>
                    <a:pt x="370516" y="186062"/>
                    <a:pt x="329241" y="220987"/>
                    <a:pt x="304476" y="222892"/>
                  </a:cubicBezTo>
                  <a:close/>
                  <a:moveTo>
                    <a:pt x="273996" y="229242"/>
                  </a:moveTo>
                  <a:cubicBezTo>
                    <a:pt x="273996" y="219717"/>
                    <a:pt x="273996" y="209557"/>
                    <a:pt x="282886" y="201937"/>
                  </a:cubicBezTo>
                  <a:cubicBezTo>
                    <a:pt x="282251" y="220352"/>
                    <a:pt x="282251" y="220987"/>
                    <a:pt x="273996" y="22924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75" name="Google Shape;475;p8"/>
            <p:cNvSpPr/>
            <p:nvPr/>
          </p:nvSpPr>
          <p:spPr>
            <a:xfrm>
              <a:off x="2507283" y="945803"/>
              <a:ext cx="99390" cy="211075"/>
            </a:xfrm>
            <a:custGeom>
              <a:avLst/>
              <a:gdLst/>
              <a:ahLst/>
              <a:cxnLst/>
              <a:rect l="l" t="t" r="r" b="b"/>
              <a:pathLst>
                <a:path w="342723" h="727844" extrusionOk="0">
                  <a:moveTo>
                    <a:pt x="45039" y="381062"/>
                  </a:moveTo>
                  <a:cubicBezTo>
                    <a:pt x="-1317" y="378522"/>
                    <a:pt x="-11476" y="360107"/>
                    <a:pt x="12653" y="325182"/>
                  </a:cubicBezTo>
                  <a:cubicBezTo>
                    <a:pt x="39958" y="272477"/>
                    <a:pt x="46308" y="211517"/>
                    <a:pt x="66628" y="156272"/>
                  </a:cubicBezTo>
                  <a:cubicBezTo>
                    <a:pt x="88853" y="99757"/>
                    <a:pt x="95203" y="15302"/>
                    <a:pt x="167594" y="3237"/>
                  </a:cubicBezTo>
                  <a:cubicBezTo>
                    <a:pt x="221569" y="-5653"/>
                    <a:pt x="288878" y="2602"/>
                    <a:pt x="328249" y="42607"/>
                  </a:cubicBezTo>
                  <a:cubicBezTo>
                    <a:pt x="373333" y="154367"/>
                    <a:pt x="300944" y="280097"/>
                    <a:pt x="276178" y="390587"/>
                  </a:cubicBezTo>
                  <a:cubicBezTo>
                    <a:pt x="243158" y="499807"/>
                    <a:pt x="232999" y="643317"/>
                    <a:pt x="145369" y="722058"/>
                  </a:cubicBezTo>
                  <a:cubicBezTo>
                    <a:pt x="-64181" y="765872"/>
                    <a:pt x="59008" y="549972"/>
                    <a:pt x="74883" y="441387"/>
                  </a:cubicBezTo>
                  <a:cubicBezTo>
                    <a:pt x="96474" y="381062"/>
                    <a:pt x="117428" y="174052"/>
                    <a:pt x="175849" y="160082"/>
                  </a:cubicBezTo>
                  <a:cubicBezTo>
                    <a:pt x="205058" y="153097"/>
                    <a:pt x="234269" y="157542"/>
                    <a:pt x="230458" y="194372"/>
                  </a:cubicBezTo>
                  <a:cubicBezTo>
                    <a:pt x="240619" y="221677"/>
                    <a:pt x="129494" y="694752"/>
                    <a:pt x="133303" y="503617"/>
                  </a:cubicBezTo>
                  <a:cubicBezTo>
                    <a:pt x="150449" y="416622"/>
                    <a:pt x="184103" y="330262"/>
                    <a:pt x="181564" y="240727"/>
                  </a:cubicBezTo>
                  <a:cubicBezTo>
                    <a:pt x="130764" y="306132"/>
                    <a:pt x="137749" y="399477"/>
                    <a:pt x="109174" y="476312"/>
                  </a:cubicBezTo>
                  <a:cubicBezTo>
                    <a:pt x="105999" y="530922"/>
                    <a:pt x="19639" y="685862"/>
                    <a:pt x="116158" y="683957"/>
                  </a:cubicBezTo>
                  <a:cubicBezTo>
                    <a:pt x="208869" y="661732"/>
                    <a:pt x="231094" y="334707"/>
                    <a:pt x="270464" y="240092"/>
                  </a:cubicBezTo>
                  <a:cubicBezTo>
                    <a:pt x="276178" y="187387"/>
                    <a:pt x="298403" y="109917"/>
                    <a:pt x="252683" y="71182"/>
                  </a:cubicBezTo>
                  <a:cubicBezTo>
                    <a:pt x="213314" y="45147"/>
                    <a:pt x="172674" y="52767"/>
                    <a:pt x="144099" y="91502"/>
                  </a:cubicBezTo>
                  <a:cubicBezTo>
                    <a:pt x="95203" y="181037"/>
                    <a:pt x="85678" y="287717"/>
                    <a:pt x="45039" y="381062"/>
                  </a:cubicBezTo>
                  <a:close/>
                  <a:moveTo>
                    <a:pt x="300944" y="198182"/>
                  </a:moveTo>
                  <a:cubicBezTo>
                    <a:pt x="321899" y="177227"/>
                    <a:pt x="309833" y="138492"/>
                    <a:pt x="314914" y="110552"/>
                  </a:cubicBezTo>
                  <a:cubicBezTo>
                    <a:pt x="319358" y="81342"/>
                    <a:pt x="322533" y="48322"/>
                    <a:pt x="288878" y="37527"/>
                  </a:cubicBezTo>
                  <a:cubicBezTo>
                    <a:pt x="246969" y="18477"/>
                    <a:pt x="137749" y="1332"/>
                    <a:pt x="133303" y="62292"/>
                  </a:cubicBezTo>
                  <a:cubicBezTo>
                    <a:pt x="243794" y="-24703"/>
                    <a:pt x="324439" y="87692"/>
                    <a:pt x="300944" y="200722"/>
                  </a:cubicBezTo>
                  <a:cubicBezTo>
                    <a:pt x="300944" y="200087"/>
                    <a:pt x="300944" y="199452"/>
                    <a:pt x="300944" y="198182"/>
                  </a:cubicBezTo>
                  <a:close/>
                  <a:moveTo>
                    <a:pt x="124414" y="705547"/>
                  </a:moveTo>
                  <a:cubicBezTo>
                    <a:pt x="92028" y="697927"/>
                    <a:pt x="73614" y="690942"/>
                    <a:pt x="47578" y="676972"/>
                  </a:cubicBezTo>
                  <a:cubicBezTo>
                    <a:pt x="39958" y="705547"/>
                    <a:pt x="97744" y="711897"/>
                    <a:pt x="124414" y="70554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76" name="Google Shape;476;p8"/>
            <p:cNvSpPr/>
            <p:nvPr/>
          </p:nvSpPr>
          <p:spPr>
            <a:xfrm>
              <a:off x="8045390" y="829868"/>
              <a:ext cx="135793" cy="114511"/>
            </a:xfrm>
            <a:custGeom>
              <a:avLst/>
              <a:gdLst/>
              <a:ahLst/>
              <a:cxnLst/>
              <a:rect l="l" t="t" r="r" b="b"/>
              <a:pathLst>
                <a:path w="279985" h="236105" extrusionOk="0">
                  <a:moveTo>
                    <a:pt x="224300" y="47511"/>
                  </a:moveTo>
                  <a:cubicBezTo>
                    <a:pt x="226204" y="79261"/>
                    <a:pt x="221125" y="105931"/>
                    <a:pt x="208425" y="131331"/>
                  </a:cubicBezTo>
                  <a:cubicBezTo>
                    <a:pt x="221759" y="154826"/>
                    <a:pt x="285895" y="220866"/>
                    <a:pt x="279545" y="236106"/>
                  </a:cubicBezTo>
                  <a:cubicBezTo>
                    <a:pt x="240175" y="235471"/>
                    <a:pt x="211600" y="195466"/>
                    <a:pt x="177309" y="177686"/>
                  </a:cubicBezTo>
                  <a:cubicBezTo>
                    <a:pt x="143654" y="201816"/>
                    <a:pt x="92220" y="247536"/>
                    <a:pt x="79520" y="180226"/>
                  </a:cubicBezTo>
                  <a:cubicBezTo>
                    <a:pt x="76979" y="116091"/>
                    <a:pt x="-26525" y="129426"/>
                    <a:pt x="6495" y="57671"/>
                  </a:cubicBezTo>
                  <a:cubicBezTo>
                    <a:pt x="60470" y="-73774"/>
                    <a:pt x="91584" y="62116"/>
                    <a:pt x="169054" y="51321"/>
                  </a:cubicBezTo>
                  <a:cubicBezTo>
                    <a:pt x="187470" y="48781"/>
                    <a:pt x="205884" y="39891"/>
                    <a:pt x="224300" y="47511"/>
                  </a:cubicBezTo>
                  <a:close/>
                  <a:moveTo>
                    <a:pt x="217950" y="187211"/>
                  </a:moveTo>
                  <a:cubicBezTo>
                    <a:pt x="218584" y="187211"/>
                    <a:pt x="218584" y="186576"/>
                    <a:pt x="219220" y="186576"/>
                  </a:cubicBezTo>
                  <a:cubicBezTo>
                    <a:pt x="218584" y="186576"/>
                    <a:pt x="217950" y="187211"/>
                    <a:pt x="217315" y="187211"/>
                  </a:cubicBezTo>
                  <a:cubicBezTo>
                    <a:pt x="224300" y="172606"/>
                    <a:pt x="211600" y="156096"/>
                    <a:pt x="196995" y="158636"/>
                  </a:cubicBezTo>
                  <a:cubicBezTo>
                    <a:pt x="196359" y="171336"/>
                    <a:pt x="210329" y="177686"/>
                    <a:pt x="217950" y="187211"/>
                  </a:cubicBezTo>
                  <a:close/>
                  <a:moveTo>
                    <a:pt x="87140" y="47511"/>
                  </a:moveTo>
                  <a:cubicBezTo>
                    <a:pt x="75075" y="65926"/>
                    <a:pt x="63009" y="84341"/>
                    <a:pt x="50945" y="103391"/>
                  </a:cubicBezTo>
                  <a:cubicBezTo>
                    <a:pt x="66820" y="119901"/>
                    <a:pt x="82059" y="135776"/>
                    <a:pt x="96665" y="151016"/>
                  </a:cubicBezTo>
                  <a:cubicBezTo>
                    <a:pt x="125875" y="135776"/>
                    <a:pt x="153815" y="112281"/>
                    <a:pt x="149370" y="78626"/>
                  </a:cubicBezTo>
                  <a:cubicBezTo>
                    <a:pt x="129684" y="69101"/>
                    <a:pt x="110634" y="59576"/>
                    <a:pt x="87140" y="47511"/>
                  </a:cubicBezTo>
                  <a:close/>
                  <a:moveTo>
                    <a:pt x="202075" y="76721"/>
                  </a:moveTo>
                  <a:cubicBezTo>
                    <a:pt x="174770" y="65291"/>
                    <a:pt x="153179" y="156096"/>
                    <a:pt x="103650" y="180861"/>
                  </a:cubicBezTo>
                  <a:cubicBezTo>
                    <a:pt x="118890" y="218961"/>
                    <a:pt x="213504" y="108471"/>
                    <a:pt x="202075" y="76721"/>
                  </a:cubicBezTo>
                  <a:close/>
                  <a:moveTo>
                    <a:pt x="22370" y="86246"/>
                  </a:moveTo>
                  <a:cubicBezTo>
                    <a:pt x="54120" y="77356"/>
                    <a:pt x="60470" y="54496"/>
                    <a:pt x="67454" y="32271"/>
                  </a:cubicBezTo>
                  <a:cubicBezTo>
                    <a:pt x="47134" y="4331"/>
                    <a:pt x="24909" y="63386"/>
                    <a:pt x="22370" y="8624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77" name="Google Shape;477;p8"/>
            <p:cNvSpPr/>
            <p:nvPr/>
          </p:nvSpPr>
          <p:spPr>
            <a:xfrm>
              <a:off x="5019180" y="1018026"/>
              <a:ext cx="99190" cy="98538"/>
            </a:xfrm>
            <a:custGeom>
              <a:avLst/>
              <a:gdLst/>
              <a:ahLst/>
              <a:cxnLst/>
              <a:rect l="l" t="t" r="r" b="b"/>
              <a:pathLst>
                <a:path w="204516" h="203172" extrusionOk="0">
                  <a:moveTo>
                    <a:pt x="139555" y="137768"/>
                  </a:moveTo>
                  <a:cubicBezTo>
                    <a:pt x="146541" y="154278"/>
                    <a:pt x="194166" y="201903"/>
                    <a:pt x="157971" y="203173"/>
                  </a:cubicBezTo>
                  <a:cubicBezTo>
                    <a:pt x="139555" y="186028"/>
                    <a:pt x="135746" y="163168"/>
                    <a:pt x="112250" y="148563"/>
                  </a:cubicBezTo>
                  <a:cubicBezTo>
                    <a:pt x="-110000" y="230478"/>
                    <a:pt x="44941" y="-27967"/>
                    <a:pt x="173210" y="2513"/>
                  </a:cubicBezTo>
                  <a:cubicBezTo>
                    <a:pt x="245600" y="34898"/>
                    <a:pt x="174480" y="104113"/>
                    <a:pt x="139555" y="137768"/>
                  </a:cubicBezTo>
                  <a:close/>
                  <a:moveTo>
                    <a:pt x="184005" y="29183"/>
                  </a:moveTo>
                  <a:cubicBezTo>
                    <a:pt x="117330" y="1243"/>
                    <a:pt x="46846" y="67283"/>
                    <a:pt x="20175" y="123163"/>
                  </a:cubicBezTo>
                  <a:cubicBezTo>
                    <a:pt x="32875" y="190473"/>
                    <a:pt x="196705" y="83158"/>
                    <a:pt x="184005" y="2918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78" name="Google Shape;478;p8"/>
            <p:cNvSpPr/>
            <p:nvPr/>
          </p:nvSpPr>
          <p:spPr>
            <a:xfrm rot="9301126">
              <a:off x="6297718" y="732778"/>
              <a:ext cx="123698" cy="266216"/>
            </a:xfrm>
            <a:custGeom>
              <a:avLst/>
              <a:gdLst/>
              <a:ahLst/>
              <a:cxnLst/>
              <a:rect l="l" t="t" r="r" b="b"/>
              <a:pathLst>
                <a:path w="254831" h="548433" extrusionOk="0">
                  <a:moveTo>
                    <a:pt x="1225" y="243944"/>
                  </a:moveTo>
                  <a:cubicBezTo>
                    <a:pt x="-2584" y="153774"/>
                    <a:pt x="42500" y="76304"/>
                    <a:pt x="97110" y="7724"/>
                  </a:cubicBezTo>
                  <a:cubicBezTo>
                    <a:pt x="171406" y="-39901"/>
                    <a:pt x="226016" y="146154"/>
                    <a:pt x="245700" y="198859"/>
                  </a:cubicBezTo>
                  <a:cubicBezTo>
                    <a:pt x="276816" y="301729"/>
                    <a:pt x="217125" y="404599"/>
                    <a:pt x="233000" y="508104"/>
                  </a:cubicBezTo>
                  <a:cubicBezTo>
                    <a:pt x="238716" y="550014"/>
                    <a:pt x="205696" y="569064"/>
                    <a:pt x="201250" y="516359"/>
                  </a:cubicBezTo>
                  <a:cubicBezTo>
                    <a:pt x="164421" y="394439"/>
                    <a:pt x="-16554" y="432539"/>
                    <a:pt x="1225" y="243944"/>
                  </a:cubicBezTo>
                  <a:close/>
                  <a:moveTo>
                    <a:pt x="114891" y="236959"/>
                  </a:moveTo>
                  <a:cubicBezTo>
                    <a:pt x="103460" y="228704"/>
                    <a:pt x="21546" y="208384"/>
                    <a:pt x="57741" y="193144"/>
                  </a:cubicBezTo>
                  <a:cubicBezTo>
                    <a:pt x="78060" y="196954"/>
                    <a:pt x="88856" y="214734"/>
                    <a:pt x="111081" y="216639"/>
                  </a:cubicBezTo>
                  <a:cubicBezTo>
                    <a:pt x="108541" y="178539"/>
                    <a:pt x="97110" y="143614"/>
                    <a:pt x="105366" y="106784"/>
                  </a:cubicBezTo>
                  <a:cubicBezTo>
                    <a:pt x="111081" y="107419"/>
                    <a:pt x="116160" y="108054"/>
                    <a:pt x="120606" y="108054"/>
                  </a:cubicBezTo>
                  <a:cubicBezTo>
                    <a:pt x="123781" y="120754"/>
                    <a:pt x="126321" y="131549"/>
                    <a:pt x="129496" y="144249"/>
                  </a:cubicBezTo>
                  <a:cubicBezTo>
                    <a:pt x="182200" y="111229"/>
                    <a:pt x="146641" y="163934"/>
                    <a:pt x="130766" y="183619"/>
                  </a:cubicBezTo>
                  <a:cubicBezTo>
                    <a:pt x="135210" y="210924"/>
                    <a:pt x="135846" y="238229"/>
                    <a:pt x="149181" y="265534"/>
                  </a:cubicBezTo>
                  <a:cubicBezTo>
                    <a:pt x="163785" y="256009"/>
                    <a:pt x="167596" y="243309"/>
                    <a:pt x="186646" y="248389"/>
                  </a:cubicBezTo>
                  <a:cubicBezTo>
                    <a:pt x="175216" y="271249"/>
                    <a:pt x="149181" y="286489"/>
                    <a:pt x="154896" y="311254"/>
                  </a:cubicBezTo>
                  <a:cubicBezTo>
                    <a:pt x="171406" y="348719"/>
                    <a:pt x="172675" y="392534"/>
                    <a:pt x="204425" y="422379"/>
                  </a:cubicBezTo>
                  <a:cubicBezTo>
                    <a:pt x="252050" y="285219"/>
                    <a:pt x="233635" y="137264"/>
                    <a:pt x="136481" y="27409"/>
                  </a:cubicBezTo>
                  <a:cubicBezTo>
                    <a:pt x="86950" y="-1166"/>
                    <a:pt x="19006" y="177269"/>
                    <a:pt x="24721" y="219814"/>
                  </a:cubicBezTo>
                  <a:cubicBezTo>
                    <a:pt x="8846" y="328399"/>
                    <a:pt x="72346" y="405869"/>
                    <a:pt x="175216" y="431269"/>
                  </a:cubicBezTo>
                  <a:cubicBezTo>
                    <a:pt x="170135" y="362689"/>
                    <a:pt x="112350" y="366499"/>
                    <a:pt x="80600" y="323954"/>
                  </a:cubicBezTo>
                  <a:cubicBezTo>
                    <a:pt x="106635" y="317604"/>
                    <a:pt x="118700" y="347449"/>
                    <a:pt x="140925" y="338559"/>
                  </a:cubicBezTo>
                  <a:cubicBezTo>
                    <a:pt x="128225" y="305539"/>
                    <a:pt x="128860" y="270614"/>
                    <a:pt x="114891" y="236959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79" name="Google Shape;479;p8"/>
            <p:cNvSpPr/>
            <p:nvPr/>
          </p:nvSpPr>
          <p:spPr>
            <a:xfrm>
              <a:off x="1756780" y="575182"/>
              <a:ext cx="134585" cy="137354"/>
            </a:xfrm>
            <a:custGeom>
              <a:avLst/>
              <a:gdLst/>
              <a:ahLst/>
              <a:cxnLst/>
              <a:rect l="l" t="t" r="r" b="b"/>
              <a:pathLst>
                <a:path w="277495" h="283204" extrusionOk="0">
                  <a:moveTo>
                    <a:pt x="208280" y="49133"/>
                  </a:moveTo>
                  <a:cubicBezTo>
                    <a:pt x="137795" y="91043"/>
                    <a:pt x="68580" y="136763"/>
                    <a:pt x="0" y="179943"/>
                  </a:cubicBezTo>
                  <a:cubicBezTo>
                    <a:pt x="8890" y="202168"/>
                    <a:pt x="26670" y="266938"/>
                    <a:pt x="57150" y="247888"/>
                  </a:cubicBezTo>
                  <a:cubicBezTo>
                    <a:pt x="130175" y="204708"/>
                    <a:pt x="208280" y="168513"/>
                    <a:pt x="277495" y="120888"/>
                  </a:cubicBezTo>
                  <a:cubicBezTo>
                    <a:pt x="258445" y="97393"/>
                    <a:pt x="247650" y="28178"/>
                    <a:pt x="208280" y="49133"/>
                  </a:cubicBezTo>
                  <a:close/>
                  <a:moveTo>
                    <a:pt x="46355" y="226933"/>
                  </a:moveTo>
                  <a:cubicBezTo>
                    <a:pt x="33655" y="218043"/>
                    <a:pt x="29210" y="206613"/>
                    <a:pt x="25400" y="192643"/>
                  </a:cubicBezTo>
                  <a:cubicBezTo>
                    <a:pt x="88265" y="150733"/>
                    <a:pt x="149225" y="105648"/>
                    <a:pt x="218440" y="71358"/>
                  </a:cubicBezTo>
                  <a:cubicBezTo>
                    <a:pt x="236220" y="75803"/>
                    <a:pt x="240030" y="91678"/>
                    <a:pt x="247015" y="107553"/>
                  </a:cubicBezTo>
                  <a:cubicBezTo>
                    <a:pt x="186055" y="158353"/>
                    <a:pt x="114300" y="189468"/>
                    <a:pt x="46355" y="226933"/>
                  </a:cubicBezTo>
                  <a:close/>
                  <a:moveTo>
                    <a:pt x="181610" y="200898"/>
                  </a:moveTo>
                  <a:cubicBezTo>
                    <a:pt x="130810" y="200898"/>
                    <a:pt x="120650" y="289798"/>
                    <a:pt x="181610" y="282813"/>
                  </a:cubicBezTo>
                  <a:cubicBezTo>
                    <a:pt x="240665" y="284083"/>
                    <a:pt x="243840" y="201533"/>
                    <a:pt x="181610" y="200898"/>
                  </a:cubicBezTo>
                  <a:close/>
                  <a:moveTo>
                    <a:pt x="163830" y="259318"/>
                  </a:moveTo>
                  <a:cubicBezTo>
                    <a:pt x="159385" y="227568"/>
                    <a:pt x="184785" y="232013"/>
                    <a:pt x="205105" y="234553"/>
                  </a:cubicBezTo>
                  <a:cubicBezTo>
                    <a:pt x="208280" y="258683"/>
                    <a:pt x="182245" y="268843"/>
                    <a:pt x="163830" y="259318"/>
                  </a:cubicBezTo>
                  <a:close/>
                  <a:moveTo>
                    <a:pt x="123190" y="32623"/>
                  </a:moveTo>
                  <a:cubicBezTo>
                    <a:pt x="104140" y="-16272"/>
                    <a:pt x="28575" y="-9922"/>
                    <a:pt x="29210" y="49768"/>
                  </a:cubicBezTo>
                  <a:cubicBezTo>
                    <a:pt x="38735" y="111998"/>
                    <a:pt x="126365" y="90408"/>
                    <a:pt x="123190" y="32623"/>
                  </a:cubicBezTo>
                  <a:close/>
                  <a:moveTo>
                    <a:pt x="81280" y="20558"/>
                  </a:moveTo>
                  <a:cubicBezTo>
                    <a:pt x="127635" y="19923"/>
                    <a:pt x="81915" y="87868"/>
                    <a:pt x="55880" y="63103"/>
                  </a:cubicBezTo>
                  <a:cubicBezTo>
                    <a:pt x="37465" y="47228"/>
                    <a:pt x="61595" y="16748"/>
                    <a:pt x="81280" y="20558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80" name="Google Shape;480;p8"/>
            <p:cNvSpPr/>
            <p:nvPr/>
          </p:nvSpPr>
          <p:spPr>
            <a:xfrm>
              <a:off x="4716478" y="737980"/>
              <a:ext cx="145419" cy="160635"/>
            </a:xfrm>
            <a:custGeom>
              <a:avLst/>
              <a:gdLst/>
              <a:ahLst/>
              <a:cxnLst/>
              <a:rect l="l" t="t" r="r" b="b"/>
              <a:pathLst>
                <a:path w="299833" h="331207" extrusionOk="0">
                  <a:moveTo>
                    <a:pt x="209405" y="209687"/>
                  </a:moveTo>
                  <a:cubicBezTo>
                    <a:pt x="197340" y="292237"/>
                    <a:pt x="224645" y="334782"/>
                    <a:pt x="116695" y="330972"/>
                  </a:cubicBezTo>
                  <a:cubicBezTo>
                    <a:pt x="76690" y="318272"/>
                    <a:pt x="105900" y="251597"/>
                    <a:pt x="82405" y="221752"/>
                  </a:cubicBezTo>
                  <a:cubicBezTo>
                    <a:pt x="-9670" y="236992"/>
                    <a:pt x="-780" y="222387"/>
                    <a:pt x="1125" y="136662"/>
                  </a:cubicBezTo>
                  <a:cubicBezTo>
                    <a:pt x="15730" y="118882"/>
                    <a:pt x="46210" y="123327"/>
                    <a:pt x="67800" y="118247"/>
                  </a:cubicBezTo>
                  <a:cubicBezTo>
                    <a:pt x="113520" y="107452"/>
                    <a:pt x="65895" y="38872"/>
                    <a:pt x="89390" y="5852"/>
                  </a:cubicBezTo>
                  <a:cubicBezTo>
                    <a:pt x="202420" y="-15103"/>
                    <a:pt x="175750" y="20457"/>
                    <a:pt x="194165" y="108722"/>
                  </a:cubicBezTo>
                  <a:cubicBezTo>
                    <a:pt x="225280" y="118247"/>
                    <a:pt x="286240" y="96022"/>
                    <a:pt x="293225" y="135392"/>
                  </a:cubicBezTo>
                  <a:cubicBezTo>
                    <a:pt x="318625" y="214767"/>
                    <a:pt x="266555" y="199527"/>
                    <a:pt x="209405" y="209687"/>
                  </a:cubicBezTo>
                  <a:close/>
                  <a:moveTo>
                    <a:pt x="27795" y="202067"/>
                  </a:moveTo>
                  <a:cubicBezTo>
                    <a:pt x="155430" y="169682"/>
                    <a:pt x="92565" y="223657"/>
                    <a:pt x="125585" y="302397"/>
                  </a:cubicBezTo>
                  <a:cubicBezTo>
                    <a:pt x="140190" y="304302"/>
                    <a:pt x="156065" y="306842"/>
                    <a:pt x="171305" y="301127"/>
                  </a:cubicBezTo>
                  <a:cubicBezTo>
                    <a:pt x="195435" y="266202"/>
                    <a:pt x="166860" y="221752"/>
                    <a:pt x="189720" y="188097"/>
                  </a:cubicBezTo>
                  <a:cubicBezTo>
                    <a:pt x="215755" y="184287"/>
                    <a:pt x="243695" y="179842"/>
                    <a:pt x="271635" y="175397"/>
                  </a:cubicBezTo>
                  <a:cubicBezTo>
                    <a:pt x="276715" y="160792"/>
                    <a:pt x="276715" y="149362"/>
                    <a:pt x="267825" y="137932"/>
                  </a:cubicBezTo>
                  <a:cubicBezTo>
                    <a:pt x="176385" y="125867"/>
                    <a:pt x="163050" y="146187"/>
                    <a:pt x="160510" y="40142"/>
                  </a:cubicBezTo>
                  <a:cubicBezTo>
                    <a:pt x="158605" y="17917"/>
                    <a:pt x="136380" y="21092"/>
                    <a:pt x="120505" y="26172"/>
                  </a:cubicBezTo>
                  <a:cubicBezTo>
                    <a:pt x="85580" y="45857"/>
                    <a:pt x="120505" y="101737"/>
                    <a:pt x="108440" y="134757"/>
                  </a:cubicBezTo>
                  <a:cubicBezTo>
                    <a:pt x="77325" y="141742"/>
                    <a:pt x="53195" y="136662"/>
                    <a:pt x="23350" y="153172"/>
                  </a:cubicBezTo>
                  <a:cubicBezTo>
                    <a:pt x="23350" y="172857"/>
                    <a:pt x="23350" y="182382"/>
                    <a:pt x="27795" y="20206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81" name="Google Shape;481;p8"/>
            <p:cNvSpPr/>
            <p:nvPr/>
          </p:nvSpPr>
          <p:spPr>
            <a:xfrm>
              <a:off x="1639378" y="819333"/>
              <a:ext cx="126045" cy="135687"/>
            </a:xfrm>
            <a:custGeom>
              <a:avLst/>
              <a:gdLst/>
              <a:ahLst/>
              <a:cxnLst/>
              <a:rect l="l" t="t" r="r" b="b"/>
              <a:pathLst>
                <a:path w="259887" h="279767" extrusionOk="0">
                  <a:moveTo>
                    <a:pt x="226736" y="166830"/>
                  </a:moveTo>
                  <a:cubicBezTo>
                    <a:pt x="228641" y="137620"/>
                    <a:pt x="231180" y="110950"/>
                    <a:pt x="233086" y="83010"/>
                  </a:cubicBezTo>
                  <a:cubicBezTo>
                    <a:pt x="187366" y="68405"/>
                    <a:pt x="153711" y="96345"/>
                    <a:pt x="111166" y="110315"/>
                  </a:cubicBezTo>
                  <a:cubicBezTo>
                    <a:pt x="97195" y="152860"/>
                    <a:pt x="133391" y="210010"/>
                    <a:pt x="90211" y="242395"/>
                  </a:cubicBezTo>
                  <a:cubicBezTo>
                    <a:pt x="-25359" y="349710"/>
                    <a:pt x="-34250" y="191595"/>
                    <a:pt x="88941" y="193500"/>
                  </a:cubicBezTo>
                  <a:cubicBezTo>
                    <a:pt x="97195" y="143970"/>
                    <a:pt x="63541" y="67135"/>
                    <a:pt x="101005" y="31575"/>
                  </a:cubicBezTo>
                  <a:cubicBezTo>
                    <a:pt x="208320" y="6175"/>
                    <a:pt x="274995" y="-51610"/>
                    <a:pt x="252770" y="105870"/>
                  </a:cubicBezTo>
                  <a:cubicBezTo>
                    <a:pt x="241975" y="140160"/>
                    <a:pt x="264200" y="170005"/>
                    <a:pt x="259120" y="201120"/>
                  </a:cubicBezTo>
                  <a:cubicBezTo>
                    <a:pt x="198161" y="328120"/>
                    <a:pt x="109261" y="242395"/>
                    <a:pt x="226736" y="166830"/>
                  </a:cubicBezTo>
                  <a:close/>
                  <a:moveTo>
                    <a:pt x="115611" y="79835"/>
                  </a:moveTo>
                  <a:cubicBezTo>
                    <a:pt x="146091" y="80470"/>
                    <a:pt x="172125" y="56975"/>
                    <a:pt x="203875" y="58245"/>
                  </a:cubicBezTo>
                  <a:cubicBezTo>
                    <a:pt x="229275" y="60150"/>
                    <a:pt x="238800" y="46180"/>
                    <a:pt x="229911" y="22050"/>
                  </a:cubicBezTo>
                  <a:cubicBezTo>
                    <a:pt x="198161" y="38560"/>
                    <a:pt x="97195" y="29035"/>
                    <a:pt x="115611" y="7983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82" name="Google Shape;482;p8"/>
            <p:cNvSpPr/>
            <p:nvPr/>
          </p:nvSpPr>
          <p:spPr>
            <a:xfrm>
              <a:off x="8172573" y="555140"/>
              <a:ext cx="115263" cy="157296"/>
            </a:xfrm>
            <a:custGeom>
              <a:avLst/>
              <a:gdLst/>
              <a:ahLst/>
              <a:cxnLst/>
              <a:rect l="l" t="t" r="r" b="b"/>
              <a:pathLst>
                <a:path w="237655" h="324321" extrusionOk="0">
                  <a:moveTo>
                    <a:pt x="103670" y="224422"/>
                  </a:moveTo>
                  <a:cubicBezTo>
                    <a:pt x="118910" y="164097"/>
                    <a:pt x="80810" y="37097"/>
                    <a:pt x="129070" y="1537"/>
                  </a:cubicBezTo>
                  <a:cubicBezTo>
                    <a:pt x="197650" y="-13703"/>
                    <a:pt x="200190" y="88532"/>
                    <a:pt x="237655" y="124092"/>
                  </a:cubicBezTo>
                  <a:cubicBezTo>
                    <a:pt x="219875" y="178702"/>
                    <a:pt x="165900" y="59957"/>
                    <a:pt x="132245" y="71387"/>
                  </a:cubicBezTo>
                  <a:cubicBezTo>
                    <a:pt x="115735" y="135522"/>
                    <a:pt x="151930" y="215532"/>
                    <a:pt x="110655" y="271412"/>
                  </a:cubicBezTo>
                  <a:cubicBezTo>
                    <a:pt x="-25235" y="413017"/>
                    <a:pt x="-45555" y="225692"/>
                    <a:pt x="103670" y="224422"/>
                  </a:cubicBezTo>
                  <a:close/>
                  <a:moveTo>
                    <a:pt x="176060" y="65672"/>
                  </a:moveTo>
                  <a:cubicBezTo>
                    <a:pt x="170980" y="47892"/>
                    <a:pt x="167170" y="29477"/>
                    <a:pt x="146850" y="25032"/>
                  </a:cubicBezTo>
                  <a:cubicBezTo>
                    <a:pt x="136690" y="33922"/>
                    <a:pt x="136690" y="33922"/>
                    <a:pt x="134785" y="44082"/>
                  </a:cubicBezTo>
                  <a:cubicBezTo>
                    <a:pt x="148755" y="51067"/>
                    <a:pt x="162090" y="58687"/>
                    <a:pt x="176060" y="6567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83" name="Google Shape;483;p8"/>
            <p:cNvSpPr/>
            <p:nvPr/>
          </p:nvSpPr>
          <p:spPr>
            <a:xfrm>
              <a:off x="4481735" y="547509"/>
              <a:ext cx="87093" cy="153839"/>
            </a:xfrm>
            <a:custGeom>
              <a:avLst/>
              <a:gdLst/>
              <a:ahLst/>
              <a:cxnLst/>
              <a:rect l="l" t="t" r="r" b="b"/>
              <a:pathLst>
                <a:path w="179573" h="317193" extrusionOk="0">
                  <a:moveTo>
                    <a:pt x="48300" y="7056"/>
                  </a:moveTo>
                  <a:cubicBezTo>
                    <a:pt x="85130" y="8961"/>
                    <a:pt x="155616" y="-21519"/>
                    <a:pt x="159425" y="31186"/>
                  </a:cubicBezTo>
                  <a:cubicBezTo>
                    <a:pt x="167680" y="121356"/>
                    <a:pt x="186096" y="212796"/>
                    <a:pt x="177205" y="302966"/>
                  </a:cubicBezTo>
                  <a:cubicBezTo>
                    <a:pt x="142280" y="316301"/>
                    <a:pt x="114975" y="320111"/>
                    <a:pt x="85766" y="315031"/>
                  </a:cubicBezTo>
                  <a:cubicBezTo>
                    <a:pt x="69255" y="264231"/>
                    <a:pt x="90211" y="208351"/>
                    <a:pt x="78780" y="154376"/>
                  </a:cubicBezTo>
                  <a:cubicBezTo>
                    <a:pt x="-62189" y="192476"/>
                    <a:pt x="24171" y="74366"/>
                    <a:pt x="48300" y="7056"/>
                  </a:cubicBezTo>
                  <a:close/>
                  <a:moveTo>
                    <a:pt x="109261" y="290901"/>
                  </a:moveTo>
                  <a:cubicBezTo>
                    <a:pt x="134025" y="291536"/>
                    <a:pt x="134025" y="291536"/>
                    <a:pt x="154346" y="278836"/>
                  </a:cubicBezTo>
                  <a:cubicBezTo>
                    <a:pt x="153075" y="219781"/>
                    <a:pt x="167680" y="54046"/>
                    <a:pt x="118786" y="24201"/>
                  </a:cubicBezTo>
                  <a:cubicBezTo>
                    <a:pt x="53380" y="10231"/>
                    <a:pt x="40046" y="82621"/>
                    <a:pt x="20996" y="128976"/>
                  </a:cubicBezTo>
                  <a:cubicBezTo>
                    <a:pt x="48936" y="149931"/>
                    <a:pt x="55921" y="133421"/>
                    <a:pt x="69891" y="115641"/>
                  </a:cubicBezTo>
                  <a:cubicBezTo>
                    <a:pt x="135296" y="72461"/>
                    <a:pt x="83861" y="261691"/>
                    <a:pt x="109261" y="290901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84" name="Google Shape;484;p8"/>
            <p:cNvSpPr/>
            <p:nvPr/>
          </p:nvSpPr>
          <p:spPr>
            <a:xfrm>
              <a:off x="2048182" y="505004"/>
              <a:ext cx="126077" cy="173483"/>
            </a:xfrm>
            <a:custGeom>
              <a:avLst/>
              <a:gdLst/>
              <a:ahLst/>
              <a:cxnLst/>
              <a:rect l="l" t="t" r="r" b="b"/>
              <a:pathLst>
                <a:path w="283319" h="389850" extrusionOk="0">
                  <a:moveTo>
                    <a:pt x="215764" y="169337"/>
                  </a:moveTo>
                  <a:cubicBezTo>
                    <a:pt x="302124" y="27097"/>
                    <a:pt x="90669" y="-68153"/>
                    <a:pt x="11294" y="60752"/>
                  </a:cubicBezTo>
                  <a:cubicBezTo>
                    <a:pt x="-7756" y="89962"/>
                    <a:pt x="-3946" y="100757"/>
                    <a:pt x="32249" y="114092"/>
                  </a:cubicBezTo>
                  <a:cubicBezTo>
                    <a:pt x="71619" y="115997"/>
                    <a:pt x="97019" y="51862"/>
                    <a:pt x="145279" y="76627"/>
                  </a:cubicBezTo>
                  <a:cubicBezTo>
                    <a:pt x="215764" y="123617"/>
                    <a:pt x="108449" y="154732"/>
                    <a:pt x="109719" y="185212"/>
                  </a:cubicBezTo>
                  <a:cubicBezTo>
                    <a:pt x="111624" y="209342"/>
                    <a:pt x="220844" y="209977"/>
                    <a:pt x="165599" y="293162"/>
                  </a:cubicBezTo>
                  <a:cubicBezTo>
                    <a:pt x="115434" y="342057"/>
                    <a:pt x="90669" y="265222"/>
                    <a:pt x="53204" y="286812"/>
                  </a:cubicBezTo>
                  <a:cubicBezTo>
                    <a:pt x="41774" y="293797"/>
                    <a:pt x="19549" y="293162"/>
                    <a:pt x="19549" y="310942"/>
                  </a:cubicBezTo>
                  <a:cubicBezTo>
                    <a:pt x="44949" y="470962"/>
                    <a:pt x="437379" y="369362"/>
                    <a:pt x="215764" y="169337"/>
                  </a:cubicBezTo>
                  <a:close/>
                  <a:moveTo>
                    <a:pt x="255769" y="311577"/>
                  </a:moveTo>
                  <a:cubicBezTo>
                    <a:pt x="230369" y="375712"/>
                    <a:pt x="58919" y="393492"/>
                    <a:pt x="43679" y="321102"/>
                  </a:cubicBezTo>
                  <a:cubicBezTo>
                    <a:pt x="53204" y="313482"/>
                    <a:pt x="60189" y="310942"/>
                    <a:pt x="70984" y="308402"/>
                  </a:cubicBezTo>
                  <a:cubicBezTo>
                    <a:pt x="145914" y="381427"/>
                    <a:pt x="251959" y="274112"/>
                    <a:pt x="178299" y="199817"/>
                  </a:cubicBezTo>
                  <a:cubicBezTo>
                    <a:pt x="157344" y="184577"/>
                    <a:pt x="144644" y="190927"/>
                    <a:pt x="171314" y="159812"/>
                  </a:cubicBezTo>
                  <a:cubicBezTo>
                    <a:pt x="239259" y="61387"/>
                    <a:pt x="99559" y="5507"/>
                    <a:pt x="35424" y="93772"/>
                  </a:cubicBezTo>
                  <a:cubicBezTo>
                    <a:pt x="-5851" y="29002"/>
                    <a:pt x="261484" y="-44023"/>
                    <a:pt x="204334" y="148382"/>
                  </a:cubicBezTo>
                  <a:cubicBezTo>
                    <a:pt x="201159" y="161082"/>
                    <a:pt x="201159" y="165527"/>
                    <a:pt x="188459" y="178227"/>
                  </a:cubicBezTo>
                  <a:cubicBezTo>
                    <a:pt x="227829" y="190292"/>
                    <a:pt x="275454" y="281097"/>
                    <a:pt x="255769" y="31157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85" name="Google Shape;485;p8"/>
            <p:cNvSpPr/>
            <p:nvPr/>
          </p:nvSpPr>
          <p:spPr>
            <a:xfrm>
              <a:off x="126658" y="1006747"/>
              <a:ext cx="126356" cy="163706"/>
            </a:xfrm>
            <a:custGeom>
              <a:avLst/>
              <a:gdLst/>
              <a:ahLst/>
              <a:cxnLst/>
              <a:rect l="l" t="t" r="r" b="b"/>
              <a:pathLst>
                <a:path w="260527" h="337538" extrusionOk="0">
                  <a:moveTo>
                    <a:pt x="70965" y="150214"/>
                  </a:moveTo>
                  <a:cubicBezTo>
                    <a:pt x="-31905" y="199744"/>
                    <a:pt x="-8410" y="53058"/>
                    <a:pt x="50010" y="19403"/>
                  </a:cubicBezTo>
                  <a:cubicBezTo>
                    <a:pt x="99540" y="-21237"/>
                    <a:pt x="175740" y="6703"/>
                    <a:pt x="204315" y="59408"/>
                  </a:cubicBezTo>
                  <a:cubicBezTo>
                    <a:pt x="234160" y="115923"/>
                    <a:pt x="183360" y="176248"/>
                    <a:pt x="162405" y="228953"/>
                  </a:cubicBezTo>
                  <a:cubicBezTo>
                    <a:pt x="222730" y="254353"/>
                    <a:pt x="280515" y="204189"/>
                    <a:pt x="253845" y="309598"/>
                  </a:cubicBezTo>
                  <a:cubicBezTo>
                    <a:pt x="202410" y="340078"/>
                    <a:pt x="118590" y="320394"/>
                    <a:pt x="56360" y="337539"/>
                  </a:cubicBezTo>
                  <a:cubicBezTo>
                    <a:pt x="-5235" y="325473"/>
                    <a:pt x="102715" y="185139"/>
                    <a:pt x="110970" y="145133"/>
                  </a:cubicBezTo>
                  <a:cubicBezTo>
                    <a:pt x="160500" y="75919"/>
                    <a:pt x="55725" y="82269"/>
                    <a:pt x="70965" y="150214"/>
                  </a:cubicBezTo>
                  <a:close/>
                  <a:moveTo>
                    <a:pt x="123670" y="254353"/>
                  </a:moveTo>
                  <a:cubicBezTo>
                    <a:pt x="140180" y="194664"/>
                    <a:pt x="211935" y="137514"/>
                    <a:pt x="182725" y="75283"/>
                  </a:cubicBezTo>
                  <a:cubicBezTo>
                    <a:pt x="171930" y="39088"/>
                    <a:pt x="127480" y="13053"/>
                    <a:pt x="92555" y="25119"/>
                  </a:cubicBezTo>
                  <a:cubicBezTo>
                    <a:pt x="36040" y="25119"/>
                    <a:pt x="-10315" y="170533"/>
                    <a:pt x="46200" y="130528"/>
                  </a:cubicBezTo>
                  <a:cubicBezTo>
                    <a:pt x="49375" y="47978"/>
                    <a:pt x="174470" y="60678"/>
                    <a:pt x="140180" y="141958"/>
                  </a:cubicBezTo>
                  <a:cubicBezTo>
                    <a:pt x="119225" y="196569"/>
                    <a:pt x="72870" y="253083"/>
                    <a:pt x="69060" y="309598"/>
                  </a:cubicBezTo>
                  <a:cubicBezTo>
                    <a:pt x="109065" y="316583"/>
                    <a:pt x="193520" y="307694"/>
                    <a:pt x="232890" y="291183"/>
                  </a:cubicBezTo>
                  <a:cubicBezTo>
                    <a:pt x="234795" y="282928"/>
                    <a:pt x="236700" y="274039"/>
                    <a:pt x="238605" y="264514"/>
                  </a:cubicBezTo>
                  <a:cubicBezTo>
                    <a:pt x="197330" y="251178"/>
                    <a:pt x="166215" y="267689"/>
                    <a:pt x="123670" y="25435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486" name="Google Shape;486;p8"/>
            <p:cNvGrpSpPr/>
            <p:nvPr/>
          </p:nvGrpSpPr>
          <p:grpSpPr>
            <a:xfrm>
              <a:off x="7836651" y="987182"/>
              <a:ext cx="121750" cy="155749"/>
              <a:chOff x="6422295" y="3351500"/>
              <a:chExt cx="252856" cy="323399"/>
            </a:xfrm>
          </p:grpSpPr>
          <p:sp>
            <p:nvSpPr>
              <p:cNvPr id="487" name="Google Shape;487;p8"/>
              <p:cNvSpPr/>
              <p:nvPr/>
            </p:nvSpPr>
            <p:spPr>
              <a:xfrm>
                <a:off x="6422295" y="3351500"/>
                <a:ext cx="252856" cy="323399"/>
              </a:xfrm>
              <a:custGeom>
                <a:avLst/>
                <a:gdLst/>
                <a:ahLst/>
                <a:cxnLst/>
                <a:rect l="l" t="t" r="r" b="b"/>
                <a:pathLst>
                  <a:path w="294019" h="376045" extrusionOk="0">
                    <a:moveTo>
                      <a:pt x="172720" y="274801"/>
                    </a:moveTo>
                    <a:cubicBezTo>
                      <a:pt x="154940" y="268451"/>
                      <a:pt x="140970" y="274801"/>
                      <a:pt x="126365" y="278611"/>
                    </a:cubicBezTo>
                    <a:cubicBezTo>
                      <a:pt x="109855" y="304011"/>
                      <a:pt x="109220" y="334491"/>
                      <a:pt x="99695" y="364336"/>
                    </a:cubicBezTo>
                    <a:cubicBezTo>
                      <a:pt x="71755" y="359256"/>
                      <a:pt x="0" y="392911"/>
                      <a:pt x="0" y="352906"/>
                    </a:cubicBezTo>
                    <a:cubicBezTo>
                      <a:pt x="38100" y="239241"/>
                      <a:pt x="70485" y="123671"/>
                      <a:pt x="102235" y="8101"/>
                    </a:cubicBezTo>
                    <a:cubicBezTo>
                      <a:pt x="248920" y="-26189"/>
                      <a:pt x="236855" y="52551"/>
                      <a:pt x="264160" y="165581"/>
                    </a:cubicBezTo>
                    <a:cubicBezTo>
                      <a:pt x="262255" y="201776"/>
                      <a:pt x="322580" y="359256"/>
                      <a:pt x="276860" y="358621"/>
                    </a:cubicBezTo>
                    <a:cubicBezTo>
                      <a:pt x="153670" y="357986"/>
                      <a:pt x="184150" y="433551"/>
                      <a:pt x="172720" y="274801"/>
                    </a:cubicBezTo>
                    <a:close/>
                    <a:moveTo>
                      <a:pt x="266700" y="331316"/>
                    </a:moveTo>
                    <a:cubicBezTo>
                      <a:pt x="262255" y="229081"/>
                      <a:pt x="236220" y="119861"/>
                      <a:pt x="201295" y="23341"/>
                    </a:cubicBezTo>
                    <a:cubicBezTo>
                      <a:pt x="175895" y="22071"/>
                      <a:pt x="129540" y="8736"/>
                      <a:pt x="120015" y="41121"/>
                    </a:cubicBezTo>
                    <a:cubicBezTo>
                      <a:pt x="86995" y="139546"/>
                      <a:pt x="53975" y="239876"/>
                      <a:pt x="33655" y="341476"/>
                    </a:cubicBezTo>
                    <a:cubicBezTo>
                      <a:pt x="90805" y="367511"/>
                      <a:pt x="90805" y="291946"/>
                      <a:pt x="106680" y="256386"/>
                    </a:cubicBezTo>
                    <a:cubicBezTo>
                      <a:pt x="290195" y="214476"/>
                      <a:pt x="113665" y="389736"/>
                      <a:pt x="266700" y="331316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488" name="Google Shape;488;p8"/>
              <p:cNvSpPr/>
              <p:nvPr/>
            </p:nvSpPr>
            <p:spPr>
              <a:xfrm>
                <a:off x="6523827" y="3405472"/>
                <a:ext cx="67661" cy="140626"/>
              </a:xfrm>
              <a:custGeom>
                <a:avLst/>
                <a:gdLst/>
                <a:ahLst/>
                <a:cxnLst/>
                <a:rect l="l" t="t" r="r" b="b"/>
                <a:pathLst>
                  <a:path w="78676" h="163519" extrusionOk="0">
                    <a:moveTo>
                      <a:pt x="47759" y="0"/>
                    </a:moveTo>
                    <a:cubicBezTo>
                      <a:pt x="77604" y="36830"/>
                      <a:pt x="59824" y="93345"/>
                      <a:pt x="76969" y="137160"/>
                    </a:cubicBezTo>
                    <a:cubicBezTo>
                      <a:pt x="82049" y="150495"/>
                      <a:pt x="75699" y="170180"/>
                      <a:pt x="59189" y="161290"/>
                    </a:cubicBezTo>
                    <a:cubicBezTo>
                      <a:pt x="38869" y="149860"/>
                      <a:pt x="-8756" y="165735"/>
                      <a:pt x="1404" y="127635"/>
                    </a:cubicBezTo>
                    <a:cubicBezTo>
                      <a:pt x="15374" y="83820"/>
                      <a:pt x="14104" y="35560"/>
                      <a:pt x="47759" y="0"/>
                    </a:cubicBezTo>
                    <a:close/>
                    <a:moveTo>
                      <a:pt x="25534" y="130810"/>
                    </a:moveTo>
                    <a:cubicBezTo>
                      <a:pt x="68714" y="151130"/>
                      <a:pt x="47124" y="101600"/>
                      <a:pt x="44584" y="77470"/>
                    </a:cubicBezTo>
                    <a:cubicBezTo>
                      <a:pt x="31249" y="97155"/>
                      <a:pt x="26804" y="113665"/>
                      <a:pt x="25534" y="130810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489" name="Google Shape;489;p8"/>
            <p:cNvSpPr/>
            <p:nvPr/>
          </p:nvSpPr>
          <p:spPr>
            <a:xfrm>
              <a:off x="1353734" y="881315"/>
              <a:ext cx="187420" cy="190001"/>
            </a:xfrm>
            <a:custGeom>
              <a:avLst/>
              <a:gdLst/>
              <a:ahLst/>
              <a:cxnLst/>
              <a:rect l="l" t="t" r="r" b="b"/>
              <a:pathLst>
                <a:path w="386433" h="391754" extrusionOk="0">
                  <a:moveTo>
                    <a:pt x="22225" y="106004"/>
                  </a:moveTo>
                  <a:cubicBezTo>
                    <a:pt x="40640" y="82509"/>
                    <a:pt x="84455" y="92670"/>
                    <a:pt x="109855" y="76795"/>
                  </a:cubicBezTo>
                  <a:cubicBezTo>
                    <a:pt x="113030" y="58379"/>
                    <a:pt x="107315" y="43139"/>
                    <a:pt x="98425" y="27264"/>
                  </a:cubicBezTo>
                  <a:cubicBezTo>
                    <a:pt x="122555" y="8850"/>
                    <a:pt x="153035" y="-7661"/>
                    <a:pt x="182880" y="3770"/>
                  </a:cubicBezTo>
                  <a:cubicBezTo>
                    <a:pt x="186690" y="19645"/>
                    <a:pt x="190500" y="36789"/>
                    <a:pt x="194945" y="55839"/>
                  </a:cubicBezTo>
                  <a:cubicBezTo>
                    <a:pt x="226695" y="60284"/>
                    <a:pt x="256540" y="42504"/>
                    <a:pt x="287020" y="52664"/>
                  </a:cubicBezTo>
                  <a:cubicBezTo>
                    <a:pt x="300355" y="119339"/>
                    <a:pt x="327660" y="186014"/>
                    <a:pt x="373380" y="237450"/>
                  </a:cubicBezTo>
                  <a:cubicBezTo>
                    <a:pt x="386080" y="250150"/>
                    <a:pt x="388620" y="262850"/>
                    <a:pt x="384810" y="280629"/>
                  </a:cubicBezTo>
                  <a:cubicBezTo>
                    <a:pt x="356870" y="380325"/>
                    <a:pt x="198755" y="356195"/>
                    <a:pt x="115570" y="391754"/>
                  </a:cubicBezTo>
                  <a:cubicBezTo>
                    <a:pt x="31115" y="324445"/>
                    <a:pt x="4445" y="213320"/>
                    <a:pt x="0" y="108545"/>
                  </a:cubicBezTo>
                  <a:cubicBezTo>
                    <a:pt x="8890" y="107275"/>
                    <a:pt x="15875" y="106004"/>
                    <a:pt x="22860" y="105370"/>
                  </a:cubicBezTo>
                  <a:cubicBezTo>
                    <a:pt x="16510" y="199984"/>
                    <a:pt x="46990" y="300314"/>
                    <a:pt x="115570" y="368259"/>
                  </a:cubicBezTo>
                  <a:cubicBezTo>
                    <a:pt x="184150" y="354925"/>
                    <a:pt x="258445" y="348575"/>
                    <a:pt x="323215" y="320634"/>
                  </a:cubicBezTo>
                  <a:cubicBezTo>
                    <a:pt x="316865" y="290789"/>
                    <a:pt x="302895" y="271104"/>
                    <a:pt x="309245" y="243164"/>
                  </a:cubicBezTo>
                  <a:cubicBezTo>
                    <a:pt x="322580" y="243164"/>
                    <a:pt x="333375" y="243164"/>
                    <a:pt x="347980" y="243164"/>
                  </a:cubicBezTo>
                  <a:cubicBezTo>
                    <a:pt x="325755" y="189825"/>
                    <a:pt x="288290" y="147279"/>
                    <a:pt x="278765" y="88225"/>
                  </a:cubicBezTo>
                  <a:cubicBezTo>
                    <a:pt x="273685" y="48220"/>
                    <a:pt x="226695" y="69809"/>
                    <a:pt x="203835" y="81875"/>
                  </a:cubicBezTo>
                  <a:cubicBezTo>
                    <a:pt x="206375" y="93304"/>
                    <a:pt x="208280" y="102829"/>
                    <a:pt x="210185" y="112354"/>
                  </a:cubicBezTo>
                  <a:cubicBezTo>
                    <a:pt x="182245" y="123784"/>
                    <a:pt x="158115" y="145375"/>
                    <a:pt x="128270" y="132675"/>
                  </a:cubicBezTo>
                  <a:cubicBezTo>
                    <a:pt x="121285" y="63459"/>
                    <a:pt x="57150" y="126325"/>
                    <a:pt x="22225" y="106004"/>
                  </a:cubicBezTo>
                  <a:close/>
                  <a:moveTo>
                    <a:pt x="165100" y="21550"/>
                  </a:moveTo>
                  <a:cubicBezTo>
                    <a:pt x="107315" y="11389"/>
                    <a:pt x="133350" y="88225"/>
                    <a:pt x="145415" y="118070"/>
                  </a:cubicBezTo>
                  <a:cubicBezTo>
                    <a:pt x="163195" y="119975"/>
                    <a:pt x="173355" y="109814"/>
                    <a:pt x="185420" y="100289"/>
                  </a:cubicBezTo>
                  <a:cubicBezTo>
                    <a:pt x="179070" y="72984"/>
                    <a:pt x="172720" y="46314"/>
                    <a:pt x="165100" y="21550"/>
                  </a:cubicBezTo>
                  <a:close/>
                  <a:moveTo>
                    <a:pt x="327660" y="266025"/>
                  </a:moveTo>
                  <a:cubicBezTo>
                    <a:pt x="328930" y="337145"/>
                    <a:pt x="368300" y="313014"/>
                    <a:pt x="357505" y="266025"/>
                  </a:cubicBezTo>
                  <a:cubicBezTo>
                    <a:pt x="349885" y="266025"/>
                    <a:pt x="340360" y="266025"/>
                    <a:pt x="327660" y="26602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90" name="Google Shape;490;p8"/>
            <p:cNvSpPr/>
            <p:nvPr/>
          </p:nvSpPr>
          <p:spPr>
            <a:xfrm>
              <a:off x="6088369" y="586056"/>
              <a:ext cx="149720" cy="115699"/>
            </a:xfrm>
            <a:custGeom>
              <a:avLst/>
              <a:gdLst/>
              <a:ahLst/>
              <a:cxnLst/>
              <a:rect l="l" t="t" r="r" b="b"/>
              <a:pathLst>
                <a:path w="308702" h="238555" extrusionOk="0">
                  <a:moveTo>
                    <a:pt x="275682" y="130540"/>
                  </a:moveTo>
                  <a:cubicBezTo>
                    <a:pt x="186782" y="134985"/>
                    <a:pt x="95977" y="143875"/>
                    <a:pt x="7712" y="150225"/>
                  </a:cubicBezTo>
                  <a:cubicBezTo>
                    <a:pt x="-8798" y="168640"/>
                    <a:pt x="1997" y="241030"/>
                    <a:pt x="32477" y="238490"/>
                  </a:cubicBezTo>
                  <a:cubicBezTo>
                    <a:pt x="126457" y="218805"/>
                    <a:pt x="214087" y="238490"/>
                    <a:pt x="308702" y="211820"/>
                  </a:cubicBezTo>
                  <a:cubicBezTo>
                    <a:pt x="278857" y="185150"/>
                    <a:pt x="322672" y="132445"/>
                    <a:pt x="275682" y="130540"/>
                  </a:cubicBezTo>
                  <a:close/>
                  <a:moveTo>
                    <a:pt x="271872" y="187690"/>
                  </a:moveTo>
                  <a:cubicBezTo>
                    <a:pt x="200752" y="219440"/>
                    <a:pt x="111217" y="202930"/>
                    <a:pt x="33112" y="211185"/>
                  </a:cubicBezTo>
                  <a:cubicBezTo>
                    <a:pt x="25492" y="195310"/>
                    <a:pt x="24857" y="195310"/>
                    <a:pt x="29302" y="175625"/>
                  </a:cubicBezTo>
                  <a:cubicBezTo>
                    <a:pt x="108677" y="166100"/>
                    <a:pt x="196307" y="146415"/>
                    <a:pt x="274412" y="159750"/>
                  </a:cubicBezTo>
                  <a:cubicBezTo>
                    <a:pt x="273777" y="169275"/>
                    <a:pt x="272507" y="179435"/>
                    <a:pt x="271872" y="187690"/>
                  </a:cubicBezTo>
                  <a:close/>
                  <a:moveTo>
                    <a:pt x="3902" y="80375"/>
                  </a:moveTo>
                  <a:cubicBezTo>
                    <a:pt x="10252" y="126095"/>
                    <a:pt x="181067" y="83550"/>
                    <a:pt x="218532" y="87995"/>
                  </a:cubicBezTo>
                  <a:cubicBezTo>
                    <a:pt x="295367" y="95615"/>
                    <a:pt x="307432" y="97520"/>
                    <a:pt x="293462" y="19415"/>
                  </a:cubicBezTo>
                  <a:cubicBezTo>
                    <a:pt x="285842" y="-17415"/>
                    <a:pt x="73117" y="11160"/>
                    <a:pt x="28032" y="2270"/>
                  </a:cubicBezTo>
                  <a:cubicBezTo>
                    <a:pt x="-10068" y="1635"/>
                    <a:pt x="6442" y="55610"/>
                    <a:pt x="3902" y="80375"/>
                  </a:cubicBezTo>
                  <a:close/>
                  <a:moveTo>
                    <a:pt x="40097" y="25130"/>
                  </a:moveTo>
                  <a:cubicBezTo>
                    <a:pt x="78197" y="25765"/>
                    <a:pt x="115027" y="14970"/>
                    <a:pt x="153762" y="23225"/>
                  </a:cubicBezTo>
                  <a:cubicBezTo>
                    <a:pt x="189957" y="39735"/>
                    <a:pt x="274412" y="-6620"/>
                    <a:pt x="276317" y="52435"/>
                  </a:cubicBezTo>
                  <a:cubicBezTo>
                    <a:pt x="287747" y="79105"/>
                    <a:pt x="54067" y="73390"/>
                    <a:pt x="26762" y="72120"/>
                  </a:cubicBezTo>
                  <a:cubicBezTo>
                    <a:pt x="27397" y="54975"/>
                    <a:pt x="15332" y="26400"/>
                    <a:pt x="40097" y="2513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491" name="Google Shape;491;p8"/>
            <p:cNvGrpSpPr/>
            <p:nvPr/>
          </p:nvGrpSpPr>
          <p:grpSpPr>
            <a:xfrm>
              <a:off x="3137402" y="1006079"/>
              <a:ext cx="129429" cy="165162"/>
              <a:chOff x="6793660" y="3322411"/>
              <a:chExt cx="268804" cy="342944"/>
            </a:xfrm>
          </p:grpSpPr>
          <p:sp>
            <p:nvSpPr>
              <p:cNvPr id="492" name="Google Shape;492;p8"/>
              <p:cNvSpPr/>
              <p:nvPr/>
            </p:nvSpPr>
            <p:spPr>
              <a:xfrm>
                <a:off x="6793660" y="3322411"/>
                <a:ext cx="268804" cy="342944"/>
              </a:xfrm>
              <a:custGeom>
                <a:avLst/>
                <a:gdLst/>
                <a:ahLst/>
                <a:cxnLst/>
                <a:rect l="l" t="t" r="r" b="b"/>
                <a:pathLst>
                  <a:path w="312563" h="398772" extrusionOk="0">
                    <a:moveTo>
                      <a:pt x="216826" y="153028"/>
                    </a:moveTo>
                    <a:cubicBezTo>
                      <a:pt x="221271" y="163188"/>
                      <a:pt x="230796" y="165093"/>
                      <a:pt x="238416" y="166997"/>
                    </a:cubicBezTo>
                    <a:cubicBezTo>
                      <a:pt x="302551" y="185413"/>
                      <a:pt x="337476" y="278758"/>
                      <a:pt x="291756" y="323843"/>
                    </a:cubicBezTo>
                    <a:cubicBezTo>
                      <a:pt x="232701" y="397503"/>
                      <a:pt x="134911" y="398772"/>
                      <a:pt x="48551" y="398772"/>
                    </a:cubicBezTo>
                    <a:cubicBezTo>
                      <a:pt x="926" y="373372"/>
                      <a:pt x="31406" y="246372"/>
                      <a:pt x="16166" y="193668"/>
                    </a:cubicBezTo>
                    <a:cubicBezTo>
                      <a:pt x="21881" y="142868"/>
                      <a:pt x="-23839" y="59047"/>
                      <a:pt x="17436" y="23488"/>
                    </a:cubicBezTo>
                    <a:cubicBezTo>
                      <a:pt x="114591" y="-33028"/>
                      <a:pt x="340016" y="13328"/>
                      <a:pt x="216826" y="153028"/>
                    </a:cubicBezTo>
                    <a:close/>
                    <a:moveTo>
                      <a:pt x="54901" y="378453"/>
                    </a:moveTo>
                    <a:cubicBezTo>
                      <a:pt x="170471" y="401313"/>
                      <a:pt x="394626" y="293997"/>
                      <a:pt x="234606" y="185413"/>
                    </a:cubicBezTo>
                    <a:cubicBezTo>
                      <a:pt x="203491" y="168903"/>
                      <a:pt x="153326" y="198747"/>
                      <a:pt x="133006" y="175253"/>
                    </a:cubicBezTo>
                    <a:cubicBezTo>
                      <a:pt x="144436" y="149218"/>
                      <a:pt x="190791" y="149218"/>
                      <a:pt x="209206" y="125088"/>
                    </a:cubicBezTo>
                    <a:cubicBezTo>
                      <a:pt x="287946" y="16503"/>
                      <a:pt x="107606" y="-642"/>
                      <a:pt x="40296" y="38093"/>
                    </a:cubicBezTo>
                    <a:cubicBezTo>
                      <a:pt x="2831" y="52697"/>
                      <a:pt x="33311" y="106672"/>
                      <a:pt x="30136" y="137153"/>
                    </a:cubicBezTo>
                    <a:cubicBezTo>
                      <a:pt x="44741" y="218433"/>
                      <a:pt x="40931" y="297808"/>
                      <a:pt x="54901" y="378453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493" name="Google Shape;493;p8"/>
              <p:cNvSpPr/>
              <p:nvPr/>
            </p:nvSpPr>
            <p:spPr>
              <a:xfrm>
                <a:off x="6856211" y="3513113"/>
                <a:ext cx="129046" cy="89953"/>
              </a:xfrm>
              <a:custGeom>
                <a:avLst/>
                <a:gdLst/>
                <a:ahLst/>
                <a:cxnLst/>
                <a:rect l="l" t="t" r="r" b="b"/>
                <a:pathLst>
                  <a:path w="150053" h="104597" extrusionOk="0">
                    <a:moveTo>
                      <a:pt x="0" y="23515"/>
                    </a:moveTo>
                    <a:cubicBezTo>
                      <a:pt x="96520" y="-43160"/>
                      <a:pt x="239395" y="48280"/>
                      <a:pt x="74930" y="95905"/>
                    </a:cubicBezTo>
                    <a:cubicBezTo>
                      <a:pt x="-23495" y="118765"/>
                      <a:pt x="19685" y="97175"/>
                      <a:pt x="0" y="23515"/>
                    </a:cubicBezTo>
                    <a:close/>
                    <a:moveTo>
                      <a:pt x="92075" y="16530"/>
                    </a:moveTo>
                    <a:cubicBezTo>
                      <a:pt x="57150" y="22880"/>
                      <a:pt x="17780" y="24150"/>
                      <a:pt x="31750" y="69235"/>
                    </a:cubicBezTo>
                    <a:cubicBezTo>
                      <a:pt x="53340" y="109875"/>
                      <a:pt x="184150" y="29230"/>
                      <a:pt x="92075" y="16530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494" name="Google Shape;494;p8"/>
              <p:cNvSpPr/>
              <p:nvPr/>
            </p:nvSpPr>
            <p:spPr>
              <a:xfrm>
                <a:off x="6843642" y="3359143"/>
                <a:ext cx="112645" cy="75760"/>
              </a:xfrm>
              <a:custGeom>
                <a:avLst/>
                <a:gdLst/>
                <a:ahLst/>
                <a:cxnLst/>
                <a:rect l="l" t="t" r="r" b="b"/>
                <a:pathLst>
                  <a:path w="130983" h="88093" extrusionOk="0">
                    <a:moveTo>
                      <a:pt x="0" y="22716"/>
                    </a:moveTo>
                    <a:cubicBezTo>
                      <a:pt x="33020" y="8111"/>
                      <a:pt x="162560" y="-29989"/>
                      <a:pt x="123825" y="44941"/>
                    </a:cubicBezTo>
                    <a:cubicBezTo>
                      <a:pt x="67945" y="81136"/>
                      <a:pt x="0" y="130031"/>
                      <a:pt x="0" y="22716"/>
                    </a:cubicBezTo>
                    <a:close/>
                    <a:moveTo>
                      <a:pt x="34289" y="67166"/>
                    </a:moveTo>
                    <a:cubicBezTo>
                      <a:pt x="60325" y="58911"/>
                      <a:pt x="96520" y="46846"/>
                      <a:pt x="102235" y="20176"/>
                    </a:cubicBezTo>
                    <a:cubicBezTo>
                      <a:pt x="74295" y="17636"/>
                      <a:pt x="50164" y="25256"/>
                      <a:pt x="27305" y="37321"/>
                    </a:cubicBezTo>
                    <a:cubicBezTo>
                      <a:pt x="24130" y="49386"/>
                      <a:pt x="24764" y="57641"/>
                      <a:pt x="34289" y="67166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495" name="Google Shape;495;p8"/>
            <p:cNvSpPr/>
            <p:nvPr/>
          </p:nvSpPr>
          <p:spPr>
            <a:xfrm>
              <a:off x="2776508" y="1006744"/>
              <a:ext cx="212021" cy="115156"/>
            </a:xfrm>
            <a:custGeom>
              <a:avLst/>
              <a:gdLst/>
              <a:ahLst/>
              <a:cxnLst/>
              <a:rect l="l" t="t" r="r" b="b"/>
              <a:pathLst>
                <a:path w="550703" h="299106" extrusionOk="0">
                  <a:moveTo>
                    <a:pt x="315400" y="163550"/>
                  </a:moveTo>
                  <a:cubicBezTo>
                    <a:pt x="376995" y="159105"/>
                    <a:pt x="479865" y="221335"/>
                    <a:pt x="505265" y="137515"/>
                  </a:cubicBezTo>
                  <a:cubicBezTo>
                    <a:pt x="521140" y="29565"/>
                    <a:pt x="410015" y="17500"/>
                    <a:pt x="347150" y="85445"/>
                  </a:cubicBezTo>
                  <a:cubicBezTo>
                    <a:pt x="271585" y="162915"/>
                    <a:pt x="215070" y="322300"/>
                    <a:pt x="82355" y="296265"/>
                  </a:cubicBezTo>
                  <a:cubicBezTo>
                    <a:pt x="-122750" y="216255"/>
                    <a:pt x="103945" y="13055"/>
                    <a:pt x="235390" y="104495"/>
                  </a:cubicBezTo>
                  <a:cubicBezTo>
                    <a:pt x="255075" y="120370"/>
                    <a:pt x="243645" y="141960"/>
                    <a:pt x="220150" y="127990"/>
                  </a:cubicBezTo>
                  <a:cubicBezTo>
                    <a:pt x="107120" y="72745"/>
                    <a:pt x="-35755" y="251180"/>
                    <a:pt x="118550" y="248640"/>
                  </a:cubicBezTo>
                  <a:cubicBezTo>
                    <a:pt x="248725" y="211810"/>
                    <a:pt x="274760" y="49885"/>
                    <a:pt x="402395" y="9245"/>
                  </a:cubicBezTo>
                  <a:cubicBezTo>
                    <a:pt x="433510" y="1625"/>
                    <a:pt x="474785" y="-10440"/>
                    <a:pt x="498280" y="17500"/>
                  </a:cubicBezTo>
                  <a:cubicBezTo>
                    <a:pt x="519235" y="48615"/>
                    <a:pt x="559240" y="75920"/>
                    <a:pt x="549080" y="117830"/>
                  </a:cubicBezTo>
                  <a:cubicBezTo>
                    <a:pt x="541460" y="223240"/>
                    <a:pt x="350325" y="257530"/>
                    <a:pt x="315400" y="163550"/>
                  </a:cubicBezTo>
                  <a:close/>
                  <a:moveTo>
                    <a:pt x="128710" y="265785"/>
                  </a:moveTo>
                  <a:cubicBezTo>
                    <a:pt x="119820" y="279120"/>
                    <a:pt x="105215" y="267055"/>
                    <a:pt x="94420" y="274040"/>
                  </a:cubicBezTo>
                  <a:cubicBezTo>
                    <a:pt x="113470" y="281660"/>
                    <a:pt x="117280" y="256260"/>
                    <a:pt x="133790" y="268960"/>
                  </a:cubicBezTo>
                  <a:cubicBezTo>
                    <a:pt x="135060" y="268960"/>
                    <a:pt x="136330" y="267690"/>
                    <a:pt x="137600" y="267055"/>
                  </a:cubicBezTo>
                  <a:cubicBezTo>
                    <a:pt x="134425" y="266420"/>
                    <a:pt x="131885" y="266420"/>
                    <a:pt x="128710" y="265785"/>
                  </a:cubicBezTo>
                  <a:close/>
                  <a:moveTo>
                    <a:pt x="39175" y="164820"/>
                  </a:moveTo>
                  <a:cubicBezTo>
                    <a:pt x="11870" y="209270"/>
                    <a:pt x="25205" y="257530"/>
                    <a:pt x="65210" y="265150"/>
                  </a:cubicBezTo>
                  <a:cubicBezTo>
                    <a:pt x="34730" y="237210"/>
                    <a:pt x="20125" y="205460"/>
                    <a:pt x="39175" y="16482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496" name="Google Shape;496;p8"/>
            <p:cNvSpPr/>
            <p:nvPr/>
          </p:nvSpPr>
          <p:spPr>
            <a:xfrm rot="1466637">
              <a:off x="5246242" y="579297"/>
              <a:ext cx="132710" cy="129208"/>
            </a:xfrm>
            <a:custGeom>
              <a:avLst/>
              <a:gdLst/>
              <a:ahLst/>
              <a:cxnLst/>
              <a:rect l="l" t="t" r="r" b="b"/>
              <a:pathLst>
                <a:path w="274579" h="267334" extrusionOk="0">
                  <a:moveTo>
                    <a:pt x="222259" y="167640"/>
                  </a:moveTo>
                  <a:cubicBezTo>
                    <a:pt x="200669" y="206375"/>
                    <a:pt x="227974" y="238760"/>
                    <a:pt x="193049" y="267335"/>
                  </a:cubicBezTo>
                  <a:cubicBezTo>
                    <a:pt x="166379" y="251460"/>
                    <a:pt x="158124" y="217805"/>
                    <a:pt x="132724" y="198755"/>
                  </a:cubicBezTo>
                  <a:cubicBezTo>
                    <a:pt x="50809" y="235585"/>
                    <a:pt x="-626" y="271780"/>
                    <a:pt x="51444" y="151130"/>
                  </a:cubicBezTo>
                  <a:cubicBezTo>
                    <a:pt x="27949" y="105410"/>
                    <a:pt x="-53966" y="71120"/>
                    <a:pt x="55889" y="73660"/>
                  </a:cubicBezTo>
                  <a:cubicBezTo>
                    <a:pt x="107959" y="83820"/>
                    <a:pt x="113674" y="19685"/>
                    <a:pt x="156854" y="0"/>
                  </a:cubicBezTo>
                  <a:cubicBezTo>
                    <a:pt x="186064" y="11430"/>
                    <a:pt x="174634" y="57785"/>
                    <a:pt x="184794" y="83185"/>
                  </a:cubicBezTo>
                  <a:cubicBezTo>
                    <a:pt x="215274" y="124460"/>
                    <a:pt x="346084" y="109220"/>
                    <a:pt x="222259" y="167640"/>
                  </a:cubicBezTo>
                  <a:close/>
                  <a:moveTo>
                    <a:pt x="151774" y="35560"/>
                  </a:moveTo>
                  <a:cubicBezTo>
                    <a:pt x="100339" y="85725"/>
                    <a:pt x="120659" y="93980"/>
                    <a:pt x="39379" y="97790"/>
                  </a:cubicBezTo>
                  <a:cubicBezTo>
                    <a:pt x="53349" y="115570"/>
                    <a:pt x="65414" y="131445"/>
                    <a:pt x="76844" y="146685"/>
                  </a:cubicBezTo>
                  <a:cubicBezTo>
                    <a:pt x="74304" y="165735"/>
                    <a:pt x="60969" y="180340"/>
                    <a:pt x="63509" y="201295"/>
                  </a:cubicBezTo>
                  <a:cubicBezTo>
                    <a:pt x="123199" y="180975"/>
                    <a:pt x="142884" y="154940"/>
                    <a:pt x="178444" y="226695"/>
                  </a:cubicBezTo>
                  <a:cubicBezTo>
                    <a:pt x="181619" y="231140"/>
                    <a:pt x="184794" y="234950"/>
                    <a:pt x="191779" y="231140"/>
                  </a:cubicBezTo>
                  <a:cubicBezTo>
                    <a:pt x="200034" y="175260"/>
                    <a:pt x="182889" y="165735"/>
                    <a:pt x="231784" y="129540"/>
                  </a:cubicBezTo>
                  <a:cubicBezTo>
                    <a:pt x="152409" y="103505"/>
                    <a:pt x="167014" y="113030"/>
                    <a:pt x="151774" y="3556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</p:grpSp>
      <p:sp>
        <p:nvSpPr>
          <p:cNvPr id="497" name="Google Shape;497;p8"/>
          <p:cNvSpPr txBox="1">
            <a:spLocks noGrp="1"/>
          </p:cNvSpPr>
          <p:nvPr>
            <p:ph type="title"/>
          </p:nvPr>
        </p:nvSpPr>
        <p:spPr>
          <a:xfrm>
            <a:off x="1028375" y="662026"/>
            <a:ext cx="7087200" cy="550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98" name="Google Shape;498;p8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9"/>
          <p:cNvSpPr txBox="1">
            <a:spLocks noGrp="1"/>
          </p:cNvSpPr>
          <p:nvPr>
            <p:ph type="body" idx="1"/>
          </p:nvPr>
        </p:nvSpPr>
        <p:spPr>
          <a:xfrm>
            <a:off x="1619425" y="4348000"/>
            <a:ext cx="5905200" cy="276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>
            <a:endParaRPr/>
          </a:p>
        </p:txBody>
      </p:sp>
      <p:sp>
        <p:nvSpPr>
          <p:cNvPr id="501" name="Google Shape;501;p9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02" name="Google Shape;502;p9"/>
          <p:cNvGrpSpPr/>
          <p:nvPr/>
        </p:nvGrpSpPr>
        <p:grpSpPr>
          <a:xfrm>
            <a:off x="-45603" y="-123258"/>
            <a:ext cx="9272423" cy="910791"/>
            <a:chOff x="-45603" y="440026"/>
            <a:chExt cx="9272423" cy="910791"/>
          </a:xfrm>
        </p:grpSpPr>
        <p:sp>
          <p:nvSpPr>
            <p:cNvPr id="503" name="Google Shape;503;p9"/>
            <p:cNvSpPr/>
            <p:nvPr/>
          </p:nvSpPr>
          <p:spPr>
            <a:xfrm>
              <a:off x="2176354" y="708034"/>
              <a:ext cx="281779" cy="397462"/>
            </a:xfrm>
            <a:custGeom>
              <a:avLst/>
              <a:gdLst/>
              <a:ahLst/>
              <a:cxnLst/>
              <a:rect l="l" t="t" r="r" b="b"/>
              <a:pathLst>
                <a:path w="580988" h="819510" extrusionOk="0">
                  <a:moveTo>
                    <a:pt x="261759" y="635000"/>
                  </a:moveTo>
                  <a:cubicBezTo>
                    <a:pt x="260489" y="670560"/>
                    <a:pt x="259854" y="707390"/>
                    <a:pt x="258584" y="743585"/>
                  </a:cubicBezTo>
                  <a:cubicBezTo>
                    <a:pt x="292874" y="774065"/>
                    <a:pt x="337324" y="753745"/>
                    <a:pt x="370344" y="778510"/>
                  </a:cubicBezTo>
                  <a:cubicBezTo>
                    <a:pt x="388124" y="796290"/>
                    <a:pt x="360184" y="805815"/>
                    <a:pt x="345579" y="806450"/>
                  </a:cubicBezTo>
                  <a:cubicBezTo>
                    <a:pt x="281444" y="810895"/>
                    <a:pt x="120154" y="844550"/>
                    <a:pt x="84594" y="782320"/>
                  </a:cubicBezTo>
                  <a:cubicBezTo>
                    <a:pt x="104914" y="743585"/>
                    <a:pt x="160159" y="739140"/>
                    <a:pt x="200164" y="733425"/>
                  </a:cubicBezTo>
                  <a:cubicBezTo>
                    <a:pt x="208419" y="702310"/>
                    <a:pt x="212229" y="670560"/>
                    <a:pt x="214769" y="636905"/>
                  </a:cubicBezTo>
                  <a:cubicBezTo>
                    <a:pt x="180479" y="630555"/>
                    <a:pt x="21729" y="575945"/>
                    <a:pt x="35064" y="537210"/>
                  </a:cubicBezTo>
                  <a:cubicBezTo>
                    <a:pt x="45859" y="514985"/>
                    <a:pt x="66179" y="514985"/>
                    <a:pt x="85864" y="524510"/>
                  </a:cubicBezTo>
                  <a:cubicBezTo>
                    <a:pt x="101739" y="527685"/>
                    <a:pt x="102374" y="527685"/>
                    <a:pt x="110629" y="506730"/>
                  </a:cubicBezTo>
                  <a:cubicBezTo>
                    <a:pt x="-130036" y="377825"/>
                    <a:pt x="62369" y="18415"/>
                    <a:pt x="303034" y="81280"/>
                  </a:cubicBezTo>
                  <a:cubicBezTo>
                    <a:pt x="336054" y="60325"/>
                    <a:pt x="301764" y="19050"/>
                    <a:pt x="337959" y="0"/>
                  </a:cubicBezTo>
                  <a:cubicBezTo>
                    <a:pt x="712609" y="106045"/>
                    <a:pt x="628154" y="591820"/>
                    <a:pt x="261759" y="635000"/>
                  </a:cubicBezTo>
                  <a:close/>
                  <a:moveTo>
                    <a:pt x="499884" y="133350"/>
                  </a:moveTo>
                  <a:cubicBezTo>
                    <a:pt x="496709" y="130810"/>
                    <a:pt x="494169" y="128905"/>
                    <a:pt x="490994" y="126365"/>
                  </a:cubicBezTo>
                  <a:cubicBezTo>
                    <a:pt x="486549" y="104775"/>
                    <a:pt x="434479" y="60960"/>
                    <a:pt x="410349" y="62865"/>
                  </a:cubicBezTo>
                  <a:cubicBezTo>
                    <a:pt x="432574" y="86360"/>
                    <a:pt x="460514" y="116205"/>
                    <a:pt x="490994" y="125730"/>
                  </a:cubicBezTo>
                  <a:cubicBezTo>
                    <a:pt x="496074" y="130810"/>
                    <a:pt x="508774" y="133350"/>
                    <a:pt x="503694" y="142240"/>
                  </a:cubicBezTo>
                  <a:cubicBezTo>
                    <a:pt x="556399" y="230505"/>
                    <a:pt x="555764" y="327025"/>
                    <a:pt x="531634" y="424815"/>
                  </a:cubicBezTo>
                  <a:cubicBezTo>
                    <a:pt x="461784" y="501650"/>
                    <a:pt x="409079" y="557530"/>
                    <a:pt x="303669" y="596265"/>
                  </a:cubicBezTo>
                  <a:cubicBezTo>
                    <a:pt x="379869" y="597535"/>
                    <a:pt x="484644" y="531495"/>
                    <a:pt x="502424" y="456565"/>
                  </a:cubicBezTo>
                  <a:cubicBezTo>
                    <a:pt x="528459" y="450850"/>
                    <a:pt x="532904" y="424180"/>
                    <a:pt x="534174" y="401955"/>
                  </a:cubicBezTo>
                  <a:cubicBezTo>
                    <a:pt x="576719" y="365760"/>
                    <a:pt x="577354" y="186055"/>
                    <a:pt x="515759" y="169545"/>
                  </a:cubicBezTo>
                  <a:cubicBezTo>
                    <a:pt x="510679" y="167005"/>
                    <a:pt x="506234" y="163830"/>
                    <a:pt x="508774" y="156845"/>
                  </a:cubicBezTo>
                  <a:cubicBezTo>
                    <a:pt x="506234" y="149225"/>
                    <a:pt x="503694" y="140970"/>
                    <a:pt x="499884" y="133350"/>
                  </a:cubicBezTo>
                  <a:close/>
                  <a:moveTo>
                    <a:pt x="436384" y="353060"/>
                  </a:moveTo>
                  <a:cubicBezTo>
                    <a:pt x="407174" y="354330"/>
                    <a:pt x="381774" y="360680"/>
                    <a:pt x="357009" y="374650"/>
                  </a:cubicBezTo>
                  <a:cubicBezTo>
                    <a:pt x="315099" y="355600"/>
                    <a:pt x="231914" y="308610"/>
                    <a:pt x="218579" y="382905"/>
                  </a:cubicBezTo>
                  <a:cubicBezTo>
                    <a:pt x="273824" y="443230"/>
                    <a:pt x="255409" y="433070"/>
                    <a:pt x="251599" y="511175"/>
                  </a:cubicBezTo>
                  <a:cubicBezTo>
                    <a:pt x="299224" y="529590"/>
                    <a:pt x="336689" y="398145"/>
                    <a:pt x="367169" y="370205"/>
                  </a:cubicBezTo>
                  <a:cubicBezTo>
                    <a:pt x="385584" y="381635"/>
                    <a:pt x="386854" y="407035"/>
                    <a:pt x="405269" y="418465"/>
                  </a:cubicBezTo>
                  <a:cubicBezTo>
                    <a:pt x="433844" y="408305"/>
                    <a:pt x="393204" y="377190"/>
                    <a:pt x="412254" y="367030"/>
                  </a:cubicBezTo>
                  <a:cubicBezTo>
                    <a:pt x="416699" y="370840"/>
                    <a:pt x="421144" y="375285"/>
                    <a:pt x="424954" y="379095"/>
                  </a:cubicBezTo>
                  <a:cubicBezTo>
                    <a:pt x="441464" y="362585"/>
                    <a:pt x="432574" y="347345"/>
                    <a:pt x="445909" y="325755"/>
                  </a:cubicBezTo>
                  <a:cubicBezTo>
                    <a:pt x="430034" y="335280"/>
                    <a:pt x="435114" y="344805"/>
                    <a:pt x="436384" y="353060"/>
                  </a:cubicBezTo>
                  <a:close/>
                  <a:moveTo>
                    <a:pt x="230009" y="513715"/>
                  </a:moveTo>
                  <a:cubicBezTo>
                    <a:pt x="255409" y="407035"/>
                    <a:pt x="231279" y="448310"/>
                    <a:pt x="205244" y="394335"/>
                  </a:cubicBezTo>
                  <a:cubicBezTo>
                    <a:pt x="189369" y="314325"/>
                    <a:pt x="283349" y="313055"/>
                    <a:pt x="332879" y="344805"/>
                  </a:cubicBezTo>
                  <a:cubicBezTo>
                    <a:pt x="358914" y="363855"/>
                    <a:pt x="376694" y="337820"/>
                    <a:pt x="403364" y="332105"/>
                  </a:cubicBezTo>
                  <a:cubicBezTo>
                    <a:pt x="402094" y="320675"/>
                    <a:pt x="411619" y="307975"/>
                    <a:pt x="402094" y="296545"/>
                  </a:cubicBezTo>
                  <a:cubicBezTo>
                    <a:pt x="353199" y="279400"/>
                    <a:pt x="317004" y="340360"/>
                    <a:pt x="268109" y="302260"/>
                  </a:cubicBezTo>
                  <a:cubicBezTo>
                    <a:pt x="269379" y="285115"/>
                    <a:pt x="264934" y="267335"/>
                    <a:pt x="270649" y="250190"/>
                  </a:cubicBezTo>
                  <a:cubicBezTo>
                    <a:pt x="300494" y="255270"/>
                    <a:pt x="300494" y="255270"/>
                    <a:pt x="325894" y="247650"/>
                  </a:cubicBezTo>
                  <a:cubicBezTo>
                    <a:pt x="323989" y="200025"/>
                    <a:pt x="376694" y="215265"/>
                    <a:pt x="358279" y="186055"/>
                  </a:cubicBezTo>
                  <a:cubicBezTo>
                    <a:pt x="304939" y="220345"/>
                    <a:pt x="315099" y="162560"/>
                    <a:pt x="344944" y="137795"/>
                  </a:cubicBezTo>
                  <a:cubicBezTo>
                    <a:pt x="302399" y="85725"/>
                    <a:pt x="217944" y="74930"/>
                    <a:pt x="165239" y="116205"/>
                  </a:cubicBezTo>
                  <a:cubicBezTo>
                    <a:pt x="174129" y="136525"/>
                    <a:pt x="202704" y="120650"/>
                    <a:pt x="210324" y="145415"/>
                  </a:cubicBezTo>
                  <a:cubicBezTo>
                    <a:pt x="183019" y="164465"/>
                    <a:pt x="149364" y="167640"/>
                    <a:pt x="120154" y="178435"/>
                  </a:cubicBezTo>
                  <a:cubicBezTo>
                    <a:pt x="119519" y="249555"/>
                    <a:pt x="77609" y="200660"/>
                    <a:pt x="53479" y="242570"/>
                  </a:cubicBezTo>
                  <a:cubicBezTo>
                    <a:pt x="52844" y="280670"/>
                    <a:pt x="111899" y="318770"/>
                    <a:pt x="89674" y="349885"/>
                  </a:cubicBezTo>
                  <a:cubicBezTo>
                    <a:pt x="61734" y="365760"/>
                    <a:pt x="50939" y="386080"/>
                    <a:pt x="61734" y="417830"/>
                  </a:cubicBezTo>
                  <a:cubicBezTo>
                    <a:pt x="66814" y="497840"/>
                    <a:pt x="167779" y="506730"/>
                    <a:pt x="230009" y="513715"/>
                  </a:cubicBezTo>
                  <a:close/>
                  <a:moveTo>
                    <a:pt x="146824" y="548005"/>
                  </a:moveTo>
                  <a:cubicBezTo>
                    <a:pt x="246519" y="612140"/>
                    <a:pt x="365264" y="559435"/>
                    <a:pt x="444639" y="488315"/>
                  </a:cubicBezTo>
                  <a:cubicBezTo>
                    <a:pt x="592594" y="370205"/>
                    <a:pt x="534809" y="123190"/>
                    <a:pt x="361454" y="66040"/>
                  </a:cubicBezTo>
                  <a:cubicBezTo>
                    <a:pt x="356374" y="76200"/>
                    <a:pt x="351929" y="86995"/>
                    <a:pt x="347484" y="97155"/>
                  </a:cubicBezTo>
                  <a:cubicBezTo>
                    <a:pt x="399554" y="145415"/>
                    <a:pt x="445274" y="203835"/>
                    <a:pt x="470039" y="269875"/>
                  </a:cubicBezTo>
                  <a:cubicBezTo>
                    <a:pt x="482739" y="398145"/>
                    <a:pt x="370979" y="535940"/>
                    <a:pt x="239534" y="533400"/>
                  </a:cubicBezTo>
                  <a:cubicBezTo>
                    <a:pt x="208419" y="534670"/>
                    <a:pt x="155714" y="500380"/>
                    <a:pt x="146824" y="548005"/>
                  </a:cubicBezTo>
                  <a:close/>
                  <a:moveTo>
                    <a:pt x="349389" y="258445"/>
                  </a:moveTo>
                  <a:cubicBezTo>
                    <a:pt x="328434" y="275590"/>
                    <a:pt x="303034" y="261620"/>
                    <a:pt x="280174" y="271145"/>
                  </a:cubicBezTo>
                  <a:cubicBezTo>
                    <a:pt x="280809" y="276225"/>
                    <a:pt x="280809" y="282575"/>
                    <a:pt x="281444" y="287655"/>
                  </a:cubicBezTo>
                  <a:cubicBezTo>
                    <a:pt x="318909" y="297815"/>
                    <a:pt x="320814" y="297815"/>
                    <a:pt x="345579" y="276225"/>
                  </a:cubicBezTo>
                  <a:cubicBezTo>
                    <a:pt x="369709" y="259080"/>
                    <a:pt x="380504" y="287655"/>
                    <a:pt x="414159" y="257175"/>
                  </a:cubicBezTo>
                  <a:cubicBezTo>
                    <a:pt x="501154" y="334010"/>
                    <a:pt x="394474" y="136525"/>
                    <a:pt x="369709" y="156845"/>
                  </a:cubicBezTo>
                  <a:cubicBezTo>
                    <a:pt x="384314" y="175895"/>
                    <a:pt x="384314" y="196850"/>
                    <a:pt x="379234" y="217805"/>
                  </a:cubicBezTo>
                  <a:cubicBezTo>
                    <a:pt x="368439" y="223520"/>
                    <a:pt x="359549" y="227965"/>
                    <a:pt x="349389" y="233045"/>
                  </a:cubicBezTo>
                  <a:cubicBezTo>
                    <a:pt x="349389" y="241935"/>
                    <a:pt x="349389" y="250190"/>
                    <a:pt x="349389" y="258445"/>
                  </a:cubicBezTo>
                  <a:close/>
                  <a:moveTo>
                    <a:pt x="311289" y="781685"/>
                  </a:moveTo>
                  <a:cubicBezTo>
                    <a:pt x="221754" y="765175"/>
                    <a:pt x="239534" y="797560"/>
                    <a:pt x="234454" y="698500"/>
                  </a:cubicBezTo>
                  <a:cubicBezTo>
                    <a:pt x="219214" y="720090"/>
                    <a:pt x="230644" y="746125"/>
                    <a:pt x="213499" y="765175"/>
                  </a:cubicBezTo>
                  <a:cubicBezTo>
                    <a:pt x="205244" y="761365"/>
                    <a:pt x="196989" y="756920"/>
                    <a:pt x="189369" y="753745"/>
                  </a:cubicBezTo>
                  <a:cubicBezTo>
                    <a:pt x="132854" y="764540"/>
                    <a:pt x="122694" y="769620"/>
                    <a:pt x="115709" y="788035"/>
                  </a:cubicBezTo>
                  <a:cubicBezTo>
                    <a:pt x="178574" y="794385"/>
                    <a:pt x="254774" y="810895"/>
                    <a:pt x="311289" y="781685"/>
                  </a:cubicBezTo>
                  <a:close/>
                  <a:moveTo>
                    <a:pt x="34429" y="252095"/>
                  </a:moveTo>
                  <a:cubicBezTo>
                    <a:pt x="6489" y="302895"/>
                    <a:pt x="9664" y="356870"/>
                    <a:pt x="39509" y="404495"/>
                  </a:cubicBezTo>
                  <a:cubicBezTo>
                    <a:pt x="31889" y="368935"/>
                    <a:pt x="53479" y="352425"/>
                    <a:pt x="78879" y="331470"/>
                  </a:cubicBezTo>
                  <a:cubicBezTo>
                    <a:pt x="64909" y="305435"/>
                    <a:pt x="50939" y="281305"/>
                    <a:pt x="34429" y="252095"/>
                  </a:cubicBezTo>
                  <a:close/>
                  <a:moveTo>
                    <a:pt x="259854" y="602615"/>
                  </a:moveTo>
                  <a:cubicBezTo>
                    <a:pt x="205879" y="591185"/>
                    <a:pt x="151269" y="582930"/>
                    <a:pt x="104279" y="551815"/>
                  </a:cubicBezTo>
                  <a:cubicBezTo>
                    <a:pt x="93484" y="545465"/>
                    <a:pt x="82689" y="538480"/>
                    <a:pt x="66179" y="544195"/>
                  </a:cubicBezTo>
                  <a:cubicBezTo>
                    <a:pt x="116979" y="590550"/>
                    <a:pt x="191909" y="628650"/>
                    <a:pt x="259854" y="602615"/>
                  </a:cubicBezTo>
                  <a:close/>
                  <a:moveTo>
                    <a:pt x="372249" y="408940"/>
                  </a:moveTo>
                  <a:cubicBezTo>
                    <a:pt x="360184" y="434975"/>
                    <a:pt x="317639" y="460375"/>
                    <a:pt x="330974" y="486410"/>
                  </a:cubicBezTo>
                  <a:cubicBezTo>
                    <a:pt x="354469" y="474345"/>
                    <a:pt x="376059" y="459105"/>
                    <a:pt x="390029" y="434975"/>
                  </a:cubicBezTo>
                  <a:cubicBezTo>
                    <a:pt x="387489" y="422910"/>
                    <a:pt x="383044" y="414020"/>
                    <a:pt x="372249" y="408940"/>
                  </a:cubicBezTo>
                  <a:close/>
                  <a:moveTo>
                    <a:pt x="172859" y="144145"/>
                  </a:moveTo>
                  <a:cubicBezTo>
                    <a:pt x="151904" y="118745"/>
                    <a:pt x="120154" y="129540"/>
                    <a:pt x="109994" y="155575"/>
                  </a:cubicBezTo>
                  <a:cubicBezTo>
                    <a:pt x="132854" y="161925"/>
                    <a:pt x="150634" y="152400"/>
                    <a:pt x="172859" y="144145"/>
                  </a:cubicBezTo>
                  <a:close/>
                  <a:moveTo>
                    <a:pt x="92214" y="161290"/>
                  </a:moveTo>
                  <a:cubicBezTo>
                    <a:pt x="76339" y="176530"/>
                    <a:pt x="62369" y="186690"/>
                    <a:pt x="59829" y="206375"/>
                  </a:cubicBezTo>
                  <a:cubicBezTo>
                    <a:pt x="106184" y="216535"/>
                    <a:pt x="99834" y="196215"/>
                    <a:pt x="92214" y="161290"/>
                  </a:cubicBezTo>
                  <a:close/>
                  <a:moveTo>
                    <a:pt x="342404" y="28575"/>
                  </a:moveTo>
                  <a:cubicBezTo>
                    <a:pt x="351294" y="37465"/>
                    <a:pt x="362089" y="39370"/>
                    <a:pt x="374154" y="41910"/>
                  </a:cubicBezTo>
                  <a:cubicBezTo>
                    <a:pt x="362089" y="22860"/>
                    <a:pt x="362089" y="22860"/>
                    <a:pt x="342404" y="2857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04" name="Google Shape;504;p9"/>
            <p:cNvSpPr/>
            <p:nvPr/>
          </p:nvSpPr>
          <p:spPr>
            <a:xfrm>
              <a:off x="552323" y="912340"/>
              <a:ext cx="339086" cy="309912"/>
            </a:xfrm>
            <a:custGeom>
              <a:avLst/>
              <a:gdLst/>
              <a:ahLst/>
              <a:cxnLst/>
              <a:rect l="l" t="t" r="r" b="b"/>
              <a:pathLst>
                <a:path w="699146" h="638994" extrusionOk="0">
                  <a:moveTo>
                    <a:pt x="334626" y="637812"/>
                  </a:moveTo>
                  <a:cubicBezTo>
                    <a:pt x="189211" y="651782"/>
                    <a:pt x="48876" y="540022"/>
                    <a:pt x="13317" y="404132"/>
                  </a:cubicBezTo>
                  <a:cubicBezTo>
                    <a:pt x="-46374" y="233317"/>
                    <a:pt x="105392" y="76472"/>
                    <a:pt x="253981" y="15512"/>
                  </a:cubicBezTo>
                  <a:cubicBezTo>
                    <a:pt x="395586" y="-39733"/>
                    <a:pt x="599422" y="61232"/>
                    <a:pt x="675622" y="181882"/>
                  </a:cubicBezTo>
                  <a:cubicBezTo>
                    <a:pt x="770236" y="397782"/>
                    <a:pt x="563861" y="655592"/>
                    <a:pt x="334626" y="637812"/>
                  </a:cubicBezTo>
                  <a:close/>
                  <a:moveTo>
                    <a:pt x="613392" y="131082"/>
                  </a:moveTo>
                  <a:lnTo>
                    <a:pt x="611486" y="131082"/>
                  </a:lnTo>
                  <a:lnTo>
                    <a:pt x="613392" y="131082"/>
                  </a:lnTo>
                  <a:cubicBezTo>
                    <a:pt x="570211" y="82187"/>
                    <a:pt x="497822" y="81552"/>
                    <a:pt x="458451" y="32657"/>
                  </a:cubicBezTo>
                  <a:cubicBezTo>
                    <a:pt x="373361" y="9162"/>
                    <a:pt x="331451" y="164102"/>
                    <a:pt x="314306" y="226967"/>
                  </a:cubicBezTo>
                  <a:cubicBezTo>
                    <a:pt x="346056" y="228872"/>
                    <a:pt x="373997" y="225697"/>
                    <a:pt x="403206" y="239667"/>
                  </a:cubicBezTo>
                  <a:cubicBezTo>
                    <a:pt x="474961" y="249192"/>
                    <a:pt x="436226" y="145052"/>
                    <a:pt x="613392" y="131082"/>
                  </a:cubicBezTo>
                  <a:close/>
                  <a:moveTo>
                    <a:pt x="497822" y="580662"/>
                  </a:moveTo>
                  <a:cubicBezTo>
                    <a:pt x="403206" y="503192"/>
                    <a:pt x="376536" y="373017"/>
                    <a:pt x="411461" y="262527"/>
                  </a:cubicBezTo>
                  <a:cubicBezTo>
                    <a:pt x="356217" y="241572"/>
                    <a:pt x="351136" y="240937"/>
                    <a:pt x="305417" y="250462"/>
                  </a:cubicBezTo>
                  <a:cubicBezTo>
                    <a:pt x="280017" y="369207"/>
                    <a:pt x="273667" y="510812"/>
                    <a:pt x="327006" y="621937"/>
                  </a:cubicBezTo>
                  <a:cubicBezTo>
                    <a:pt x="389236" y="628922"/>
                    <a:pt x="468611" y="609872"/>
                    <a:pt x="497822" y="580662"/>
                  </a:cubicBezTo>
                  <a:close/>
                  <a:moveTo>
                    <a:pt x="224136" y="244747"/>
                  </a:moveTo>
                  <a:cubicBezTo>
                    <a:pt x="207626" y="345077"/>
                    <a:pt x="129522" y="414927"/>
                    <a:pt x="60306" y="475887"/>
                  </a:cubicBezTo>
                  <a:cubicBezTo>
                    <a:pt x="118726" y="541927"/>
                    <a:pt x="194926" y="632732"/>
                    <a:pt x="292717" y="618762"/>
                  </a:cubicBezTo>
                  <a:cubicBezTo>
                    <a:pt x="262872" y="495572"/>
                    <a:pt x="258426" y="366667"/>
                    <a:pt x="280017" y="240937"/>
                  </a:cubicBezTo>
                  <a:cubicBezTo>
                    <a:pt x="259697" y="230142"/>
                    <a:pt x="242551" y="238397"/>
                    <a:pt x="224136" y="244747"/>
                  </a:cubicBezTo>
                  <a:close/>
                  <a:moveTo>
                    <a:pt x="634347" y="444137"/>
                  </a:moveTo>
                  <a:cubicBezTo>
                    <a:pt x="599422" y="357142"/>
                    <a:pt x="534017" y="297452"/>
                    <a:pt x="445117" y="264432"/>
                  </a:cubicBezTo>
                  <a:cubicBezTo>
                    <a:pt x="379711" y="353332"/>
                    <a:pt x="426067" y="494937"/>
                    <a:pt x="506076" y="560342"/>
                  </a:cubicBezTo>
                  <a:cubicBezTo>
                    <a:pt x="565767" y="583202"/>
                    <a:pt x="602597" y="482237"/>
                    <a:pt x="634347" y="444137"/>
                  </a:cubicBezTo>
                  <a:close/>
                  <a:moveTo>
                    <a:pt x="647681" y="409847"/>
                  </a:moveTo>
                  <a:cubicBezTo>
                    <a:pt x="694672" y="340632"/>
                    <a:pt x="688956" y="242207"/>
                    <a:pt x="647681" y="173627"/>
                  </a:cubicBezTo>
                  <a:cubicBezTo>
                    <a:pt x="591167" y="110762"/>
                    <a:pt x="481947" y="178072"/>
                    <a:pt x="458451" y="242842"/>
                  </a:cubicBezTo>
                  <a:cubicBezTo>
                    <a:pt x="527667" y="293642"/>
                    <a:pt x="607677" y="325392"/>
                    <a:pt x="647681" y="409847"/>
                  </a:cubicBezTo>
                  <a:close/>
                  <a:moveTo>
                    <a:pt x="290176" y="219982"/>
                  </a:moveTo>
                  <a:cubicBezTo>
                    <a:pt x="307956" y="145052"/>
                    <a:pt x="356851" y="82187"/>
                    <a:pt x="383522" y="14877"/>
                  </a:cubicBezTo>
                  <a:cubicBezTo>
                    <a:pt x="335261" y="-4808"/>
                    <a:pt x="213976" y="38372"/>
                    <a:pt x="172701" y="84092"/>
                  </a:cubicBezTo>
                  <a:cubicBezTo>
                    <a:pt x="215881" y="116477"/>
                    <a:pt x="213976" y="171087"/>
                    <a:pt x="222231" y="219982"/>
                  </a:cubicBezTo>
                  <a:cubicBezTo>
                    <a:pt x="244456" y="219982"/>
                    <a:pt x="265411" y="219982"/>
                    <a:pt x="290176" y="219982"/>
                  </a:cubicBezTo>
                  <a:close/>
                  <a:moveTo>
                    <a:pt x="194292" y="240302"/>
                  </a:moveTo>
                  <a:cubicBezTo>
                    <a:pt x="140317" y="229507"/>
                    <a:pt x="82531" y="254907"/>
                    <a:pt x="34906" y="279037"/>
                  </a:cubicBezTo>
                  <a:cubicBezTo>
                    <a:pt x="-1924" y="324122"/>
                    <a:pt x="29192" y="402227"/>
                    <a:pt x="50781" y="449217"/>
                  </a:cubicBezTo>
                  <a:cubicBezTo>
                    <a:pt x="120631" y="414927"/>
                    <a:pt x="199372" y="320947"/>
                    <a:pt x="194292" y="240302"/>
                  </a:cubicBezTo>
                  <a:close/>
                  <a:moveTo>
                    <a:pt x="147936" y="100602"/>
                  </a:moveTo>
                  <a:cubicBezTo>
                    <a:pt x="98406" y="135527"/>
                    <a:pt x="46972" y="193947"/>
                    <a:pt x="38081" y="253637"/>
                  </a:cubicBezTo>
                  <a:cubicBezTo>
                    <a:pt x="88881" y="228237"/>
                    <a:pt x="141586" y="224427"/>
                    <a:pt x="193656" y="217442"/>
                  </a:cubicBezTo>
                  <a:cubicBezTo>
                    <a:pt x="200642" y="176167"/>
                    <a:pt x="195561" y="112032"/>
                    <a:pt x="147936" y="10060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05" name="Google Shape;505;p9"/>
            <p:cNvSpPr/>
            <p:nvPr/>
          </p:nvSpPr>
          <p:spPr>
            <a:xfrm rot="-2700000">
              <a:off x="4913658" y="470447"/>
              <a:ext cx="181249" cy="400170"/>
            </a:xfrm>
            <a:custGeom>
              <a:avLst/>
              <a:gdLst/>
              <a:ahLst/>
              <a:cxnLst/>
              <a:rect l="l" t="t" r="r" b="b"/>
              <a:pathLst>
                <a:path w="374196" h="826169" extrusionOk="0">
                  <a:moveTo>
                    <a:pt x="319578" y="542496"/>
                  </a:moveTo>
                  <a:cubicBezTo>
                    <a:pt x="337993" y="538051"/>
                    <a:pt x="360853" y="525986"/>
                    <a:pt x="365933" y="549481"/>
                  </a:cubicBezTo>
                  <a:cubicBezTo>
                    <a:pt x="372283" y="584406"/>
                    <a:pt x="389428" y="625046"/>
                    <a:pt x="341803" y="634571"/>
                  </a:cubicBezTo>
                  <a:cubicBezTo>
                    <a:pt x="344978" y="696801"/>
                    <a:pt x="374823" y="756491"/>
                    <a:pt x="362758" y="819356"/>
                  </a:cubicBezTo>
                  <a:cubicBezTo>
                    <a:pt x="256078" y="683466"/>
                    <a:pt x="252268" y="452961"/>
                    <a:pt x="169718" y="289131"/>
                  </a:cubicBezTo>
                  <a:cubicBezTo>
                    <a:pt x="120823" y="395176"/>
                    <a:pt x="-22052" y="1176861"/>
                    <a:pt x="34463" y="639016"/>
                  </a:cubicBezTo>
                  <a:cubicBezTo>
                    <a:pt x="31288" y="635206"/>
                    <a:pt x="30018" y="632666"/>
                    <a:pt x="28113" y="632666"/>
                  </a:cubicBezTo>
                  <a:cubicBezTo>
                    <a:pt x="-23957" y="623141"/>
                    <a:pt x="12873" y="572341"/>
                    <a:pt x="9698" y="536146"/>
                  </a:cubicBezTo>
                  <a:cubicBezTo>
                    <a:pt x="20493" y="531066"/>
                    <a:pt x="35098" y="532336"/>
                    <a:pt x="47163" y="534241"/>
                  </a:cubicBezTo>
                  <a:cubicBezTo>
                    <a:pt x="79548" y="416131"/>
                    <a:pt x="89708" y="287226"/>
                    <a:pt x="105583" y="164036"/>
                  </a:cubicBezTo>
                  <a:cubicBezTo>
                    <a:pt x="103043" y="132286"/>
                    <a:pt x="128443" y="141811"/>
                    <a:pt x="150033" y="136731"/>
                  </a:cubicBezTo>
                  <a:cubicBezTo>
                    <a:pt x="148128" y="119586"/>
                    <a:pt x="111933" y="3381"/>
                    <a:pt x="143683" y="4016"/>
                  </a:cubicBezTo>
                  <a:cubicBezTo>
                    <a:pt x="226868" y="-22019"/>
                    <a:pt x="207183" y="85296"/>
                    <a:pt x="187498" y="131651"/>
                  </a:cubicBezTo>
                  <a:cubicBezTo>
                    <a:pt x="214168" y="144351"/>
                    <a:pt x="240838" y="139906"/>
                    <a:pt x="242743" y="179911"/>
                  </a:cubicBezTo>
                  <a:cubicBezTo>
                    <a:pt x="263063" y="301196"/>
                    <a:pt x="290368" y="422481"/>
                    <a:pt x="319578" y="542496"/>
                  </a:cubicBezTo>
                  <a:close/>
                  <a:moveTo>
                    <a:pt x="311323" y="649811"/>
                  </a:moveTo>
                  <a:cubicBezTo>
                    <a:pt x="294178" y="503126"/>
                    <a:pt x="253538" y="351996"/>
                    <a:pt x="217978" y="207851"/>
                  </a:cubicBezTo>
                  <a:cubicBezTo>
                    <a:pt x="200833" y="217376"/>
                    <a:pt x="197658" y="242776"/>
                    <a:pt x="186228" y="258651"/>
                  </a:cubicBezTo>
                  <a:cubicBezTo>
                    <a:pt x="236393" y="387556"/>
                    <a:pt x="258618" y="523446"/>
                    <a:pt x="311323" y="649811"/>
                  </a:cubicBezTo>
                  <a:close/>
                  <a:moveTo>
                    <a:pt x="77643" y="517731"/>
                  </a:moveTo>
                  <a:cubicBezTo>
                    <a:pt x="112568" y="444071"/>
                    <a:pt x="112568" y="363426"/>
                    <a:pt x="141778" y="288496"/>
                  </a:cubicBezTo>
                  <a:cubicBezTo>
                    <a:pt x="153208" y="259921"/>
                    <a:pt x="143048" y="230711"/>
                    <a:pt x="123998" y="208486"/>
                  </a:cubicBezTo>
                  <a:cubicBezTo>
                    <a:pt x="100503" y="312626"/>
                    <a:pt x="94788" y="412956"/>
                    <a:pt x="77643" y="517731"/>
                  </a:cubicBezTo>
                  <a:close/>
                  <a:moveTo>
                    <a:pt x="166543" y="240871"/>
                  </a:moveTo>
                  <a:cubicBezTo>
                    <a:pt x="183053" y="211026"/>
                    <a:pt x="205913" y="190706"/>
                    <a:pt x="204008" y="160861"/>
                  </a:cubicBezTo>
                  <a:cubicBezTo>
                    <a:pt x="175433" y="152606"/>
                    <a:pt x="167813" y="152606"/>
                    <a:pt x="141778" y="164671"/>
                  </a:cubicBezTo>
                  <a:cubicBezTo>
                    <a:pt x="145588" y="188801"/>
                    <a:pt x="154478" y="211661"/>
                    <a:pt x="166543" y="240871"/>
                  </a:cubicBezTo>
                  <a:close/>
                  <a:moveTo>
                    <a:pt x="171623" y="104346"/>
                  </a:moveTo>
                  <a:cubicBezTo>
                    <a:pt x="183053" y="73231"/>
                    <a:pt x="181783" y="45291"/>
                    <a:pt x="167813" y="21796"/>
                  </a:cubicBezTo>
                  <a:cubicBezTo>
                    <a:pt x="152573" y="37036"/>
                    <a:pt x="148128" y="94821"/>
                    <a:pt x="171623" y="10434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06" name="Google Shape;506;p9"/>
            <p:cNvSpPr/>
            <p:nvPr/>
          </p:nvSpPr>
          <p:spPr>
            <a:xfrm rot="-1967309">
              <a:off x="27613" y="549243"/>
              <a:ext cx="142154" cy="312221"/>
            </a:xfrm>
            <a:custGeom>
              <a:avLst/>
              <a:gdLst/>
              <a:ahLst/>
              <a:cxnLst/>
              <a:rect l="l" t="t" r="r" b="b"/>
              <a:pathLst>
                <a:path w="293264" h="644114" extrusionOk="0">
                  <a:moveTo>
                    <a:pt x="192317" y="238399"/>
                  </a:moveTo>
                  <a:cubicBezTo>
                    <a:pt x="164377" y="222524"/>
                    <a:pt x="132627" y="214904"/>
                    <a:pt x="98972" y="219349"/>
                  </a:cubicBezTo>
                  <a:cubicBezTo>
                    <a:pt x="129452" y="294914"/>
                    <a:pt x="237402" y="315234"/>
                    <a:pt x="251372" y="404769"/>
                  </a:cubicBezTo>
                  <a:cubicBezTo>
                    <a:pt x="252642" y="460649"/>
                    <a:pt x="311697" y="543834"/>
                    <a:pt x="261532" y="586379"/>
                  </a:cubicBezTo>
                  <a:cubicBezTo>
                    <a:pt x="224067" y="575584"/>
                    <a:pt x="258357" y="527959"/>
                    <a:pt x="234227" y="507004"/>
                  </a:cubicBezTo>
                  <a:cubicBezTo>
                    <a:pt x="194222" y="529864"/>
                    <a:pt x="63412" y="557804"/>
                    <a:pt x="62142" y="603524"/>
                  </a:cubicBezTo>
                  <a:cubicBezTo>
                    <a:pt x="62777" y="619399"/>
                    <a:pt x="64682" y="648609"/>
                    <a:pt x="41187" y="643529"/>
                  </a:cubicBezTo>
                  <a:cubicBezTo>
                    <a:pt x="-4533" y="623209"/>
                    <a:pt x="16422" y="457474"/>
                    <a:pt x="36107" y="414929"/>
                  </a:cubicBezTo>
                  <a:cubicBezTo>
                    <a:pt x="50077" y="373654"/>
                    <a:pt x="121832" y="296819"/>
                    <a:pt x="102782" y="394609"/>
                  </a:cubicBezTo>
                  <a:cubicBezTo>
                    <a:pt x="127547" y="386989"/>
                    <a:pt x="143422" y="371749"/>
                    <a:pt x="161202" y="357779"/>
                  </a:cubicBezTo>
                  <a:cubicBezTo>
                    <a:pt x="144692" y="329204"/>
                    <a:pt x="111037" y="319044"/>
                    <a:pt x="85637" y="299994"/>
                  </a:cubicBezTo>
                  <a:cubicBezTo>
                    <a:pt x="547" y="235859"/>
                    <a:pt x="-10248" y="106954"/>
                    <a:pt x="6897" y="8529"/>
                  </a:cubicBezTo>
                  <a:cubicBezTo>
                    <a:pt x="22772" y="-996"/>
                    <a:pt x="36742" y="-1631"/>
                    <a:pt x="53887" y="2179"/>
                  </a:cubicBezTo>
                  <a:cubicBezTo>
                    <a:pt x="55792" y="13609"/>
                    <a:pt x="57062" y="23769"/>
                    <a:pt x="58332" y="35834"/>
                  </a:cubicBezTo>
                  <a:cubicBezTo>
                    <a:pt x="118022" y="49169"/>
                    <a:pt x="178347" y="68219"/>
                    <a:pt x="239307" y="69489"/>
                  </a:cubicBezTo>
                  <a:cubicBezTo>
                    <a:pt x="248197" y="52344"/>
                    <a:pt x="239942" y="35199"/>
                    <a:pt x="241847" y="16784"/>
                  </a:cubicBezTo>
                  <a:cubicBezTo>
                    <a:pt x="338367" y="-44176"/>
                    <a:pt x="278042" y="223159"/>
                    <a:pt x="230417" y="240939"/>
                  </a:cubicBezTo>
                  <a:cubicBezTo>
                    <a:pt x="215812" y="249829"/>
                    <a:pt x="209462" y="267609"/>
                    <a:pt x="193587" y="273959"/>
                  </a:cubicBezTo>
                  <a:cubicBezTo>
                    <a:pt x="163107" y="281579"/>
                    <a:pt x="175807" y="250464"/>
                    <a:pt x="192317" y="238399"/>
                  </a:cubicBezTo>
                  <a:close/>
                  <a:moveTo>
                    <a:pt x="59602" y="64409"/>
                  </a:moveTo>
                  <a:cubicBezTo>
                    <a:pt x="51347" y="143149"/>
                    <a:pt x="151677" y="122829"/>
                    <a:pt x="202477" y="142514"/>
                  </a:cubicBezTo>
                  <a:cubicBezTo>
                    <a:pt x="236767" y="152039"/>
                    <a:pt x="234862" y="150769"/>
                    <a:pt x="241212" y="114574"/>
                  </a:cubicBezTo>
                  <a:cubicBezTo>
                    <a:pt x="245657" y="81554"/>
                    <a:pt x="196127" y="91079"/>
                    <a:pt x="175172" y="82189"/>
                  </a:cubicBezTo>
                  <a:cubicBezTo>
                    <a:pt x="136437" y="77744"/>
                    <a:pt x="98337" y="58059"/>
                    <a:pt x="59602" y="64409"/>
                  </a:cubicBezTo>
                  <a:close/>
                  <a:moveTo>
                    <a:pt x="217082" y="436519"/>
                  </a:moveTo>
                  <a:cubicBezTo>
                    <a:pt x="169457" y="446044"/>
                    <a:pt x="128182" y="479064"/>
                    <a:pt x="83097" y="497479"/>
                  </a:cubicBezTo>
                  <a:cubicBezTo>
                    <a:pt x="58967" y="507004"/>
                    <a:pt x="61507" y="531134"/>
                    <a:pt x="65317" y="553359"/>
                  </a:cubicBezTo>
                  <a:cubicBezTo>
                    <a:pt x="122467" y="537484"/>
                    <a:pt x="180887" y="512719"/>
                    <a:pt x="229782" y="479699"/>
                  </a:cubicBezTo>
                  <a:cubicBezTo>
                    <a:pt x="232322" y="462554"/>
                    <a:pt x="225972" y="448584"/>
                    <a:pt x="217082" y="436519"/>
                  </a:cubicBezTo>
                  <a:close/>
                  <a:moveTo>
                    <a:pt x="78017" y="185694"/>
                  </a:moveTo>
                  <a:cubicBezTo>
                    <a:pt x="120562" y="199029"/>
                    <a:pt x="173267" y="219349"/>
                    <a:pt x="214542" y="207919"/>
                  </a:cubicBezTo>
                  <a:cubicBezTo>
                    <a:pt x="232957" y="186964"/>
                    <a:pt x="227877" y="167914"/>
                    <a:pt x="201207" y="160929"/>
                  </a:cubicBezTo>
                  <a:cubicBezTo>
                    <a:pt x="158027" y="153944"/>
                    <a:pt x="114847" y="138069"/>
                    <a:pt x="71032" y="136164"/>
                  </a:cubicBezTo>
                  <a:cubicBezTo>
                    <a:pt x="69127" y="160929"/>
                    <a:pt x="69127" y="160929"/>
                    <a:pt x="78017" y="185694"/>
                  </a:cubicBezTo>
                  <a:close/>
                  <a:moveTo>
                    <a:pt x="72302" y="477159"/>
                  </a:moveTo>
                  <a:cubicBezTo>
                    <a:pt x="123102" y="460649"/>
                    <a:pt x="162472" y="436519"/>
                    <a:pt x="205652" y="414294"/>
                  </a:cubicBezTo>
                  <a:cubicBezTo>
                    <a:pt x="202477" y="377464"/>
                    <a:pt x="173902" y="366034"/>
                    <a:pt x="148502" y="391434"/>
                  </a:cubicBezTo>
                  <a:cubicBezTo>
                    <a:pt x="113577" y="415564"/>
                    <a:pt x="72937" y="425089"/>
                    <a:pt x="72302" y="477159"/>
                  </a:cubicBezTo>
                  <a:close/>
                  <a:moveTo>
                    <a:pt x="105322" y="284119"/>
                  </a:moveTo>
                  <a:cubicBezTo>
                    <a:pt x="105957" y="282849"/>
                    <a:pt x="107227" y="282214"/>
                    <a:pt x="107862" y="280944"/>
                  </a:cubicBezTo>
                  <a:cubicBezTo>
                    <a:pt x="40552" y="217444"/>
                    <a:pt x="52617" y="132989"/>
                    <a:pt x="27852" y="52979"/>
                  </a:cubicBezTo>
                  <a:cubicBezTo>
                    <a:pt x="18962" y="131719"/>
                    <a:pt x="35472" y="237129"/>
                    <a:pt x="105322" y="284119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07" name="Google Shape;507;p9"/>
            <p:cNvSpPr/>
            <p:nvPr/>
          </p:nvSpPr>
          <p:spPr>
            <a:xfrm>
              <a:off x="6508977" y="1054156"/>
              <a:ext cx="212880" cy="143991"/>
            </a:xfrm>
            <a:custGeom>
              <a:avLst/>
              <a:gdLst/>
              <a:ahLst/>
              <a:cxnLst/>
              <a:rect l="l" t="t" r="r" b="b"/>
              <a:pathLst>
                <a:path w="575352" h="389164" extrusionOk="0">
                  <a:moveTo>
                    <a:pt x="575352" y="173355"/>
                  </a:moveTo>
                  <a:cubicBezTo>
                    <a:pt x="489627" y="224155"/>
                    <a:pt x="287063" y="336550"/>
                    <a:pt x="285793" y="356235"/>
                  </a:cubicBezTo>
                  <a:cubicBezTo>
                    <a:pt x="285158" y="365760"/>
                    <a:pt x="273093" y="372745"/>
                    <a:pt x="263568" y="368935"/>
                  </a:cubicBezTo>
                  <a:cubicBezTo>
                    <a:pt x="189273" y="366395"/>
                    <a:pt x="106088" y="378460"/>
                    <a:pt x="31793" y="385445"/>
                  </a:cubicBezTo>
                  <a:cubicBezTo>
                    <a:pt x="9568" y="398145"/>
                    <a:pt x="-9482" y="375920"/>
                    <a:pt x="5123" y="354965"/>
                  </a:cubicBezTo>
                  <a:cubicBezTo>
                    <a:pt x="34333" y="295275"/>
                    <a:pt x="47033" y="213995"/>
                    <a:pt x="97198" y="170180"/>
                  </a:cubicBezTo>
                  <a:cubicBezTo>
                    <a:pt x="198163" y="112395"/>
                    <a:pt x="294683" y="47625"/>
                    <a:pt x="400727" y="0"/>
                  </a:cubicBezTo>
                  <a:cubicBezTo>
                    <a:pt x="583608" y="18415"/>
                    <a:pt x="570273" y="-16510"/>
                    <a:pt x="575352" y="173355"/>
                  </a:cubicBezTo>
                  <a:close/>
                  <a:moveTo>
                    <a:pt x="292777" y="199390"/>
                  </a:moveTo>
                  <a:cubicBezTo>
                    <a:pt x="223563" y="208915"/>
                    <a:pt x="154983" y="208280"/>
                    <a:pt x="86402" y="220980"/>
                  </a:cubicBezTo>
                  <a:cubicBezTo>
                    <a:pt x="70527" y="268605"/>
                    <a:pt x="27983" y="310515"/>
                    <a:pt x="32427" y="359410"/>
                  </a:cubicBezTo>
                  <a:cubicBezTo>
                    <a:pt x="98468" y="358775"/>
                    <a:pt x="165143" y="359410"/>
                    <a:pt x="229913" y="343535"/>
                  </a:cubicBezTo>
                  <a:cubicBezTo>
                    <a:pt x="285793" y="323215"/>
                    <a:pt x="275633" y="250190"/>
                    <a:pt x="292777" y="199390"/>
                  </a:cubicBezTo>
                  <a:close/>
                  <a:moveTo>
                    <a:pt x="398188" y="146685"/>
                  </a:moveTo>
                  <a:cubicBezTo>
                    <a:pt x="374693" y="151765"/>
                    <a:pt x="340402" y="168910"/>
                    <a:pt x="320083" y="186055"/>
                  </a:cubicBezTo>
                  <a:cubicBezTo>
                    <a:pt x="314368" y="225425"/>
                    <a:pt x="288968" y="274320"/>
                    <a:pt x="292143" y="320040"/>
                  </a:cubicBezTo>
                  <a:cubicBezTo>
                    <a:pt x="327702" y="303530"/>
                    <a:pt x="361993" y="272415"/>
                    <a:pt x="392473" y="250825"/>
                  </a:cubicBezTo>
                  <a:cubicBezTo>
                    <a:pt x="389933" y="213995"/>
                    <a:pt x="397552" y="181610"/>
                    <a:pt x="398188" y="146685"/>
                  </a:cubicBezTo>
                  <a:close/>
                  <a:moveTo>
                    <a:pt x="115613" y="186055"/>
                  </a:moveTo>
                  <a:cubicBezTo>
                    <a:pt x="167683" y="207010"/>
                    <a:pt x="302302" y="179705"/>
                    <a:pt x="346118" y="135890"/>
                  </a:cubicBezTo>
                  <a:cubicBezTo>
                    <a:pt x="266743" y="97155"/>
                    <a:pt x="180383" y="131445"/>
                    <a:pt x="115613" y="186055"/>
                  </a:cubicBezTo>
                  <a:close/>
                  <a:moveTo>
                    <a:pt x="417238" y="231775"/>
                  </a:moveTo>
                  <a:cubicBezTo>
                    <a:pt x="433748" y="227330"/>
                    <a:pt x="435018" y="226060"/>
                    <a:pt x="435018" y="215265"/>
                  </a:cubicBezTo>
                  <a:cubicBezTo>
                    <a:pt x="431843" y="191135"/>
                    <a:pt x="440733" y="163195"/>
                    <a:pt x="429302" y="140970"/>
                  </a:cubicBezTo>
                  <a:cubicBezTo>
                    <a:pt x="415333" y="166370"/>
                    <a:pt x="410252" y="204470"/>
                    <a:pt x="417238" y="231775"/>
                  </a:cubicBezTo>
                  <a:close/>
                  <a:moveTo>
                    <a:pt x="506138" y="85090"/>
                  </a:moveTo>
                  <a:cubicBezTo>
                    <a:pt x="509948" y="120650"/>
                    <a:pt x="498518" y="147955"/>
                    <a:pt x="507408" y="184785"/>
                  </a:cubicBezTo>
                  <a:cubicBezTo>
                    <a:pt x="526458" y="157480"/>
                    <a:pt x="517568" y="111125"/>
                    <a:pt x="506138" y="85090"/>
                  </a:cubicBezTo>
                  <a:close/>
                  <a:moveTo>
                    <a:pt x="482643" y="190500"/>
                  </a:moveTo>
                  <a:cubicBezTo>
                    <a:pt x="480738" y="159385"/>
                    <a:pt x="497883" y="125095"/>
                    <a:pt x="481373" y="101600"/>
                  </a:cubicBezTo>
                  <a:cubicBezTo>
                    <a:pt x="473118" y="125730"/>
                    <a:pt x="473118" y="147955"/>
                    <a:pt x="482643" y="190500"/>
                  </a:cubicBezTo>
                  <a:close/>
                  <a:moveTo>
                    <a:pt x="453433" y="168275"/>
                  </a:moveTo>
                  <a:cubicBezTo>
                    <a:pt x="445177" y="182880"/>
                    <a:pt x="440098" y="203200"/>
                    <a:pt x="457877" y="212090"/>
                  </a:cubicBezTo>
                  <a:cubicBezTo>
                    <a:pt x="462323" y="194945"/>
                    <a:pt x="461052" y="181610"/>
                    <a:pt x="453433" y="168275"/>
                  </a:cubicBezTo>
                  <a:close/>
                  <a:moveTo>
                    <a:pt x="408348" y="66675"/>
                  </a:moveTo>
                  <a:cubicBezTo>
                    <a:pt x="412158" y="80645"/>
                    <a:pt x="437558" y="79375"/>
                    <a:pt x="453433" y="74930"/>
                  </a:cubicBezTo>
                  <a:cubicBezTo>
                    <a:pt x="437558" y="62865"/>
                    <a:pt x="422952" y="67945"/>
                    <a:pt x="408348" y="66675"/>
                  </a:cubicBezTo>
                  <a:close/>
                  <a:moveTo>
                    <a:pt x="495343" y="48895"/>
                  </a:moveTo>
                  <a:cubicBezTo>
                    <a:pt x="479468" y="37465"/>
                    <a:pt x="471213" y="36195"/>
                    <a:pt x="442638" y="40640"/>
                  </a:cubicBezTo>
                  <a:cubicBezTo>
                    <a:pt x="464227" y="42545"/>
                    <a:pt x="478833" y="53340"/>
                    <a:pt x="495343" y="48895"/>
                  </a:cubicBezTo>
                  <a:close/>
                  <a:moveTo>
                    <a:pt x="335958" y="89535"/>
                  </a:moveTo>
                  <a:cubicBezTo>
                    <a:pt x="321352" y="76200"/>
                    <a:pt x="305477" y="73025"/>
                    <a:pt x="293413" y="88900"/>
                  </a:cubicBezTo>
                  <a:cubicBezTo>
                    <a:pt x="308652" y="92710"/>
                    <a:pt x="320718" y="92710"/>
                    <a:pt x="335958" y="89535"/>
                  </a:cubicBezTo>
                  <a:close/>
                  <a:moveTo>
                    <a:pt x="539793" y="65405"/>
                  </a:moveTo>
                  <a:cubicBezTo>
                    <a:pt x="527727" y="76200"/>
                    <a:pt x="528363" y="81280"/>
                    <a:pt x="540427" y="92075"/>
                  </a:cubicBezTo>
                  <a:cubicBezTo>
                    <a:pt x="543602" y="83185"/>
                    <a:pt x="544873" y="74295"/>
                    <a:pt x="539793" y="6540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08" name="Google Shape;508;p9"/>
            <p:cNvSpPr/>
            <p:nvPr/>
          </p:nvSpPr>
          <p:spPr>
            <a:xfrm>
              <a:off x="4683118" y="1001445"/>
              <a:ext cx="272854" cy="185024"/>
            </a:xfrm>
            <a:custGeom>
              <a:avLst/>
              <a:gdLst/>
              <a:ahLst/>
              <a:cxnLst/>
              <a:rect l="l" t="t" r="r" b="b"/>
              <a:pathLst>
                <a:path w="620122" h="420510" extrusionOk="0">
                  <a:moveTo>
                    <a:pt x="1362" y="54610"/>
                  </a:moveTo>
                  <a:cubicBezTo>
                    <a:pt x="-31023" y="-68580"/>
                    <a:pt x="523967" y="55245"/>
                    <a:pt x="605247" y="54610"/>
                  </a:cubicBezTo>
                  <a:cubicBezTo>
                    <a:pt x="675732" y="78740"/>
                    <a:pt x="469992" y="177800"/>
                    <a:pt x="522062" y="355600"/>
                  </a:cubicBezTo>
                  <a:cubicBezTo>
                    <a:pt x="492217" y="360045"/>
                    <a:pt x="461102" y="331470"/>
                    <a:pt x="433162" y="323850"/>
                  </a:cubicBezTo>
                  <a:cubicBezTo>
                    <a:pt x="398237" y="328930"/>
                    <a:pt x="342992" y="455930"/>
                    <a:pt x="327752" y="410845"/>
                  </a:cubicBezTo>
                  <a:cubicBezTo>
                    <a:pt x="228057" y="287020"/>
                    <a:pt x="113757" y="169545"/>
                    <a:pt x="1362" y="54610"/>
                  </a:cubicBezTo>
                  <a:close/>
                  <a:moveTo>
                    <a:pt x="591277" y="78740"/>
                  </a:moveTo>
                  <a:cubicBezTo>
                    <a:pt x="418557" y="50800"/>
                    <a:pt x="245837" y="13335"/>
                    <a:pt x="69942" y="28575"/>
                  </a:cubicBezTo>
                  <a:cubicBezTo>
                    <a:pt x="217262" y="83820"/>
                    <a:pt x="363947" y="134620"/>
                    <a:pt x="513807" y="186055"/>
                  </a:cubicBezTo>
                  <a:cubicBezTo>
                    <a:pt x="542382" y="154305"/>
                    <a:pt x="569052" y="120650"/>
                    <a:pt x="591277" y="78740"/>
                  </a:cubicBezTo>
                  <a:close/>
                  <a:moveTo>
                    <a:pt x="443957" y="267335"/>
                  </a:moveTo>
                  <a:cubicBezTo>
                    <a:pt x="319497" y="199390"/>
                    <a:pt x="185512" y="113665"/>
                    <a:pt x="57242" y="74930"/>
                  </a:cubicBezTo>
                  <a:cubicBezTo>
                    <a:pt x="154397" y="174625"/>
                    <a:pt x="238852" y="289560"/>
                    <a:pt x="344897" y="379095"/>
                  </a:cubicBezTo>
                  <a:cubicBezTo>
                    <a:pt x="380457" y="344170"/>
                    <a:pt x="414747" y="311150"/>
                    <a:pt x="443957" y="267335"/>
                  </a:cubicBezTo>
                  <a:close/>
                  <a:moveTo>
                    <a:pt x="494122" y="207010"/>
                  </a:moveTo>
                  <a:cubicBezTo>
                    <a:pt x="380457" y="167640"/>
                    <a:pt x="263617" y="100330"/>
                    <a:pt x="146777" y="87630"/>
                  </a:cubicBezTo>
                  <a:cubicBezTo>
                    <a:pt x="262347" y="134620"/>
                    <a:pt x="363947" y="216535"/>
                    <a:pt x="484597" y="246380"/>
                  </a:cubicBezTo>
                  <a:cubicBezTo>
                    <a:pt x="480787" y="264795"/>
                    <a:pt x="472532" y="281305"/>
                    <a:pt x="490947" y="292735"/>
                  </a:cubicBezTo>
                  <a:cubicBezTo>
                    <a:pt x="503012" y="251460"/>
                    <a:pt x="502377" y="238125"/>
                    <a:pt x="494122" y="20701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09" name="Google Shape;509;p9"/>
            <p:cNvSpPr/>
            <p:nvPr/>
          </p:nvSpPr>
          <p:spPr>
            <a:xfrm rot="3663599">
              <a:off x="5966469" y="976075"/>
              <a:ext cx="204754" cy="377157"/>
            </a:xfrm>
            <a:custGeom>
              <a:avLst/>
              <a:gdLst/>
              <a:ahLst/>
              <a:cxnLst/>
              <a:rect l="l" t="t" r="r" b="b"/>
              <a:pathLst>
                <a:path w="421613" h="776612" extrusionOk="0">
                  <a:moveTo>
                    <a:pt x="99839" y="349282"/>
                  </a:moveTo>
                  <a:cubicBezTo>
                    <a:pt x="-9381" y="246412"/>
                    <a:pt x="19194" y="15272"/>
                    <a:pt x="189374" y="32"/>
                  </a:cubicBezTo>
                  <a:cubicBezTo>
                    <a:pt x="381144" y="-3143"/>
                    <a:pt x="497984" y="232442"/>
                    <a:pt x="363999" y="377222"/>
                  </a:cubicBezTo>
                  <a:cubicBezTo>
                    <a:pt x="448453" y="504222"/>
                    <a:pt x="402734" y="743617"/>
                    <a:pt x="235728" y="773462"/>
                  </a:cubicBezTo>
                  <a:cubicBezTo>
                    <a:pt x="125874" y="796957"/>
                    <a:pt x="24909" y="684562"/>
                    <a:pt x="4589" y="585502"/>
                  </a:cubicBezTo>
                  <a:cubicBezTo>
                    <a:pt x="-17001" y="491522"/>
                    <a:pt x="41419" y="414052"/>
                    <a:pt x="99839" y="349282"/>
                  </a:cubicBezTo>
                  <a:close/>
                  <a:moveTo>
                    <a:pt x="113174" y="363887"/>
                  </a:moveTo>
                  <a:cubicBezTo>
                    <a:pt x="60469" y="429927"/>
                    <a:pt x="-6206" y="502317"/>
                    <a:pt x="28084" y="594392"/>
                  </a:cubicBezTo>
                  <a:cubicBezTo>
                    <a:pt x="55389" y="680117"/>
                    <a:pt x="137939" y="773462"/>
                    <a:pt x="236999" y="755047"/>
                  </a:cubicBezTo>
                  <a:cubicBezTo>
                    <a:pt x="372253" y="724567"/>
                    <a:pt x="403369" y="568357"/>
                    <a:pt x="375428" y="450247"/>
                  </a:cubicBezTo>
                  <a:cubicBezTo>
                    <a:pt x="371619" y="427387"/>
                    <a:pt x="367809" y="403257"/>
                    <a:pt x="340503" y="395002"/>
                  </a:cubicBezTo>
                  <a:cubicBezTo>
                    <a:pt x="330344" y="400082"/>
                    <a:pt x="316374" y="404527"/>
                    <a:pt x="306214" y="412782"/>
                  </a:cubicBezTo>
                  <a:cubicBezTo>
                    <a:pt x="292244" y="424212"/>
                    <a:pt x="276369" y="408337"/>
                    <a:pt x="263669" y="418497"/>
                  </a:cubicBezTo>
                  <a:cubicBezTo>
                    <a:pt x="206519" y="425482"/>
                    <a:pt x="159528" y="398177"/>
                    <a:pt x="113174" y="363887"/>
                  </a:cubicBezTo>
                  <a:close/>
                  <a:moveTo>
                    <a:pt x="343678" y="364522"/>
                  </a:moveTo>
                  <a:cubicBezTo>
                    <a:pt x="427499" y="287052"/>
                    <a:pt x="415434" y="127032"/>
                    <a:pt x="317009" y="67342"/>
                  </a:cubicBezTo>
                  <a:cubicBezTo>
                    <a:pt x="218584" y="-10128"/>
                    <a:pt x="108728" y="4477"/>
                    <a:pt x="61739" y="125762"/>
                  </a:cubicBezTo>
                  <a:cubicBezTo>
                    <a:pt x="49039" y="190532"/>
                    <a:pt x="59199" y="321977"/>
                    <a:pt x="138574" y="332772"/>
                  </a:cubicBezTo>
                  <a:cubicBezTo>
                    <a:pt x="207789" y="290227"/>
                    <a:pt x="282719" y="322612"/>
                    <a:pt x="343678" y="364522"/>
                  </a:cubicBezTo>
                  <a:close/>
                  <a:moveTo>
                    <a:pt x="318914" y="379127"/>
                  </a:moveTo>
                  <a:cubicBezTo>
                    <a:pt x="306849" y="365792"/>
                    <a:pt x="294784" y="353727"/>
                    <a:pt x="273828" y="349282"/>
                  </a:cubicBezTo>
                  <a:cubicBezTo>
                    <a:pt x="280178" y="372777"/>
                    <a:pt x="291609" y="400717"/>
                    <a:pt x="318914" y="379127"/>
                  </a:cubicBezTo>
                  <a:close/>
                  <a:moveTo>
                    <a:pt x="211599" y="382302"/>
                  </a:moveTo>
                  <a:cubicBezTo>
                    <a:pt x="208424" y="357537"/>
                    <a:pt x="203344" y="315627"/>
                    <a:pt x="179849" y="340392"/>
                  </a:cubicBezTo>
                  <a:cubicBezTo>
                    <a:pt x="191278" y="353092"/>
                    <a:pt x="196994" y="369602"/>
                    <a:pt x="211599" y="382302"/>
                  </a:cubicBezTo>
                  <a:close/>
                  <a:moveTo>
                    <a:pt x="265574" y="395637"/>
                  </a:moveTo>
                  <a:cubicBezTo>
                    <a:pt x="251603" y="373412"/>
                    <a:pt x="248428" y="351822"/>
                    <a:pt x="233189" y="341027"/>
                  </a:cubicBezTo>
                  <a:cubicBezTo>
                    <a:pt x="229378" y="361982"/>
                    <a:pt x="236999" y="377222"/>
                    <a:pt x="265574" y="395637"/>
                  </a:cubicBezTo>
                  <a:close/>
                  <a:moveTo>
                    <a:pt x="167784" y="366427"/>
                  </a:moveTo>
                  <a:cubicBezTo>
                    <a:pt x="165244" y="354997"/>
                    <a:pt x="156989" y="341027"/>
                    <a:pt x="146828" y="349917"/>
                  </a:cubicBezTo>
                  <a:cubicBezTo>
                    <a:pt x="147464" y="361347"/>
                    <a:pt x="156989" y="368332"/>
                    <a:pt x="167784" y="36642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10" name="Google Shape;510;p9"/>
            <p:cNvSpPr/>
            <p:nvPr/>
          </p:nvSpPr>
          <p:spPr>
            <a:xfrm rot="-3368760">
              <a:off x="5437768" y="638636"/>
              <a:ext cx="351278" cy="93987"/>
            </a:xfrm>
            <a:custGeom>
              <a:avLst/>
              <a:gdLst/>
              <a:ahLst/>
              <a:cxnLst/>
              <a:rect l="l" t="t" r="r" b="b"/>
              <a:pathLst>
                <a:path w="724776" h="193920" extrusionOk="0">
                  <a:moveTo>
                    <a:pt x="536612" y="138058"/>
                  </a:moveTo>
                  <a:cubicBezTo>
                    <a:pt x="412787" y="137423"/>
                    <a:pt x="278168" y="171713"/>
                    <a:pt x="151168" y="192033"/>
                  </a:cubicBezTo>
                  <a:cubicBezTo>
                    <a:pt x="124497" y="199653"/>
                    <a:pt x="-29807" y="184413"/>
                    <a:pt x="5118" y="142503"/>
                  </a:cubicBezTo>
                  <a:cubicBezTo>
                    <a:pt x="118783" y="37093"/>
                    <a:pt x="265468" y="56778"/>
                    <a:pt x="408978" y="32013"/>
                  </a:cubicBezTo>
                  <a:cubicBezTo>
                    <a:pt x="490258" y="33283"/>
                    <a:pt x="579158" y="-16882"/>
                    <a:pt x="655358" y="5978"/>
                  </a:cubicBezTo>
                  <a:cubicBezTo>
                    <a:pt x="675043" y="28203"/>
                    <a:pt x="713143" y="-12437"/>
                    <a:pt x="722033" y="26933"/>
                  </a:cubicBezTo>
                  <a:cubicBezTo>
                    <a:pt x="725208" y="40268"/>
                    <a:pt x="727747" y="54238"/>
                    <a:pt x="716953" y="68208"/>
                  </a:cubicBezTo>
                  <a:cubicBezTo>
                    <a:pt x="673137" y="67573"/>
                    <a:pt x="667422" y="106943"/>
                    <a:pt x="643928" y="137423"/>
                  </a:cubicBezTo>
                  <a:cubicBezTo>
                    <a:pt x="555662" y="152663"/>
                    <a:pt x="452793" y="199653"/>
                    <a:pt x="367068" y="192033"/>
                  </a:cubicBezTo>
                  <a:cubicBezTo>
                    <a:pt x="370878" y="153933"/>
                    <a:pt x="501053" y="157108"/>
                    <a:pt x="536612" y="138058"/>
                  </a:cubicBezTo>
                  <a:close/>
                  <a:moveTo>
                    <a:pt x="388658" y="121548"/>
                  </a:moveTo>
                  <a:cubicBezTo>
                    <a:pt x="450887" y="124723"/>
                    <a:pt x="612812" y="113928"/>
                    <a:pt x="651547" y="66303"/>
                  </a:cubicBezTo>
                  <a:cubicBezTo>
                    <a:pt x="658533" y="42808"/>
                    <a:pt x="636943" y="18043"/>
                    <a:pt x="613447" y="21218"/>
                  </a:cubicBezTo>
                  <a:cubicBezTo>
                    <a:pt x="537883" y="43443"/>
                    <a:pt x="438822" y="31378"/>
                    <a:pt x="374053" y="70748"/>
                  </a:cubicBezTo>
                  <a:cubicBezTo>
                    <a:pt x="377862" y="86623"/>
                    <a:pt x="382943" y="103133"/>
                    <a:pt x="388658" y="121548"/>
                  </a:cubicBezTo>
                  <a:close/>
                  <a:moveTo>
                    <a:pt x="347383" y="65668"/>
                  </a:moveTo>
                  <a:cubicBezTo>
                    <a:pt x="275628" y="73288"/>
                    <a:pt x="201968" y="68843"/>
                    <a:pt x="133387" y="91703"/>
                  </a:cubicBezTo>
                  <a:cubicBezTo>
                    <a:pt x="131483" y="119008"/>
                    <a:pt x="132753" y="145678"/>
                    <a:pt x="144818" y="169808"/>
                  </a:cubicBezTo>
                  <a:cubicBezTo>
                    <a:pt x="207047" y="142503"/>
                    <a:pt x="415962" y="182508"/>
                    <a:pt x="347383" y="65668"/>
                  </a:cubicBezTo>
                  <a:close/>
                  <a:moveTo>
                    <a:pt x="106083" y="110118"/>
                  </a:moveTo>
                  <a:cubicBezTo>
                    <a:pt x="81318" y="115198"/>
                    <a:pt x="37503" y="132978"/>
                    <a:pt x="52743" y="161553"/>
                  </a:cubicBezTo>
                  <a:cubicBezTo>
                    <a:pt x="71158" y="167903"/>
                    <a:pt x="90208" y="171078"/>
                    <a:pt x="111797" y="169808"/>
                  </a:cubicBezTo>
                  <a:cubicBezTo>
                    <a:pt x="115608" y="148218"/>
                    <a:pt x="114972" y="129803"/>
                    <a:pt x="106083" y="110118"/>
                  </a:cubicBezTo>
                  <a:close/>
                  <a:moveTo>
                    <a:pt x="680122" y="49793"/>
                  </a:moveTo>
                  <a:cubicBezTo>
                    <a:pt x="687743" y="47253"/>
                    <a:pt x="701712" y="49158"/>
                    <a:pt x="699172" y="37728"/>
                  </a:cubicBezTo>
                  <a:cubicBezTo>
                    <a:pt x="692187" y="30743"/>
                    <a:pt x="679487" y="37093"/>
                    <a:pt x="680122" y="4979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11" name="Google Shape;511;p9"/>
            <p:cNvSpPr/>
            <p:nvPr/>
          </p:nvSpPr>
          <p:spPr>
            <a:xfrm rot="3013936">
              <a:off x="1856192" y="906044"/>
              <a:ext cx="112704" cy="289910"/>
            </a:xfrm>
            <a:custGeom>
              <a:avLst/>
              <a:gdLst/>
              <a:ahLst/>
              <a:cxnLst/>
              <a:rect l="l" t="t" r="r" b="b"/>
              <a:pathLst>
                <a:path w="232561" h="598221" extrusionOk="0">
                  <a:moveTo>
                    <a:pt x="113282" y="495986"/>
                  </a:moveTo>
                  <a:cubicBezTo>
                    <a:pt x="77722" y="519481"/>
                    <a:pt x="56132" y="585521"/>
                    <a:pt x="22477" y="598221"/>
                  </a:cubicBezTo>
                  <a:cubicBezTo>
                    <a:pt x="-37848" y="484556"/>
                    <a:pt x="39622" y="335966"/>
                    <a:pt x="64388" y="215316"/>
                  </a:cubicBezTo>
                  <a:cubicBezTo>
                    <a:pt x="82802" y="153086"/>
                    <a:pt x="100582" y="90856"/>
                    <a:pt x="115822" y="27991"/>
                  </a:cubicBezTo>
                  <a:cubicBezTo>
                    <a:pt x="125982" y="-24714"/>
                    <a:pt x="192657" y="10846"/>
                    <a:pt x="223772" y="23546"/>
                  </a:cubicBezTo>
                  <a:cubicBezTo>
                    <a:pt x="247268" y="47041"/>
                    <a:pt x="216788" y="92761"/>
                    <a:pt x="211707" y="121971"/>
                  </a:cubicBezTo>
                  <a:cubicBezTo>
                    <a:pt x="177418" y="245161"/>
                    <a:pt x="139952" y="370891"/>
                    <a:pt x="113282" y="495986"/>
                  </a:cubicBezTo>
                  <a:close/>
                  <a:moveTo>
                    <a:pt x="45338" y="459156"/>
                  </a:moveTo>
                  <a:cubicBezTo>
                    <a:pt x="74547" y="330886"/>
                    <a:pt x="116457" y="203886"/>
                    <a:pt x="145668" y="76886"/>
                  </a:cubicBezTo>
                  <a:cubicBezTo>
                    <a:pt x="109472" y="78156"/>
                    <a:pt x="92963" y="222301"/>
                    <a:pt x="77088" y="257861"/>
                  </a:cubicBezTo>
                  <a:cubicBezTo>
                    <a:pt x="76452" y="295961"/>
                    <a:pt x="252" y="454076"/>
                    <a:pt x="45972" y="458521"/>
                  </a:cubicBezTo>
                  <a:cubicBezTo>
                    <a:pt x="56768" y="469316"/>
                    <a:pt x="69468" y="475666"/>
                    <a:pt x="85977" y="474396"/>
                  </a:cubicBezTo>
                  <a:cubicBezTo>
                    <a:pt x="99313" y="448996"/>
                    <a:pt x="223772" y="55296"/>
                    <a:pt x="175513" y="85776"/>
                  </a:cubicBezTo>
                  <a:cubicBezTo>
                    <a:pt x="122807" y="140386"/>
                    <a:pt x="105027" y="464871"/>
                    <a:pt x="45338" y="459156"/>
                  </a:cubicBezTo>
                  <a:close/>
                  <a:moveTo>
                    <a:pt x="202818" y="67361"/>
                  </a:moveTo>
                  <a:cubicBezTo>
                    <a:pt x="204722" y="55296"/>
                    <a:pt x="205357" y="47676"/>
                    <a:pt x="206627" y="40691"/>
                  </a:cubicBezTo>
                  <a:cubicBezTo>
                    <a:pt x="183768" y="22276"/>
                    <a:pt x="139318" y="7671"/>
                    <a:pt x="136777" y="48311"/>
                  </a:cubicBezTo>
                  <a:cubicBezTo>
                    <a:pt x="156463" y="61011"/>
                    <a:pt x="178052" y="61646"/>
                    <a:pt x="202818" y="67361"/>
                  </a:cubicBezTo>
                  <a:close/>
                  <a:moveTo>
                    <a:pt x="28193" y="481381"/>
                  </a:moveTo>
                  <a:cubicBezTo>
                    <a:pt x="20572" y="551231"/>
                    <a:pt x="45338" y="558216"/>
                    <a:pt x="77088" y="497891"/>
                  </a:cubicBezTo>
                  <a:cubicBezTo>
                    <a:pt x="61847" y="488366"/>
                    <a:pt x="45972" y="487096"/>
                    <a:pt x="28193" y="481381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12" name="Google Shape;512;p9"/>
            <p:cNvSpPr/>
            <p:nvPr/>
          </p:nvSpPr>
          <p:spPr>
            <a:xfrm rot="2198047">
              <a:off x="3510054" y="793341"/>
              <a:ext cx="140231" cy="367055"/>
            </a:xfrm>
            <a:custGeom>
              <a:avLst/>
              <a:gdLst/>
              <a:ahLst/>
              <a:cxnLst/>
              <a:rect l="l" t="t" r="r" b="b"/>
              <a:pathLst>
                <a:path w="288538" h="755251" extrusionOk="0">
                  <a:moveTo>
                    <a:pt x="159385" y="203835"/>
                  </a:moveTo>
                  <a:cubicBezTo>
                    <a:pt x="135890" y="116840"/>
                    <a:pt x="239395" y="74295"/>
                    <a:pt x="262890" y="0"/>
                  </a:cubicBezTo>
                  <a:cubicBezTo>
                    <a:pt x="320675" y="52070"/>
                    <a:pt x="269240" y="174625"/>
                    <a:pt x="222250" y="224155"/>
                  </a:cubicBezTo>
                  <a:cubicBezTo>
                    <a:pt x="234950" y="327660"/>
                    <a:pt x="174625" y="408305"/>
                    <a:pt x="143510" y="500380"/>
                  </a:cubicBezTo>
                  <a:cubicBezTo>
                    <a:pt x="127635" y="528955"/>
                    <a:pt x="31750" y="815975"/>
                    <a:pt x="0" y="743585"/>
                  </a:cubicBezTo>
                  <a:cubicBezTo>
                    <a:pt x="43180" y="565150"/>
                    <a:pt x="33020" y="346710"/>
                    <a:pt x="159385" y="203835"/>
                  </a:cubicBezTo>
                  <a:close/>
                  <a:moveTo>
                    <a:pt x="43180" y="661035"/>
                  </a:moveTo>
                  <a:cubicBezTo>
                    <a:pt x="103505" y="576580"/>
                    <a:pt x="121920" y="466725"/>
                    <a:pt x="172085" y="375285"/>
                  </a:cubicBezTo>
                  <a:cubicBezTo>
                    <a:pt x="180340" y="353060"/>
                    <a:pt x="195580" y="327025"/>
                    <a:pt x="191135" y="303530"/>
                  </a:cubicBezTo>
                  <a:cubicBezTo>
                    <a:pt x="171450" y="297815"/>
                    <a:pt x="151765" y="292735"/>
                    <a:pt x="130810" y="287020"/>
                  </a:cubicBezTo>
                  <a:cubicBezTo>
                    <a:pt x="74295" y="403225"/>
                    <a:pt x="55880" y="534035"/>
                    <a:pt x="43180" y="661035"/>
                  </a:cubicBezTo>
                  <a:close/>
                  <a:moveTo>
                    <a:pt x="261620" y="67945"/>
                  </a:moveTo>
                  <a:cubicBezTo>
                    <a:pt x="259715" y="67310"/>
                    <a:pt x="257175" y="66040"/>
                    <a:pt x="255270" y="65405"/>
                  </a:cubicBezTo>
                  <a:cubicBezTo>
                    <a:pt x="223520" y="100965"/>
                    <a:pt x="139700" y="176530"/>
                    <a:pt x="197485" y="217805"/>
                  </a:cubicBezTo>
                  <a:cubicBezTo>
                    <a:pt x="239395" y="175260"/>
                    <a:pt x="261620" y="126365"/>
                    <a:pt x="261620" y="67945"/>
                  </a:cubicBezTo>
                  <a:close/>
                  <a:moveTo>
                    <a:pt x="194945" y="281305"/>
                  </a:moveTo>
                  <a:cubicBezTo>
                    <a:pt x="201295" y="267970"/>
                    <a:pt x="201930" y="255905"/>
                    <a:pt x="198120" y="244475"/>
                  </a:cubicBezTo>
                  <a:cubicBezTo>
                    <a:pt x="167640" y="227330"/>
                    <a:pt x="156210" y="233045"/>
                    <a:pt x="146685" y="267335"/>
                  </a:cubicBezTo>
                  <a:cubicBezTo>
                    <a:pt x="158750" y="282575"/>
                    <a:pt x="175260" y="283210"/>
                    <a:pt x="194945" y="28130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13" name="Google Shape;513;p9"/>
            <p:cNvSpPr/>
            <p:nvPr/>
          </p:nvSpPr>
          <p:spPr>
            <a:xfrm rot="9906392">
              <a:off x="7295836" y="1033664"/>
              <a:ext cx="191420" cy="182909"/>
            </a:xfrm>
            <a:custGeom>
              <a:avLst/>
              <a:gdLst/>
              <a:ahLst/>
              <a:cxnLst/>
              <a:rect l="l" t="t" r="r" b="b"/>
              <a:pathLst>
                <a:path w="393594" h="376095" extrusionOk="0">
                  <a:moveTo>
                    <a:pt x="214418" y="305042"/>
                  </a:moveTo>
                  <a:cubicBezTo>
                    <a:pt x="268393" y="256783"/>
                    <a:pt x="326179" y="286627"/>
                    <a:pt x="373168" y="327902"/>
                  </a:cubicBezTo>
                  <a:cubicBezTo>
                    <a:pt x="334433" y="348222"/>
                    <a:pt x="287443" y="358383"/>
                    <a:pt x="242358" y="352667"/>
                  </a:cubicBezTo>
                  <a:cubicBezTo>
                    <a:pt x="242358" y="360922"/>
                    <a:pt x="242358" y="367908"/>
                    <a:pt x="242358" y="374892"/>
                  </a:cubicBezTo>
                  <a:cubicBezTo>
                    <a:pt x="208704" y="387592"/>
                    <a:pt x="190289" y="296152"/>
                    <a:pt x="189654" y="269483"/>
                  </a:cubicBezTo>
                  <a:cubicBezTo>
                    <a:pt x="-846" y="341237"/>
                    <a:pt x="-74507" y="101208"/>
                    <a:pt x="94404" y="17387"/>
                  </a:cubicBezTo>
                  <a:cubicBezTo>
                    <a:pt x="178858" y="4052"/>
                    <a:pt x="289983" y="-24523"/>
                    <a:pt x="357293" y="44058"/>
                  </a:cubicBezTo>
                  <a:cubicBezTo>
                    <a:pt x="419523" y="101208"/>
                    <a:pt x="399839" y="240272"/>
                    <a:pt x="312843" y="258687"/>
                  </a:cubicBezTo>
                  <a:cubicBezTo>
                    <a:pt x="260139" y="256147"/>
                    <a:pt x="199179" y="220587"/>
                    <a:pt x="214418" y="305042"/>
                  </a:cubicBezTo>
                  <a:close/>
                  <a:moveTo>
                    <a:pt x="369993" y="131687"/>
                  </a:moveTo>
                  <a:cubicBezTo>
                    <a:pt x="377614" y="58662"/>
                    <a:pt x="298873" y="-2298"/>
                    <a:pt x="229658" y="22467"/>
                  </a:cubicBezTo>
                  <a:cubicBezTo>
                    <a:pt x="215054" y="28817"/>
                    <a:pt x="199179" y="30722"/>
                    <a:pt x="183304" y="23737"/>
                  </a:cubicBezTo>
                  <a:cubicBezTo>
                    <a:pt x="79164" y="3417"/>
                    <a:pt x="-14182" y="120258"/>
                    <a:pt x="37254" y="217412"/>
                  </a:cubicBezTo>
                  <a:cubicBezTo>
                    <a:pt x="86148" y="318377"/>
                    <a:pt x="176954" y="218047"/>
                    <a:pt x="249979" y="231383"/>
                  </a:cubicBezTo>
                  <a:cubicBezTo>
                    <a:pt x="321098" y="265037"/>
                    <a:pt x="372533" y="203442"/>
                    <a:pt x="369993" y="131687"/>
                  </a:cubicBezTo>
                  <a:close/>
                  <a:moveTo>
                    <a:pt x="329354" y="320283"/>
                  </a:moveTo>
                  <a:cubicBezTo>
                    <a:pt x="316654" y="302502"/>
                    <a:pt x="260773" y="284087"/>
                    <a:pt x="255693" y="313297"/>
                  </a:cubicBezTo>
                  <a:cubicBezTo>
                    <a:pt x="266489" y="313297"/>
                    <a:pt x="288714" y="301233"/>
                    <a:pt x="289348" y="318377"/>
                  </a:cubicBezTo>
                  <a:cubicBezTo>
                    <a:pt x="289348" y="327902"/>
                    <a:pt x="272839" y="324092"/>
                    <a:pt x="275379" y="337427"/>
                  </a:cubicBezTo>
                  <a:cubicBezTo>
                    <a:pt x="293158" y="336158"/>
                    <a:pt x="310304" y="333617"/>
                    <a:pt x="329354" y="32028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14" name="Google Shape;514;p9"/>
            <p:cNvSpPr/>
            <p:nvPr/>
          </p:nvSpPr>
          <p:spPr>
            <a:xfrm>
              <a:off x="301831" y="611168"/>
              <a:ext cx="314135" cy="349552"/>
            </a:xfrm>
            <a:custGeom>
              <a:avLst/>
              <a:gdLst/>
              <a:ahLst/>
              <a:cxnLst/>
              <a:rect l="l" t="t" r="r" b="b"/>
              <a:pathLst>
                <a:path w="647700" h="720725" extrusionOk="0">
                  <a:moveTo>
                    <a:pt x="513080" y="323850"/>
                  </a:moveTo>
                  <a:cubicBezTo>
                    <a:pt x="517525" y="130810"/>
                    <a:pt x="228600" y="72390"/>
                    <a:pt x="142240" y="236220"/>
                  </a:cubicBezTo>
                  <a:cubicBezTo>
                    <a:pt x="74930" y="348615"/>
                    <a:pt x="219075" y="481330"/>
                    <a:pt x="144145" y="591820"/>
                  </a:cubicBezTo>
                  <a:cubicBezTo>
                    <a:pt x="140970" y="600710"/>
                    <a:pt x="146685" y="608965"/>
                    <a:pt x="156210" y="609600"/>
                  </a:cubicBezTo>
                  <a:cubicBezTo>
                    <a:pt x="183515" y="603250"/>
                    <a:pt x="471170" y="659130"/>
                    <a:pt x="370205" y="597535"/>
                  </a:cubicBezTo>
                  <a:cubicBezTo>
                    <a:pt x="366395" y="480695"/>
                    <a:pt x="525780" y="439420"/>
                    <a:pt x="513080" y="323850"/>
                  </a:cubicBezTo>
                  <a:close/>
                  <a:moveTo>
                    <a:pt x="249555" y="588010"/>
                  </a:moveTo>
                  <a:cubicBezTo>
                    <a:pt x="230505" y="510540"/>
                    <a:pt x="259080" y="430530"/>
                    <a:pt x="233680" y="354965"/>
                  </a:cubicBezTo>
                  <a:cubicBezTo>
                    <a:pt x="264795" y="384175"/>
                    <a:pt x="260985" y="381635"/>
                    <a:pt x="294640" y="368300"/>
                  </a:cubicBezTo>
                  <a:cubicBezTo>
                    <a:pt x="311785" y="385445"/>
                    <a:pt x="311785" y="385445"/>
                    <a:pt x="334010" y="392430"/>
                  </a:cubicBezTo>
                  <a:cubicBezTo>
                    <a:pt x="320675" y="454660"/>
                    <a:pt x="300355" y="514985"/>
                    <a:pt x="284480" y="576580"/>
                  </a:cubicBezTo>
                  <a:cubicBezTo>
                    <a:pt x="281305" y="594995"/>
                    <a:pt x="267335" y="597535"/>
                    <a:pt x="249555" y="588010"/>
                  </a:cubicBezTo>
                  <a:close/>
                  <a:moveTo>
                    <a:pt x="340360" y="595630"/>
                  </a:moveTo>
                  <a:cubicBezTo>
                    <a:pt x="326390" y="598805"/>
                    <a:pt x="316865" y="598805"/>
                    <a:pt x="306070" y="589280"/>
                  </a:cubicBezTo>
                  <a:cubicBezTo>
                    <a:pt x="324485" y="520065"/>
                    <a:pt x="330200" y="430530"/>
                    <a:pt x="379730" y="377825"/>
                  </a:cubicBezTo>
                  <a:cubicBezTo>
                    <a:pt x="368300" y="346075"/>
                    <a:pt x="354965" y="335915"/>
                    <a:pt x="327025" y="359410"/>
                  </a:cubicBezTo>
                  <a:cubicBezTo>
                    <a:pt x="293370" y="341630"/>
                    <a:pt x="296545" y="333375"/>
                    <a:pt x="266700" y="354330"/>
                  </a:cubicBezTo>
                  <a:cubicBezTo>
                    <a:pt x="259715" y="342900"/>
                    <a:pt x="253365" y="331470"/>
                    <a:pt x="246380" y="320040"/>
                  </a:cubicBezTo>
                  <a:cubicBezTo>
                    <a:pt x="173355" y="307975"/>
                    <a:pt x="207010" y="382905"/>
                    <a:pt x="216535" y="386715"/>
                  </a:cubicBezTo>
                  <a:cubicBezTo>
                    <a:pt x="220345" y="452120"/>
                    <a:pt x="218440" y="519430"/>
                    <a:pt x="220980" y="584835"/>
                  </a:cubicBezTo>
                  <a:cubicBezTo>
                    <a:pt x="203200" y="588645"/>
                    <a:pt x="203200" y="589280"/>
                    <a:pt x="184785" y="581660"/>
                  </a:cubicBezTo>
                  <a:cubicBezTo>
                    <a:pt x="217170" y="478790"/>
                    <a:pt x="132080" y="381635"/>
                    <a:pt x="150495" y="281305"/>
                  </a:cubicBezTo>
                  <a:cubicBezTo>
                    <a:pt x="176530" y="188595"/>
                    <a:pt x="277495" y="156210"/>
                    <a:pt x="364490" y="170180"/>
                  </a:cubicBezTo>
                  <a:cubicBezTo>
                    <a:pt x="437515" y="178435"/>
                    <a:pt x="478155" y="247650"/>
                    <a:pt x="485140" y="314325"/>
                  </a:cubicBezTo>
                  <a:cubicBezTo>
                    <a:pt x="493395" y="430530"/>
                    <a:pt x="337820" y="475615"/>
                    <a:pt x="340360" y="595630"/>
                  </a:cubicBezTo>
                  <a:close/>
                  <a:moveTo>
                    <a:pt x="325755" y="644525"/>
                  </a:moveTo>
                  <a:cubicBezTo>
                    <a:pt x="270510" y="646430"/>
                    <a:pt x="215900" y="626745"/>
                    <a:pt x="161925" y="631190"/>
                  </a:cubicBezTo>
                  <a:cubicBezTo>
                    <a:pt x="137795" y="666750"/>
                    <a:pt x="304165" y="661035"/>
                    <a:pt x="325120" y="671195"/>
                  </a:cubicBezTo>
                  <a:cubicBezTo>
                    <a:pt x="360680" y="675640"/>
                    <a:pt x="353695" y="645160"/>
                    <a:pt x="325755" y="644525"/>
                  </a:cubicBezTo>
                  <a:close/>
                  <a:moveTo>
                    <a:pt x="176530" y="681990"/>
                  </a:moveTo>
                  <a:cubicBezTo>
                    <a:pt x="167005" y="729615"/>
                    <a:pt x="273050" y="708025"/>
                    <a:pt x="304165" y="720725"/>
                  </a:cubicBezTo>
                  <a:cubicBezTo>
                    <a:pt x="378460" y="691515"/>
                    <a:pt x="199390" y="686435"/>
                    <a:pt x="176530" y="681990"/>
                  </a:cubicBezTo>
                  <a:close/>
                  <a:moveTo>
                    <a:pt x="555625" y="214630"/>
                  </a:moveTo>
                  <a:cubicBezTo>
                    <a:pt x="588010" y="198755"/>
                    <a:pt x="614045" y="179705"/>
                    <a:pt x="647700" y="162560"/>
                  </a:cubicBezTo>
                  <a:cubicBezTo>
                    <a:pt x="629285" y="140335"/>
                    <a:pt x="513080" y="196850"/>
                    <a:pt x="555625" y="214630"/>
                  </a:cubicBezTo>
                  <a:close/>
                  <a:moveTo>
                    <a:pt x="0" y="465455"/>
                  </a:moveTo>
                  <a:cubicBezTo>
                    <a:pt x="14605" y="500380"/>
                    <a:pt x="64135" y="459105"/>
                    <a:pt x="78105" y="439420"/>
                  </a:cubicBezTo>
                  <a:cubicBezTo>
                    <a:pt x="49530" y="413385"/>
                    <a:pt x="29210" y="454660"/>
                    <a:pt x="0" y="465455"/>
                  </a:cubicBezTo>
                  <a:close/>
                  <a:moveTo>
                    <a:pt x="30480" y="86360"/>
                  </a:moveTo>
                  <a:cubicBezTo>
                    <a:pt x="35560" y="98425"/>
                    <a:pt x="99060" y="177800"/>
                    <a:pt x="105410" y="149860"/>
                  </a:cubicBezTo>
                  <a:cubicBezTo>
                    <a:pt x="90170" y="130175"/>
                    <a:pt x="60325" y="67945"/>
                    <a:pt x="30480" y="86360"/>
                  </a:cubicBezTo>
                  <a:close/>
                  <a:moveTo>
                    <a:pt x="351790" y="76200"/>
                  </a:moveTo>
                  <a:cubicBezTo>
                    <a:pt x="374015" y="69215"/>
                    <a:pt x="363220" y="30480"/>
                    <a:pt x="369570" y="11430"/>
                  </a:cubicBezTo>
                  <a:cubicBezTo>
                    <a:pt x="370205" y="5080"/>
                    <a:pt x="364490" y="0"/>
                    <a:pt x="357505" y="0"/>
                  </a:cubicBezTo>
                  <a:cubicBezTo>
                    <a:pt x="335915" y="635"/>
                    <a:pt x="345440" y="30480"/>
                    <a:pt x="342265" y="45085"/>
                  </a:cubicBezTo>
                  <a:cubicBezTo>
                    <a:pt x="342265" y="45085"/>
                    <a:pt x="342265" y="45085"/>
                    <a:pt x="342900" y="45085"/>
                  </a:cubicBezTo>
                  <a:cubicBezTo>
                    <a:pt x="342265" y="55245"/>
                    <a:pt x="336550" y="75565"/>
                    <a:pt x="351790" y="76200"/>
                  </a:cubicBezTo>
                  <a:close/>
                  <a:moveTo>
                    <a:pt x="519430" y="487045"/>
                  </a:moveTo>
                  <a:cubicBezTo>
                    <a:pt x="540385" y="495935"/>
                    <a:pt x="566420" y="540385"/>
                    <a:pt x="589280" y="520700"/>
                  </a:cubicBezTo>
                  <a:cubicBezTo>
                    <a:pt x="585470" y="502920"/>
                    <a:pt x="500380" y="438785"/>
                    <a:pt x="519430" y="48704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15" name="Google Shape;515;p9"/>
            <p:cNvSpPr/>
            <p:nvPr/>
          </p:nvSpPr>
          <p:spPr>
            <a:xfrm>
              <a:off x="5200465" y="821938"/>
              <a:ext cx="313748" cy="356086"/>
            </a:xfrm>
            <a:custGeom>
              <a:avLst/>
              <a:gdLst/>
              <a:ahLst/>
              <a:cxnLst/>
              <a:rect l="l" t="t" r="r" b="b"/>
              <a:pathLst>
                <a:path w="646904" h="734197" extrusionOk="0">
                  <a:moveTo>
                    <a:pt x="624840" y="487872"/>
                  </a:moveTo>
                  <a:cubicBezTo>
                    <a:pt x="596265" y="353252"/>
                    <a:pt x="540386" y="227522"/>
                    <a:pt x="497840" y="97347"/>
                  </a:cubicBezTo>
                  <a:cubicBezTo>
                    <a:pt x="482600" y="59247"/>
                    <a:pt x="474345" y="-1078"/>
                    <a:pt x="420370" y="28132"/>
                  </a:cubicBezTo>
                  <a:cubicBezTo>
                    <a:pt x="389255" y="44007"/>
                    <a:pt x="387986" y="-11238"/>
                    <a:pt x="354330" y="2097"/>
                  </a:cubicBezTo>
                  <a:cubicBezTo>
                    <a:pt x="234315" y="31307"/>
                    <a:pt x="104775" y="90362"/>
                    <a:pt x="0" y="151322"/>
                  </a:cubicBezTo>
                  <a:cubicBezTo>
                    <a:pt x="163195" y="779972"/>
                    <a:pt x="226061" y="866332"/>
                    <a:pt x="21590" y="162117"/>
                  </a:cubicBezTo>
                  <a:cubicBezTo>
                    <a:pt x="130811" y="105602"/>
                    <a:pt x="241300" y="40832"/>
                    <a:pt x="364490" y="23687"/>
                  </a:cubicBezTo>
                  <a:cubicBezTo>
                    <a:pt x="395605" y="56707"/>
                    <a:pt x="396240" y="56072"/>
                    <a:pt x="402590" y="79567"/>
                  </a:cubicBezTo>
                  <a:cubicBezTo>
                    <a:pt x="463550" y="226252"/>
                    <a:pt x="509905" y="375477"/>
                    <a:pt x="556261" y="526607"/>
                  </a:cubicBezTo>
                  <a:cubicBezTo>
                    <a:pt x="426086" y="593917"/>
                    <a:pt x="282575" y="667577"/>
                    <a:pt x="134620" y="680912"/>
                  </a:cubicBezTo>
                  <a:cubicBezTo>
                    <a:pt x="128270" y="680912"/>
                    <a:pt x="125095" y="689167"/>
                    <a:pt x="130175" y="693612"/>
                  </a:cubicBezTo>
                  <a:cubicBezTo>
                    <a:pt x="151765" y="709487"/>
                    <a:pt x="182245" y="690437"/>
                    <a:pt x="204470" y="688532"/>
                  </a:cubicBezTo>
                  <a:cubicBezTo>
                    <a:pt x="226061" y="700597"/>
                    <a:pt x="211455" y="728537"/>
                    <a:pt x="238125" y="732982"/>
                  </a:cubicBezTo>
                  <a:cubicBezTo>
                    <a:pt x="331470" y="744412"/>
                    <a:pt x="414655" y="672022"/>
                    <a:pt x="503555" y="649162"/>
                  </a:cubicBezTo>
                  <a:cubicBezTo>
                    <a:pt x="545465" y="633922"/>
                    <a:pt x="589280" y="623762"/>
                    <a:pt x="627380" y="599632"/>
                  </a:cubicBezTo>
                  <a:cubicBezTo>
                    <a:pt x="671830" y="579312"/>
                    <a:pt x="626745" y="524067"/>
                    <a:pt x="624840" y="487872"/>
                  </a:cubicBezTo>
                  <a:close/>
                  <a:moveTo>
                    <a:pt x="504825" y="628842"/>
                  </a:moveTo>
                  <a:cubicBezTo>
                    <a:pt x="418465" y="663132"/>
                    <a:pt x="337186" y="702502"/>
                    <a:pt x="245745" y="724092"/>
                  </a:cubicBezTo>
                  <a:cubicBezTo>
                    <a:pt x="241936" y="710122"/>
                    <a:pt x="238761" y="698057"/>
                    <a:pt x="234950" y="684087"/>
                  </a:cubicBezTo>
                  <a:cubicBezTo>
                    <a:pt x="339725" y="641542"/>
                    <a:pt x="449580" y="602172"/>
                    <a:pt x="553086" y="554547"/>
                  </a:cubicBezTo>
                  <a:cubicBezTo>
                    <a:pt x="556261" y="557087"/>
                    <a:pt x="591820" y="542482"/>
                    <a:pt x="588645" y="522797"/>
                  </a:cubicBezTo>
                  <a:cubicBezTo>
                    <a:pt x="537211" y="472632"/>
                    <a:pt x="544830" y="386907"/>
                    <a:pt x="516255" y="324677"/>
                  </a:cubicBezTo>
                  <a:cubicBezTo>
                    <a:pt x="488315" y="235142"/>
                    <a:pt x="447040" y="152592"/>
                    <a:pt x="418465" y="62422"/>
                  </a:cubicBezTo>
                  <a:cubicBezTo>
                    <a:pt x="469900" y="-53148"/>
                    <a:pt x="604520" y="513272"/>
                    <a:pt x="619761" y="552642"/>
                  </a:cubicBezTo>
                  <a:cubicBezTo>
                    <a:pt x="631825" y="607887"/>
                    <a:pt x="539750" y="607887"/>
                    <a:pt x="504825" y="628842"/>
                  </a:cubicBezTo>
                  <a:close/>
                  <a:moveTo>
                    <a:pt x="180975" y="522162"/>
                  </a:moveTo>
                  <a:cubicBezTo>
                    <a:pt x="182880" y="565977"/>
                    <a:pt x="377825" y="458027"/>
                    <a:pt x="415925" y="453582"/>
                  </a:cubicBezTo>
                  <a:cubicBezTo>
                    <a:pt x="636270" y="342457"/>
                    <a:pt x="215265" y="507557"/>
                    <a:pt x="180975" y="522162"/>
                  </a:cubicBezTo>
                  <a:close/>
                  <a:moveTo>
                    <a:pt x="90170" y="144972"/>
                  </a:moveTo>
                  <a:cubicBezTo>
                    <a:pt x="73661" y="159577"/>
                    <a:pt x="67945" y="299277"/>
                    <a:pt x="104140" y="277687"/>
                  </a:cubicBezTo>
                  <a:cubicBezTo>
                    <a:pt x="104775" y="271337"/>
                    <a:pt x="105411" y="264987"/>
                    <a:pt x="106045" y="258637"/>
                  </a:cubicBezTo>
                  <a:cubicBezTo>
                    <a:pt x="122555" y="253557"/>
                    <a:pt x="137795" y="248477"/>
                    <a:pt x="151765" y="244032"/>
                  </a:cubicBezTo>
                  <a:cubicBezTo>
                    <a:pt x="161290" y="252287"/>
                    <a:pt x="167640" y="270702"/>
                    <a:pt x="180975" y="258637"/>
                  </a:cubicBezTo>
                  <a:cubicBezTo>
                    <a:pt x="158115" y="219902"/>
                    <a:pt x="127000" y="169102"/>
                    <a:pt x="90170" y="144972"/>
                  </a:cubicBezTo>
                  <a:close/>
                  <a:moveTo>
                    <a:pt x="137161" y="222442"/>
                  </a:moveTo>
                  <a:cubicBezTo>
                    <a:pt x="128905" y="233872"/>
                    <a:pt x="118745" y="235777"/>
                    <a:pt x="105411" y="233872"/>
                  </a:cubicBezTo>
                  <a:cubicBezTo>
                    <a:pt x="100965" y="218632"/>
                    <a:pt x="99061" y="204662"/>
                    <a:pt x="104140" y="188152"/>
                  </a:cubicBezTo>
                  <a:cubicBezTo>
                    <a:pt x="121286" y="195137"/>
                    <a:pt x="127636" y="209742"/>
                    <a:pt x="137161" y="222442"/>
                  </a:cubicBezTo>
                  <a:close/>
                  <a:moveTo>
                    <a:pt x="400050" y="245937"/>
                  </a:moveTo>
                  <a:cubicBezTo>
                    <a:pt x="407670" y="200852"/>
                    <a:pt x="140336" y="324677"/>
                    <a:pt x="111761" y="337377"/>
                  </a:cubicBezTo>
                  <a:cubicBezTo>
                    <a:pt x="191136" y="350712"/>
                    <a:pt x="314325" y="265622"/>
                    <a:pt x="400050" y="245937"/>
                  </a:cubicBezTo>
                  <a:close/>
                  <a:moveTo>
                    <a:pt x="462915" y="478347"/>
                  </a:moveTo>
                  <a:cubicBezTo>
                    <a:pt x="382905" y="475807"/>
                    <a:pt x="304165" y="539942"/>
                    <a:pt x="224155" y="558357"/>
                  </a:cubicBezTo>
                  <a:cubicBezTo>
                    <a:pt x="88900" y="640907"/>
                    <a:pt x="455930" y="496127"/>
                    <a:pt x="462915" y="478347"/>
                  </a:cubicBezTo>
                  <a:close/>
                  <a:moveTo>
                    <a:pt x="168275" y="373572"/>
                  </a:moveTo>
                  <a:cubicBezTo>
                    <a:pt x="155575" y="376747"/>
                    <a:pt x="143511" y="387542"/>
                    <a:pt x="154940" y="399607"/>
                  </a:cubicBezTo>
                  <a:cubicBezTo>
                    <a:pt x="441325" y="299277"/>
                    <a:pt x="540386" y="220537"/>
                    <a:pt x="168275" y="373572"/>
                  </a:cubicBezTo>
                  <a:close/>
                  <a:moveTo>
                    <a:pt x="262890" y="426912"/>
                  </a:moveTo>
                  <a:cubicBezTo>
                    <a:pt x="226695" y="428817"/>
                    <a:pt x="195580" y="449772"/>
                    <a:pt x="158750" y="459297"/>
                  </a:cubicBezTo>
                  <a:cubicBezTo>
                    <a:pt x="159386" y="473902"/>
                    <a:pt x="169545" y="479617"/>
                    <a:pt x="182245" y="473902"/>
                  </a:cubicBezTo>
                  <a:cubicBezTo>
                    <a:pt x="198120" y="463742"/>
                    <a:pt x="290830" y="451042"/>
                    <a:pt x="262890" y="426912"/>
                  </a:cubicBezTo>
                  <a:close/>
                  <a:moveTo>
                    <a:pt x="179070" y="182437"/>
                  </a:moveTo>
                  <a:cubicBezTo>
                    <a:pt x="177165" y="163387"/>
                    <a:pt x="179705" y="157672"/>
                    <a:pt x="190500" y="141797"/>
                  </a:cubicBezTo>
                  <a:cubicBezTo>
                    <a:pt x="161290" y="150687"/>
                    <a:pt x="162561" y="113857"/>
                    <a:pt x="143511" y="124017"/>
                  </a:cubicBezTo>
                  <a:cubicBezTo>
                    <a:pt x="144145" y="146877"/>
                    <a:pt x="144145" y="146877"/>
                    <a:pt x="137161" y="163387"/>
                  </a:cubicBezTo>
                  <a:cubicBezTo>
                    <a:pt x="150495" y="169102"/>
                    <a:pt x="163195" y="175452"/>
                    <a:pt x="179070" y="182437"/>
                  </a:cubicBezTo>
                  <a:close/>
                  <a:moveTo>
                    <a:pt x="372111" y="153227"/>
                  </a:moveTo>
                  <a:cubicBezTo>
                    <a:pt x="307340" y="148147"/>
                    <a:pt x="240665" y="219902"/>
                    <a:pt x="346711" y="174817"/>
                  </a:cubicBezTo>
                  <a:cubicBezTo>
                    <a:pt x="358775" y="169737"/>
                    <a:pt x="368936" y="169737"/>
                    <a:pt x="372111" y="153227"/>
                  </a:cubicBezTo>
                  <a:close/>
                  <a:moveTo>
                    <a:pt x="304800" y="228792"/>
                  </a:moveTo>
                  <a:cubicBezTo>
                    <a:pt x="324486" y="222442"/>
                    <a:pt x="358775" y="224347"/>
                    <a:pt x="360045" y="197042"/>
                  </a:cubicBezTo>
                  <a:cubicBezTo>
                    <a:pt x="343536" y="202757"/>
                    <a:pt x="276861" y="207837"/>
                    <a:pt x="304800" y="22879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16" name="Google Shape;516;p9"/>
            <p:cNvSpPr/>
            <p:nvPr/>
          </p:nvSpPr>
          <p:spPr>
            <a:xfrm rot="-988374">
              <a:off x="8793699" y="981136"/>
              <a:ext cx="395858" cy="320125"/>
            </a:xfrm>
            <a:custGeom>
              <a:avLst/>
              <a:gdLst/>
              <a:ahLst/>
              <a:cxnLst/>
              <a:rect l="l" t="t" r="r" b="b"/>
              <a:pathLst>
                <a:path w="816364" h="660184" extrusionOk="0">
                  <a:moveTo>
                    <a:pt x="816263" y="506476"/>
                  </a:moveTo>
                  <a:cubicBezTo>
                    <a:pt x="711488" y="-86613"/>
                    <a:pt x="921672" y="-14858"/>
                    <a:pt x="306357" y="27051"/>
                  </a:cubicBezTo>
                  <a:cubicBezTo>
                    <a:pt x="279052" y="-13588"/>
                    <a:pt x="225077" y="19432"/>
                    <a:pt x="186342" y="20701"/>
                  </a:cubicBezTo>
                  <a:cubicBezTo>
                    <a:pt x="182532" y="28957"/>
                    <a:pt x="179357" y="35942"/>
                    <a:pt x="174912" y="45467"/>
                  </a:cubicBezTo>
                  <a:cubicBezTo>
                    <a:pt x="147607" y="9907"/>
                    <a:pt x="110142" y="29592"/>
                    <a:pt x="73312" y="35307"/>
                  </a:cubicBezTo>
                  <a:cubicBezTo>
                    <a:pt x="70137" y="42292"/>
                    <a:pt x="67597" y="48007"/>
                    <a:pt x="65057" y="54357"/>
                  </a:cubicBezTo>
                  <a:cubicBezTo>
                    <a:pt x="7272" y="56897"/>
                    <a:pt x="-8603" y="109601"/>
                    <a:pt x="4097" y="159132"/>
                  </a:cubicBezTo>
                  <a:cubicBezTo>
                    <a:pt x="10447" y="316612"/>
                    <a:pt x="42832" y="472822"/>
                    <a:pt x="51722" y="630301"/>
                  </a:cubicBezTo>
                  <a:cubicBezTo>
                    <a:pt x="86647" y="676657"/>
                    <a:pt x="126652" y="659512"/>
                    <a:pt x="171737" y="642367"/>
                  </a:cubicBezTo>
                  <a:cubicBezTo>
                    <a:pt x="243492" y="636017"/>
                    <a:pt x="313977" y="620142"/>
                    <a:pt x="385732" y="615062"/>
                  </a:cubicBezTo>
                  <a:cubicBezTo>
                    <a:pt x="477172" y="610617"/>
                    <a:pt x="567342" y="594742"/>
                    <a:pt x="657513" y="588392"/>
                  </a:cubicBezTo>
                  <a:cubicBezTo>
                    <a:pt x="715933" y="571247"/>
                    <a:pt x="820072" y="597282"/>
                    <a:pt x="816263" y="506476"/>
                  </a:cubicBezTo>
                  <a:close/>
                  <a:moveTo>
                    <a:pt x="761652" y="549022"/>
                  </a:moveTo>
                  <a:cubicBezTo>
                    <a:pt x="573692" y="583947"/>
                    <a:pt x="382557" y="591567"/>
                    <a:pt x="193962" y="618872"/>
                  </a:cubicBezTo>
                  <a:cubicBezTo>
                    <a:pt x="156497" y="613792"/>
                    <a:pt x="82202" y="665226"/>
                    <a:pt x="73312" y="606172"/>
                  </a:cubicBezTo>
                  <a:cubicBezTo>
                    <a:pt x="59977" y="492507"/>
                    <a:pt x="45372" y="378842"/>
                    <a:pt x="32037" y="265176"/>
                  </a:cubicBezTo>
                  <a:cubicBezTo>
                    <a:pt x="36482" y="210567"/>
                    <a:pt x="-8603" y="112142"/>
                    <a:pt x="52357" y="82297"/>
                  </a:cubicBezTo>
                  <a:cubicBezTo>
                    <a:pt x="189517" y="63247"/>
                    <a:pt x="327312" y="41022"/>
                    <a:pt x="466377" y="38482"/>
                  </a:cubicBezTo>
                  <a:cubicBezTo>
                    <a:pt x="769272" y="14351"/>
                    <a:pt x="740697" y="-41528"/>
                    <a:pt x="764192" y="281687"/>
                  </a:cubicBezTo>
                  <a:cubicBezTo>
                    <a:pt x="755302" y="281051"/>
                    <a:pt x="757842" y="274067"/>
                    <a:pt x="755302" y="270257"/>
                  </a:cubicBezTo>
                  <a:cubicBezTo>
                    <a:pt x="741967" y="249301"/>
                    <a:pt x="721647" y="263272"/>
                    <a:pt x="709583" y="277242"/>
                  </a:cubicBezTo>
                  <a:cubicBezTo>
                    <a:pt x="686088" y="242317"/>
                    <a:pt x="697517" y="60707"/>
                    <a:pt x="653702" y="63882"/>
                  </a:cubicBezTo>
                  <a:cubicBezTo>
                    <a:pt x="461297" y="91187"/>
                    <a:pt x="268257" y="108967"/>
                    <a:pt x="75217" y="126747"/>
                  </a:cubicBezTo>
                  <a:cubicBezTo>
                    <a:pt x="87917" y="245492"/>
                    <a:pt x="110777" y="356617"/>
                    <a:pt x="119667" y="474726"/>
                  </a:cubicBezTo>
                  <a:cubicBezTo>
                    <a:pt x="127287" y="501397"/>
                    <a:pt x="109507" y="568072"/>
                    <a:pt x="150782" y="565532"/>
                  </a:cubicBezTo>
                  <a:cubicBezTo>
                    <a:pt x="333027" y="540767"/>
                    <a:pt x="519717" y="557276"/>
                    <a:pt x="700058" y="507112"/>
                  </a:cubicBezTo>
                  <a:cubicBezTo>
                    <a:pt x="759747" y="495047"/>
                    <a:pt x="701327" y="358522"/>
                    <a:pt x="705138" y="312167"/>
                  </a:cubicBezTo>
                  <a:cubicBezTo>
                    <a:pt x="729267" y="306451"/>
                    <a:pt x="721647" y="345187"/>
                    <a:pt x="761652" y="308357"/>
                  </a:cubicBezTo>
                  <a:cubicBezTo>
                    <a:pt x="775622" y="349632"/>
                    <a:pt x="820072" y="536957"/>
                    <a:pt x="761652" y="549022"/>
                  </a:cubicBezTo>
                  <a:close/>
                  <a:moveTo>
                    <a:pt x="700692" y="478537"/>
                  </a:moveTo>
                  <a:cubicBezTo>
                    <a:pt x="522892" y="538862"/>
                    <a:pt x="337472" y="526162"/>
                    <a:pt x="152687" y="542037"/>
                  </a:cubicBezTo>
                  <a:cubicBezTo>
                    <a:pt x="130462" y="412497"/>
                    <a:pt x="112682" y="276607"/>
                    <a:pt x="102522" y="144526"/>
                  </a:cubicBezTo>
                  <a:cubicBezTo>
                    <a:pt x="282227" y="127382"/>
                    <a:pt x="467012" y="96901"/>
                    <a:pt x="647988" y="93726"/>
                  </a:cubicBezTo>
                  <a:cubicBezTo>
                    <a:pt x="682913" y="218187"/>
                    <a:pt x="694342" y="348997"/>
                    <a:pt x="700692" y="478537"/>
                  </a:cubicBezTo>
                  <a:close/>
                  <a:moveTo>
                    <a:pt x="502572" y="293751"/>
                  </a:moveTo>
                  <a:cubicBezTo>
                    <a:pt x="436532" y="277876"/>
                    <a:pt x="374937" y="230251"/>
                    <a:pt x="307627" y="228982"/>
                  </a:cubicBezTo>
                  <a:cubicBezTo>
                    <a:pt x="338107" y="506476"/>
                    <a:pt x="291752" y="420117"/>
                    <a:pt x="515907" y="325501"/>
                  </a:cubicBezTo>
                  <a:cubicBezTo>
                    <a:pt x="562263" y="307722"/>
                    <a:pt x="538132" y="292482"/>
                    <a:pt x="502572" y="293751"/>
                  </a:cubicBezTo>
                  <a:close/>
                  <a:moveTo>
                    <a:pt x="352077" y="378207"/>
                  </a:moveTo>
                  <a:cubicBezTo>
                    <a:pt x="345727" y="360426"/>
                    <a:pt x="329217" y="301372"/>
                    <a:pt x="334297" y="258192"/>
                  </a:cubicBezTo>
                  <a:cubicBezTo>
                    <a:pt x="382557" y="262637"/>
                    <a:pt x="445422" y="296292"/>
                    <a:pt x="497492" y="306451"/>
                  </a:cubicBezTo>
                  <a:cubicBezTo>
                    <a:pt x="467012" y="341376"/>
                    <a:pt x="396527" y="363601"/>
                    <a:pt x="352077" y="37820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17" name="Google Shape;517;p9"/>
            <p:cNvSpPr/>
            <p:nvPr/>
          </p:nvSpPr>
          <p:spPr>
            <a:xfrm rot="1179229">
              <a:off x="6978602" y="547675"/>
              <a:ext cx="347146" cy="378286"/>
            </a:xfrm>
            <a:custGeom>
              <a:avLst/>
              <a:gdLst/>
              <a:ahLst/>
              <a:cxnLst/>
              <a:rect l="l" t="t" r="r" b="b"/>
              <a:pathLst>
                <a:path w="718509" h="782962" extrusionOk="0">
                  <a:moveTo>
                    <a:pt x="707390" y="178442"/>
                  </a:moveTo>
                  <a:cubicBezTo>
                    <a:pt x="705485" y="163837"/>
                    <a:pt x="700405" y="154947"/>
                    <a:pt x="683895" y="153042"/>
                  </a:cubicBezTo>
                  <a:cubicBezTo>
                    <a:pt x="685800" y="135897"/>
                    <a:pt x="673100" y="127642"/>
                    <a:pt x="665480" y="114942"/>
                  </a:cubicBezTo>
                  <a:cubicBezTo>
                    <a:pt x="664845" y="85097"/>
                    <a:pt x="638810" y="88907"/>
                    <a:pt x="618490" y="95257"/>
                  </a:cubicBezTo>
                  <a:cubicBezTo>
                    <a:pt x="595630" y="74302"/>
                    <a:pt x="582295" y="68587"/>
                    <a:pt x="555625" y="88272"/>
                  </a:cubicBezTo>
                  <a:cubicBezTo>
                    <a:pt x="523875" y="100972"/>
                    <a:pt x="523240" y="30487"/>
                    <a:pt x="488315" y="60332"/>
                  </a:cubicBezTo>
                  <a:cubicBezTo>
                    <a:pt x="445135" y="96527"/>
                    <a:pt x="462915" y="-3803"/>
                    <a:pt x="385445" y="42552"/>
                  </a:cubicBezTo>
                  <a:cubicBezTo>
                    <a:pt x="359410" y="-34918"/>
                    <a:pt x="319405" y="13977"/>
                    <a:pt x="274320" y="29852"/>
                  </a:cubicBezTo>
                  <a:cubicBezTo>
                    <a:pt x="182245" y="239402"/>
                    <a:pt x="65405" y="447047"/>
                    <a:pt x="0" y="662312"/>
                  </a:cubicBezTo>
                  <a:cubicBezTo>
                    <a:pt x="161925" y="678822"/>
                    <a:pt x="313055" y="747402"/>
                    <a:pt x="471170" y="782962"/>
                  </a:cubicBezTo>
                  <a:cubicBezTo>
                    <a:pt x="532130" y="658502"/>
                    <a:pt x="575310" y="535947"/>
                    <a:pt x="636905" y="413392"/>
                  </a:cubicBezTo>
                  <a:cubicBezTo>
                    <a:pt x="664210" y="349892"/>
                    <a:pt x="688975" y="285757"/>
                    <a:pt x="714375" y="221622"/>
                  </a:cubicBezTo>
                  <a:cubicBezTo>
                    <a:pt x="718185" y="205747"/>
                    <a:pt x="723900" y="190507"/>
                    <a:pt x="707390" y="178442"/>
                  </a:cubicBezTo>
                  <a:close/>
                  <a:moveTo>
                    <a:pt x="655955" y="152407"/>
                  </a:moveTo>
                  <a:cubicBezTo>
                    <a:pt x="652780" y="161297"/>
                    <a:pt x="650240" y="170187"/>
                    <a:pt x="646430" y="180347"/>
                  </a:cubicBezTo>
                  <a:cubicBezTo>
                    <a:pt x="604520" y="162567"/>
                    <a:pt x="608330" y="116847"/>
                    <a:pt x="655955" y="152407"/>
                  </a:cubicBezTo>
                  <a:close/>
                  <a:moveTo>
                    <a:pt x="561975" y="127642"/>
                  </a:moveTo>
                  <a:cubicBezTo>
                    <a:pt x="572770" y="118117"/>
                    <a:pt x="577850" y="125737"/>
                    <a:pt x="590550" y="133992"/>
                  </a:cubicBezTo>
                  <a:cubicBezTo>
                    <a:pt x="576580" y="138437"/>
                    <a:pt x="558800" y="146057"/>
                    <a:pt x="561975" y="127642"/>
                  </a:cubicBezTo>
                  <a:close/>
                  <a:moveTo>
                    <a:pt x="353695" y="33027"/>
                  </a:moveTo>
                  <a:cubicBezTo>
                    <a:pt x="351155" y="47632"/>
                    <a:pt x="334010" y="34297"/>
                    <a:pt x="323215" y="31757"/>
                  </a:cubicBezTo>
                  <a:cubicBezTo>
                    <a:pt x="334010" y="17152"/>
                    <a:pt x="350520" y="17787"/>
                    <a:pt x="353695" y="33027"/>
                  </a:cubicBezTo>
                  <a:close/>
                  <a:moveTo>
                    <a:pt x="43180" y="618497"/>
                  </a:moveTo>
                  <a:cubicBezTo>
                    <a:pt x="46990" y="609607"/>
                    <a:pt x="54610" y="612147"/>
                    <a:pt x="59055" y="613417"/>
                  </a:cubicBezTo>
                  <a:cubicBezTo>
                    <a:pt x="99060" y="635642"/>
                    <a:pt x="160020" y="625482"/>
                    <a:pt x="189865" y="659137"/>
                  </a:cubicBezTo>
                  <a:cubicBezTo>
                    <a:pt x="140970" y="652152"/>
                    <a:pt x="87630" y="638817"/>
                    <a:pt x="43180" y="618497"/>
                  </a:cubicBezTo>
                  <a:close/>
                  <a:moveTo>
                    <a:pt x="201295" y="663582"/>
                  </a:moveTo>
                  <a:cubicBezTo>
                    <a:pt x="198755" y="662312"/>
                    <a:pt x="196215" y="661677"/>
                    <a:pt x="193675" y="660407"/>
                  </a:cubicBezTo>
                  <a:cubicBezTo>
                    <a:pt x="196215" y="660407"/>
                    <a:pt x="199390" y="659772"/>
                    <a:pt x="201930" y="659772"/>
                  </a:cubicBezTo>
                  <a:cubicBezTo>
                    <a:pt x="201295" y="661042"/>
                    <a:pt x="201295" y="662312"/>
                    <a:pt x="201295" y="663582"/>
                  </a:cubicBezTo>
                  <a:close/>
                  <a:moveTo>
                    <a:pt x="228600" y="667392"/>
                  </a:moveTo>
                  <a:cubicBezTo>
                    <a:pt x="246380" y="662312"/>
                    <a:pt x="262255" y="666122"/>
                    <a:pt x="276860" y="680727"/>
                  </a:cubicBezTo>
                  <a:cubicBezTo>
                    <a:pt x="256540" y="687077"/>
                    <a:pt x="242570" y="678822"/>
                    <a:pt x="228600" y="667392"/>
                  </a:cubicBezTo>
                  <a:close/>
                  <a:moveTo>
                    <a:pt x="434975" y="704222"/>
                  </a:moveTo>
                  <a:cubicBezTo>
                    <a:pt x="306070" y="664852"/>
                    <a:pt x="177800" y="628657"/>
                    <a:pt x="47625" y="588652"/>
                  </a:cubicBezTo>
                  <a:cubicBezTo>
                    <a:pt x="114935" y="409582"/>
                    <a:pt x="198120" y="233052"/>
                    <a:pt x="284480" y="61602"/>
                  </a:cubicBezTo>
                  <a:cubicBezTo>
                    <a:pt x="314960" y="97162"/>
                    <a:pt x="369570" y="94622"/>
                    <a:pt x="323215" y="62872"/>
                  </a:cubicBezTo>
                  <a:cubicBezTo>
                    <a:pt x="340995" y="59697"/>
                    <a:pt x="354330" y="64777"/>
                    <a:pt x="369570" y="70492"/>
                  </a:cubicBezTo>
                  <a:cubicBezTo>
                    <a:pt x="377825" y="143517"/>
                    <a:pt x="474980" y="111132"/>
                    <a:pt x="398145" y="86367"/>
                  </a:cubicBezTo>
                  <a:cubicBezTo>
                    <a:pt x="411480" y="67952"/>
                    <a:pt x="439420" y="83827"/>
                    <a:pt x="457200" y="89542"/>
                  </a:cubicBezTo>
                  <a:cubicBezTo>
                    <a:pt x="461010" y="179712"/>
                    <a:pt x="532130" y="156852"/>
                    <a:pt x="506095" y="131452"/>
                  </a:cubicBezTo>
                  <a:cubicBezTo>
                    <a:pt x="485140" y="128912"/>
                    <a:pt x="480695" y="129547"/>
                    <a:pt x="483870" y="104147"/>
                  </a:cubicBezTo>
                  <a:cubicBezTo>
                    <a:pt x="501650" y="101607"/>
                    <a:pt x="518795" y="107957"/>
                    <a:pt x="536575" y="110497"/>
                  </a:cubicBezTo>
                  <a:cubicBezTo>
                    <a:pt x="542290" y="147327"/>
                    <a:pt x="556260" y="169552"/>
                    <a:pt x="595630" y="161932"/>
                  </a:cubicBezTo>
                  <a:cubicBezTo>
                    <a:pt x="610235" y="174632"/>
                    <a:pt x="624205" y="186697"/>
                    <a:pt x="638810" y="199397"/>
                  </a:cubicBezTo>
                  <a:cubicBezTo>
                    <a:pt x="590550" y="376562"/>
                    <a:pt x="498475" y="533407"/>
                    <a:pt x="434975" y="704222"/>
                  </a:cubicBezTo>
                  <a:close/>
                  <a:moveTo>
                    <a:pt x="560705" y="508642"/>
                  </a:moveTo>
                  <a:cubicBezTo>
                    <a:pt x="560705" y="508642"/>
                    <a:pt x="560705" y="508007"/>
                    <a:pt x="560705" y="508642"/>
                  </a:cubicBezTo>
                  <a:cubicBezTo>
                    <a:pt x="561340" y="509277"/>
                    <a:pt x="561975" y="509912"/>
                    <a:pt x="562610" y="509912"/>
                  </a:cubicBezTo>
                  <a:cubicBezTo>
                    <a:pt x="561975" y="509277"/>
                    <a:pt x="561340" y="509277"/>
                    <a:pt x="560705" y="508642"/>
                  </a:cubicBezTo>
                  <a:close/>
                  <a:moveTo>
                    <a:pt x="602615" y="438792"/>
                  </a:moveTo>
                  <a:cubicBezTo>
                    <a:pt x="588010" y="457842"/>
                    <a:pt x="586740" y="504832"/>
                    <a:pt x="561340" y="508007"/>
                  </a:cubicBezTo>
                  <a:cubicBezTo>
                    <a:pt x="607695" y="405772"/>
                    <a:pt x="632460" y="297822"/>
                    <a:pt x="690245" y="201302"/>
                  </a:cubicBezTo>
                  <a:cubicBezTo>
                    <a:pt x="678180" y="284487"/>
                    <a:pt x="633730" y="360052"/>
                    <a:pt x="602615" y="438792"/>
                  </a:cubicBezTo>
                  <a:close/>
                  <a:moveTo>
                    <a:pt x="313690" y="335287"/>
                  </a:moveTo>
                  <a:cubicBezTo>
                    <a:pt x="297815" y="333382"/>
                    <a:pt x="197485" y="287027"/>
                    <a:pt x="229870" y="330842"/>
                  </a:cubicBezTo>
                  <a:cubicBezTo>
                    <a:pt x="312420" y="365767"/>
                    <a:pt x="409575" y="363862"/>
                    <a:pt x="485775" y="412757"/>
                  </a:cubicBezTo>
                  <a:cubicBezTo>
                    <a:pt x="496570" y="419107"/>
                    <a:pt x="505460" y="426092"/>
                    <a:pt x="517525" y="415297"/>
                  </a:cubicBezTo>
                  <a:cubicBezTo>
                    <a:pt x="468630" y="357512"/>
                    <a:pt x="381000" y="360052"/>
                    <a:pt x="313690" y="335287"/>
                  </a:cubicBezTo>
                  <a:close/>
                  <a:moveTo>
                    <a:pt x="247650" y="245752"/>
                  </a:moveTo>
                  <a:cubicBezTo>
                    <a:pt x="237490" y="288932"/>
                    <a:pt x="370205" y="285757"/>
                    <a:pt x="402590" y="304172"/>
                  </a:cubicBezTo>
                  <a:cubicBezTo>
                    <a:pt x="441325" y="314332"/>
                    <a:pt x="480060" y="325762"/>
                    <a:pt x="514985" y="346717"/>
                  </a:cubicBezTo>
                  <a:cubicBezTo>
                    <a:pt x="520065" y="349892"/>
                    <a:pt x="526415" y="350527"/>
                    <a:pt x="528955" y="344812"/>
                  </a:cubicBezTo>
                  <a:cubicBezTo>
                    <a:pt x="528955" y="296552"/>
                    <a:pt x="299720" y="266072"/>
                    <a:pt x="247650" y="245752"/>
                  </a:cubicBezTo>
                  <a:close/>
                  <a:moveTo>
                    <a:pt x="190500" y="440062"/>
                  </a:moveTo>
                  <a:cubicBezTo>
                    <a:pt x="114300" y="454032"/>
                    <a:pt x="260350" y="477527"/>
                    <a:pt x="276860" y="483242"/>
                  </a:cubicBezTo>
                  <a:cubicBezTo>
                    <a:pt x="335915" y="490862"/>
                    <a:pt x="387350" y="520072"/>
                    <a:pt x="443230" y="535947"/>
                  </a:cubicBezTo>
                  <a:cubicBezTo>
                    <a:pt x="503555" y="508642"/>
                    <a:pt x="214630" y="446412"/>
                    <a:pt x="190500" y="440062"/>
                  </a:cubicBezTo>
                  <a:close/>
                  <a:moveTo>
                    <a:pt x="268605" y="189237"/>
                  </a:moveTo>
                  <a:cubicBezTo>
                    <a:pt x="246380" y="228607"/>
                    <a:pt x="356870" y="221622"/>
                    <a:pt x="381000" y="234322"/>
                  </a:cubicBezTo>
                  <a:cubicBezTo>
                    <a:pt x="434340" y="241307"/>
                    <a:pt x="481330" y="267977"/>
                    <a:pt x="532130" y="281312"/>
                  </a:cubicBezTo>
                  <a:cubicBezTo>
                    <a:pt x="610870" y="260992"/>
                    <a:pt x="292735" y="193047"/>
                    <a:pt x="268605" y="189237"/>
                  </a:cubicBezTo>
                  <a:close/>
                  <a:moveTo>
                    <a:pt x="529590" y="191777"/>
                  </a:moveTo>
                  <a:cubicBezTo>
                    <a:pt x="450215" y="181617"/>
                    <a:pt x="375920" y="153042"/>
                    <a:pt x="297815" y="136532"/>
                  </a:cubicBezTo>
                  <a:cubicBezTo>
                    <a:pt x="245745" y="161932"/>
                    <a:pt x="375920" y="169552"/>
                    <a:pt x="391795" y="180982"/>
                  </a:cubicBezTo>
                  <a:cubicBezTo>
                    <a:pt x="440055" y="196222"/>
                    <a:pt x="493395" y="197492"/>
                    <a:pt x="538480" y="220352"/>
                  </a:cubicBezTo>
                  <a:cubicBezTo>
                    <a:pt x="547370" y="224797"/>
                    <a:pt x="560070" y="217177"/>
                    <a:pt x="560070" y="205747"/>
                  </a:cubicBezTo>
                  <a:cubicBezTo>
                    <a:pt x="554990" y="193682"/>
                    <a:pt x="541020" y="193682"/>
                    <a:pt x="529590" y="191777"/>
                  </a:cubicBezTo>
                  <a:close/>
                  <a:moveTo>
                    <a:pt x="210185" y="381642"/>
                  </a:moveTo>
                  <a:cubicBezTo>
                    <a:pt x="205105" y="407677"/>
                    <a:pt x="219710" y="401327"/>
                    <a:pt x="234950" y="405137"/>
                  </a:cubicBezTo>
                  <a:cubicBezTo>
                    <a:pt x="308610" y="414027"/>
                    <a:pt x="380365" y="435617"/>
                    <a:pt x="449580" y="460382"/>
                  </a:cubicBezTo>
                  <a:cubicBezTo>
                    <a:pt x="534670" y="436887"/>
                    <a:pt x="233680" y="381007"/>
                    <a:pt x="210185" y="381642"/>
                  </a:cubicBezTo>
                  <a:close/>
                  <a:moveTo>
                    <a:pt x="158115" y="502292"/>
                  </a:moveTo>
                  <a:cubicBezTo>
                    <a:pt x="135890" y="498482"/>
                    <a:pt x="132080" y="519437"/>
                    <a:pt x="150495" y="523247"/>
                  </a:cubicBezTo>
                  <a:cubicBezTo>
                    <a:pt x="202565" y="528327"/>
                    <a:pt x="250190" y="551187"/>
                    <a:pt x="300355" y="561982"/>
                  </a:cubicBezTo>
                  <a:cubicBezTo>
                    <a:pt x="330200" y="530867"/>
                    <a:pt x="177165" y="511182"/>
                    <a:pt x="158115" y="50229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18" name="Google Shape;518;p9"/>
            <p:cNvSpPr/>
            <p:nvPr/>
          </p:nvSpPr>
          <p:spPr>
            <a:xfrm>
              <a:off x="980841" y="910413"/>
              <a:ext cx="326644" cy="367792"/>
            </a:xfrm>
            <a:custGeom>
              <a:avLst/>
              <a:gdLst/>
              <a:ahLst/>
              <a:cxnLst/>
              <a:rect l="l" t="t" r="r" b="b"/>
              <a:pathLst>
                <a:path w="673492" h="758335" extrusionOk="0">
                  <a:moveTo>
                    <a:pt x="673374" y="561486"/>
                  </a:moveTo>
                  <a:cubicBezTo>
                    <a:pt x="620034" y="462426"/>
                    <a:pt x="597174" y="341776"/>
                    <a:pt x="553359" y="235731"/>
                  </a:cubicBezTo>
                  <a:cubicBezTo>
                    <a:pt x="527959" y="165881"/>
                    <a:pt x="499384" y="97301"/>
                    <a:pt x="477794" y="26181"/>
                  </a:cubicBezTo>
                  <a:cubicBezTo>
                    <a:pt x="475254" y="15386"/>
                    <a:pt x="467634" y="-1759"/>
                    <a:pt x="454934" y="146"/>
                  </a:cubicBezTo>
                  <a:cubicBezTo>
                    <a:pt x="404769" y="24276"/>
                    <a:pt x="-2266" y="86506"/>
                    <a:pt x="34564" y="136036"/>
                  </a:cubicBezTo>
                  <a:cubicBezTo>
                    <a:pt x="28849" y="139846"/>
                    <a:pt x="23769" y="143656"/>
                    <a:pt x="17419" y="147466"/>
                  </a:cubicBezTo>
                  <a:cubicBezTo>
                    <a:pt x="22499" y="196996"/>
                    <a:pt x="-33381" y="231286"/>
                    <a:pt x="32024" y="268116"/>
                  </a:cubicBezTo>
                  <a:cubicBezTo>
                    <a:pt x="31389" y="291611"/>
                    <a:pt x="36469" y="315106"/>
                    <a:pt x="54884" y="332886"/>
                  </a:cubicBezTo>
                  <a:cubicBezTo>
                    <a:pt x="36469" y="370986"/>
                    <a:pt x="33929" y="384956"/>
                    <a:pt x="68854" y="435756"/>
                  </a:cubicBezTo>
                  <a:cubicBezTo>
                    <a:pt x="61234" y="452901"/>
                    <a:pt x="66314" y="470046"/>
                    <a:pt x="79014" y="484016"/>
                  </a:cubicBezTo>
                  <a:cubicBezTo>
                    <a:pt x="104414" y="513861"/>
                    <a:pt x="66314" y="558946"/>
                    <a:pt x="104414" y="580536"/>
                  </a:cubicBezTo>
                  <a:cubicBezTo>
                    <a:pt x="115209" y="625621"/>
                    <a:pt x="115209" y="689121"/>
                    <a:pt x="167914" y="701821"/>
                  </a:cubicBezTo>
                  <a:cubicBezTo>
                    <a:pt x="198394" y="706266"/>
                    <a:pt x="186964" y="743096"/>
                    <a:pt x="210459" y="758336"/>
                  </a:cubicBezTo>
                  <a:cubicBezTo>
                    <a:pt x="250464" y="731031"/>
                    <a:pt x="296184" y="718966"/>
                    <a:pt x="342539" y="708806"/>
                  </a:cubicBezTo>
                  <a:cubicBezTo>
                    <a:pt x="399054" y="687216"/>
                    <a:pt x="456839" y="670071"/>
                    <a:pt x="515894" y="651656"/>
                  </a:cubicBezTo>
                  <a:cubicBezTo>
                    <a:pt x="555899" y="628161"/>
                    <a:pt x="620669" y="634511"/>
                    <a:pt x="648609" y="599586"/>
                  </a:cubicBezTo>
                  <a:cubicBezTo>
                    <a:pt x="653689" y="581806"/>
                    <a:pt x="675279" y="581806"/>
                    <a:pt x="673374" y="561486"/>
                  </a:cubicBezTo>
                  <a:close/>
                  <a:moveTo>
                    <a:pt x="30754" y="205886"/>
                  </a:moveTo>
                  <a:cubicBezTo>
                    <a:pt x="33929" y="217951"/>
                    <a:pt x="36469" y="225571"/>
                    <a:pt x="37739" y="233191"/>
                  </a:cubicBezTo>
                  <a:cubicBezTo>
                    <a:pt x="28849" y="257956"/>
                    <a:pt x="5354" y="221761"/>
                    <a:pt x="30754" y="205886"/>
                  </a:cubicBezTo>
                  <a:close/>
                  <a:moveTo>
                    <a:pt x="59964" y="196996"/>
                  </a:moveTo>
                  <a:cubicBezTo>
                    <a:pt x="55519" y="196996"/>
                    <a:pt x="52979" y="196996"/>
                    <a:pt x="53614" y="191916"/>
                  </a:cubicBezTo>
                  <a:cubicBezTo>
                    <a:pt x="56789" y="192551"/>
                    <a:pt x="58694" y="195091"/>
                    <a:pt x="59964" y="196996"/>
                  </a:cubicBezTo>
                  <a:cubicBezTo>
                    <a:pt x="59964" y="200171"/>
                    <a:pt x="59329" y="202711"/>
                    <a:pt x="60599" y="205251"/>
                  </a:cubicBezTo>
                  <a:cubicBezTo>
                    <a:pt x="59329" y="202711"/>
                    <a:pt x="59964" y="199536"/>
                    <a:pt x="59964" y="196996"/>
                  </a:cubicBezTo>
                  <a:close/>
                  <a:moveTo>
                    <a:pt x="80284" y="409721"/>
                  </a:moveTo>
                  <a:cubicBezTo>
                    <a:pt x="61869" y="404641"/>
                    <a:pt x="59964" y="386226"/>
                    <a:pt x="68219" y="366541"/>
                  </a:cubicBezTo>
                  <a:cubicBezTo>
                    <a:pt x="81554" y="380511"/>
                    <a:pt x="84729" y="390036"/>
                    <a:pt x="80284" y="409721"/>
                  </a:cubicBezTo>
                  <a:close/>
                  <a:moveTo>
                    <a:pt x="72664" y="259226"/>
                  </a:moveTo>
                  <a:cubicBezTo>
                    <a:pt x="75204" y="259861"/>
                    <a:pt x="74569" y="260496"/>
                    <a:pt x="73934" y="262401"/>
                  </a:cubicBezTo>
                  <a:cubicBezTo>
                    <a:pt x="71394" y="262401"/>
                    <a:pt x="72029" y="261131"/>
                    <a:pt x="72664" y="259226"/>
                  </a:cubicBezTo>
                  <a:close/>
                  <a:moveTo>
                    <a:pt x="96159" y="445281"/>
                  </a:moveTo>
                  <a:cubicBezTo>
                    <a:pt x="106319" y="456711"/>
                    <a:pt x="113304" y="466236"/>
                    <a:pt x="105684" y="482746"/>
                  </a:cubicBezTo>
                  <a:cubicBezTo>
                    <a:pt x="92349" y="471316"/>
                    <a:pt x="81554" y="462426"/>
                    <a:pt x="96159" y="445281"/>
                  </a:cubicBezTo>
                  <a:close/>
                  <a:moveTo>
                    <a:pt x="98699" y="339236"/>
                  </a:moveTo>
                  <a:cubicBezTo>
                    <a:pt x="103144" y="352571"/>
                    <a:pt x="105684" y="362096"/>
                    <a:pt x="110129" y="376066"/>
                  </a:cubicBezTo>
                  <a:cubicBezTo>
                    <a:pt x="96159" y="359556"/>
                    <a:pt x="96159" y="359556"/>
                    <a:pt x="98699" y="339236"/>
                  </a:cubicBezTo>
                  <a:close/>
                  <a:moveTo>
                    <a:pt x="122829" y="558311"/>
                  </a:moveTo>
                  <a:cubicBezTo>
                    <a:pt x="94254" y="564026"/>
                    <a:pt x="106319" y="529736"/>
                    <a:pt x="119654" y="507511"/>
                  </a:cubicBezTo>
                  <a:cubicBezTo>
                    <a:pt x="126639" y="527196"/>
                    <a:pt x="143784" y="543706"/>
                    <a:pt x="122829" y="558311"/>
                  </a:cubicBezTo>
                  <a:close/>
                  <a:moveTo>
                    <a:pt x="136164" y="584981"/>
                  </a:moveTo>
                  <a:cubicBezTo>
                    <a:pt x="148864" y="589426"/>
                    <a:pt x="148229" y="597681"/>
                    <a:pt x="145689" y="606571"/>
                  </a:cubicBezTo>
                  <a:cubicBezTo>
                    <a:pt x="129814" y="626891"/>
                    <a:pt x="125369" y="595776"/>
                    <a:pt x="136164" y="584981"/>
                  </a:cubicBezTo>
                  <a:close/>
                  <a:moveTo>
                    <a:pt x="148864" y="645941"/>
                  </a:moveTo>
                  <a:cubicBezTo>
                    <a:pt x="166644" y="642131"/>
                    <a:pt x="169819" y="663086"/>
                    <a:pt x="171089" y="675786"/>
                  </a:cubicBezTo>
                  <a:cubicBezTo>
                    <a:pt x="155849" y="687851"/>
                    <a:pt x="141879" y="664356"/>
                    <a:pt x="148864" y="645941"/>
                  </a:cubicBezTo>
                  <a:close/>
                  <a:moveTo>
                    <a:pt x="222524" y="723411"/>
                  </a:moveTo>
                  <a:cubicBezTo>
                    <a:pt x="221889" y="722141"/>
                    <a:pt x="221254" y="720871"/>
                    <a:pt x="220619" y="719601"/>
                  </a:cubicBezTo>
                  <a:cubicBezTo>
                    <a:pt x="222524" y="718331"/>
                    <a:pt x="223794" y="718966"/>
                    <a:pt x="224429" y="721506"/>
                  </a:cubicBezTo>
                  <a:cubicBezTo>
                    <a:pt x="223159" y="722141"/>
                    <a:pt x="223159" y="722776"/>
                    <a:pt x="222524" y="723411"/>
                  </a:cubicBezTo>
                  <a:close/>
                  <a:moveTo>
                    <a:pt x="248559" y="709441"/>
                  </a:moveTo>
                  <a:cubicBezTo>
                    <a:pt x="251099" y="699281"/>
                    <a:pt x="261259" y="696106"/>
                    <a:pt x="269514" y="693566"/>
                  </a:cubicBezTo>
                  <a:cubicBezTo>
                    <a:pt x="355239" y="675151"/>
                    <a:pt x="435884" y="637051"/>
                    <a:pt x="520974" y="623716"/>
                  </a:cubicBezTo>
                  <a:cubicBezTo>
                    <a:pt x="502559" y="639591"/>
                    <a:pt x="282849" y="718966"/>
                    <a:pt x="248559" y="709441"/>
                  </a:cubicBezTo>
                  <a:close/>
                  <a:moveTo>
                    <a:pt x="523514" y="623081"/>
                  </a:moveTo>
                  <a:cubicBezTo>
                    <a:pt x="524784" y="622446"/>
                    <a:pt x="525419" y="621811"/>
                    <a:pt x="526689" y="621176"/>
                  </a:cubicBezTo>
                  <a:cubicBezTo>
                    <a:pt x="526054" y="622446"/>
                    <a:pt x="524784" y="623081"/>
                    <a:pt x="523514" y="623081"/>
                  </a:cubicBezTo>
                  <a:close/>
                  <a:moveTo>
                    <a:pt x="232684" y="682771"/>
                  </a:moveTo>
                  <a:cubicBezTo>
                    <a:pt x="222524" y="671341"/>
                    <a:pt x="222524" y="658006"/>
                    <a:pt x="216809" y="642766"/>
                  </a:cubicBezTo>
                  <a:cubicBezTo>
                    <a:pt x="254274" y="607841"/>
                    <a:pt x="182519" y="602126"/>
                    <a:pt x="206649" y="563391"/>
                  </a:cubicBezTo>
                  <a:cubicBezTo>
                    <a:pt x="190139" y="545611"/>
                    <a:pt x="173629" y="525926"/>
                    <a:pt x="174264" y="497986"/>
                  </a:cubicBezTo>
                  <a:cubicBezTo>
                    <a:pt x="237129" y="492906"/>
                    <a:pt x="139974" y="468141"/>
                    <a:pt x="148229" y="412261"/>
                  </a:cubicBezTo>
                  <a:cubicBezTo>
                    <a:pt x="155849" y="415436"/>
                    <a:pt x="162834" y="418611"/>
                    <a:pt x="172359" y="421786"/>
                  </a:cubicBezTo>
                  <a:cubicBezTo>
                    <a:pt x="172994" y="394481"/>
                    <a:pt x="151404" y="390671"/>
                    <a:pt x="136164" y="381781"/>
                  </a:cubicBezTo>
                  <a:cubicBezTo>
                    <a:pt x="132354" y="370351"/>
                    <a:pt x="127274" y="360191"/>
                    <a:pt x="128544" y="347491"/>
                  </a:cubicBezTo>
                  <a:cubicBezTo>
                    <a:pt x="134894" y="346856"/>
                    <a:pt x="139974" y="346221"/>
                    <a:pt x="145054" y="346221"/>
                  </a:cubicBezTo>
                  <a:cubicBezTo>
                    <a:pt x="160294" y="320821"/>
                    <a:pt x="97429" y="315741"/>
                    <a:pt x="103779" y="266211"/>
                  </a:cubicBezTo>
                  <a:cubicBezTo>
                    <a:pt x="110129" y="264941"/>
                    <a:pt x="115209" y="264306"/>
                    <a:pt x="122194" y="263036"/>
                  </a:cubicBezTo>
                  <a:cubicBezTo>
                    <a:pt x="119654" y="230651"/>
                    <a:pt x="87269" y="233826"/>
                    <a:pt x="84094" y="197631"/>
                  </a:cubicBezTo>
                  <a:cubicBezTo>
                    <a:pt x="89809" y="194456"/>
                    <a:pt x="95524" y="191281"/>
                    <a:pt x="103144" y="186836"/>
                  </a:cubicBezTo>
                  <a:cubicBezTo>
                    <a:pt x="84094" y="166516"/>
                    <a:pt x="63139" y="158261"/>
                    <a:pt x="62504" y="125876"/>
                  </a:cubicBezTo>
                  <a:cubicBezTo>
                    <a:pt x="184424" y="76346"/>
                    <a:pt x="322219" y="50946"/>
                    <a:pt x="451759" y="25546"/>
                  </a:cubicBezTo>
                  <a:cubicBezTo>
                    <a:pt x="519069" y="198266"/>
                    <a:pt x="592094" y="374796"/>
                    <a:pt x="635909" y="555771"/>
                  </a:cubicBezTo>
                  <a:cubicBezTo>
                    <a:pt x="508274" y="616096"/>
                    <a:pt x="366669" y="643401"/>
                    <a:pt x="232684" y="682771"/>
                  </a:cubicBezTo>
                  <a:close/>
                  <a:moveTo>
                    <a:pt x="397784" y="69361"/>
                  </a:moveTo>
                  <a:cubicBezTo>
                    <a:pt x="303804" y="94126"/>
                    <a:pt x="210459" y="117621"/>
                    <a:pt x="117114" y="145561"/>
                  </a:cubicBezTo>
                  <a:cubicBezTo>
                    <a:pt x="171724" y="303041"/>
                    <a:pt x="205379" y="466236"/>
                    <a:pt x="253004" y="625621"/>
                  </a:cubicBezTo>
                  <a:cubicBezTo>
                    <a:pt x="256179" y="635146"/>
                    <a:pt x="265069" y="638956"/>
                    <a:pt x="273324" y="633876"/>
                  </a:cubicBezTo>
                  <a:cubicBezTo>
                    <a:pt x="378734" y="598951"/>
                    <a:pt x="487954" y="572916"/>
                    <a:pt x="593999" y="537356"/>
                  </a:cubicBezTo>
                  <a:cubicBezTo>
                    <a:pt x="560344" y="406546"/>
                    <a:pt x="498749" y="280816"/>
                    <a:pt x="461919" y="148736"/>
                  </a:cubicBezTo>
                  <a:cubicBezTo>
                    <a:pt x="451124" y="116351"/>
                    <a:pt x="444774" y="54756"/>
                    <a:pt x="397784" y="69361"/>
                  </a:cubicBezTo>
                  <a:close/>
                  <a:moveTo>
                    <a:pt x="415564" y="90951"/>
                  </a:moveTo>
                  <a:cubicBezTo>
                    <a:pt x="425089" y="97936"/>
                    <a:pt x="427629" y="107461"/>
                    <a:pt x="426359" y="122066"/>
                  </a:cubicBezTo>
                  <a:cubicBezTo>
                    <a:pt x="375559" y="158896"/>
                    <a:pt x="350159" y="80156"/>
                    <a:pt x="415564" y="90951"/>
                  </a:cubicBezTo>
                  <a:close/>
                  <a:moveTo>
                    <a:pt x="433344" y="378606"/>
                  </a:moveTo>
                  <a:cubicBezTo>
                    <a:pt x="425724" y="381146"/>
                    <a:pt x="418739" y="383051"/>
                    <a:pt x="413024" y="384321"/>
                  </a:cubicBezTo>
                  <a:cubicBezTo>
                    <a:pt x="395879" y="367176"/>
                    <a:pt x="387624" y="339871"/>
                    <a:pt x="425089" y="339871"/>
                  </a:cubicBezTo>
                  <a:cubicBezTo>
                    <a:pt x="430804" y="350666"/>
                    <a:pt x="434614" y="362096"/>
                    <a:pt x="433344" y="378606"/>
                  </a:cubicBezTo>
                  <a:close/>
                  <a:moveTo>
                    <a:pt x="423819" y="437661"/>
                  </a:moveTo>
                  <a:cubicBezTo>
                    <a:pt x="419374" y="426866"/>
                    <a:pt x="416834" y="420516"/>
                    <a:pt x="414294" y="409086"/>
                  </a:cubicBezTo>
                  <a:cubicBezTo>
                    <a:pt x="453664" y="375431"/>
                    <a:pt x="471444" y="442741"/>
                    <a:pt x="423819" y="437661"/>
                  </a:cubicBezTo>
                  <a:close/>
                  <a:moveTo>
                    <a:pt x="284754" y="308756"/>
                  </a:moveTo>
                  <a:cubicBezTo>
                    <a:pt x="299359" y="319551"/>
                    <a:pt x="299994" y="334156"/>
                    <a:pt x="306344" y="350666"/>
                  </a:cubicBezTo>
                  <a:cubicBezTo>
                    <a:pt x="293009" y="362096"/>
                    <a:pt x="280309" y="362096"/>
                    <a:pt x="267609" y="365271"/>
                  </a:cubicBezTo>
                  <a:cubicBezTo>
                    <a:pt x="258719" y="351936"/>
                    <a:pt x="255544" y="338601"/>
                    <a:pt x="254909" y="322091"/>
                  </a:cubicBezTo>
                  <a:cubicBezTo>
                    <a:pt x="265069" y="317646"/>
                    <a:pt x="273959" y="313201"/>
                    <a:pt x="284754" y="308756"/>
                  </a:cubicBezTo>
                  <a:close/>
                  <a:moveTo>
                    <a:pt x="249194" y="297961"/>
                  </a:moveTo>
                  <a:cubicBezTo>
                    <a:pt x="244749" y="285896"/>
                    <a:pt x="240939" y="275101"/>
                    <a:pt x="237129" y="263671"/>
                  </a:cubicBezTo>
                  <a:cubicBezTo>
                    <a:pt x="248559" y="257321"/>
                    <a:pt x="258719" y="252876"/>
                    <a:pt x="272054" y="254146"/>
                  </a:cubicBezTo>
                  <a:cubicBezTo>
                    <a:pt x="287294" y="278276"/>
                    <a:pt x="289834" y="297961"/>
                    <a:pt x="249194" y="297961"/>
                  </a:cubicBezTo>
                  <a:close/>
                  <a:moveTo>
                    <a:pt x="312059" y="285261"/>
                  </a:moveTo>
                  <a:cubicBezTo>
                    <a:pt x="297454" y="273831"/>
                    <a:pt x="299359" y="260496"/>
                    <a:pt x="297454" y="248431"/>
                  </a:cubicBezTo>
                  <a:cubicBezTo>
                    <a:pt x="307614" y="236366"/>
                    <a:pt x="320949" y="233191"/>
                    <a:pt x="334284" y="230651"/>
                  </a:cubicBezTo>
                  <a:cubicBezTo>
                    <a:pt x="346984" y="240811"/>
                    <a:pt x="344444" y="256051"/>
                    <a:pt x="350159" y="268116"/>
                  </a:cubicBezTo>
                  <a:cubicBezTo>
                    <a:pt x="339999" y="283356"/>
                    <a:pt x="322854" y="278276"/>
                    <a:pt x="312059" y="285261"/>
                  </a:cubicBezTo>
                  <a:close/>
                  <a:moveTo>
                    <a:pt x="369209" y="328441"/>
                  </a:moveTo>
                  <a:cubicBezTo>
                    <a:pt x="357144" y="339871"/>
                    <a:pt x="343174" y="344316"/>
                    <a:pt x="327299" y="348126"/>
                  </a:cubicBezTo>
                  <a:cubicBezTo>
                    <a:pt x="322219" y="333521"/>
                    <a:pt x="317139" y="320186"/>
                    <a:pt x="310154" y="301771"/>
                  </a:cubicBezTo>
                  <a:cubicBezTo>
                    <a:pt x="326029" y="297326"/>
                    <a:pt x="338094" y="294151"/>
                    <a:pt x="349524" y="290976"/>
                  </a:cubicBezTo>
                  <a:cubicBezTo>
                    <a:pt x="364764" y="301136"/>
                    <a:pt x="364129" y="315741"/>
                    <a:pt x="369209" y="328441"/>
                  </a:cubicBezTo>
                  <a:close/>
                  <a:moveTo>
                    <a:pt x="308249" y="374796"/>
                  </a:moveTo>
                  <a:cubicBezTo>
                    <a:pt x="317139" y="386226"/>
                    <a:pt x="320949" y="398926"/>
                    <a:pt x="323489" y="416071"/>
                  </a:cubicBezTo>
                  <a:cubicBezTo>
                    <a:pt x="308884" y="420516"/>
                    <a:pt x="298724" y="428136"/>
                    <a:pt x="284119" y="423056"/>
                  </a:cubicBezTo>
                  <a:cubicBezTo>
                    <a:pt x="280944" y="412261"/>
                    <a:pt x="278404" y="401466"/>
                    <a:pt x="275229" y="390036"/>
                  </a:cubicBezTo>
                  <a:cubicBezTo>
                    <a:pt x="282849" y="378606"/>
                    <a:pt x="294914" y="375431"/>
                    <a:pt x="308249" y="374796"/>
                  </a:cubicBezTo>
                  <a:close/>
                  <a:moveTo>
                    <a:pt x="327934" y="435756"/>
                  </a:moveTo>
                  <a:cubicBezTo>
                    <a:pt x="338729" y="444011"/>
                    <a:pt x="340634" y="456076"/>
                    <a:pt x="343174" y="468141"/>
                  </a:cubicBezTo>
                  <a:cubicBezTo>
                    <a:pt x="334284" y="478936"/>
                    <a:pt x="322219" y="480206"/>
                    <a:pt x="310789" y="484016"/>
                  </a:cubicBezTo>
                  <a:cubicBezTo>
                    <a:pt x="298724" y="475761"/>
                    <a:pt x="292374" y="464331"/>
                    <a:pt x="291739" y="450361"/>
                  </a:cubicBezTo>
                  <a:cubicBezTo>
                    <a:pt x="308249" y="438296"/>
                    <a:pt x="308249" y="437661"/>
                    <a:pt x="327934" y="435756"/>
                  </a:cubicBezTo>
                  <a:close/>
                  <a:moveTo>
                    <a:pt x="332379" y="373526"/>
                  </a:moveTo>
                  <a:cubicBezTo>
                    <a:pt x="344444" y="361461"/>
                    <a:pt x="358414" y="357016"/>
                    <a:pt x="375559" y="353206"/>
                  </a:cubicBezTo>
                  <a:cubicBezTo>
                    <a:pt x="384449" y="366541"/>
                    <a:pt x="385084" y="377971"/>
                    <a:pt x="384449" y="390671"/>
                  </a:cubicBezTo>
                  <a:cubicBezTo>
                    <a:pt x="373654" y="401466"/>
                    <a:pt x="360319" y="405276"/>
                    <a:pt x="345714" y="406546"/>
                  </a:cubicBezTo>
                  <a:cubicBezTo>
                    <a:pt x="336189" y="397021"/>
                    <a:pt x="334919" y="385591"/>
                    <a:pt x="332379" y="373526"/>
                  </a:cubicBezTo>
                  <a:close/>
                  <a:moveTo>
                    <a:pt x="386989" y="414166"/>
                  </a:moveTo>
                  <a:cubicBezTo>
                    <a:pt x="398419" y="421786"/>
                    <a:pt x="399689" y="434486"/>
                    <a:pt x="402229" y="446551"/>
                  </a:cubicBezTo>
                  <a:cubicBezTo>
                    <a:pt x="392704" y="456076"/>
                    <a:pt x="381909" y="457981"/>
                    <a:pt x="369844" y="458616"/>
                  </a:cubicBezTo>
                  <a:cubicBezTo>
                    <a:pt x="360954" y="450361"/>
                    <a:pt x="358414" y="439566"/>
                    <a:pt x="355874" y="428771"/>
                  </a:cubicBezTo>
                  <a:cubicBezTo>
                    <a:pt x="363494" y="417341"/>
                    <a:pt x="375559" y="417976"/>
                    <a:pt x="386989" y="414166"/>
                  </a:cubicBezTo>
                  <a:close/>
                  <a:moveTo>
                    <a:pt x="404769" y="279546"/>
                  </a:moveTo>
                  <a:cubicBezTo>
                    <a:pt x="412389" y="289071"/>
                    <a:pt x="413024" y="302406"/>
                    <a:pt x="420009" y="314471"/>
                  </a:cubicBezTo>
                  <a:cubicBezTo>
                    <a:pt x="388894" y="350666"/>
                    <a:pt x="352699" y="279546"/>
                    <a:pt x="404769" y="279546"/>
                  </a:cubicBezTo>
                  <a:close/>
                  <a:moveTo>
                    <a:pt x="372384" y="263036"/>
                  </a:moveTo>
                  <a:cubicBezTo>
                    <a:pt x="363494" y="251606"/>
                    <a:pt x="361589" y="238906"/>
                    <a:pt x="363494" y="223031"/>
                  </a:cubicBezTo>
                  <a:cubicBezTo>
                    <a:pt x="370479" y="220491"/>
                    <a:pt x="376829" y="218586"/>
                    <a:pt x="382544" y="216681"/>
                  </a:cubicBezTo>
                  <a:cubicBezTo>
                    <a:pt x="400324" y="230016"/>
                    <a:pt x="413659" y="260496"/>
                    <a:pt x="372384" y="263036"/>
                  </a:cubicBezTo>
                  <a:close/>
                  <a:moveTo>
                    <a:pt x="354604" y="201441"/>
                  </a:moveTo>
                  <a:cubicBezTo>
                    <a:pt x="345714" y="193186"/>
                    <a:pt x="344444" y="181756"/>
                    <a:pt x="341904" y="168421"/>
                  </a:cubicBezTo>
                  <a:cubicBezTo>
                    <a:pt x="349524" y="165246"/>
                    <a:pt x="356509" y="161436"/>
                    <a:pt x="366669" y="156991"/>
                  </a:cubicBezTo>
                  <a:cubicBezTo>
                    <a:pt x="378099" y="179216"/>
                    <a:pt x="393339" y="203346"/>
                    <a:pt x="354604" y="201441"/>
                  </a:cubicBezTo>
                  <a:close/>
                  <a:moveTo>
                    <a:pt x="363494" y="137306"/>
                  </a:moveTo>
                  <a:cubicBezTo>
                    <a:pt x="354604" y="143656"/>
                    <a:pt x="346984" y="145561"/>
                    <a:pt x="337459" y="146831"/>
                  </a:cubicBezTo>
                  <a:cubicBezTo>
                    <a:pt x="299359" y="106826"/>
                    <a:pt x="355239" y="80791"/>
                    <a:pt x="363494" y="137306"/>
                  </a:cubicBezTo>
                  <a:close/>
                  <a:moveTo>
                    <a:pt x="328569" y="207791"/>
                  </a:moveTo>
                  <a:cubicBezTo>
                    <a:pt x="311424" y="219221"/>
                    <a:pt x="311424" y="219221"/>
                    <a:pt x="293009" y="221761"/>
                  </a:cubicBezTo>
                  <a:cubicBezTo>
                    <a:pt x="268879" y="193821"/>
                    <a:pt x="277134" y="170326"/>
                    <a:pt x="315869" y="174771"/>
                  </a:cubicBezTo>
                  <a:cubicBezTo>
                    <a:pt x="324759" y="187471"/>
                    <a:pt x="324759" y="187471"/>
                    <a:pt x="328569" y="207791"/>
                  </a:cubicBezTo>
                  <a:close/>
                  <a:moveTo>
                    <a:pt x="312694" y="154451"/>
                  </a:moveTo>
                  <a:cubicBezTo>
                    <a:pt x="299994" y="162706"/>
                    <a:pt x="289199" y="165246"/>
                    <a:pt x="276499" y="163341"/>
                  </a:cubicBezTo>
                  <a:cubicBezTo>
                    <a:pt x="267609" y="153816"/>
                    <a:pt x="265069" y="141751"/>
                    <a:pt x="261894" y="127781"/>
                  </a:cubicBezTo>
                  <a:cubicBezTo>
                    <a:pt x="290469" y="104286"/>
                    <a:pt x="308249" y="123336"/>
                    <a:pt x="312694" y="154451"/>
                  </a:cubicBezTo>
                  <a:close/>
                  <a:moveTo>
                    <a:pt x="269514" y="229381"/>
                  </a:moveTo>
                  <a:cubicBezTo>
                    <a:pt x="254909" y="238906"/>
                    <a:pt x="243479" y="242716"/>
                    <a:pt x="230144" y="238906"/>
                  </a:cubicBezTo>
                  <a:cubicBezTo>
                    <a:pt x="222524" y="226841"/>
                    <a:pt x="218714" y="214141"/>
                    <a:pt x="218714" y="200171"/>
                  </a:cubicBezTo>
                  <a:cubicBezTo>
                    <a:pt x="228239" y="191281"/>
                    <a:pt x="238399" y="188106"/>
                    <a:pt x="251734" y="189376"/>
                  </a:cubicBezTo>
                  <a:cubicBezTo>
                    <a:pt x="263799" y="198901"/>
                    <a:pt x="262529" y="214141"/>
                    <a:pt x="269514" y="229381"/>
                  </a:cubicBezTo>
                  <a:close/>
                  <a:moveTo>
                    <a:pt x="205379" y="139846"/>
                  </a:moveTo>
                  <a:cubicBezTo>
                    <a:pt x="241574" y="132861"/>
                    <a:pt x="244114" y="134131"/>
                    <a:pt x="248559" y="165881"/>
                  </a:cubicBezTo>
                  <a:cubicBezTo>
                    <a:pt x="233954" y="174771"/>
                    <a:pt x="233954" y="175406"/>
                    <a:pt x="212364" y="176041"/>
                  </a:cubicBezTo>
                  <a:cubicBezTo>
                    <a:pt x="205379" y="166516"/>
                    <a:pt x="202204" y="155086"/>
                    <a:pt x="205379" y="139846"/>
                  </a:cubicBezTo>
                  <a:close/>
                  <a:moveTo>
                    <a:pt x="146959" y="160166"/>
                  </a:moveTo>
                  <a:cubicBezTo>
                    <a:pt x="155849" y="153181"/>
                    <a:pt x="164739" y="148736"/>
                    <a:pt x="177439" y="151911"/>
                  </a:cubicBezTo>
                  <a:cubicBezTo>
                    <a:pt x="182519" y="162071"/>
                    <a:pt x="186964" y="172231"/>
                    <a:pt x="185694" y="184296"/>
                  </a:cubicBezTo>
                  <a:cubicBezTo>
                    <a:pt x="172359" y="193821"/>
                    <a:pt x="172359" y="193821"/>
                    <a:pt x="154579" y="195726"/>
                  </a:cubicBezTo>
                  <a:cubicBezTo>
                    <a:pt x="149499" y="183026"/>
                    <a:pt x="145689" y="172231"/>
                    <a:pt x="146959" y="160166"/>
                  </a:cubicBezTo>
                  <a:close/>
                  <a:moveTo>
                    <a:pt x="194584" y="209696"/>
                  </a:moveTo>
                  <a:cubicBezTo>
                    <a:pt x="204109" y="225571"/>
                    <a:pt x="203474" y="225571"/>
                    <a:pt x="204744" y="245891"/>
                  </a:cubicBezTo>
                  <a:cubicBezTo>
                    <a:pt x="199029" y="254781"/>
                    <a:pt x="189504" y="257956"/>
                    <a:pt x="176804" y="259861"/>
                  </a:cubicBezTo>
                  <a:cubicBezTo>
                    <a:pt x="160929" y="240811"/>
                    <a:pt x="160294" y="202076"/>
                    <a:pt x="194584" y="209696"/>
                  </a:cubicBezTo>
                  <a:close/>
                  <a:moveTo>
                    <a:pt x="181884" y="289071"/>
                  </a:moveTo>
                  <a:cubicBezTo>
                    <a:pt x="188869" y="277641"/>
                    <a:pt x="200299" y="273196"/>
                    <a:pt x="212999" y="271291"/>
                  </a:cubicBezTo>
                  <a:cubicBezTo>
                    <a:pt x="222524" y="281451"/>
                    <a:pt x="225699" y="292881"/>
                    <a:pt x="226334" y="305581"/>
                  </a:cubicBezTo>
                  <a:cubicBezTo>
                    <a:pt x="211729" y="316376"/>
                    <a:pt x="211729" y="316376"/>
                    <a:pt x="195219" y="317646"/>
                  </a:cubicBezTo>
                  <a:cubicBezTo>
                    <a:pt x="187599" y="310026"/>
                    <a:pt x="186964" y="299231"/>
                    <a:pt x="181884" y="289071"/>
                  </a:cubicBezTo>
                  <a:close/>
                  <a:moveTo>
                    <a:pt x="230779" y="331616"/>
                  </a:moveTo>
                  <a:cubicBezTo>
                    <a:pt x="240304" y="344316"/>
                    <a:pt x="254274" y="374161"/>
                    <a:pt x="232684" y="379876"/>
                  </a:cubicBezTo>
                  <a:cubicBezTo>
                    <a:pt x="193314" y="386226"/>
                    <a:pt x="192679" y="330981"/>
                    <a:pt x="230779" y="331616"/>
                  </a:cubicBezTo>
                  <a:close/>
                  <a:moveTo>
                    <a:pt x="217444" y="409721"/>
                  </a:moveTo>
                  <a:cubicBezTo>
                    <a:pt x="228874" y="401466"/>
                    <a:pt x="239669" y="397656"/>
                    <a:pt x="251734" y="397656"/>
                  </a:cubicBezTo>
                  <a:cubicBezTo>
                    <a:pt x="261259" y="406546"/>
                    <a:pt x="263164" y="417976"/>
                    <a:pt x="261894" y="431311"/>
                  </a:cubicBezTo>
                  <a:cubicBezTo>
                    <a:pt x="252369" y="439566"/>
                    <a:pt x="242209" y="445281"/>
                    <a:pt x="228239" y="444646"/>
                  </a:cubicBezTo>
                  <a:cubicBezTo>
                    <a:pt x="219984" y="435121"/>
                    <a:pt x="219984" y="423691"/>
                    <a:pt x="217444" y="409721"/>
                  </a:cubicBezTo>
                  <a:close/>
                  <a:moveTo>
                    <a:pt x="235224" y="469411"/>
                  </a:moveTo>
                  <a:cubicBezTo>
                    <a:pt x="244749" y="464966"/>
                    <a:pt x="253639" y="460521"/>
                    <a:pt x="262529" y="456076"/>
                  </a:cubicBezTo>
                  <a:cubicBezTo>
                    <a:pt x="276499" y="464966"/>
                    <a:pt x="280309" y="477666"/>
                    <a:pt x="280944" y="492271"/>
                  </a:cubicBezTo>
                  <a:cubicBezTo>
                    <a:pt x="271419" y="503066"/>
                    <a:pt x="259989" y="508781"/>
                    <a:pt x="244749" y="507511"/>
                  </a:cubicBezTo>
                  <a:cubicBezTo>
                    <a:pt x="237129" y="496081"/>
                    <a:pt x="235224" y="484016"/>
                    <a:pt x="235224" y="469411"/>
                  </a:cubicBezTo>
                  <a:close/>
                  <a:moveTo>
                    <a:pt x="256179" y="560851"/>
                  </a:moveTo>
                  <a:cubicBezTo>
                    <a:pt x="253639" y="550691"/>
                    <a:pt x="251734" y="542436"/>
                    <a:pt x="249194" y="534816"/>
                  </a:cubicBezTo>
                  <a:cubicBezTo>
                    <a:pt x="259354" y="524021"/>
                    <a:pt x="271419" y="520846"/>
                    <a:pt x="282849" y="517671"/>
                  </a:cubicBezTo>
                  <a:cubicBezTo>
                    <a:pt x="294279" y="524656"/>
                    <a:pt x="294914" y="535451"/>
                    <a:pt x="297454" y="546246"/>
                  </a:cubicBezTo>
                  <a:cubicBezTo>
                    <a:pt x="286659" y="556406"/>
                    <a:pt x="273959" y="558311"/>
                    <a:pt x="256179" y="560851"/>
                  </a:cubicBezTo>
                  <a:close/>
                  <a:moveTo>
                    <a:pt x="276499" y="606571"/>
                  </a:moveTo>
                  <a:cubicBezTo>
                    <a:pt x="267609" y="600221"/>
                    <a:pt x="265704" y="592601"/>
                    <a:pt x="268879" y="581171"/>
                  </a:cubicBezTo>
                  <a:cubicBezTo>
                    <a:pt x="315869" y="551961"/>
                    <a:pt x="331109" y="608476"/>
                    <a:pt x="276499" y="606571"/>
                  </a:cubicBezTo>
                  <a:close/>
                  <a:moveTo>
                    <a:pt x="348889" y="487826"/>
                  </a:moveTo>
                  <a:cubicBezTo>
                    <a:pt x="362224" y="494811"/>
                    <a:pt x="362859" y="506876"/>
                    <a:pt x="364129" y="523386"/>
                  </a:cubicBezTo>
                  <a:cubicBezTo>
                    <a:pt x="350159" y="528466"/>
                    <a:pt x="338729" y="532911"/>
                    <a:pt x="327934" y="536721"/>
                  </a:cubicBezTo>
                  <a:cubicBezTo>
                    <a:pt x="296819" y="511321"/>
                    <a:pt x="317774" y="493541"/>
                    <a:pt x="348889" y="487826"/>
                  </a:cubicBezTo>
                  <a:close/>
                  <a:moveTo>
                    <a:pt x="339364" y="593871"/>
                  </a:moveTo>
                  <a:cubicBezTo>
                    <a:pt x="329839" y="585616"/>
                    <a:pt x="333014" y="572916"/>
                    <a:pt x="329204" y="562121"/>
                  </a:cubicBezTo>
                  <a:cubicBezTo>
                    <a:pt x="338729" y="548151"/>
                    <a:pt x="353969" y="546246"/>
                    <a:pt x="366669" y="541166"/>
                  </a:cubicBezTo>
                  <a:cubicBezTo>
                    <a:pt x="378099" y="555771"/>
                    <a:pt x="378099" y="555771"/>
                    <a:pt x="380004" y="579266"/>
                  </a:cubicBezTo>
                  <a:cubicBezTo>
                    <a:pt x="362859" y="591331"/>
                    <a:pt x="362859" y="591331"/>
                    <a:pt x="339364" y="593871"/>
                  </a:cubicBezTo>
                  <a:close/>
                  <a:moveTo>
                    <a:pt x="378099" y="481476"/>
                  </a:moveTo>
                  <a:cubicBezTo>
                    <a:pt x="385719" y="471951"/>
                    <a:pt x="394609" y="468141"/>
                    <a:pt x="406674" y="468776"/>
                  </a:cubicBezTo>
                  <a:cubicBezTo>
                    <a:pt x="414294" y="477666"/>
                    <a:pt x="418739" y="487826"/>
                    <a:pt x="420009" y="499256"/>
                  </a:cubicBezTo>
                  <a:cubicBezTo>
                    <a:pt x="413024" y="509416"/>
                    <a:pt x="402864" y="512591"/>
                    <a:pt x="390164" y="515131"/>
                  </a:cubicBezTo>
                  <a:cubicBezTo>
                    <a:pt x="380639" y="504971"/>
                    <a:pt x="380639" y="492906"/>
                    <a:pt x="378099" y="481476"/>
                  </a:cubicBezTo>
                  <a:close/>
                  <a:moveTo>
                    <a:pt x="411119" y="571646"/>
                  </a:moveTo>
                  <a:cubicBezTo>
                    <a:pt x="393339" y="550056"/>
                    <a:pt x="389529" y="530371"/>
                    <a:pt x="425724" y="524021"/>
                  </a:cubicBezTo>
                  <a:cubicBezTo>
                    <a:pt x="432074" y="536721"/>
                    <a:pt x="437154" y="550056"/>
                    <a:pt x="441599" y="564026"/>
                  </a:cubicBezTo>
                  <a:cubicBezTo>
                    <a:pt x="432074" y="571011"/>
                    <a:pt x="422549" y="573551"/>
                    <a:pt x="411119" y="571646"/>
                  </a:cubicBezTo>
                  <a:close/>
                  <a:moveTo>
                    <a:pt x="435884" y="480841"/>
                  </a:moveTo>
                  <a:cubicBezTo>
                    <a:pt x="425724" y="454806"/>
                    <a:pt x="442869" y="452901"/>
                    <a:pt x="462554" y="447821"/>
                  </a:cubicBezTo>
                  <a:cubicBezTo>
                    <a:pt x="487954" y="483381"/>
                    <a:pt x="456204" y="514496"/>
                    <a:pt x="435884" y="480841"/>
                  </a:cubicBezTo>
                  <a:close/>
                  <a:moveTo>
                    <a:pt x="466364" y="555136"/>
                  </a:moveTo>
                  <a:cubicBezTo>
                    <a:pt x="458744" y="541166"/>
                    <a:pt x="447949" y="529736"/>
                    <a:pt x="451759" y="508781"/>
                  </a:cubicBezTo>
                  <a:lnTo>
                    <a:pt x="483509" y="508781"/>
                  </a:lnTo>
                  <a:cubicBezTo>
                    <a:pt x="486684" y="519576"/>
                    <a:pt x="489224" y="530371"/>
                    <a:pt x="491764" y="539261"/>
                  </a:cubicBezTo>
                  <a:cubicBezTo>
                    <a:pt x="486049" y="551961"/>
                    <a:pt x="476524" y="552596"/>
                    <a:pt x="466364" y="555136"/>
                  </a:cubicBezTo>
                  <a:close/>
                  <a:moveTo>
                    <a:pt x="551454" y="482111"/>
                  </a:moveTo>
                  <a:cubicBezTo>
                    <a:pt x="560344" y="494811"/>
                    <a:pt x="569234" y="508146"/>
                    <a:pt x="571139" y="525926"/>
                  </a:cubicBezTo>
                  <a:cubicBezTo>
                    <a:pt x="553359" y="529101"/>
                    <a:pt x="537484" y="532911"/>
                    <a:pt x="520339" y="539261"/>
                  </a:cubicBezTo>
                  <a:cubicBezTo>
                    <a:pt x="509544" y="525926"/>
                    <a:pt x="510179" y="511321"/>
                    <a:pt x="508274" y="496081"/>
                  </a:cubicBezTo>
                  <a:cubicBezTo>
                    <a:pt x="522244" y="487826"/>
                    <a:pt x="534309" y="480841"/>
                    <a:pt x="551454" y="482111"/>
                  </a:cubicBezTo>
                  <a:close/>
                  <a:moveTo>
                    <a:pt x="543199" y="456076"/>
                  </a:moveTo>
                  <a:cubicBezTo>
                    <a:pt x="529229" y="464331"/>
                    <a:pt x="516529" y="470681"/>
                    <a:pt x="501289" y="473856"/>
                  </a:cubicBezTo>
                  <a:cubicBezTo>
                    <a:pt x="492399" y="464966"/>
                    <a:pt x="489224" y="454171"/>
                    <a:pt x="487954" y="441471"/>
                  </a:cubicBezTo>
                  <a:cubicBezTo>
                    <a:pt x="500019" y="428771"/>
                    <a:pt x="515894" y="429406"/>
                    <a:pt x="531769" y="423056"/>
                  </a:cubicBezTo>
                  <a:cubicBezTo>
                    <a:pt x="536214" y="435756"/>
                    <a:pt x="539389" y="445281"/>
                    <a:pt x="543199" y="456076"/>
                  </a:cubicBezTo>
                  <a:close/>
                  <a:moveTo>
                    <a:pt x="481604" y="419246"/>
                  </a:moveTo>
                  <a:cubicBezTo>
                    <a:pt x="477794" y="409721"/>
                    <a:pt x="475254" y="403371"/>
                    <a:pt x="472714" y="396386"/>
                  </a:cubicBezTo>
                  <a:cubicBezTo>
                    <a:pt x="517799" y="362096"/>
                    <a:pt x="550184" y="405276"/>
                    <a:pt x="481604" y="419246"/>
                  </a:cubicBezTo>
                  <a:close/>
                  <a:moveTo>
                    <a:pt x="510179" y="353206"/>
                  </a:moveTo>
                  <a:cubicBezTo>
                    <a:pt x="496209" y="364636"/>
                    <a:pt x="480969" y="369081"/>
                    <a:pt x="458744" y="367811"/>
                  </a:cubicBezTo>
                  <a:cubicBezTo>
                    <a:pt x="455569" y="354476"/>
                    <a:pt x="453029" y="342411"/>
                    <a:pt x="449854" y="330346"/>
                  </a:cubicBezTo>
                  <a:cubicBezTo>
                    <a:pt x="462554" y="318916"/>
                    <a:pt x="475254" y="312566"/>
                    <a:pt x="493034" y="317011"/>
                  </a:cubicBezTo>
                  <a:cubicBezTo>
                    <a:pt x="500019" y="328441"/>
                    <a:pt x="505734" y="339871"/>
                    <a:pt x="510179" y="353206"/>
                  </a:cubicBezTo>
                  <a:close/>
                  <a:moveTo>
                    <a:pt x="484144" y="289706"/>
                  </a:moveTo>
                  <a:cubicBezTo>
                    <a:pt x="470174" y="295421"/>
                    <a:pt x="457474" y="303041"/>
                    <a:pt x="442234" y="304946"/>
                  </a:cubicBezTo>
                  <a:cubicBezTo>
                    <a:pt x="430804" y="295421"/>
                    <a:pt x="430169" y="282721"/>
                    <a:pt x="428899" y="271926"/>
                  </a:cubicBezTo>
                  <a:cubicBezTo>
                    <a:pt x="437789" y="259861"/>
                    <a:pt x="449219" y="264941"/>
                    <a:pt x="459379" y="264306"/>
                  </a:cubicBezTo>
                  <a:cubicBezTo>
                    <a:pt x="479699" y="259861"/>
                    <a:pt x="481604" y="270656"/>
                    <a:pt x="484144" y="289706"/>
                  </a:cubicBezTo>
                  <a:close/>
                  <a:moveTo>
                    <a:pt x="465729" y="238271"/>
                  </a:moveTo>
                  <a:cubicBezTo>
                    <a:pt x="451759" y="240811"/>
                    <a:pt x="439059" y="242716"/>
                    <a:pt x="424454" y="245256"/>
                  </a:cubicBezTo>
                  <a:cubicBezTo>
                    <a:pt x="416199" y="233191"/>
                    <a:pt x="410484" y="221761"/>
                    <a:pt x="413024" y="206521"/>
                  </a:cubicBezTo>
                  <a:cubicBezTo>
                    <a:pt x="423819" y="198266"/>
                    <a:pt x="437154" y="198901"/>
                    <a:pt x="451759" y="193186"/>
                  </a:cubicBezTo>
                  <a:cubicBezTo>
                    <a:pt x="460649" y="208426"/>
                    <a:pt x="465094" y="221761"/>
                    <a:pt x="465729" y="238271"/>
                  </a:cubicBezTo>
                  <a:close/>
                  <a:moveTo>
                    <a:pt x="443504" y="167786"/>
                  </a:moveTo>
                  <a:cubicBezTo>
                    <a:pt x="433979" y="181121"/>
                    <a:pt x="418739" y="181756"/>
                    <a:pt x="404769" y="183661"/>
                  </a:cubicBezTo>
                  <a:cubicBezTo>
                    <a:pt x="395244" y="175406"/>
                    <a:pt x="392069" y="165881"/>
                    <a:pt x="395244" y="152546"/>
                  </a:cubicBezTo>
                  <a:cubicBezTo>
                    <a:pt x="406039" y="149371"/>
                    <a:pt x="418104" y="145561"/>
                    <a:pt x="428899" y="142386"/>
                  </a:cubicBezTo>
                  <a:cubicBezTo>
                    <a:pt x="440964" y="147466"/>
                    <a:pt x="441599" y="157626"/>
                    <a:pt x="443504" y="16778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19" name="Google Shape;519;p9"/>
            <p:cNvSpPr/>
            <p:nvPr/>
          </p:nvSpPr>
          <p:spPr>
            <a:xfrm>
              <a:off x="8699186" y="523462"/>
              <a:ext cx="403969" cy="323646"/>
            </a:xfrm>
            <a:custGeom>
              <a:avLst/>
              <a:gdLst/>
              <a:ahLst/>
              <a:cxnLst/>
              <a:rect l="l" t="t" r="r" b="b"/>
              <a:pathLst>
                <a:path w="832925" h="667312" extrusionOk="0">
                  <a:moveTo>
                    <a:pt x="832654" y="510467"/>
                  </a:moveTo>
                  <a:cubicBezTo>
                    <a:pt x="829479" y="434902"/>
                    <a:pt x="811699" y="361242"/>
                    <a:pt x="802174" y="286312"/>
                  </a:cubicBezTo>
                  <a:cubicBezTo>
                    <a:pt x="772964" y="118672"/>
                    <a:pt x="808524" y="-22933"/>
                    <a:pt x="580559" y="3102"/>
                  </a:cubicBezTo>
                  <a:cubicBezTo>
                    <a:pt x="476419" y="-8963"/>
                    <a:pt x="405934" y="116132"/>
                    <a:pt x="355134" y="85652"/>
                  </a:cubicBezTo>
                  <a:cubicBezTo>
                    <a:pt x="259884" y="32312"/>
                    <a:pt x="139869" y="51362"/>
                    <a:pt x="38269" y="73587"/>
                  </a:cubicBezTo>
                  <a:cubicBezTo>
                    <a:pt x="-11261" y="84382"/>
                    <a:pt x="-2371" y="107242"/>
                    <a:pt x="8424" y="146612"/>
                  </a:cubicBezTo>
                  <a:cubicBezTo>
                    <a:pt x="29379" y="309172"/>
                    <a:pt x="48429" y="470462"/>
                    <a:pt x="82084" y="629847"/>
                  </a:cubicBezTo>
                  <a:cubicBezTo>
                    <a:pt x="83989" y="650802"/>
                    <a:pt x="107484" y="641277"/>
                    <a:pt x="120184" y="636197"/>
                  </a:cubicBezTo>
                  <a:cubicBezTo>
                    <a:pt x="129709" y="645722"/>
                    <a:pt x="124629" y="663502"/>
                    <a:pt x="143044" y="667312"/>
                  </a:cubicBezTo>
                  <a:cubicBezTo>
                    <a:pt x="237024" y="612067"/>
                    <a:pt x="358309" y="609527"/>
                    <a:pt x="463084" y="627942"/>
                  </a:cubicBezTo>
                  <a:cubicBezTo>
                    <a:pt x="553254" y="563807"/>
                    <a:pt x="668824" y="563172"/>
                    <a:pt x="774869" y="573967"/>
                  </a:cubicBezTo>
                  <a:cubicBezTo>
                    <a:pt x="792014" y="565712"/>
                    <a:pt x="786299" y="546027"/>
                    <a:pt x="793919" y="532692"/>
                  </a:cubicBezTo>
                  <a:cubicBezTo>
                    <a:pt x="810429" y="527612"/>
                    <a:pt x="835829" y="539677"/>
                    <a:pt x="832654" y="510467"/>
                  </a:cubicBezTo>
                  <a:close/>
                  <a:moveTo>
                    <a:pt x="377359" y="595557"/>
                  </a:moveTo>
                  <a:cubicBezTo>
                    <a:pt x="298619" y="600002"/>
                    <a:pt x="222419" y="601907"/>
                    <a:pt x="148759" y="633022"/>
                  </a:cubicBezTo>
                  <a:cubicBezTo>
                    <a:pt x="134789" y="583492"/>
                    <a:pt x="351959" y="558092"/>
                    <a:pt x="385614" y="586667"/>
                  </a:cubicBezTo>
                  <a:cubicBezTo>
                    <a:pt x="385614" y="594287"/>
                    <a:pt x="381804" y="595557"/>
                    <a:pt x="377359" y="595557"/>
                  </a:cubicBezTo>
                  <a:close/>
                  <a:moveTo>
                    <a:pt x="432604" y="585397"/>
                  </a:moveTo>
                  <a:cubicBezTo>
                    <a:pt x="332909" y="518722"/>
                    <a:pt x="209084" y="561267"/>
                    <a:pt x="107484" y="605717"/>
                  </a:cubicBezTo>
                  <a:cubicBezTo>
                    <a:pt x="60494" y="509832"/>
                    <a:pt x="77639" y="394897"/>
                    <a:pt x="47159" y="292662"/>
                  </a:cubicBezTo>
                  <a:cubicBezTo>
                    <a:pt x="51604" y="252022"/>
                    <a:pt x="2074" y="106607"/>
                    <a:pt x="45254" y="97082"/>
                  </a:cubicBezTo>
                  <a:cubicBezTo>
                    <a:pt x="143044" y="74857"/>
                    <a:pt x="338624" y="38027"/>
                    <a:pt x="385614" y="152962"/>
                  </a:cubicBezTo>
                  <a:cubicBezTo>
                    <a:pt x="410379" y="295837"/>
                    <a:pt x="436414" y="439347"/>
                    <a:pt x="432604" y="585397"/>
                  </a:cubicBezTo>
                  <a:close/>
                  <a:moveTo>
                    <a:pt x="766614" y="547297"/>
                  </a:moveTo>
                  <a:cubicBezTo>
                    <a:pt x="691049" y="546662"/>
                    <a:pt x="619294" y="547297"/>
                    <a:pt x="546269" y="561267"/>
                  </a:cubicBezTo>
                  <a:cubicBezTo>
                    <a:pt x="548809" y="521262"/>
                    <a:pt x="785664" y="490782"/>
                    <a:pt x="766614" y="547297"/>
                  </a:cubicBezTo>
                  <a:close/>
                  <a:moveTo>
                    <a:pt x="804714" y="505387"/>
                  </a:moveTo>
                  <a:cubicBezTo>
                    <a:pt x="673269" y="483162"/>
                    <a:pt x="569129" y="493322"/>
                    <a:pt x="464354" y="577777"/>
                  </a:cubicBezTo>
                  <a:cubicBezTo>
                    <a:pt x="442129" y="429187"/>
                    <a:pt x="440224" y="275517"/>
                    <a:pt x="403394" y="128197"/>
                  </a:cubicBezTo>
                  <a:cubicBezTo>
                    <a:pt x="464989" y="31677"/>
                    <a:pt x="617389" y="-10233"/>
                    <a:pt x="717084" y="45647"/>
                  </a:cubicBezTo>
                  <a:cubicBezTo>
                    <a:pt x="772964" y="92637"/>
                    <a:pt x="754549" y="188522"/>
                    <a:pt x="772329" y="255197"/>
                  </a:cubicBezTo>
                  <a:cubicBezTo>
                    <a:pt x="776774" y="340287"/>
                    <a:pt x="809159" y="420932"/>
                    <a:pt x="804714" y="505387"/>
                  </a:cubicBezTo>
                  <a:close/>
                  <a:moveTo>
                    <a:pt x="634534" y="306632"/>
                  </a:moveTo>
                  <a:cubicBezTo>
                    <a:pt x="633264" y="339652"/>
                    <a:pt x="643424" y="370132"/>
                    <a:pt x="639614" y="404422"/>
                  </a:cubicBezTo>
                  <a:cubicBezTo>
                    <a:pt x="447209" y="426012"/>
                    <a:pt x="456734" y="468557"/>
                    <a:pt x="644059" y="424107"/>
                  </a:cubicBezTo>
                  <a:cubicBezTo>
                    <a:pt x="648504" y="439347"/>
                    <a:pt x="652314" y="453317"/>
                    <a:pt x="656759" y="468557"/>
                  </a:cubicBezTo>
                  <a:cubicBezTo>
                    <a:pt x="692954" y="465382"/>
                    <a:pt x="738674" y="470462"/>
                    <a:pt x="767249" y="447602"/>
                  </a:cubicBezTo>
                  <a:cubicBezTo>
                    <a:pt x="737404" y="353622"/>
                    <a:pt x="781219" y="259007"/>
                    <a:pt x="634534" y="306632"/>
                  </a:cubicBezTo>
                  <a:close/>
                  <a:moveTo>
                    <a:pt x="675809" y="441887"/>
                  </a:moveTo>
                  <a:cubicBezTo>
                    <a:pt x="660569" y="405692"/>
                    <a:pt x="656759" y="376482"/>
                    <a:pt x="661839" y="327587"/>
                  </a:cubicBezTo>
                  <a:cubicBezTo>
                    <a:pt x="682159" y="317427"/>
                    <a:pt x="701844" y="319967"/>
                    <a:pt x="721529" y="322507"/>
                  </a:cubicBezTo>
                  <a:cubicBezTo>
                    <a:pt x="738039" y="356162"/>
                    <a:pt x="730419" y="395532"/>
                    <a:pt x="736134" y="433632"/>
                  </a:cubicBezTo>
                  <a:cubicBezTo>
                    <a:pt x="715814" y="436172"/>
                    <a:pt x="696129" y="443792"/>
                    <a:pt x="675809" y="441887"/>
                  </a:cubicBezTo>
                  <a:close/>
                  <a:moveTo>
                    <a:pt x="732959" y="166932"/>
                  </a:moveTo>
                  <a:cubicBezTo>
                    <a:pt x="737404" y="169472"/>
                    <a:pt x="744389" y="166932"/>
                    <a:pt x="745659" y="161217"/>
                  </a:cubicBezTo>
                  <a:cubicBezTo>
                    <a:pt x="744389" y="125657"/>
                    <a:pt x="672634" y="141532"/>
                    <a:pt x="657394" y="133912"/>
                  </a:cubicBezTo>
                  <a:cubicBezTo>
                    <a:pt x="623104" y="134547"/>
                    <a:pt x="419904" y="153597"/>
                    <a:pt x="476419" y="191697"/>
                  </a:cubicBezTo>
                  <a:cubicBezTo>
                    <a:pt x="556429" y="162487"/>
                    <a:pt x="649774" y="134547"/>
                    <a:pt x="732959" y="166932"/>
                  </a:cubicBezTo>
                  <a:close/>
                  <a:moveTo>
                    <a:pt x="726609" y="92002"/>
                  </a:moveTo>
                  <a:cubicBezTo>
                    <a:pt x="717719" y="29772"/>
                    <a:pt x="482134" y="92002"/>
                    <a:pt x="449114" y="126927"/>
                  </a:cubicBezTo>
                  <a:cubicBezTo>
                    <a:pt x="452924" y="132642"/>
                    <a:pt x="455464" y="137087"/>
                    <a:pt x="459274" y="143437"/>
                  </a:cubicBezTo>
                  <a:cubicBezTo>
                    <a:pt x="539284" y="94542"/>
                    <a:pt x="635169" y="79937"/>
                    <a:pt x="726609" y="92002"/>
                  </a:cubicBezTo>
                  <a:close/>
                  <a:moveTo>
                    <a:pt x="494199" y="248847"/>
                  </a:moveTo>
                  <a:cubicBezTo>
                    <a:pt x="562144" y="217097"/>
                    <a:pt x="643424" y="223447"/>
                    <a:pt x="716449" y="235512"/>
                  </a:cubicBezTo>
                  <a:cubicBezTo>
                    <a:pt x="743119" y="187887"/>
                    <a:pt x="480229" y="199317"/>
                    <a:pt x="478959" y="238687"/>
                  </a:cubicBezTo>
                  <a:cubicBezTo>
                    <a:pt x="478959" y="246942"/>
                    <a:pt x="487214" y="252657"/>
                    <a:pt x="494199" y="248847"/>
                  </a:cubicBezTo>
                  <a:close/>
                  <a:moveTo>
                    <a:pt x="528489" y="290122"/>
                  </a:moveTo>
                  <a:cubicBezTo>
                    <a:pt x="592624" y="271707"/>
                    <a:pt x="654854" y="280597"/>
                    <a:pt x="720259" y="272977"/>
                  </a:cubicBezTo>
                  <a:cubicBezTo>
                    <a:pt x="682159" y="245037"/>
                    <a:pt x="508804" y="252022"/>
                    <a:pt x="482769" y="285677"/>
                  </a:cubicBezTo>
                  <a:cubicBezTo>
                    <a:pt x="488484" y="303457"/>
                    <a:pt x="515154" y="290122"/>
                    <a:pt x="528489" y="290122"/>
                  </a:cubicBezTo>
                  <a:close/>
                  <a:moveTo>
                    <a:pt x="487214" y="344097"/>
                  </a:moveTo>
                  <a:cubicBezTo>
                    <a:pt x="524679" y="329492"/>
                    <a:pt x="568494" y="330762"/>
                    <a:pt x="602784" y="322507"/>
                  </a:cubicBezTo>
                  <a:cubicBezTo>
                    <a:pt x="610404" y="283772"/>
                    <a:pt x="438954" y="313617"/>
                    <a:pt x="487214" y="344097"/>
                  </a:cubicBezTo>
                  <a:close/>
                  <a:moveTo>
                    <a:pt x="570399" y="357432"/>
                  </a:moveTo>
                  <a:cubicBezTo>
                    <a:pt x="570399" y="356797"/>
                    <a:pt x="570399" y="356162"/>
                    <a:pt x="569764" y="355527"/>
                  </a:cubicBezTo>
                  <a:cubicBezTo>
                    <a:pt x="552619" y="361242"/>
                    <a:pt x="472609" y="361242"/>
                    <a:pt x="503089" y="389817"/>
                  </a:cubicBezTo>
                  <a:cubicBezTo>
                    <a:pt x="527219" y="389817"/>
                    <a:pt x="663744" y="368862"/>
                    <a:pt x="570399" y="357432"/>
                  </a:cubicBezTo>
                  <a:close/>
                  <a:moveTo>
                    <a:pt x="527219" y="465382"/>
                  </a:moveTo>
                  <a:cubicBezTo>
                    <a:pt x="531029" y="504752"/>
                    <a:pt x="577384" y="471097"/>
                    <a:pt x="599609" y="467287"/>
                  </a:cubicBezTo>
                  <a:cubicBezTo>
                    <a:pt x="643424" y="424742"/>
                    <a:pt x="545634" y="460937"/>
                    <a:pt x="527219" y="465382"/>
                  </a:cubicBezTo>
                  <a:close/>
                  <a:moveTo>
                    <a:pt x="80814" y="149152"/>
                  </a:moveTo>
                  <a:cubicBezTo>
                    <a:pt x="89069" y="207572"/>
                    <a:pt x="91609" y="268532"/>
                    <a:pt x="106849" y="325682"/>
                  </a:cubicBezTo>
                  <a:cubicBezTo>
                    <a:pt x="121454" y="349812"/>
                    <a:pt x="158284" y="325047"/>
                    <a:pt x="180509" y="323777"/>
                  </a:cubicBezTo>
                  <a:cubicBezTo>
                    <a:pt x="231944" y="314887"/>
                    <a:pt x="315129" y="299647"/>
                    <a:pt x="360849" y="323777"/>
                  </a:cubicBezTo>
                  <a:cubicBezTo>
                    <a:pt x="404029" y="299647"/>
                    <a:pt x="364024" y="247577"/>
                    <a:pt x="364024" y="210112"/>
                  </a:cubicBezTo>
                  <a:cubicBezTo>
                    <a:pt x="369104" y="76127"/>
                    <a:pt x="162729" y="123752"/>
                    <a:pt x="80814" y="149152"/>
                  </a:cubicBezTo>
                  <a:close/>
                  <a:moveTo>
                    <a:pt x="354499" y="290122"/>
                  </a:moveTo>
                  <a:cubicBezTo>
                    <a:pt x="277029" y="288852"/>
                    <a:pt x="202099" y="298377"/>
                    <a:pt x="125899" y="307902"/>
                  </a:cubicBezTo>
                  <a:cubicBezTo>
                    <a:pt x="118914" y="262817"/>
                    <a:pt x="111929" y="218367"/>
                    <a:pt x="104944" y="172647"/>
                  </a:cubicBezTo>
                  <a:cubicBezTo>
                    <a:pt x="172254" y="133277"/>
                    <a:pt x="262424" y="130102"/>
                    <a:pt x="332909" y="165662"/>
                  </a:cubicBezTo>
                  <a:cubicBezTo>
                    <a:pt x="350054" y="232337"/>
                    <a:pt x="357039" y="269802"/>
                    <a:pt x="354499" y="290122"/>
                  </a:cubicBezTo>
                  <a:close/>
                  <a:moveTo>
                    <a:pt x="227499" y="369497"/>
                  </a:moveTo>
                  <a:cubicBezTo>
                    <a:pt x="222419" y="351082"/>
                    <a:pt x="220514" y="348542"/>
                    <a:pt x="210989" y="347907"/>
                  </a:cubicBezTo>
                  <a:cubicBezTo>
                    <a:pt x="187494" y="351082"/>
                    <a:pt x="103039" y="349812"/>
                    <a:pt x="130344" y="388547"/>
                  </a:cubicBezTo>
                  <a:cubicBezTo>
                    <a:pt x="161459" y="381562"/>
                    <a:pt x="191304" y="365687"/>
                    <a:pt x="227499" y="369497"/>
                  </a:cubicBezTo>
                  <a:close/>
                  <a:moveTo>
                    <a:pt x="143679" y="431727"/>
                  </a:moveTo>
                  <a:cubicBezTo>
                    <a:pt x="177334" y="419662"/>
                    <a:pt x="207814" y="421567"/>
                    <a:pt x="243374" y="420297"/>
                  </a:cubicBezTo>
                  <a:cubicBezTo>
                    <a:pt x="233849" y="382832"/>
                    <a:pt x="99864" y="399342"/>
                    <a:pt x="143679" y="431727"/>
                  </a:cubicBezTo>
                  <a:close/>
                  <a:moveTo>
                    <a:pt x="288459" y="401882"/>
                  </a:moveTo>
                  <a:cubicBezTo>
                    <a:pt x="315764" y="406327"/>
                    <a:pt x="342434" y="389817"/>
                    <a:pt x="369739" y="399977"/>
                  </a:cubicBezTo>
                  <a:cubicBezTo>
                    <a:pt x="371644" y="400612"/>
                    <a:pt x="375454" y="395532"/>
                    <a:pt x="379899" y="392357"/>
                  </a:cubicBezTo>
                  <a:cubicBezTo>
                    <a:pt x="375454" y="363147"/>
                    <a:pt x="253534" y="375212"/>
                    <a:pt x="288459" y="401882"/>
                  </a:cubicBezTo>
                  <a:close/>
                  <a:moveTo>
                    <a:pt x="207179" y="439982"/>
                  </a:moveTo>
                  <a:cubicBezTo>
                    <a:pt x="207179" y="440617"/>
                    <a:pt x="207179" y="440617"/>
                    <a:pt x="207179" y="441252"/>
                  </a:cubicBezTo>
                  <a:cubicBezTo>
                    <a:pt x="190034" y="445697"/>
                    <a:pt x="151934" y="438077"/>
                    <a:pt x="148759" y="460302"/>
                  </a:cubicBezTo>
                  <a:cubicBezTo>
                    <a:pt x="155109" y="492687"/>
                    <a:pt x="295444" y="438712"/>
                    <a:pt x="207179" y="439982"/>
                  </a:cubicBezTo>
                  <a:close/>
                  <a:moveTo>
                    <a:pt x="297984" y="448237"/>
                  </a:moveTo>
                  <a:cubicBezTo>
                    <a:pt x="320844" y="443792"/>
                    <a:pt x="368469" y="461572"/>
                    <a:pt x="371009" y="427282"/>
                  </a:cubicBezTo>
                  <a:cubicBezTo>
                    <a:pt x="350054" y="426012"/>
                    <a:pt x="270044" y="410772"/>
                    <a:pt x="297984" y="448237"/>
                  </a:cubicBezTo>
                  <a:close/>
                  <a:moveTo>
                    <a:pt x="291634" y="359972"/>
                  </a:moveTo>
                  <a:cubicBezTo>
                    <a:pt x="311954" y="347907"/>
                    <a:pt x="353864" y="361242"/>
                    <a:pt x="362754" y="339652"/>
                  </a:cubicBezTo>
                  <a:cubicBezTo>
                    <a:pt x="350054" y="319332"/>
                    <a:pt x="244009" y="335207"/>
                    <a:pt x="291634" y="359972"/>
                  </a:cubicBezTo>
                  <a:close/>
                  <a:moveTo>
                    <a:pt x="177969" y="519357"/>
                  </a:moveTo>
                  <a:cubicBezTo>
                    <a:pt x="199559" y="512372"/>
                    <a:pt x="228134" y="521897"/>
                    <a:pt x="239564" y="497132"/>
                  </a:cubicBezTo>
                  <a:cubicBezTo>
                    <a:pt x="217974" y="490147"/>
                    <a:pt x="144314" y="494592"/>
                    <a:pt x="177969" y="519357"/>
                  </a:cubicBezTo>
                  <a:close/>
                  <a:moveTo>
                    <a:pt x="332274" y="485067"/>
                  </a:moveTo>
                  <a:cubicBezTo>
                    <a:pt x="311954" y="485702"/>
                    <a:pt x="265599" y="490782"/>
                    <a:pt x="301794" y="508562"/>
                  </a:cubicBezTo>
                  <a:cubicBezTo>
                    <a:pt x="326559" y="509832"/>
                    <a:pt x="396409" y="498402"/>
                    <a:pt x="332274" y="48506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20" name="Google Shape;520;p9"/>
            <p:cNvSpPr/>
            <p:nvPr/>
          </p:nvSpPr>
          <p:spPr>
            <a:xfrm>
              <a:off x="6870722" y="1009504"/>
              <a:ext cx="256151" cy="229019"/>
            </a:xfrm>
            <a:custGeom>
              <a:avLst/>
              <a:gdLst/>
              <a:ahLst/>
              <a:cxnLst/>
              <a:rect l="l" t="t" r="r" b="b"/>
              <a:pathLst>
                <a:path w="528147" h="472205" extrusionOk="0">
                  <a:moveTo>
                    <a:pt x="395469" y="177165"/>
                  </a:moveTo>
                  <a:cubicBezTo>
                    <a:pt x="443094" y="36830"/>
                    <a:pt x="381499" y="-53340"/>
                    <a:pt x="264659" y="86360"/>
                  </a:cubicBezTo>
                  <a:cubicBezTo>
                    <a:pt x="239894" y="41275"/>
                    <a:pt x="195444" y="0"/>
                    <a:pt x="143374" y="0"/>
                  </a:cubicBezTo>
                  <a:cubicBezTo>
                    <a:pt x="65269" y="15240"/>
                    <a:pt x="123054" y="139065"/>
                    <a:pt x="131944" y="187325"/>
                  </a:cubicBezTo>
                  <a:cubicBezTo>
                    <a:pt x="76064" y="179070"/>
                    <a:pt x="-40776" y="242570"/>
                    <a:pt x="14469" y="300990"/>
                  </a:cubicBezTo>
                  <a:cubicBezTo>
                    <a:pt x="41774" y="327660"/>
                    <a:pt x="81144" y="321945"/>
                    <a:pt x="109719" y="344170"/>
                  </a:cubicBezTo>
                  <a:cubicBezTo>
                    <a:pt x="102734" y="370840"/>
                    <a:pt x="109084" y="399415"/>
                    <a:pt x="92574" y="423545"/>
                  </a:cubicBezTo>
                  <a:cubicBezTo>
                    <a:pt x="86859" y="433070"/>
                    <a:pt x="90034" y="441960"/>
                    <a:pt x="95749" y="450215"/>
                  </a:cubicBezTo>
                  <a:cubicBezTo>
                    <a:pt x="112259" y="475615"/>
                    <a:pt x="147819" y="474345"/>
                    <a:pt x="159249" y="450850"/>
                  </a:cubicBezTo>
                  <a:cubicBezTo>
                    <a:pt x="175759" y="424180"/>
                    <a:pt x="207509" y="409575"/>
                    <a:pt x="235449" y="397510"/>
                  </a:cubicBezTo>
                  <a:cubicBezTo>
                    <a:pt x="289424" y="513715"/>
                    <a:pt x="403724" y="490220"/>
                    <a:pt x="379594" y="355600"/>
                  </a:cubicBezTo>
                  <a:cubicBezTo>
                    <a:pt x="470399" y="330200"/>
                    <a:pt x="493259" y="345440"/>
                    <a:pt x="525009" y="245110"/>
                  </a:cubicBezTo>
                  <a:cubicBezTo>
                    <a:pt x="549139" y="182880"/>
                    <a:pt x="427219" y="204470"/>
                    <a:pt x="395469" y="177165"/>
                  </a:cubicBezTo>
                  <a:close/>
                  <a:moveTo>
                    <a:pt x="392294" y="59055"/>
                  </a:moveTo>
                  <a:cubicBezTo>
                    <a:pt x="393564" y="106680"/>
                    <a:pt x="391659" y="133985"/>
                    <a:pt x="363719" y="175260"/>
                  </a:cubicBezTo>
                  <a:cubicBezTo>
                    <a:pt x="314824" y="185420"/>
                    <a:pt x="309744" y="137795"/>
                    <a:pt x="290059" y="103505"/>
                  </a:cubicBezTo>
                  <a:cubicBezTo>
                    <a:pt x="316094" y="73025"/>
                    <a:pt x="348479" y="12065"/>
                    <a:pt x="392294" y="59055"/>
                  </a:cubicBezTo>
                  <a:close/>
                  <a:moveTo>
                    <a:pt x="347209" y="325755"/>
                  </a:moveTo>
                  <a:cubicBezTo>
                    <a:pt x="331969" y="330835"/>
                    <a:pt x="317999" y="330200"/>
                    <a:pt x="298314" y="327025"/>
                  </a:cubicBezTo>
                  <a:cubicBezTo>
                    <a:pt x="311649" y="308610"/>
                    <a:pt x="318634" y="292100"/>
                    <a:pt x="333239" y="278130"/>
                  </a:cubicBezTo>
                  <a:cubicBezTo>
                    <a:pt x="345304" y="292735"/>
                    <a:pt x="349749" y="307975"/>
                    <a:pt x="347209" y="325755"/>
                  </a:cubicBezTo>
                  <a:close/>
                  <a:moveTo>
                    <a:pt x="271009" y="130175"/>
                  </a:moveTo>
                  <a:cubicBezTo>
                    <a:pt x="287519" y="140970"/>
                    <a:pt x="288789" y="144145"/>
                    <a:pt x="293234" y="172720"/>
                  </a:cubicBezTo>
                  <a:cubicBezTo>
                    <a:pt x="277359" y="178435"/>
                    <a:pt x="262119" y="180975"/>
                    <a:pt x="244339" y="174625"/>
                  </a:cubicBezTo>
                  <a:cubicBezTo>
                    <a:pt x="247514" y="155575"/>
                    <a:pt x="259579" y="142875"/>
                    <a:pt x="271009" y="130175"/>
                  </a:cubicBezTo>
                  <a:close/>
                  <a:moveTo>
                    <a:pt x="131309" y="77470"/>
                  </a:moveTo>
                  <a:cubicBezTo>
                    <a:pt x="173854" y="74930"/>
                    <a:pt x="176394" y="73025"/>
                    <a:pt x="187189" y="26670"/>
                  </a:cubicBezTo>
                  <a:cubicBezTo>
                    <a:pt x="208779" y="61595"/>
                    <a:pt x="240529" y="69215"/>
                    <a:pt x="250689" y="109220"/>
                  </a:cubicBezTo>
                  <a:cubicBezTo>
                    <a:pt x="229099" y="140970"/>
                    <a:pt x="209414" y="200025"/>
                    <a:pt x="161154" y="180975"/>
                  </a:cubicBezTo>
                  <a:cubicBezTo>
                    <a:pt x="144644" y="148590"/>
                    <a:pt x="124324" y="116840"/>
                    <a:pt x="131309" y="77470"/>
                  </a:cubicBezTo>
                  <a:close/>
                  <a:moveTo>
                    <a:pt x="191634" y="321310"/>
                  </a:moveTo>
                  <a:cubicBezTo>
                    <a:pt x="176394" y="325755"/>
                    <a:pt x="165599" y="326390"/>
                    <a:pt x="154169" y="320040"/>
                  </a:cubicBezTo>
                  <a:cubicBezTo>
                    <a:pt x="156074" y="305435"/>
                    <a:pt x="160519" y="293370"/>
                    <a:pt x="172584" y="283210"/>
                  </a:cubicBezTo>
                  <a:cubicBezTo>
                    <a:pt x="185284" y="292735"/>
                    <a:pt x="185919" y="306070"/>
                    <a:pt x="191634" y="321310"/>
                  </a:cubicBezTo>
                  <a:close/>
                  <a:moveTo>
                    <a:pt x="23359" y="274955"/>
                  </a:moveTo>
                  <a:cubicBezTo>
                    <a:pt x="39869" y="215265"/>
                    <a:pt x="92574" y="210185"/>
                    <a:pt x="145279" y="213995"/>
                  </a:cubicBezTo>
                  <a:cubicBezTo>
                    <a:pt x="175759" y="248285"/>
                    <a:pt x="140834" y="281305"/>
                    <a:pt x="124959" y="314960"/>
                  </a:cubicBezTo>
                  <a:cubicBezTo>
                    <a:pt x="83049" y="313690"/>
                    <a:pt x="43679" y="297815"/>
                    <a:pt x="23359" y="274955"/>
                  </a:cubicBezTo>
                  <a:close/>
                  <a:moveTo>
                    <a:pt x="163059" y="412115"/>
                  </a:moveTo>
                  <a:cubicBezTo>
                    <a:pt x="152264" y="408940"/>
                    <a:pt x="142739" y="405765"/>
                    <a:pt x="131944" y="402590"/>
                  </a:cubicBezTo>
                  <a:cubicBezTo>
                    <a:pt x="125594" y="382905"/>
                    <a:pt x="126229" y="365125"/>
                    <a:pt x="143374" y="347345"/>
                  </a:cubicBezTo>
                  <a:cubicBezTo>
                    <a:pt x="170044" y="349250"/>
                    <a:pt x="208144" y="337185"/>
                    <a:pt x="214494" y="377190"/>
                  </a:cubicBezTo>
                  <a:cubicBezTo>
                    <a:pt x="196714" y="389255"/>
                    <a:pt x="180204" y="400685"/>
                    <a:pt x="163059" y="412115"/>
                  </a:cubicBezTo>
                  <a:close/>
                  <a:moveTo>
                    <a:pt x="225289" y="327025"/>
                  </a:moveTo>
                  <a:cubicBezTo>
                    <a:pt x="170679" y="248285"/>
                    <a:pt x="196079" y="189230"/>
                    <a:pt x="295139" y="198120"/>
                  </a:cubicBezTo>
                  <a:cubicBezTo>
                    <a:pt x="326254" y="193040"/>
                    <a:pt x="331969" y="241935"/>
                    <a:pt x="314824" y="260350"/>
                  </a:cubicBezTo>
                  <a:cubicBezTo>
                    <a:pt x="285614" y="290830"/>
                    <a:pt x="279264" y="341630"/>
                    <a:pt x="225289" y="327025"/>
                  </a:cubicBezTo>
                  <a:close/>
                  <a:moveTo>
                    <a:pt x="253864" y="379095"/>
                  </a:moveTo>
                  <a:cubicBezTo>
                    <a:pt x="271644" y="343535"/>
                    <a:pt x="316729" y="349885"/>
                    <a:pt x="350384" y="355600"/>
                  </a:cubicBezTo>
                  <a:cubicBezTo>
                    <a:pt x="385309" y="470535"/>
                    <a:pt x="287519" y="482600"/>
                    <a:pt x="253864" y="379095"/>
                  </a:cubicBezTo>
                  <a:close/>
                  <a:moveTo>
                    <a:pt x="377689" y="327025"/>
                  </a:moveTo>
                  <a:cubicBezTo>
                    <a:pt x="365624" y="281305"/>
                    <a:pt x="337684" y="234950"/>
                    <a:pt x="383404" y="201295"/>
                  </a:cubicBezTo>
                  <a:cubicBezTo>
                    <a:pt x="408804" y="207645"/>
                    <a:pt x="434204" y="213360"/>
                    <a:pt x="460239" y="219710"/>
                  </a:cubicBezTo>
                  <a:cubicBezTo>
                    <a:pt x="462779" y="241300"/>
                    <a:pt x="469764" y="257175"/>
                    <a:pt x="488179" y="269875"/>
                  </a:cubicBezTo>
                  <a:cubicBezTo>
                    <a:pt x="492624" y="324485"/>
                    <a:pt x="417059" y="320675"/>
                    <a:pt x="377689" y="327025"/>
                  </a:cubicBezTo>
                  <a:close/>
                  <a:moveTo>
                    <a:pt x="257039" y="222250"/>
                  </a:moveTo>
                  <a:cubicBezTo>
                    <a:pt x="196714" y="216535"/>
                    <a:pt x="185284" y="288290"/>
                    <a:pt x="248149" y="290830"/>
                  </a:cubicBezTo>
                  <a:cubicBezTo>
                    <a:pt x="289424" y="291465"/>
                    <a:pt x="307204" y="229235"/>
                    <a:pt x="257039" y="222250"/>
                  </a:cubicBezTo>
                  <a:close/>
                  <a:moveTo>
                    <a:pt x="243069" y="266700"/>
                  </a:moveTo>
                  <a:cubicBezTo>
                    <a:pt x="215764" y="264795"/>
                    <a:pt x="229099" y="242570"/>
                    <a:pt x="248149" y="240030"/>
                  </a:cubicBezTo>
                  <a:cubicBezTo>
                    <a:pt x="272279" y="237490"/>
                    <a:pt x="262119" y="269240"/>
                    <a:pt x="243069" y="26670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21" name="Google Shape;521;p9"/>
            <p:cNvSpPr/>
            <p:nvPr/>
          </p:nvSpPr>
          <p:spPr>
            <a:xfrm rot="-2424567">
              <a:off x="1204048" y="475241"/>
              <a:ext cx="211213" cy="278694"/>
            </a:xfrm>
            <a:custGeom>
              <a:avLst/>
              <a:gdLst/>
              <a:ahLst/>
              <a:cxnLst/>
              <a:rect l="l" t="t" r="r" b="b"/>
              <a:pathLst>
                <a:path w="434661" h="573530" extrusionOk="0">
                  <a:moveTo>
                    <a:pt x="430380" y="417373"/>
                  </a:moveTo>
                  <a:cubicBezTo>
                    <a:pt x="427840" y="354508"/>
                    <a:pt x="363705" y="334823"/>
                    <a:pt x="311635" y="329743"/>
                  </a:cubicBezTo>
                  <a:cubicBezTo>
                    <a:pt x="264010" y="315138"/>
                    <a:pt x="297665" y="236398"/>
                    <a:pt x="288775" y="197028"/>
                  </a:cubicBezTo>
                  <a:cubicBezTo>
                    <a:pt x="290680" y="118923"/>
                    <a:pt x="325605" y="15418"/>
                    <a:pt x="217655" y="178"/>
                  </a:cubicBezTo>
                  <a:cubicBezTo>
                    <a:pt x="211305" y="-1092"/>
                    <a:pt x="199875" y="4623"/>
                    <a:pt x="202415" y="11608"/>
                  </a:cubicBezTo>
                  <a:cubicBezTo>
                    <a:pt x="207495" y="87808"/>
                    <a:pt x="223370" y="169088"/>
                    <a:pt x="197335" y="242748"/>
                  </a:cubicBezTo>
                  <a:cubicBezTo>
                    <a:pt x="158600" y="220523"/>
                    <a:pt x="52555" y="59868"/>
                    <a:pt x="24615" y="87173"/>
                  </a:cubicBezTo>
                  <a:cubicBezTo>
                    <a:pt x="-68095" y="172263"/>
                    <a:pt x="127485" y="297993"/>
                    <a:pt x="175745" y="366573"/>
                  </a:cubicBezTo>
                  <a:cubicBezTo>
                    <a:pt x="205590" y="403403"/>
                    <a:pt x="41760" y="420548"/>
                    <a:pt x="141455" y="548818"/>
                  </a:cubicBezTo>
                  <a:cubicBezTo>
                    <a:pt x="221465" y="630733"/>
                    <a:pt x="298935" y="488493"/>
                    <a:pt x="240515" y="419913"/>
                  </a:cubicBezTo>
                  <a:cubicBezTo>
                    <a:pt x="234165" y="409753"/>
                    <a:pt x="241150" y="384353"/>
                    <a:pt x="256390" y="395148"/>
                  </a:cubicBezTo>
                  <a:cubicBezTo>
                    <a:pt x="288775" y="436423"/>
                    <a:pt x="313540" y="498653"/>
                    <a:pt x="379580" y="489128"/>
                  </a:cubicBezTo>
                  <a:cubicBezTo>
                    <a:pt x="412600" y="482778"/>
                    <a:pt x="446890" y="451028"/>
                    <a:pt x="430380" y="417373"/>
                  </a:cubicBezTo>
                  <a:close/>
                  <a:moveTo>
                    <a:pt x="227180" y="242748"/>
                  </a:moveTo>
                  <a:cubicBezTo>
                    <a:pt x="237975" y="171628"/>
                    <a:pt x="223370" y="100508"/>
                    <a:pt x="232260" y="30023"/>
                  </a:cubicBezTo>
                  <a:cubicBezTo>
                    <a:pt x="277980" y="26213"/>
                    <a:pt x="280520" y="81458"/>
                    <a:pt x="275440" y="113843"/>
                  </a:cubicBezTo>
                  <a:cubicBezTo>
                    <a:pt x="264645" y="171628"/>
                    <a:pt x="276075" y="233858"/>
                    <a:pt x="262105" y="290373"/>
                  </a:cubicBezTo>
                  <a:cubicBezTo>
                    <a:pt x="234800" y="280848"/>
                    <a:pt x="224640" y="268148"/>
                    <a:pt x="227180" y="242748"/>
                  </a:cubicBezTo>
                  <a:close/>
                  <a:moveTo>
                    <a:pt x="152885" y="518338"/>
                  </a:moveTo>
                  <a:cubicBezTo>
                    <a:pt x="152885" y="518338"/>
                    <a:pt x="152885" y="517703"/>
                    <a:pt x="152250" y="517703"/>
                  </a:cubicBezTo>
                  <a:cubicBezTo>
                    <a:pt x="95735" y="500558"/>
                    <a:pt x="151615" y="386258"/>
                    <a:pt x="202415" y="423088"/>
                  </a:cubicBezTo>
                  <a:cubicBezTo>
                    <a:pt x="199240" y="431978"/>
                    <a:pt x="190985" y="433883"/>
                    <a:pt x="182730" y="436423"/>
                  </a:cubicBezTo>
                  <a:cubicBezTo>
                    <a:pt x="152885" y="442773"/>
                    <a:pt x="133835" y="484683"/>
                    <a:pt x="152885" y="518338"/>
                  </a:cubicBezTo>
                  <a:cubicBezTo>
                    <a:pt x="152885" y="518338"/>
                    <a:pt x="152885" y="518338"/>
                    <a:pt x="152885" y="518338"/>
                  </a:cubicBezTo>
                  <a:close/>
                  <a:moveTo>
                    <a:pt x="211305" y="402133"/>
                  </a:moveTo>
                  <a:cubicBezTo>
                    <a:pt x="200510" y="403403"/>
                    <a:pt x="196065" y="378003"/>
                    <a:pt x="209400" y="376733"/>
                  </a:cubicBezTo>
                  <a:cubicBezTo>
                    <a:pt x="225910" y="374828"/>
                    <a:pt x="228450" y="402133"/>
                    <a:pt x="211305" y="402133"/>
                  </a:cubicBezTo>
                  <a:close/>
                  <a:moveTo>
                    <a:pt x="235435" y="458648"/>
                  </a:moveTo>
                  <a:cubicBezTo>
                    <a:pt x="227180" y="451663"/>
                    <a:pt x="220830" y="444043"/>
                    <a:pt x="220195" y="433248"/>
                  </a:cubicBezTo>
                  <a:cubicBezTo>
                    <a:pt x="237340" y="439598"/>
                    <a:pt x="237340" y="439598"/>
                    <a:pt x="235435" y="458648"/>
                  </a:cubicBezTo>
                  <a:close/>
                  <a:moveTo>
                    <a:pt x="177015" y="545008"/>
                  </a:moveTo>
                  <a:cubicBezTo>
                    <a:pt x="180825" y="545008"/>
                    <a:pt x="184000" y="545643"/>
                    <a:pt x="188445" y="545643"/>
                  </a:cubicBezTo>
                  <a:cubicBezTo>
                    <a:pt x="187175" y="555168"/>
                    <a:pt x="175110" y="553263"/>
                    <a:pt x="177015" y="545008"/>
                  </a:cubicBezTo>
                  <a:close/>
                  <a:moveTo>
                    <a:pt x="164950" y="510718"/>
                  </a:moveTo>
                  <a:cubicBezTo>
                    <a:pt x="148440" y="469443"/>
                    <a:pt x="209400" y="428803"/>
                    <a:pt x="222735" y="484048"/>
                  </a:cubicBezTo>
                  <a:cubicBezTo>
                    <a:pt x="217020" y="511988"/>
                    <a:pt x="186540" y="543738"/>
                    <a:pt x="164950" y="510718"/>
                  </a:cubicBezTo>
                  <a:close/>
                  <a:moveTo>
                    <a:pt x="241150" y="477698"/>
                  </a:moveTo>
                  <a:cubicBezTo>
                    <a:pt x="247500" y="493573"/>
                    <a:pt x="240515" y="504368"/>
                    <a:pt x="241785" y="515163"/>
                  </a:cubicBezTo>
                  <a:cubicBezTo>
                    <a:pt x="240515" y="504368"/>
                    <a:pt x="236070" y="493573"/>
                    <a:pt x="241150" y="477698"/>
                  </a:cubicBezTo>
                  <a:close/>
                  <a:moveTo>
                    <a:pt x="242420" y="515163"/>
                  </a:moveTo>
                  <a:cubicBezTo>
                    <a:pt x="237975" y="520878"/>
                    <a:pt x="233530" y="526593"/>
                    <a:pt x="228450" y="532943"/>
                  </a:cubicBezTo>
                  <a:cubicBezTo>
                    <a:pt x="229085" y="513893"/>
                    <a:pt x="229085" y="513893"/>
                    <a:pt x="242420" y="515163"/>
                  </a:cubicBezTo>
                  <a:close/>
                  <a:moveTo>
                    <a:pt x="27155" y="113208"/>
                  </a:moveTo>
                  <a:cubicBezTo>
                    <a:pt x="65890" y="91618"/>
                    <a:pt x="171300" y="284658"/>
                    <a:pt x="220195" y="293548"/>
                  </a:cubicBezTo>
                  <a:lnTo>
                    <a:pt x="219560" y="300533"/>
                  </a:lnTo>
                  <a:cubicBezTo>
                    <a:pt x="140185" y="304978"/>
                    <a:pt x="221465" y="384353"/>
                    <a:pt x="237340" y="308788"/>
                  </a:cubicBezTo>
                  <a:cubicBezTo>
                    <a:pt x="257025" y="318313"/>
                    <a:pt x="270995" y="334188"/>
                    <a:pt x="287505" y="345618"/>
                  </a:cubicBezTo>
                  <a:cubicBezTo>
                    <a:pt x="250675" y="449123"/>
                    <a:pt x="-15390" y="171628"/>
                    <a:pt x="27155" y="113208"/>
                  </a:cubicBezTo>
                  <a:close/>
                  <a:moveTo>
                    <a:pt x="361165" y="474523"/>
                  </a:moveTo>
                  <a:cubicBezTo>
                    <a:pt x="306555" y="467538"/>
                    <a:pt x="248770" y="360858"/>
                    <a:pt x="328780" y="350063"/>
                  </a:cubicBezTo>
                  <a:cubicBezTo>
                    <a:pt x="400535" y="349428"/>
                    <a:pt x="460860" y="469443"/>
                    <a:pt x="361165" y="474523"/>
                  </a:cubicBezTo>
                  <a:close/>
                  <a:moveTo>
                    <a:pt x="305285" y="380543"/>
                  </a:moveTo>
                  <a:cubicBezTo>
                    <a:pt x="314810" y="401498"/>
                    <a:pt x="324970" y="421818"/>
                    <a:pt x="340845" y="439598"/>
                  </a:cubicBezTo>
                  <a:cubicBezTo>
                    <a:pt x="368785" y="464363"/>
                    <a:pt x="409425" y="441503"/>
                    <a:pt x="387835" y="405308"/>
                  </a:cubicBezTo>
                  <a:cubicBezTo>
                    <a:pt x="365610" y="382448"/>
                    <a:pt x="336400" y="346888"/>
                    <a:pt x="305285" y="380543"/>
                  </a:cubicBezTo>
                  <a:close/>
                  <a:moveTo>
                    <a:pt x="368785" y="429438"/>
                  </a:moveTo>
                  <a:cubicBezTo>
                    <a:pt x="350370" y="433248"/>
                    <a:pt x="342115" y="409118"/>
                    <a:pt x="336400" y="390068"/>
                  </a:cubicBezTo>
                  <a:cubicBezTo>
                    <a:pt x="355450" y="395148"/>
                    <a:pt x="378310" y="411658"/>
                    <a:pt x="368785" y="429438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22" name="Google Shape;522;p9"/>
            <p:cNvSpPr/>
            <p:nvPr/>
          </p:nvSpPr>
          <p:spPr>
            <a:xfrm>
              <a:off x="7556769" y="607048"/>
              <a:ext cx="402022" cy="236475"/>
            </a:xfrm>
            <a:custGeom>
              <a:avLst/>
              <a:gdLst/>
              <a:ahLst/>
              <a:cxnLst/>
              <a:rect l="l" t="t" r="r" b="b"/>
              <a:pathLst>
                <a:path w="828912" h="487578" extrusionOk="0">
                  <a:moveTo>
                    <a:pt x="827267" y="15774"/>
                  </a:moveTo>
                  <a:cubicBezTo>
                    <a:pt x="786627" y="19584"/>
                    <a:pt x="770117" y="89434"/>
                    <a:pt x="721857" y="88164"/>
                  </a:cubicBezTo>
                  <a:cubicBezTo>
                    <a:pt x="653277" y="104674"/>
                    <a:pt x="606287" y="35459"/>
                    <a:pt x="552947" y="2438"/>
                  </a:cubicBezTo>
                  <a:cubicBezTo>
                    <a:pt x="500877" y="-14706"/>
                    <a:pt x="457697" y="63399"/>
                    <a:pt x="413882" y="85624"/>
                  </a:cubicBezTo>
                  <a:cubicBezTo>
                    <a:pt x="335142" y="62764"/>
                    <a:pt x="264657" y="16409"/>
                    <a:pt x="182107" y="6884"/>
                  </a:cubicBezTo>
                  <a:cubicBezTo>
                    <a:pt x="13832" y="196114"/>
                    <a:pt x="114797" y="109119"/>
                    <a:pt x="77332" y="279934"/>
                  </a:cubicBezTo>
                  <a:cubicBezTo>
                    <a:pt x="66537" y="291999"/>
                    <a:pt x="-29983" y="332004"/>
                    <a:pt x="9387" y="343434"/>
                  </a:cubicBezTo>
                  <a:cubicBezTo>
                    <a:pt x="50662" y="334544"/>
                    <a:pt x="84952" y="279934"/>
                    <a:pt x="129402" y="297079"/>
                  </a:cubicBezTo>
                  <a:cubicBezTo>
                    <a:pt x="176392" y="312319"/>
                    <a:pt x="222747" y="330099"/>
                    <a:pt x="265292" y="356134"/>
                  </a:cubicBezTo>
                  <a:cubicBezTo>
                    <a:pt x="276087" y="364389"/>
                    <a:pt x="284977" y="365024"/>
                    <a:pt x="293867" y="356134"/>
                  </a:cubicBezTo>
                  <a:cubicBezTo>
                    <a:pt x="393562" y="278029"/>
                    <a:pt x="442457" y="290094"/>
                    <a:pt x="533897" y="372644"/>
                  </a:cubicBezTo>
                  <a:cubicBezTo>
                    <a:pt x="545962" y="407569"/>
                    <a:pt x="526277" y="473609"/>
                    <a:pt x="568187" y="487579"/>
                  </a:cubicBezTo>
                  <a:cubicBezTo>
                    <a:pt x="606922" y="460909"/>
                    <a:pt x="664707" y="478054"/>
                    <a:pt x="703442" y="453289"/>
                  </a:cubicBezTo>
                  <a:cubicBezTo>
                    <a:pt x="697092" y="439954"/>
                    <a:pt x="694552" y="438049"/>
                    <a:pt x="685662" y="441224"/>
                  </a:cubicBezTo>
                  <a:cubicBezTo>
                    <a:pt x="647562" y="453924"/>
                    <a:pt x="608192" y="451384"/>
                    <a:pt x="565647" y="457099"/>
                  </a:cubicBezTo>
                  <a:cubicBezTo>
                    <a:pt x="530722" y="351054"/>
                    <a:pt x="638037" y="335179"/>
                    <a:pt x="681852" y="264059"/>
                  </a:cubicBezTo>
                  <a:cubicBezTo>
                    <a:pt x="669152" y="215164"/>
                    <a:pt x="663437" y="157379"/>
                    <a:pt x="683122" y="109754"/>
                  </a:cubicBezTo>
                  <a:cubicBezTo>
                    <a:pt x="714237" y="105309"/>
                    <a:pt x="751067" y="116104"/>
                    <a:pt x="774562" y="91339"/>
                  </a:cubicBezTo>
                  <a:cubicBezTo>
                    <a:pt x="787262" y="69114"/>
                    <a:pt x="838698" y="42444"/>
                    <a:pt x="827267" y="15774"/>
                  </a:cubicBezTo>
                  <a:close/>
                  <a:moveTo>
                    <a:pt x="291962" y="332004"/>
                  </a:moveTo>
                  <a:cubicBezTo>
                    <a:pt x="236082" y="338354"/>
                    <a:pt x="173217" y="285649"/>
                    <a:pt x="115432" y="270409"/>
                  </a:cubicBezTo>
                  <a:cubicBezTo>
                    <a:pt x="90032" y="159284"/>
                    <a:pt x="116067" y="100229"/>
                    <a:pt x="200522" y="26569"/>
                  </a:cubicBezTo>
                  <a:cubicBezTo>
                    <a:pt x="260847" y="58319"/>
                    <a:pt x="361177" y="58954"/>
                    <a:pt x="394832" y="119914"/>
                  </a:cubicBezTo>
                  <a:cubicBezTo>
                    <a:pt x="399912" y="261519"/>
                    <a:pt x="438012" y="269774"/>
                    <a:pt x="291962" y="332004"/>
                  </a:cubicBezTo>
                  <a:close/>
                  <a:moveTo>
                    <a:pt x="550407" y="352324"/>
                  </a:moveTo>
                  <a:cubicBezTo>
                    <a:pt x="510402" y="332004"/>
                    <a:pt x="466587" y="307874"/>
                    <a:pt x="431662" y="278664"/>
                  </a:cubicBezTo>
                  <a:cubicBezTo>
                    <a:pt x="443092" y="255804"/>
                    <a:pt x="535802" y="344069"/>
                    <a:pt x="563107" y="328194"/>
                  </a:cubicBezTo>
                  <a:cubicBezTo>
                    <a:pt x="563742" y="298349"/>
                    <a:pt x="504052" y="297079"/>
                    <a:pt x="486272" y="272949"/>
                  </a:cubicBezTo>
                  <a:cubicBezTo>
                    <a:pt x="462142" y="255169"/>
                    <a:pt x="461507" y="255804"/>
                    <a:pt x="428487" y="257709"/>
                  </a:cubicBezTo>
                  <a:cubicBezTo>
                    <a:pt x="400547" y="118644"/>
                    <a:pt x="415787" y="98324"/>
                    <a:pt x="533262" y="22124"/>
                  </a:cubicBezTo>
                  <a:cubicBezTo>
                    <a:pt x="578347" y="42444"/>
                    <a:pt x="611367" y="76099"/>
                    <a:pt x="651372" y="104039"/>
                  </a:cubicBezTo>
                  <a:cubicBezTo>
                    <a:pt x="649467" y="159284"/>
                    <a:pt x="643752" y="213259"/>
                    <a:pt x="653277" y="267234"/>
                  </a:cubicBezTo>
                  <a:cubicBezTo>
                    <a:pt x="625337" y="299619"/>
                    <a:pt x="599302" y="321209"/>
                    <a:pt x="550407" y="352324"/>
                  </a:cubicBezTo>
                  <a:close/>
                  <a:moveTo>
                    <a:pt x="362447" y="111024"/>
                  </a:moveTo>
                  <a:cubicBezTo>
                    <a:pt x="361812" y="137059"/>
                    <a:pt x="340222" y="276124"/>
                    <a:pt x="384037" y="261519"/>
                  </a:cubicBezTo>
                  <a:cubicBezTo>
                    <a:pt x="370702" y="227229"/>
                    <a:pt x="410072" y="110389"/>
                    <a:pt x="362447" y="111024"/>
                  </a:cubicBezTo>
                  <a:close/>
                  <a:moveTo>
                    <a:pt x="222112" y="274854"/>
                  </a:moveTo>
                  <a:cubicBezTo>
                    <a:pt x="194807" y="267234"/>
                    <a:pt x="166867" y="234849"/>
                    <a:pt x="138292" y="246279"/>
                  </a:cubicBezTo>
                  <a:cubicBezTo>
                    <a:pt x="140832" y="274219"/>
                    <a:pt x="241797" y="302159"/>
                    <a:pt x="269737" y="317399"/>
                  </a:cubicBezTo>
                  <a:cubicBezTo>
                    <a:pt x="303392" y="300254"/>
                    <a:pt x="234812" y="284379"/>
                    <a:pt x="222112" y="274854"/>
                  </a:cubicBezTo>
                  <a:close/>
                  <a:moveTo>
                    <a:pt x="199887" y="46889"/>
                  </a:moveTo>
                  <a:cubicBezTo>
                    <a:pt x="182107" y="69749"/>
                    <a:pt x="105272" y="126264"/>
                    <a:pt x="137657" y="151664"/>
                  </a:cubicBezTo>
                  <a:cubicBezTo>
                    <a:pt x="149722" y="130074"/>
                    <a:pt x="253227" y="46889"/>
                    <a:pt x="199887" y="46889"/>
                  </a:cubicBezTo>
                  <a:close/>
                  <a:moveTo>
                    <a:pt x="446267" y="123724"/>
                  </a:moveTo>
                  <a:cubicBezTo>
                    <a:pt x="410707" y="111659"/>
                    <a:pt x="443727" y="204369"/>
                    <a:pt x="440552" y="224054"/>
                  </a:cubicBezTo>
                  <a:cubicBezTo>
                    <a:pt x="449442" y="248184"/>
                    <a:pt x="468492" y="228499"/>
                    <a:pt x="462777" y="219609"/>
                  </a:cubicBezTo>
                  <a:cubicBezTo>
                    <a:pt x="455792" y="185319"/>
                    <a:pt x="462142" y="151664"/>
                    <a:pt x="446267" y="123724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523" name="Google Shape;523;p9"/>
            <p:cNvGrpSpPr/>
            <p:nvPr/>
          </p:nvGrpSpPr>
          <p:grpSpPr>
            <a:xfrm rot="890855">
              <a:off x="3181660" y="515636"/>
              <a:ext cx="370663" cy="217580"/>
              <a:chOff x="1429156" y="1387535"/>
              <a:chExt cx="657769" cy="386112"/>
            </a:xfrm>
          </p:grpSpPr>
          <p:sp>
            <p:nvSpPr>
              <p:cNvPr id="524" name="Google Shape;524;p9"/>
              <p:cNvSpPr/>
              <p:nvPr/>
            </p:nvSpPr>
            <p:spPr>
              <a:xfrm>
                <a:off x="1429156" y="1387535"/>
                <a:ext cx="657769" cy="386112"/>
              </a:xfrm>
              <a:custGeom>
                <a:avLst/>
                <a:gdLst/>
                <a:ahLst/>
                <a:cxnLst/>
                <a:rect l="l" t="t" r="r" b="b"/>
                <a:pathLst>
                  <a:path w="764848" h="448968" extrusionOk="0">
                    <a:moveTo>
                      <a:pt x="741700" y="448969"/>
                    </a:moveTo>
                    <a:cubicBezTo>
                      <a:pt x="719475" y="440079"/>
                      <a:pt x="715030" y="440714"/>
                      <a:pt x="686455" y="443889"/>
                    </a:cubicBezTo>
                    <a:cubicBezTo>
                      <a:pt x="552470" y="455319"/>
                      <a:pt x="419120" y="428649"/>
                      <a:pt x="285770" y="436269"/>
                    </a:cubicBezTo>
                    <a:cubicBezTo>
                      <a:pt x="193060" y="430554"/>
                      <a:pt x="98445" y="428649"/>
                      <a:pt x="6370" y="441349"/>
                    </a:cubicBezTo>
                    <a:cubicBezTo>
                      <a:pt x="-45700" y="400709"/>
                      <a:pt x="237510" y="281329"/>
                      <a:pt x="273070" y="259739"/>
                    </a:cubicBezTo>
                    <a:cubicBezTo>
                      <a:pt x="431820" y="183539"/>
                      <a:pt x="582950" y="91464"/>
                      <a:pt x="735985" y="3834"/>
                    </a:cubicBezTo>
                    <a:cubicBezTo>
                      <a:pt x="748685" y="-3786"/>
                      <a:pt x="759480" y="24"/>
                      <a:pt x="761385" y="14629"/>
                    </a:cubicBezTo>
                    <a:cubicBezTo>
                      <a:pt x="772180" y="114324"/>
                      <a:pt x="753765" y="215924"/>
                      <a:pt x="759480" y="316889"/>
                    </a:cubicBezTo>
                    <a:cubicBezTo>
                      <a:pt x="752495" y="359434"/>
                      <a:pt x="769640" y="414044"/>
                      <a:pt x="741700" y="448969"/>
                    </a:cubicBezTo>
                    <a:close/>
                    <a:moveTo>
                      <a:pt x="615970" y="418489"/>
                    </a:moveTo>
                    <a:cubicBezTo>
                      <a:pt x="647720" y="425474"/>
                      <a:pt x="636290" y="413409"/>
                      <a:pt x="645815" y="393724"/>
                    </a:cubicBezTo>
                    <a:cubicBezTo>
                      <a:pt x="661690" y="396264"/>
                      <a:pt x="657880" y="414044"/>
                      <a:pt x="669945" y="421029"/>
                    </a:cubicBezTo>
                    <a:cubicBezTo>
                      <a:pt x="675660" y="420394"/>
                      <a:pt x="682645" y="420394"/>
                      <a:pt x="690900" y="419759"/>
                    </a:cubicBezTo>
                    <a:cubicBezTo>
                      <a:pt x="692170" y="410234"/>
                      <a:pt x="692805" y="402614"/>
                      <a:pt x="694075" y="394994"/>
                    </a:cubicBezTo>
                    <a:cubicBezTo>
                      <a:pt x="703600" y="394994"/>
                      <a:pt x="705505" y="401979"/>
                      <a:pt x="708680" y="407059"/>
                    </a:cubicBezTo>
                    <a:cubicBezTo>
                      <a:pt x="718205" y="421664"/>
                      <a:pt x="735350" y="405154"/>
                      <a:pt x="734080" y="391819"/>
                    </a:cubicBezTo>
                    <a:cubicBezTo>
                      <a:pt x="734715" y="274344"/>
                      <a:pt x="747415" y="153059"/>
                      <a:pt x="738525" y="37489"/>
                    </a:cubicBezTo>
                    <a:cubicBezTo>
                      <a:pt x="616605" y="87019"/>
                      <a:pt x="508020" y="171474"/>
                      <a:pt x="388005" y="229259"/>
                    </a:cubicBezTo>
                    <a:cubicBezTo>
                      <a:pt x="278785" y="288314"/>
                      <a:pt x="157500" y="328954"/>
                      <a:pt x="59710" y="406424"/>
                    </a:cubicBezTo>
                    <a:cubicBezTo>
                      <a:pt x="81300" y="415949"/>
                      <a:pt x="101620" y="415949"/>
                      <a:pt x="122575" y="412139"/>
                    </a:cubicBezTo>
                    <a:cubicBezTo>
                      <a:pt x="125115" y="401344"/>
                      <a:pt x="127020" y="392454"/>
                      <a:pt x="128925" y="383564"/>
                    </a:cubicBezTo>
                    <a:cubicBezTo>
                      <a:pt x="154325" y="379119"/>
                      <a:pt x="141625" y="432459"/>
                      <a:pt x="165120" y="404519"/>
                    </a:cubicBezTo>
                    <a:cubicBezTo>
                      <a:pt x="167025" y="400074"/>
                      <a:pt x="165755" y="393724"/>
                      <a:pt x="174010" y="391819"/>
                    </a:cubicBezTo>
                    <a:cubicBezTo>
                      <a:pt x="194965" y="416584"/>
                      <a:pt x="208935" y="421664"/>
                      <a:pt x="221000" y="386104"/>
                    </a:cubicBezTo>
                    <a:cubicBezTo>
                      <a:pt x="238145" y="394994"/>
                      <a:pt x="238780" y="428649"/>
                      <a:pt x="264180" y="408964"/>
                    </a:cubicBezTo>
                    <a:cubicBezTo>
                      <a:pt x="266085" y="401344"/>
                      <a:pt x="267990" y="393724"/>
                      <a:pt x="269895" y="385469"/>
                    </a:cubicBezTo>
                    <a:cubicBezTo>
                      <a:pt x="286405" y="388644"/>
                      <a:pt x="279420" y="407059"/>
                      <a:pt x="292755" y="414044"/>
                    </a:cubicBezTo>
                    <a:cubicBezTo>
                      <a:pt x="299105" y="413409"/>
                      <a:pt x="308630" y="412774"/>
                      <a:pt x="314345" y="412139"/>
                    </a:cubicBezTo>
                    <a:cubicBezTo>
                      <a:pt x="323870" y="404519"/>
                      <a:pt x="314980" y="392454"/>
                      <a:pt x="327045" y="388644"/>
                    </a:cubicBezTo>
                    <a:cubicBezTo>
                      <a:pt x="339745" y="400709"/>
                      <a:pt x="348635" y="422934"/>
                      <a:pt x="374670" y="409599"/>
                    </a:cubicBezTo>
                    <a:cubicBezTo>
                      <a:pt x="374035" y="400709"/>
                      <a:pt x="373400" y="391819"/>
                      <a:pt x="372765" y="379119"/>
                    </a:cubicBezTo>
                    <a:cubicBezTo>
                      <a:pt x="405785" y="384199"/>
                      <a:pt x="385465" y="430554"/>
                      <a:pt x="425470" y="414679"/>
                    </a:cubicBezTo>
                    <a:cubicBezTo>
                      <a:pt x="429915" y="409599"/>
                      <a:pt x="424200" y="399439"/>
                      <a:pt x="434360" y="394994"/>
                    </a:cubicBezTo>
                    <a:cubicBezTo>
                      <a:pt x="445790" y="408329"/>
                      <a:pt x="454045" y="430554"/>
                      <a:pt x="478810" y="416584"/>
                    </a:cubicBezTo>
                    <a:cubicBezTo>
                      <a:pt x="485160" y="407694"/>
                      <a:pt x="473730" y="396264"/>
                      <a:pt x="483890" y="386739"/>
                    </a:cubicBezTo>
                    <a:cubicBezTo>
                      <a:pt x="503575" y="401344"/>
                      <a:pt x="502940" y="441984"/>
                      <a:pt x="535325" y="421029"/>
                    </a:cubicBezTo>
                    <a:cubicBezTo>
                      <a:pt x="535960" y="410234"/>
                      <a:pt x="536595" y="398804"/>
                      <a:pt x="537865" y="386739"/>
                    </a:cubicBezTo>
                    <a:cubicBezTo>
                      <a:pt x="560090" y="389914"/>
                      <a:pt x="549295" y="410869"/>
                      <a:pt x="561360" y="421029"/>
                    </a:cubicBezTo>
                    <a:cubicBezTo>
                      <a:pt x="600730" y="433094"/>
                      <a:pt x="587395" y="409599"/>
                      <a:pt x="600095" y="388009"/>
                    </a:cubicBezTo>
                    <a:cubicBezTo>
                      <a:pt x="605810" y="398169"/>
                      <a:pt x="610255" y="407059"/>
                      <a:pt x="615970" y="418489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525" name="Google Shape;525;p9"/>
              <p:cNvSpPr/>
              <p:nvPr/>
            </p:nvSpPr>
            <p:spPr>
              <a:xfrm>
                <a:off x="1703617" y="1534561"/>
                <a:ext cx="308110" cy="146566"/>
              </a:xfrm>
              <a:custGeom>
                <a:avLst/>
                <a:gdLst/>
                <a:ahLst/>
                <a:cxnLst/>
                <a:rect l="l" t="t" r="r" b="b"/>
                <a:pathLst>
                  <a:path w="358267" h="170426" extrusionOk="0">
                    <a:moveTo>
                      <a:pt x="331351" y="0"/>
                    </a:moveTo>
                    <a:cubicBezTo>
                      <a:pt x="385326" y="29845"/>
                      <a:pt x="340241" y="100330"/>
                      <a:pt x="347226" y="149860"/>
                    </a:cubicBezTo>
                    <a:cubicBezTo>
                      <a:pt x="345956" y="186690"/>
                      <a:pt x="250706" y="162560"/>
                      <a:pt x="222766" y="163830"/>
                    </a:cubicBezTo>
                    <a:cubicBezTo>
                      <a:pt x="152281" y="173990"/>
                      <a:pt x="81796" y="159385"/>
                      <a:pt x="10676" y="165735"/>
                    </a:cubicBezTo>
                    <a:cubicBezTo>
                      <a:pt x="-67429" y="148590"/>
                      <a:pt x="307856" y="15240"/>
                      <a:pt x="331351" y="0"/>
                    </a:cubicBezTo>
                    <a:close/>
                    <a:moveTo>
                      <a:pt x="331986" y="27305"/>
                    </a:moveTo>
                    <a:cubicBezTo>
                      <a:pt x="281821" y="40005"/>
                      <a:pt x="86241" y="122555"/>
                      <a:pt x="64651" y="139700"/>
                    </a:cubicBezTo>
                    <a:cubicBezTo>
                      <a:pt x="146566" y="156845"/>
                      <a:pt x="236736" y="147955"/>
                      <a:pt x="321191" y="142875"/>
                    </a:cubicBezTo>
                    <a:cubicBezTo>
                      <a:pt x="327541" y="104140"/>
                      <a:pt x="333891" y="66675"/>
                      <a:pt x="331986" y="27305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526" name="Google Shape;526;p9"/>
            <p:cNvSpPr/>
            <p:nvPr/>
          </p:nvSpPr>
          <p:spPr>
            <a:xfrm rot="-2499483">
              <a:off x="4165391" y="919169"/>
              <a:ext cx="428994" cy="113072"/>
            </a:xfrm>
            <a:custGeom>
              <a:avLst/>
              <a:gdLst/>
              <a:ahLst/>
              <a:cxnLst/>
              <a:rect l="l" t="t" r="r" b="b"/>
              <a:pathLst>
                <a:path w="884171" h="233045" extrusionOk="0">
                  <a:moveTo>
                    <a:pt x="857928" y="0"/>
                  </a:moveTo>
                  <a:cubicBezTo>
                    <a:pt x="574717" y="35560"/>
                    <a:pt x="287698" y="28575"/>
                    <a:pt x="3218" y="62230"/>
                  </a:cubicBezTo>
                  <a:cubicBezTo>
                    <a:pt x="6393" y="102870"/>
                    <a:pt x="-13927" y="213360"/>
                    <a:pt x="19727" y="233045"/>
                  </a:cubicBezTo>
                  <a:cubicBezTo>
                    <a:pt x="151173" y="226695"/>
                    <a:pt x="281348" y="213995"/>
                    <a:pt x="413427" y="214630"/>
                  </a:cubicBezTo>
                  <a:cubicBezTo>
                    <a:pt x="563923" y="219075"/>
                    <a:pt x="715053" y="208280"/>
                    <a:pt x="865548" y="195580"/>
                  </a:cubicBezTo>
                  <a:cubicBezTo>
                    <a:pt x="899203" y="207010"/>
                    <a:pt x="881423" y="5080"/>
                    <a:pt x="857928" y="0"/>
                  </a:cubicBezTo>
                  <a:close/>
                  <a:moveTo>
                    <a:pt x="860467" y="169545"/>
                  </a:moveTo>
                  <a:cubicBezTo>
                    <a:pt x="825542" y="180340"/>
                    <a:pt x="790617" y="177165"/>
                    <a:pt x="756328" y="185420"/>
                  </a:cubicBezTo>
                  <a:cubicBezTo>
                    <a:pt x="748707" y="175260"/>
                    <a:pt x="742357" y="167005"/>
                    <a:pt x="735373" y="157480"/>
                  </a:cubicBezTo>
                  <a:cubicBezTo>
                    <a:pt x="723942" y="175260"/>
                    <a:pt x="730928" y="186690"/>
                    <a:pt x="703623" y="183515"/>
                  </a:cubicBezTo>
                  <a:cubicBezTo>
                    <a:pt x="699813" y="175895"/>
                    <a:pt x="695367" y="168275"/>
                    <a:pt x="690923" y="160020"/>
                  </a:cubicBezTo>
                  <a:cubicBezTo>
                    <a:pt x="677588" y="164465"/>
                    <a:pt x="685842" y="179070"/>
                    <a:pt x="676317" y="184150"/>
                  </a:cubicBezTo>
                  <a:cubicBezTo>
                    <a:pt x="662982" y="182245"/>
                    <a:pt x="673778" y="159385"/>
                    <a:pt x="654092" y="161290"/>
                  </a:cubicBezTo>
                  <a:cubicBezTo>
                    <a:pt x="652188" y="168910"/>
                    <a:pt x="649648" y="177800"/>
                    <a:pt x="647742" y="186690"/>
                  </a:cubicBezTo>
                  <a:cubicBezTo>
                    <a:pt x="598213" y="209550"/>
                    <a:pt x="632503" y="132080"/>
                    <a:pt x="597578" y="128270"/>
                  </a:cubicBezTo>
                  <a:cubicBezTo>
                    <a:pt x="574717" y="146050"/>
                    <a:pt x="625517" y="198120"/>
                    <a:pt x="575988" y="194310"/>
                  </a:cubicBezTo>
                  <a:cubicBezTo>
                    <a:pt x="571542" y="184150"/>
                    <a:pt x="566463" y="172720"/>
                    <a:pt x="561382" y="160020"/>
                  </a:cubicBezTo>
                  <a:cubicBezTo>
                    <a:pt x="548682" y="168910"/>
                    <a:pt x="555667" y="180975"/>
                    <a:pt x="551223" y="189865"/>
                  </a:cubicBezTo>
                  <a:cubicBezTo>
                    <a:pt x="527727" y="199390"/>
                    <a:pt x="528363" y="180340"/>
                    <a:pt x="515663" y="167640"/>
                  </a:cubicBezTo>
                  <a:cubicBezTo>
                    <a:pt x="506138" y="172720"/>
                    <a:pt x="510582" y="179070"/>
                    <a:pt x="509948" y="184785"/>
                  </a:cubicBezTo>
                  <a:cubicBezTo>
                    <a:pt x="503598" y="211455"/>
                    <a:pt x="478832" y="184150"/>
                    <a:pt x="477563" y="168275"/>
                  </a:cubicBezTo>
                  <a:cubicBezTo>
                    <a:pt x="475657" y="168275"/>
                    <a:pt x="473118" y="168910"/>
                    <a:pt x="471213" y="168910"/>
                  </a:cubicBezTo>
                  <a:cubicBezTo>
                    <a:pt x="468673" y="176530"/>
                    <a:pt x="468038" y="185420"/>
                    <a:pt x="468673" y="192405"/>
                  </a:cubicBezTo>
                  <a:cubicBezTo>
                    <a:pt x="419143" y="222885"/>
                    <a:pt x="449623" y="139065"/>
                    <a:pt x="420413" y="134620"/>
                  </a:cubicBezTo>
                  <a:cubicBezTo>
                    <a:pt x="403268" y="157480"/>
                    <a:pt x="441368" y="204470"/>
                    <a:pt x="384852" y="194310"/>
                  </a:cubicBezTo>
                  <a:cubicBezTo>
                    <a:pt x="379773" y="186690"/>
                    <a:pt x="374057" y="178435"/>
                    <a:pt x="367707" y="168910"/>
                  </a:cubicBezTo>
                  <a:cubicBezTo>
                    <a:pt x="355643" y="175260"/>
                    <a:pt x="365802" y="188595"/>
                    <a:pt x="356277" y="194310"/>
                  </a:cubicBezTo>
                  <a:cubicBezTo>
                    <a:pt x="341038" y="190500"/>
                    <a:pt x="348023" y="171450"/>
                    <a:pt x="337227" y="164465"/>
                  </a:cubicBezTo>
                  <a:cubicBezTo>
                    <a:pt x="323893" y="161290"/>
                    <a:pt x="327702" y="179705"/>
                    <a:pt x="325798" y="187960"/>
                  </a:cubicBezTo>
                  <a:cubicBezTo>
                    <a:pt x="311827" y="185420"/>
                    <a:pt x="316907" y="161290"/>
                    <a:pt x="299763" y="167640"/>
                  </a:cubicBezTo>
                  <a:cubicBezTo>
                    <a:pt x="299127" y="175260"/>
                    <a:pt x="298493" y="183515"/>
                    <a:pt x="297857" y="193040"/>
                  </a:cubicBezTo>
                  <a:cubicBezTo>
                    <a:pt x="284523" y="198120"/>
                    <a:pt x="270552" y="196215"/>
                    <a:pt x="255313" y="193675"/>
                  </a:cubicBezTo>
                  <a:cubicBezTo>
                    <a:pt x="253407" y="123190"/>
                    <a:pt x="226102" y="121285"/>
                    <a:pt x="228643" y="193675"/>
                  </a:cubicBezTo>
                  <a:cubicBezTo>
                    <a:pt x="208957" y="210185"/>
                    <a:pt x="200068" y="191770"/>
                    <a:pt x="189907" y="181610"/>
                  </a:cubicBezTo>
                  <a:cubicBezTo>
                    <a:pt x="187368" y="183515"/>
                    <a:pt x="184827" y="184150"/>
                    <a:pt x="184193" y="185420"/>
                  </a:cubicBezTo>
                  <a:cubicBezTo>
                    <a:pt x="179748" y="215265"/>
                    <a:pt x="160063" y="195580"/>
                    <a:pt x="153713" y="178435"/>
                  </a:cubicBezTo>
                  <a:cubicBezTo>
                    <a:pt x="136568" y="176530"/>
                    <a:pt x="152443" y="219075"/>
                    <a:pt x="127043" y="200025"/>
                  </a:cubicBezTo>
                  <a:cubicBezTo>
                    <a:pt x="124502" y="193040"/>
                    <a:pt x="122598" y="184150"/>
                    <a:pt x="116248" y="179070"/>
                  </a:cubicBezTo>
                  <a:cubicBezTo>
                    <a:pt x="104818" y="182245"/>
                    <a:pt x="108627" y="191135"/>
                    <a:pt x="106088" y="197485"/>
                  </a:cubicBezTo>
                  <a:cubicBezTo>
                    <a:pt x="76877" y="236855"/>
                    <a:pt x="86402" y="157480"/>
                    <a:pt x="76877" y="144780"/>
                  </a:cubicBezTo>
                  <a:cubicBezTo>
                    <a:pt x="43857" y="125095"/>
                    <a:pt x="66718" y="187325"/>
                    <a:pt x="62273" y="203200"/>
                  </a:cubicBezTo>
                  <a:cubicBezTo>
                    <a:pt x="52113" y="213360"/>
                    <a:pt x="41318" y="208280"/>
                    <a:pt x="29888" y="208280"/>
                  </a:cubicBezTo>
                  <a:cubicBezTo>
                    <a:pt x="26077" y="177165"/>
                    <a:pt x="5123" y="95250"/>
                    <a:pt x="35602" y="78740"/>
                  </a:cubicBezTo>
                  <a:cubicBezTo>
                    <a:pt x="133393" y="58420"/>
                    <a:pt x="233723" y="57785"/>
                    <a:pt x="333418" y="53975"/>
                  </a:cubicBezTo>
                  <a:cubicBezTo>
                    <a:pt x="505502" y="41910"/>
                    <a:pt x="680763" y="26670"/>
                    <a:pt x="852213" y="30480"/>
                  </a:cubicBezTo>
                  <a:cubicBezTo>
                    <a:pt x="863007" y="74930"/>
                    <a:pt x="864913" y="125730"/>
                    <a:pt x="860467" y="169545"/>
                  </a:cubicBezTo>
                  <a:close/>
                  <a:moveTo>
                    <a:pt x="776648" y="102235"/>
                  </a:moveTo>
                  <a:cubicBezTo>
                    <a:pt x="776648" y="144780"/>
                    <a:pt x="831892" y="132080"/>
                    <a:pt x="839513" y="100965"/>
                  </a:cubicBezTo>
                  <a:cubicBezTo>
                    <a:pt x="838878" y="50800"/>
                    <a:pt x="779188" y="59055"/>
                    <a:pt x="776648" y="102235"/>
                  </a:cubicBezTo>
                  <a:close/>
                  <a:moveTo>
                    <a:pt x="796967" y="102235"/>
                  </a:moveTo>
                  <a:cubicBezTo>
                    <a:pt x="799507" y="89535"/>
                    <a:pt x="809032" y="91440"/>
                    <a:pt x="817288" y="101600"/>
                  </a:cubicBezTo>
                  <a:cubicBezTo>
                    <a:pt x="809032" y="107315"/>
                    <a:pt x="796332" y="116205"/>
                    <a:pt x="796967" y="10223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27" name="Google Shape;527;p9"/>
            <p:cNvSpPr/>
            <p:nvPr/>
          </p:nvSpPr>
          <p:spPr>
            <a:xfrm>
              <a:off x="674582" y="523294"/>
              <a:ext cx="375105" cy="294447"/>
            </a:xfrm>
            <a:custGeom>
              <a:avLst/>
              <a:gdLst/>
              <a:ahLst/>
              <a:cxnLst/>
              <a:rect l="l" t="t" r="r" b="b"/>
              <a:pathLst>
                <a:path w="773413" h="607108" extrusionOk="0">
                  <a:moveTo>
                    <a:pt x="330200" y="266676"/>
                  </a:moveTo>
                  <a:cubicBezTo>
                    <a:pt x="311785" y="287631"/>
                    <a:pt x="356870" y="297791"/>
                    <a:pt x="365125" y="312396"/>
                  </a:cubicBezTo>
                  <a:cubicBezTo>
                    <a:pt x="452120" y="383516"/>
                    <a:pt x="374650" y="271121"/>
                    <a:pt x="330200" y="266676"/>
                  </a:cubicBezTo>
                  <a:close/>
                  <a:moveTo>
                    <a:pt x="345440" y="379706"/>
                  </a:moveTo>
                  <a:cubicBezTo>
                    <a:pt x="343535" y="361291"/>
                    <a:pt x="321945" y="360021"/>
                    <a:pt x="318770" y="343511"/>
                  </a:cubicBezTo>
                  <a:cubicBezTo>
                    <a:pt x="320675" y="320016"/>
                    <a:pt x="302260" y="323826"/>
                    <a:pt x="288925" y="317476"/>
                  </a:cubicBezTo>
                  <a:cubicBezTo>
                    <a:pt x="288290" y="309856"/>
                    <a:pt x="287655" y="302871"/>
                    <a:pt x="287020" y="295886"/>
                  </a:cubicBezTo>
                  <a:cubicBezTo>
                    <a:pt x="256540" y="302871"/>
                    <a:pt x="237490" y="313031"/>
                    <a:pt x="245745" y="340336"/>
                  </a:cubicBezTo>
                  <a:cubicBezTo>
                    <a:pt x="258445" y="358116"/>
                    <a:pt x="277495" y="337796"/>
                    <a:pt x="294005" y="347956"/>
                  </a:cubicBezTo>
                  <a:cubicBezTo>
                    <a:pt x="292100" y="368911"/>
                    <a:pt x="304800" y="377801"/>
                    <a:pt x="325120" y="377801"/>
                  </a:cubicBezTo>
                  <a:cubicBezTo>
                    <a:pt x="336550" y="404471"/>
                    <a:pt x="335915" y="405106"/>
                    <a:pt x="358775" y="416536"/>
                  </a:cubicBezTo>
                  <a:cubicBezTo>
                    <a:pt x="372110" y="422251"/>
                    <a:pt x="386715" y="457176"/>
                    <a:pt x="400050" y="436221"/>
                  </a:cubicBezTo>
                  <a:cubicBezTo>
                    <a:pt x="391795" y="396851"/>
                    <a:pt x="360680" y="405106"/>
                    <a:pt x="345440" y="379706"/>
                  </a:cubicBezTo>
                  <a:close/>
                  <a:moveTo>
                    <a:pt x="507365" y="428601"/>
                  </a:moveTo>
                  <a:cubicBezTo>
                    <a:pt x="495935" y="401296"/>
                    <a:pt x="474345" y="382881"/>
                    <a:pt x="453390" y="364466"/>
                  </a:cubicBezTo>
                  <a:cubicBezTo>
                    <a:pt x="431165" y="346051"/>
                    <a:pt x="431165" y="391136"/>
                    <a:pt x="451485" y="393676"/>
                  </a:cubicBezTo>
                  <a:cubicBezTo>
                    <a:pt x="487045" y="408916"/>
                    <a:pt x="488315" y="451461"/>
                    <a:pt x="525145" y="467336"/>
                  </a:cubicBezTo>
                  <a:cubicBezTo>
                    <a:pt x="542925" y="447651"/>
                    <a:pt x="513715" y="441301"/>
                    <a:pt x="507365" y="428601"/>
                  </a:cubicBezTo>
                  <a:close/>
                  <a:moveTo>
                    <a:pt x="504825" y="315571"/>
                  </a:moveTo>
                  <a:cubicBezTo>
                    <a:pt x="500380" y="301601"/>
                    <a:pt x="481965" y="299061"/>
                    <a:pt x="480060" y="284456"/>
                  </a:cubicBezTo>
                  <a:cubicBezTo>
                    <a:pt x="474980" y="258421"/>
                    <a:pt x="442595" y="265406"/>
                    <a:pt x="434340" y="241276"/>
                  </a:cubicBezTo>
                  <a:cubicBezTo>
                    <a:pt x="421005" y="238101"/>
                    <a:pt x="410210" y="251436"/>
                    <a:pt x="398145" y="240006"/>
                  </a:cubicBezTo>
                  <a:cubicBezTo>
                    <a:pt x="403860" y="233656"/>
                    <a:pt x="408940" y="232386"/>
                    <a:pt x="417195" y="228576"/>
                  </a:cubicBezTo>
                  <a:cubicBezTo>
                    <a:pt x="400050" y="175871"/>
                    <a:pt x="313690" y="272391"/>
                    <a:pt x="419735" y="267311"/>
                  </a:cubicBezTo>
                  <a:cubicBezTo>
                    <a:pt x="422275" y="289536"/>
                    <a:pt x="445770" y="278741"/>
                    <a:pt x="461645" y="288266"/>
                  </a:cubicBezTo>
                  <a:cubicBezTo>
                    <a:pt x="460375" y="315571"/>
                    <a:pt x="490855" y="330176"/>
                    <a:pt x="508000" y="347321"/>
                  </a:cubicBezTo>
                  <a:cubicBezTo>
                    <a:pt x="532130" y="360656"/>
                    <a:pt x="526415" y="399391"/>
                    <a:pt x="563245" y="392406"/>
                  </a:cubicBezTo>
                  <a:cubicBezTo>
                    <a:pt x="560070" y="370181"/>
                    <a:pt x="537210" y="365101"/>
                    <a:pt x="537210" y="340971"/>
                  </a:cubicBezTo>
                  <a:cubicBezTo>
                    <a:pt x="524510" y="334621"/>
                    <a:pt x="509270" y="329541"/>
                    <a:pt x="504825" y="315571"/>
                  </a:cubicBezTo>
                  <a:close/>
                  <a:moveTo>
                    <a:pt x="744220" y="156186"/>
                  </a:moveTo>
                  <a:cubicBezTo>
                    <a:pt x="658495" y="119991"/>
                    <a:pt x="573405" y="78081"/>
                    <a:pt x="509270" y="8231"/>
                  </a:cubicBezTo>
                  <a:cubicBezTo>
                    <a:pt x="478155" y="-22249"/>
                    <a:pt x="454660" y="40616"/>
                    <a:pt x="430530" y="55856"/>
                  </a:cubicBezTo>
                  <a:cubicBezTo>
                    <a:pt x="309880" y="170156"/>
                    <a:pt x="172720" y="286361"/>
                    <a:pt x="0" y="294616"/>
                  </a:cubicBezTo>
                  <a:cubicBezTo>
                    <a:pt x="14605" y="319381"/>
                    <a:pt x="14605" y="318746"/>
                    <a:pt x="29845" y="328271"/>
                  </a:cubicBezTo>
                  <a:cubicBezTo>
                    <a:pt x="91440" y="365736"/>
                    <a:pt x="144780" y="415901"/>
                    <a:pt x="205740" y="454001"/>
                  </a:cubicBezTo>
                  <a:cubicBezTo>
                    <a:pt x="279400" y="483211"/>
                    <a:pt x="368935" y="638786"/>
                    <a:pt x="440690" y="601322"/>
                  </a:cubicBezTo>
                  <a:cubicBezTo>
                    <a:pt x="623570" y="562586"/>
                    <a:pt x="855980" y="342876"/>
                    <a:pt x="744220" y="156186"/>
                  </a:cubicBezTo>
                  <a:close/>
                  <a:moveTo>
                    <a:pt x="412750" y="585447"/>
                  </a:moveTo>
                  <a:cubicBezTo>
                    <a:pt x="372110" y="579731"/>
                    <a:pt x="340995" y="535916"/>
                    <a:pt x="308610" y="511786"/>
                  </a:cubicBezTo>
                  <a:cubicBezTo>
                    <a:pt x="229235" y="438761"/>
                    <a:pt x="133985" y="389866"/>
                    <a:pt x="57150" y="314301"/>
                  </a:cubicBezTo>
                  <a:cubicBezTo>
                    <a:pt x="231140" y="271756"/>
                    <a:pt x="370840" y="152376"/>
                    <a:pt x="493395" y="26646"/>
                  </a:cubicBezTo>
                  <a:cubicBezTo>
                    <a:pt x="561975" y="90781"/>
                    <a:pt x="644525" y="126976"/>
                    <a:pt x="723265" y="173966"/>
                  </a:cubicBezTo>
                  <a:cubicBezTo>
                    <a:pt x="699135" y="203176"/>
                    <a:pt x="664210" y="216511"/>
                    <a:pt x="643255" y="243816"/>
                  </a:cubicBezTo>
                  <a:cubicBezTo>
                    <a:pt x="660400" y="283186"/>
                    <a:pt x="710565" y="292076"/>
                    <a:pt x="733425" y="327636"/>
                  </a:cubicBezTo>
                  <a:cubicBezTo>
                    <a:pt x="689610" y="466701"/>
                    <a:pt x="548005" y="554966"/>
                    <a:pt x="412750" y="585447"/>
                  </a:cubicBezTo>
                  <a:close/>
                  <a:moveTo>
                    <a:pt x="674370" y="250166"/>
                  </a:moveTo>
                  <a:cubicBezTo>
                    <a:pt x="697865" y="229211"/>
                    <a:pt x="714375" y="205716"/>
                    <a:pt x="743585" y="197461"/>
                  </a:cubicBezTo>
                  <a:cubicBezTo>
                    <a:pt x="744855" y="232386"/>
                    <a:pt x="751205" y="265406"/>
                    <a:pt x="738505" y="299061"/>
                  </a:cubicBezTo>
                  <a:cubicBezTo>
                    <a:pt x="712470" y="288266"/>
                    <a:pt x="697865" y="265406"/>
                    <a:pt x="674370" y="250166"/>
                  </a:cubicBezTo>
                  <a:close/>
                  <a:moveTo>
                    <a:pt x="641985" y="310491"/>
                  </a:moveTo>
                  <a:cubicBezTo>
                    <a:pt x="619760" y="306681"/>
                    <a:pt x="605790" y="289536"/>
                    <a:pt x="589280" y="280011"/>
                  </a:cubicBezTo>
                  <a:cubicBezTo>
                    <a:pt x="587375" y="270486"/>
                    <a:pt x="586105" y="263501"/>
                    <a:pt x="584835" y="255881"/>
                  </a:cubicBezTo>
                  <a:cubicBezTo>
                    <a:pt x="541020" y="246356"/>
                    <a:pt x="568960" y="223496"/>
                    <a:pt x="506095" y="215241"/>
                  </a:cubicBezTo>
                  <a:cubicBezTo>
                    <a:pt x="534670" y="166346"/>
                    <a:pt x="490220" y="189841"/>
                    <a:pt x="461645" y="186031"/>
                  </a:cubicBezTo>
                  <a:cubicBezTo>
                    <a:pt x="436245" y="172061"/>
                    <a:pt x="474345" y="158726"/>
                    <a:pt x="487045" y="156186"/>
                  </a:cubicBezTo>
                  <a:cubicBezTo>
                    <a:pt x="502920" y="130786"/>
                    <a:pt x="456565" y="133961"/>
                    <a:pt x="447040" y="148566"/>
                  </a:cubicBezTo>
                  <a:cubicBezTo>
                    <a:pt x="419100" y="174601"/>
                    <a:pt x="444500" y="210796"/>
                    <a:pt x="478790" y="206986"/>
                  </a:cubicBezTo>
                  <a:cubicBezTo>
                    <a:pt x="490855" y="245086"/>
                    <a:pt x="502285" y="234291"/>
                    <a:pt x="534670" y="244451"/>
                  </a:cubicBezTo>
                  <a:cubicBezTo>
                    <a:pt x="539115" y="264771"/>
                    <a:pt x="565785" y="269851"/>
                    <a:pt x="571500" y="292711"/>
                  </a:cubicBezTo>
                  <a:cubicBezTo>
                    <a:pt x="590550" y="305411"/>
                    <a:pt x="613410" y="332081"/>
                    <a:pt x="638175" y="329541"/>
                  </a:cubicBezTo>
                  <a:cubicBezTo>
                    <a:pt x="647700" y="327636"/>
                    <a:pt x="648335" y="313666"/>
                    <a:pt x="641985" y="310491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528" name="Google Shape;528;p9"/>
            <p:cNvGrpSpPr/>
            <p:nvPr/>
          </p:nvGrpSpPr>
          <p:grpSpPr>
            <a:xfrm>
              <a:off x="3707787" y="505390"/>
              <a:ext cx="212392" cy="256778"/>
              <a:chOff x="1010452" y="1144365"/>
              <a:chExt cx="376916" cy="455685"/>
            </a:xfrm>
          </p:grpSpPr>
          <p:sp>
            <p:nvSpPr>
              <p:cNvPr id="529" name="Google Shape;529;p9"/>
              <p:cNvSpPr/>
              <p:nvPr/>
            </p:nvSpPr>
            <p:spPr>
              <a:xfrm>
                <a:off x="1010452" y="1144365"/>
                <a:ext cx="376916" cy="455685"/>
              </a:xfrm>
              <a:custGeom>
                <a:avLst/>
                <a:gdLst/>
                <a:ahLst/>
                <a:cxnLst/>
                <a:rect l="l" t="t" r="r" b="b"/>
                <a:pathLst>
                  <a:path w="438274" h="529866" extrusionOk="0">
                    <a:moveTo>
                      <a:pt x="42669" y="358775"/>
                    </a:moveTo>
                    <a:cubicBezTo>
                      <a:pt x="32509" y="365760"/>
                      <a:pt x="24889" y="370840"/>
                      <a:pt x="16634" y="376555"/>
                    </a:cubicBezTo>
                    <a:cubicBezTo>
                      <a:pt x="759" y="367030"/>
                      <a:pt x="-511" y="353060"/>
                      <a:pt x="124" y="337820"/>
                    </a:cubicBezTo>
                    <a:cubicBezTo>
                      <a:pt x="25524" y="336550"/>
                      <a:pt x="44574" y="340360"/>
                      <a:pt x="69339" y="353060"/>
                    </a:cubicBezTo>
                    <a:cubicBezTo>
                      <a:pt x="81404" y="349250"/>
                      <a:pt x="94739" y="345440"/>
                      <a:pt x="107439" y="340995"/>
                    </a:cubicBezTo>
                    <a:cubicBezTo>
                      <a:pt x="139189" y="224155"/>
                      <a:pt x="129029" y="254000"/>
                      <a:pt x="172209" y="186055"/>
                    </a:cubicBezTo>
                    <a:cubicBezTo>
                      <a:pt x="136014" y="133985"/>
                      <a:pt x="101089" y="64770"/>
                      <a:pt x="130934" y="0"/>
                    </a:cubicBezTo>
                    <a:cubicBezTo>
                      <a:pt x="181099" y="8255"/>
                      <a:pt x="230629" y="101600"/>
                      <a:pt x="237614" y="151130"/>
                    </a:cubicBezTo>
                    <a:cubicBezTo>
                      <a:pt x="282699" y="160020"/>
                      <a:pt x="330324" y="148590"/>
                      <a:pt x="366519" y="186055"/>
                    </a:cubicBezTo>
                    <a:cubicBezTo>
                      <a:pt x="391284" y="211455"/>
                      <a:pt x="430654" y="226695"/>
                      <a:pt x="438274" y="264795"/>
                    </a:cubicBezTo>
                    <a:cubicBezTo>
                      <a:pt x="363344" y="320040"/>
                      <a:pt x="256029" y="259080"/>
                      <a:pt x="195704" y="205740"/>
                    </a:cubicBezTo>
                    <a:cubicBezTo>
                      <a:pt x="153794" y="228600"/>
                      <a:pt x="141094" y="292100"/>
                      <a:pt x="136649" y="332740"/>
                    </a:cubicBezTo>
                    <a:cubicBezTo>
                      <a:pt x="143634" y="339090"/>
                      <a:pt x="151889" y="345440"/>
                      <a:pt x="160779" y="353060"/>
                    </a:cubicBezTo>
                    <a:cubicBezTo>
                      <a:pt x="169669" y="349885"/>
                      <a:pt x="178559" y="346075"/>
                      <a:pt x="188084" y="342900"/>
                    </a:cubicBezTo>
                    <a:cubicBezTo>
                      <a:pt x="193799" y="347345"/>
                      <a:pt x="199514" y="351790"/>
                      <a:pt x="205864" y="357505"/>
                    </a:cubicBezTo>
                    <a:cubicBezTo>
                      <a:pt x="238249" y="346710"/>
                      <a:pt x="275079" y="366395"/>
                      <a:pt x="310004" y="365125"/>
                    </a:cubicBezTo>
                    <a:cubicBezTo>
                      <a:pt x="348104" y="407670"/>
                      <a:pt x="245869" y="379095"/>
                      <a:pt x="227454" y="375285"/>
                    </a:cubicBezTo>
                    <a:cubicBezTo>
                      <a:pt x="220469" y="379095"/>
                      <a:pt x="212849" y="384175"/>
                      <a:pt x="203959" y="388620"/>
                    </a:cubicBezTo>
                    <a:cubicBezTo>
                      <a:pt x="196974" y="386080"/>
                      <a:pt x="188719" y="381000"/>
                      <a:pt x="184274" y="375920"/>
                    </a:cubicBezTo>
                    <a:cubicBezTo>
                      <a:pt x="167129" y="374650"/>
                      <a:pt x="151889" y="373380"/>
                      <a:pt x="134744" y="372110"/>
                    </a:cubicBezTo>
                    <a:cubicBezTo>
                      <a:pt x="134744" y="381000"/>
                      <a:pt x="139189" y="389890"/>
                      <a:pt x="145539" y="395605"/>
                    </a:cubicBezTo>
                    <a:cubicBezTo>
                      <a:pt x="186179" y="433070"/>
                      <a:pt x="166494" y="499110"/>
                      <a:pt x="128394" y="528955"/>
                    </a:cubicBezTo>
                    <a:cubicBezTo>
                      <a:pt x="69974" y="541020"/>
                      <a:pt x="67434" y="429895"/>
                      <a:pt x="99819" y="396875"/>
                    </a:cubicBezTo>
                    <a:cubicBezTo>
                      <a:pt x="113154" y="386715"/>
                      <a:pt x="109979" y="361315"/>
                      <a:pt x="90294" y="370205"/>
                    </a:cubicBezTo>
                    <a:cubicBezTo>
                      <a:pt x="71244" y="380365"/>
                      <a:pt x="57909" y="368300"/>
                      <a:pt x="42669" y="358775"/>
                    </a:cubicBezTo>
                    <a:close/>
                    <a:moveTo>
                      <a:pt x="111884" y="481965"/>
                    </a:moveTo>
                    <a:cubicBezTo>
                      <a:pt x="107439" y="512445"/>
                      <a:pt x="133474" y="506095"/>
                      <a:pt x="111249" y="482600"/>
                    </a:cubicBezTo>
                    <a:cubicBezTo>
                      <a:pt x="110614" y="470535"/>
                      <a:pt x="109979" y="458470"/>
                      <a:pt x="108709" y="446405"/>
                    </a:cubicBezTo>
                    <a:cubicBezTo>
                      <a:pt x="105534" y="458470"/>
                      <a:pt x="99184" y="471805"/>
                      <a:pt x="111884" y="481965"/>
                    </a:cubicBezTo>
                    <a:close/>
                    <a:moveTo>
                      <a:pt x="200784" y="171450"/>
                    </a:moveTo>
                    <a:cubicBezTo>
                      <a:pt x="233804" y="126365"/>
                      <a:pt x="188084" y="57785"/>
                      <a:pt x="148079" y="34290"/>
                    </a:cubicBezTo>
                    <a:cubicBezTo>
                      <a:pt x="130934" y="70485"/>
                      <a:pt x="156334" y="168910"/>
                      <a:pt x="200784" y="171450"/>
                    </a:cubicBezTo>
                    <a:lnTo>
                      <a:pt x="200784" y="171450"/>
                    </a:lnTo>
                    <a:close/>
                    <a:moveTo>
                      <a:pt x="241424" y="220980"/>
                    </a:moveTo>
                    <a:lnTo>
                      <a:pt x="242059" y="219075"/>
                    </a:lnTo>
                    <a:lnTo>
                      <a:pt x="240154" y="220345"/>
                    </a:lnTo>
                    <a:cubicBezTo>
                      <a:pt x="289684" y="245110"/>
                      <a:pt x="363979" y="292100"/>
                      <a:pt x="412239" y="248920"/>
                    </a:cubicBezTo>
                    <a:cubicBezTo>
                      <a:pt x="370964" y="205740"/>
                      <a:pt x="304289" y="149860"/>
                      <a:pt x="243964" y="186690"/>
                    </a:cubicBezTo>
                    <a:cubicBezTo>
                      <a:pt x="269999" y="217170"/>
                      <a:pt x="344294" y="203835"/>
                      <a:pt x="353819" y="244475"/>
                    </a:cubicBezTo>
                    <a:cubicBezTo>
                      <a:pt x="318259" y="237490"/>
                      <a:pt x="280159" y="214630"/>
                      <a:pt x="241424" y="220980"/>
                    </a:cubicBezTo>
                    <a:close/>
                    <a:moveTo>
                      <a:pt x="139189" y="431165"/>
                    </a:moveTo>
                    <a:cubicBezTo>
                      <a:pt x="135379" y="450215"/>
                      <a:pt x="134744" y="450215"/>
                      <a:pt x="140459" y="465455"/>
                    </a:cubicBezTo>
                    <a:cubicBezTo>
                      <a:pt x="146809" y="453390"/>
                      <a:pt x="145539" y="443230"/>
                      <a:pt x="139189" y="431165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530" name="Google Shape;530;p9"/>
              <p:cNvSpPr/>
              <p:nvPr/>
            </p:nvSpPr>
            <p:spPr>
              <a:xfrm>
                <a:off x="1151008" y="1222803"/>
                <a:ext cx="35003" cy="68520"/>
              </a:xfrm>
              <a:custGeom>
                <a:avLst/>
                <a:gdLst/>
                <a:ahLst/>
                <a:cxnLst/>
                <a:rect l="l" t="t" r="r" b="b"/>
                <a:pathLst>
                  <a:path w="40701" h="79674" extrusionOk="0">
                    <a:moveTo>
                      <a:pt x="38100" y="79674"/>
                    </a:moveTo>
                    <a:cubicBezTo>
                      <a:pt x="20320" y="56179"/>
                      <a:pt x="8255" y="30144"/>
                      <a:pt x="0" y="2840"/>
                    </a:cubicBezTo>
                    <a:cubicBezTo>
                      <a:pt x="24130" y="-16210"/>
                      <a:pt x="48895" y="66340"/>
                      <a:pt x="38100" y="79674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531" name="Google Shape;531;p9"/>
            <p:cNvSpPr/>
            <p:nvPr/>
          </p:nvSpPr>
          <p:spPr>
            <a:xfrm rot="-1100489">
              <a:off x="8420309" y="672386"/>
              <a:ext cx="223722" cy="226855"/>
            </a:xfrm>
            <a:custGeom>
              <a:avLst/>
              <a:gdLst/>
              <a:ahLst/>
              <a:cxnLst/>
              <a:rect l="l" t="t" r="r" b="b"/>
              <a:pathLst>
                <a:path w="461644" h="468109" extrusionOk="0">
                  <a:moveTo>
                    <a:pt x="313055" y="28998"/>
                  </a:moveTo>
                  <a:cubicBezTo>
                    <a:pt x="261620" y="-13547"/>
                    <a:pt x="187960" y="-4022"/>
                    <a:pt x="131445" y="23918"/>
                  </a:cubicBezTo>
                  <a:cubicBezTo>
                    <a:pt x="158750" y="209973"/>
                    <a:pt x="74295" y="277918"/>
                    <a:pt x="0" y="435398"/>
                  </a:cubicBezTo>
                  <a:cubicBezTo>
                    <a:pt x="26670" y="495088"/>
                    <a:pt x="107314" y="453178"/>
                    <a:pt x="158750" y="461433"/>
                  </a:cubicBezTo>
                  <a:cubicBezTo>
                    <a:pt x="257810" y="439208"/>
                    <a:pt x="367664" y="470323"/>
                    <a:pt x="461645" y="435398"/>
                  </a:cubicBezTo>
                  <a:cubicBezTo>
                    <a:pt x="369570" y="280458"/>
                    <a:pt x="297814" y="222038"/>
                    <a:pt x="313055" y="28998"/>
                  </a:cubicBezTo>
                  <a:close/>
                  <a:moveTo>
                    <a:pt x="270510" y="39158"/>
                  </a:moveTo>
                  <a:cubicBezTo>
                    <a:pt x="237489" y="54398"/>
                    <a:pt x="205105" y="51858"/>
                    <a:pt x="172085" y="38523"/>
                  </a:cubicBezTo>
                  <a:cubicBezTo>
                    <a:pt x="197485" y="14393"/>
                    <a:pt x="243205" y="16933"/>
                    <a:pt x="270510" y="39158"/>
                  </a:cubicBezTo>
                  <a:close/>
                  <a:moveTo>
                    <a:pt x="160655" y="63923"/>
                  </a:moveTo>
                  <a:cubicBezTo>
                    <a:pt x="203835" y="69638"/>
                    <a:pt x="242570" y="70273"/>
                    <a:pt x="287020" y="64558"/>
                  </a:cubicBezTo>
                  <a:cubicBezTo>
                    <a:pt x="301625" y="119803"/>
                    <a:pt x="283845" y="182033"/>
                    <a:pt x="306070" y="232833"/>
                  </a:cubicBezTo>
                  <a:cubicBezTo>
                    <a:pt x="314325" y="244898"/>
                    <a:pt x="330835" y="258868"/>
                    <a:pt x="321310" y="274743"/>
                  </a:cubicBezTo>
                  <a:cubicBezTo>
                    <a:pt x="258445" y="376978"/>
                    <a:pt x="194310" y="273473"/>
                    <a:pt x="116839" y="281728"/>
                  </a:cubicBezTo>
                  <a:cubicBezTo>
                    <a:pt x="172085" y="168063"/>
                    <a:pt x="155575" y="180763"/>
                    <a:pt x="160655" y="63923"/>
                  </a:cubicBezTo>
                  <a:close/>
                  <a:moveTo>
                    <a:pt x="350520" y="430318"/>
                  </a:moveTo>
                  <a:cubicBezTo>
                    <a:pt x="243839" y="425238"/>
                    <a:pt x="137795" y="444923"/>
                    <a:pt x="31750" y="441113"/>
                  </a:cubicBezTo>
                  <a:cubicBezTo>
                    <a:pt x="123189" y="141393"/>
                    <a:pt x="212089" y="450003"/>
                    <a:pt x="340360" y="284903"/>
                  </a:cubicBezTo>
                  <a:cubicBezTo>
                    <a:pt x="373380" y="329353"/>
                    <a:pt x="400685" y="368088"/>
                    <a:pt x="425450" y="415713"/>
                  </a:cubicBezTo>
                  <a:cubicBezTo>
                    <a:pt x="418464" y="425238"/>
                    <a:pt x="368935" y="431588"/>
                    <a:pt x="350520" y="430318"/>
                  </a:cubicBezTo>
                  <a:close/>
                  <a:moveTo>
                    <a:pt x="275589" y="413173"/>
                  </a:moveTo>
                  <a:cubicBezTo>
                    <a:pt x="280670" y="396663"/>
                    <a:pt x="275589" y="382058"/>
                    <a:pt x="274320" y="363643"/>
                  </a:cubicBezTo>
                  <a:cubicBezTo>
                    <a:pt x="203200" y="347768"/>
                    <a:pt x="209550" y="449368"/>
                    <a:pt x="275589" y="413173"/>
                  </a:cubicBezTo>
                  <a:close/>
                  <a:moveTo>
                    <a:pt x="250189" y="403648"/>
                  </a:moveTo>
                  <a:cubicBezTo>
                    <a:pt x="236855" y="403013"/>
                    <a:pt x="242570" y="390313"/>
                    <a:pt x="252095" y="387773"/>
                  </a:cubicBezTo>
                  <a:cubicBezTo>
                    <a:pt x="264160" y="389678"/>
                    <a:pt x="259714" y="403013"/>
                    <a:pt x="250189" y="403648"/>
                  </a:cubicBezTo>
                  <a:close/>
                  <a:moveTo>
                    <a:pt x="160020" y="336338"/>
                  </a:moveTo>
                  <a:cubicBezTo>
                    <a:pt x="121920" y="334433"/>
                    <a:pt x="120014" y="387138"/>
                    <a:pt x="158750" y="385233"/>
                  </a:cubicBezTo>
                  <a:cubicBezTo>
                    <a:pt x="191770" y="387773"/>
                    <a:pt x="194310" y="335703"/>
                    <a:pt x="160020" y="336338"/>
                  </a:cubicBezTo>
                  <a:close/>
                  <a:moveTo>
                    <a:pt x="153035" y="363008"/>
                  </a:moveTo>
                  <a:cubicBezTo>
                    <a:pt x="160020" y="361103"/>
                    <a:pt x="163830" y="354118"/>
                    <a:pt x="167639" y="365548"/>
                  </a:cubicBezTo>
                  <a:cubicBezTo>
                    <a:pt x="161289" y="366183"/>
                    <a:pt x="155575" y="370628"/>
                    <a:pt x="153035" y="363008"/>
                  </a:cubicBezTo>
                  <a:close/>
                  <a:moveTo>
                    <a:pt x="235585" y="262678"/>
                  </a:moveTo>
                  <a:cubicBezTo>
                    <a:pt x="268605" y="265218"/>
                    <a:pt x="281305" y="215053"/>
                    <a:pt x="240030" y="211243"/>
                  </a:cubicBezTo>
                  <a:cubicBezTo>
                    <a:pt x="203200" y="206798"/>
                    <a:pt x="203835" y="257598"/>
                    <a:pt x="235585" y="262678"/>
                  </a:cubicBezTo>
                  <a:close/>
                  <a:moveTo>
                    <a:pt x="248285" y="235373"/>
                  </a:moveTo>
                  <a:cubicBezTo>
                    <a:pt x="242570" y="240453"/>
                    <a:pt x="237489" y="246803"/>
                    <a:pt x="232410" y="238548"/>
                  </a:cubicBezTo>
                  <a:cubicBezTo>
                    <a:pt x="231139" y="228388"/>
                    <a:pt x="240664" y="230293"/>
                    <a:pt x="248285" y="235373"/>
                  </a:cubicBezTo>
                  <a:close/>
                  <a:moveTo>
                    <a:pt x="224155" y="133138"/>
                  </a:moveTo>
                  <a:cubicBezTo>
                    <a:pt x="224789" y="115993"/>
                    <a:pt x="196214" y="108373"/>
                    <a:pt x="193675" y="129328"/>
                  </a:cubicBezTo>
                  <a:cubicBezTo>
                    <a:pt x="190500" y="154093"/>
                    <a:pt x="222250" y="155998"/>
                    <a:pt x="224155" y="133138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32" name="Google Shape;532;p9"/>
            <p:cNvSpPr/>
            <p:nvPr/>
          </p:nvSpPr>
          <p:spPr>
            <a:xfrm>
              <a:off x="3572521" y="981550"/>
              <a:ext cx="255529" cy="288428"/>
            </a:xfrm>
            <a:custGeom>
              <a:avLst/>
              <a:gdLst/>
              <a:ahLst/>
              <a:cxnLst/>
              <a:rect l="l" t="t" r="r" b="b"/>
              <a:pathLst>
                <a:path w="526864" h="594697" extrusionOk="0">
                  <a:moveTo>
                    <a:pt x="476936" y="348155"/>
                  </a:moveTo>
                  <a:cubicBezTo>
                    <a:pt x="414706" y="390065"/>
                    <a:pt x="352476" y="373555"/>
                    <a:pt x="427406" y="306880"/>
                  </a:cubicBezTo>
                  <a:cubicBezTo>
                    <a:pt x="588696" y="206550"/>
                    <a:pt x="435661" y="-15065"/>
                    <a:pt x="280086" y="810"/>
                  </a:cubicBezTo>
                  <a:cubicBezTo>
                    <a:pt x="137211" y="13510"/>
                    <a:pt x="14656" y="153845"/>
                    <a:pt x="51" y="293545"/>
                  </a:cubicBezTo>
                  <a:cubicBezTo>
                    <a:pt x="-3759" y="510080"/>
                    <a:pt x="205791" y="675815"/>
                    <a:pt x="402641" y="552625"/>
                  </a:cubicBezTo>
                  <a:cubicBezTo>
                    <a:pt x="461061" y="528495"/>
                    <a:pt x="601396" y="353870"/>
                    <a:pt x="476936" y="348155"/>
                  </a:cubicBezTo>
                  <a:close/>
                  <a:moveTo>
                    <a:pt x="205156" y="568500"/>
                  </a:moveTo>
                  <a:cubicBezTo>
                    <a:pt x="39421" y="529765"/>
                    <a:pt x="-27254" y="296085"/>
                    <a:pt x="67996" y="162735"/>
                  </a:cubicBezTo>
                  <a:cubicBezTo>
                    <a:pt x="139116" y="53515"/>
                    <a:pt x="294691" y="-44275"/>
                    <a:pt x="410896" y="59865"/>
                  </a:cubicBezTo>
                  <a:cubicBezTo>
                    <a:pt x="457251" y="97965"/>
                    <a:pt x="501066" y="170990"/>
                    <a:pt x="469316" y="230045"/>
                  </a:cubicBezTo>
                  <a:cubicBezTo>
                    <a:pt x="447726" y="280845"/>
                    <a:pt x="340411" y="315135"/>
                    <a:pt x="379146" y="376095"/>
                  </a:cubicBezTo>
                  <a:cubicBezTo>
                    <a:pt x="412801" y="414830"/>
                    <a:pt x="457886" y="371650"/>
                    <a:pt x="497256" y="369745"/>
                  </a:cubicBezTo>
                  <a:cubicBezTo>
                    <a:pt x="507416" y="503095"/>
                    <a:pt x="323901" y="594535"/>
                    <a:pt x="205156" y="568500"/>
                  </a:cubicBezTo>
                  <a:close/>
                  <a:moveTo>
                    <a:pt x="132766" y="332915"/>
                  </a:moveTo>
                  <a:cubicBezTo>
                    <a:pt x="154991" y="341805"/>
                    <a:pt x="200076" y="333550"/>
                    <a:pt x="181026" y="301165"/>
                  </a:cubicBezTo>
                  <a:cubicBezTo>
                    <a:pt x="172136" y="286560"/>
                    <a:pt x="167691" y="270050"/>
                    <a:pt x="172771" y="252270"/>
                  </a:cubicBezTo>
                  <a:cubicBezTo>
                    <a:pt x="176581" y="210995"/>
                    <a:pt x="122606" y="217345"/>
                    <a:pt x="95936" y="212900"/>
                  </a:cubicBezTo>
                  <a:cubicBezTo>
                    <a:pt x="30531" y="204645"/>
                    <a:pt x="20371" y="327200"/>
                    <a:pt x="76886" y="346885"/>
                  </a:cubicBezTo>
                  <a:cubicBezTo>
                    <a:pt x="96571" y="336090"/>
                    <a:pt x="109906" y="322755"/>
                    <a:pt x="132766" y="332915"/>
                  </a:cubicBezTo>
                  <a:close/>
                  <a:moveTo>
                    <a:pt x="283261" y="118920"/>
                  </a:moveTo>
                  <a:cubicBezTo>
                    <a:pt x="299771" y="35735"/>
                    <a:pt x="146101" y="25575"/>
                    <a:pt x="179756" y="118920"/>
                  </a:cubicBezTo>
                  <a:cubicBezTo>
                    <a:pt x="116256" y="200835"/>
                    <a:pt x="250241" y="230045"/>
                    <a:pt x="283261" y="118920"/>
                  </a:cubicBezTo>
                  <a:close/>
                  <a:moveTo>
                    <a:pt x="263576" y="96695"/>
                  </a:moveTo>
                  <a:cubicBezTo>
                    <a:pt x="261671" y="99870"/>
                    <a:pt x="260401" y="101775"/>
                    <a:pt x="259766" y="103045"/>
                  </a:cubicBezTo>
                  <a:cubicBezTo>
                    <a:pt x="249606" y="96060"/>
                    <a:pt x="253416" y="87170"/>
                    <a:pt x="263576" y="96695"/>
                  </a:cubicBezTo>
                  <a:close/>
                  <a:moveTo>
                    <a:pt x="229286" y="144320"/>
                  </a:moveTo>
                  <a:cubicBezTo>
                    <a:pt x="232461" y="131620"/>
                    <a:pt x="239446" y="126540"/>
                    <a:pt x="255321" y="121460"/>
                  </a:cubicBezTo>
                  <a:cubicBezTo>
                    <a:pt x="248336" y="136065"/>
                    <a:pt x="245161" y="146225"/>
                    <a:pt x="229286" y="144320"/>
                  </a:cubicBezTo>
                  <a:close/>
                  <a:moveTo>
                    <a:pt x="201346" y="404035"/>
                  </a:moveTo>
                  <a:cubicBezTo>
                    <a:pt x="199441" y="358315"/>
                    <a:pt x="131496" y="364030"/>
                    <a:pt x="106731" y="386890"/>
                  </a:cubicBezTo>
                  <a:cubicBezTo>
                    <a:pt x="81331" y="451660"/>
                    <a:pt x="128956" y="520240"/>
                    <a:pt x="190551" y="461185"/>
                  </a:cubicBezTo>
                  <a:cubicBezTo>
                    <a:pt x="208966" y="445945"/>
                    <a:pt x="200076" y="424355"/>
                    <a:pt x="201346" y="404035"/>
                  </a:cubicBezTo>
                  <a:close/>
                  <a:moveTo>
                    <a:pt x="424866" y="139875"/>
                  </a:moveTo>
                  <a:cubicBezTo>
                    <a:pt x="413436" y="53515"/>
                    <a:pt x="334696" y="68120"/>
                    <a:pt x="334061" y="151305"/>
                  </a:cubicBezTo>
                  <a:cubicBezTo>
                    <a:pt x="334061" y="216075"/>
                    <a:pt x="445821" y="205915"/>
                    <a:pt x="424866" y="139875"/>
                  </a:cubicBezTo>
                  <a:close/>
                  <a:moveTo>
                    <a:pt x="259131" y="467535"/>
                  </a:moveTo>
                  <a:cubicBezTo>
                    <a:pt x="194361" y="477060"/>
                    <a:pt x="205156" y="565960"/>
                    <a:pt x="274371" y="560880"/>
                  </a:cubicBezTo>
                  <a:cubicBezTo>
                    <a:pt x="332791" y="531035"/>
                    <a:pt x="342316" y="461185"/>
                    <a:pt x="259131" y="467535"/>
                  </a:cubicBezTo>
                  <a:close/>
                  <a:moveTo>
                    <a:pt x="410261" y="407210"/>
                  </a:moveTo>
                  <a:cubicBezTo>
                    <a:pt x="370891" y="406575"/>
                    <a:pt x="327711" y="466265"/>
                    <a:pt x="364541" y="497380"/>
                  </a:cubicBezTo>
                  <a:cubicBezTo>
                    <a:pt x="418516" y="538655"/>
                    <a:pt x="504876" y="406575"/>
                    <a:pt x="410261" y="407210"/>
                  </a:cubicBezTo>
                  <a:close/>
                  <a:moveTo>
                    <a:pt x="390576" y="483410"/>
                  </a:moveTo>
                  <a:cubicBezTo>
                    <a:pt x="351206" y="484680"/>
                    <a:pt x="389306" y="425625"/>
                    <a:pt x="413436" y="428165"/>
                  </a:cubicBezTo>
                  <a:cubicBezTo>
                    <a:pt x="455346" y="434515"/>
                    <a:pt x="410261" y="476425"/>
                    <a:pt x="390576" y="48341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33" name="Google Shape;533;p9"/>
            <p:cNvSpPr/>
            <p:nvPr/>
          </p:nvSpPr>
          <p:spPr>
            <a:xfrm rot="1800079">
              <a:off x="8229930" y="1002016"/>
              <a:ext cx="198020" cy="248076"/>
            </a:xfrm>
            <a:custGeom>
              <a:avLst/>
              <a:gdLst/>
              <a:ahLst/>
              <a:cxnLst/>
              <a:rect l="l" t="t" r="r" b="b"/>
              <a:pathLst>
                <a:path w="408305" h="511517" extrusionOk="0">
                  <a:moveTo>
                    <a:pt x="89536" y="14843"/>
                  </a:moveTo>
                  <a:cubicBezTo>
                    <a:pt x="68580" y="20558"/>
                    <a:pt x="76200" y="45323"/>
                    <a:pt x="70486" y="61198"/>
                  </a:cubicBezTo>
                  <a:cubicBezTo>
                    <a:pt x="48261" y="207248"/>
                    <a:pt x="12700" y="352663"/>
                    <a:pt x="0" y="499348"/>
                  </a:cubicBezTo>
                  <a:cubicBezTo>
                    <a:pt x="80011" y="540623"/>
                    <a:pt x="333375" y="470138"/>
                    <a:pt x="377190" y="389493"/>
                  </a:cubicBezTo>
                  <a:cubicBezTo>
                    <a:pt x="321945" y="291068"/>
                    <a:pt x="245111" y="207248"/>
                    <a:pt x="178436" y="117078"/>
                  </a:cubicBezTo>
                  <a:cubicBezTo>
                    <a:pt x="146050" y="88503"/>
                    <a:pt x="130811" y="26273"/>
                    <a:pt x="89536" y="14843"/>
                  </a:cubicBezTo>
                  <a:close/>
                  <a:moveTo>
                    <a:pt x="344805" y="390763"/>
                  </a:moveTo>
                  <a:cubicBezTo>
                    <a:pt x="313055" y="461248"/>
                    <a:pt x="111761" y="499348"/>
                    <a:pt x="36830" y="494268"/>
                  </a:cubicBezTo>
                  <a:cubicBezTo>
                    <a:pt x="33655" y="423148"/>
                    <a:pt x="287655" y="318373"/>
                    <a:pt x="344805" y="390763"/>
                  </a:cubicBezTo>
                  <a:close/>
                  <a:moveTo>
                    <a:pt x="184150" y="362188"/>
                  </a:moveTo>
                  <a:cubicBezTo>
                    <a:pt x="176530" y="351393"/>
                    <a:pt x="170180" y="341868"/>
                    <a:pt x="161290" y="329803"/>
                  </a:cubicBezTo>
                  <a:cubicBezTo>
                    <a:pt x="150495" y="343773"/>
                    <a:pt x="154305" y="353933"/>
                    <a:pt x="156211" y="369808"/>
                  </a:cubicBezTo>
                  <a:cubicBezTo>
                    <a:pt x="114300" y="394573"/>
                    <a:pt x="70486" y="415528"/>
                    <a:pt x="33655" y="447913"/>
                  </a:cubicBezTo>
                  <a:cubicBezTo>
                    <a:pt x="18415" y="439023"/>
                    <a:pt x="32386" y="417433"/>
                    <a:pt x="31750" y="403463"/>
                  </a:cubicBezTo>
                  <a:cubicBezTo>
                    <a:pt x="55880" y="288528"/>
                    <a:pt x="65405" y="170418"/>
                    <a:pt x="95886" y="57388"/>
                  </a:cubicBezTo>
                  <a:cubicBezTo>
                    <a:pt x="111125" y="52308"/>
                    <a:pt x="112395" y="68183"/>
                    <a:pt x="118111" y="78978"/>
                  </a:cubicBezTo>
                  <a:cubicBezTo>
                    <a:pt x="111761" y="80883"/>
                    <a:pt x="104775" y="82153"/>
                    <a:pt x="97155" y="84693"/>
                  </a:cubicBezTo>
                  <a:cubicBezTo>
                    <a:pt x="99695" y="98663"/>
                    <a:pt x="100330" y="123428"/>
                    <a:pt x="120015" y="112633"/>
                  </a:cubicBezTo>
                  <a:cubicBezTo>
                    <a:pt x="121286" y="104378"/>
                    <a:pt x="123190" y="96123"/>
                    <a:pt x="124461" y="87233"/>
                  </a:cubicBezTo>
                  <a:cubicBezTo>
                    <a:pt x="189230" y="173593"/>
                    <a:pt x="263525" y="252968"/>
                    <a:pt x="317500" y="346948"/>
                  </a:cubicBezTo>
                  <a:cubicBezTo>
                    <a:pt x="271780" y="346313"/>
                    <a:pt x="229870" y="353933"/>
                    <a:pt x="184150" y="362188"/>
                  </a:cubicBezTo>
                  <a:close/>
                  <a:moveTo>
                    <a:pt x="326390" y="268208"/>
                  </a:moveTo>
                  <a:cubicBezTo>
                    <a:pt x="326390" y="285988"/>
                    <a:pt x="349250" y="302498"/>
                    <a:pt x="354330" y="321548"/>
                  </a:cubicBezTo>
                  <a:cubicBezTo>
                    <a:pt x="360680" y="330438"/>
                    <a:pt x="370205" y="339328"/>
                    <a:pt x="382270" y="330438"/>
                  </a:cubicBezTo>
                  <a:cubicBezTo>
                    <a:pt x="373380" y="307578"/>
                    <a:pt x="350520" y="297418"/>
                    <a:pt x="344805" y="272018"/>
                  </a:cubicBezTo>
                  <a:cubicBezTo>
                    <a:pt x="341630" y="264398"/>
                    <a:pt x="332740" y="265033"/>
                    <a:pt x="326390" y="268208"/>
                  </a:cubicBezTo>
                  <a:close/>
                  <a:moveTo>
                    <a:pt x="160020" y="26908"/>
                  </a:moveTo>
                  <a:cubicBezTo>
                    <a:pt x="147320" y="1508"/>
                    <a:pt x="137161" y="-8652"/>
                    <a:pt x="119380" y="8493"/>
                  </a:cubicBezTo>
                  <a:cubicBezTo>
                    <a:pt x="132715" y="18653"/>
                    <a:pt x="144145" y="46593"/>
                    <a:pt x="160020" y="26908"/>
                  </a:cubicBezTo>
                  <a:close/>
                  <a:moveTo>
                    <a:pt x="280670" y="188198"/>
                  </a:moveTo>
                  <a:cubicBezTo>
                    <a:pt x="285115" y="164068"/>
                    <a:pt x="281305" y="158353"/>
                    <a:pt x="252730" y="155813"/>
                  </a:cubicBezTo>
                  <a:cubicBezTo>
                    <a:pt x="259080" y="172323"/>
                    <a:pt x="266700" y="182483"/>
                    <a:pt x="280670" y="188198"/>
                  </a:cubicBezTo>
                  <a:close/>
                  <a:moveTo>
                    <a:pt x="245111" y="131683"/>
                  </a:moveTo>
                  <a:cubicBezTo>
                    <a:pt x="254636" y="116443"/>
                    <a:pt x="235586" y="105648"/>
                    <a:pt x="218440" y="110093"/>
                  </a:cubicBezTo>
                  <a:cubicBezTo>
                    <a:pt x="226061" y="126603"/>
                    <a:pt x="231775" y="138033"/>
                    <a:pt x="245111" y="131683"/>
                  </a:cubicBezTo>
                  <a:close/>
                  <a:moveTo>
                    <a:pt x="290830" y="209788"/>
                  </a:moveTo>
                  <a:cubicBezTo>
                    <a:pt x="284480" y="219313"/>
                    <a:pt x="295275" y="227568"/>
                    <a:pt x="300990" y="234553"/>
                  </a:cubicBezTo>
                  <a:cubicBezTo>
                    <a:pt x="328295" y="239633"/>
                    <a:pt x="310515" y="205343"/>
                    <a:pt x="290830" y="209788"/>
                  </a:cubicBezTo>
                  <a:close/>
                  <a:moveTo>
                    <a:pt x="202565" y="76438"/>
                  </a:moveTo>
                  <a:cubicBezTo>
                    <a:pt x="202565" y="63103"/>
                    <a:pt x="183515" y="56118"/>
                    <a:pt x="176530" y="65643"/>
                  </a:cubicBezTo>
                  <a:cubicBezTo>
                    <a:pt x="174625" y="77708"/>
                    <a:pt x="193040" y="87233"/>
                    <a:pt x="202565" y="76438"/>
                  </a:cubicBezTo>
                  <a:close/>
                  <a:moveTo>
                    <a:pt x="389890" y="366633"/>
                  </a:moveTo>
                  <a:cubicBezTo>
                    <a:pt x="393700" y="375523"/>
                    <a:pt x="399415" y="371078"/>
                    <a:pt x="408305" y="366633"/>
                  </a:cubicBezTo>
                  <a:cubicBezTo>
                    <a:pt x="398145" y="357743"/>
                    <a:pt x="395605" y="355838"/>
                    <a:pt x="389890" y="366633"/>
                  </a:cubicBezTo>
                  <a:close/>
                  <a:moveTo>
                    <a:pt x="119380" y="157718"/>
                  </a:moveTo>
                  <a:cubicBezTo>
                    <a:pt x="102870" y="164703"/>
                    <a:pt x="128905" y="203438"/>
                    <a:pt x="139700" y="179308"/>
                  </a:cubicBezTo>
                  <a:cubicBezTo>
                    <a:pt x="134620" y="170418"/>
                    <a:pt x="132715" y="155178"/>
                    <a:pt x="119380" y="157718"/>
                  </a:cubicBezTo>
                  <a:close/>
                  <a:moveTo>
                    <a:pt x="146686" y="244078"/>
                  </a:moveTo>
                  <a:cubicBezTo>
                    <a:pt x="157480" y="238998"/>
                    <a:pt x="151130" y="216773"/>
                    <a:pt x="139700" y="214868"/>
                  </a:cubicBezTo>
                  <a:cubicBezTo>
                    <a:pt x="126365" y="219313"/>
                    <a:pt x="131445" y="247888"/>
                    <a:pt x="146686" y="244078"/>
                  </a:cubicBezTo>
                  <a:close/>
                  <a:moveTo>
                    <a:pt x="142875" y="287258"/>
                  </a:moveTo>
                  <a:cubicBezTo>
                    <a:pt x="142875" y="305673"/>
                    <a:pt x="164465" y="305673"/>
                    <a:pt x="163195" y="289798"/>
                  </a:cubicBezTo>
                  <a:cubicBezTo>
                    <a:pt x="161290" y="275828"/>
                    <a:pt x="147320" y="277098"/>
                    <a:pt x="142875" y="287258"/>
                  </a:cubicBezTo>
                  <a:close/>
                  <a:moveTo>
                    <a:pt x="172086" y="402193"/>
                  </a:moveTo>
                  <a:cubicBezTo>
                    <a:pt x="160655" y="407908"/>
                    <a:pt x="168911" y="423783"/>
                    <a:pt x="180975" y="426323"/>
                  </a:cubicBezTo>
                  <a:cubicBezTo>
                    <a:pt x="191136" y="415528"/>
                    <a:pt x="185420" y="402193"/>
                    <a:pt x="172086" y="402193"/>
                  </a:cubicBezTo>
                  <a:close/>
                  <a:moveTo>
                    <a:pt x="187961" y="447913"/>
                  </a:moveTo>
                  <a:cubicBezTo>
                    <a:pt x="184786" y="451088"/>
                    <a:pt x="182245" y="453628"/>
                    <a:pt x="180340" y="456168"/>
                  </a:cubicBezTo>
                  <a:cubicBezTo>
                    <a:pt x="187961" y="468868"/>
                    <a:pt x="201930" y="458073"/>
                    <a:pt x="187961" y="44791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34" name="Google Shape;534;p9"/>
            <p:cNvSpPr/>
            <p:nvPr/>
          </p:nvSpPr>
          <p:spPr>
            <a:xfrm>
              <a:off x="3943429" y="927518"/>
              <a:ext cx="163399" cy="257295"/>
            </a:xfrm>
            <a:custGeom>
              <a:avLst/>
              <a:gdLst/>
              <a:ahLst/>
              <a:cxnLst/>
              <a:rect l="l" t="t" r="r" b="b"/>
              <a:pathLst>
                <a:path w="336906" h="530506" extrusionOk="0">
                  <a:moveTo>
                    <a:pt x="136525" y="96168"/>
                  </a:moveTo>
                  <a:cubicBezTo>
                    <a:pt x="113030" y="223803"/>
                    <a:pt x="24130" y="329848"/>
                    <a:pt x="0" y="458118"/>
                  </a:cubicBezTo>
                  <a:cubicBezTo>
                    <a:pt x="60960" y="713388"/>
                    <a:pt x="264795" y="217453"/>
                    <a:pt x="278765" y="141253"/>
                  </a:cubicBezTo>
                  <a:cubicBezTo>
                    <a:pt x="291465" y="75213"/>
                    <a:pt x="152400" y="18698"/>
                    <a:pt x="136525" y="96168"/>
                  </a:cubicBezTo>
                  <a:close/>
                  <a:moveTo>
                    <a:pt x="69850" y="504473"/>
                  </a:moveTo>
                  <a:cubicBezTo>
                    <a:pt x="-16510" y="531778"/>
                    <a:pt x="43815" y="378743"/>
                    <a:pt x="63500" y="342548"/>
                  </a:cubicBezTo>
                  <a:cubicBezTo>
                    <a:pt x="111760" y="336833"/>
                    <a:pt x="138430" y="339373"/>
                    <a:pt x="164465" y="352073"/>
                  </a:cubicBezTo>
                  <a:cubicBezTo>
                    <a:pt x="137795" y="404778"/>
                    <a:pt x="107315" y="458753"/>
                    <a:pt x="69850" y="504473"/>
                  </a:cubicBezTo>
                  <a:close/>
                  <a:moveTo>
                    <a:pt x="182245" y="318418"/>
                  </a:moveTo>
                  <a:cubicBezTo>
                    <a:pt x="149860" y="327308"/>
                    <a:pt x="116205" y="321593"/>
                    <a:pt x="80645" y="319053"/>
                  </a:cubicBezTo>
                  <a:cubicBezTo>
                    <a:pt x="100330" y="253013"/>
                    <a:pt x="133350" y="192053"/>
                    <a:pt x="159385" y="127918"/>
                  </a:cubicBezTo>
                  <a:cubicBezTo>
                    <a:pt x="189230" y="139348"/>
                    <a:pt x="217170" y="150143"/>
                    <a:pt x="245110" y="161573"/>
                  </a:cubicBezTo>
                  <a:cubicBezTo>
                    <a:pt x="244475" y="190148"/>
                    <a:pt x="216535" y="259998"/>
                    <a:pt x="182245" y="318418"/>
                  </a:cubicBezTo>
                  <a:close/>
                  <a:moveTo>
                    <a:pt x="248285" y="134268"/>
                  </a:moveTo>
                  <a:cubicBezTo>
                    <a:pt x="222885" y="140618"/>
                    <a:pt x="121920" y="93628"/>
                    <a:pt x="187960" y="80928"/>
                  </a:cubicBezTo>
                  <a:cubicBezTo>
                    <a:pt x="208915" y="83468"/>
                    <a:pt x="281940" y="105693"/>
                    <a:pt x="248285" y="134268"/>
                  </a:cubicBezTo>
                  <a:close/>
                  <a:moveTo>
                    <a:pt x="295275" y="283"/>
                  </a:moveTo>
                  <a:cubicBezTo>
                    <a:pt x="224155" y="-6067"/>
                    <a:pt x="259715" y="96803"/>
                    <a:pt x="311785" y="73308"/>
                  </a:cubicBezTo>
                  <a:cubicBezTo>
                    <a:pt x="353695" y="53623"/>
                    <a:pt x="339725" y="-1622"/>
                    <a:pt x="295275" y="283"/>
                  </a:cubicBezTo>
                  <a:close/>
                  <a:moveTo>
                    <a:pt x="274320" y="30763"/>
                  </a:moveTo>
                  <a:cubicBezTo>
                    <a:pt x="290830" y="26318"/>
                    <a:pt x="303530" y="14253"/>
                    <a:pt x="317500" y="26318"/>
                  </a:cubicBezTo>
                  <a:cubicBezTo>
                    <a:pt x="329565" y="56163"/>
                    <a:pt x="273685" y="75848"/>
                    <a:pt x="274320" y="30763"/>
                  </a:cubicBezTo>
                  <a:close/>
                  <a:moveTo>
                    <a:pt x="210820" y="187608"/>
                  </a:moveTo>
                  <a:cubicBezTo>
                    <a:pt x="212090" y="151413"/>
                    <a:pt x="158115" y="146333"/>
                    <a:pt x="156210" y="186338"/>
                  </a:cubicBezTo>
                  <a:cubicBezTo>
                    <a:pt x="155575" y="216183"/>
                    <a:pt x="209550" y="217453"/>
                    <a:pt x="210820" y="187608"/>
                  </a:cubicBezTo>
                  <a:close/>
                  <a:moveTo>
                    <a:pt x="187960" y="180623"/>
                  </a:moveTo>
                  <a:cubicBezTo>
                    <a:pt x="193040" y="185068"/>
                    <a:pt x="189230" y="186973"/>
                    <a:pt x="186055" y="190783"/>
                  </a:cubicBezTo>
                  <a:cubicBezTo>
                    <a:pt x="179705" y="185068"/>
                    <a:pt x="183515" y="184433"/>
                    <a:pt x="187960" y="180623"/>
                  </a:cubicBezTo>
                  <a:close/>
                  <a:moveTo>
                    <a:pt x="167005" y="229518"/>
                  </a:moveTo>
                  <a:cubicBezTo>
                    <a:pt x="139700" y="230153"/>
                    <a:pt x="128270" y="275873"/>
                    <a:pt x="164465" y="276508"/>
                  </a:cubicBezTo>
                  <a:cubicBezTo>
                    <a:pt x="196215" y="277143"/>
                    <a:pt x="193675" y="232058"/>
                    <a:pt x="167005" y="229518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35" name="Google Shape;535;p9"/>
            <p:cNvSpPr/>
            <p:nvPr/>
          </p:nvSpPr>
          <p:spPr>
            <a:xfrm>
              <a:off x="4038156" y="505004"/>
              <a:ext cx="340006" cy="361563"/>
            </a:xfrm>
            <a:custGeom>
              <a:avLst/>
              <a:gdLst/>
              <a:ahLst/>
              <a:cxnLst/>
              <a:rect l="l" t="t" r="r" b="b"/>
              <a:pathLst>
                <a:path w="701044" h="745490" extrusionOk="0">
                  <a:moveTo>
                    <a:pt x="690343" y="116840"/>
                  </a:moveTo>
                  <a:cubicBezTo>
                    <a:pt x="663037" y="55245"/>
                    <a:pt x="674468" y="90170"/>
                    <a:pt x="624302" y="72390"/>
                  </a:cubicBezTo>
                  <a:cubicBezTo>
                    <a:pt x="483968" y="55880"/>
                    <a:pt x="352522" y="0"/>
                    <a:pt x="209647" y="0"/>
                  </a:cubicBezTo>
                  <a:cubicBezTo>
                    <a:pt x="-38003" y="735330"/>
                    <a:pt x="-186592" y="579120"/>
                    <a:pt x="475712" y="745490"/>
                  </a:cubicBezTo>
                  <a:cubicBezTo>
                    <a:pt x="548102" y="622935"/>
                    <a:pt x="579218" y="475615"/>
                    <a:pt x="631922" y="342900"/>
                  </a:cubicBezTo>
                  <a:cubicBezTo>
                    <a:pt x="640812" y="299720"/>
                    <a:pt x="731618" y="134620"/>
                    <a:pt x="690343" y="116840"/>
                  </a:cubicBezTo>
                  <a:close/>
                  <a:moveTo>
                    <a:pt x="219172" y="41275"/>
                  </a:moveTo>
                  <a:cubicBezTo>
                    <a:pt x="230602" y="-11430"/>
                    <a:pt x="585568" y="92075"/>
                    <a:pt x="641447" y="107950"/>
                  </a:cubicBezTo>
                  <a:cubicBezTo>
                    <a:pt x="585568" y="295910"/>
                    <a:pt x="517622" y="479425"/>
                    <a:pt x="438247" y="658495"/>
                  </a:cubicBezTo>
                  <a:cubicBezTo>
                    <a:pt x="294102" y="639445"/>
                    <a:pt x="169643" y="583565"/>
                    <a:pt x="30577" y="553085"/>
                  </a:cubicBezTo>
                  <a:cubicBezTo>
                    <a:pt x="79472" y="377190"/>
                    <a:pt x="160118" y="213995"/>
                    <a:pt x="219172" y="41275"/>
                  </a:cubicBezTo>
                  <a:close/>
                  <a:moveTo>
                    <a:pt x="612872" y="333375"/>
                  </a:moveTo>
                  <a:cubicBezTo>
                    <a:pt x="569058" y="462280"/>
                    <a:pt x="518893" y="588010"/>
                    <a:pt x="469997" y="715645"/>
                  </a:cubicBezTo>
                  <a:cubicBezTo>
                    <a:pt x="320772" y="690245"/>
                    <a:pt x="174087" y="657860"/>
                    <a:pt x="30577" y="610235"/>
                  </a:cubicBezTo>
                  <a:cubicBezTo>
                    <a:pt x="24227" y="600710"/>
                    <a:pt x="22958" y="591820"/>
                    <a:pt x="30577" y="581660"/>
                  </a:cubicBezTo>
                  <a:cubicBezTo>
                    <a:pt x="151227" y="589915"/>
                    <a:pt x="265527" y="648335"/>
                    <a:pt x="384272" y="674370"/>
                  </a:cubicBezTo>
                  <a:cubicBezTo>
                    <a:pt x="461108" y="708025"/>
                    <a:pt x="464283" y="661035"/>
                    <a:pt x="487143" y="600710"/>
                  </a:cubicBezTo>
                  <a:cubicBezTo>
                    <a:pt x="563343" y="445770"/>
                    <a:pt x="599537" y="280035"/>
                    <a:pt x="664943" y="121920"/>
                  </a:cubicBezTo>
                  <a:cubicBezTo>
                    <a:pt x="691612" y="187960"/>
                    <a:pt x="622397" y="264795"/>
                    <a:pt x="612872" y="333375"/>
                  </a:cubicBezTo>
                  <a:close/>
                  <a:moveTo>
                    <a:pt x="533497" y="298450"/>
                  </a:moveTo>
                  <a:cubicBezTo>
                    <a:pt x="540483" y="255270"/>
                    <a:pt x="596362" y="196850"/>
                    <a:pt x="565883" y="157480"/>
                  </a:cubicBezTo>
                  <a:cubicBezTo>
                    <a:pt x="503018" y="130810"/>
                    <a:pt x="431262" y="120650"/>
                    <a:pt x="363952" y="105410"/>
                  </a:cubicBezTo>
                  <a:cubicBezTo>
                    <a:pt x="329662" y="93980"/>
                    <a:pt x="291562" y="78105"/>
                    <a:pt x="254733" y="90805"/>
                  </a:cubicBezTo>
                  <a:cubicBezTo>
                    <a:pt x="231872" y="146685"/>
                    <a:pt x="221712" y="208280"/>
                    <a:pt x="191233" y="264160"/>
                  </a:cubicBezTo>
                  <a:cubicBezTo>
                    <a:pt x="285847" y="318135"/>
                    <a:pt x="410308" y="321310"/>
                    <a:pt x="511908" y="368300"/>
                  </a:cubicBezTo>
                  <a:cubicBezTo>
                    <a:pt x="534768" y="354965"/>
                    <a:pt x="522702" y="320040"/>
                    <a:pt x="533497" y="298450"/>
                  </a:cubicBezTo>
                  <a:close/>
                  <a:moveTo>
                    <a:pt x="224252" y="257175"/>
                  </a:moveTo>
                  <a:cubicBezTo>
                    <a:pt x="268702" y="73025"/>
                    <a:pt x="257272" y="105410"/>
                    <a:pt x="427452" y="140335"/>
                  </a:cubicBezTo>
                  <a:cubicBezTo>
                    <a:pt x="619222" y="183515"/>
                    <a:pt x="536037" y="178435"/>
                    <a:pt x="504287" y="334010"/>
                  </a:cubicBezTo>
                  <a:cubicBezTo>
                    <a:pt x="408402" y="320040"/>
                    <a:pt x="312518" y="288290"/>
                    <a:pt x="224252" y="257175"/>
                  </a:cubicBezTo>
                  <a:close/>
                  <a:moveTo>
                    <a:pt x="297912" y="153670"/>
                  </a:moveTo>
                  <a:cubicBezTo>
                    <a:pt x="239493" y="175260"/>
                    <a:pt x="427452" y="197485"/>
                    <a:pt x="442693" y="207645"/>
                  </a:cubicBezTo>
                  <a:cubicBezTo>
                    <a:pt x="456662" y="171450"/>
                    <a:pt x="325218" y="168275"/>
                    <a:pt x="297912" y="153670"/>
                  </a:cubicBezTo>
                  <a:close/>
                  <a:moveTo>
                    <a:pt x="280768" y="226060"/>
                  </a:moveTo>
                  <a:cubicBezTo>
                    <a:pt x="305533" y="227965"/>
                    <a:pt x="325852" y="247650"/>
                    <a:pt x="348077" y="226695"/>
                  </a:cubicBezTo>
                  <a:cubicBezTo>
                    <a:pt x="327122" y="221615"/>
                    <a:pt x="259812" y="190500"/>
                    <a:pt x="280768" y="22606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36" name="Google Shape;536;p9"/>
            <p:cNvSpPr/>
            <p:nvPr/>
          </p:nvSpPr>
          <p:spPr>
            <a:xfrm>
              <a:off x="2854633" y="688547"/>
              <a:ext cx="416637" cy="259709"/>
            </a:xfrm>
            <a:custGeom>
              <a:avLst/>
              <a:gdLst/>
              <a:ahLst/>
              <a:cxnLst/>
              <a:rect l="l" t="t" r="r" b="b"/>
              <a:pathLst>
                <a:path w="859045" h="535482" extrusionOk="0">
                  <a:moveTo>
                    <a:pt x="588002" y="328160"/>
                  </a:moveTo>
                  <a:cubicBezTo>
                    <a:pt x="447667" y="234815"/>
                    <a:pt x="414647" y="298950"/>
                    <a:pt x="312412" y="268470"/>
                  </a:cubicBezTo>
                  <a:cubicBezTo>
                    <a:pt x="254627" y="231640"/>
                    <a:pt x="209542" y="179570"/>
                    <a:pt x="135247" y="175760"/>
                  </a:cubicBezTo>
                  <a:cubicBezTo>
                    <a:pt x="168267" y="137660"/>
                    <a:pt x="314952" y="51935"/>
                    <a:pt x="353052" y="104640"/>
                  </a:cubicBezTo>
                  <a:cubicBezTo>
                    <a:pt x="377182" y="131310"/>
                    <a:pt x="401947" y="37965"/>
                    <a:pt x="394962" y="25265"/>
                  </a:cubicBezTo>
                  <a:cubicBezTo>
                    <a:pt x="337812" y="-50935"/>
                    <a:pt x="224782" y="67175"/>
                    <a:pt x="161282" y="91940"/>
                  </a:cubicBezTo>
                  <a:cubicBezTo>
                    <a:pt x="116832" y="124325"/>
                    <a:pt x="52697" y="142105"/>
                    <a:pt x="22852" y="189730"/>
                  </a:cubicBezTo>
                  <a:cubicBezTo>
                    <a:pt x="10787" y="253230"/>
                    <a:pt x="-31758" y="349115"/>
                    <a:pt x="43807" y="387215"/>
                  </a:cubicBezTo>
                  <a:cubicBezTo>
                    <a:pt x="95877" y="407535"/>
                    <a:pt x="179697" y="445000"/>
                    <a:pt x="226052" y="402455"/>
                  </a:cubicBezTo>
                  <a:cubicBezTo>
                    <a:pt x="252087" y="370070"/>
                    <a:pt x="276852" y="313555"/>
                    <a:pt x="325747" y="344035"/>
                  </a:cubicBezTo>
                  <a:cubicBezTo>
                    <a:pt x="344162" y="391660"/>
                    <a:pt x="297807" y="450715"/>
                    <a:pt x="356227" y="485640"/>
                  </a:cubicBezTo>
                  <a:cubicBezTo>
                    <a:pt x="408932" y="513580"/>
                    <a:pt x="501642" y="562475"/>
                    <a:pt x="552442" y="516755"/>
                  </a:cubicBezTo>
                  <a:cubicBezTo>
                    <a:pt x="594352" y="462145"/>
                    <a:pt x="588002" y="377690"/>
                    <a:pt x="659122" y="346575"/>
                  </a:cubicBezTo>
                  <a:cubicBezTo>
                    <a:pt x="711827" y="330065"/>
                    <a:pt x="769612" y="267200"/>
                    <a:pt x="825492" y="298315"/>
                  </a:cubicBezTo>
                  <a:cubicBezTo>
                    <a:pt x="836922" y="307205"/>
                    <a:pt x="850892" y="301490"/>
                    <a:pt x="857242" y="288155"/>
                  </a:cubicBezTo>
                  <a:cubicBezTo>
                    <a:pt x="881372" y="103370"/>
                    <a:pt x="656582" y="314825"/>
                    <a:pt x="588002" y="328160"/>
                  </a:cubicBezTo>
                  <a:close/>
                  <a:moveTo>
                    <a:pt x="367022" y="24630"/>
                  </a:moveTo>
                  <a:cubicBezTo>
                    <a:pt x="374007" y="56380"/>
                    <a:pt x="374007" y="56380"/>
                    <a:pt x="363847" y="76065"/>
                  </a:cubicBezTo>
                  <a:cubicBezTo>
                    <a:pt x="287647" y="35425"/>
                    <a:pt x="214622" y="112260"/>
                    <a:pt x="141597" y="130040"/>
                  </a:cubicBezTo>
                  <a:cubicBezTo>
                    <a:pt x="214622" y="91305"/>
                    <a:pt x="285742" y="15740"/>
                    <a:pt x="367022" y="24630"/>
                  </a:cubicBezTo>
                  <a:close/>
                  <a:moveTo>
                    <a:pt x="114927" y="142740"/>
                  </a:moveTo>
                  <a:cubicBezTo>
                    <a:pt x="123182" y="139565"/>
                    <a:pt x="130802" y="135755"/>
                    <a:pt x="139057" y="131945"/>
                  </a:cubicBezTo>
                  <a:cubicBezTo>
                    <a:pt x="133977" y="141470"/>
                    <a:pt x="125087" y="142740"/>
                    <a:pt x="114927" y="142740"/>
                  </a:cubicBezTo>
                  <a:cubicBezTo>
                    <a:pt x="111117" y="162425"/>
                    <a:pt x="99687" y="173220"/>
                    <a:pt x="76192" y="178300"/>
                  </a:cubicBezTo>
                  <a:cubicBezTo>
                    <a:pt x="84447" y="156710"/>
                    <a:pt x="105402" y="156075"/>
                    <a:pt x="114927" y="142740"/>
                  </a:cubicBezTo>
                  <a:close/>
                  <a:moveTo>
                    <a:pt x="506087" y="512310"/>
                  </a:moveTo>
                  <a:cubicBezTo>
                    <a:pt x="448937" y="504690"/>
                    <a:pt x="340352" y="490720"/>
                    <a:pt x="348607" y="414520"/>
                  </a:cubicBezTo>
                  <a:cubicBezTo>
                    <a:pt x="352417" y="388485"/>
                    <a:pt x="363212" y="354195"/>
                    <a:pt x="344797" y="331970"/>
                  </a:cubicBezTo>
                  <a:cubicBezTo>
                    <a:pt x="315587" y="307840"/>
                    <a:pt x="266057" y="301490"/>
                    <a:pt x="245102" y="338955"/>
                  </a:cubicBezTo>
                  <a:cubicBezTo>
                    <a:pt x="208272" y="420235"/>
                    <a:pt x="116832" y="403090"/>
                    <a:pt x="50792" y="366895"/>
                  </a:cubicBezTo>
                  <a:cubicBezTo>
                    <a:pt x="5072" y="335145"/>
                    <a:pt x="26662" y="269105"/>
                    <a:pt x="39362" y="224655"/>
                  </a:cubicBezTo>
                  <a:cubicBezTo>
                    <a:pt x="88892" y="175125"/>
                    <a:pt x="194302" y="201795"/>
                    <a:pt x="245102" y="244975"/>
                  </a:cubicBezTo>
                  <a:cubicBezTo>
                    <a:pt x="356227" y="360545"/>
                    <a:pt x="455922" y="237355"/>
                    <a:pt x="593717" y="359275"/>
                  </a:cubicBezTo>
                  <a:cubicBezTo>
                    <a:pt x="570857" y="410710"/>
                    <a:pt x="568317" y="499610"/>
                    <a:pt x="506087" y="512310"/>
                  </a:cubicBezTo>
                  <a:close/>
                  <a:moveTo>
                    <a:pt x="680077" y="302760"/>
                  </a:moveTo>
                  <a:cubicBezTo>
                    <a:pt x="680077" y="302125"/>
                    <a:pt x="680077" y="302125"/>
                    <a:pt x="679442" y="301490"/>
                  </a:cubicBezTo>
                  <a:cubicBezTo>
                    <a:pt x="679442" y="301490"/>
                    <a:pt x="680077" y="301490"/>
                    <a:pt x="680077" y="300855"/>
                  </a:cubicBezTo>
                  <a:cubicBezTo>
                    <a:pt x="680077" y="302125"/>
                    <a:pt x="680077" y="302760"/>
                    <a:pt x="680077" y="302760"/>
                  </a:cubicBezTo>
                  <a:close/>
                  <a:moveTo>
                    <a:pt x="680712" y="300855"/>
                  </a:moveTo>
                  <a:cubicBezTo>
                    <a:pt x="687697" y="296410"/>
                    <a:pt x="694682" y="291965"/>
                    <a:pt x="702302" y="289425"/>
                  </a:cubicBezTo>
                  <a:cubicBezTo>
                    <a:pt x="697857" y="303395"/>
                    <a:pt x="695952" y="304665"/>
                    <a:pt x="680712" y="300855"/>
                  </a:cubicBezTo>
                  <a:close/>
                  <a:moveTo>
                    <a:pt x="704842" y="288155"/>
                  </a:moveTo>
                  <a:cubicBezTo>
                    <a:pt x="709922" y="286885"/>
                    <a:pt x="715002" y="285615"/>
                    <a:pt x="720082" y="285615"/>
                  </a:cubicBezTo>
                  <a:cubicBezTo>
                    <a:pt x="715637" y="291965"/>
                    <a:pt x="709922" y="289425"/>
                    <a:pt x="704842" y="288155"/>
                  </a:cubicBezTo>
                  <a:close/>
                  <a:moveTo>
                    <a:pt x="836922" y="272280"/>
                  </a:moveTo>
                  <a:cubicBezTo>
                    <a:pt x="797552" y="259580"/>
                    <a:pt x="761357" y="271645"/>
                    <a:pt x="722622" y="284980"/>
                  </a:cubicBezTo>
                  <a:cubicBezTo>
                    <a:pt x="744847" y="262755"/>
                    <a:pt x="803902" y="229735"/>
                    <a:pt x="835017" y="242435"/>
                  </a:cubicBezTo>
                  <a:cubicBezTo>
                    <a:pt x="842002" y="251960"/>
                    <a:pt x="836287" y="262120"/>
                    <a:pt x="836922" y="272280"/>
                  </a:cubicBezTo>
                  <a:close/>
                  <a:moveTo>
                    <a:pt x="412107" y="311015"/>
                  </a:moveTo>
                  <a:cubicBezTo>
                    <a:pt x="310507" y="396105"/>
                    <a:pt x="406392" y="528185"/>
                    <a:pt x="519422" y="475480"/>
                  </a:cubicBezTo>
                  <a:cubicBezTo>
                    <a:pt x="629277" y="409440"/>
                    <a:pt x="504817" y="293235"/>
                    <a:pt x="412107" y="311015"/>
                  </a:cubicBezTo>
                  <a:close/>
                  <a:moveTo>
                    <a:pt x="479417" y="346575"/>
                  </a:moveTo>
                  <a:cubicBezTo>
                    <a:pt x="475607" y="357370"/>
                    <a:pt x="476877" y="367530"/>
                    <a:pt x="487672" y="376420"/>
                  </a:cubicBezTo>
                  <a:cubicBezTo>
                    <a:pt x="499737" y="386580"/>
                    <a:pt x="502912" y="401185"/>
                    <a:pt x="503547" y="416425"/>
                  </a:cubicBezTo>
                  <a:cubicBezTo>
                    <a:pt x="528312" y="451985"/>
                    <a:pt x="511802" y="373245"/>
                    <a:pt x="508627" y="362450"/>
                  </a:cubicBezTo>
                  <a:cubicBezTo>
                    <a:pt x="570857" y="377055"/>
                    <a:pt x="538472" y="462780"/>
                    <a:pt x="480687" y="465320"/>
                  </a:cubicBezTo>
                  <a:cubicBezTo>
                    <a:pt x="398772" y="478020"/>
                    <a:pt x="358767" y="380865"/>
                    <a:pt x="427347" y="333875"/>
                  </a:cubicBezTo>
                  <a:cubicBezTo>
                    <a:pt x="443857" y="336415"/>
                    <a:pt x="462907" y="330065"/>
                    <a:pt x="479417" y="346575"/>
                  </a:cubicBezTo>
                  <a:close/>
                  <a:moveTo>
                    <a:pt x="45712" y="274820"/>
                  </a:moveTo>
                  <a:cubicBezTo>
                    <a:pt x="15232" y="385945"/>
                    <a:pt x="243197" y="432935"/>
                    <a:pt x="235577" y="303395"/>
                  </a:cubicBezTo>
                  <a:cubicBezTo>
                    <a:pt x="240657" y="208780"/>
                    <a:pt x="60317" y="177665"/>
                    <a:pt x="45712" y="274820"/>
                  </a:cubicBezTo>
                  <a:close/>
                  <a:moveTo>
                    <a:pt x="97147" y="342130"/>
                  </a:moveTo>
                  <a:cubicBezTo>
                    <a:pt x="50157" y="326255"/>
                    <a:pt x="55872" y="255135"/>
                    <a:pt x="99687" y="242435"/>
                  </a:cubicBezTo>
                  <a:cubicBezTo>
                    <a:pt x="121277" y="242435"/>
                    <a:pt x="143502" y="232910"/>
                    <a:pt x="166362" y="242435"/>
                  </a:cubicBezTo>
                  <a:cubicBezTo>
                    <a:pt x="167632" y="272915"/>
                    <a:pt x="187317" y="281805"/>
                    <a:pt x="186682" y="314190"/>
                  </a:cubicBezTo>
                  <a:cubicBezTo>
                    <a:pt x="215892" y="327525"/>
                    <a:pt x="198112" y="269740"/>
                    <a:pt x="187317" y="258310"/>
                  </a:cubicBezTo>
                  <a:cubicBezTo>
                    <a:pt x="256532" y="269105"/>
                    <a:pt x="208907" y="416425"/>
                    <a:pt x="97147" y="342130"/>
                  </a:cubicBezTo>
                  <a:close/>
                  <a:moveTo>
                    <a:pt x="476242" y="414520"/>
                  </a:moveTo>
                  <a:cubicBezTo>
                    <a:pt x="494657" y="408170"/>
                    <a:pt x="478782" y="377690"/>
                    <a:pt x="459732" y="378325"/>
                  </a:cubicBezTo>
                  <a:cubicBezTo>
                    <a:pt x="465447" y="395470"/>
                    <a:pt x="461637" y="409440"/>
                    <a:pt x="476242" y="414520"/>
                  </a:cubicBezTo>
                  <a:close/>
                  <a:moveTo>
                    <a:pt x="145407" y="286250"/>
                  </a:moveTo>
                  <a:cubicBezTo>
                    <a:pt x="154297" y="305300"/>
                    <a:pt x="148582" y="333240"/>
                    <a:pt x="172077" y="340860"/>
                  </a:cubicBezTo>
                  <a:cubicBezTo>
                    <a:pt x="175887" y="321810"/>
                    <a:pt x="168267" y="265930"/>
                    <a:pt x="145407" y="28625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37" name="Google Shape;537;p9"/>
            <p:cNvSpPr/>
            <p:nvPr/>
          </p:nvSpPr>
          <p:spPr>
            <a:xfrm rot="-1252057">
              <a:off x="6497159" y="534061"/>
              <a:ext cx="204722" cy="302187"/>
            </a:xfrm>
            <a:custGeom>
              <a:avLst/>
              <a:gdLst/>
              <a:ahLst/>
              <a:cxnLst/>
              <a:rect l="l" t="t" r="r" b="b"/>
              <a:pathLst>
                <a:path w="422747" h="624012" extrusionOk="0">
                  <a:moveTo>
                    <a:pt x="410845" y="259621"/>
                  </a:moveTo>
                  <a:cubicBezTo>
                    <a:pt x="398145" y="183421"/>
                    <a:pt x="422275" y="81821"/>
                    <a:pt x="377825" y="18321"/>
                  </a:cubicBezTo>
                  <a:cubicBezTo>
                    <a:pt x="294640" y="-22319"/>
                    <a:pt x="191770" y="15781"/>
                    <a:pt x="103505" y="26576"/>
                  </a:cubicBezTo>
                  <a:cubicBezTo>
                    <a:pt x="76836" y="36101"/>
                    <a:pt x="38100" y="32291"/>
                    <a:pt x="17780" y="51976"/>
                  </a:cubicBezTo>
                  <a:cubicBezTo>
                    <a:pt x="17145" y="62771"/>
                    <a:pt x="5715" y="62771"/>
                    <a:pt x="0" y="72931"/>
                  </a:cubicBezTo>
                  <a:cubicBezTo>
                    <a:pt x="19686" y="229776"/>
                    <a:pt x="7620" y="389161"/>
                    <a:pt x="13970" y="547276"/>
                  </a:cubicBezTo>
                  <a:cubicBezTo>
                    <a:pt x="-6350" y="657766"/>
                    <a:pt x="162561" y="615856"/>
                    <a:pt x="227330" y="617761"/>
                  </a:cubicBezTo>
                  <a:cubicBezTo>
                    <a:pt x="270511" y="592361"/>
                    <a:pt x="426086" y="628556"/>
                    <a:pt x="422275" y="570771"/>
                  </a:cubicBezTo>
                  <a:cubicBezTo>
                    <a:pt x="424815" y="467266"/>
                    <a:pt x="416561" y="363126"/>
                    <a:pt x="410845" y="259621"/>
                  </a:cubicBezTo>
                  <a:close/>
                  <a:moveTo>
                    <a:pt x="353061" y="579026"/>
                  </a:moveTo>
                  <a:cubicBezTo>
                    <a:pt x="288925" y="577121"/>
                    <a:pt x="60961" y="637446"/>
                    <a:pt x="38736" y="575851"/>
                  </a:cubicBezTo>
                  <a:cubicBezTo>
                    <a:pt x="143511" y="579026"/>
                    <a:pt x="248286" y="572676"/>
                    <a:pt x="353061" y="574581"/>
                  </a:cubicBezTo>
                  <a:cubicBezTo>
                    <a:pt x="353061" y="575851"/>
                    <a:pt x="353061" y="577121"/>
                    <a:pt x="353061" y="579026"/>
                  </a:cubicBezTo>
                  <a:close/>
                  <a:moveTo>
                    <a:pt x="361315" y="547911"/>
                  </a:moveTo>
                  <a:cubicBezTo>
                    <a:pt x="252095" y="555531"/>
                    <a:pt x="144145" y="561881"/>
                    <a:pt x="35561" y="551086"/>
                  </a:cubicBezTo>
                  <a:cubicBezTo>
                    <a:pt x="39370" y="392971"/>
                    <a:pt x="33020" y="236761"/>
                    <a:pt x="27305" y="79281"/>
                  </a:cubicBezTo>
                  <a:cubicBezTo>
                    <a:pt x="112395" y="27846"/>
                    <a:pt x="231775" y="25941"/>
                    <a:pt x="329565" y="25941"/>
                  </a:cubicBezTo>
                  <a:cubicBezTo>
                    <a:pt x="369570" y="197391"/>
                    <a:pt x="365761" y="373286"/>
                    <a:pt x="361315" y="547911"/>
                  </a:cubicBezTo>
                  <a:close/>
                  <a:moveTo>
                    <a:pt x="377190" y="141511"/>
                  </a:moveTo>
                  <a:cubicBezTo>
                    <a:pt x="360045" y="110396"/>
                    <a:pt x="364490" y="76106"/>
                    <a:pt x="356870" y="41816"/>
                  </a:cubicBezTo>
                  <a:cubicBezTo>
                    <a:pt x="381000" y="13241"/>
                    <a:pt x="381000" y="121826"/>
                    <a:pt x="377190" y="141511"/>
                  </a:cubicBezTo>
                  <a:close/>
                  <a:moveTo>
                    <a:pt x="397511" y="544736"/>
                  </a:moveTo>
                  <a:cubicBezTo>
                    <a:pt x="372745" y="497746"/>
                    <a:pt x="394336" y="431071"/>
                    <a:pt x="387350" y="376461"/>
                  </a:cubicBezTo>
                  <a:cubicBezTo>
                    <a:pt x="401955" y="370746"/>
                    <a:pt x="402590" y="530766"/>
                    <a:pt x="397511" y="544736"/>
                  </a:cubicBezTo>
                  <a:close/>
                  <a:moveTo>
                    <a:pt x="302895" y="182786"/>
                  </a:moveTo>
                  <a:cubicBezTo>
                    <a:pt x="313690" y="183421"/>
                    <a:pt x="331470" y="173896"/>
                    <a:pt x="320675" y="162466"/>
                  </a:cubicBezTo>
                  <a:cubicBezTo>
                    <a:pt x="297180" y="138336"/>
                    <a:pt x="309880" y="104046"/>
                    <a:pt x="300355" y="74836"/>
                  </a:cubicBezTo>
                  <a:cubicBezTo>
                    <a:pt x="307340" y="35466"/>
                    <a:pt x="90170" y="76741"/>
                    <a:pt x="59690" y="81821"/>
                  </a:cubicBezTo>
                  <a:cubicBezTo>
                    <a:pt x="48261" y="119921"/>
                    <a:pt x="77470" y="152941"/>
                    <a:pt x="62865" y="194851"/>
                  </a:cubicBezTo>
                  <a:cubicBezTo>
                    <a:pt x="148590" y="206916"/>
                    <a:pt x="211455" y="177071"/>
                    <a:pt x="302895" y="182786"/>
                  </a:cubicBezTo>
                  <a:close/>
                  <a:moveTo>
                    <a:pt x="282575" y="83091"/>
                  </a:moveTo>
                  <a:cubicBezTo>
                    <a:pt x="292100" y="105316"/>
                    <a:pt x="287655" y="127541"/>
                    <a:pt x="290830" y="149131"/>
                  </a:cubicBezTo>
                  <a:cubicBezTo>
                    <a:pt x="227965" y="172626"/>
                    <a:pt x="154940" y="172626"/>
                    <a:pt x="87630" y="174531"/>
                  </a:cubicBezTo>
                  <a:cubicBezTo>
                    <a:pt x="75565" y="151671"/>
                    <a:pt x="83820" y="128176"/>
                    <a:pt x="72390" y="104046"/>
                  </a:cubicBezTo>
                  <a:cubicBezTo>
                    <a:pt x="140970" y="86266"/>
                    <a:pt x="212725" y="81821"/>
                    <a:pt x="282575" y="83091"/>
                  </a:cubicBezTo>
                  <a:close/>
                  <a:moveTo>
                    <a:pt x="274955" y="383446"/>
                  </a:moveTo>
                  <a:cubicBezTo>
                    <a:pt x="257811" y="411386"/>
                    <a:pt x="281305" y="441866"/>
                    <a:pt x="268605" y="477426"/>
                  </a:cubicBezTo>
                  <a:cubicBezTo>
                    <a:pt x="244475" y="452026"/>
                    <a:pt x="215900" y="479331"/>
                    <a:pt x="189865" y="461551"/>
                  </a:cubicBezTo>
                  <a:cubicBezTo>
                    <a:pt x="175261" y="454566"/>
                    <a:pt x="163195" y="458376"/>
                    <a:pt x="153036" y="471076"/>
                  </a:cubicBezTo>
                  <a:cubicBezTo>
                    <a:pt x="159386" y="509176"/>
                    <a:pt x="156845" y="525686"/>
                    <a:pt x="204470" y="518066"/>
                  </a:cubicBezTo>
                  <a:cubicBezTo>
                    <a:pt x="208280" y="509811"/>
                    <a:pt x="212725" y="500921"/>
                    <a:pt x="218440" y="490761"/>
                  </a:cubicBezTo>
                  <a:cubicBezTo>
                    <a:pt x="223520" y="501556"/>
                    <a:pt x="227330" y="510446"/>
                    <a:pt x="232411" y="521241"/>
                  </a:cubicBezTo>
                  <a:cubicBezTo>
                    <a:pt x="243840" y="517431"/>
                    <a:pt x="253365" y="513621"/>
                    <a:pt x="263525" y="510446"/>
                  </a:cubicBezTo>
                  <a:cubicBezTo>
                    <a:pt x="290195" y="526321"/>
                    <a:pt x="290195" y="526321"/>
                    <a:pt x="328295" y="509811"/>
                  </a:cubicBezTo>
                  <a:cubicBezTo>
                    <a:pt x="327661" y="468536"/>
                    <a:pt x="347345" y="349791"/>
                    <a:pt x="274955" y="383446"/>
                  </a:cubicBezTo>
                  <a:close/>
                  <a:moveTo>
                    <a:pt x="193040" y="500921"/>
                  </a:moveTo>
                  <a:cubicBezTo>
                    <a:pt x="177800" y="500921"/>
                    <a:pt x="173990" y="498381"/>
                    <a:pt x="173355" y="489491"/>
                  </a:cubicBezTo>
                  <a:cubicBezTo>
                    <a:pt x="176530" y="469806"/>
                    <a:pt x="203836" y="475521"/>
                    <a:pt x="193040" y="500921"/>
                  </a:cubicBezTo>
                  <a:close/>
                  <a:moveTo>
                    <a:pt x="309245" y="497111"/>
                  </a:moveTo>
                  <a:cubicBezTo>
                    <a:pt x="302261" y="498381"/>
                    <a:pt x="296545" y="499016"/>
                    <a:pt x="290830" y="499651"/>
                  </a:cubicBezTo>
                  <a:cubicBezTo>
                    <a:pt x="267970" y="379636"/>
                    <a:pt x="323215" y="357411"/>
                    <a:pt x="309245" y="497111"/>
                  </a:cubicBezTo>
                  <a:close/>
                  <a:moveTo>
                    <a:pt x="296545" y="210091"/>
                  </a:moveTo>
                  <a:cubicBezTo>
                    <a:pt x="233680" y="208186"/>
                    <a:pt x="267970" y="301531"/>
                    <a:pt x="319405" y="275496"/>
                  </a:cubicBezTo>
                  <a:cubicBezTo>
                    <a:pt x="336550" y="264066"/>
                    <a:pt x="332740" y="203741"/>
                    <a:pt x="296545" y="210091"/>
                  </a:cubicBezTo>
                  <a:close/>
                  <a:moveTo>
                    <a:pt x="297815" y="259621"/>
                  </a:moveTo>
                  <a:cubicBezTo>
                    <a:pt x="281940" y="260891"/>
                    <a:pt x="273050" y="230411"/>
                    <a:pt x="294640" y="229141"/>
                  </a:cubicBezTo>
                  <a:cubicBezTo>
                    <a:pt x="314961" y="225331"/>
                    <a:pt x="313690" y="259621"/>
                    <a:pt x="297815" y="259621"/>
                  </a:cubicBezTo>
                  <a:close/>
                  <a:moveTo>
                    <a:pt x="244475" y="359316"/>
                  </a:moveTo>
                  <a:cubicBezTo>
                    <a:pt x="244475" y="342171"/>
                    <a:pt x="245111" y="327566"/>
                    <a:pt x="244475" y="312961"/>
                  </a:cubicBezTo>
                  <a:cubicBezTo>
                    <a:pt x="243205" y="288196"/>
                    <a:pt x="198120" y="286926"/>
                    <a:pt x="201930" y="315501"/>
                  </a:cubicBezTo>
                  <a:cubicBezTo>
                    <a:pt x="203836" y="344076"/>
                    <a:pt x="207645" y="372651"/>
                    <a:pt x="244475" y="359316"/>
                  </a:cubicBezTo>
                  <a:close/>
                  <a:moveTo>
                    <a:pt x="89536" y="305976"/>
                  </a:moveTo>
                  <a:cubicBezTo>
                    <a:pt x="83186" y="326296"/>
                    <a:pt x="95886" y="344711"/>
                    <a:pt x="95250" y="365666"/>
                  </a:cubicBezTo>
                  <a:cubicBezTo>
                    <a:pt x="164465" y="385986"/>
                    <a:pt x="142240" y="276131"/>
                    <a:pt x="89536" y="305976"/>
                  </a:cubicBezTo>
                  <a:close/>
                  <a:moveTo>
                    <a:pt x="111125" y="321851"/>
                  </a:moveTo>
                  <a:cubicBezTo>
                    <a:pt x="123190" y="324391"/>
                    <a:pt x="117475" y="335186"/>
                    <a:pt x="118745" y="345346"/>
                  </a:cubicBezTo>
                  <a:cubicBezTo>
                    <a:pt x="105411" y="341536"/>
                    <a:pt x="100965" y="326931"/>
                    <a:pt x="111125" y="321851"/>
                  </a:cubicBezTo>
                  <a:close/>
                  <a:moveTo>
                    <a:pt x="136525" y="446946"/>
                  </a:moveTo>
                  <a:cubicBezTo>
                    <a:pt x="143511" y="375191"/>
                    <a:pt x="60961" y="365031"/>
                    <a:pt x="86995" y="447581"/>
                  </a:cubicBezTo>
                  <a:cubicBezTo>
                    <a:pt x="114300" y="460916"/>
                    <a:pt x="114300" y="460916"/>
                    <a:pt x="136525" y="446946"/>
                  </a:cubicBezTo>
                  <a:close/>
                  <a:moveTo>
                    <a:pt x="100330" y="420911"/>
                  </a:moveTo>
                  <a:cubicBezTo>
                    <a:pt x="104775" y="394876"/>
                    <a:pt x="135255" y="420276"/>
                    <a:pt x="120650" y="436151"/>
                  </a:cubicBezTo>
                  <a:cubicBezTo>
                    <a:pt x="109220" y="446946"/>
                    <a:pt x="99061" y="432976"/>
                    <a:pt x="100330" y="420911"/>
                  </a:cubicBezTo>
                  <a:close/>
                  <a:moveTo>
                    <a:pt x="195580" y="443136"/>
                  </a:moveTo>
                  <a:cubicBezTo>
                    <a:pt x="203200" y="439961"/>
                    <a:pt x="205105" y="432341"/>
                    <a:pt x="201295" y="418371"/>
                  </a:cubicBezTo>
                  <a:cubicBezTo>
                    <a:pt x="196850" y="387891"/>
                    <a:pt x="176530" y="387891"/>
                    <a:pt x="149861" y="392336"/>
                  </a:cubicBezTo>
                  <a:cubicBezTo>
                    <a:pt x="140336" y="422181"/>
                    <a:pt x="160655" y="461551"/>
                    <a:pt x="195580" y="443136"/>
                  </a:cubicBezTo>
                  <a:close/>
                  <a:moveTo>
                    <a:pt x="167640" y="418371"/>
                  </a:moveTo>
                  <a:cubicBezTo>
                    <a:pt x="172086" y="406306"/>
                    <a:pt x="187961" y="408846"/>
                    <a:pt x="187961" y="424086"/>
                  </a:cubicBezTo>
                  <a:cubicBezTo>
                    <a:pt x="182245" y="432341"/>
                    <a:pt x="165736" y="429801"/>
                    <a:pt x="167640" y="418371"/>
                  </a:cubicBezTo>
                  <a:close/>
                  <a:moveTo>
                    <a:pt x="153670" y="298356"/>
                  </a:moveTo>
                  <a:cubicBezTo>
                    <a:pt x="156211" y="323756"/>
                    <a:pt x="149861" y="351696"/>
                    <a:pt x="179705" y="368206"/>
                  </a:cubicBezTo>
                  <a:cubicBezTo>
                    <a:pt x="205105" y="341536"/>
                    <a:pt x="201930" y="284386"/>
                    <a:pt x="153670" y="298356"/>
                  </a:cubicBezTo>
                  <a:close/>
                  <a:moveTo>
                    <a:pt x="281940" y="293276"/>
                  </a:moveTo>
                  <a:cubicBezTo>
                    <a:pt x="253365" y="305341"/>
                    <a:pt x="274955" y="359951"/>
                    <a:pt x="304165" y="356141"/>
                  </a:cubicBezTo>
                  <a:cubicBezTo>
                    <a:pt x="340995" y="335186"/>
                    <a:pt x="321311" y="295181"/>
                    <a:pt x="281940" y="293276"/>
                  </a:cubicBezTo>
                  <a:close/>
                  <a:moveTo>
                    <a:pt x="295911" y="331376"/>
                  </a:moveTo>
                  <a:cubicBezTo>
                    <a:pt x="282575" y="330741"/>
                    <a:pt x="287020" y="317406"/>
                    <a:pt x="297180" y="311691"/>
                  </a:cubicBezTo>
                  <a:cubicBezTo>
                    <a:pt x="304800" y="321216"/>
                    <a:pt x="306070" y="326931"/>
                    <a:pt x="295911" y="331376"/>
                  </a:cubicBezTo>
                  <a:close/>
                  <a:moveTo>
                    <a:pt x="123825" y="282481"/>
                  </a:moveTo>
                  <a:cubicBezTo>
                    <a:pt x="137795" y="226601"/>
                    <a:pt x="78740" y="200566"/>
                    <a:pt x="79375" y="252001"/>
                  </a:cubicBezTo>
                  <a:cubicBezTo>
                    <a:pt x="79375" y="279306"/>
                    <a:pt x="96520" y="290101"/>
                    <a:pt x="123825" y="282481"/>
                  </a:cubicBezTo>
                  <a:close/>
                  <a:moveTo>
                    <a:pt x="98425" y="248826"/>
                  </a:moveTo>
                  <a:cubicBezTo>
                    <a:pt x="99695" y="250096"/>
                    <a:pt x="100330" y="251366"/>
                    <a:pt x="101600" y="252636"/>
                  </a:cubicBezTo>
                  <a:cubicBezTo>
                    <a:pt x="100330" y="253906"/>
                    <a:pt x="99061" y="254541"/>
                    <a:pt x="97155" y="255811"/>
                  </a:cubicBezTo>
                  <a:cubicBezTo>
                    <a:pt x="94615" y="252636"/>
                    <a:pt x="97155" y="250731"/>
                    <a:pt x="98425" y="248826"/>
                  </a:cubicBezTo>
                  <a:close/>
                  <a:moveTo>
                    <a:pt x="92075" y="494571"/>
                  </a:moveTo>
                  <a:cubicBezTo>
                    <a:pt x="85090" y="528861"/>
                    <a:pt x="130811" y="542831"/>
                    <a:pt x="140336" y="509176"/>
                  </a:cubicBezTo>
                  <a:cubicBezTo>
                    <a:pt x="157480" y="470441"/>
                    <a:pt x="92075" y="442501"/>
                    <a:pt x="92075" y="494571"/>
                  </a:cubicBezTo>
                  <a:close/>
                  <a:moveTo>
                    <a:pt x="120650" y="509176"/>
                  </a:moveTo>
                  <a:cubicBezTo>
                    <a:pt x="103505" y="511081"/>
                    <a:pt x="111125" y="487586"/>
                    <a:pt x="123190" y="483141"/>
                  </a:cubicBezTo>
                  <a:cubicBezTo>
                    <a:pt x="133986" y="490126"/>
                    <a:pt x="130811" y="503461"/>
                    <a:pt x="120650" y="509176"/>
                  </a:cubicBezTo>
                  <a:close/>
                  <a:moveTo>
                    <a:pt x="202565" y="236126"/>
                  </a:moveTo>
                  <a:cubicBezTo>
                    <a:pt x="179070" y="285656"/>
                    <a:pt x="231140" y="297721"/>
                    <a:pt x="239395" y="257716"/>
                  </a:cubicBezTo>
                  <a:cubicBezTo>
                    <a:pt x="245111" y="238666"/>
                    <a:pt x="234315" y="207551"/>
                    <a:pt x="211455" y="216441"/>
                  </a:cubicBezTo>
                  <a:cubicBezTo>
                    <a:pt x="207011" y="231046"/>
                    <a:pt x="232411" y="231046"/>
                    <a:pt x="218440" y="250731"/>
                  </a:cubicBezTo>
                  <a:cubicBezTo>
                    <a:pt x="213995" y="245651"/>
                    <a:pt x="210186" y="242476"/>
                    <a:pt x="202565" y="236126"/>
                  </a:cubicBezTo>
                  <a:close/>
                  <a:moveTo>
                    <a:pt x="168911" y="271686"/>
                  </a:moveTo>
                  <a:cubicBezTo>
                    <a:pt x="217805" y="236126"/>
                    <a:pt x="125730" y="175801"/>
                    <a:pt x="143511" y="248826"/>
                  </a:cubicBezTo>
                  <a:cubicBezTo>
                    <a:pt x="134620" y="267241"/>
                    <a:pt x="151765" y="288831"/>
                    <a:pt x="168911" y="271686"/>
                  </a:cubicBezTo>
                  <a:close/>
                  <a:moveTo>
                    <a:pt x="161925" y="243111"/>
                  </a:moveTo>
                  <a:cubicBezTo>
                    <a:pt x="161290" y="244381"/>
                    <a:pt x="161290" y="245016"/>
                    <a:pt x="160655" y="246921"/>
                  </a:cubicBezTo>
                  <a:cubicBezTo>
                    <a:pt x="159386" y="243746"/>
                    <a:pt x="158750" y="243111"/>
                    <a:pt x="161925" y="243111"/>
                  </a:cubicBezTo>
                  <a:close/>
                  <a:moveTo>
                    <a:pt x="238125" y="450121"/>
                  </a:moveTo>
                  <a:cubicBezTo>
                    <a:pt x="280036" y="441866"/>
                    <a:pt x="257811" y="388526"/>
                    <a:pt x="221615" y="387256"/>
                  </a:cubicBezTo>
                  <a:cubicBezTo>
                    <a:pt x="212725" y="409481"/>
                    <a:pt x="210820" y="448216"/>
                    <a:pt x="238125" y="450121"/>
                  </a:cubicBezTo>
                  <a:close/>
                  <a:moveTo>
                    <a:pt x="241936" y="415831"/>
                  </a:moveTo>
                  <a:cubicBezTo>
                    <a:pt x="243840" y="417736"/>
                    <a:pt x="245745" y="419641"/>
                    <a:pt x="248920" y="422816"/>
                  </a:cubicBezTo>
                  <a:cubicBezTo>
                    <a:pt x="245111" y="425991"/>
                    <a:pt x="241936" y="427896"/>
                    <a:pt x="239395" y="429801"/>
                  </a:cubicBezTo>
                  <a:cubicBezTo>
                    <a:pt x="235586" y="424086"/>
                    <a:pt x="235586" y="420276"/>
                    <a:pt x="241936" y="415831"/>
                  </a:cubicBezTo>
                  <a:close/>
                  <a:moveTo>
                    <a:pt x="272415" y="107856"/>
                  </a:moveTo>
                  <a:cubicBezTo>
                    <a:pt x="263525" y="83091"/>
                    <a:pt x="234315" y="98966"/>
                    <a:pt x="234950" y="120556"/>
                  </a:cubicBezTo>
                  <a:cubicBezTo>
                    <a:pt x="233045" y="161196"/>
                    <a:pt x="292736" y="142781"/>
                    <a:pt x="272415" y="10785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38" name="Google Shape;538;p9"/>
            <p:cNvSpPr/>
            <p:nvPr/>
          </p:nvSpPr>
          <p:spPr>
            <a:xfrm>
              <a:off x="2537776" y="539860"/>
              <a:ext cx="230803" cy="290180"/>
            </a:xfrm>
            <a:custGeom>
              <a:avLst/>
              <a:gdLst/>
              <a:ahLst/>
              <a:cxnLst/>
              <a:rect l="l" t="t" r="r" b="b"/>
              <a:pathLst>
                <a:path w="556153" h="699230" extrusionOk="0">
                  <a:moveTo>
                    <a:pt x="410424" y="391256"/>
                  </a:moveTo>
                  <a:cubicBezTo>
                    <a:pt x="574889" y="156941"/>
                    <a:pt x="291679" y="-137064"/>
                    <a:pt x="71334" y="70581"/>
                  </a:cubicBezTo>
                  <a:cubicBezTo>
                    <a:pt x="-104561" y="236316"/>
                    <a:pt x="73239" y="511271"/>
                    <a:pt x="296759" y="455391"/>
                  </a:cubicBezTo>
                  <a:cubicBezTo>
                    <a:pt x="352639" y="534131"/>
                    <a:pt x="400899" y="617316"/>
                    <a:pt x="452969" y="699231"/>
                  </a:cubicBezTo>
                  <a:cubicBezTo>
                    <a:pt x="687919" y="695421"/>
                    <a:pt x="454239" y="483331"/>
                    <a:pt x="410424" y="391256"/>
                  </a:cubicBezTo>
                  <a:close/>
                  <a:moveTo>
                    <a:pt x="33234" y="166466"/>
                  </a:moveTo>
                  <a:cubicBezTo>
                    <a:pt x="120864" y="-48164"/>
                    <a:pt x="449794" y="-11334"/>
                    <a:pt x="437094" y="238856"/>
                  </a:cubicBezTo>
                  <a:cubicBezTo>
                    <a:pt x="427569" y="553181"/>
                    <a:pt x="-57571" y="469996"/>
                    <a:pt x="33234" y="166466"/>
                  </a:cubicBezTo>
                  <a:close/>
                  <a:moveTo>
                    <a:pt x="440904" y="631286"/>
                  </a:moveTo>
                  <a:cubicBezTo>
                    <a:pt x="404074" y="569056"/>
                    <a:pt x="351369" y="511271"/>
                    <a:pt x="325969" y="443961"/>
                  </a:cubicBezTo>
                  <a:cubicBezTo>
                    <a:pt x="345654" y="433166"/>
                    <a:pt x="365974" y="422371"/>
                    <a:pt x="389469" y="410306"/>
                  </a:cubicBezTo>
                  <a:cubicBezTo>
                    <a:pt x="429474" y="468091"/>
                    <a:pt x="590129" y="620491"/>
                    <a:pt x="440904" y="631286"/>
                  </a:cubicBezTo>
                  <a:close/>
                  <a:moveTo>
                    <a:pt x="459954" y="661131"/>
                  </a:moveTo>
                  <a:cubicBezTo>
                    <a:pt x="480909" y="647796"/>
                    <a:pt x="502499" y="634461"/>
                    <a:pt x="523454" y="620491"/>
                  </a:cubicBezTo>
                  <a:cubicBezTo>
                    <a:pt x="559649" y="647161"/>
                    <a:pt x="464399" y="711931"/>
                    <a:pt x="459954" y="661131"/>
                  </a:cubicBezTo>
                  <a:close/>
                  <a:moveTo>
                    <a:pt x="233259" y="64231"/>
                  </a:moveTo>
                  <a:cubicBezTo>
                    <a:pt x="-27726" y="91536"/>
                    <a:pt x="43394" y="449676"/>
                    <a:pt x="284694" y="393161"/>
                  </a:cubicBezTo>
                  <a:cubicBezTo>
                    <a:pt x="475194" y="323311"/>
                    <a:pt x="433284" y="80106"/>
                    <a:pt x="233259" y="64231"/>
                  </a:cubicBezTo>
                  <a:close/>
                  <a:moveTo>
                    <a:pt x="242784" y="379826"/>
                  </a:moveTo>
                  <a:cubicBezTo>
                    <a:pt x="26249" y="375381"/>
                    <a:pt x="54824" y="54071"/>
                    <a:pt x="264374" y="97251"/>
                  </a:cubicBezTo>
                  <a:cubicBezTo>
                    <a:pt x="449159" y="111221"/>
                    <a:pt x="402804" y="363316"/>
                    <a:pt x="242784" y="379826"/>
                  </a:cubicBezTo>
                  <a:close/>
                  <a:moveTo>
                    <a:pt x="225639" y="156306"/>
                  </a:moveTo>
                  <a:cubicBezTo>
                    <a:pt x="252944" y="146146"/>
                    <a:pt x="271359" y="166466"/>
                    <a:pt x="297394" y="166466"/>
                  </a:cubicBezTo>
                  <a:cubicBezTo>
                    <a:pt x="308824" y="120111"/>
                    <a:pt x="169759" y="120111"/>
                    <a:pt x="225639" y="15630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39" name="Google Shape;539;p9"/>
            <p:cNvSpPr/>
            <p:nvPr/>
          </p:nvSpPr>
          <p:spPr>
            <a:xfrm>
              <a:off x="5713194" y="743996"/>
              <a:ext cx="256984" cy="244039"/>
            </a:xfrm>
            <a:custGeom>
              <a:avLst/>
              <a:gdLst/>
              <a:ahLst/>
              <a:cxnLst/>
              <a:rect l="l" t="t" r="r" b="b"/>
              <a:pathLst>
                <a:path w="529863" h="503173" extrusionOk="0">
                  <a:moveTo>
                    <a:pt x="284791" y="7"/>
                  </a:moveTo>
                  <a:cubicBezTo>
                    <a:pt x="128581" y="-1263"/>
                    <a:pt x="-16834" y="165107"/>
                    <a:pt x="1581" y="320047"/>
                  </a:cubicBezTo>
                  <a:cubicBezTo>
                    <a:pt x="39046" y="421647"/>
                    <a:pt x="142551" y="523247"/>
                    <a:pt x="258756" y="499752"/>
                  </a:cubicBezTo>
                  <a:cubicBezTo>
                    <a:pt x="592766" y="480702"/>
                    <a:pt x="637216" y="23502"/>
                    <a:pt x="284791" y="7"/>
                  </a:cubicBezTo>
                  <a:close/>
                  <a:moveTo>
                    <a:pt x="19996" y="279407"/>
                  </a:moveTo>
                  <a:cubicBezTo>
                    <a:pt x="54921" y="-23488"/>
                    <a:pt x="481641" y="-98418"/>
                    <a:pt x="510216" y="240037"/>
                  </a:cubicBezTo>
                  <a:cubicBezTo>
                    <a:pt x="498786" y="520707"/>
                    <a:pt x="47936" y="583572"/>
                    <a:pt x="19996" y="279407"/>
                  </a:cubicBezTo>
                  <a:close/>
                  <a:moveTo>
                    <a:pt x="420681" y="98432"/>
                  </a:moveTo>
                  <a:cubicBezTo>
                    <a:pt x="381311" y="71127"/>
                    <a:pt x="348926" y="18422"/>
                    <a:pt x="295586" y="25407"/>
                  </a:cubicBezTo>
                  <a:cubicBezTo>
                    <a:pt x="53651" y="36837"/>
                    <a:pt x="-66364" y="403867"/>
                    <a:pt x="216211" y="458477"/>
                  </a:cubicBezTo>
                  <a:cubicBezTo>
                    <a:pt x="395916" y="493402"/>
                    <a:pt x="611181" y="219082"/>
                    <a:pt x="420681" y="98432"/>
                  </a:cubicBezTo>
                  <a:close/>
                  <a:moveTo>
                    <a:pt x="448621" y="292742"/>
                  </a:moveTo>
                  <a:cubicBezTo>
                    <a:pt x="448621" y="321952"/>
                    <a:pt x="428301" y="340367"/>
                    <a:pt x="413061" y="361957"/>
                  </a:cubicBezTo>
                  <a:cubicBezTo>
                    <a:pt x="404171" y="358782"/>
                    <a:pt x="396551" y="356242"/>
                    <a:pt x="385756" y="353067"/>
                  </a:cubicBezTo>
                  <a:cubicBezTo>
                    <a:pt x="387026" y="363227"/>
                    <a:pt x="387661" y="371482"/>
                    <a:pt x="388931" y="381007"/>
                  </a:cubicBezTo>
                  <a:cubicBezTo>
                    <a:pt x="376866" y="389262"/>
                    <a:pt x="363531" y="398152"/>
                    <a:pt x="354006" y="405137"/>
                  </a:cubicBezTo>
                  <a:cubicBezTo>
                    <a:pt x="338131" y="406407"/>
                    <a:pt x="337496" y="387357"/>
                    <a:pt x="321621" y="391167"/>
                  </a:cubicBezTo>
                  <a:cubicBezTo>
                    <a:pt x="324796" y="427362"/>
                    <a:pt x="291776" y="441967"/>
                    <a:pt x="249231" y="436887"/>
                  </a:cubicBezTo>
                  <a:cubicBezTo>
                    <a:pt x="251771" y="392437"/>
                    <a:pt x="220656" y="385452"/>
                    <a:pt x="220656" y="434982"/>
                  </a:cubicBezTo>
                  <a:cubicBezTo>
                    <a:pt x="184461" y="439427"/>
                    <a:pt x="133661" y="422917"/>
                    <a:pt x="131121" y="384182"/>
                  </a:cubicBezTo>
                  <a:cubicBezTo>
                    <a:pt x="123501" y="374022"/>
                    <a:pt x="104451" y="381007"/>
                    <a:pt x="100641" y="363862"/>
                  </a:cubicBezTo>
                  <a:cubicBezTo>
                    <a:pt x="126676" y="342907"/>
                    <a:pt x="106356" y="340367"/>
                    <a:pt x="84131" y="337192"/>
                  </a:cubicBezTo>
                  <a:cubicBezTo>
                    <a:pt x="71431" y="309887"/>
                    <a:pt x="63176" y="283217"/>
                    <a:pt x="75241" y="253372"/>
                  </a:cubicBezTo>
                  <a:cubicBezTo>
                    <a:pt x="119691" y="255277"/>
                    <a:pt x="140011" y="238132"/>
                    <a:pt x="83496" y="227972"/>
                  </a:cubicBezTo>
                  <a:cubicBezTo>
                    <a:pt x="84131" y="196857"/>
                    <a:pt x="95561" y="172092"/>
                    <a:pt x="115246" y="151137"/>
                  </a:cubicBezTo>
                  <a:cubicBezTo>
                    <a:pt x="136836" y="150502"/>
                    <a:pt x="150171" y="158122"/>
                    <a:pt x="136201" y="127642"/>
                  </a:cubicBezTo>
                  <a:cubicBezTo>
                    <a:pt x="174301" y="55252"/>
                    <a:pt x="207321" y="129547"/>
                    <a:pt x="205416" y="75572"/>
                  </a:cubicBezTo>
                  <a:cubicBezTo>
                    <a:pt x="230181" y="48267"/>
                    <a:pt x="263201" y="50172"/>
                    <a:pt x="297491" y="50172"/>
                  </a:cubicBezTo>
                  <a:cubicBezTo>
                    <a:pt x="295586" y="66682"/>
                    <a:pt x="308921" y="107957"/>
                    <a:pt x="323526" y="78747"/>
                  </a:cubicBezTo>
                  <a:cubicBezTo>
                    <a:pt x="319716" y="17152"/>
                    <a:pt x="382581" y="87637"/>
                    <a:pt x="399726" y="104147"/>
                  </a:cubicBezTo>
                  <a:cubicBezTo>
                    <a:pt x="394646" y="118117"/>
                    <a:pt x="385121" y="125102"/>
                    <a:pt x="399726" y="135262"/>
                  </a:cubicBezTo>
                  <a:cubicBezTo>
                    <a:pt x="409251" y="131452"/>
                    <a:pt x="417506" y="128277"/>
                    <a:pt x="427031" y="124467"/>
                  </a:cubicBezTo>
                  <a:cubicBezTo>
                    <a:pt x="440366" y="138437"/>
                    <a:pt x="451161" y="153042"/>
                    <a:pt x="461956" y="168917"/>
                  </a:cubicBezTo>
                  <a:cubicBezTo>
                    <a:pt x="451796" y="175267"/>
                    <a:pt x="444176" y="179712"/>
                    <a:pt x="436556" y="184157"/>
                  </a:cubicBezTo>
                  <a:cubicBezTo>
                    <a:pt x="444176" y="199397"/>
                    <a:pt x="459416" y="190507"/>
                    <a:pt x="470846" y="199397"/>
                  </a:cubicBezTo>
                  <a:cubicBezTo>
                    <a:pt x="475926" y="240037"/>
                    <a:pt x="467036" y="281947"/>
                    <a:pt x="416871" y="266707"/>
                  </a:cubicBezTo>
                  <a:cubicBezTo>
                    <a:pt x="388931" y="285757"/>
                    <a:pt x="434651" y="288297"/>
                    <a:pt x="448621" y="292742"/>
                  </a:cubicBezTo>
                  <a:close/>
                  <a:moveTo>
                    <a:pt x="304476" y="222892"/>
                  </a:moveTo>
                  <a:cubicBezTo>
                    <a:pt x="320351" y="55887"/>
                    <a:pt x="287966" y="104782"/>
                    <a:pt x="251771" y="225432"/>
                  </a:cubicBezTo>
                  <a:cubicBezTo>
                    <a:pt x="240341" y="251467"/>
                    <a:pt x="258121" y="281312"/>
                    <a:pt x="287966" y="270517"/>
                  </a:cubicBezTo>
                  <a:cubicBezTo>
                    <a:pt x="318446" y="260357"/>
                    <a:pt x="343846" y="239402"/>
                    <a:pt x="374961" y="232417"/>
                  </a:cubicBezTo>
                  <a:cubicBezTo>
                    <a:pt x="383216" y="231147"/>
                    <a:pt x="386391" y="223527"/>
                    <a:pt x="384486" y="215272"/>
                  </a:cubicBezTo>
                  <a:cubicBezTo>
                    <a:pt x="370516" y="186062"/>
                    <a:pt x="329241" y="220987"/>
                    <a:pt x="304476" y="222892"/>
                  </a:cubicBezTo>
                  <a:close/>
                  <a:moveTo>
                    <a:pt x="273996" y="229242"/>
                  </a:moveTo>
                  <a:cubicBezTo>
                    <a:pt x="273996" y="219717"/>
                    <a:pt x="273996" y="209557"/>
                    <a:pt x="282886" y="201937"/>
                  </a:cubicBezTo>
                  <a:cubicBezTo>
                    <a:pt x="282251" y="220352"/>
                    <a:pt x="282251" y="220987"/>
                    <a:pt x="273996" y="22924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40" name="Google Shape;540;p9"/>
            <p:cNvSpPr/>
            <p:nvPr/>
          </p:nvSpPr>
          <p:spPr>
            <a:xfrm>
              <a:off x="2507283" y="945803"/>
              <a:ext cx="99390" cy="211075"/>
            </a:xfrm>
            <a:custGeom>
              <a:avLst/>
              <a:gdLst/>
              <a:ahLst/>
              <a:cxnLst/>
              <a:rect l="l" t="t" r="r" b="b"/>
              <a:pathLst>
                <a:path w="342723" h="727844" extrusionOk="0">
                  <a:moveTo>
                    <a:pt x="45039" y="381062"/>
                  </a:moveTo>
                  <a:cubicBezTo>
                    <a:pt x="-1317" y="378522"/>
                    <a:pt x="-11476" y="360107"/>
                    <a:pt x="12653" y="325182"/>
                  </a:cubicBezTo>
                  <a:cubicBezTo>
                    <a:pt x="39958" y="272477"/>
                    <a:pt x="46308" y="211517"/>
                    <a:pt x="66628" y="156272"/>
                  </a:cubicBezTo>
                  <a:cubicBezTo>
                    <a:pt x="88853" y="99757"/>
                    <a:pt x="95203" y="15302"/>
                    <a:pt x="167594" y="3237"/>
                  </a:cubicBezTo>
                  <a:cubicBezTo>
                    <a:pt x="221569" y="-5653"/>
                    <a:pt x="288878" y="2602"/>
                    <a:pt x="328249" y="42607"/>
                  </a:cubicBezTo>
                  <a:cubicBezTo>
                    <a:pt x="373333" y="154367"/>
                    <a:pt x="300944" y="280097"/>
                    <a:pt x="276178" y="390587"/>
                  </a:cubicBezTo>
                  <a:cubicBezTo>
                    <a:pt x="243158" y="499807"/>
                    <a:pt x="232999" y="643317"/>
                    <a:pt x="145369" y="722058"/>
                  </a:cubicBezTo>
                  <a:cubicBezTo>
                    <a:pt x="-64181" y="765872"/>
                    <a:pt x="59008" y="549972"/>
                    <a:pt x="74883" y="441387"/>
                  </a:cubicBezTo>
                  <a:cubicBezTo>
                    <a:pt x="96474" y="381062"/>
                    <a:pt x="117428" y="174052"/>
                    <a:pt x="175849" y="160082"/>
                  </a:cubicBezTo>
                  <a:cubicBezTo>
                    <a:pt x="205058" y="153097"/>
                    <a:pt x="234269" y="157542"/>
                    <a:pt x="230458" y="194372"/>
                  </a:cubicBezTo>
                  <a:cubicBezTo>
                    <a:pt x="240619" y="221677"/>
                    <a:pt x="129494" y="694752"/>
                    <a:pt x="133303" y="503617"/>
                  </a:cubicBezTo>
                  <a:cubicBezTo>
                    <a:pt x="150449" y="416622"/>
                    <a:pt x="184103" y="330262"/>
                    <a:pt x="181564" y="240727"/>
                  </a:cubicBezTo>
                  <a:cubicBezTo>
                    <a:pt x="130764" y="306132"/>
                    <a:pt x="137749" y="399477"/>
                    <a:pt x="109174" y="476312"/>
                  </a:cubicBezTo>
                  <a:cubicBezTo>
                    <a:pt x="105999" y="530922"/>
                    <a:pt x="19639" y="685862"/>
                    <a:pt x="116158" y="683957"/>
                  </a:cubicBezTo>
                  <a:cubicBezTo>
                    <a:pt x="208869" y="661732"/>
                    <a:pt x="231094" y="334707"/>
                    <a:pt x="270464" y="240092"/>
                  </a:cubicBezTo>
                  <a:cubicBezTo>
                    <a:pt x="276178" y="187387"/>
                    <a:pt x="298403" y="109917"/>
                    <a:pt x="252683" y="71182"/>
                  </a:cubicBezTo>
                  <a:cubicBezTo>
                    <a:pt x="213314" y="45147"/>
                    <a:pt x="172674" y="52767"/>
                    <a:pt x="144099" y="91502"/>
                  </a:cubicBezTo>
                  <a:cubicBezTo>
                    <a:pt x="95203" y="181037"/>
                    <a:pt x="85678" y="287717"/>
                    <a:pt x="45039" y="381062"/>
                  </a:cubicBezTo>
                  <a:close/>
                  <a:moveTo>
                    <a:pt x="300944" y="198182"/>
                  </a:moveTo>
                  <a:cubicBezTo>
                    <a:pt x="321899" y="177227"/>
                    <a:pt x="309833" y="138492"/>
                    <a:pt x="314914" y="110552"/>
                  </a:cubicBezTo>
                  <a:cubicBezTo>
                    <a:pt x="319358" y="81342"/>
                    <a:pt x="322533" y="48322"/>
                    <a:pt x="288878" y="37527"/>
                  </a:cubicBezTo>
                  <a:cubicBezTo>
                    <a:pt x="246969" y="18477"/>
                    <a:pt x="137749" y="1332"/>
                    <a:pt x="133303" y="62292"/>
                  </a:cubicBezTo>
                  <a:cubicBezTo>
                    <a:pt x="243794" y="-24703"/>
                    <a:pt x="324439" y="87692"/>
                    <a:pt x="300944" y="200722"/>
                  </a:cubicBezTo>
                  <a:cubicBezTo>
                    <a:pt x="300944" y="200087"/>
                    <a:pt x="300944" y="199452"/>
                    <a:pt x="300944" y="198182"/>
                  </a:cubicBezTo>
                  <a:close/>
                  <a:moveTo>
                    <a:pt x="124414" y="705547"/>
                  </a:moveTo>
                  <a:cubicBezTo>
                    <a:pt x="92028" y="697927"/>
                    <a:pt x="73614" y="690942"/>
                    <a:pt x="47578" y="676972"/>
                  </a:cubicBezTo>
                  <a:cubicBezTo>
                    <a:pt x="39958" y="705547"/>
                    <a:pt x="97744" y="711897"/>
                    <a:pt x="124414" y="70554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41" name="Google Shape;541;p9"/>
            <p:cNvSpPr/>
            <p:nvPr/>
          </p:nvSpPr>
          <p:spPr>
            <a:xfrm>
              <a:off x="8045390" y="829868"/>
              <a:ext cx="135793" cy="114511"/>
            </a:xfrm>
            <a:custGeom>
              <a:avLst/>
              <a:gdLst/>
              <a:ahLst/>
              <a:cxnLst/>
              <a:rect l="l" t="t" r="r" b="b"/>
              <a:pathLst>
                <a:path w="279985" h="236105" extrusionOk="0">
                  <a:moveTo>
                    <a:pt x="224300" y="47511"/>
                  </a:moveTo>
                  <a:cubicBezTo>
                    <a:pt x="226204" y="79261"/>
                    <a:pt x="221125" y="105931"/>
                    <a:pt x="208425" y="131331"/>
                  </a:cubicBezTo>
                  <a:cubicBezTo>
                    <a:pt x="221759" y="154826"/>
                    <a:pt x="285895" y="220866"/>
                    <a:pt x="279545" y="236106"/>
                  </a:cubicBezTo>
                  <a:cubicBezTo>
                    <a:pt x="240175" y="235471"/>
                    <a:pt x="211600" y="195466"/>
                    <a:pt x="177309" y="177686"/>
                  </a:cubicBezTo>
                  <a:cubicBezTo>
                    <a:pt x="143654" y="201816"/>
                    <a:pt x="92220" y="247536"/>
                    <a:pt x="79520" y="180226"/>
                  </a:cubicBezTo>
                  <a:cubicBezTo>
                    <a:pt x="76979" y="116091"/>
                    <a:pt x="-26525" y="129426"/>
                    <a:pt x="6495" y="57671"/>
                  </a:cubicBezTo>
                  <a:cubicBezTo>
                    <a:pt x="60470" y="-73774"/>
                    <a:pt x="91584" y="62116"/>
                    <a:pt x="169054" y="51321"/>
                  </a:cubicBezTo>
                  <a:cubicBezTo>
                    <a:pt x="187470" y="48781"/>
                    <a:pt x="205884" y="39891"/>
                    <a:pt x="224300" y="47511"/>
                  </a:cubicBezTo>
                  <a:close/>
                  <a:moveTo>
                    <a:pt x="217950" y="187211"/>
                  </a:moveTo>
                  <a:cubicBezTo>
                    <a:pt x="218584" y="187211"/>
                    <a:pt x="218584" y="186576"/>
                    <a:pt x="219220" y="186576"/>
                  </a:cubicBezTo>
                  <a:cubicBezTo>
                    <a:pt x="218584" y="186576"/>
                    <a:pt x="217950" y="187211"/>
                    <a:pt x="217315" y="187211"/>
                  </a:cubicBezTo>
                  <a:cubicBezTo>
                    <a:pt x="224300" y="172606"/>
                    <a:pt x="211600" y="156096"/>
                    <a:pt x="196995" y="158636"/>
                  </a:cubicBezTo>
                  <a:cubicBezTo>
                    <a:pt x="196359" y="171336"/>
                    <a:pt x="210329" y="177686"/>
                    <a:pt x="217950" y="187211"/>
                  </a:cubicBezTo>
                  <a:close/>
                  <a:moveTo>
                    <a:pt x="87140" y="47511"/>
                  </a:moveTo>
                  <a:cubicBezTo>
                    <a:pt x="75075" y="65926"/>
                    <a:pt x="63009" y="84341"/>
                    <a:pt x="50945" y="103391"/>
                  </a:cubicBezTo>
                  <a:cubicBezTo>
                    <a:pt x="66820" y="119901"/>
                    <a:pt x="82059" y="135776"/>
                    <a:pt x="96665" y="151016"/>
                  </a:cubicBezTo>
                  <a:cubicBezTo>
                    <a:pt x="125875" y="135776"/>
                    <a:pt x="153815" y="112281"/>
                    <a:pt x="149370" y="78626"/>
                  </a:cubicBezTo>
                  <a:cubicBezTo>
                    <a:pt x="129684" y="69101"/>
                    <a:pt x="110634" y="59576"/>
                    <a:pt x="87140" y="47511"/>
                  </a:cubicBezTo>
                  <a:close/>
                  <a:moveTo>
                    <a:pt x="202075" y="76721"/>
                  </a:moveTo>
                  <a:cubicBezTo>
                    <a:pt x="174770" y="65291"/>
                    <a:pt x="153179" y="156096"/>
                    <a:pt x="103650" y="180861"/>
                  </a:cubicBezTo>
                  <a:cubicBezTo>
                    <a:pt x="118890" y="218961"/>
                    <a:pt x="213504" y="108471"/>
                    <a:pt x="202075" y="76721"/>
                  </a:cubicBezTo>
                  <a:close/>
                  <a:moveTo>
                    <a:pt x="22370" y="86246"/>
                  </a:moveTo>
                  <a:cubicBezTo>
                    <a:pt x="54120" y="77356"/>
                    <a:pt x="60470" y="54496"/>
                    <a:pt x="67454" y="32271"/>
                  </a:cubicBezTo>
                  <a:cubicBezTo>
                    <a:pt x="47134" y="4331"/>
                    <a:pt x="24909" y="63386"/>
                    <a:pt x="22370" y="86246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42" name="Google Shape;542;p9"/>
            <p:cNvSpPr/>
            <p:nvPr/>
          </p:nvSpPr>
          <p:spPr>
            <a:xfrm>
              <a:off x="5019180" y="1018026"/>
              <a:ext cx="99190" cy="98538"/>
            </a:xfrm>
            <a:custGeom>
              <a:avLst/>
              <a:gdLst/>
              <a:ahLst/>
              <a:cxnLst/>
              <a:rect l="l" t="t" r="r" b="b"/>
              <a:pathLst>
                <a:path w="204516" h="203172" extrusionOk="0">
                  <a:moveTo>
                    <a:pt x="139555" y="137768"/>
                  </a:moveTo>
                  <a:cubicBezTo>
                    <a:pt x="146541" y="154278"/>
                    <a:pt x="194166" y="201903"/>
                    <a:pt x="157971" y="203173"/>
                  </a:cubicBezTo>
                  <a:cubicBezTo>
                    <a:pt x="139555" y="186028"/>
                    <a:pt x="135746" y="163168"/>
                    <a:pt x="112250" y="148563"/>
                  </a:cubicBezTo>
                  <a:cubicBezTo>
                    <a:pt x="-110000" y="230478"/>
                    <a:pt x="44941" y="-27967"/>
                    <a:pt x="173210" y="2513"/>
                  </a:cubicBezTo>
                  <a:cubicBezTo>
                    <a:pt x="245600" y="34898"/>
                    <a:pt x="174480" y="104113"/>
                    <a:pt x="139555" y="137768"/>
                  </a:cubicBezTo>
                  <a:close/>
                  <a:moveTo>
                    <a:pt x="184005" y="29183"/>
                  </a:moveTo>
                  <a:cubicBezTo>
                    <a:pt x="117330" y="1243"/>
                    <a:pt x="46846" y="67283"/>
                    <a:pt x="20175" y="123163"/>
                  </a:cubicBezTo>
                  <a:cubicBezTo>
                    <a:pt x="32875" y="190473"/>
                    <a:pt x="196705" y="83158"/>
                    <a:pt x="184005" y="2918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43" name="Google Shape;543;p9"/>
            <p:cNvSpPr/>
            <p:nvPr/>
          </p:nvSpPr>
          <p:spPr>
            <a:xfrm rot="9301126">
              <a:off x="6297718" y="732778"/>
              <a:ext cx="123698" cy="266216"/>
            </a:xfrm>
            <a:custGeom>
              <a:avLst/>
              <a:gdLst/>
              <a:ahLst/>
              <a:cxnLst/>
              <a:rect l="l" t="t" r="r" b="b"/>
              <a:pathLst>
                <a:path w="254831" h="548433" extrusionOk="0">
                  <a:moveTo>
                    <a:pt x="1225" y="243944"/>
                  </a:moveTo>
                  <a:cubicBezTo>
                    <a:pt x="-2584" y="153774"/>
                    <a:pt x="42500" y="76304"/>
                    <a:pt x="97110" y="7724"/>
                  </a:cubicBezTo>
                  <a:cubicBezTo>
                    <a:pt x="171406" y="-39901"/>
                    <a:pt x="226016" y="146154"/>
                    <a:pt x="245700" y="198859"/>
                  </a:cubicBezTo>
                  <a:cubicBezTo>
                    <a:pt x="276816" y="301729"/>
                    <a:pt x="217125" y="404599"/>
                    <a:pt x="233000" y="508104"/>
                  </a:cubicBezTo>
                  <a:cubicBezTo>
                    <a:pt x="238716" y="550014"/>
                    <a:pt x="205696" y="569064"/>
                    <a:pt x="201250" y="516359"/>
                  </a:cubicBezTo>
                  <a:cubicBezTo>
                    <a:pt x="164421" y="394439"/>
                    <a:pt x="-16554" y="432539"/>
                    <a:pt x="1225" y="243944"/>
                  </a:cubicBezTo>
                  <a:close/>
                  <a:moveTo>
                    <a:pt x="114891" y="236959"/>
                  </a:moveTo>
                  <a:cubicBezTo>
                    <a:pt x="103460" y="228704"/>
                    <a:pt x="21546" y="208384"/>
                    <a:pt x="57741" y="193144"/>
                  </a:cubicBezTo>
                  <a:cubicBezTo>
                    <a:pt x="78060" y="196954"/>
                    <a:pt x="88856" y="214734"/>
                    <a:pt x="111081" y="216639"/>
                  </a:cubicBezTo>
                  <a:cubicBezTo>
                    <a:pt x="108541" y="178539"/>
                    <a:pt x="97110" y="143614"/>
                    <a:pt x="105366" y="106784"/>
                  </a:cubicBezTo>
                  <a:cubicBezTo>
                    <a:pt x="111081" y="107419"/>
                    <a:pt x="116160" y="108054"/>
                    <a:pt x="120606" y="108054"/>
                  </a:cubicBezTo>
                  <a:cubicBezTo>
                    <a:pt x="123781" y="120754"/>
                    <a:pt x="126321" y="131549"/>
                    <a:pt x="129496" y="144249"/>
                  </a:cubicBezTo>
                  <a:cubicBezTo>
                    <a:pt x="182200" y="111229"/>
                    <a:pt x="146641" y="163934"/>
                    <a:pt x="130766" y="183619"/>
                  </a:cubicBezTo>
                  <a:cubicBezTo>
                    <a:pt x="135210" y="210924"/>
                    <a:pt x="135846" y="238229"/>
                    <a:pt x="149181" y="265534"/>
                  </a:cubicBezTo>
                  <a:cubicBezTo>
                    <a:pt x="163785" y="256009"/>
                    <a:pt x="167596" y="243309"/>
                    <a:pt x="186646" y="248389"/>
                  </a:cubicBezTo>
                  <a:cubicBezTo>
                    <a:pt x="175216" y="271249"/>
                    <a:pt x="149181" y="286489"/>
                    <a:pt x="154896" y="311254"/>
                  </a:cubicBezTo>
                  <a:cubicBezTo>
                    <a:pt x="171406" y="348719"/>
                    <a:pt x="172675" y="392534"/>
                    <a:pt x="204425" y="422379"/>
                  </a:cubicBezTo>
                  <a:cubicBezTo>
                    <a:pt x="252050" y="285219"/>
                    <a:pt x="233635" y="137264"/>
                    <a:pt x="136481" y="27409"/>
                  </a:cubicBezTo>
                  <a:cubicBezTo>
                    <a:pt x="86950" y="-1166"/>
                    <a:pt x="19006" y="177269"/>
                    <a:pt x="24721" y="219814"/>
                  </a:cubicBezTo>
                  <a:cubicBezTo>
                    <a:pt x="8846" y="328399"/>
                    <a:pt x="72346" y="405869"/>
                    <a:pt x="175216" y="431269"/>
                  </a:cubicBezTo>
                  <a:cubicBezTo>
                    <a:pt x="170135" y="362689"/>
                    <a:pt x="112350" y="366499"/>
                    <a:pt x="80600" y="323954"/>
                  </a:cubicBezTo>
                  <a:cubicBezTo>
                    <a:pt x="106635" y="317604"/>
                    <a:pt x="118700" y="347449"/>
                    <a:pt x="140925" y="338559"/>
                  </a:cubicBezTo>
                  <a:cubicBezTo>
                    <a:pt x="128225" y="305539"/>
                    <a:pt x="128860" y="270614"/>
                    <a:pt x="114891" y="236959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44" name="Google Shape;544;p9"/>
            <p:cNvSpPr/>
            <p:nvPr/>
          </p:nvSpPr>
          <p:spPr>
            <a:xfrm>
              <a:off x="1756780" y="575182"/>
              <a:ext cx="134585" cy="137354"/>
            </a:xfrm>
            <a:custGeom>
              <a:avLst/>
              <a:gdLst/>
              <a:ahLst/>
              <a:cxnLst/>
              <a:rect l="l" t="t" r="r" b="b"/>
              <a:pathLst>
                <a:path w="277495" h="283204" extrusionOk="0">
                  <a:moveTo>
                    <a:pt x="208280" y="49133"/>
                  </a:moveTo>
                  <a:cubicBezTo>
                    <a:pt x="137795" y="91043"/>
                    <a:pt x="68580" y="136763"/>
                    <a:pt x="0" y="179943"/>
                  </a:cubicBezTo>
                  <a:cubicBezTo>
                    <a:pt x="8890" y="202168"/>
                    <a:pt x="26670" y="266938"/>
                    <a:pt x="57150" y="247888"/>
                  </a:cubicBezTo>
                  <a:cubicBezTo>
                    <a:pt x="130175" y="204708"/>
                    <a:pt x="208280" y="168513"/>
                    <a:pt x="277495" y="120888"/>
                  </a:cubicBezTo>
                  <a:cubicBezTo>
                    <a:pt x="258445" y="97393"/>
                    <a:pt x="247650" y="28178"/>
                    <a:pt x="208280" y="49133"/>
                  </a:cubicBezTo>
                  <a:close/>
                  <a:moveTo>
                    <a:pt x="46355" y="226933"/>
                  </a:moveTo>
                  <a:cubicBezTo>
                    <a:pt x="33655" y="218043"/>
                    <a:pt x="29210" y="206613"/>
                    <a:pt x="25400" y="192643"/>
                  </a:cubicBezTo>
                  <a:cubicBezTo>
                    <a:pt x="88265" y="150733"/>
                    <a:pt x="149225" y="105648"/>
                    <a:pt x="218440" y="71358"/>
                  </a:cubicBezTo>
                  <a:cubicBezTo>
                    <a:pt x="236220" y="75803"/>
                    <a:pt x="240030" y="91678"/>
                    <a:pt x="247015" y="107553"/>
                  </a:cubicBezTo>
                  <a:cubicBezTo>
                    <a:pt x="186055" y="158353"/>
                    <a:pt x="114300" y="189468"/>
                    <a:pt x="46355" y="226933"/>
                  </a:cubicBezTo>
                  <a:close/>
                  <a:moveTo>
                    <a:pt x="181610" y="200898"/>
                  </a:moveTo>
                  <a:cubicBezTo>
                    <a:pt x="130810" y="200898"/>
                    <a:pt x="120650" y="289798"/>
                    <a:pt x="181610" y="282813"/>
                  </a:cubicBezTo>
                  <a:cubicBezTo>
                    <a:pt x="240665" y="284083"/>
                    <a:pt x="243840" y="201533"/>
                    <a:pt x="181610" y="200898"/>
                  </a:cubicBezTo>
                  <a:close/>
                  <a:moveTo>
                    <a:pt x="163830" y="259318"/>
                  </a:moveTo>
                  <a:cubicBezTo>
                    <a:pt x="159385" y="227568"/>
                    <a:pt x="184785" y="232013"/>
                    <a:pt x="205105" y="234553"/>
                  </a:cubicBezTo>
                  <a:cubicBezTo>
                    <a:pt x="208280" y="258683"/>
                    <a:pt x="182245" y="268843"/>
                    <a:pt x="163830" y="259318"/>
                  </a:cubicBezTo>
                  <a:close/>
                  <a:moveTo>
                    <a:pt x="123190" y="32623"/>
                  </a:moveTo>
                  <a:cubicBezTo>
                    <a:pt x="104140" y="-16272"/>
                    <a:pt x="28575" y="-9922"/>
                    <a:pt x="29210" y="49768"/>
                  </a:cubicBezTo>
                  <a:cubicBezTo>
                    <a:pt x="38735" y="111998"/>
                    <a:pt x="126365" y="90408"/>
                    <a:pt x="123190" y="32623"/>
                  </a:cubicBezTo>
                  <a:close/>
                  <a:moveTo>
                    <a:pt x="81280" y="20558"/>
                  </a:moveTo>
                  <a:cubicBezTo>
                    <a:pt x="127635" y="19923"/>
                    <a:pt x="81915" y="87868"/>
                    <a:pt x="55880" y="63103"/>
                  </a:cubicBezTo>
                  <a:cubicBezTo>
                    <a:pt x="37465" y="47228"/>
                    <a:pt x="61595" y="16748"/>
                    <a:pt x="81280" y="20558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45" name="Google Shape;545;p9"/>
            <p:cNvSpPr/>
            <p:nvPr/>
          </p:nvSpPr>
          <p:spPr>
            <a:xfrm>
              <a:off x="4716478" y="737980"/>
              <a:ext cx="145419" cy="160635"/>
            </a:xfrm>
            <a:custGeom>
              <a:avLst/>
              <a:gdLst/>
              <a:ahLst/>
              <a:cxnLst/>
              <a:rect l="l" t="t" r="r" b="b"/>
              <a:pathLst>
                <a:path w="299833" h="331207" extrusionOk="0">
                  <a:moveTo>
                    <a:pt x="209405" y="209687"/>
                  </a:moveTo>
                  <a:cubicBezTo>
                    <a:pt x="197340" y="292237"/>
                    <a:pt x="224645" y="334782"/>
                    <a:pt x="116695" y="330972"/>
                  </a:cubicBezTo>
                  <a:cubicBezTo>
                    <a:pt x="76690" y="318272"/>
                    <a:pt x="105900" y="251597"/>
                    <a:pt x="82405" y="221752"/>
                  </a:cubicBezTo>
                  <a:cubicBezTo>
                    <a:pt x="-9670" y="236992"/>
                    <a:pt x="-780" y="222387"/>
                    <a:pt x="1125" y="136662"/>
                  </a:cubicBezTo>
                  <a:cubicBezTo>
                    <a:pt x="15730" y="118882"/>
                    <a:pt x="46210" y="123327"/>
                    <a:pt x="67800" y="118247"/>
                  </a:cubicBezTo>
                  <a:cubicBezTo>
                    <a:pt x="113520" y="107452"/>
                    <a:pt x="65895" y="38872"/>
                    <a:pt x="89390" y="5852"/>
                  </a:cubicBezTo>
                  <a:cubicBezTo>
                    <a:pt x="202420" y="-15103"/>
                    <a:pt x="175750" y="20457"/>
                    <a:pt x="194165" y="108722"/>
                  </a:cubicBezTo>
                  <a:cubicBezTo>
                    <a:pt x="225280" y="118247"/>
                    <a:pt x="286240" y="96022"/>
                    <a:pt x="293225" y="135392"/>
                  </a:cubicBezTo>
                  <a:cubicBezTo>
                    <a:pt x="318625" y="214767"/>
                    <a:pt x="266555" y="199527"/>
                    <a:pt x="209405" y="209687"/>
                  </a:cubicBezTo>
                  <a:close/>
                  <a:moveTo>
                    <a:pt x="27795" y="202067"/>
                  </a:moveTo>
                  <a:cubicBezTo>
                    <a:pt x="155430" y="169682"/>
                    <a:pt x="92565" y="223657"/>
                    <a:pt x="125585" y="302397"/>
                  </a:cubicBezTo>
                  <a:cubicBezTo>
                    <a:pt x="140190" y="304302"/>
                    <a:pt x="156065" y="306842"/>
                    <a:pt x="171305" y="301127"/>
                  </a:cubicBezTo>
                  <a:cubicBezTo>
                    <a:pt x="195435" y="266202"/>
                    <a:pt x="166860" y="221752"/>
                    <a:pt x="189720" y="188097"/>
                  </a:cubicBezTo>
                  <a:cubicBezTo>
                    <a:pt x="215755" y="184287"/>
                    <a:pt x="243695" y="179842"/>
                    <a:pt x="271635" y="175397"/>
                  </a:cubicBezTo>
                  <a:cubicBezTo>
                    <a:pt x="276715" y="160792"/>
                    <a:pt x="276715" y="149362"/>
                    <a:pt x="267825" y="137932"/>
                  </a:cubicBezTo>
                  <a:cubicBezTo>
                    <a:pt x="176385" y="125867"/>
                    <a:pt x="163050" y="146187"/>
                    <a:pt x="160510" y="40142"/>
                  </a:cubicBezTo>
                  <a:cubicBezTo>
                    <a:pt x="158605" y="17917"/>
                    <a:pt x="136380" y="21092"/>
                    <a:pt x="120505" y="26172"/>
                  </a:cubicBezTo>
                  <a:cubicBezTo>
                    <a:pt x="85580" y="45857"/>
                    <a:pt x="120505" y="101737"/>
                    <a:pt x="108440" y="134757"/>
                  </a:cubicBezTo>
                  <a:cubicBezTo>
                    <a:pt x="77325" y="141742"/>
                    <a:pt x="53195" y="136662"/>
                    <a:pt x="23350" y="153172"/>
                  </a:cubicBezTo>
                  <a:cubicBezTo>
                    <a:pt x="23350" y="172857"/>
                    <a:pt x="23350" y="182382"/>
                    <a:pt x="27795" y="20206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46" name="Google Shape;546;p9"/>
            <p:cNvSpPr/>
            <p:nvPr/>
          </p:nvSpPr>
          <p:spPr>
            <a:xfrm>
              <a:off x="1639378" y="819333"/>
              <a:ext cx="126045" cy="135687"/>
            </a:xfrm>
            <a:custGeom>
              <a:avLst/>
              <a:gdLst/>
              <a:ahLst/>
              <a:cxnLst/>
              <a:rect l="l" t="t" r="r" b="b"/>
              <a:pathLst>
                <a:path w="259887" h="279767" extrusionOk="0">
                  <a:moveTo>
                    <a:pt x="226736" y="166830"/>
                  </a:moveTo>
                  <a:cubicBezTo>
                    <a:pt x="228641" y="137620"/>
                    <a:pt x="231180" y="110950"/>
                    <a:pt x="233086" y="83010"/>
                  </a:cubicBezTo>
                  <a:cubicBezTo>
                    <a:pt x="187366" y="68405"/>
                    <a:pt x="153711" y="96345"/>
                    <a:pt x="111166" y="110315"/>
                  </a:cubicBezTo>
                  <a:cubicBezTo>
                    <a:pt x="97195" y="152860"/>
                    <a:pt x="133391" y="210010"/>
                    <a:pt x="90211" y="242395"/>
                  </a:cubicBezTo>
                  <a:cubicBezTo>
                    <a:pt x="-25359" y="349710"/>
                    <a:pt x="-34250" y="191595"/>
                    <a:pt x="88941" y="193500"/>
                  </a:cubicBezTo>
                  <a:cubicBezTo>
                    <a:pt x="97195" y="143970"/>
                    <a:pt x="63541" y="67135"/>
                    <a:pt x="101005" y="31575"/>
                  </a:cubicBezTo>
                  <a:cubicBezTo>
                    <a:pt x="208320" y="6175"/>
                    <a:pt x="274995" y="-51610"/>
                    <a:pt x="252770" y="105870"/>
                  </a:cubicBezTo>
                  <a:cubicBezTo>
                    <a:pt x="241975" y="140160"/>
                    <a:pt x="264200" y="170005"/>
                    <a:pt x="259120" y="201120"/>
                  </a:cubicBezTo>
                  <a:cubicBezTo>
                    <a:pt x="198161" y="328120"/>
                    <a:pt x="109261" y="242395"/>
                    <a:pt x="226736" y="166830"/>
                  </a:cubicBezTo>
                  <a:close/>
                  <a:moveTo>
                    <a:pt x="115611" y="79835"/>
                  </a:moveTo>
                  <a:cubicBezTo>
                    <a:pt x="146091" y="80470"/>
                    <a:pt x="172125" y="56975"/>
                    <a:pt x="203875" y="58245"/>
                  </a:cubicBezTo>
                  <a:cubicBezTo>
                    <a:pt x="229275" y="60150"/>
                    <a:pt x="238800" y="46180"/>
                    <a:pt x="229911" y="22050"/>
                  </a:cubicBezTo>
                  <a:cubicBezTo>
                    <a:pt x="198161" y="38560"/>
                    <a:pt x="97195" y="29035"/>
                    <a:pt x="115611" y="7983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47" name="Google Shape;547;p9"/>
            <p:cNvSpPr/>
            <p:nvPr/>
          </p:nvSpPr>
          <p:spPr>
            <a:xfrm>
              <a:off x="8172573" y="555140"/>
              <a:ext cx="115263" cy="157296"/>
            </a:xfrm>
            <a:custGeom>
              <a:avLst/>
              <a:gdLst/>
              <a:ahLst/>
              <a:cxnLst/>
              <a:rect l="l" t="t" r="r" b="b"/>
              <a:pathLst>
                <a:path w="237655" h="324321" extrusionOk="0">
                  <a:moveTo>
                    <a:pt x="103670" y="224422"/>
                  </a:moveTo>
                  <a:cubicBezTo>
                    <a:pt x="118910" y="164097"/>
                    <a:pt x="80810" y="37097"/>
                    <a:pt x="129070" y="1537"/>
                  </a:cubicBezTo>
                  <a:cubicBezTo>
                    <a:pt x="197650" y="-13703"/>
                    <a:pt x="200190" y="88532"/>
                    <a:pt x="237655" y="124092"/>
                  </a:cubicBezTo>
                  <a:cubicBezTo>
                    <a:pt x="219875" y="178702"/>
                    <a:pt x="165900" y="59957"/>
                    <a:pt x="132245" y="71387"/>
                  </a:cubicBezTo>
                  <a:cubicBezTo>
                    <a:pt x="115735" y="135522"/>
                    <a:pt x="151930" y="215532"/>
                    <a:pt x="110655" y="271412"/>
                  </a:cubicBezTo>
                  <a:cubicBezTo>
                    <a:pt x="-25235" y="413017"/>
                    <a:pt x="-45555" y="225692"/>
                    <a:pt x="103670" y="224422"/>
                  </a:cubicBezTo>
                  <a:close/>
                  <a:moveTo>
                    <a:pt x="176060" y="65672"/>
                  </a:moveTo>
                  <a:cubicBezTo>
                    <a:pt x="170980" y="47892"/>
                    <a:pt x="167170" y="29477"/>
                    <a:pt x="146850" y="25032"/>
                  </a:cubicBezTo>
                  <a:cubicBezTo>
                    <a:pt x="136690" y="33922"/>
                    <a:pt x="136690" y="33922"/>
                    <a:pt x="134785" y="44082"/>
                  </a:cubicBezTo>
                  <a:cubicBezTo>
                    <a:pt x="148755" y="51067"/>
                    <a:pt x="162090" y="58687"/>
                    <a:pt x="176060" y="65672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48" name="Google Shape;548;p9"/>
            <p:cNvSpPr/>
            <p:nvPr/>
          </p:nvSpPr>
          <p:spPr>
            <a:xfrm>
              <a:off x="4481735" y="547509"/>
              <a:ext cx="87093" cy="153839"/>
            </a:xfrm>
            <a:custGeom>
              <a:avLst/>
              <a:gdLst/>
              <a:ahLst/>
              <a:cxnLst/>
              <a:rect l="l" t="t" r="r" b="b"/>
              <a:pathLst>
                <a:path w="179573" h="317193" extrusionOk="0">
                  <a:moveTo>
                    <a:pt x="48300" y="7056"/>
                  </a:moveTo>
                  <a:cubicBezTo>
                    <a:pt x="85130" y="8961"/>
                    <a:pt x="155616" y="-21519"/>
                    <a:pt x="159425" y="31186"/>
                  </a:cubicBezTo>
                  <a:cubicBezTo>
                    <a:pt x="167680" y="121356"/>
                    <a:pt x="186096" y="212796"/>
                    <a:pt x="177205" y="302966"/>
                  </a:cubicBezTo>
                  <a:cubicBezTo>
                    <a:pt x="142280" y="316301"/>
                    <a:pt x="114975" y="320111"/>
                    <a:pt x="85766" y="315031"/>
                  </a:cubicBezTo>
                  <a:cubicBezTo>
                    <a:pt x="69255" y="264231"/>
                    <a:pt x="90211" y="208351"/>
                    <a:pt x="78780" y="154376"/>
                  </a:cubicBezTo>
                  <a:cubicBezTo>
                    <a:pt x="-62189" y="192476"/>
                    <a:pt x="24171" y="74366"/>
                    <a:pt x="48300" y="7056"/>
                  </a:cubicBezTo>
                  <a:close/>
                  <a:moveTo>
                    <a:pt x="109261" y="290901"/>
                  </a:moveTo>
                  <a:cubicBezTo>
                    <a:pt x="134025" y="291536"/>
                    <a:pt x="134025" y="291536"/>
                    <a:pt x="154346" y="278836"/>
                  </a:cubicBezTo>
                  <a:cubicBezTo>
                    <a:pt x="153075" y="219781"/>
                    <a:pt x="167680" y="54046"/>
                    <a:pt x="118786" y="24201"/>
                  </a:cubicBezTo>
                  <a:cubicBezTo>
                    <a:pt x="53380" y="10231"/>
                    <a:pt x="40046" y="82621"/>
                    <a:pt x="20996" y="128976"/>
                  </a:cubicBezTo>
                  <a:cubicBezTo>
                    <a:pt x="48936" y="149931"/>
                    <a:pt x="55921" y="133421"/>
                    <a:pt x="69891" y="115641"/>
                  </a:cubicBezTo>
                  <a:cubicBezTo>
                    <a:pt x="135296" y="72461"/>
                    <a:pt x="83861" y="261691"/>
                    <a:pt x="109261" y="290901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49" name="Google Shape;549;p9"/>
            <p:cNvSpPr/>
            <p:nvPr/>
          </p:nvSpPr>
          <p:spPr>
            <a:xfrm>
              <a:off x="2048182" y="505004"/>
              <a:ext cx="126077" cy="173483"/>
            </a:xfrm>
            <a:custGeom>
              <a:avLst/>
              <a:gdLst/>
              <a:ahLst/>
              <a:cxnLst/>
              <a:rect l="l" t="t" r="r" b="b"/>
              <a:pathLst>
                <a:path w="283319" h="389850" extrusionOk="0">
                  <a:moveTo>
                    <a:pt x="215764" y="169337"/>
                  </a:moveTo>
                  <a:cubicBezTo>
                    <a:pt x="302124" y="27097"/>
                    <a:pt x="90669" y="-68153"/>
                    <a:pt x="11294" y="60752"/>
                  </a:cubicBezTo>
                  <a:cubicBezTo>
                    <a:pt x="-7756" y="89962"/>
                    <a:pt x="-3946" y="100757"/>
                    <a:pt x="32249" y="114092"/>
                  </a:cubicBezTo>
                  <a:cubicBezTo>
                    <a:pt x="71619" y="115997"/>
                    <a:pt x="97019" y="51862"/>
                    <a:pt x="145279" y="76627"/>
                  </a:cubicBezTo>
                  <a:cubicBezTo>
                    <a:pt x="215764" y="123617"/>
                    <a:pt x="108449" y="154732"/>
                    <a:pt x="109719" y="185212"/>
                  </a:cubicBezTo>
                  <a:cubicBezTo>
                    <a:pt x="111624" y="209342"/>
                    <a:pt x="220844" y="209977"/>
                    <a:pt x="165599" y="293162"/>
                  </a:cubicBezTo>
                  <a:cubicBezTo>
                    <a:pt x="115434" y="342057"/>
                    <a:pt x="90669" y="265222"/>
                    <a:pt x="53204" y="286812"/>
                  </a:cubicBezTo>
                  <a:cubicBezTo>
                    <a:pt x="41774" y="293797"/>
                    <a:pt x="19549" y="293162"/>
                    <a:pt x="19549" y="310942"/>
                  </a:cubicBezTo>
                  <a:cubicBezTo>
                    <a:pt x="44949" y="470962"/>
                    <a:pt x="437379" y="369362"/>
                    <a:pt x="215764" y="169337"/>
                  </a:cubicBezTo>
                  <a:close/>
                  <a:moveTo>
                    <a:pt x="255769" y="311577"/>
                  </a:moveTo>
                  <a:cubicBezTo>
                    <a:pt x="230369" y="375712"/>
                    <a:pt x="58919" y="393492"/>
                    <a:pt x="43679" y="321102"/>
                  </a:cubicBezTo>
                  <a:cubicBezTo>
                    <a:pt x="53204" y="313482"/>
                    <a:pt x="60189" y="310942"/>
                    <a:pt x="70984" y="308402"/>
                  </a:cubicBezTo>
                  <a:cubicBezTo>
                    <a:pt x="145914" y="381427"/>
                    <a:pt x="251959" y="274112"/>
                    <a:pt x="178299" y="199817"/>
                  </a:cubicBezTo>
                  <a:cubicBezTo>
                    <a:pt x="157344" y="184577"/>
                    <a:pt x="144644" y="190927"/>
                    <a:pt x="171314" y="159812"/>
                  </a:cubicBezTo>
                  <a:cubicBezTo>
                    <a:pt x="239259" y="61387"/>
                    <a:pt x="99559" y="5507"/>
                    <a:pt x="35424" y="93772"/>
                  </a:cubicBezTo>
                  <a:cubicBezTo>
                    <a:pt x="-5851" y="29002"/>
                    <a:pt x="261484" y="-44023"/>
                    <a:pt x="204334" y="148382"/>
                  </a:cubicBezTo>
                  <a:cubicBezTo>
                    <a:pt x="201159" y="161082"/>
                    <a:pt x="201159" y="165527"/>
                    <a:pt x="188459" y="178227"/>
                  </a:cubicBezTo>
                  <a:cubicBezTo>
                    <a:pt x="227829" y="190292"/>
                    <a:pt x="275454" y="281097"/>
                    <a:pt x="255769" y="311577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50" name="Google Shape;550;p9"/>
            <p:cNvSpPr/>
            <p:nvPr/>
          </p:nvSpPr>
          <p:spPr>
            <a:xfrm>
              <a:off x="126658" y="1006747"/>
              <a:ext cx="126356" cy="163706"/>
            </a:xfrm>
            <a:custGeom>
              <a:avLst/>
              <a:gdLst/>
              <a:ahLst/>
              <a:cxnLst/>
              <a:rect l="l" t="t" r="r" b="b"/>
              <a:pathLst>
                <a:path w="260527" h="337538" extrusionOk="0">
                  <a:moveTo>
                    <a:pt x="70965" y="150214"/>
                  </a:moveTo>
                  <a:cubicBezTo>
                    <a:pt x="-31905" y="199744"/>
                    <a:pt x="-8410" y="53058"/>
                    <a:pt x="50010" y="19403"/>
                  </a:cubicBezTo>
                  <a:cubicBezTo>
                    <a:pt x="99540" y="-21237"/>
                    <a:pt x="175740" y="6703"/>
                    <a:pt x="204315" y="59408"/>
                  </a:cubicBezTo>
                  <a:cubicBezTo>
                    <a:pt x="234160" y="115923"/>
                    <a:pt x="183360" y="176248"/>
                    <a:pt x="162405" y="228953"/>
                  </a:cubicBezTo>
                  <a:cubicBezTo>
                    <a:pt x="222730" y="254353"/>
                    <a:pt x="280515" y="204189"/>
                    <a:pt x="253845" y="309598"/>
                  </a:cubicBezTo>
                  <a:cubicBezTo>
                    <a:pt x="202410" y="340078"/>
                    <a:pt x="118590" y="320394"/>
                    <a:pt x="56360" y="337539"/>
                  </a:cubicBezTo>
                  <a:cubicBezTo>
                    <a:pt x="-5235" y="325473"/>
                    <a:pt x="102715" y="185139"/>
                    <a:pt x="110970" y="145133"/>
                  </a:cubicBezTo>
                  <a:cubicBezTo>
                    <a:pt x="160500" y="75919"/>
                    <a:pt x="55725" y="82269"/>
                    <a:pt x="70965" y="150214"/>
                  </a:cubicBezTo>
                  <a:close/>
                  <a:moveTo>
                    <a:pt x="123670" y="254353"/>
                  </a:moveTo>
                  <a:cubicBezTo>
                    <a:pt x="140180" y="194664"/>
                    <a:pt x="211935" y="137514"/>
                    <a:pt x="182725" y="75283"/>
                  </a:cubicBezTo>
                  <a:cubicBezTo>
                    <a:pt x="171930" y="39088"/>
                    <a:pt x="127480" y="13053"/>
                    <a:pt x="92555" y="25119"/>
                  </a:cubicBezTo>
                  <a:cubicBezTo>
                    <a:pt x="36040" y="25119"/>
                    <a:pt x="-10315" y="170533"/>
                    <a:pt x="46200" y="130528"/>
                  </a:cubicBezTo>
                  <a:cubicBezTo>
                    <a:pt x="49375" y="47978"/>
                    <a:pt x="174470" y="60678"/>
                    <a:pt x="140180" y="141958"/>
                  </a:cubicBezTo>
                  <a:cubicBezTo>
                    <a:pt x="119225" y="196569"/>
                    <a:pt x="72870" y="253083"/>
                    <a:pt x="69060" y="309598"/>
                  </a:cubicBezTo>
                  <a:cubicBezTo>
                    <a:pt x="109065" y="316583"/>
                    <a:pt x="193520" y="307694"/>
                    <a:pt x="232890" y="291183"/>
                  </a:cubicBezTo>
                  <a:cubicBezTo>
                    <a:pt x="234795" y="282928"/>
                    <a:pt x="236700" y="274039"/>
                    <a:pt x="238605" y="264514"/>
                  </a:cubicBezTo>
                  <a:cubicBezTo>
                    <a:pt x="197330" y="251178"/>
                    <a:pt x="166215" y="267689"/>
                    <a:pt x="123670" y="254353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551" name="Google Shape;551;p9"/>
            <p:cNvGrpSpPr/>
            <p:nvPr/>
          </p:nvGrpSpPr>
          <p:grpSpPr>
            <a:xfrm>
              <a:off x="7836651" y="987182"/>
              <a:ext cx="121750" cy="155749"/>
              <a:chOff x="6422295" y="3351500"/>
              <a:chExt cx="252856" cy="323399"/>
            </a:xfrm>
          </p:grpSpPr>
          <p:sp>
            <p:nvSpPr>
              <p:cNvPr id="552" name="Google Shape;552;p9"/>
              <p:cNvSpPr/>
              <p:nvPr/>
            </p:nvSpPr>
            <p:spPr>
              <a:xfrm>
                <a:off x="6422295" y="3351500"/>
                <a:ext cx="252856" cy="323399"/>
              </a:xfrm>
              <a:custGeom>
                <a:avLst/>
                <a:gdLst/>
                <a:ahLst/>
                <a:cxnLst/>
                <a:rect l="l" t="t" r="r" b="b"/>
                <a:pathLst>
                  <a:path w="294019" h="376045" extrusionOk="0">
                    <a:moveTo>
                      <a:pt x="172720" y="274801"/>
                    </a:moveTo>
                    <a:cubicBezTo>
                      <a:pt x="154940" y="268451"/>
                      <a:pt x="140970" y="274801"/>
                      <a:pt x="126365" y="278611"/>
                    </a:cubicBezTo>
                    <a:cubicBezTo>
                      <a:pt x="109855" y="304011"/>
                      <a:pt x="109220" y="334491"/>
                      <a:pt x="99695" y="364336"/>
                    </a:cubicBezTo>
                    <a:cubicBezTo>
                      <a:pt x="71755" y="359256"/>
                      <a:pt x="0" y="392911"/>
                      <a:pt x="0" y="352906"/>
                    </a:cubicBezTo>
                    <a:cubicBezTo>
                      <a:pt x="38100" y="239241"/>
                      <a:pt x="70485" y="123671"/>
                      <a:pt x="102235" y="8101"/>
                    </a:cubicBezTo>
                    <a:cubicBezTo>
                      <a:pt x="248920" y="-26189"/>
                      <a:pt x="236855" y="52551"/>
                      <a:pt x="264160" y="165581"/>
                    </a:cubicBezTo>
                    <a:cubicBezTo>
                      <a:pt x="262255" y="201776"/>
                      <a:pt x="322580" y="359256"/>
                      <a:pt x="276860" y="358621"/>
                    </a:cubicBezTo>
                    <a:cubicBezTo>
                      <a:pt x="153670" y="357986"/>
                      <a:pt x="184150" y="433551"/>
                      <a:pt x="172720" y="274801"/>
                    </a:cubicBezTo>
                    <a:close/>
                    <a:moveTo>
                      <a:pt x="266700" y="331316"/>
                    </a:moveTo>
                    <a:cubicBezTo>
                      <a:pt x="262255" y="229081"/>
                      <a:pt x="236220" y="119861"/>
                      <a:pt x="201295" y="23341"/>
                    </a:cubicBezTo>
                    <a:cubicBezTo>
                      <a:pt x="175895" y="22071"/>
                      <a:pt x="129540" y="8736"/>
                      <a:pt x="120015" y="41121"/>
                    </a:cubicBezTo>
                    <a:cubicBezTo>
                      <a:pt x="86995" y="139546"/>
                      <a:pt x="53975" y="239876"/>
                      <a:pt x="33655" y="341476"/>
                    </a:cubicBezTo>
                    <a:cubicBezTo>
                      <a:pt x="90805" y="367511"/>
                      <a:pt x="90805" y="291946"/>
                      <a:pt x="106680" y="256386"/>
                    </a:cubicBezTo>
                    <a:cubicBezTo>
                      <a:pt x="290195" y="214476"/>
                      <a:pt x="113665" y="389736"/>
                      <a:pt x="266700" y="331316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553" name="Google Shape;553;p9"/>
              <p:cNvSpPr/>
              <p:nvPr/>
            </p:nvSpPr>
            <p:spPr>
              <a:xfrm>
                <a:off x="6523827" y="3405472"/>
                <a:ext cx="67661" cy="140626"/>
              </a:xfrm>
              <a:custGeom>
                <a:avLst/>
                <a:gdLst/>
                <a:ahLst/>
                <a:cxnLst/>
                <a:rect l="l" t="t" r="r" b="b"/>
                <a:pathLst>
                  <a:path w="78676" h="163519" extrusionOk="0">
                    <a:moveTo>
                      <a:pt x="47759" y="0"/>
                    </a:moveTo>
                    <a:cubicBezTo>
                      <a:pt x="77604" y="36830"/>
                      <a:pt x="59824" y="93345"/>
                      <a:pt x="76969" y="137160"/>
                    </a:cubicBezTo>
                    <a:cubicBezTo>
                      <a:pt x="82049" y="150495"/>
                      <a:pt x="75699" y="170180"/>
                      <a:pt x="59189" y="161290"/>
                    </a:cubicBezTo>
                    <a:cubicBezTo>
                      <a:pt x="38869" y="149860"/>
                      <a:pt x="-8756" y="165735"/>
                      <a:pt x="1404" y="127635"/>
                    </a:cubicBezTo>
                    <a:cubicBezTo>
                      <a:pt x="15374" y="83820"/>
                      <a:pt x="14104" y="35560"/>
                      <a:pt x="47759" y="0"/>
                    </a:cubicBezTo>
                    <a:close/>
                    <a:moveTo>
                      <a:pt x="25534" y="130810"/>
                    </a:moveTo>
                    <a:cubicBezTo>
                      <a:pt x="68714" y="151130"/>
                      <a:pt x="47124" y="101600"/>
                      <a:pt x="44584" y="77470"/>
                    </a:cubicBezTo>
                    <a:cubicBezTo>
                      <a:pt x="31249" y="97155"/>
                      <a:pt x="26804" y="113665"/>
                      <a:pt x="25534" y="130810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554" name="Google Shape;554;p9"/>
            <p:cNvSpPr/>
            <p:nvPr/>
          </p:nvSpPr>
          <p:spPr>
            <a:xfrm>
              <a:off x="1353734" y="881315"/>
              <a:ext cx="187420" cy="190001"/>
            </a:xfrm>
            <a:custGeom>
              <a:avLst/>
              <a:gdLst/>
              <a:ahLst/>
              <a:cxnLst/>
              <a:rect l="l" t="t" r="r" b="b"/>
              <a:pathLst>
                <a:path w="386433" h="391754" extrusionOk="0">
                  <a:moveTo>
                    <a:pt x="22225" y="106004"/>
                  </a:moveTo>
                  <a:cubicBezTo>
                    <a:pt x="40640" y="82509"/>
                    <a:pt x="84455" y="92670"/>
                    <a:pt x="109855" y="76795"/>
                  </a:cubicBezTo>
                  <a:cubicBezTo>
                    <a:pt x="113030" y="58379"/>
                    <a:pt x="107315" y="43139"/>
                    <a:pt x="98425" y="27264"/>
                  </a:cubicBezTo>
                  <a:cubicBezTo>
                    <a:pt x="122555" y="8850"/>
                    <a:pt x="153035" y="-7661"/>
                    <a:pt x="182880" y="3770"/>
                  </a:cubicBezTo>
                  <a:cubicBezTo>
                    <a:pt x="186690" y="19645"/>
                    <a:pt x="190500" y="36789"/>
                    <a:pt x="194945" y="55839"/>
                  </a:cubicBezTo>
                  <a:cubicBezTo>
                    <a:pt x="226695" y="60284"/>
                    <a:pt x="256540" y="42504"/>
                    <a:pt x="287020" y="52664"/>
                  </a:cubicBezTo>
                  <a:cubicBezTo>
                    <a:pt x="300355" y="119339"/>
                    <a:pt x="327660" y="186014"/>
                    <a:pt x="373380" y="237450"/>
                  </a:cubicBezTo>
                  <a:cubicBezTo>
                    <a:pt x="386080" y="250150"/>
                    <a:pt x="388620" y="262850"/>
                    <a:pt x="384810" y="280629"/>
                  </a:cubicBezTo>
                  <a:cubicBezTo>
                    <a:pt x="356870" y="380325"/>
                    <a:pt x="198755" y="356195"/>
                    <a:pt x="115570" y="391754"/>
                  </a:cubicBezTo>
                  <a:cubicBezTo>
                    <a:pt x="31115" y="324445"/>
                    <a:pt x="4445" y="213320"/>
                    <a:pt x="0" y="108545"/>
                  </a:cubicBezTo>
                  <a:cubicBezTo>
                    <a:pt x="8890" y="107275"/>
                    <a:pt x="15875" y="106004"/>
                    <a:pt x="22860" y="105370"/>
                  </a:cubicBezTo>
                  <a:cubicBezTo>
                    <a:pt x="16510" y="199984"/>
                    <a:pt x="46990" y="300314"/>
                    <a:pt x="115570" y="368259"/>
                  </a:cubicBezTo>
                  <a:cubicBezTo>
                    <a:pt x="184150" y="354925"/>
                    <a:pt x="258445" y="348575"/>
                    <a:pt x="323215" y="320634"/>
                  </a:cubicBezTo>
                  <a:cubicBezTo>
                    <a:pt x="316865" y="290789"/>
                    <a:pt x="302895" y="271104"/>
                    <a:pt x="309245" y="243164"/>
                  </a:cubicBezTo>
                  <a:cubicBezTo>
                    <a:pt x="322580" y="243164"/>
                    <a:pt x="333375" y="243164"/>
                    <a:pt x="347980" y="243164"/>
                  </a:cubicBezTo>
                  <a:cubicBezTo>
                    <a:pt x="325755" y="189825"/>
                    <a:pt x="288290" y="147279"/>
                    <a:pt x="278765" y="88225"/>
                  </a:cubicBezTo>
                  <a:cubicBezTo>
                    <a:pt x="273685" y="48220"/>
                    <a:pt x="226695" y="69809"/>
                    <a:pt x="203835" y="81875"/>
                  </a:cubicBezTo>
                  <a:cubicBezTo>
                    <a:pt x="206375" y="93304"/>
                    <a:pt x="208280" y="102829"/>
                    <a:pt x="210185" y="112354"/>
                  </a:cubicBezTo>
                  <a:cubicBezTo>
                    <a:pt x="182245" y="123784"/>
                    <a:pt x="158115" y="145375"/>
                    <a:pt x="128270" y="132675"/>
                  </a:cubicBezTo>
                  <a:cubicBezTo>
                    <a:pt x="121285" y="63459"/>
                    <a:pt x="57150" y="126325"/>
                    <a:pt x="22225" y="106004"/>
                  </a:cubicBezTo>
                  <a:close/>
                  <a:moveTo>
                    <a:pt x="165100" y="21550"/>
                  </a:moveTo>
                  <a:cubicBezTo>
                    <a:pt x="107315" y="11389"/>
                    <a:pt x="133350" y="88225"/>
                    <a:pt x="145415" y="118070"/>
                  </a:cubicBezTo>
                  <a:cubicBezTo>
                    <a:pt x="163195" y="119975"/>
                    <a:pt x="173355" y="109814"/>
                    <a:pt x="185420" y="100289"/>
                  </a:cubicBezTo>
                  <a:cubicBezTo>
                    <a:pt x="179070" y="72984"/>
                    <a:pt x="172720" y="46314"/>
                    <a:pt x="165100" y="21550"/>
                  </a:cubicBezTo>
                  <a:close/>
                  <a:moveTo>
                    <a:pt x="327660" y="266025"/>
                  </a:moveTo>
                  <a:cubicBezTo>
                    <a:pt x="328930" y="337145"/>
                    <a:pt x="368300" y="313014"/>
                    <a:pt x="357505" y="266025"/>
                  </a:cubicBezTo>
                  <a:cubicBezTo>
                    <a:pt x="349885" y="266025"/>
                    <a:pt x="340360" y="266025"/>
                    <a:pt x="327660" y="266025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55" name="Google Shape;555;p9"/>
            <p:cNvSpPr/>
            <p:nvPr/>
          </p:nvSpPr>
          <p:spPr>
            <a:xfrm>
              <a:off x="6088369" y="586056"/>
              <a:ext cx="149720" cy="115699"/>
            </a:xfrm>
            <a:custGeom>
              <a:avLst/>
              <a:gdLst/>
              <a:ahLst/>
              <a:cxnLst/>
              <a:rect l="l" t="t" r="r" b="b"/>
              <a:pathLst>
                <a:path w="308702" h="238555" extrusionOk="0">
                  <a:moveTo>
                    <a:pt x="275682" y="130540"/>
                  </a:moveTo>
                  <a:cubicBezTo>
                    <a:pt x="186782" y="134985"/>
                    <a:pt x="95977" y="143875"/>
                    <a:pt x="7712" y="150225"/>
                  </a:cubicBezTo>
                  <a:cubicBezTo>
                    <a:pt x="-8798" y="168640"/>
                    <a:pt x="1997" y="241030"/>
                    <a:pt x="32477" y="238490"/>
                  </a:cubicBezTo>
                  <a:cubicBezTo>
                    <a:pt x="126457" y="218805"/>
                    <a:pt x="214087" y="238490"/>
                    <a:pt x="308702" y="211820"/>
                  </a:cubicBezTo>
                  <a:cubicBezTo>
                    <a:pt x="278857" y="185150"/>
                    <a:pt x="322672" y="132445"/>
                    <a:pt x="275682" y="130540"/>
                  </a:cubicBezTo>
                  <a:close/>
                  <a:moveTo>
                    <a:pt x="271872" y="187690"/>
                  </a:moveTo>
                  <a:cubicBezTo>
                    <a:pt x="200752" y="219440"/>
                    <a:pt x="111217" y="202930"/>
                    <a:pt x="33112" y="211185"/>
                  </a:cubicBezTo>
                  <a:cubicBezTo>
                    <a:pt x="25492" y="195310"/>
                    <a:pt x="24857" y="195310"/>
                    <a:pt x="29302" y="175625"/>
                  </a:cubicBezTo>
                  <a:cubicBezTo>
                    <a:pt x="108677" y="166100"/>
                    <a:pt x="196307" y="146415"/>
                    <a:pt x="274412" y="159750"/>
                  </a:cubicBezTo>
                  <a:cubicBezTo>
                    <a:pt x="273777" y="169275"/>
                    <a:pt x="272507" y="179435"/>
                    <a:pt x="271872" y="187690"/>
                  </a:cubicBezTo>
                  <a:close/>
                  <a:moveTo>
                    <a:pt x="3902" y="80375"/>
                  </a:moveTo>
                  <a:cubicBezTo>
                    <a:pt x="10252" y="126095"/>
                    <a:pt x="181067" y="83550"/>
                    <a:pt x="218532" y="87995"/>
                  </a:cubicBezTo>
                  <a:cubicBezTo>
                    <a:pt x="295367" y="95615"/>
                    <a:pt x="307432" y="97520"/>
                    <a:pt x="293462" y="19415"/>
                  </a:cubicBezTo>
                  <a:cubicBezTo>
                    <a:pt x="285842" y="-17415"/>
                    <a:pt x="73117" y="11160"/>
                    <a:pt x="28032" y="2270"/>
                  </a:cubicBezTo>
                  <a:cubicBezTo>
                    <a:pt x="-10068" y="1635"/>
                    <a:pt x="6442" y="55610"/>
                    <a:pt x="3902" y="80375"/>
                  </a:cubicBezTo>
                  <a:close/>
                  <a:moveTo>
                    <a:pt x="40097" y="25130"/>
                  </a:moveTo>
                  <a:cubicBezTo>
                    <a:pt x="78197" y="25765"/>
                    <a:pt x="115027" y="14970"/>
                    <a:pt x="153762" y="23225"/>
                  </a:cubicBezTo>
                  <a:cubicBezTo>
                    <a:pt x="189957" y="39735"/>
                    <a:pt x="274412" y="-6620"/>
                    <a:pt x="276317" y="52435"/>
                  </a:cubicBezTo>
                  <a:cubicBezTo>
                    <a:pt x="287747" y="79105"/>
                    <a:pt x="54067" y="73390"/>
                    <a:pt x="26762" y="72120"/>
                  </a:cubicBezTo>
                  <a:cubicBezTo>
                    <a:pt x="27397" y="54975"/>
                    <a:pt x="15332" y="26400"/>
                    <a:pt x="40097" y="2513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grpSp>
          <p:nvGrpSpPr>
            <p:cNvPr id="556" name="Google Shape;556;p9"/>
            <p:cNvGrpSpPr/>
            <p:nvPr/>
          </p:nvGrpSpPr>
          <p:grpSpPr>
            <a:xfrm>
              <a:off x="3137402" y="1006079"/>
              <a:ext cx="129429" cy="165162"/>
              <a:chOff x="6793660" y="3322411"/>
              <a:chExt cx="268804" cy="342944"/>
            </a:xfrm>
          </p:grpSpPr>
          <p:sp>
            <p:nvSpPr>
              <p:cNvPr id="557" name="Google Shape;557;p9"/>
              <p:cNvSpPr/>
              <p:nvPr/>
            </p:nvSpPr>
            <p:spPr>
              <a:xfrm>
                <a:off x="6793660" y="3322411"/>
                <a:ext cx="268804" cy="342944"/>
              </a:xfrm>
              <a:custGeom>
                <a:avLst/>
                <a:gdLst/>
                <a:ahLst/>
                <a:cxnLst/>
                <a:rect l="l" t="t" r="r" b="b"/>
                <a:pathLst>
                  <a:path w="312563" h="398772" extrusionOk="0">
                    <a:moveTo>
                      <a:pt x="216826" y="153028"/>
                    </a:moveTo>
                    <a:cubicBezTo>
                      <a:pt x="221271" y="163188"/>
                      <a:pt x="230796" y="165093"/>
                      <a:pt x="238416" y="166997"/>
                    </a:cubicBezTo>
                    <a:cubicBezTo>
                      <a:pt x="302551" y="185413"/>
                      <a:pt x="337476" y="278758"/>
                      <a:pt x="291756" y="323843"/>
                    </a:cubicBezTo>
                    <a:cubicBezTo>
                      <a:pt x="232701" y="397503"/>
                      <a:pt x="134911" y="398772"/>
                      <a:pt x="48551" y="398772"/>
                    </a:cubicBezTo>
                    <a:cubicBezTo>
                      <a:pt x="926" y="373372"/>
                      <a:pt x="31406" y="246372"/>
                      <a:pt x="16166" y="193668"/>
                    </a:cubicBezTo>
                    <a:cubicBezTo>
                      <a:pt x="21881" y="142868"/>
                      <a:pt x="-23839" y="59047"/>
                      <a:pt x="17436" y="23488"/>
                    </a:cubicBezTo>
                    <a:cubicBezTo>
                      <a:pt x="114591" y="-33028"/>
                      <a:pt x="340016" y="13328"/>
                      <a:pt x="216826" y="153028"/>
                    </a:cubicBezTo>
                    <a:close/>
                    <a:moveTo>
                      <a:pt x="54901" y="378453"/>
                    </a:moveTo>
                    <a:cubicBezTo>
                      <a:pt x="170471" y="401313"/>
                      <a:pt x="394626" y="293997"/>
                      <a:pt x="234606" y="185413"/>
                    </a:cubicBezTo>
                    <a:cubicBezTo>
                      <a:pt x="203491" y="168903"/>
                      <a:pt x="153326" y="198747"/>
                      <a:pt x="133006" y="175253"/>
                    </a:cubicBezTo>
                    <a:cubicBezTo>
                      <a:pt x="144436" y="149218"/>
                      <a:pt x="190791" y="149218"/>
                      <a:pt x="209206" y="125088"/>
                    </a:cubicBezTo>
                    <a:cubicBezTo>
                      <a:pt x="287946" y="16503"/>
                      <a:pt x="107606" y="-642"/>
                      <a:pt x="40296" y="38093"/>
                    </a:cubicBezTo>
                    <a:cubicBezTo>
                      <a:pt x="2831" y="52697"/>
                      <a:pt x="33311" y="106672"/>
                      <a:pt x="30136" y="137153"/>
                    </a:cubicBezTo>
                    <a:cubicBezTo>
                      <a:pt x="44741" y="218433"/>
                      <a:pt x="40931" y="297808"/>
                      <a:pt x="54901" y="378453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558" name="Google Shape;558;p9"/>
              <p:cNvSpPr/>
              <p:nvPr/>
            </p:nvSpPr>
            <p:spPr>
              <a:xfrm>
                <a:off x="6856211" y="3513113"/>
                <a:ext cx="129046" cy="89953"/>
              </a:xfrm>
              <a:custGeom>
                <a:avLst/>
                <a:gdLst/>
                <a:ahLst/>
                <a:cxnLst/>
                <a:rect l="l" t="t" r="r" b="b"/>
                <a:pathLst>
                  <a:path w="150053" h="104597" extrusionOk="0">
                    <a:moveTo>
                      <a:pt x="0" y="23515"/>
                    </a:moveTo>
                    <a:cubicBezTo>
                      <a:pt x="96520" y="-43160"/>
                      <a:pt x="239395" y="48280"/>
                      <a:pt x="74930" y="95905"/>
                    </a:cubicBezTo>
                    <a:cubicBezTo>
                      <a:pt x="-23495" y="118765"/>
                      <a:pt x="19685" y="97175"/>
                      <a:pt x="0" y="23515"/>
                    </a:cubicBezTo>
                    <a:close/>
                    <a:moveTo>
                      <a:pt x="92075" y="16530"/>
                    </a:moveTo>
                    <a:cubicBezTo>
                      <a:pt x="57150" y="22880"/>
                      <a:pt x="17780" y="24150"/>
                      <a:pt x="31750" y="69235"/>
                    </a:cubicBezTo>
                    <a:cubicBezTo>
                      <a:pt x="53340" y="109875"/>
                      <a:pt x="184150" y="29230"/>
                      <a:pt x="92075" y="16530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  <p:sp>
            <p:nvSpPr>
              <p:cNvPr id="559" name="Google Shape;559;p9"/>
              <p:cNvSpPr/>
              <p:nvPr/>
            </p:nvSpPr>
            <p:spPr>
              <a:xfrm>
                <a:off x="6843642" y="3359143"/>
                <a:ext cx="112645" cy="75760"/>
              </a:xfrm>
              <a:custGeom>
                <a:avLst/>
                <a:gdLst/>
                <a:ahLst/>
                <a:cxnLst/>
                <a:rect l="l" t="t" r="r" b="b"/>
                <a:pathLst>
                  <a:path w="130983" h="88093" extrusionOk="0">
                    <a:moveTo>
                      <a:pt x="0" y="22716"/>
                    </a:moveTo>
                    <a:cubicBezTo>
                      <a:pt x="33020" y="8111"/>
                      <a:pt x="162560" y="-29989"/>
                      <a:pt x="123825" y="44941"/>
                    </a:cubicBezTo>
                    <a:cubicBezTo>
                      <a:pt x="67945" y="81136"/>
                      <a:pt x="0" y="130031"/>
                      <a:pt x="0" y="22716"/>
                    </a:cubicBezTo>
                    <a:close/>
                    <a:moveTo>
                      <a:pt x="34289" y="67166"/>
                    </a:moveTo>
                    <a:cubicBezTo>
                      <a:pt x="60325" y="58911"/>
                      <a:pt x="96520" y="46846"/>
                      <a:pt x="102235" y="20176"/>
                    </a:cubicBezTo>
                    <a:cubicBezTo>
                      <a:pt x="74295" y="17636"/>
                      <a:pt x="50164" y="25256"/>
                      <a:pt x="27305" y="37321"/>
                    </a:cubicBezTo>
                    <a:cubicBezTo>
                      <a:pt x="24130" y="49386"/>
                      <a:pt x="24764" y="57641"/>
                      <a:pt x="34289" y="67166"/>
                    </a:cubicBezTo>
                    <a:close/>
                  </a:path>
                </a:pathLst>
              </a:custGeom>
              <a:solidFill>
                <a:srgbClr val="30485C">
                  <a:alpha val="20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Short Stack"/>
                  <a:ea typeface="Short Stack"/>
                  <a:cs typeface="Short Stack"/>
                  <a:sym typeface="Short Stack"/>
                </a:endParaRPr>
              </a:p>
            </p:txBody>
          </p:sp>
        </p:grpSp>
        <p:sp>
          <p:nvSpPr>
            <p:cNvPr id="560" name="Google Shape;560;p9"/>
            <p:cNvSpPr/>
            <p:nvPr/>
          </p:nvSpPr>
          <p:spPr>
            <a:xfrm>
              <a:off x="2776508" y="1006744"/>
              <a:ext cx="212021" cy="115156"/>
            </a:xfrm>
            <a:custGeom>
              <a:avLst/>
              <a:gdLst/>
              <a:ahLst/>
              <a:cxnLst/>
              <a:rect l="l" t="t" r="r" b="b"/>
              <a:pathLst>
                <a:path w="550703" h="299106" extrusionOk="0">
                  <a:moveTo>
                    <a:pt x="315400" y="163550"/>
                  </a:moveTo>
                  <a:cubicBezTo>
                    <a:pt x="376995" y="159105"/>
                    <a:pt x="479865" y="221335"/>
                    <a:pt x="505265" y="137515"/>
                  </a:cubicBezTo>
                  <a:cubicBezTo>
                    <a:pt x="521140" y="29565"/>
                    <a:pt x="410015" y="17500"/>
                    <a:pt x="347150" y="85445"/>
                  </a:cubicBezTo>
                  <a:cubicBezTo>
                    <a:pt x="271585" y="162915"/>
                    <a:pt x="215070" y="322300"/>
                    <a:pt x="82355" y="296265"/>
                  </a:cubicBezTo>
                  <a:cubicBezTo>
                    <a:pt x="-122750" y="216255"/>
                    <a:pt x="103945" y="13055"/>
                    <a:pt x="235390" y="104495"/>
                  </a:cubicBezTo>
                  <a:cubicBezTo>
                    <a:pt x="255075" y="120370"/>
                    <a:pt x="243645" y="141960"/>
                    <a:pt x="220150" y="127990"/>
                  </a:cubicBezTo>
                  <a:cubicBezTo>
                    <a:pt x="107120" y="72745"/>
                    <a:pt x="-35755" y="251180"/>
                    <a:pt x="118550" y="248640"/>
                  </a:cubicBezTo>
                  <a:cubicBezTo>
                    <a:pt x="248725" y="211810"/>
                    <a:pt x="274760" y="49885"/>
                    <a:pt x="402395" y="9245"/>
                  </a:cubicBezTo>
                  <a:cubicBezTo>
                    <a:pt x="433510" y="1625"/>
                    <a:pt x="474785" y="-10440"/>
                    <a:pt x="498280" y="17500"/>
                  </a:cubicBezTo>
                  <a:cubicBezTo>
                    <a:pt x="519235" y="48615"/>
                    <a:pt x="559240" y="75920"/>
                    <a:pt x="549080" y="117830"/>
                  </a:cubicBezTo>
                  <a:cubicBezTo>
                    <a:pt x="541460" y="223240"/>
                    <a:pt x="350325" y="257530"/>
                    <a:pt x="315400" y="163550"/>
                  </a:cubicBezTo>
                  <a:close/>
                  <a:moveTo>
                    <a:pt x="128710" y="265785"/>
                  </a:moveTo>
                  <a:cubicBezTo>
                    <a:pt x="119820" y="279120"/>
                    <a:pt x="105215" y="267055"/>
                    <a:pt x="94420" y="274040"/>
                  </a:cubicBezTo>
                  <a:cubicBezTo>
                    <a:pt x="113470" y="281660"/>
                    <a:pt x="117280" y="256260"/>
                    <a:pt x="133790" y="268960"/>
                  </a:cubicBezTo>
                  <a:cubicBezTo>
                    <a:pt x="135060" y="268960"/>
                    <a:pt x="136330" y="267690"/>
                    <a:pt x="137600" y="267055"/>
                  </a:cubicBezTo>
                  <a:cubicBezTo>
                    <a:pt x="134425" y="266420"/>
                    <a:pt x="131885" y="266420"/>
                    <a:pt x="128710" y="265785"/>
                  </a:cubicBezTo>
                  <a:close/>
                  <a:moveTo>
                    <a:pt x="39175" y="164820"/>
                  </a:moveTo>
                  <a:cubicBezTo>
                    <a:pt x="11870" y="209270"/>
                    <a:pt x="25205" y="257530"/>
                    <a:pt x="65210" y="265150"/>
                  </a:cubicBezTo>
                  <a:cubicBezTo>
                    <a:pt x="34730" y="237210"/>
                    <a:pt x="20125" y="205460"/>
                    <a:pt x="39175" y="16482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  <p:sp>
          <p:nvSpPr>
            <p:cNvPr id="561" name="Google Shape;561;p9"/>
            <p:cNvSpPr/>
            <p:nvPr/>
          </p:nvSpPr>
          <p:spPr>
            <a:xfrm rot="1466637">
              <a:off x="5246242" y="579297"/>
              <a:ext cx="132710" cy="129208"/>
            </a:xfrm>
            <a:custGeom>
              <a:avLst/>
              <a:gdLst/>
              <a:ahLst/>
              <a:cxnLst/>
              <a:rect l="l" t="t" r="r" b="b"/>
              <a:pathLst>
                <a:path w="274579" h="267334" extrusionOk="0">
                  <a:moveTo>
                    <a:pt x="222259" y="167640"/>
                  </a:moveTo>
                  <a:cubicBezTo>
                    <a:pt x="200669" y="206375"/>
                    <a:pt x="227974" y="238760"/>
                    <a:pt x="193049" y="267335"/>
                  </a:cubicBezTo>
                  <a:cubicBezTo>
                    <a:pt x="166379" y="251460"/>
                    <a:pt x="158124" y="217805"/>
                    <a:pt x="132724" y="198755"/>
                  </a:cubicBezTo>
                  <a:cubicBezTo>
                    <a:pt x="50809" y="235585"/>
                    <a:pt x="-626" y="271780"/>
                    <a:pt x="51444" y="151130"/>
                  </a:cubicBezTo>
                  <a:cubicBezTo>
                    <a:pt x="27949" y="105410"/>
                    <a:pt x="-53966" y="71120"/>
                    <a:pt x="55889" y="73660"/>
                  </a:cubicBezTo>
                  <a:cubicBezTo>
                    <a:pt x="107959" y="83820"/>
                    <a:pt x="113674" y="19685"/>
                    <a:pt x="156854" y="0"/>
                  </a:cubicBezTo>
                  <a:cubicBezTo>
                    <a:pt x="186064" y="11430"/>
                    <a:pt x="174634" y="57785"/>
                    <a:pt x="184794" y="83185"/>
                  </a:cubicBezTo>
                  <a:cubicBezTo>
                    <a:pt x="215274" y="124460"/>
                    <a:pt x="346084" y="109220"/>
                    <a:pt x="222259" y="167640"/>
                  </a:cubicBezTo>
                  <a:close/>
                  <a:moveTo>
                    <a:pt x="151774" y="35560"/>
                  </a:moveTo>
                  <a:cubicBezTo>
                    <a:pt x="100339" y="85725"/>
                    <a:pt x="120659" y="93980"/>
                    <a:pt x="39379" y="97790"/>
                  </a:cubicBezTo>
                  <a:cubicBezTo>
                    <a:pt x="53349" y="115570"/>
                    <a:pt x="65414" y="131445"/>
                    <a:pt x="76844" y="146685"/>
                  </a:cubicBezTo>
                  <a:cubicBezTo>
                    <a:pt x="74304" y="165735"/>
                    <a:pt x="60969" y="180340"/>
                    <a:pt x="63509" y="201295"/>
                  </a:cubicBezTo>
                  <a:cubicBezTo>
                    <a:pt x="123199" y="180975"/>
                    <a:pt x="142884" y="154940"/>
                    <a:pt x="178444" y="226695"/>
                  </a:cubicBezTo>
                  <a:cubicBezTo>
                    <a:pt x="181619" y="231140"/>
                    <a:pt x="184794" y="234950"/>
                    <a:pt x="191779" y="231140"/>
                  </a:cubicBezTo>
                  <a:cubicBezTo>
                    <a:pt x="200034" y="175260"/>
                    <a:pt x="182889" y="165735"/>
                    <a:pt x="231784" y="129540"/>
                  </a:cubicBezTo>
                  <a:cubicBezTo>
                    <a:pt x="152409" y="103505"/>
                    <a:pt x="167014" y="113030"/>
                    <a:pt x="151774" y="35560"/>
                  </a:cubicBez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10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pic>
          <p:nvPicPr>
            <p:cNvPr id="7" name="Google Shape;7;p1"/>
            <p:cNvPicPr preferRelativeResize="0"/>
            <p:nvPr/>
          </p:nvPicPr>
          <p:blipFill rotWithShape="1">
            <a:blip r:embed="rId13">
              <a:alphaModFix/>
            </a:blip>
            <a:srcRect/>
            <a:stretch/>
          </p:blipFill>
          <p:spPr>
            <a:xfrm>
              <a:off x="0" y="0"/>
              <a:ext cx="9144000" cy="51435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8" name="Google Shape;8;p1"/>
            <p:cNvGrpSpPr/>
            <p:nvPr/>
          </p:nvGrpSpPr>
          <p:grpSpPr>
            <a:xfrm>
              <a:off x="0" y="566400"/>
              <a:ext cx="9144000" cy="4015149"/>
              <a:chOff x="0" y="566400"/>
              <a:chExt cx="9144000" cy="4015149"/>
            </a:xfrm>
          </p:grpSpPr>
          <p:sp>
            <p:nvSpPr>
              <p:cNvPr id="9" name="Google Shape;9;p1"/>
              <p:cNvSpPr/>
              <p:nvPr/>
            </p:nvSpPr>
            <p:spPr>
              <a:xfrm>
                <a:off x="0" y="566400"/>
                <a:ext cx="9144000" cy="9300"/>
              </a:xfrm>
              <a:prstGeom prst="rect">
                <a:avLst/>
              </a:pr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10;p1"/>
              <p:cNvSpPr/>
              <p:nvPr/>
            </p:nvSpPr>
            <p:spPr>
              <a:xfrm>
                <a:off x="0" y="1138664"/>
                <a:ext cx="9144000" cy="9300"/>
              </a:xfrm>
              <a:prstGeom prst="rect">
                <a:avLst/>
              </a:pr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11;p1"/>
              <p:cNvSpPr/>
              <p:nvPr/>
            </p:nvSpPr>
            <p:spPr>
              <a:xfrm>
                <a:off x="0" y="2283193"/>
                <a:ext cx="9144000" cy="9300"/>
              </a:xfrm>
              <a:prstGeom prst="rect">
                <a:avLst/>
              </a:pr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12;p1"/>
              <p:cNvSpPr/>
              <p:nvPr/>
            </p:nvSpPr>
            <p:spPr>
              <a:xfrm>
                <a:off x="0" y="2855457"/>
                <a:ext cx="9144000" cy="9300"/>
              </a:xfrm>
              <a:prstGeom prst="rect">
                <a:avLst/>
              </a:pr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1"/>
              <p:cNvSpPr/>
              <p:nvPr/>
            </p:nvSpPr>
            <p:spPr>
              <a:xfrm>
                <a:off x="0" y="3427721"/>
                <a:ext cx="9144000" cy="9300"/>
              </a:xfrm>
              <a:prstGeom prst="rect">
                <a:avLst/>
              </a:pr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4;p1"/>
              <p:cNvSpPr/>
              <p:nvPr/>
            </p:nvSpPr>
            <p:spPr>
              <a:xfrm>
                <a:off x="0" y="3999985"/>
                <a:ext cx="9144000" cy="9300"/>
              </a:xfrm>
              <a:prstGeom prst="rect">
                <a:avLst/>
              </a:pr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;p1"/>
              <p:cNvSpPr/>
              <p:nvPr/>
            </p:nvSpPr>
            <p:spPr>
              <a:xfrm>
                <a:off x="0" y="4572249"/>
                <a:ext cx="9144000" cy="9300"/>
              </a:xfrm>
              <a:prstGeom prst="rect">
                <a:avLst/>
              </a:pr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1"/>
              <p:cNvSpPr/>
              <p:nvPr/>
            </p:nvSpPr>
            <p:spPr>
              <a:xfrm>
                <a:off x="0" y="1710928"/>
                <a:ext cx="9144000" cy="9300"/>
              </a:xfrm>
              <a:prstGeom prst="rect">
                <a:avLst/>
              </a:prstGeom>
              <a:solidFill>
                <a:srgbClr val="30485C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7" name="Google Shape;17;p1"/>
          <p:cNvSpPr txBox="1">
            <a:spLocks noGrp="1"/>
          </p:cNvSpPr>
          <p:nvPr>
            <p:ph type="title"/>
          </p:nvPr>
        </p:nvSpPr>
        <p:spPr>
          <a:xfrm>
            <a:off x="1028375" y="662026"/>
            <a:ext cx="7087200" cy="55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18" name="Google Shape;18;p1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algn="ctr" rtl="0">
              <a:buNone/>
              <a:defRPr sz="1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 algn="ctr" rtl="0">
              <a:buNone/>
              <a:defRPr sz="1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 algn="ctr" rtl="0">
              <a:buNone/>
              <a:defRPr sz="1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 algn="ctr" rtl="0">
              <a:buNone/>
              <a:defRPr sz="1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 algn="ctr" rtl="0">
              <a:buNone/>
              <a:defRPr sz="1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 algn="ctr" rtl="0">
              <a:buNone/>
              <a:defRPr sz="1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 algn="ctr" rtl="0">
              <a:buNone/>
              <a:defRPr sz="1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 algn="ctr" rtl="0">
              <a:buNone/>
              <a:defRPr sz="1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" name="Google Shape;19;p1"/>
          <p:cNvSpPr txBox="1">
            <a:spLocks noGrp="1"/>
          </p:cNvSpPr>
          <p:nvPr>
            <p:ph type="body" idx="1"/>
          </p:nvPr>
        </p:nvSpPr>
        <p:spPr>
          <a:xfrm>
            <a:off x="1028375" y="1327952"/>
            <a:ext cx="7087200" cy="26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✘"/>
              <a:defRPr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lvl="1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✗"/>
              <a:defRPr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lvl="2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✗"/>
              <a:defRPr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lvl="3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✗"/>
              <a:defRPr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lvl="4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lvl="5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lvl="6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lvl="7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lvl="8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sz="24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carnival.com/extra-free-resources-icons-and-maps/?utm_source=template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?utm_source=template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unsplash.com/&amp;utm_source=slidescarnival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ontsquirrel.com/fonts/amatic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fontsquirrel.com/fonts/quicksand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carnival.com/extra-free-resources-icons-and-maps/?utm_source=template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googledocs/status/730087240156643328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30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://www.slidescarnival.com/copyright-and-legal-information" TargetMode="External"/><Relationship Id="rId4" Type="http://schemas.openxmlformats.org/officeDocument/2006/relationships/hyperlink" Target="http://www.slidescarnival.com/help-use-presentation-template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p13"/>
          <p:cNvSpPr txBox="1">
            <a:spLocks noGrp="1"/>
          </p:cNvSpPr>
          <p:nvPr>
            <p:ph type="ctrTitle"/>
          </p:nvPr>
        </p:nvSpPr>
        <p:spPr>
          <a:xfrm>
            <a:off x="0" y="1205234"/>
            <a:ext cx="9144000" cy="1170706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800" dirty="0" smtClean="0"/>
              <a:t>AIR MEASUREMENT</a:t>
            </a:r>
            <a:endParaRPr sz="8800" dirty="0"/>
          </a:p>
        </p:txBody>
      </p:sp>
      <p:sp>
        <p:nvSpPr>
          <p:cNvPr id="4" name="Google Shape;709;p15"/>
          <p:cNvSpPr txBox="1">
            <a:spLocks/>
          </p:cNvSpPr>
          <p:nvPr/>
        </p:nvSpPr>
        <p:spPr>
          <a:xfrm>
            <a:off x="2540832" y="2256018"/>
            <a:ext cx="4077325" cy="1805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✘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✗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✗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icksand"/>
              <a:buChar char="✗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Quicksand"/>
              <a:buChar char="✗"/>
              <a:defRPr sz="24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indent="0">
              <a:spcBef>
                <a:spcPts val="0"/>
              </a:spcBef>
              <a:buFont typeface="Quicksand"/>
              <a:buNone/>
            </a:pPr>
            <a:r>
              <a:rPr lang="en-US" sz="2000" b="1" dirty="0" smtClean="0">
                <a:solidFill>
                  <a:schemeClr val="bg1"/>
                </a:solidFill>
              </a:rPr>
              <a:t>Instructor: </a:t>
            </a:r>
            <a:r>
              <a:rPr lang="en-US" sz="2000" dirty="0" err="1" smtClean="0">
                <a:solidFill>
                  <a:schemeClr val="bg1"/>
                </a:solidFill>
              </a:rPr>
              <a:t>Ph.D</a:t>
            </a:r>
            <a:r>
              <a:rPr lang="en-US" sz="2000" dirty="0" smtClean="0">
                <a:solidFill>
                  <a:schemeClr val="bg1"/>
                </a:solidFill>
              </a:rPr>
              <a:t> Do </a:t>
            </a:r>
            <a:r>
              <a:rPr lang="en-US" sz="2000" dirty="0" err="1" smtClean="0">
                <a:solidFill>
                  <a:schemeClr val="bg1"/>
                </a:solidFill>
              </a:rPr>
              <a:t>Thanh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Nghi</a:t>
            </a:r>
            <a:endParaRPr lang="en-US" sz="2000" dirty="0" smtClean="0">
              <a:solidFill>
                <a:schemeClr val="bg1"/>
              </a:solidFill>
            </a:endParaRPr>
          </a:p>
          <a:p>
            <a:pPr marL="0" indent="0">
              <a:spcBef>
                <a:spcPts val="0"/>
              </a:spcBef>
              <a:buFont typeface="Quicksand"/>
              <a:buNone/>
            </a:pPr>
            <a:r>
              <a:rPr lang="en-US" sz="2000" b="1" dirty="0" smtClean="0">
                <a:solidFill>
                  <a:schemeClr val="bg1"/>
                </a:solidFill>
              </a:rPr>
              <a:t>Group members:</a:t>
            </a:r>
          </a:p>
          <a:p>
            <a:pPr marL="285750" indent="-285750">
              <a:spcBef>
                <a:spcPts val="0"/>
              </a:spcBef>
              <a:buClr>
                <a:schemeClr val="bg1"/>
              </a:buClr>
              <a:buSzPts val="1100"/>
            </a:pPr>
            <a:r>
              <a:rPr lang="en-US" sz="2000" dirty="0" smtClean="0">
                <a:solidFill>
                  <a:schemeClr val="bg1"/>
                </a:solidFill>
              </a:rPr>
              <a:t>Dang Quach Gia </a:t>
            </a:r>
            <a:r>
              <a:rPr lang="en-US" sz="2000" dirty="0" err="1" smtClean="0">
                <a:solidFill>
                  <a:schemeClr val="bg1"/>
                </a:solidFill>
              </a:rPr>
              <a:t>Binh</a:t>
            </a:r>
            <a:r>
              <a:rPr lang="en-US" sz="2000" dirty="0" smtClean="0">
                <a:solidFill>
                  <a:schemeClr val="bg1"/>
                </a:solidFill>
              </a:rPr>
              <a:t> B1706973</a:t>
            </a:r>
          </a:p>
          <a:p>
            <a:pPr marL="285750" indent="-285750">
              <a:spcBef>
                <a:spcPts val="0"/>
              </a:spcBef>
              <a:buClr>
                <a:schemeClr val="bg1"/>
              </a:buClr>
              <a:buSzPts val="1100"/>
            </a:pPr>
            <a:r>
              <a:rPr lang="en-US" sz="2000" dirty="0" smtClean="0">
                <a:solidFill>
                  <a:schemeClr val="bg1"/>
                </a:solidFill>
              </a:rPr>
              <a:t>Nguyen Lam </a:t>
            </a:r>
            <a:r>
              <a:rPr lang="en-US" sz="2000" dirty="0" err="1" smtClean="0">
                <a:solidFill>
                  <a:schemeClr val="bg1"/>
                </a:solidFill>
              </a:rPr>
              <a:t>Truc</a:t>
            </a:r>
            <a:r>
              <a:rPr lang="en-US" sz="2000" dirty="0" smtClean="0">
                <a:solidFill>
                  <a:schemeClr val="bg1"/>
                </a:solidFill>
              </a:rPr>
              <a:t> Mai B1706723</a:t>
            </a:r>
          </a:p>
          <a:p>
            <a:pPr marL="285750" indent="-285750">
              <a:spcBef>
                <a:spcPts val="0"/>
              </a:spcBef>
              <a:buClr>
                <a:schemeClr val="bg1"/>
              </a:buClr>
              <a:buSzPts val="1100"/>
            </a:pPr>
            <a:r>
              <a:rPr lang="en-US" sz="2000" dirty="0" smtClean="0">
                <a:solidFill>
                  <a:schemeClr val="bg1"/>
                </a:solidFill>
              </a:rPr>
              <a:t>Nguyen </a:t>
            </a:r>
            <a:r>
              <a:rPr lang="en-US" sz="2000" dirty="0" err="1" smtClean="0">
                <a:solidFill>
                  <a:schemeClr val="bg1"/>
                </a:solidFill>
              </a:rPr>
              <a:t>Thi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Bao</a:t>
            </a:r>
            <a:r>
              <a:rPr lang="en-US" sz="2000" dirty="0" smtClean="0">
                <a:solidFill>
                  <a:schemeClr val="bg1"/>
                </a:solidFill>
              </a:rPr>
              <a:t> Thu B1710449</a:t>
            </a:r>
            <a:endParaRPr lang="en-US" sz="20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p17"/>
          <p:cNvSpPr txBox="1">
            <a:spLocks noGrp="1"/>
          </p:cNvSpPr>
          <p:nvPr>
            <p:ph type="body" idx="1"/>
          </p:nvPr>
        </p:nvSpPr>
        <p:spPr>
          <a:xfrm>
            <a:off x="2052200" y="1253925"/>
            <a:ext cx="5039700" cy="2675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“Quotations are commonly printed as a means of inspiration and to invoke philosophical thoughts from the reader”</a:t>
            </a:r>
            <a:endParaRPr dirty="0"/>
          </a:p>
        </p:txBody>
      </p:sp>
      <p:sp>
        <p:nvSpPr>
          <p:cNvPr id="723" name="Google Shape;723;p17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p18"/>
          <p:cNvSpPr txBox="1">
            <a:spLocks noGrp="1"/>
          </p:cNvSpPr>
          <p:nvPr>
            <p:ph type="title"/>
          </p:nvPr>
        </p:nvSpPr>
        <p:spPr>
          <a:xfrm>
            <a:off x="1028375" y="662026"/>
            <a:ext cx="7087200" cy="550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slide title</a:t>
            </a:r>
            <a:endParaRPr/>
          </a:p>
        </p:txBody>
      </p:sp>
      <p:sp>
        <p:nvSpPr>
          <p:cNvPr id="729" name="Google Shape;729;p18"/>
          <p:cNvSpPr txBox="1">
            <a:spLocks noGrp="1"/>
          </p:cNvSpPr>
          <p:nvPr>
            <p:ph type="body" idx="1"/>
          </p:nvPr>
        </p:nvSpPr>
        <p:spPr>
          <a:xfrm>
            <a:off x="1028375" y="1327952"/>
            <a:ext cx="7087200" cy="268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✘"/>
            </a:pPr>
            <a:r>
              <a:rPr lang="en" dirty="0"/>
              <a:t>Here you have a list of items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✘"/>
            </a:pPr>
            <a:r>
              <a:rPr lang="en" dirty="0"/>
              <a:t>And some text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✘"/>
            </a:pPr>
            <a:r>
              <a:rPr lang="en" dirty="0"/>
              <a:t>But remember not to overload your slides with content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Your audience will listen to you or read the content, but won’t do both. </a:t>
            </a:r>
            <a:endParaRPr dirty="0"/>
          </a:p>
        </p:txBody>
      </p:sp>
      <p:sp>
        <p:nvSpPr>
          <p:cNvPr id="730" name="Google Shape;730;p18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p19"/>
          <p:cNvSpPr txBox="1">
            <a:spLocks noGrp="1"/>
          </p:cNvSpPr>
          <p:nvPr>
            <p:ph type="subTitle" idx="4294967295"/>
          </p:nvPr>
        </p:nvSpPr>
        <p:spPr>
          <a:xfrm>
            <a:off x="1498200" y="3411552"/>
            <a:ext cx="61476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Bring the attention of your audience over a key concept using icons or illustrations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36" name="Google Shape;736;p19"/>
          <p:cNvSpPr/>
          <p:nvPr/>
        </p:nvSpPr>
        <p:spPr>
          <a:xfrm>
            <a:off x="4572908" y="558817"/>
            <a:ext cx="1628410" cy="1650090"/>
          </a:xfrm>
          <a:custGeom>
            <a:avLst/>
            <a:gdLst/>
            <a:ahLst/>
            <a:cxnLst/>
            <a:rect l="l" t="t" r="r" b="b"/>
            <a:pathLst>
              <a:path w="16449" h="16668" extrusionOk="0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737" name="Google Shape;737;p19"/>
          <p:cNvSpPr/>
          <p:nvPr/>
        </p:nvSpPr>
        <p:spPr>
          <a:xfrm rot="1473006">
            <a:off x="3092298" y="1382716"/>
            <a:ext cx="952095" cy="927409"/>
          </a:xfrm>
          <a:custGeom>
            <a:avLst/>
            <a:gdLst/>
            <a:ahLst/>
            <a:cxnLst/>
            <a:rect l="l" t="t" r="r" b="b"/>
            <a:pathLst>
              <a:path w="18737" h="18250" extrusionOk="0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738" name="Google Shape;738;p19"/>
          <p:cNvSpPr/>
          <p:nvPr/>
        </p:nvSpPr>
        <p:spPr>
          <a:xfrm>
            <a:off x="4257952" y="401125"/>
            <a:ext cx="416822" cy="405044"/>
          </a:xfrm>
          <a:custGeom>
            <a:avLst/>
            <a:gdLst/>
            <a:ahLst/>
            <a:cxnLst/>
            <a:rect l="l" t="t" r="r" b="b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739" name="Google Shape;739;p19"/>
          <p:cNvSpPr/>
          <p:nvPr/>
        </p:nvSpPr>
        <p:spPr>
          <a:xfrm rot="2487045">
            <a:off x="3989895" y="2239026"/>
            <a:ext cx="296567" cy="288187"/>
          </a:xfrm>
          <a:custGeom>
            <a:avLst/>
            <a:gdLst/>
            <a:ahLst/>
            <a:cxnLst/>
            <a:rect l="l" t="t" r="r" b="b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740" name="Google Shape;740;p19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741" name="Google Shape;741;p19"/>
          <p:cNvSpPr txBox="1">
            <a:spLocks noGrp="1"/>
          </p:cNvSpPr>
          <p:nvPr>
            <p:ph type="ctrTitle" idx="4294967295"/>
          </p:nvPr>
        </p:nvSpPr>
        <p:spPr>
          <a:xfrm>
            <a:off x="1498200" y="2589275"/>
            <a:ext cx="6147600" cy="839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lt1"/>
                </a:solidFill>
              </a:rPr>
              <a:t>Big concept</a:t>
            </a:r>
            <a:endParaRPr sz="6000"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p20"/>
          <p:cNvSpPr txBox="1">
            <a:spLocks noGrp="1"/>
          </p:cNvSpPr>
          <p:nvPr>
            <p:ph type="body" idx="1"/>
          </p:nvPr>
        </p:nvSpPr>
        <p:spPr>
          <a:xfrm>
            <a:off x="1028375" y="1404153"/>
            <a:ext cx="3440100" cy="2675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White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747" name="Google Shape;747;p20"/>
          <p:cNvSpPr txBox="1">
            <a:spLocks noGrp="1"/>
          </p:cNvSpPr>
          <p:nvPr>
            <p:ph type="title"/>
          </p:nvPr>
        </p:nvSpPr>
        <p:spPr>
          <a:xfrm>
            <a:off x="1028375" y="662026"/>
            <a:ext cx="7087200" cy="550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748" name="Google Shape;748;p20"/>
          <p:cNvSpPr txBox="1">
            <a:spLocks noGrp="1"/>
          </p:cNvSpPr>
          <p:nvPr>
            <p:ph type="body" idx="2"/>
          </p:nvPr>
        </p:nvSpPr>
        <p:spPr>
          <a:xfrm>
            <a:off x="4675573" y="1404153"/>
            <a:ext cx="3440100" cy="2675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Black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coal, ebony, and of outer space. It is the darkest color, the result of the absence of or complete absorption of light.</a:t>
            </a:r>
            <a:endParaRPr/>
          </a:p>
        </p:txBody>
      </p:sp>
      <p:sp>
        <p:nvSpPr>
          <p:cNvPr id="749" name="Google Shape;749;p20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p21"/>
          <p:cNvSpPr txBox="1">
            <a:spLocks noGrp="1"/>
          </p:cNvSpPr>
          <p:nvPr>
            <p:ph type="title"/>
          </p:nvPr>
        </p:nvSpPr>
        <p:spPr>
          <a:xfrm>
            <a:off x="1028375" y="662026"/>
            <a:ext cx="7087200" cy="550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755" name="Google Shape;755;p21"/>
          <p:cNvSpPr txBox="1">
            <a:spLocks noGrp="1"/>
          </p:cNvSpPr>
          <p:nvPr>
            <p:ph type="body" idx="1"/>
          </p:nvPr>
        </p:nvSpPr>
        <p:spPr>
          <a:xfrm>
            <a:off x="1028375" y="1431000"/>
            <a:ext cx="2200500" cy="2657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756" name="Google Shape;756;p21"/>
          <p:cNvSpPr txBox="1">
            <a:spLocks noGrp="1"/>
          </p:cNvSpPr>
          <p:nvPr>
            <p:ph type="body" idx="2"/>
          </p:nvPr>
        </p:nvSpPr>
        <p:spPr>
          <a:xfrm>
            <a:off x="3439718" y="1431000"/>
            <a:ext cx="2200500" cy="2657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757" name="Google Shape;757;p21"/>
          <p:cNvSpPr txBox="1">
            <a:spLocks noGrp="1"/>
          </p:cNvSpPr>
          <p:nvPr>
            <p:ph type="body" idx="3"/>
          </p:nvPr>
        </p:nvSpPr>
        <p:spPr>
          <a:xfrm>
            <a:off x="5851061" y="1431000"/>
            <a:ext cx="2200500" cy="2657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8" name="Google Shape;758;p21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p22"/>
          <p:cNvSpPr txBox="1">
            <a:spLocks noGrp="1"/>
          </p:cNvSpPr>
          <p:nvPr>
            <p:ph type="title"/>
          </p:nvPr>
        </p:nvSpPr>
        <p:spPr>
          <a:xfrm>
            <a:off x="1028375" y="417275"/>
            <a:ext cx="3544500" cy="7950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thousand words</a:t>
            </a:r>
            <a:endParaRPr/>
          </a:p>
        </p:txBody>
      </p:sp>
      <p:sp>
        <p:nvSpPr>
          <p:cNvPr id="764" name="Google Shape;764;p22"/>
          <p:cNvSpPr txBox="1">
            <a:spLocks noGrp="1"/>
          </p:cNvSpPr>
          <p:nvPr>
            <p:ph type="body" idx="1"/>
          </p:nvPr>
        </p:nvSpPr>
        <p:spPr>
          <a:xfrm>
            <a:off x="1028375" y="1327951"/>
            <a:ext cx="3544500" cy="268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 complex idea can be conveyed with just a single still image, namely making it possible to absorb large amounts of data quickly.</a:t>
            </a:r>
            <a:endParaRPr/>
          </a:p>
        </p:txBody>
      </p:sp>
      <p:pic>
        <p:nvPicPr>
          <p:cNvPr id="765" name="Google Shape;765;p22"/>
          <p:cNvPicPr preferRelativeResize="0"/>
          <p:nvPr/>
        </p:nvPicPr>
        <p:blipFill rotWithShape="1">
          <a:blip r:embed="rId3">
            <a:alphaModFix/>
          </a:blip>
          <a:srcRect l="11825" r="37379"/>
          <a:stretch/>
        </p:blipFill>
        <p:spPr>
          <a:xfrm>
            <a:off x="5441550" y="0"/>
            <a:ext cx="370245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66" name="Google Shape;766;p22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p23"/>
          <p:cNvSpPr txBox="1">
            <a:spLocks noGrp="1"/>
          </p:cNvSpPr>
          <p:nvPr>
            <p:ph type="title" idx="4294967295"/>
          </p:nvPr>
        </p:nvSpPr>
        <p:spPr>
          <a:xfrm>
            <a:off x="1387800" y="178825"/>
            <a:ext cx="6368400" cy="449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>
                <a:solidFill>
                  <a:schemeClr val="lt1"/>
                </a:solidFill>
              </a:rPr>
              <a:t>Want big impact? </a:t>
            </a:r>
            <a:r>
              <a:rPr lang="en">
                <a:solidFill>
                  <a:schemeClr val="lt1"/>
                </a:solidFill>
              </a:rPr>
              <a:t>Use big image.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72" name="Google Shape;772;p23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16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p24"/>
          <p:cNvSpPr txBox="1">
            <a:spLocks noGrp="1"/>
          </p:cNvSpPr>
          <p:nvPr>
            <p:ph type="title" idx="4294967295"/>
          </p:nvPr>
        </p:nvSpPr>
        <p:spPr>
          <a:xfrm>
            <a:off x="1028375" y="77973"/>
            <a:ext cx="7087200" cy="550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diagrams to explain your ideas</a:t>
            </a:r>
            <a:endParaRPr/>
          </a:p>
        </p:txBody>
      </p:sp>
      <p:sp>
        <p:nvSpPr>
          <p:cNvPr id="778" name="Google Shape;778;p24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779" name="Google Shape;779;p24"/>
          <p:cNvSpPr/>
          <p:nvPr/>
        </p:nvSpPr>
        <p:spPr>
          <a:xfrm>
            <a:off x="3297500" y="1165742"/>
            <a:ext cx="2540100" cy="2540100"/>
          </a:xfrm>
          <a:prstGeom prst="donut">
            <a:avLst>
              <a:gd name="adj" fmla="val 16067"/>
            </a:avLst>
          </a:prstGeom>
          <a:solidFill>
            <a:srgbClr val="30485C">
              <a:alpha val="201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80" name="Google Shape;780;p24"/>
          <p:cNvGrpSpPr/>
          <p:nvPr/>
        </p:nvGrpSpPr>
        <p:grpSpPr>
          <a:xfrm>
            <a:off x="1107046" y="1315125"/>
            <a:ext cx="2505423" cy="669600"/>
            <a:chOff x="1107046" y="1315125"/>
            <a:chExt cx="2505423" cy="669600"/>
          </a:xfrm>
        </p:grpSpPr>
        <p:cxnSp>
          <p:nvCxnSpPr>
            <p:cNvPr id="781" name="Google Shape;781;p24"/>
            <p:cNvCxnSpPr/>
            <p:nvPr/>
          </p:nvCxnSpPr>
          <p:spPr>
            <a:xfrm>
              <a:off x="3178969" y="1638300"/>
              <a:ext cx="433500" cy="252300"/>
            </a:xfrm>
            <a:prstGeom prst="straightConnector1">
              <a:avLst/>
            </a:prstGeom>
            <a:noFill/>
            <a:ln w="19050" cap="flat" cmpd="sng">
              <a:solidFill>
                <a:schemeClr val="accent6"/>
              </a:solidFill>
              <a:prstDash val="solid"/>
              <a:round/>
              <a:headEnd type="oval" w="med" len="med"/>
              <a:tailEnd type="none" w="sm" len="sm"/>
            </a:ln>
          </p:spPr>
        </p:cxnSp>
        <p:sp>
          <p:nvSpPr>
            <p:cNvPr id="782" name="Google Shape;782;p24"/>
            <p:cNvSpPr txBox="1"/>
            <p:nvPr/>
          </p:nvSpPr>
          <p:spPr>
            <a:xfrm>
              <a:off x="1107046" y="1315125"/>
              <a:ext cx="2069100" cy="66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chemeClr val="accent6"/>
                  </a:solidFill>
                  <a:latin typeface="Quicksand"/>
                  <a:ea typeface="Quicksand"/>
                  <a:cs typeface="Quicksand"/>
                  <a:sym typeface="Quicksand"/>
                </a:rPr>
                <a:t>LOREM 3</a:t>
              </a:r>
              <a:endParaRPr sz="1200" b="1">
                <a:solidFill>
                  <a:schemeClr val="accent6"/>
                </a:solidFill>
                <a:latin typeface="Quicksand"/>
                <a:ea typeface="Quicksand"/>
                <a:cs typeface="Quicksand"/>
                <a:sym typeface="Quicksand"/>
              </a:endParaRPr>
            </a:p>
            <a:p>
              <a:pPr marL="0" lvl="0" indent="0" algn="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Quicksand"/>
                  <a:ea typeface="Quicksand"/>
                  <a:cs typeface="Quicksand"/>
                  <a:sym typeface="Quicksand"/>
                </a:rPr>
                <a:t>Vestibulum nec congue tempus lorem ipsum</a:t>
              </a:r>
              <a:endParaRPr sz="12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</p:grpSp>
      <p:grpSp>
        <p:nvGrpSpPr>
          <p:cNvPr id="783" name="Google Shape;783;p24"/>
          <p:cNvGrpSpPr/>
          <p:nvPr/>
        </p:nvGrpSpPr>
        <p:grpSpPr>
          <a:xfrm>
            <a:off x="5517319" y="1315125"/>
            <a:ext cx="2564006" cy="669600"/>
            <a:chOff x="5517319" y="1315125"/>
            <a:chExt cx="2564006" cy="669600"/>
          </a:xfrm>
        </p:grpSpPr>
        <p:cxnSp>
          <p:nvCxnSpPr>
            <p:cNvPr id="784" name="Google Shape;784;p24"/>
            <p:cNvCxnSpPr/>
            <p:nvPr/>
          </p:nvCxnSpPr>
          <p:spPr>
            <a:xfrm flipH="1">
              <a:off x="5517319" y="1638300"/>
              <a:ext cx="433500" cy="25230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oval" w="med" len="med"/>
              <a:tailEnd type="none" w="sm" len="sm"/>
            </a:ln>
          </p:spPr>
        </p:cxnSp>
        <p:sp>
          <p:nvSpPr>
            <p:cNvPr id="785" name="Google Shape;785;p24"/>
            <p:cNvSpPr txBox="1"/>
            <p:nvPr/>
          </p:nvSpPr>
          <p:spPr>
            <a:xfrm>
              <a:off x="5962125" y="1315125"/>
              <a:ext cx="2119200" cy="66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chemeClr val="accent1"/>
                  </a:solidFill>
                  <a:latin typeface="Quicksand"/>
                  <a:ea typeface="Quicksand"/>
                  <a:cs typeface="Quicksand"/>
                  <a:sym typeface="Quicksand"/>
                </a:rPr>
                <a:t>LOREM 1</a:t>
              </a:r>
              <a:endParaRPr sz="1200" b="1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Quicksand"/>
                  <a:ea typeface="Quicksand"/>
                  <a:cs typeface="Quicksand"/>
                  <a:sym typeface="Quicksand"/>
                </a:rPr>
                <a:t>Vestibulum nec congue tempus lorem ipsum</a:t>
              </a:r>
              <a:endParaRPr sz="12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</p:grpSp>
      <p:grpSp>
        <p:nvGrpSpPr>
          <p:cNvPr id="786" name="Google Shape;786;p24"/>
          <p:cNvGrpSpPr/>
          <p:nvPr/>
        </p:nvGrpSpPr>
        <p:grpSpPr>
          <a:xfrm>
            <a:off x="3273824" y="3535140"/>
            <a:ext cx="2564100" cy="1143785"/>
            <a:chOff x="3273824" y="3535140"/>
            <a:chExt cx="2564100" cy="1143785"/>
          </a:xfrm>
        </p:grpSpPr>
        <p:cxnSp>
          <p:nvCxnSpPr>
            <p:cNvPr id="787" name="Google Shape;787;p24"/>
            <p:cNvCxnSpPr/>
            <p:nvPr/>
          </p:nvCxnSpPr>
          <p:spPr>
            <a:xfrm rot="10800000">
              <a:off x="4556399" y="3535140"/>
              <a:ext cx="0" cy="46050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oval" w="med" len="med"/>
              <a:tailEnd type="none" w="sm" len="sm"/>
            </a:ln>
          </p:spPr>
        </p:cxnSp>
        <p:sp>
          <p:nvSpPr>
            <p:cNvPr id="788" name="Google Shape;788;p24"/>
            <p:cNvSpPr txBox="1"/>
            <p:nvPr/>
          </p:nvSpPr>
          <p:spPr>
            <a:xfrm>
              <a:off x="3273824" y="4009325"/>
              <a:ext cx="2564100" cy="66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chemeClr val="accent2"/>
                  </a:solidFill>
                  <a:latin typeface="Quicksand"/>
                  <a:ea typeface="Quicksand"/>
                  <a:cs typeface="Quicksand"/>
                  <a:sym typeface="Quicksand"/>
                </a:rPr>
                <a:t>LOREM 2</a:t>
              </a:r>
              <a:endParaRPr sz="1200" b="1">
                <a:solidFill>
                  <a:schemeClr val="accent2"/>
                </a:solidFill>
                <a:latin typeface="Quicksand"/>
                <a:ea typeface="Quicksand"/>
                <a:cs typeface="Quicksand"/>
                <a:sym typeface="Quicksand"/>
              </a:endParaRPr>
            </a:p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Quicksand"/>
                  <a:ea typeface="Quicksand"/>
                  <a:cs typeface="Quicksand"/>
                  <a:sym typeface="Quicksand"/>
                </a:rPr>
                <a:t>Vestibulum nec congue tempus lorem ipsum</a:t>
              </a:r>
              <a:endParaRPr sz="12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</p:grpSp>
      <p:sp>
        <p:nvSpPr>
          <p:cNvPr id="789" name="Google Shape;789;p24"/>
          <p:cNvSpPr txBox="1"/>
          <p:nvPr/>
        </p:nvSpPr>
        <p:spPr>
          <a:xfrm>
            <a:off x="3845784" y="2056460"/>
            <a:ext cx="1443600" cy="80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Vestibulum nec congue tempus</a:t>
            </a:r>
            <a:endParaRPr sz="1200" b="1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790" name="Google Shape;790;p24"/>
          <p:cNvSpPr/>
          <p:nvPr/>
        </p:nvSpPr>
        <p:spPr>
          <a:xfrm rot="1800047">
            <a:off x="3219843" y="1086434"/>
            <a:ext cx="2690936" cy="2690936"/>
          </a:xfrm>
          <a:prstGeom prst="blockArc">
            <a:avLst>
              <a:gd name="adj1" fmla="val 14414370"/>
              <a:gd name="adj2" fmla="val 694"/>
              <a:gd name="adj3" fmla="val 9562"/>
            </a:avLst>
          </a:prstGeom>
          <a:solidFill>
            <a:schemeClr val="accent1"/>
          </a:solidFill>
          <a:ln>
            <a:noFill/>
          </a:ln>
          <a:effectLst>
            <a:outerShdw blurRad="71438" dist="9525" dir="54000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1" name="Google Shape;791;p24"/>
          <p:cNvSpPr/>
          <p:nvPr/>
        </p:nvSpPr>
        <p:spPr>
          <a:xfrm rot="-1800047" flipH="1">
            <a:off x="3221956" y="1086434"/>
            <a:ext cx="2690936" cy="2690936"/>
          </a:xfrm>
          <a:prstGeom prst="blockArc">
            <a:avLst>
              <a:gd name="adj1" fmla="val 14348563"/>
              <a:gd name="adj2" fmla="val 21472873"/>
              <a:gd name="adj3" fmla="val 9381"/>
            </a:avLst>
          </a:prstGeom>
          <a:solidFill>
            <a:schemeClr val="accent6"/>
          </a:solidFill>
          <a:ln>
            <a:noFill/>
          </a:ln>
          <a:effectLst>
            <a:outerShdw blurRad="71438" dist="9525" dir="54000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2" name="Google Shape;792;p24"/>
          <p:cNvSpPr/>
          <p:nvPr/>
        </p:nvSpPr>
        <p:spPr>
          <a:xfrm rot="-8100000">
            <a:off x="4382715" y="1027393"/>
            <a:ext cx="363170" cy="36317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3" name="Google Shape;793;p24"/>
          <p:cNvSpPr/>
          <p:nvPr/>
        </p:nvSpPr>
        <p:spPr>
          <a:xfrm rot="-9000757" flipH="1">
            <a:off x="3220953" y="1084808"/>
            <a:ext cx="2690226" cy="2690226"/>
          </a:xfrm>
          <a:prstGeom prst="blockArc">
            <a:avLst>
              <a:gd name="adj1" fmla="val 14316164"/>
              <a:gd name="adj2" fmla="val 21502663"/>
              <a:gd name="adj3" fmla="val 9415"/>
            </a:avLst>
          </a:prstGeom>
          <a:solidFill>
            <a:schemeClr val="accent2"/>
          </a:solidFill>
          <a:ln>
            <a:noFill/>
          </a:ln>
          <a:effectLst>
            <a:outerShdw blurRad="71438" dist="9525" dir="54000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4" name="Google Shape;794;p24"/>
          <p:cNvSpPr/>
          <p:nvPr/>
        </p:nvSpPr>
        <p:spPr>
          <a:xfrm rot="-1027861">
            <a:off x="5485874" y="2849832"/>
            <a:ext cx="312672" cy="312672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5" name="Google Shape;795;p24"/>
          <p:cNvSpPr/>
          <p:nvPr/>
        </p:nvSpPr>
        <p:spPr>
          <a:xfrm rot="6359841">
            <a:off x="3315801" y="2847762"/>
            <a:ext cx="363580" cy="36358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p25"/>
          <p:cNvSpPr txBox="1">
            <a:spLocks noGrp="1"/>
          </p:cNvSpPr>
          <p:nvPr>
            <p:ph type="title"/>
          </p:nvPr>
        </p:nvSpPr>
        <p:spPr>
          <a:xfrm>
            <a:off x="1028375" y="662026"/>
            <a:ext cx="7087200" cy="550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801" name="Google Shape;801;p25"/>
          <p:cNvGraphicFramePr/>
          <p:nvPr/>
        </p:nvGraphicFramePr>
        <p:xfrm>
          <a:off x="952500" y="1716881"/>
          <a:ext cx="7239000" cy="2289400"/>
        </p:xfrm>
        <a:graphic>
          <a:graphicData uri="http://schemas.openxmlformats.org/drawingml/2006/table">
            <a:tbl>
              <a:tblPr>
                <a:noFill/>
                <a:tableStyleId>{D9855FEF-7E23-46A8-8911-4854C9B579CA}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572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A</a:t>
                      </a:r>
                      <a:endParaRPr sz="1100">
                        <a:solidFill>
                          <a:schemeClr val="dk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B</a:t>
                      </a:r>
                      <a:endParaRPr sz="1100">
                        <a:solidFill>
                          <a:schemeClr val="dk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C</a:t>
                      </a:r>
                      <a:endParaRPr sz="1100">
                        <a:solidFill>
                          <a:schemeClr val="dk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723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Yellow</a:t>
                      </a:r>
                      <a:endParaRPr sz="1100">
                        <a:solidFill>
                          <a:schemeClr val="dk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10</a:t>
                      </a:r>
                      <a:endParaRPr sz="1800" b="1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20</a:t>
                      </a:r>
                      <a:endParaRPr sz="1800" b="1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7</a:t>
                      </a:r>
                      <a:endParaRPr sz="1800" b="1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723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Blue</a:t>
                      </a:r>
                      <a:endParaRPr sz="1100">
                        <a:solidFill>
                          <a:schemeClr val="dk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30</a:t>
                      </a:r>
                      <a:endParaRPr sz="1800" b="1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15</a:t>
                      </a:r>
                      <a:endParaRPr sz="1800" b="1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10</a:t>
                      </a:r>
                      <a:endParaRPr sz="1800" b="1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723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Orange</a:t>
                      </a:r>
                      <a:endParaRPr sz="1100">
                        <a:solidFill>
                          <a:schemeClr val="dk2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5</a:t>
                      </a:r>
                      <a:endParaRPr sz="1800" b="1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24</a:t>
                      </a:r>
                      <a:endParaRPr sz="1800" b="1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16</a:t>
                      </a:r>
                      <a:endParaRPr sz="1800" b="1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802" name="Google Shape;802;p25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p26"/>
          <p:cNvSpPr/>
          <p:nvPr/>
        </p:nvSpPr>
        <p:spPr>
          <a:xfrm>
            <a:off x="514725" y="637784"/>
            <a:ext cx="8171736" cy="3892835"/>
          </a:xfrm>
          <a:custGeom>
            <a:avLst/>
            <a:gdLst/>
            <a:ahLst/>
            <a:cxnLst/>
            <a:rect l="l" t="t" r="r" b="b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8" name="Google Shape;808;p26"/>
          <p:cNvSpPr txBox="1">
            <a:spLocks noGrp="1"/>
          </p:cNvSpPr>
          <p:nvPr>
            <p:ph type="title"/>
          </p:nvPr>
        </p:nvSpPr>
        <p:spPr>
          <a:xfrm>
            <a:off x="1028375" y="95075"/>
            <a:ext cx="7087200" cy="550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Maps</a:t>
            </a:r>
            <a:endParaRPr/>
          </a:p>
        </p:txBody>
      </p:sp>
      <p:sp>
        <p:nvSpPr>
          <p:cNvPr id="809" name="Google Shape;809;p26"/>
          <p:cNvSpPr/>
          <p:nvPr/>
        </p:nvSpPr>
        <p:spPr>
          <a:xfrm>
            <a:off x="1935825" y="1575735"/>
            <a:ext cx="796200" cy="202500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our office</a:t>
            </a:r>
            <a:endParaRPr sz="1000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810" name="Google Shape;810;p26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19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811" name="Google Shape;811;p26"/>
          <p:cNvSpPr txBox="1">
            <a:spLocks noGrp="1"/>
          </p:cNvSpPr>
          <p:nvPr>
            <p:ph type="body" idx="4294967295"/>
          </p:nvPr>
        </p:nvSpPr>
        <p:spPr>
          <a:xfrm>
            <a:off x="712350" y="4528375"/>
            <a:ext cx="7719300" cy="306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lt1"/>
                </a:solidFill>
              </a:rPr>
              <a:t>Find more maps at </a:t>
            </a:r>
            <a:r>
              <a:rPr lang="en" sz="900" u="sng">
                <a:solidFill>
                  <a:schemeClr val="lt1"/>
                </a:solidFill>
                <a:hlinkClick r:id="rId3"/>
              </a:rPr>
              <a:t>slidescarnival.com/extra-free-resources-icons-and-maps</a:t>
            </a:r>
            <a:endParaRPr sz="900">
              <a:solidFill>
                <a:schemeClr val="lt1"/>
              </a:solidFill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sz="900" b="1">
              <a:solidFill>
                <a:schemeClr val="lt1"/>
              </a:solidFill>
            </a:endParaRPr>
          </a:p>
        </p:txBody>
      </p:sp>
      <p:sp>
        <p:nvSpPr>
          <p:cNvPr id="812" name="Google Shape;812;p26"/>
          <p:cNvSpPr/>
          <p:nvPr/>
        </p:nvSpPr>
        <p:spPr>
          <a:xfrm rot="1478230">
            <a:off x="1130961" y="1816197"/>
            <a:ext cx="223319" cy="188320"/>
          </a:xfrm>
          <a:custGeom>
            <a:avLst/>
            <a:gdLst/>
            <a:ahLst/>
            <a:cxnLst/>
            <a:rect l="l" t="t" r="r" b="b"/>
            <a:pathLst>
              <a:path w="279985" h="236105" extrusionOk="0">
                <a:moveTo>
                  <a:pt x="224300" y="47511"/>
                </a:moveTo>
                <a:cubicBezTo>
                  <a:pt x="226204" y="79261"/>
                  <a:pt x="221125" y="105931"/>
                  <a:pt x="208425" y="131331"/>
                </a:cubicBezTo>
                <a:cubicBezTo>
                  <a:pt x="221759" y="154826"/>
                  <a:pt x="285895" y="220866"/>
                  <a:pt x="279545" y="236106"/>
                </a:cubicBezTo>
                <a:cubicBezTo>
                  <a:pt x="240175" y="235471"/>
                  <a:pt x="211600" y="195466"/>
                  <a:pt x="177309" y="177686"/>
                </a:cubicBezTo>
                <a:cubicBezTo>
                  <a:pt x="143654" y="201816"/>
                  <a:pt x="92220" y="247536"/>
                  <a:pt x="79520" y="180226"/>
                </a:cubicBezTo>
                <a:cubicBezTo>
                  <a:pt x="76979" y="116091"/>
                  <a:pt x="-26525" y="129426"/>
                  <a:pt x="6495" y="57671"/>
                </a:cubicBezTo>
                <a:cubicBezTo>
                  <a:pt x="60470" y="-73774"/>
                  <a:pt x="91584" y="62116"/>
                  <a:pt x="169054" y="51321"/>
                </a:cubicBezTo>
                <a:cubicBezTo>
                  <a:pt x="187470" y="48781"/>
                  <a:pt x="205884" y="39891"/>
                  <a:pt x="224300" y="47511"/>
                </a:cubicBezTo>
                <a:close/>
                <a:moveTo>
                  <a:pt x="217950" y="187211"/>
                </a:moveTo>
                <a:cubicBezTo>
                  <a:pt x="218584" y="187211"/>
                  <a:pt x="218584" y="186576"/>
                  <a:pt x="219220" y="186576"/>
                </a:cubicBezTo>
                <a:cubicBezTo>
                  <a:pt x="218584" y="186576"/>
                  <a:pt x="217950" y="187211"/>
                  <a:pt x="217315" y="187211"/>
                </a:cubicBezTo>
                <a:cubicBezTo>
                  <a:pt x="224300" y="172606"/>
                  <a:pt x="211600" y="156096"/>
                  <a:pt x="196995" y="158636"/>
                </a:cubicBezTo>
                <a:cubicBezTo>
                  <a:pt x="196359" y="171336"/>
                  <a:pt x="210329" y="177686"/>
                  <a:pt x="217950" y="187211"/>
                </a:cubicBezTo>
                <a:close/>
                <a:moveTo>
                  <a:pt x="87140" y="47511"/>
                </a:moveTo>
                <a:cubicBezTo>
                  <a:pt x="75075" y="65926"/>
                  <a:pt x="63009" y="84341"/>
                  <a:pt x="50945" y="103391"/>
                </a:cubicBezTo>
                <a:cubicBezTo>
                  <a:pt x="66820" y="119901"/>
                  <a:pt x="82059" y="135776"/>
                  <a:pt x="96665" y="151016"/>
                </a:cubicBezTo>
                <a:cubicBezTo>
                  <a:pt x="125875" y="135776"/>
                  <a:pt x="153815" y="112281"/>
                  <a:pt x="149370" y="78626"/>
                </a:cubicBezTo>
                <a:cubicBezTo>
                  <a:pt x="129684" y="69101"/>
                  <a:pt x="110634" y="59576"/>
                  <a:pt x="87140" y="47511"/>
                </a:cubicBezTo>
                <a:close/>
                <a:moveTo>
                  <a:pt x="202075" y="76721"/>
                </a:moveTo>
                <a:cubicBezTo>
                  <a:pt x="174770" y="65291"/>
                  <a:pt x="153179" y="156096"/>
                  <a:pt x="103650" y="180861"/>
                </a:cubicBezTo>
                <a:cubicBezTo>
                  <a:pt x="118890" y="218961"/>
                  <a:pt x="213504" y="108471"/>
                  <a:pt x="202075" y="76721"/>
                </a:cubicBezTo>
                <a:close/>
                <a:moveTo>
                  <a:pt x="22370" y="86246"/>
                </a:moveTo>
                <a:cubicBezTo>
                  <a:pt x="54120" y="77356"/>
                  <a:pt x="60470" y="54496"/>
                  <a:pt x="67454" y="32271"/>
                </a:cubicBezTo>
                <a:cubicBezTo>
                  <a:pt x="47134" y="4331"/>
                  <a:pt x="24909" y="63386"/>
                  <a:pt x="22370" y="8624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813" name="Google Shape;813;p26"/>
          <p:cNvSpPr/>
          <p:nvPr/>
        </p:nvSpPr>
        <p:spPr>
          <a:xfrm rot="1478230">
            <a:off x="2799161" y="3348147"/>
            <a:ext cx="223319" cy="188320"/>
          </a:xfrm>
          <a:custGeom>
            <a:avLst/>
            <a:gdLst/>
            <a:ahLst/>
            <a:cxnLst/>
            <a:rect l="l" t="t" r="r" b="b"/>
            <a:pathLst>
              <a:path w="279985" h="236105" extrusionOk="0">
                <a:moveTo>
                  <a:pt x="224300" y="47511"/>
                </a:moveTo>
                <a:cubicBezTo>
                  <a:pt x="226204" y="79261"/>
                  <a:pt x="221125" y="105931"/>
                  <a:pt x="208425" y="131331"/>
                </a:cubicBezTo>
                <a:cubicBezTo>
                  <a:pt x="221759" y="154826"/>
                  <a:pt x="285895" y="220866"/>
                  <a:pt x="279545" y="236106"/>
                </a:cubicBezTo>
                <a:cubicBezTo>
                  <a:pt x="240175" y="235471"/>
                  <a:pt x="211600" y="195466"/>
                  <a:pt x="177309" y="177686"/>
                </a:cubicBezTo>
                <a:cubicBezTo>
                  <a:pt x="143654" y="201816"/>
                  <a:pt x="92220" y="247536"/>
                  <a:pt x="79520" y="180226"/>
                </a:cubicBezTo>
                <a:cubicBezTo>
                  <a:pt x="76979" y="116091"/>
                  <a:pt x="-26525" y="129426"/>
                  <a:pt x="6495" y="57671"/>
                </a:cubicBezTo>
                <a:cubicBezTo>
                  <a:pt x="60470" y="-73774"/>
                  <a:pt x="91584" y="62116"/>
                  <a:pt x="169054" y="51321"/>
                </a:cubicBezTo>
                <a:cubicBezTo>
                  <a:pt x="187470" y="48781"/>
                  <a:pt x="205884" y="39891"/>
                  <a:pt x="224300" y="47511"/>
                </a:cubicBezTo>
                <a:close/>
                <a:moveTo>
                  <a:pt x="217950" y="187211"/>
                </a:moveTo>
                <a:cubicBezTo>
                  <a:pt x="218584" y="187211"/>
                  <a:pt x="218584" y="186576"/>
                  <a:pt x="219220" y="186576"/>
                </a:cubicBezTo>
                <a:cubicBezTo>
                  <a:pt x="218584" y="186576"/>
                  <a:pt x="217950" y="187211"/>
                  <a:pt x="217315" y="187211"/>
                </a:cubicBezTo>
                <a:cubicBezTo>
                  <a:pt x="224300" y="172606"/>
                  <a:pt x="211600" y="156096"/>
                  <a:pt x="196995" y="158636"/>
                </a:cubicBezTo>
                <a:cubicBezTo>
                  <a:pt x="196359" y="171336"/>
                  <a:pt x="210329" y="177686"/>
                  <a:pt x="217950" y="187211"/>
                </a:cubicBezTo>
                <a:close/>
                <a:moveTo>
                  <a:pt x="87140" y="47511"/>
                </a:moveTo>
                <a:cubicBezTo>
                  <a:pt x="75075" y="65926"/>
                  <a:pt x="63009" y="84341"/>
                  <a:pt x="50945" y="103391"/>
                </a:cubicBezTo>
                <a:cubicBezTo>
                  <a:pt x="66820" y="119901"/>
                  <a:pt x="82059" y="135776"/>
                  <a:pt x="96665" y="151016"/>
                </a:cubicBezTo>
                <a:cubicBezTo>
                  <a:pt x="125875" y="135776"/>
                  <a:pt x="153815" y="112281"/>
                  <a:pt x="149370" y="78626"/>
                </a:cubicBezTo>
                <a:cubicBezTo>
                  <a:pt x="129684" y="69101"/>
                  <a:pt x="110634" y="59576"/>
                  <a:pt x="87140" y="47511"/>
                </a:cubicBezTo>
                <a:close/>
                <a:moveTo>
                  <a:pt x="202075" y="76721"/>
                </a:moveTo>
                <a:cubicBezTo>
                  <a:pt x="174770" y="65291"/>
                  <a:pt x="153179" y="156096"/>
                  <a:pt x="103650" y="180861"/>
                </a:cubicBezTo>
                <a:cubicBezTo>
                  <a:pt x="118890" y="218961"/>
                  <a:pt x="213504" y="108471"/>
                  <a:pt x="202075" y="76721"/>
                </a:cubicBezTo>
                <a:close/>
                <a:moveTo>
                  <a:pt x="22370" y="86246"/>
                </a:moveTo>
                <a:cubicBezTo>
                  <a:pt x="54120" y="77356"/>
                  <a:pt x="60470" y="54496"/>
                  <a:pt x="67454" y="32271"/>
                </a:cubicBezTo>
                <a:cubicBezTo>
                  <a:pt x="47134" y="4331"/>
                  <a:pt x="24909" y="63386"/>
                  <a:pt x="22370" y="8624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814" name="Google Shape;814;p26"/>
          <p:cNvSpPr/>
          <p:nvPr/>
        </p:nvSpPr>
        <p:spPr>
          <a:xfrm rot="1478230">
            <a:off x="3803111" y="1551922"/>
            <a:ext cx="223319" cy="188320"/>
          </a:xfrm>
          <a:custGeom>
            <a:avLst/>
            <a:gdLst/>
            <a:ahLst/>
            <a:cxnLst/>
            <a:rect l="l" t="t" r="r" b="b"/>
            <a:pathLst>
              <a:path w="279985" h="236105" extrusionOk="0">
                <a:moveTo>
                  <a:pt x="224300" y="47511"/>
                </a:moveTo>
                <a:cubicBezTo>
                  <a:pt x="226204" y="79261"/>
                  <a:pt x="221125" y="105931"/>
                  <a:pt x="208425" y="131331"/>
                </a:cubicBezTo>
                <a:cubicBezTo>
                  <a:pt x="221759" y="154826"/>
                  <a:pt x="285895" y="220866"/>
                  <a:pt x="279545" y="236106"/>
                </a:cubicBezTo>
                <a:cubicBezTo>
                  <a:pt x="240175" y="235471"/>
                  <a:pt x="211600" y="195466"/>
                  <a:pt x="177309" y="177686"/>
                </a:cubicBezTo>
                <a:cubicBezTo>
                  <a:pt x="143654" y="201816"/>
                  <a:pt x="92220" y="247536"/>
                  <a:pt x="79520" y="180226"/>
                </a:cubicBezTo>
                <a:cubicBezTo>
                  <a:pt x="76979" y="116091"/>
                  <a:pt x="-26525" y="129426"/>
                  <a:pt x="6495" y="57671"/>
                </a:cubicBezTo>
                <a:cubicBezTo>
                  <a:pt x="60470" y="-73774"/>
                  <a:pt x="91584" y="62116"/>
                  <a:pt x="169054" y="51321"/>
                </a:cubicBezTo>
                <a:cubicBezTo>
                  <a:pt x="187470" y="48781"/>
                  <a:pt x="205884" y="39891"/>
                  <a:pt x="224300" y="47511"/>
                </a:cubicBezTo>
                <a:close/>
                <a:moveTo>
                  <a:pt x="217950" y="187211"/>
                </a:moveTo>
                <a:cubicBezTo>
                  <a:pt x="218584" y="187211"/>
                  <a:pt x="218584" y="186576"/>
                  <a:pt x="219220" y="186576"/>
                </a:cubicBezTo>
                <a:cubicBezTo>
                  <a:pt x="218584" y="186576"/>
                  <a:pt x="217950" y="187211"/>
                  <a:pt x="217315" y="187211"/>
                </a:cubicBezTo>
                <a:cubicBezTo>
                  <a:pt x="224300" y="172606"/>
                  <a:pt x="211600" y="156096"/>
                  <a:pt x="196995" y="158636"/>
                </a:cubicBezTo>
                <a:cubicBezTo>
                  <a:pt x="196359" y="171336"/>
                  <a:pt x="210329" y="177686"/>
                  <a:pt x="217950" y="187211"/>
                </a:cubicBezTo>
                <a:close/>
                <a:moveTo>
                  <a:pt x="87140" y="47511"/>
                </a:moveTo>
                <a:cubicBezTo>
                  <a:pt x="75075" y="65926"/>
                  <a:pt x="63009" y="84341"/>
                  <a:pt x="50945" y="103391"/>
                </a:cubicBezTo>
                <a:cubicBezTo>
                  <a:pt x="66820" y="119901"/>
                  <a:pt x="82059" y="135776"/>
                  <a:pt x="96665" y="151016"/>
                </a:cubicBezTo>
                <a:cubicBezTo>
                  <a:pt x="125875" y="135776"/>
                  <a:pt x="153815" y="112281"/>
                  <a:pt x="149370" y="78626"/>
                </a:cubicBezTo>
                <a:cubicBezTo>
                  <a:pt x="129684" y="69101"/>
                  <a:pt x="110634" y="59576"/>
                  <a:pt x="87140" y="47511"/>
                </a:cubicBezTo>
                <a:close/>
                <a:moveTo>
                  <a:pt x="202075" y="76721"/>
                </a:moveTo>
                <a:cubicBezTo>
                  <a:pt x="174770" y="65291"/>
                  <a:pt x="153179" y="156096"/>
                  <a:pt x="103650" y="180861"/>
                </a:cubicBezTo>
                <a:cubicBezTo>
                  <a:pt x="118890" y="218961"/>
                  <a:pt x="213504" y="108471"/>
                  <a:pt x="202075" y="76721"/>
                </a:cubicBezTo>
                <a:close/>
                <a:moveTo>
                  <a:pt x="22370" y="86246"/>
                </a:moveTo>
                <a:cubicBezTo>
                  <a:pt x="54120" y="77356"/>
                  <a:pt x="60470" y="54496"/>
                  <a:pt x="67454" y="32271"/>
                </a:cubicBezTo>
                <a:cubicBezTo>
                  <a:pt x="47134" y="4331"/>
                  <a:pt x="24909" y="63386"/>
                  <a:pt x="22370" y="8624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815" name="Google Shape;815;p26"/>
          <p:cNvSpPr/>
          <p:nvPr/>
        </p:nvSpPr>
        <p:spPr>
          <a:xfrm rot="1478230">
            <a:off x="4526086" y="3678497"/>
            <a:ext cx="223319" cy="188320"/>
          </a:xfrm>
          <a:custGeom>
            <a:avLst/>
            <a:gdLst/>
            <a:ahLst/>
            <a:cxnLst/>
            <a:rect l="l" t="t" r="r" b="b"/>
            <a:pathLst>
              <a:path w="279985" h="236105" extrusionOk="0">
                <a:moveTo>
                  <a:pt x="224300" y="47511"/>
                </a:moveTo>
                <a:cubicBezTo>
                  <a:pt x="226204" y="79261"/>
                  <a:pt x="221125" y="105931"/>
                  <a:pt x="208425" y="131331"/>
                </a:cubicBezTo>
                <a:cubicBezTo>
                  <a:pt x="221759" y="154826"/>
                  <a:pt x="285895" y="220866"/>
                  <a:pt x="279545" y="236106"/>
                </a:cubicBezTo>
                <a:cubicBezTo>
                  <a:pt x="240175" y="235471"/>
                  <a:pt x="211600" y="195466"/>
                  <a:pt x="177309" y="177686"/>
                </a:cubicBezTo>
                <a:cubicBezTo>
                  <a:pt x="143654" y="201816"/>
                  <a:pt x="92220" y="247536"/>
                  <a:pt x="79520" y="180226"/>
                </a:cubicBezTo>
                <a:cubicBezTo>
                  <a:pt x="76979" y="116091"/>
                  <a:pt x="-26525" y="129426"/>
                  <a:pt x="6495" y="57671"/>
                </a:cubicBezTo>
                <a:cubicBezTo>
                  <a:pt x="60470" y="-73774"/>
                  <a:pt x="91584" y="62116"/>
                  <a:pt x="169054" y="51321"/>
                </a:cubicBezTo>
                <a:cubicBezTo>
                  <a:pt x="187470" y="48781"/>
                  <a:pt x="205884" y="39891"/>
                  <a:pt x="224300" y="47511"/>
                </a:cubicBezTo>
                <a:close/>
                <a:moveTo>
                  <a:pt x="217950" y="187211"/>
                </a:moveTo>
                <a:cubicBezTo>
                  <a:pt x="218584" y="187211"/>
                  <a:pt x="218584" y="186576"/>
                  <a:pt x="219220" y="186576"/>
                </a:cubicBezTo>
                <a:cubicBezTo>
                  <a:pt x="218584" y="186576"/>
                  <a:pt x="217950" y="187211"/>
                  <a:pt x="217315" y="187211"/>
                </a:cubicBezTo>
                <a:cubicBezTo>
                  <a:pt x="224300" y="172606"/>
                  <a:pt x="211600" y="156096"/>
                  <a:pt x="196995" y="158636"/>
                </a:cubicBezTo>
                <a:cubicBezTo>
                  <a:pt x="196359" y="171336"/>
                  <a:pt x="210329" y="177686"/>
                  <a:pt x="217950" y="187211"/>
                </a:cubicBezTo>
                <a:close/>
                <a:moveTo>
                  <a:pt x="87140" y="47511"/>
                </a:moveTo>
                <a:cubicBezTo>
                  <a:pt x="75075" y="65926"/>
                  <a:pt x="63009" y="84341"/>
                  <a:pt x="50945" y="103391"/>
                </a:cubicBezTo>
                <a:cubicBezTo>
                  <a:pt x="66820" y="119901"/>
                  <a:pt x="82059" y="135776"/>
                  <a:pt x="96665" y="151016"/>
                </a:cubicBezTo>
                <a:cubicBezTo>
                  <a:pt x="125875" y="135776"/>
                  <a:pt x="153815" y="112281"/>
                  <a:pt x="149370" y="78626"/>
                </a:cubicBezTo>
                <a:cubicBezTo>
                  <a:pt x="129684" y="69101"/>
                  <a:pt x="110634" y="59576"/>
                  <a:pt x="87140" y="47511"/>
                </a:cubicBezTo>
                <a:close/>
                <a:moveTo>
                  <a:pt x="202075" y="76721"/>
                </a:moveTo>
                <a:cubicBezTo>
                  <a:pt x="174770" y="65291"/>
                  <a:pt x="153179" y="156096"/>
                  <a:pt x="103650" y="180861"/>
                </a:cubicBezTo>
                <a:cubicBezTo>
                  <a:pt x="118890" y="218961"/>
                  <a:pt x="213504" y="108471"/>
                  <a:pt x="202075" y="76721"/>
                </a:cubicBezTo>
                <a:close/>
                <a:moveTo>
                  <a:pt x="22370" y="86246"/>
                </a:moveTo>
                <a:cubicBezTo>
                  <a:pt x="54120" y="77356"/>
                  <a:pt x="60470" y="54496"/>
                  <a:pt x="67454" y="32271"/>
                </a:cubicBezTo>
                <a:cubicBezTo>
                  <a:pt x="47134" y="4331"/>
                  <a:pt x="24909" y="63386"/>
                  <a:pt x="22370" y="8624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816" name="Google Shape;816;p26"/>
          <p:cNvSpPr/>
          <p:nvPr/>
        </p:nvSpPr>
        <p:spPr>
          <a:xfrm rot="1478230">
            <a:off x="6594511" y="2080472"/>
            <a:ext cx="223319" cy="188320"/>
          </a:xfrm>
          <a:custGeom>
            <a:avLst/>
            <a:gdLst/>
            <a:ahLst/>
            <a:cxnLst/>
            <a:rect l="l" t="t" r="r" b="b"/>
            <a:pathLst>
              <a:path w="279985" h="236105" extrusionOk="0">
                <a:moveTo>
                  <a:pt x="224300" y="47511"/>
                </a:moveTo>
                <a:cubicBezTo>
                  <a:pt x="226204" y="79261"/>
                  <a:pt x="221125" y="105931"/>
                  <a:pt x="208425" y="131331"/>
                </a:cubicBezTo>
                <a:cubicBezTo>
                  <a:pt x="221759" y="154826"/>
                  <a:pt x="285895" y="220866"/>
                  <a:pt x="279545" y="236106"/>
                </a:cubicBezTo>
                <a:cubicBezTo>
                  <a:pt x="240175" y="235471"/>
                  <a:pt x="211600" y="195466"/>
                  <a:pt x="177309" y="177686"/>
                </a:cubicBezTo>
                <a:cubicBezTo>
                  <a:pt x="143654" y="201816"/>
                  <a:pt x="92220" y="247536"/>
                  <a:pt x="79520" y="180226"/>
                </a:cubicBezTo>
                <a:cubicBezTo>
                  <a:pt x="76979" y="116091"/>
                  <a:pt x="-26525" y="129426"/>
                  <a:pt x="6495" y="57671"/>
                </a:cubicBezTo>
                <a:cubicBezTo>
                  <a:pt x="60470" y="-73774"/>
                  <a:pt x="91584" y="62116"/>
                  <a:pt x="169054" y="51321"/>
                </a:cubicBezTo>
                <a:cubicBezTo>
                  <a:pt x="187470" y="48781"/>
                  <a:pt x="205884" y="39891"/>
                  <a:pt x="224300" y="47511"/>
                </a:cubicBezTo>
                <a:close/>
                <a:moveTo>
                  <a:pt x="217950" y="187211"/>
                </a:moveTo>
                <a:cubicBezTo>
                  <a:pt x="218584" y="187211"/>
                  <a:pt x="218584" y="186576"/>
                  <a:pt x="219220" y="186576"/>
                </a:cubicBezTo>
                <a:cubicBezTo>
                  <a:pt x="218584" y="186576"/>
                  <a:pt x="217950" y="187211"/>
                  <a:pt x="217315" y="187211"/>
                </a:cubicBezTo>
                <a:cubicBezTo>
                  <a:pt x="224300" y="172606"/>
                  <a:pt x="211600" y="156096"/>
                  <a:pt x="196995" y="158636"/>
                </a:cubicBezTo>
                <a:cubicBezTo>
                  <a:pt x="196359" y="171336"/>
                  <a:pt x="210329" y="177686"/>
                  <a:pt x="217950" y="187211"/>
                </a:cubicBezTo>
                <a:close/>
                <a:moveTo>
                  <a:pt x="87140" y="47511"/>
                </a:moveTo>
                <a:cubicBezTo>
                  <a:pt x="75075" y="65926"/>
                  <a:pt x="63009" y="84341"/>
                  <a:pt x="50945" y="103391"/>
                </a:cubicBezTo>
                <a:cubicBezTo>
                  <a:pt x="66820" y="119901"/>
                  <a:pt x="82059" y="135776"/>
                  <a:pt x="96665" y="151016"/>
                </a:cubicBezTo>
                <a:cubicBezTo>
                  <a:pt x="125875" y="135776"/>
                  <a:pt x="153815" y="112281"/>
                  <a:pt x="149370" y="78626"/>
                </a:cubicBezTo>
                <a:cubicBezTo>
                  <a:pt x="129684" y="69101"/>
                  <a:pt x="110634" y="59576"/>
                  <a:pt x="87140" y="47511"/>
                </a:cubicBezTo>
                <a:close/>
                <a:moveTo>
                  <a:pt x="202075" y="76721"/>
                </a:moveTo>
                <a:cubicBezTo>
                  <a:pt x="174770" y="65291"/>
                  <a:pt x="153179" y="156096"/>
                  <a:pt x="103650" y="180861"/>
                </a:cubicBezTo>
                <a:cubicBezTo>
                  <a:pt x="118890" y="218961"/>
                  <a:pt x="213504" y="108471"/>
                  <a:pt x="202075" y="76721"/>
                </a:cubicBezTo>
                <a:close/>
                <a:moveTo>
                  <a:pt x="22370" y="86246"/>
                </a:moveTo>
                <a:cubicBezTo>
                  <a:pt x="54120" y="77356"/>
                  <a:pt x="60470" y="54496"/>
                  <a:pt x="67454" y="32271"/>
                </a:cubicBezTo>
                <a:cubicBezTo>
                  <a:pt x="47134" y="4331"/>
                  <a:pt x="24909" y="63386"/>
                  <a:pt x="22370" y="8624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817" name="Google Shape;817;p26"/>
          <p:cNvSpPr/>
          <p:nvPr/>
        </p:nvSpPr>
        <p:spPr>
          <a:xfrm rot="1478230">
            <a:off x="7291936" y="3719297"/>
            <a:ext cx="223319" cy="188320"/>
          </a:xfrm>
          <a:custGeom>
            <a:avLst/>
            <a:gdLst/>
            <a:ahLst/>
            <a:cxnLst/>
            <a:rect l="l" t="t" r="r" b="b"/>
            <a:pathLst>
              <a:path w="279985" h="236105" extrusionOk="0">
                <a:moveTo>
                  <a:pt x="224300" y="47511"/>
                </a:moveTo>
                <a:cubicBezTo>
                  <a:pt x="226204" y="79261"/>
                  <a:pt x="221125" y="105931"/>
                  <a:pt x="208425" y="131331"/>
                </a:cubicBezTo>
                <a:cubicBezTo>
                  <a:pt x="221759" y="154826"/>
                  <a:pt x="285895" y="220866"/>
                  <a:pt x="279545" y="236106"/>
                </a:cubicBezTo>
                <a:cubicBezTo>
                  <a:pt x="240175" y="235471"/>
                  <a:pt x="211600" y="195466"/>
                  <a:pt x="177309" y="177686"/>
                </a:cubicBezTo>
                <a:cubicBezTo>
                  <a:pt x="143654" y="201816"/>
                  <a:pt x="92220" y="247536"/>
                  <a:pt x="79520" y="180226"/>
                </a:cubicBezTo>
                <a:cubicBezTo>
                  <a:pt x="76979" y="116091"/>
                  <a:pt x="-26525" y="129426"/>
                  <a:pt x="6495" y="57671"/>
                </a:cubicBezTo>
                <a:cubicBezTo>
                  <a:pt x="60470" y="-73774"/>
                  <a:pt x="91584" y="62116"/>
                  <a:pt x="169054" y="51321"/>
                </a:cubicBezTo>
                <a:cubicBezTo>
                  <a:pt x="187470" y="48781"/>
                  <a:pt x="205884" y="39891"/>
                  <a:pt x="224300" y="47511"/>
                </a:cubicBezTo>
                <a:close/>
                <a:moveTo>
                  <a:pt x="217950" y="187211"/>
                </a:moveTo>
                <a:cubicBezTo>
                  <a:pt x="218584" y="187211"/>
                  <a:pt x="218584" y="186576"/>
                  <a:pt x="219220" y="186576"/>
                </a:cubicBezTo>
                <a:cubicBezTo>
                  <a:pt x="218584" y="186576"/>
                  <a:pt x="217950" y="187211"/>
                  <a:pt x="217315" y="187211"/>
                </a:cubicBezTo>
                <a:cubicBezTo>
                  <a:pt x="224300" y="172606"/>
                  <a:pt x="211600" y="156096"/>
                  <a:pt x="196995" y="158636"/>
                </a:cubicBezTo>
                <a:cubicBezTo>
                  <a:pt x="196359" y="171336"/>
                  <a:pt x="210329" y="177686"/>
                  <a:pt x="217950" y="187211"/>
                </a:cubicBezTo>
                <a:close/>
                <a:moveTo>
                  <a:pt x="87140" y="47511"/>
                </a:moveTo>
                <a:cubicBezTo>
                  <a:pt x="75075" y="65926"/>
                  <a:pt x="63009" y="84341"/>
                  <a:pt x="50945" y="103391"/>
                </a:cubicBezTo>
                <a:cubicBezTo>
                  <a:pt x="66820" y="119901"/>
                  <a:pt x="82059" y="135776"/>
                  <a:pt x="96665" y="151016"/>
                </a:cubicBezTo>
                <a:cubicBezTo>
                  <a:pt x="125875" y="135776"/>
                  <a:pt x="153815" y="112281"/>
                  <a:pt x="149370" y="78626"/>
                </a:cubicBezTo>
                <a:cubicBezTo>
                  <a:pt x="129684" y="69101"/>
                  <a:pt x="110634" y="59576"/>
                  <a:pt x="87140" y="47511"/>
                </a:cubicBezTo>
                <a:close/>
                <a:moveTo>
                  <a:pt x="202075" y="76721"/>
                </a:moveTo>
                <a:cubicBezTo>
                  <a:pt x="174770" y="65291"/>
                  <a:pt x="153179" y="156096"/>
                  <a:pt x="103650" y="180861"/>
                </a:cubicBezTo>
                <a:cubicBezTo>
                  <a:pt x="118890" y="218961"/>
                  <a:pt x="213504" y="108471"/>
                  <a:pt x="202075" y="76721"/>
                </a:cubicBezTo>
                <a:close/>
                <a:moveTo>
                  <a:pt x="22370" y="86246"/>
                </a:moveTo>
                <a:cubicBezTo>
                  <a:pt x="54120" y="77356"/>
                  <a:pt x="60470" y="54496"/>
                  <a:pt x="67454" y="32271"/>
                </a:cubicBezTo>
                <a:cubicBezTo>
                  <a:pt x="47134" y="4331"/>
                  <a:pt x="24909" y="63386"/>
                  <a:pt x="22370" y="8624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p29"/>
          <p:cNvSpPr txBox="1">
            <a:spLocks noGrp="1"/>
          </p:cNvSpPr>
          <p:nvPr>
            <p:ph type="title"/>
          </p:nvPr>
        </p:nvSpPr>
        <p:spPr>
          <a:xfrm>
            <a:off x="1028375" y="662026"/>
            <a:ext cx="7087200" cy="550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 smtClean="0"/>
              <a:t>OUTLINE</a:t>
            </a:r>
            <a:endParaRPr sz="4800" dirty="0"/>
          </a:p>
        </p:txBody>
      </p:sp>
      <p:sp>
        <p:nvSpPr>
          <p:cNvPr id="841" name="Google Shape;841;p29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grpSp>
        <p:nvGrpSpPr>
          <p:cNvPr id="2" name="Group 1"/>
          <p:cNvGrpSpPr/>
          <p:nvPr/>
        </p:nvGrpSpPr>
        <p:grpSpPr>
          <a:xfrm>
            <a:off x="0" y="2096647"/>
            <a:ext cx="9143999" cy="1080467"/>
            <a:chOff x="0" y="1212226"/>
            <a:chExt cx="9055039" cy="1080467"/>
          </a:xfrm>
        </p:grpSpPr>
        <p:sp>
          <p:nvSpPr>
            <p:cNvPr id="843" name="Google Shape;843;p29"/>
            <p:cNvSpPr/>
            <p:nvPr/>
          </p:nvSpPr>
          <p:spPr>
            <a:xfrm>
              <a:off x="3932194" y="1212226"/>
              <a:ext cx="3108960" cy="1080282"/>
            </a:xfrm>
            <a:prstGeom prst="chevron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200" b="1" dirty="0" smtClean="0">
                  <a:solidFill>
                    <a:srgbClr val="FFFFFF"/>
                  </a:solidFill>
                  <a:latin typeface="Amatic SC"/>
                  <a:ea typeface="Amatic SC"/>
                  <a:cs typeface="Amatic SC"/>
                  <a:sym typeface="Amatic SC"/>
                </a:rPr>
                <a:t>Demonstration</a:t>
              </a:r>
              <a:endParaRPr sz="3200" b="1" dirty="0">
                <a:solidFill>
                  <a:srgbClr val="FFFFFF"/>
                </a:solidFill>
                <a:latin typeface="Amatic SC"/>
                <a:ea typeface="Amatic SC"/>
                <a:cs typeface="Amatic SC"/>
                <a:sym typeface="Amatic SC"/>
              </a:endParaRPr>
            </a:p>
          </p:txBody>
        </p:sp>
        <p:sp>
          <p:nvSpPr>
            <p:cNvPr id="846" name="Google Shape;846;p29"/>
            <p:cNvSpPr/>
            <p:nvPr/>
          </p:nvSpPr>
          <p:spPr>
            <a:xfrm>
              <a:off x="0" y="1212226"/>
              <a:ext cx="2560320" cy="1080467"/>
            </a:xfrm>
            <a:prstGeom prst="homePlate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200" b="1" dirty="0" smtClean="0">
                  <a:solidFill>
                    <a:srgbClr val="FFFFFF"/>
                  </a:solidFill>
                  <a:latin typeface="Amatic SC"/>
                  <a:ea typeface="Amatic SC"/>
                  <a:cs typeface="Amatic SC"/>
                  <a:sym typeface="Amatic SC"/>
                </a:rPr>
                <a:t>Module components</a:t>
              </a:r>
              <a:endParaRPr sz="3200" b="1" dirty="0">
                <a:solidFill>
                  <a:srgbClr val="FFFFFF"/>
                </a:solidFill>
                <a:latin typeface="Amatic SC"/>
                <a:ea typeface="Amatic SC"/>
                <a:cs typeface="Amatic SC"/>
                <a:sym typeface="Amatic SC"/>
              </a:endParaRPr>
            </a:p>
          </p:txBody>
        </p:sp>
        <p:sp>
          <p:nvSpPr>
            <p:cNvPr id="849" name="Google Shape;849;p29"/>
            <p:cNvSpPr/>
            <p:nvPr/>
          </p:nvSpPr>
          <p:spPr>
            <a:xfrm>
              <a:off x="1922694" y="1212226"/>
              <a:ext cx="2560320" cy="1080282"/>
            </a:xfrm>
            <a:prstGeom prst="chevron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 dirty="0" smtClean="0">
                  <a:solidFill>
                    <a:srgbClr val="FFFFFF"/>
                  </a:solidFill>
                  <a:latin typeface="Amatic SC"/>
                  <a:ea typeface="Amatic SC"/>
                  <a:cs typeface="Amatic SC"/>
                  <a:sym typeface="Amatic SC"/>
                </a:rPr>
                <a:t>W</a:t>
              </a:r>
              <a:r>
                <a:rPr lang="en" sz="3200" b="1" dirty="0" smtClean="0">
                  <a:solidFill>
                    <a:srgbClr val="FFFFFF"/>
                  </a:solidFill>
                  <a:latin typeface="Amatic SC"/>
                  <a:ea typeface="Amatic SC"/>
                  <a:cs typeface="Amatic SC"/>
                  <a:sym typeface="Amatic SC"/>
                </a:rPr>
                <a:t>eb server</a:t>
              </a:r>
              <a:endParaRPr sz="3200" b="1" dirty="0">
                <a:solidFill>
                  <a:srgbClr val="FFFFFF"/>
                </a:solidFill>
                <a:latin typeface="Amatic SC"/>
                <a:ea typeface="Amatic SC"/>
                <a:cs typeface="Amatic SC"/>
                <a:sym typeface="Amatic SC"/>
              </a:endParaRPr>
            </a:p>
          </p:txBody>
        </p:sp>
        <p:sp>
          <p:nvSpPr>
            <p:cNvPr id="13" name="Google Shape;843;p29"/>
            <p:cNvSpPr/>
            <p:nvPr/>
          </p:nvSpPr>
          <p:spPr>
            <a:xfrm>
              <a:off x="6403279" y="1212226"/>
              <a:ext cx="2651760" cy="1080282"/>
            </a:xfrm>
            <a:prstGeom prst="chevron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200" b="1" dirty="0" smtClean="0">
                  <a:solidFill>
                    <a:srgbClr val="FFFFFF"/>
                  </a:solidFill>
                  <a:latin typeface="Amatic SC"/>
                  <a:ea typeface="Amatic SC"/>
                  <a:cs typeface="Amatic SC"/>
                  <a:sym typeface="Amatic SC"/>
                </a:rPr>
                <a:t>Conclusion</a:t>
              </a:r>
              <a:endParaRPr sz="3200" b="1" dirty="0">
                <a:solidFill>
                  <a:srgbClr val="FFFFFF"/>
                </a:solidFill>
                <a:latin typeface="Amatic SC"/>
                <a:ea typeface="Amatic SC"/>
                <a:cs typeface="Amatic SC"/>
                <a:sym typeface="Amatic SC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71271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p27"/>
          <p:cNvSpPr txBox="1">
            <a:spLocks noGrp="1"/>
          </p:cNvSpPr>
          <p:nvPr>
            <p:ph type="ctrTitle" idx="4294967295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lt1"/>
                </a:solidFill>
              </a:rPr>
              <a:t>89,526,124</a:t>
            </a:r>
            <a:endParaRPr sz="9600">
              <a:solidFill>
                <a:schemeClr val="lt1"/>
              </a:solidFill>
            </a:endParaRPr>
          </a:p>
        </p:txBody>
      </p:sp>
      <p:sp>
        <p:nvSpPr>
          <p:cNvPr id="823" name="Google Shape;823;p27"/>
          <p:cNvSpPr txBox="1">
            <a:spLocks noGrp="1"/>
          </p:cNvSpPr>
          <p:nvPr>
            <p:ph type="subTitle" idx="4294967295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Whoa! That’s a big number, aren’t you proud?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24" name="Google Shape;824;p27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p28"/>
          <p:cNvSpPr txBox="1">
            <a:spLocks noGrp="1"/>
          </p:cNvSpPr>
          <p:nvPr>
            <p:ph type="ctrTitle" idx="4294967295"/>
          </p:nvPr>
        </p:nvSpPr>
        <p:spPr>
          <a:xfrm>
            <a:off x="1166650" y="284031"/>
            <a:ext cx="6810600" cy="894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89,526,124$</a:t>
            </a:r>
            <a:endParaRPr sz="4800"/>
          </a:p>
        </p:txBody>
      </p:sp>
      <p:sp>
        <p:nvSpPr>
          <p:cNvPr id="830" name="Google Shape;830;p28"/>
          <p:cNvSpPr txBox="1">
            <a:spLocks noGrp="1"/>
          </p:cNvSpPr>
          <p:nvPr>
            <p:ph type="subTitle" idx="4294967295"/>
          </p:nvPr>
        </p:nvSpPr>
        <p:spPr>
          <a:xfrm>
            <a:off x="1166650" y="1047339"/>
            <a:ext cx="6810600" cy="46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That’s a lot of money</a:t>
            </a:r>
            <a:endParaRPr sz="2000"/>
          </a:p>
        </p:txBody>
      </p:sp>
      <p:sp>
        <p:nvSpPr>
          <p:cNvPr id="831" name="Google Shape;831;p28"/>
          <p:cNvSpPr txBox="1">
            <a:spLocks noGrp="1"/>
          </p:cNvSpPr>
          <p:nvPr>
            <p:ph type="ctrTitle" idx="4294967295"/>
          </p:nvPr>
        </p:nvSpPr>
        <p:spPr>
          <a:xfrm>
            <a:off x="1166650" y="2912925"/>
            <a:ext cx="6810600" cy="894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100%</a:t>
            </a:r>
            <a:endParaRPr sz="4800"/>
          </a:p>
        </p:txBody>
      </p:sp>
      <p:sp>
        <p:nvSpPr>
          <p:cNvPr id="832" name="Google Shape;832;p28"/>
          <p:cNvSpPr txBox="1">
            <a:spLocks noGrp="1"/>
          </p:cNvSpPr>
          <p:nvPr>
            <p:ph type="subTitle" idx="4294967295"/>
          </p:nvPr>
        </p:nvSpPr>
        <p:spPr>
          <a:xfrm>
            <a:off x="1166650" y="3676233"/>
            <a:ext cx="6810600" cy="46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Total success!</a:t>
            </a:r>
            <a:endParaRPr sz="2000"/>
          </a:p>
        </p:txBody>
      </p:sp>
      <p:sp>
        <p:nvSpPr>
          <p:cNvPr id="833" name="Google Shape;833;p28"/>
          <p:cNvSpPr txBox="1">
            <a:spLocks noGrp="1"/>
          </p:cNvSpPr>
          <p:nvPr>
            <p:ph type="ctrTitle" idx="4294967295"/>
          </p:nvPr>
        </p:nvSpPr>
        <p:spPr>
          <a:xfrm>
            <a:off x="1166650" y="1598478"/>
            <a:ext cx="6810600" cy="894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185,244 users</a:t>
            </a:r>
            <a:endParaRPr sz="4800"/>
          </a:p>
        </p:txBody>
      </p:sp>
      <p:sp>
        <p:nvSpPr>
          <p:cNvPr id="834" name="Google Shape;834;p28"/>
          <p:cNvSpPr txBox="1">
            <a:spLocks noGrp="1"/>
          </p:cNvSpPr>
          <p:nvPr>
            <p:ph type="subTitle" idx="4294967295"/>
          </p:nvPr>
        </p:nvSpPr>
        <p:spPr>
          <a:xfrm>
            <a:off x="1166650" y="2361786"/>
            <a:ext cx="6810600" cy="46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And a lot of users</a:t>
            </a:r>
            <a:endParaRPr sz="2000"/>
          </a:p>
        </p:txBody>
      </p:sp>
      <p:sp>
        <p:nvSpPr>
          <p:cNvPr id="835" name="Google Shape;835;p28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p29"/>
          <p:cNvSpPr txBox="1">
            <a:spLocks noGrp="1"/>
          </p:cNvSpPr>
          <p:nvPr>
            <p:ph type="title"/>
          </p:nvPr>
        </p:nvSpPr>
        <p:spPr>
          <a:xfrm>
            <a:off x="1028375" y="662026"/>
            <a:ext cx="7087200" cy="550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841" name="Google Shape;841;p29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grpSp>
        <p:nvGrpSpPr>
          <p:cNvPr id="842" name="Google Shape;842;p29"/>
          <p:cNvGrpSpPr/>
          <p:nvPr/>
        </p:nvGrpSpPr>
        <p:grpSpPr>
          <a:xfrm>
            <a:off x="5632317" y="1714626"/>
            <a:ext cx="3305700" cy="2084824"/>
            <a:chOff x="5632317" y="1189775"/>
            <a:chExt cx="3305700" cy="2413550"/>
          </a:xfrm>
        </p:grpSpPr>
        <p:sp>
          <p:nvSpPr>
            <p:cNvPr id="843" name="Google Shape;843;p29"/>
            <p:cNvSpPr/>
            <p:nvPr/>
          </p:nvSpPr>
          <p:spPr>
            <a:xfrm>
              <a:off x="5632317" y="1189775"/>
              <a:ext cx="3305700" cy="669000"/>
            </a:xfrm>
            <a:prstGeom prst="chevron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FFFFFF"/>
                  </a:solidFill>
                  <a:latin typeface="Amatic SC"/>
                  <a:ea typeface="Amatic SC"/>
                  <a:cs typeface="Amatic SC"/>
                  <a:sym typeface="Amatic SC"/>
                </a:rPr>
                <a:t>Lorem 3</a:t>
              </a:r>
              <a:endParaRPr sz="2400">
                <a:solidFill>
                  <a:srgbClr val="FFFFFF"/>
                </a:solidFill>
                <a:latin typeface="Amatic SC"/>
                <a:ea typeface="Amatic SC"/>
                <a:cs typeface="Amatic SC"/>
                <a:sym typeface="Amatic SC"/>
              </a:endParaRPr>
            </a:p>
          </p:txBody>
        </p:sp>
        <p:sp>
          <p:nvSpPr>
            <p:cNvPr id="844" name="Google Shape;844;p29"/>
            <p:cNvSpPr txBox="1"/>
            <p:nvPr/>
          </p:nvSpPr>
          <p:spPr>
            <a:xfrm>
              <a:off x="6167075" y="2057125"/>
              <a:ext cx="2236200" cy="15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Quicksand"/>
                  <a:ea typeface="Quicksand"/>
                  <a:cs typeface="Quicksand"/>
                  <a:sym typeface="Quicksand"/>
                </a:rPr>
                <a:t>Lorem ipsum dolor sit amet, consectetur adipiscing elit. Duis sit amet odio vel purus bibendum luctus. Morbi iaculis dapibus tristique. In hac habitasse platea dictumst. </a:t>
              </a:r>
              <a:endParaRPr sz="12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</p:grpSp>
      <p:grpSp>
        <p:nvGrpSpPr>
          <p:cNvPr id="845" name="Google Shape;845;p29"/>
          <p:cNvGrpSpPr/>
          <p:nvPr/>
        </p:nvGrpSpPr>
        <p:grpSpPr>
          <a:xfrm>
            <a:off x="0" y="1714811"/>
            <a:ext cx="3546900" cy="2084639"/>
            <a:chOff x="0" y="1189989"/>
            <a:chExt cx="3546900" cy="2413336"/>
          </a:xfrm>
        </p:grpSpPr>
        <p:sp>
          <p:nvSpPr>
            <p:cNvPr id="846" name="Google Shape;846;p29"/>
            <p:cNvSpPr/>
            <p:nvPr/>
          </p:nvSpPr>
          <p:spPr>
            <a:xfrm>
              <a:off x="0" y="1189989"/>
              <a:ext cx="3546900" cy="669000"/>
            </a:xfrm>
            <a:prstGeom prst="homePlate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FFFFFF"/>
                  </a:solidFill>
                  <a:latin typeface="Amatic SC"/>
                  <a:ea typeface="Amatic SC"/>
                  <a:cs typeface="Amatic SC"/>
                  <a:sym typeface="Amatic SC"/>
                </a:rPr>
                <a:t>Lorem 1</a:t>
              </a:r>
              <a:endParaRPr sz="2400">
                <a:solidFill>
                  <a:srgbClr val="FFFFFF"/>
                </a:solidFill>
                <a:latin typeface="Amatic SC"/>
                <a:ea typeface="Amatic SC"/>
                <a:cs typeface="Amatic SC"/>
                <a:sym typeface="Amatic SC"/>
              </a:endParaRPr>
            </a:p>
          </p:txBody>
        </p:sp>
        <p:sp>
          <p:nvSpPr>
            <p:cNvPr id="847" name="Google Shape;847;p29"/>
            <p:cNvSpPr txBox="1"/>
            <p:nvPr/>
          </p:nvSpPr>
          <p:spPr>
            <a:xfrm>
              <a:off x="655350" y="2057125"/>
              <a:ext cx="2236200" cy="15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Quicksand"/>
                  <a:ea typeface="Quicksand"/>
                  <a:cs typeface="Quicksand"/>
                  <a:sym typeface="Quicksand"/>
                </a:rPr>
                <a:t>Lorem ipsum dolor sit amet, consectetur adipiscing elit. Duis sit amet odio vel purus bibendum luctus. Morbi iaculis dapibus tristique. In hac habitasse platea dictumst.</a:t>
              </a:r>
              <a:endParaRPr sz="12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</p:grpSp>
      <p:grpSp>
        <p:nvGrpSpPr>
          <p:cNvPr id="848" name="Google Shape;848;p29"/>
          <p:cNvGrpSpPr/>
          <p:nvPr/>
        </p:nvGrpSpPr>
        <p:grpSpPr>
          <a:xfrm>
            <a:off x="2944204" y="1714626"/>
            <a:ext cx="3305700" cy="2084824"/>
            <a:chOff x="2944204" y="1189775"/>
            <a:chExt cx="3305700" cy="2413550"/>
          </a:xfrm>
        </p:grpSpPr>
        <p:sp>
          <p:nvSpPr>
            <p:cNvPr id="849" name="Google Shape;849;p29"/>
            <p:cNvSpPr/>
            <p:nvPr/>
          </p:nvSpPr>
          <p:spPr>
            <a:xfrm>
              <a:off x="2944204" y="1189775"/>
              <a:ext cx="3305700" cy="669000"/>
            </a:xfrm>
            <a:prstGeom prst="chevron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FFFFFF"/>
                  </a:solidFill>
                  <a:latin typeface="Amatic SC"/>
                  <a:ea typeface="Amatic SC"/>
                  <a:cs typeface="Amatic SC"/>
                  <a:sym typeface="Amatic SC"/>
                </a:rPr>
                <a:t>Lorem 2</a:t>
              </a:r>
              <a:endParaRPr sz="2400">
                <a:solidFill>
                  <a:srgbClr val="FFFFFF"/>
                </a:solidFill>
                <a:latin typeface="Amatic SC"/>
                <a:ea typeface="Amatic SC"/>
                <a:cs typeface="Amatic SC"/>
                <a:sym typeface="Amatic SC"/>
              </a:endParaRPr>
            </a:p>
          </p:txBody>
        </p:sp>
        <p:sp>
          <p:nvSpPr>
            <p:cNvPr id="850" name="Google Shape;850;p29"/>
            <p:cNvSpPr txBox="1"/>
            <p:nvPr/>
          </p:nvSpPr>
          <p:spPr>
            <a:xfrm>
              <a:off x="3478950" y="2057125"/>
              <a:ext cx="2236200" cy="15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Quicksand"/>
                  <a:ea typeface="Quicksand"/>
                  <a:cs typeface="Quicksand"/>
                  <a:sym typeface="Quicksand"/>
                </a:rPr>
                <a:t>Lorem ipsum dolor sit amet, consectetur adipiscing elit. Duis sit amet odio vel purus bibendum luctus. Morbi iaculis dapibus tristique. In hac habitasse platea dictumst.</a:t>
              </a:r>
              <a:endParaRPr sz="12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p30"/>
          <p:cNvSpPr txBox="1">
            <a:spLocks noGrp="1"/>
          </p:cNvSpPr>
          <p:nvPr>
            <p:ph type="title"/>
          </p:nvPr>
        </p:nvSpPr>
        <p:spPr>
          <a:xfrm>
            <a:off x="1028375" y="662026"/>
            <a:ext cx="7087200" cy="550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856" name="Google Shape;856;p30"/>
          <p:cNvSpPr txBox="1">
            <a:spLocks noGrp="1"/>
          </p:cNvSpPr>
          <p:nvPr>
            <p:ph type="body" idx="1"/>
          </p:nvPr>
        </p:nvSpPr>
        <p:spPr>
          <a:xfrm>
            <a:off x="1028375" y="1431000"/>
            <a:ext cx="2200500" cy="129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Is the color of gold, butter and ripe lemons. In the spectrum of visible light, yellow is found between green and orange.</a:t>
            </a:r>
            <a:endParaRPr sz="1100"/>
          </a:p>
        </p:txBody>
      </p:sp>
      <p:sp>
        <p:nvSpPr>
          <p:cNvPr id="857" name="Google Shape;857;p30"/>
          <p:cNvSpPr txBox="1">
            <a:spLocks noGrp="1"/>
          </p:cNvSpPr>
          <p:nvPr>
            <p:ph type="body" idx="2"/>
          </p:nvPr>
        </p:nvSpPr>
        <p:spPr>
          <a:xfrm>
            <a:off x="3439713" y="1431000"/>
            <a:ext cx="2200500" cy="129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Is the colour of the clear sky and the deep sea. It is located between violet and green on the optical spectrum.</a:t>
            </a:r>
            <a:endParaRPr sz="1100"/>
          </a:p>
        </p:txBody>
      </p:sp>
      <p:sp>
        <p:nvSpPr>
          <p:cNvPr id="858" name="Google Shape;858;p30"/>
          <p:cNvSpPr txBox="1">
            <a:spLocks noGrp="1"/>
          </p:cNvSpPr>
          <p:nvPr>
            <p:ph type="body" idx="3"/>
          </p:nvPr>
        </p:nvSpPr>
        <p:spPr>
          <a:xfrm>
            <a:off x="5851051" y="1431000"/>
            <a:ext cx="2200500" cy="129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Is the color of blood, and because of this it has historically been associated with sacrifice, danger and courage. </a:t>
            </a:r>
            <a:endParaRPr sz="11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859" name="Google Shape;859;p30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sp>
        <p:nvSpPr>
          <p:cNvPr id="860" name="Google Shape;860;p30"/>
          <p:cNvSpPr txBox="1">
            <a:spLocks noGrp="1"/>
          </p:cNvSpPr>
          <p:nvPr>
            <p:ph type="body" idx="1"/>
          </p:nvPr>
        </p:nvSpPr>
        <p:spPr>
          <a:xfrm>
            <a:off x="1028375" y="2802600"/>
            <a:ext cx="2200500" cy="129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Is the color of gold, butter and ripe lemons. In the spectrum of visible light, yellow is found between green and orange.</a:t>
            </a:r>
            <a:endParaRPr sz="1100"/>
          </a:p>
        </p:txBody>
      </p:sp>
      <p:sp>
        <p:nvSpPr>
          <p:cNvPr id="861" name="Google Shape;861;p30"/>
          <p:cNvSpPr txBox="1">
            <a:spLocks noGrp="1"/>
          </p:cNvSpPr>
          <p:nvPr>
            <p:ph type="body" idx="2"/>
          </p:nvPr>
        </p:nvSpPr>
        <p:spPr>
          <a:xfrm>
            <a:off x="3439713" y="2802600"/>
            <a:ext cx="2200500" cy="129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Is the colour of the clear sky and the deep sea. It is located between violet and green on the optical spectrum.</a:t>
            </a:r>
            <a:endParaRPr sz="1100"/>
          </a:p>
        </p:txBody>
      </p:sp>
      <p:sp>
        <p:nvSpPr>
          <p:cNvPr id="862" name="Google Shape;862;p30"/>
          <p:cNvSpPr txBox="1">
            <a:spLocks noGrp="1"/>
          </p:cNvSpPr>
          <p:nvPr>
            <p:ph type="body" idx="3"/>
          </p:nvPr>
        </p:nvSpPr>
        <p:spPr>
          <a:xfrm>
            <a:off x="5851051" y="2802600"/>
            <a:ext cx="2200500" cy="129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Is the color of blood, and because of this it has historically been associated with sacrifice, danger and courage. </a:t>
            </a:r>
            <a:endParaRPr sz="11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7" name="Google Shape;867;p31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2075" y="381000"/>
            <a:ext cx="4619808" cy="4043201"/>
          </a:xfrm>
          <a:prstGeom prst="rect">
            <a:avLst/>
          </a:prstGeom>
          <a:noFill/>
          <a:ln>
            <a:noFill/>
          </a:ln>
        </p:spPr>
      </p:pic>
      <p:sp>
        <p:nvSpPr>
          <p:cNvPr id="868" name="Google Shape;868;p31"/>
          <p:cNvSpPr txBox="1">
            <a:spLocks noGrp="1"/>
          </p:cNvSpPr>
          <p:nvPr>
            <p:ph type="body" idx="1"/>
          </p:nvPr>
        </p:nvSpPr>
        <p:spPr>
          <a:xfrm>
            <a:off x="1619425" y="4348000"/>
            <a:ext cx="5905200" cy="276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You can insert graphs from Excel or Google Sheets</a:t>
            </a:r>
            <a:endParaRPr/>
          </a:p>
        </p:txBody>
      </p:sp>
      <p:sp>
        <p:nvSpPr>
          <p:cNvPr id="869" name="Google Shape;869;p31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p32"/>
          <p:cNvSpPr txBox="1">
            <a:spLocks noGrp="1"/>
          </p:cNvSpPr>
          <p:nvPr>
            <p:ph type="body" idx="4294967295"/>
          </p:nvPr>
        </p:nvSpPr>
        <p:spPr>
          <a:xfrm>
            <a:off x="770550" y="3770431"/>
            <a:ext cx="7607100" cy="802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Amatic SC"/>
                <a:ea typeface="Amatic SC"/>
                <a:cs typeface="Amatic SC"/>
                <a:sym typeface="Amatic SC"/>
              </a:rPr>
              <a:t>Mobile project</a:t>
            </a:r>
            <a:endParaRPr sz="1800" b="1">
              <a:latin typeface="Amatic SC"/>
              <a:ea typeface="Amatic SC"/>
              <a:cs typeface="Amatic SC"/>
              <a:sym typeface="Amatic S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Show and explain your web, app or software projects using these gadget templates.</a:t>
            </a:r>
            <a:endParaRPr sz="1400"/>
          </a:p>
        </p:txBody>
      </p:sp>
      <p:sp>
        <p:nvSpPr>
          <p:cNvPr id="875" name="Google Shape;875;p32"/>
          <p:cNvSpPr/>
          <p:nvPr/>
        </p:nvSpPr>
        <p:spPr>
          <a:xfrm>
            <a:off x="3850940" y="688752"/>
            <a:ext cx="1446300" cy="25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Place your screenshot here</a:t>
            </a:r>
            <a:endParaRPr sz="1000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876" name="Google Shape;876;p32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25</a:t>
            </a:fld>
            <a:endParaRPr>
              <a:solidFill>
                <a:schemeClr val="lt1"/>
              </a:solidFill>
            </a:endParaRPr>
          </a:p>
        </p:txBody>
      </p:sp>
      <p:grpSp>
        <p:nvGrpSpPr>
          <p:cNvPr id="877" name="Google Shape;877;p32"/>
          <p:cNvGrpSpPr/>
          <p:nvPr/>
        </p:nvGrpSpPr>
        <p:grpSpPr>
          <a:xfrm>
            <a:off x="3808363" y="391726"/>
            <a:ext cx="1527276" cy="3167872"/>
            <a:chOff x="2547150" y="238125"/>
            <a:chExt cx="2525675" cy="5238750"/>
          </a:xfrm>
        </p:grpSpPr>
        <p:sp>
          <p:nvSpPr>
            <p:cNvPr id="878" name="Google Shape;878;p32"/>
            <p:cNvSpPr/>
            <p:nvPr/>
          </p:nvSpPr>
          <p:spPr>
            <a:xfrm>
              <a:off x="2547150" y="238125"/>
              <a:ext cx="2525675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32"/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32"/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32"/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Google Shape;886;p33"/>
          <p:cNvSpPr/>
          <p:nvPr/>
        </p:nvSpPr>
        <p:spPr>
          <a:xfrm>
            <a:off x="3615022" y="776287"/>
            <a:ext cx="1907700" cy="25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Place your screenshot here</a:t>
            </a:r>
            <a:endParaRPr sz="1000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887" name="Google Shape;887;p33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26</a:t>
            </a:fld>
            <a:endParaRPr>
              <a:solidFill>
                <a:schemeClr val="lt1"/>
              </a:solidFill>
            </a:endParaRPr>
          </a:p>
        </p:txBody>
      </p:sp>
      <p:grpSp>
        <p:nvGrpSpPr>
          <p:cNvPr id="888" name="Google Shape;888;p33"/>
          <p:cNvGrpSpPr/>
          <p:nvPr/>
        </p:nvGrpSpPr>
        <p:grpSpPr>
          <a:xfrm>
            <a:off x="3567559" y="493428"/>
            <a:ext cx="2008851" cy="3099768"/>
            <a:chOff x="2112475" y="238125"/>
            <a:chExt cx="3395050" cy="5238750"/>
          </a:xfrm>
        </p:grpSpPr>
        <p:sp>
          <p:nvSpPr>
            <p:cNvPr id="889" name="Google Shape;889;p33"/>
            <p:cNvSpPr/>
            <p:nvPr/>
          </p:nvSpPr>
          <p:spPr>
            <a:xfrm>
              <a:off x="2112475" y="238125"/>
              <a:ext cx="3395050" cy="5238750"/>
            </a:xfrm>
            <a:custGeom>
              <a:avLst/>
              <a:gdLst/>
              <a:ahLst/>
              <a:cxnLst/>
              <a:rect l="l" t="t" r="r" b="b"/>
              <a:pathLst>
                <a:path w="135802" h="209550" extrusionOk="0">
                  <a:moveTo>
                    <a:pt x="132205" y="18886"/>
                  </a:moveTo>
                  <a:lnTo>
                    <a:pt x="132205" y="190364"/>
                  </a:lnTo>
                  <a:lnTo>
                    <a:pt x="3597" y="190364"/>
                  </a:lnTo>
                  <a:lnTo>
                    <a:pt x="3597" y="18886"/>
                  </a:lnTo>
                  <a:close/>
                  <a:moveTo>
                    <a:pt x="8019" y="0"/>
                  </a:moveTo>
                  <a:lnTo>
                    <a:pt x="7270" y="75"/>
                  </a:lnTo>
                  <a:lnTo>
                    <a:pt x="6445" y="150"/>
                  </a:lnTo>
                  <a:lnTo>
                    <a:pt x="5696" y="375"/>
                  </a:lnTo>
                  <a:lnTo>
                    <a:pt x="4946" y="600"/>
                  </a:lnTo>
                  <a:lnTo>
                    <a:pt x="4197" y="974"/>
                  </a:lnTo>
                  <a:lnTo>
                    <a:pt x="3522" y="1349"/>
                  </a:lnTo>
                  <a:lnTo>
                    <a:pt x="2923" y="1874"/>
                  </a:lnTo>
                  <a:lnTo>
                    <a:pt x="2323" y="2323"/>
                  </a:lnTo>
                  <a:lnTo>
                    <a:pt x="1874" y="2923"/>
                  </a:lnTo>
                  <a:lnTo>
                    <a:pt x="1349" y="3522"/>
                  </a:lnTo>
                  <a:lnTo>
                    <a:pt x="974" y="4197"/>
                  </a:lnTo>
                  <a:lnTo>
                    <a:pt x="600" y="4946"/>
                  </a:lnTo>
                  <a:lnTo>
                    <a:pt x="375" y="5696"/>
                  </a:lnTo>
                  <a:lnTo>
                    <a:pt x="150" y="6445"/>
                  </a:lnTo>
                  <a:lnTo>
                    <a:pt x="75" y="7270"/>
                  </a:lnTo>
                  <a:lnTo>
                    <a:pt x="0" y="8019"/>
                  </a:lnTo>
                  <a:lnTo>
                    <a:pt x="0" y="201531"/>
                  </a:lnTo>
                  <a:lnTo>
                    <a:pt x="75" y="202280"/>
                  </a:lnTo>
                  <a:lnTo>
                    <a:pt x="150" y="203105"/>
                  </a:lnTo>
                  <a:lnTo>
                    <a:pt x="375" y="203854"/>
                  </a:lnTo>
                  <a:lnTo>
                    <a:pt x="600" y="204604"/>
                  </a:lnTo>
                  <a:lnTo>
                    <a:pt x="974" y="205353"/>
                  </a:lnTo>
                  <a:lnTo>
                    <a:pt x="1349" y="206028"/>
                  </a:lnTo>
                  <a:lnTo>
                    <a:pt x="1874" y="206627"/>
                  </a:lnTo>
                  <a:lnTo>
                    <a:pt x="2323" y="207227"/>
                  </a:lnTo>
                  <a:lnTo>
                    <a:pt x="2923" y="207676"/>
                  </a:lnTo>
                  <a:lnTo>
                    <a:pt x="3522" y="208201"/>
                  </a:lnTo>
                  <a:lnTo>
                    <a:pt x="4197" y="208576"/>
                  </a:lnTo>
                  <a:lnTo>
                    <a:pt x="4946" y="208950"/>
                  </a:lnTo>
                  <a:lnTo>
                    <a:pt x="5696" y="209175"/>
                  </a:lnTo>
                  <a:lnTo>
                    <a:pt x="6445" y="209400"/>
                  </a:lnTo>
                  <a:lnTo>
                    <a:pt x="7270" y="209475"/>
                  </a:lnTo>
                  <a:lnTo>
                    <a:pt x="8019" y="209550"/>
                  </a:lnTo>
                  <a:lnTo>
                    <a:pt x="127783" y="209550"/>
                  </a:lnTo>
                  <a:lnTo>
                    <a:pt x="128532" y="209475"/>
                  </a:lnTo>
                  <a:lnTo>
                    <a:pt x="129357" y="209400"/>
                  </a:lnTo>
                  <a:lnTo>
                    <a:pt x="130106" y="209175"/>
                  </a:lnTo>
                  <a:lnTo>
                    <a:pt x="130856" y="208950"/>
                  </a:lnTo>
                  <a:lnTo>
                    <a:pt x="131605" y="208576"/>
                  </a:lnTo>
                  <a:lnTo>
                    <a:pt x="132280" y="208201"/>
                  </a:lnTo>
                  <a:lnTo>
                    <a:pt x="132879" y="207676"/>
                  </a:lnTo>
                  <a:lnTo>
                    <a:pt x="133479" y="207227"/>
                  </a:lnTo>
                  <a:lnTo>
                    <a:pt x="133928" y="206627"/>
                  </a:lnTo>
                  <a:lnTo>
                    <a:pt x="134453" y="206028"/>
                  </a:lnTo>
                  <a:lnTo>
                    <a:pt x="134828" y="205353"/>
                  </a:lnTo>
                  <a:lnTo>
                    <a:pt x="135202" y="204604"/>
                  </a:lnTo>
                  <a:lnTo>
                    <a:pt x="135427" y="203854"/>
                  </a:lnTo>
                  <a:lnTo>
                    <a:pt x="135652" y="203105"/>
                  </a:lnTo>
                  <a:lnTo>
                    <a:pt x="135727" y="202280"/>
                  </a:lnTo>
                  <a:lnTo>
                    <a:pt x="135802" y="201531"/>
                  </a:lnTo>
                  <a:lnTo>
                    <a:pt x="135802" y="8019"/>
                  </a:lnTo>
                  <a:lnTo>
                    <a:pt x="135727" y="7270"/>
                  </a:lnTo>
                  <a:lnTo>
                    <a:pt x="135652" y="6445"/>
                  </a:lnTo>
                  <a:lnTo>
                    <a:pt x="135427" y="5696"/>
                  </a:lnTo>
                  <a:lnTo>
                    <a:pt x="135202" y="4946"/>
                  </a:lnTo>
                  <a:lnTo>
                    <a:pt x="134828" y="4197"/>
                  </a:lnTo>
                  <a:lnTo>
                    <a:pt x="134453" y="3522"/>
                  </a:lnTo>
                  <a:lnTo>
                    <a:pt x="133928" y="2923"/>
                  </a:lnTo>
                  <a:lnTo>
                    <a:pt x="133479" y="2323"/>
                  </a:lnTo>
                  <a:lnTo>
                    <a:pt x="132879" y="1874"/>
                  </a:lnTo>
                  <a:lnTo>
                    <a:pt x="132280" y="1349"/>
                  </a:lnTo>
                  <a:lnTo>
                    <a:pt x="131605" y="974"/>
                  </a:lnTo>
                  <a:lnTo>
                    <a:pt x="130856" y="600"/>
                  </a:lnTo>
                  <a:lnTo>
                    <a:pt x="130106" y="375"/>
                  </a:lnTo>
                  <a:lnTo>
                    <a:pt x="129357" y="150"/>
                  </a:lnTo>
                  <a:lnTo>
                    <a:pt x="128532" y="75"/>
                  </a:lnTo>
                  <a:lnTo>
                    <a:pt x="1277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33"/>
            <p:cNvSpPr/>
            <p:nvPr/>
          </p:nvSpPr>
          <p:spPr>
            <a:xfrm>
              <a:off x="3671350" y="5147100"/>
              <a:ext cx="279175" cy="179900"/>
            </a:xfrm>
            <a:custGeom>
              <a:avLst/>
              <a:gdLst/>
              <a:ahLst/>
              <a:cxnLst/>
              <a:rect l="l" t="t" r="r" b="b"/>
              <a:pathLst>
                <a:path w="11167" h="7196" extrusionOk="0">
                  <a:moveTo>
                    <a:pt x="3597" y="0"/>
                  </a:moveTo>
                  <a:lnTo>
                    <a:pt x="2848" y="75"/>
                  </a:lnTo>
                  <a:lnTo>
                    <a:pt x="2173" y="300"/>
                  </a:lnTo>
                  <a:lnTo>
                    <a:pt x="1574" y="600"/>
                  </a:lnTo>
                  <a:lnTo>
                    <a:pt x="1049" y="1050"/>
                  </a:lnTo>
                  <a:lnTo>
                    <a:pt x="600" y="1574"/>
                  </a:lnTo>
                  <a:lnTo>
                    <a:pt x="300" y="2174"/>
                  </a:lnTo>
                  <a:lnTo>
                    <a:pt x="75" y="2848"/>
                  </a:lnTo>
                  <a:lnTo>
                    <a:pt x="0" y="3598"/>
                  </a:lnTo>
                  <a:lnTo>
                    <a:pt x="75" y="4347"/>
                  </a:lnTo>
                  <a:lnTo>
                    <a:pt x="300" y="5022"/>
                  </a:lnTo>
                  <a:lnTo>
                    <a:pt x="600" y="5621"/>
                  </a:lnTo>
                  <a:lnTo>
                    <a:pt x="1049" y="6146"/>
                  </a:lnTo>
                  <a:lnTo>
                    <a:pt x="1574" y="6596"/>
                  </a:lnTo>
                  <a:lnTo>
                    <a:pt x="2173" y="6896"/>
                  </a:lnTo>
                  <a:lnTo>
                    <a:pt x="2848" y="7120"/>
                  </a:lnTo>
                  <a:lnTo>
                    <a:pt x="3597" y="7195"/>
                  </a:lnTo>
                  <a:lnTo>
                    <a:pt x="7644" y="7195"/>
                  </a:lnTo>
                  <a:lnTo>
                    <a:pt x="8319" y="7120"/>
                  </a:lnTo>
                  <a:lnTo>
                    <a:pt x="8994" y="6896"/>
                  </a:lnTo>
                  <a:lnTo>
                    <a:pt x="9593" y="6596"/>
                  </a:lnTo>
                  <a:lnTo>
                    <a:pt x="10118" y="6146"/>
                  </a:lnTo>
                  <a:lnTo>
                    <a:pt x="10567" y="5621"/>
                  </a:lnTo>
                  <a:lnTo>
                    <a:pt x="10867" y="5022"/>
                  </a:lnTo>
                  <a:lnTo>
                    <a:pt x="11092" y="4347"/>
                  </a:lnTo>
                  <a:lnTo>
                    <a:pt x="11167" y="3598"/>
                  </a:lnTo>
                  <a:lnTo>
                    <a:pt x="11092" y="2848"/>
                  </a:lnTo>
                  <a:lnTo>
                    <a:pt x="10867" y="2174"/>
                  </a:lnTo>
                  <a:lnTo>
                    <a:pt x="10567" y="1574"/>
                  </a:lnTo>
                  <a:lnTo>
                    <a:pt x="10118" y="1050"/>
                  </a:lnTo>
                  <a:lnTo>
                    <a:pt x="9593" y="600"/>
                  </a:lnTo>
                  <a:lnTo>
                    <a:pt x="8994" y="300"/>
                  </a:lnTo>
                  <a:lnTo>
                    <a:pt x="8319" y="75"/>
                  </a:lnTo>
                  <a:lnTo>
                    <a:pt x="764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33"/>
            <p:cNvSpPr/>
            <p:nvPr/>
          </p:nvSpPr>
          <p:spPr>
            <a:xfrm>
              <a:off x="3650725" y="446100"/>
              <a:ext cx="54375" cy="54350"/>
            </a:xfrm>
            <a:custGeom>
              <a:avLst/>
              <a:gdLst/>
              <a:ahLst/>
              <a:cxnLst/>
              <a:rect l="l" t="t" r="r" b="b"/>
              <a:pathLst>
                <a:path w="2175" h="2174" extrusionOk="0">
                  <a:moveTo>
                    <a:pt x="1125" y="0"/>
                  </a:moveTo>
                  <a:lnTo>
                    <a:pt x="825" y="75"/>
                  </a:lnTo>
                  <a:lnTo>
                    <a:pt x="675" y="75"/>
                  </a:lnTo>
                  <a:lnTo>
                    <a:pt x="450" y="225"/>
                  </a:lnTo>
                  <a:lnTo>
                    <a:pt x="300" y="300"/>
                  </a:lnTo>
                  <a:lnTo>
                    <a:pt x="225" y="525"/>
                  </a:lnTo>
                  <a:lnTo>
                    <a:pt x="76" y="675"/>
                  </a:lnTo>
                  <a:lnTo>
                    <a:pt x="1" y="824"/>
                  </a:lnTo>
                  <a:lnTo>
                    <a:pt x="1" y="1124"/>
                  </a:lnTo>
                  <a:lnTo>
                    <a:pt x="1" y="1349"/>
                  </a:lnTo>
                  <a:lnTo>
                    <a:pt x="76" y="1499"/>
                  </a:lnTo>
                  <a:lnTo>
                    <a:pt x="225" y="1649"/>
                  </a:lnTo>
                  <a:lnTo>
                    <a:pt x="300" y="1874"/>
                  </a:lnTo>
                  <a:lnTo>
                    <a:pt x="450" y="2024"/>
                  </a:lnTo>
                  <a:lnTo>
                    <a:pt x="675" y="2099"/>
                  </a:lnTo>
                  <a:lnTo>
                    <a:pt x="825" y="2173"/>
                  </a:lnTo>
                  <a:lnTo>
                    <a:pt x="1275" y="2173"/>
                  </a:lnTo>
                  <a:lnTo>
                    <a:pt x="1500" y="2099"/>
                  </a:lnTo>
                  <a:lnTo>
                    <a:pt x="1649" y="2024"/>
                  </a:lnTo>
                  <a:lnTo>
                    <a:pt x="1799" y="1874"/>
                  </a:lnTo>
                  <a:lnTo>
                    <a:pt x="1949" y="1649"/>
                  </a:lnTo>
                  <a:lnTo>
                    <a:pt x="2099" y="1499"/>
                  </a:lnTo>
                  <a:lnTo>
                    <a:pt x="2099" y="1349"/>
                  </a:lnTo>
                  <a:lnTo>
                    <a:pt x="2174" y="1124"/>
                  </a:lnTo>
                  <a:lnTo>
                    <a:pt x="2099" y="824"/>
                  </a:lnTo>
                  <a:lnTo>
                    <a:pt x="2099" y="675"/>
                  </a:lnTo>
                  <a:lnTo>
                    <a:pt x="1949" y="525"/>
                  </a:lnTo>
                  <a:lnTo>
                    <a:pt x="1799" y="300"/>
                  </a:lnTo>
                  <a:lnTo>
                    <a:pt x="1649" y="225"/>
                  </a:lnTo>
                  <a:lnTo>
                    <a:pt x="1500" y="75"/>
                  </a:lnTo>
                  <a:lnTo>
                    <a:pt x="1275" y="75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33"/>
            <p:cNvSpPr/>
            <p:nvPr/>
          </p:nvSpPr>
          <p:spPr>
            <a:xfrm>
              <a:off x="3761275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4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0" y="1200"/>
                  </a:lnTo>
                  <a:lnTo>
                    <a:pt x="75" y="1575"/>
                  </a:lnTo>
                  <a:lnTo>
                    <a:pt x="0" y="2024"/>
                  </a:lnTo>
                  <a:lnTo>
                    <a:pt x="75" y="2399"/>
                  </a:lnTo>
                  <a:lnTo>
                    <a:pt x="150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4" y="3973"/>
                  </a:lnTo>
                  <a:lnTo>
                    <a:pt x="2399" y="3973"/>
                  </a:lnTo>
                  <a:lnTo>
                    <a:pt x="2773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3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3" name="Google Shape;893;p33"/>
          <p:cNvSpPr txBox="1">
            <a:spLocks noGrp="1"/>
          </p:cNvSpPr>
          <p:nvPr>
            <p:ph type="body" idx="4294967295"/>
          </p:nvPr>
        </p:nvSpPr>
        <p:spPr>
          <a:xfrm>
            <a:off x="770550" y="3770431"/>
            <a:ext cx="7607100" cy="802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Amatic SC"/>
                <a:ea typeface="Amatic SC"/>
                <a:cs typeface="Amatic SC"/>
                <a:sym typeface="Amatic SC"/>
              </a:rPr>
              <a:t>Tablet project</a:t>
            </a:r>
            <a:endParaRPr sz="1800" b="1">
              <a:latin typeface="Amatic SC"/>
              <a:ea typeface="Amatic SC"/>
              <a:cs typeface="Amatic SC"/>
              <a:sym typeface="Amatic S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Show and explain your web, app or software projects using these gadget templates.</a:t>
            </a:r>
            <a:endParaRPr sz="14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p34"/>
          <p:cNvSpPr/>
          <p:nvPr/>
        </p:nvSpPr>
        <p:spPr>
          <a:xfrm>
            <a:off x="2805750" y="1028650"/>
            <a:ext cx="3532500" cy="224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Place your screenshot here</a:t>
            </a:r>
            <a:endParaRPr sz="1000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899" name="Google Shape;899;p34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27</a:t>
            </a:fld>
            <a:endParaRPr>
              <a:solidFill>
                <a:schemeClr val="lt1"/>
              </a:solidFill>
            </a:endParaRPr>
          </a:p>
        </p:txBody>
      </p:sp>
      <p:grpSp>
        <p:nvGrpSpPr>
          <p:cNvPr id="900" name="Google Shape;900;p34"/>
          <p:cNvGrpSpPr/>
          <p:nvPr/>
        </p:nvGrpSpPr>
        <p:grpSpPr>
          <a:xfrm>
            <a:off x="2300899" y="888867"/>
            <a:ext cx="4542205" cy="2661224"/>
            <a:chOff x="1177450" y="241631"/>
            <a:chExt cx="6173152" cy="3616776"/>
          </a:xfrm>
        </p:grpSpPr>
        <p:sp>
          <p:nvSpPr>
            <p:cNvPr id="901" name="Google Shape;901;p34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2" name="Google Shape;902;p34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3" name="Google Shape;903;p34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4" name="Google Shape;904;p34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30485C">
                <a:alpha val="201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05" name="Google Shape;905;p34"/>
          <p:cNvSpPr txBox="1">
            <a:spLocks noGrp="1"/>
          </p:cNvSpPr>
          <p:nvPr>
            <p:ph type="body" idx="4294967295"/>
          </p:nvPr>
        </p:nvSpPr>
        <p:spPr>
          <a:xfrm>
            <a:off x="770550" y="3770431"/>
            <a:ext cx="7607100" cy="802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Amatic SC"/>
                <a:ea typeface="Amatic SC"/>
                <a:cs typeface="Amatic SC"/>
                <a:sym typeface="Amatic SC"/>
              </a:rPr>
              <a:t>Desktop project</a:t>
            </a:r>
            <a:endParaRPr sz="1800" b="1">
              <a:latin typeface="Amatic SC"/>
              <a:ea typeface="Amatic SC"/>
              <a:cs typeface="Amatic SC"/>
              <a:sym typeface="Amatic S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Show and explain your web, app or software projects using these gadget templates.</a:t>
            </a:r>
            <a:endParaRPr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Google Shape;910;p35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sp>
        <p:nvSpPr>
          <p:cNvPr id="911" name="Google Shape;911;p35"/>
          <p:cNvSpPr txBox="1">
            <a:spLocks noGrp="1"/>
          </p:cNvSpPr>
          <p:nvPr>
            <p:ph type="ctrTitle" idx="4294967295"/>
          </p:nvPr>
        </p:nvSpPr>
        <p:spPr>
          <a:xfrm>
            <a:off x="1392600" y="2140129"/>
            <a:ext cx="6593700" cy="8610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accent2"/>
                </a:solidFill>
              </a:rPr>
              <a:t>THANKS!</a:t>
            </a:r>
            <a:endParaRPr sz="6000">
              <a:solidFill>
                <a:schemeClr val="accent2"/>
              </a:solidFill>
            </a:endParaRPr>
          </a:p>
        </p:txBody>
      </p:sp>
      <p:sp>
        <p:nvSpPr>
          <p:cNvPr id="912" name="Google Shape;912;p35"/>
          <p:cNvSpPr txBox="1">
            <a:spLocks noGrp="1"/>
          </p:cNvSpPr>
          <p:nvPr>
            <p:ph type="subTitle" idx="4294967295"/>
          </p:nvPr>
        </p:nvSpPr>
        <p:spPr>
          <a:xfrm>
            <a:off x="1392600" y="3001134"/>
            <a:ext cx="6593700" cy="1015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/>
              <a:t>Any questions?</a:t>
            </a:r>
            <a:endParaRPr sz="18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You can find me at @username &amp; user@mail.me</a:t>
            </a:r>
            <a:endParaRPr sz="1800" b="1"/>
          </a:p>
        </p:txBody>
      </p:sp>
      <p:sp>
        <p:nvSpPr>
          <p:cNvPr id="913" name="Google Shape;913;p35"/>
          <p:cNvSpPr/>
          <p:nvPr/>
        </p:nvSpPr>
        <p:spPr>
          <a:xfrm>
            <a:off x="4039248" y="927032"/>
            <a:ext cx="1300413" cy="1149787"/>
          </a:xfrm>
          <a:custGeom>
            <a:avLst/>
            <a:gdLst/>
            <a:ahLst/>
            <a:cxnLst/>
            <a:rect l="l" t="t" r="r" b="b"/>
            <a:pathLst>
              <a:path w="17228" h="15233" extrusionOk="0">
                <a:moveTo>
                  <a:pt x="3918" y="535"/>
                </a:moveTo>
                <a:lnTo>
                  <a:pt x="4380" y="584"/>
                </a:lnTo>
                <a:lnTo>
                  <a:pt x="4842" y="657"/>
                </a:lnTo>
                <a:lnTo>
                  <a:pt x="5280" y="779"/>
                </a:lnTo>
                <a:lnTo>
                  <a:pt x="5767" y="973"/>
                </a:lnTo>
                <a:lnTo>
                  <a:pt x="6253" y="1192"/>
                </a:lnTo>
                <a:lnTo>
                  <a:pt x="6716" y="1436"/>
                </a:lnTo>
                <a:lnTo>
                  <a:pt x="7154" y="1728"/>
                </a:lnTo>
                <a:lnTo>
                  <a:pt x="7446" y="1898"/>
                </a:lnTo>
                <a:lnTo>
                  <a:pt x="7762" y="2117"/>
                </a:lnTo>
                <a:lnTo>
                  <a:pt x="7908" y="2239"/>
                </a:lnTo>
                <a:lnTo>
                  <a:pt x="8054" y="2385"/>
                </a:lnTo>
                <a:lnTo>
                  <a:pt x="8200" y="2531"/>
                </a:lnTo>
                <a:lnTo>
                  <a:pt x="8297" y="2677"/>
                </a:lnTo>
                <a:lnTo>
                  <a:pt x="8297" y="2774"/>
                </a:lnTo>
                <a:lnTo>
                  <a:pt x="8297" y="2847"/>
                </a:lnTo>
                <a:lnTo>
                  <a:pt x="8346" y="2920"/>
                </a:lnTo>
                <a:lnTo>
                  <a:pt x="8395" y="2993"/>
                </a:lnTo>
                <a:lnTo>
                  <a:pt x="8395" y="3115"/>
                </a:lnTo>
                <a:lnTo>
                  <a:pt x="8419" y="3188"/>
                </a:lnTo>
                <a:lnTo>
                  <a:pt x="8468" y="3212"/>
                </a:lnTo>
                <a:lnTo>
                  <a:pt x="8541" y="3212"/>
                </a:lnTo>
                <a:lnTo>
                  <a:pt x="8589" y="3188"/>
                </a:lnTo>
                <a:lnTo>
                  <a:pt x="8711" y="3066"/>
                </a:lnTo>
                <a:lnTo>
                  <a:pt x="8784" y="2920"/>
                </a:lnTo>
                <a:lnTo>
                  <a:pt x="8833" y="2774"/>
                </a:lnTo>
                <a:lnTo>
                  <a:pt x="8808" y="2628"/>
                </a:lnTo>
                <a:lnTo>
                  <a:pt x="8930" y="2482"/>
                </a:lnTo>
                <a:lnTo>
                  <a:pt x="9076" y="2360"/>
                </a:lnTo>
                <a:lnTo>
                  <a:pt x="9441" y="2093"/>
                </a:lnTo>
                <a:lnTo>
                  <a:pt x="10001" y="1728"/>
                </a:lnTo>
                <a:lnTo>
                  <a:pt x="10439" y="1460"/>
                </a:lnTo>
                <a:lnTo>
                  <a:pt x="10925" y="1192"/>
                </a:lnTo>
                <a:lnTo>
                  <a:pt x="11412" y="949"/>
                </a:lnTo>
                <a:lnTo>
                  <a:pt x="11899" y="754"/>
                </a:lnTo>
                <a:lnTo>
                  <a:pt x="12045" y="681"/>
                </a:lnTo>
                <a:lnTo>
                  <a:pt x="12215" y="657"/>
                </a:lnTo>
                <a:lnTo>
                  <a:pt x="12580" y="608"/>
                </a:lnTo>
                <a:lnTo>
                  <a:pt x="12945" y="633"/>
                </a:lnTo>
                <a:lnTo>
                  <a:pt x="13286" y="633"/>
                </a:lnTo>
                <a:lnTo>
                  <a:pt x="13626" y="657"/>
                </a:lnTo>
                <a:lnTo>
                  <a:pt x="13967" y="730"/>
                </a:lnTo>
                <a:lnTo>
                  <a:pt x="14283" y="803"/>
                </a:lnTo>
                <a:lnTo>
                  <a:pt x="14599" y="925"/>
                </a:lnTo>
                <a:lnTo>
                  <a:pt x="14551" y="998"/>
                </a:lnTo>
                <a:lnTo>
                  <a:pt x="14526" y="1095"/>
                </a:lnTo>
                <a:lnTo>
                  <a:pt x="14551" y="1144"/>
                </a:lnTo>
                <a:lnTo>
                  <a:pt x="14575" y="1192"/>
                </a:lnTo>
                <a:lnTo>
                  <a:pt x="14624" y="1217"/>
                </a:lnTo>
                <a:lnTo>
                  <a:pt x="14672" y="1217"/>
                </a:lnTo>
                <a:lnTo>
                  <a:pt x="14770" y="1168"/>
                </a:lnTo>
                <a:lnTo>
                  <a:pt x="14867" y="1119"/>
                </a:lnTo>
                <a:lnTo>
                  <a:pt x="14964" y="1095"/>
                </a:lnTo>
                <a:lnTo>
                  <a:pt x="15135" y="1192"/>
                </a:lnTo>
                <a:lnTo>
                  <a:pt x="15062" y="1265"/>
                </a:lnTo>
                <a:lnTo>
                  <a:pt x="15013" y="1338"/>
                </a:lnTo>
                <a:lnTo>
                  <a:pt x="15013" y="1436"/>
                </a:lnTo>
                <a:lnTo>
                  <a:pt x="15037" y="1509"/>
                </a:lnTo>
                <a:lnTo>
                  <a:pt x="15110" y="1533"/>
                </a:lnTo>
                <a:lnTo>
                  <a:pt x="15208" y="1533"/>
                </a:lnTo>
                <a:lnTo>
                  <a:pt x="15427" y="1411"/>
                </a:lnTo>
                <a:lnTo>
                  <a:pt x="15573" y="1509"/>
                </a:lnTo>
                <a:lnTo>
                  <a:pt x="15451" y="1679"/>
                </a:lnTo>
                <a:lnTo>
                  <a:pt x="15378" y="1849"/>
                </a:lnTo>
                <a:lnTo>
                  <a:pt x="15378" y="1995"/>
                </a:lnTo>
                <a:lnTo>
                  <a:pt x="15378" y="2044"/>
                </a:lnTo>
                <a:lnTo>
                  <a:pt x="15427" y="2068"/>
                </a:lnTo>
                <a:lnTo>
                  <a:pt x="15524" y="2068"/>
                </a:lnTo>
                <a:lnTo>
                  <a:pt x="15597" y="2020"/>
                </a:lnTo>
                <a:lnTo>
                  <a:pt x="15743" y="1898"/>
                </a:lnTo>
                <a:lnTo>
                  <a:pt x="15840" y="1801"/>
                </a:lnTo>
                <a:lnTo>
                  <a:pt x="15986" y="1971"/>
                </a:lnTo>
                <a:lnTo>
                  <a:pt x="15865" y="2093"/>
                </a:lnTo>
                <a:lnTo>
                  <a:pt x="15767" y="2239"/>
                </a:lnTo>
                <a:lnTo>
                  <a:pt x="15694" y="2385"/>
                </a:lnTo>
                <a:lnTo>
                  <a:pt x="15670" y="2458"/>
                </a:lnTo>
                <a:lnTo>
                  <a:pt x="15670" y="2531"/>
                </a:lnTo>
                <a:lnTo>
                  <a:pt x="15719" y="2506"/>
                </a:lnTo>
                <a:lnTo>
                  <a:pt x="15792" y="2482"/>
                </a:lnTo>
                <a:lnTo>
                  <a:pt x="15889" y="2433"/>
                </a:lnTo>
                <a:lnTo>
                  <a:pt x="15986" y="2360"/>
                </a:lnTo>
                <a:lnTo>
                  <a:pt x="16157" y="2239"/>
                </a:lnTo>
                <a:lnTo>
                  <a:pt x="16327" y="2579"/>
                </a:lnTo>
                <a:lnTo>
                  <a:pt x="16157" y="2701"/>
                </a:lnTo>
                <a:lnTo>
                  <a:pt x="15913" y="2944"/>
                </a:lnTo>
                <a:lnTo>
                  <a:pt x="15792" y="3066"/>
                </a:lnTo>
                <a:lnTo>
                  <a:pt x="15694" y="3212"/>
                </a:lnTo>
                <a:lnTo>
                  <a:pt x="15694" y="3261"/>
                </a:lnTo>
                <a:lnTo>
                  <a:pt x="15694" y="3309"/>
                </a:lnTo>
                <a:lnTo>
                  <a:pt x="15743" y="3334"/>
                </a:lnTo>
                <a:lnTo>
                  <a:pt x="15792" y="3334"/>
                </a:lnTo>
                <a:lnTo>
                  <a:pt x="15938" y="3285"/>
                </a:lnTo>
                <a:lnTo>
                  <a:pt x="16059" y="3212"/>
                </a:lnTo>
                <a:lnTo>
                  <a:pt x="16327" y="3017"/>
                </a:lnTo>
                <a:lnTo>
                  <a:pt x="16449" y="2944"/>
                </a:lnTo>
                <a:lnTo>
                  <a:pt x="16570" y="3431"/>
                </a:lnTo>
                <a:lnTo>
                  <a:pt x="16497" y="3480"/>
                </a:lnTo>
                <a:lnTo>
                  <a:pt x="16400" y="3553"/>
                </a:lnTo>
                <a:lnTo>
                  <a:pt x="16303" y="3650"/>
                </a:lnTo>
                <a:lnTo>
                  <a:pt x="16181" y="3747"/>
                </a:lnTo>
                <a:lnTo>
                  <a:pt x="15962" y="3893"/>
                </a:lnTo>
                <a:lnTo>
                  <a:pt x="15889" y="3991"/>
                </a:lnTo>
                <a:lnTo>
                  <a:pt x="15816" y="4112"/>
                </a:lnTo>
                <a:lnTo>
                  <a:pt x="15792" y="4137"/>
                </a:lnTo>
                <a:lnTo>
                  <a:pt x="15816" y="4185"/>
                </a:lnTo>
                <a:lnTo>
                  <a:pt x="15865" y="4210"/>
                </a:lnTo>
                <a:lnTo>
                  <a:pt x="15889" y="4185"/>
                </a:lnTo>
                <a:lnTo>
                  <a:pt x="16254" y="4064"/>
                </a:lnTo>
                <a:lnTo>
                  <a:pt x="16449" y="3966"/>
                </a:lnTo>
                <a:lnTo>
                  <a:pt x="16643" y="3869"/>
                </a:lnTo>
                <a:lnTo>
                  <a:pt x="16643" y="4039"/>
                </a:lnTo>
                <a:lnTo>
                  <a:pt x="16668" y="4185"/>
                </a:lnTo>
                <a:lnTo>
                  <a:pt x="16546" y="4234"/>
                </a:lnTo>
                <a:lnTo>
                  <a:pt x="16424" y="4283"/>
                </a:lnTo>
                <a:lnTo>
                  <a:pt x="16205" y="4404"/>
                </a:lnTo>
                <a:lnTo>
                  <a:pt x="15962" y="4575"/>
                </a:lnTo>
                <a:lnTo>
                  <a:pt x="15840" y="4672"/>
                </a:lnTo>
                <a:lnTo>
                  <a:pt x="15719" y="4769"/>
                </a:lnTo>
                <a:lnTo>
                  <a:pt x="15719" y="4842"/>
                </a:lnTo>
                <a:lnTo>
                  <a:pt x="15743" y="4867"/>
                </a:lnTo>
                <a:lnTo>
                  <a:pt x="15767" y="4867"/>
                </a:lnTo>
                <a:lnTo>
                  <a:pt x="16059" y="4818"/>
                </a:lnTo>
                <a:lnTo>
                  <a:pt x="16351" y="4721"/>
                </a:lnTo>
                <a:lnTo>
                  <a:pt x="16692" y="4623"/>
                </a:lnTo>
                <a:lnTo>
                  <a:pt x="16668" y="4940"/>
                </a:lnTo>
                <a:lnTo>
                  <a:pt x="16668" y="5256"/>
                </a:lnTo>
                <a:lnTo>
                  <a:pt x="16449" y="5280"/>
                </a:lnTo>
                <a:lnTo>
                  <a:pt x="16230" y="5329"/>
                </a:lnTo>
                <a:lnTo>
                  <a:pt x="16059" y="5378"/>
                </a:lnTo>
                <a:lnTo>
                  <a:pt x="15889" y="5426"/>
                </a:lnTo>
                <a:lnTo>
                  <a:pt x="15548" y="5572"/>
                </a:lnTo>
                <a:lnTo>
                  <a:pt x="15548" y="5597"/>
                </a:lnTo>
                <a:lnTo>
                  <a:pt x="15573" y="5621"/>
                </a:lnTo>
                <a:lnTo>
                  <a:pt x="15816" y="5645"/>
                </a:lnTo>
                <a:lnTo>
                  <a:pt x="16084" y="5670"/>
                </a:lnTo>
                <a:lnTo>
                  <a:pt x="16351" y="5694"/>
                </a:lnTo>
                <a:lnTo>
                  <a:pt x="16619" y="5694"/>
                </a:lnTo>
                <a:lnTo>
                  <a:pt x="16546" y="6010"/>
                </a:lnTo>
                <a:lnTo>
                  <a:pt x="16473" y="6327"/>
                </a:lnTo>
                <a:lnTo>
                  <a:pt x="16351" y="6278"/>
                </a:lnTo>
                <a:lnTo>
                  <a:pt x="16205" y="6229"/>
                </a:lnTo>
                <a:lnTo>
                  <a:pt x="15938" y="6181"/>
                </a:lnTo>
                <a:lnTo>
                  <a:pt x="15670" y="6156"/>
                </a:lnTo>
                <a:lnTo>
                  <a:pt x="15402" y="6156"/>
                </a:lnTo>
                <a:lnTo>
                  <a:pt x="15354" y="6205"/>
                </a:lnTo>
                <a:lnTo>
                  <a:pt x="15354" y="6254"/>
                </a:lnTo>
                <a:lnTo>
                  <a:pt x="15378" y="6327"/>
                </a:lnTo>
                <a:lnTo>
                  <a:pt x="15427" y="6375"/>
                </a:lnTo>
                <a:lnTo>
                  <a:pt x="15500" y="6424"/>
                </a:lnTo>
                <a:lnTo>
                  <a:pt x="15573" y="6472"/>
                </a:lnTo>
                <a:lnTo>
                  <a:pt x="15743" y="6521"/>
                </a:lnTo>
                <a:lnTo>
                  <a:pt x="15889" y="6545"/>
                </a:lnTo>
                <a:lnTo>
                  <a:pt x="16108" y="6618"/>
                </a:lnTo>
                <a:lnTo>
                  <a:pt x="16351" y="6691"/>
                </a:lnTo>
                <a:lnTo>
                  <a:pt x="16376" y="6716"/>
                </a:lnTo>
                <a:lnTo>
                  <a:pt x="16254" y="7032"/>
                </a:lnTo>
                <a:lnTo>
                  <a:pt x="16084" y="7008"/>
                </a:lnTo>
                <a:lnTo>
                  <a:pt x="15889" y="6959"/>
                </a:lnTo>
                <a:lnTo>
                  <a:pt x="15524" y="6862"/>
                </a:lnTo>
                <a:lnTo>
                  <a:pt x="15329" y="6837"/>
                </a:lnTo>
                <a:lnTo>
                  <a:pt x="15159" y="6837"/>
                </a:lnTo>
                <a:lnTo>
                  <a:pt x="14964" y="6862"/>
                </a:lnTo>
                <a:lnTo>
                  <a:pt x="14794" y="6935"/>
                </a:lnTo>
                <a:lnTo>
                  <a:pt x="14770" y="6983"/>
                </a:lnTo>
                <a:lnTo>
                  <a:pt x="14770" y="7008"/>
                </a:lnTo>
                <a:lnTo>
                  <a:pt x="14770" y="7056"/>
                </a:lnTo>
                <a:lnTo>
                  <a:pt x="14818" y="7081"/>
                </a:lnTo>
                <a:lnTo>
                  <a:pt x="15135" y="7178"/>
                </a:lnTo>
                <a:lnTo>
                  <a:pt x="15451" y="7300"/>
                </a:lnTo>
                <a:lnTo>
                  <a:pt x="15767" y="7397"/>
                </a:lnTo>
                <a:lnTo>
                  <a:pt x="16084" y="7470"/>
                </a:lnTo>
                <a:lnTo>
                  <a:pt x="15889" y="7884"/>
                </a:lnTo>
                <a:lnTo>
                  <a:pt x="15719" y="7786"/>
                </a:lnTo>
                <a:lnTo>
                  <a:pt x="15524" y="7738"/>
                </a:lnTo>
                <a:lnTo>
                  <a:pt x="15183" y="7665"/>
                </a:lnTo>
                <a:lnTo>
                  <a:pt x="14940" y="7616"/>
                </a:lnTo>
                <a:lnTo>
                  <a:pt x="14721" y="7567"/>
                </a:lnTo>
                <a:lnTo>
                  <a:pt x="14502" y="7543"/>
                </a:lnTo>
                <a:lnTo>
                  <a:pt x="14259" y="7567"/>
                </a:lnTo>
                <a:lnTo>
                  <a:pt x="14210" y="7592"/>
                </a:lnTo>
                <a:lnTo>
                  <a:pt x="14186" y="7640"/>
                </a:lnTo>
                <a:lnTo>
                  <a:pt x="14186" y="7689"/>
                </a:lnTo>
                <a:lnTo>
                  <a:pt x="14234" y="7713"/>
                </a:lnTo>
                <a:lnTo>
                  <a:pt x="14721" y="7884"/>
                </a:lnTo>
                <a:lnTo>
                  <a:pt x="15183" y="8078"/>
                </a:lnTo>
                <a:lnTo>
                  <a:pt x="15427" y="8151"/>
                </a:lnTo>
                <a:lnTo>
                  <a:pt x="15573" y="8176"/>
                </a:lnTo>
                <a:lnTo>
                  <a:pt x="15694" y="8200"/>
                </a:lnTo>
                <a:lnTo>
                  <a:pt x="15427" y="8638"/>
                </a:lnTo>
                <a:lnTo>
                  <a:pt x="15378" y="8614"/>
                </a:lnTo>
                <a:lnTo>
                  <a:pt x="14818" y="8565"/>
                </a:lnTo>
                <a:lnTo>
                  <a:pt x="14551" y="8516"/>
                </a:lnTo>
                <a:lnTo>
                  <a:pt x="14283" y="8468"/>
                </a:lnTo>
                <a:lnTo>
                  <a:pt x="13821" y="8370"/>
                </a:lnTo>
                <a:lnTo>
                  <a:pt x="13578" y="8322"/>
                </a:lnTo>
                <a:lnTo>
                  <a:pt x="13334" y="8322"/>
                </a:lnTo>
                <a:lnTo>
                  <a:pt x="13310" y="8346"/>
                </a:lnTo>
                <a:lnTo>
                  <a:pt x="13286" y="8370"/>
                </a:lnTo>
                <a:lnTo>
                  <a:pt x="13286" y="8395"/>
                </a:lnTo>
                <a:lnTo>
                  <a:pt x="13310" y="8419"/>
                </a:lnTo>
                <a:lnTo>
                  <a:pt x="13553" y="8541"/>
                </a:lnTo>
                <a:lnTo>
                  <a:pt x="13821" y="8638"/>
                </a:lnTo>
                <a:lnTo>
                  <a:pt x="14332" y="8808"/>
                </a:lnTo>
                <a:lnTo>
                  <a:pt x="14551" y="8857"/>
                </a:lnTo>
                <a:lnTo>
                  <a:pt x="14770" y="8906"/>
                </a:lnTo>
                <a:lnTo>
                  <a:pt x="15013" y="8930"/>
                </a:lnTo>
                <a:lnTo>
                  <a:pt x="15232" y="8930"/>
                </a:lnTo>
                <a:lnTo>
                  <a:pt x="14818" y="9465"/>
                </a:lnTo>
                <a:lnTo>
                  <a:pt x="14648" y="9417"/>
                </a:lnTo>
                <a:lnTo>
                  <a:pt x="14453" y="9368"/>
                </a:lnTo>
                <a:lnTo>
                  <a:pt x="14088" y="9319"/>
                </a:lnTo>
                <a:lnTo>
                  <a:pt x="13797" y="9271"/>
                </a:lnTo>
                <a:lnTo>
                  <a:pt x="13480" y="9198"/>
                </a:lnTo>
                <a:lnTo>
                  <a:pt x="13188" y="9100"/>
                </a:lnTo>
                <a:lnTo>
                  <a:pt x="12921" y="8979"/>
                </a:lnTo>
                <a:lnTo>
                  <a:pt x="12872" y="8979"/>
                </a:lnTo>
                <a:lnTo>
                  <a:pt x="12872" y="9027"/>
                </a:lnTo>
                <a:lnTo>
                  <a:pt x="12945" y="9125"/>
                </a:lnTo>
                <a:lnTo>
                  <a:pt x="13018" y="9222"/>
                </a:lnTo>
                <a:lnTo>
                  <a:pt x="13115" y="9319"/>
                </a:lnTo>
                <a:lnTo>
                  <a:pt x="13213" y="9392"/>
                </a:lnTo>
                <a:lnTo>
                  <a:pt x="13432" y="9490"/>
                </a:lnTo>
                <a:lnTo>
                  <a:pt x="13675" y="9587"/>
                </a:lnTo>
                <a:lnTo>
                  <a:pt x="13991" y="9684"/>
                </a:lnTo>
                <a:lnTo>
                  <a:pt x="14332" y="9733"/>
                </a:lnTo>
                <a:lnTo>
                  <a:pt x="14551" y="9806"/>
                </a:lnTo>
                <a:lnTo>
                  <a:pt x="14186" y="10195"/>
                </a:lnTo>
                <a:lnTo>
                  <a:pt x="14137" y="10098"/>
                </a:lnTo>
                <a:lnTo>
                  <a:pt x="14064" y="10049"/>
                </a:lnTo>
                <a:lnTo>
                  <a:pt x="13651" y="9928"/>
                </a:lnTo>
                <a:lnTo>
                  <a:pt x="13213" y="9782"/>
                </a:lnTo>
                <a:lnTo>
                  <a:pt x="12799" y="9660"/>
                </a:lnTo>
                <a:lnTo>
                  <a:pt x="12580" y="9611"/>
                </a:lnTo>
                <a:lnTo>
                  <a:pt x="12337" y="9611"/>
                </a:lnTo>
                <a:lnTo>
                  <a:pt x="12337" y="9636"/>
                </a:lnTo>
                <a:lnTo>
                  <a:pt x="12337" y="9660"/>
                </a:lnTo>
                <a:lnTo>
                  <a:pt x="12702" y="9903"/>
                </a:lnTo>
                <a:lnTo>
                  <a:pt x="13115" y="10122"/>
                </a:lnTo>
                <a:lnTo>
                  <a:pt x="13529" y="10293"/>
                </a:lnTo>
                <a:lnTo>
                  <a:pt x="13967" y="10439"/>
                </a:lnTo>
                <a:lnTo>
                  <a:pt x="13505" y="10877"/>
                </a:lnTo>
                <a:lnTo>
                  <a:pt x="13286" y="10804"/>
                </a:lnTo>
                <a:lnTo>
                  <a:pt x="13042" y="10731"/>
                </a:lnTo>
                <a:lnTo>
                  <a:pt x="12799" y="10658"/>
                </a:lnTo>
                <a:lnTo>
                  <a:pt x="12580" y="10585"/>
                </a:lnTo>
                <a:lnTo>
                  <a:pt x="12045" y="10341"/>
                </a:lnTo>
                <a:lnTo>
                  <a:pt x="11777" y="10244"/>
                </a:lnTo>
                <a:lnTo>
                  <a:pt x="11631" y="10220"/>
                </a:lnTo>
                <a:lnTo>
                  <a:pt x="11485" y="10195"/>
                </a:lnTo>
                <a:lnTo>
                  <a:pt x="11436" y="10220"/>
                </a:lnTo>
                <a:lnTo>
                  <a:pt x="11436" y="10244"/>
                </a:lnTo>
                <a:lnTo>
                  <a:pt x="11412" y="10268"/>
                </a:lnTo>
                <a:lnTo>
                  <a:pt x="11436" y="10317"/>
                </a:lnTo>
                <a:lnTo>
                  <a:pt x="11680" y="10512"/>
                </a:lnTo>
                <a:lnTo>
                  <a:pt x="11972" y="10706"/>
                </a:lnTo>
                <a:lnTo>
                  <a:pt x="12264" y="10852"/>
                </a:lnTo>
                <a:lnTo>
                  <a:pt x="12556" y="10998"/>
                </a:lnTo>
                <a:lnTo>
                  <a:pt x="12848" y="11120"/>
                </a:lnTo>
                <a:lnTo>
                  <a:pt x="12994" y="11169"/>
                </a:lnTo>
                <a:lnTo>
                  <a:pt x="13164" y="11193"/>
                </a:lnTo>
                <a:lnTo>
                  <a:pt x="12799" y="11509"/>
                </a:lnTo>
                <a:lnTo>
                  <a:pt x="12702" y="11461"/>
                </a:lnTo>
                <a:lnTo>
                  <a:pt x="12580" y="11412"/>
                </a:lnTo>
                <a:lnTo>
                  <a:pt x="12337" y="11363"/>
                </a:lnTo>
                <a:lnTo>
                  <a:pt x="12069" y="11315"/>
                </a:lnTo>
                <a:lnTo>
                  <a:pt x="11826" y="11266"/>
                </a:lnTo>
                <a:lnTo>
                  <a:pt x="11315" y="11071"/>
                </a:lnTo>
                <a:lnTo>
                  <a:pt x="11047" y="10998"/>
                </a:lnTo>
                <a:lnTo>
                  <a:pt x="10901" y="10974"/>
                </a:lnTo>
                <a:lnTo>
                  <a:pt x="10755" y="10974"/>
                </a:lnTo>
                <a:lnTo>
                  <a:pt x="10706" y="10998"/>
                </a:lnTo>
                <a:lnTo>
                  <a:pt x="10682" y="11023"/>
                </a:lnTo>
                <a:lnTo>
                  <a:pt x="10682" y="11071"/>
                </a:lnTo>
                <a:lnTo>
                  <a:pt x="10706" y="11096"/>
                </a:lnTo>
                <a:lnTo>
                  <a:pt x="10828" y="11217"/>
                </a:lnTo>
                <a:lnTo>
                  <a:pt x="10998" y="11339"/>
                </a:lnTo>
                <a:lnTo>
                  <a:pt x="11217" y="11461"/>
                </a:lnTo>
                <a:lnTo>
                  <a:pt x="11436" y="11582"/>
                </a:lnTo>
                <a:lnTo>
                  <a:pt x="11655" y="11704"/>
                </a:lnTo>
                <a:lnTo>
                  <a:pt x="11899" y="11777"/>
                </a:lnTo>
                <a:lnTo>
                  <a:pt x="12142" y="11826"/>
                </a:lnTo>
                <a:lnTo>
                  <a:pt x="12385" y="11874"/>
                </a:lnTo>
                <a:lnTo>
                  <a:pt x="12045" y="12142"/>
                </a:lnTo>
                <a:lnTo>
                  <a:pt x="11874" y="12093"/>
                </a:lnTo>
                <a:lnTo>
                  <a:pt x="11704" y="12045"/>
                </a:lnTo>
                <a:lnTo>
                  <a:pt x="11412" y="11996"/>
                </a:lnTo>
                <a:lnTo>
                  <a:pt x="11242" y="11947"/>
                </a:lnTo>
                <a:lnTo>
                  <a:pt x="11071" y="11850"/>
                </a:lnTo>
                <a:lnTo>
                  <a:pt x="10682" y="11680"/>
                </a:lnTo>
                <a:lnTo>
                  <a:pt x="10487" y="11582"/>
                </a:lnTo>
                <a:lnTo>
                  <a:pt x="10293" y="11534"/>
                </a:lnTo>
                <a:lnTo>
                  <a:pt x="10098" y="11509"/>
                </a:lnTo>
                <a:lnTo>
                  <a:pt x="9903" y="11534"/>
                </a:lnTo>
                <a:lnTo>
                  <a:pt x="9879" y="11534"/>
                </a:lnTo>
                <a:lnTo>
                  <a:pt x="9879" y="11558"/>
                </a:lnTo>
                <a:lnTo>
                  <a:pt x="9879" y="11631"/>
                </a:lnTo>
                <a:lnTo>
                  <a:pt x="9976" y="11728"/>
                </a:lnTo>
                <a:lnTo>
                  <a:pt x="10098" y="11826"/>
                </a:lnTo>
                <a:lnTo>
                  <a:pt x="10366" y="11972"/>
                </a:lnTo>
                <a:lnTo>
                  <a:pt x="10925" y="12215"/>
                </a:lnTo>
                <a:lnTo>
                  <a:pt x="11266" y="12361"/>
                </a:lnTo>
                <a:lnTo>
                  <a:pt x="11607" y="12483"/>
                </a:lnTo>
                <a:lnTo>
                  <a:pt x="11169" y="12799"/>
                </a:lnTo>
                <a:lnTo>
                  <a:pt x="10925" y="12726"/>
                </a:lnTo>
                <a:lnTo>
                  <a:pt x="10585" y="12604"/>
                </a:lnTo>
                <a:lnTo>
                  <a:pt x="10244" y="12458"/>
                </a:lnTo>
                <a:lnTo>
                  <a:pt x="9782" y="12239"/>
                </a:lnTo>
                <a:lnTo>
                  <a:pt x="9538" y="12142"/>
                </a:lnTo>
                <a:lnTo>
                  <a:pt x="9417" y="12118"/>
                </a:lnTo>
                <a:lnTo>
                  <a:pt x="9295" y="12118"/>
                </a:lnTo>
                <a:lnTo>
                  <a:pt x="9271" y="12142"/>
                </a:lnTo>
                <a:lnTo>
                  <a:pt x="9271" y="12191"/>
                </a:lnTo>
                <a:lnTo>
                  <a:pt x="9344" y="12312"/>
                </a:lnTo>
                <a:lnTo>
                  <a:pt x="9441" y="12410"/>
                </a:lnTo>
                <a:lnTo>
                  <a:pt x="9563" y="12507"/>
                </a:lnTo>
                <a:lnTo>
                  <a:pt x="9684" y="12604"/>
                </a:lnTo>
                <a:lnTo>
                  <a:pt x="9976" y="12750"/>
                </a:lnTo>
                <a:lnTo>
                  <a:pt x="10244" y="12896"/>
                </a:lnTo>
                <a:lnTo>
                  <a:pt x="10463" y="12994"/>
                </a:lnTo>
                <a:lnTo>
                  <a:pt x="10731" y="13115"/>
                </a:lnTo>
                <a:lnTo>
                  <a:pt x="10220" y="13456"/>
                </a:lnTo>
                <a:lnTo>
                  <a:pt x="10220" y="13359"/>
                </a:lnTo>
                <a:lnTo>
                  <a:pt x="10195" y="13334"/>
                </a:lnTo>
                <a:lnTo>
                  <a:pt x="10147" y="13286"/>
                </a:lnTo>
                <a:lnTo>
                  <a:pt x="9976" y="13188"/>
                </a:lnTo>
                <a:lnTo>
                  <a:pt x="9782" y="13091"/>
                </a:lnTo>
                <a:lnTo>
                  <a:pt x="9417" y="12921"/>
                </a:lnTo>
                <a:lnTo>
                  <a:pt x="9222" y="12848"/>
                </a:lnTo>
                <a:lnTo>
                  <a:pt x="9052" y="12775"/>
                </a:lnTo>
                <a:lnTo>
                  <a:pt x="8857" y="12726"/>
                </a:lnTo>
                <a:lnTo>
                  <a:pt x="8662" y="12726"/>
                </a:lnTo>
                <a:lnTo>
                  <a:pt x="8638" y="12750"/>
                </a:lnTo>
                <a:lnTo>
                  <a:pt x="8638" y="12775"/>
                </a:lnTo>
                <a:lnTo>
                  <a:pt x="8979" y="13018"/>
                </a:lnTo>
                <a:lnTo>
                  <a:pt x="9319" y="13261"/>
                </a:lnTo>
                <a:lnTo>
                  <a:pt x="9490" y="13383"/>
                </a:lnTo>
                <a:lnTo>
                  <a:pt x="9660" y="13480"/>
                </a:lnTo>
                <a:lnTo>
                  <a:pt x="9855" y="13553"/>
                </a:lnTo>
                <a:lnTo>
                  <a:pt x="10049" y="13602"/>
                </a:lnTo>
                <a:lnTo>
                  <a:pt x="9538" y="13943"/>
                </a:lnTo>
                <a:lnTo>
                  <a:pt x="9538" y="13918"/>
                </a:lnTo>
                <a:lnTo>
                  <a:pt x="9465" y="13870"/>
                </a:lnTo>
                <a:lnTo>
                  <a:pt x="9368" y="13821"/>
                </a:lnTo>
                <a:lnTo>
                  <a:pt x="9222" y="13724"/>
                </a:lnTo>
                <a:lnTo>
                  <a:pt x="8808" y="13407"/>
                </a:lnTo>
                <a:lnTo>
                  <a:pt x="8662" y="13286"/>
                </a:lnTo>
                <a:lnTo>
                  <a:pt x="8492" y="13140"/>
                </a:lnTo>
                <a:lnTo>
                  <a:pt x="8297" y="13042"/>
                </a:lnTo>
                <a:lnTo>
                  <a:pt x="8200" y="12994"/>
                </a:lnTo>
                <a:lnTo>
                  <a:pt x="8054" y="12994"/>
                </a:lnTo>
                <a:lnTo>
                  <a:pt x="8030" y="13018"/>
                </a:lnTo>
                <a:lnTo>
                  <a:pt x="7957" y="13091"/>
                </a:lnTo>
                <a:lnTo>
                  <a:pt x="7957" y="13164"/>
                </a:lnTo>
                <a:lnTo>
                  <a:pt x="7981" y="13213"/>
                </a:lnTo>
                <a:lnTo>
                  <a:pt x="8005" y="13261"/>
                </a:lnTo>
                <a:lnTo>
                  <a:pt x="8297" y="13529"/>
                </a:lnTo>
                <a:lnTo>
                  <a:pt x="8614" y="13772"/>
                </a:lnTo>
                <a:lnTo>
                  <a:pt x="8881" y="13991"/>
                </a:lnTo>
                <a:lnTo>
                  <a:pt x="9027" y="14113"/>
                </a:lnTo>
                <a:lnTo>
                  <a:pt x="9173" y="14210"/>
                </a:lnTo>
                <a:lnTo>
                  <a:pt x="8784" y="14478"/>
                </a:lnTo>
                <a:lnTo>
                  <a:pt x="8711" y="14502"/>
                </a:lnTo>
                <a:lnTo>
                  <a:pt x="8565" y="14381"/>
                </a:lnTo>
                <a:lnTo>
                  <a:pt x="8419" y="14259"/>
                </a:lnTo>
                <a:lnTo>
                  <a:pt x="8103" y="14040"/>
                </a:lnTo>
                <a:lnTo>
                  <a:pt x="7713" y="13797"/>
                </a:lnTo>
                <a:lnTo>
                  <a:pt x="7348" y="13578"/>
                </a:lnTo>
                <a:lnTo>
                  <a:pt x="6570" y="13115"/>
                </a:lnTo>
                <a:lnTo>
                  <a:pt x="6180" y="12872"/>
                </a:lnTo>
                <a:lnTo>
                  <a:pt x="5767" y="12604"/>
                </a:lnTo>
                <a:lnTo>
                  <a:pt x="5402" y="12312"/>
                </a:lnTo>
                <a:lnTo>
                  <a:pt x="5037" y="11996"/>
                </a:lnTo>
                <a:lnTo>
                  <a:pt x="4623" y="11680"/>
                </a:lnTo>
                <a:lnTo>
                  <a:pt x="4210" y="11363"/>
                </a:lnTo>
                <a:lnTo>
                  <a:pt x="3820" y="11023"/>
                </a:lnTo>
                <a:lnTo>
                  <a:pt x="3626" y="10852"/>
                </a:lnTo>
                <a:lnTo>
                  <a:pt x="3455" y="10658"/>
                </a:lnTo>
                <a:lnTo>
                  <a:pt x="2847" y="9952"/>
                </a:lnTo>
                <a:lnTo>
                  <a:pt x="2263" y="9222"/>
                </a:lnTo>
                <a:lnTo>
                  <a:pt x="1971" y="8857"/>
                </a:lnTo>
                <a:lnTo>
                  <a:pt x="1728" y="8468"/>
                </a:lnTo>
                <a:lnTo>
                  <a:pt x="1484" y="8054"/>
                </a:lnTo>
                <a:lnTo>
                  <a:pt x="1265" y="7640"/>
                </a:lnTo>
                <a:lnTo>
                  <a:pt x="1095" y="7227"/>
                </a:lnTo>
                <a:lnTo>
                  <a:pt x="949" y="6789"/>
                </a:lnTo>
                <a:lnTo>
                  <a:pt x="827" y="6351"/>
                </a:lnTo>
                <a:lnTo>
                  <a:pt x="730" y="5889"/>
                </a:lnTo>
                <a:lnTo>
                  <a:pt x="657" y="5451"/>
                </a:lnTo>
                <a:lnTo>
                  <a:pt x="633" y="4988"/>
                </a:lnTo>
                <a:lnTo>
                  <a:pt x="608" y="4526"/>
                </a:lnTo>
                <a:lnTo>
                  <a:pt x="608" y="4064"/>
                </a:lnTo>
                <a:lnTo>
                  <a:pt x="608" y="3674"/>
                </a:lnTo>
                <a:lnTo>
                  <a:pt x="657" y="3261"/>
                </a:lnTo>
                <a:lnTo>
                  <a:pt x="706" y="2871"/>
                </a:lnTo>
                <a:lnTo>
                  <a:pt x="827" y="2482"/>
                </a:lnTo>
                <a:lnTo>
                  <a:pt x="973" y="2117"/>
                </a:lnTo>
                <a:lnTo>
                  <a:pt x="1046" y="1947"/>
                </a:lnTo>
                <a:lnTo>
                  <a:pt x="1168" y="1776"/>
                </a:lnTo>
                <a:lnTo>
                  <a:pt x="1265" y="1630"/>
                </a:lnTo>
                <a:lnTo>
                  <a:pt x="1411" y="1460"/>
                </a:lnTo>
                <a:lnTo>
                  <a:pt x="1557" y="1338"/>
                </a:lnTo>
                <a:lnTo>
                  <a:pt x="1728" y="1192"/>
                </a:lnTo>
                <a:lnTo>
                  <a:pt x="1922" y="1071"/>
                </a:lnTo>
                <a:lnTo>
                  <a:pt x="2117" y="949"/>
                </a:lnTo>
                <a:lnTo>
                  <a:pt x="2336" y="852"/>
                </a:lnTo>
                <a:lnTo>
                  <a:pt x="2531" y="779"/>
                </a:lnTo>
                <a:lnTo>
                  <a:pt x="2774" y="706"/>
                </a:lnTo>
                <a:lnTo>
                  <a:pt x="2993" y="633"/>
                </a:lnTo>
                <a:lnTo>
                  <a:pt x="3455" y="560"/>
                </a:lnTo>
                <a:lnTo>
                  <a:pt x="3918" y="535"/>
                </a:lnTo>
                <a:close/>
                <a:moveTo>
                  <a:pt x="3358" y="0"/>
                </a:moveTo>
                <a:lnTo>
                  <a:pt x="2969" y="73"/>
                </a:lnTo>
                <a:lnTo>
                  <a:pt x="2579" y="146"/>
                </a:lnTo>
                <a:lnTo>
                  <a:pt x="2239" y="268"/>
                </a:lnTo>
                <a:lnTo>
                  <a:pt x="1874" y="414"/>
                </a:lnTo>
                <a:lnTo>
                  <a:pt x="1557" y="608"/>
                </a:lnTo>
                <a:lnTo>
                  <a:pt x="1241" y="827"/>
                </a:lnTo>
                <a:lnTo>
                  <a:pt x="949" y="1095"/>
                </a:lnTo>
                <a:lnTo>
                  <a:pt x="706" y="1387"/>
                </a:lnTo>
                <a:lnTo>
                  <a:pt x="487" y="1728"/>
                </a:lnTo>
                <a:lnTo>
                  <a:pt x="316" y="2093"/>
                </a:lnTo>
                <a:lnTo>
                  <a:pt x="195" y="2482"/>
                </a:lnTo>
                <a:lnTo>
                  <a:pt x="97" y="2896"/>
                </a:lnTo>
                <a:lnTo>
                  <a:pt x="49" y="3309"/>
                </a:lnTo>
                <a:lnTo>
                  <a:pt x="0" y="3747"/>
                </a:lnTo>
                <a:lnTo>
                  <a:pt x="0" y="4161"/>
                </a:lnTo>
                <a:lnTo>
                  <a:pt x="24" y="4988"/>
                </a:lnTo>
                <a:lnTo>
                  <a:pt x="73" y="5451"/>
                </a:lnTo>
                <a:lnTo>
                  <a:pt x="146" y="5913"/>
                </a:lnTo>
                <a:lnTo>
                  <a:pt x="219" y="6351"/>
                </a:lnTo>
                <a:lnTo>
                  <a:pt x="341" y="6789"/>
                </a:lnTo>
                <a:lnTo>
                  <a:pt x="487" y="7227"/>
                </a:lnTo>
                <a:lnTo>
                  <a:pt x="633" y="7665"/>
                </a:lnTo>
                <a:lnTo>
                  <a:pt x="827" y="8078"/>
                </a:lnTo>
                <a:lnTo>
                  <a:pt x="1046" y="8492"/>
                </a:lnTo>
                <a:lnTo>
                  <a:pt x="1265" y="8881"/>
                </a:lnTo>
                <a:lnTo>
                  <a:pt x="1533" y="9246"/>
                </a:lnTo>
                <a:lnTo>
                  <a:pt x="1801" y="9587"/>
                </a:lnTo>
                <a:lnTo>
                  <a:pt x="2093" y="9928"/>
                </a:lnTo>
                <a:lnTo>
                  <a:pt x="2458" y="10341"/>
                </a:lnTo>
                <a:lnTo>
                  <a:pt x="2798" y="10779"/>
                </a:lnTo>
                <a:lnTo>
                  <a:pt x="3139" y="11169"/>
                </a:lnTo>
                <a:lnTo>
                  <a:pt x="3334" y="11363"/>
                </a:lnTo>
                <a:lnTo>
                  <a:pt x="3553" y="11558"/>
                </a:lnTo>
                <a:lnTo>
                  <a:pt x="4331" y="12215"/>
                </a:lnTo>
                <a:lnTo>
                  <a:pt x="5134" y="12823"/>
                </a:lnTo>
                <a:lnTo>
                  <a:pt x="5961" y="13432"/>
                </a:lnTo>
                <a:lnTo>
                  <a:pt x="6399" y="13724"/>
                </a:lnTo>
                <a:lnTo>
                  <a:pt x="6837" y="13991"/>
                </a:lnTo>
                <a:lnTo>
                  <a:pt x="7275" y="14235"/>
                </a:lnTo>
                <a:lnTo>
                  <a:pt x="7689" y="14502"/>
                </a:lnTo>
                <a:lnTo>
                  <a:pt x="7981" y="14672"/>
                </a:lnTo>
                <a:lnTo>
                  <a:pt x="8127" y="14770"/>
                </a:lnTo>
                <a:lnTo>
                  <a:pt x="8249" y="14891"/>
                </a:lnTo>
                <a:lnTo>
                  <a:pt x="8249" y="14964"/>
                </a:lnTo>
                <a:lnTo>
                  <a:pt x="8249" y="15062"/>
                </a:lnTo>
                <a:lnTo>
                  <a:pt x="8297" y="15110"/>
                </a:lnTo>
                <a:lnTo>
                  <a:pt x="8370" y="15183"/>
                </a:lnTo>
                <a:lnTo>
                  <a:pt x="8443" y="15208"/>
                </a:lnTo>
                <a:lnTo>
                  <a:pt x="8516" y="15232"/>
                </a:lnTo>
                <a:lnTo>
                  <a:pt x="8614" y="15232"/>
                </a:lnTo>
                <a:lnTo>
                  <a:pt x="8711" y="15183"/>
                </a:lnTo>
                <a:lnTo>
                  <a:pt x="8735" y="15159"/>
                </a:lnTo>
                <a:lnTo>
                  <a:pt x="8784" y="15110"/>
                </a:lnTo>
                <a:lnTo>
                  <a:pt x="9490" y="14599"/>
                </a:lnTo>
                <a:lnTo>
                  <a:pt x="10220" y="14113"/>
                </a:lnTo>
                <a:lnTo>
                  <a:pt x="10925" y="13602"/>
                </a:lnTo>
                <a:lnTo>
                  <a:pt x="11631" y="13115"/>
                </a:lnTo>
                <a:lnTo>
                  <a:pt x="12312" y="12604"/>
                </a:lnTo>
                <a:lnTo>
                  <a:pt x="12969" y="12069"/>
                </a:lnTo>
                <a:lnTo>
                  <a:pt x="13578" y="11509"/>
                </a:lnTo>
                <a:lnTo>
                  <a:pt x="14186" y="10925"/>
                </a:lnTo>
                <a:lnTo>
                  <a:pt x="14745" y="10341"/>
                </a:lnTo>
                <a:lnTo>
                  <a:pt x="15256" y="9733"/>
                </a:lnTo>
                <a:lnTo>
                  <a:pt x="15743" y="9076"/>
                </a:lnTo>
                <a:lnTo>
                  <a:pt x="15962" y="8735"/>
                </a:lnTo>
                <a:lnTo>
                  <a:pt x="16157" y="8395"/>
                </a:lnTo>
                <a:lnTo>
                  <a:pt x="16351" y="8054"/>
                </a:lnTo>
                <a:lnTo>
                  <a:pt x="16522" y="7689"/>
                </a:lnTo>
                <a:lnTo>
                  <a:pt x="16668" y="7324"/>
                </a:lnTo>
                <a:lnTo>
                  <a:pt x="16814" y="6959"/>
                </a:lnTo>
                <a:lnTo>
                  <a:pt x="16935" y="6570"/>
                </a:lnTo>
                <a:lnTo>
                  <a:pt x="17033" y="6181"/>
                </a:lnTo>
                <a:lnTo>
                  <a:pt x="17106" y="5791"/>
                </a:lnTo>
                <a:lnTo>
                  <a:pt x="17179" y="5378"/>
                </a:lnTo>
                <a:lnTo>
                  <a:pt x="17203" y="5013"/>
                </a:lnTo>
                <a:lnTo>
                  <a:pt x="17227" y="4623"/>
                </a:lnTo>
                <a:lnTo>
                  <a:pt x="17227" y="4210"/>
                </a:lnTo>
                <a:lnTo>
                  <a:pt x="17203" y="3820"/>
                </a:lnTo>
                <a:lnTo>
                  <a:pt x="17130" y="3407"/>
                </a:lnTo>
                <a:lnTo>
                  <a:pt x="17057" y="3017"/>
                </a:lnTo>
                <a:lnTo>
                  <a:pt x="16960" y="2652"/>
                </a:lnTo>
                <a:lnTo>
                  <a:pt x="16814" y="2287"/>
                </a:lnTo>
                <a:lnTo>
                  <a:pt x="16643" y="1947"/>
                </a:lnTo>
                <a:lnTo>
                  <a:pt x="16449" y="1655"/>
                </a:lnTo>
                <a:lnTo>
                  <a:pt x="16205" y="1363"/>
                </a:lnTo>
                <a:lnTo>
                  <a:pt x="15938" y="1119"/>
                </a:lnTo>
                <a:lnTo>
                  <a:pt x="15646" y="876"/>
                </a:lnTo>
                <a:lnTo>
                  <a:pt x="15329" y="681"/>
                </a:lnTo>
                <a:lnTo>
                  <a:pt x="14989" y="511"/>
                </a:lnTo>
                <a:lnTo>
                  <a:pt x="14648" y="365"/>
                </a:lnTo>
                <a:lnTo>
                  <a:pt x="14332" y="243"/>
                </a:lnTo>
                <a:lnTo>
                  <a:pt x="13967" y="170"/>
                </a:lnTo>
                <a:lnTo>
                  <a:pt x="13578" y="97"/>
                </a:lnTo>
                <a:lnTo>
                  <a:pt x="13188" y="73"/>
                </a:lnTo>
                <a:lnTo>
                  <a:pt x="12799" y="49"/>
                </a:lnTo>
                <a:lnTo>
                  <a:pt x="12410" y="73"/>
                </a:lnTo>
                <a:lnTo>
                  <a:pt x="12045" y="146"/>
                </a:lnTo>
                <a:lnTo>
                  <a:pt x="11704" y="243"/>
                </a:lnTo>
                <a:lnTo>
                  <a:pt x="11217" y="462"/>
                </a:lnTo>
                <a:lnTo>
                  <a:pt x="10731" y="706"/>
                </a:lnTo>
                <a:lnTo>
                  <a:pt x="10268" y="949"/>
                </a:lnTo>
                <a:lnTo>
                  <a:pt x="9806" y="1241"/>
                </a:lnTo>
                <a:lnTo>
                  <a:pt x="9611" y="1363"/>
                </a:lnTo>
                <a:lnTo>
                  <a:pt x="9271" y="1582"/>
                </a:lnTo>
                <a:lnTo>
                  <a:pt x="8906" y="1874"/>
                </a:lnTo>
                <a:lnTo>
                  <a:pt x="8735" y="2044"/>
                </a:lnTo>
                <a:lnTo>
                  <a:pt x="8589" y="2190"/>
                </a:lnTo>
                <a:lnTo>
                  <a:pt x="8468" y="2044"/>
                </a:lnTo>
                <a:lnTo>
                  <a:pt x="8322" y="1922"/>
                </a:lnTo>
                <a:lnTo>
                  <a:pt x="7981" y="1630"/>
                </a:lnTo>
                <a:lnTo>
                  <a:pt x="7592" y="1363"/>
                </a:lnTo>
                <a:lnTo>
                  <a:pt x="7202" y="1119"/>
                </a:lnTo>
                <a:lnTo>
                  <a:pt x="6813" y="900"/>
                </a:lnTo>
                <a:lnTo>
                  <a:pt x="6472" y="706"/>
                </a:lnTo>
                <a:lnTo>
                  <a:pt x="5986" y="487"/>
                </a:lnTo>
                <a:lnTo>
                  <a:pt x="5645" y="341"/>
                </a:lnTo>
                <a:lnTo>
                  <a:pt x="5280" y="219"/>
                </a:lnTo>
                <a:lnTo>
                  <a:pt x="4915" y="122"/>
                </a:lnTo>
                <a:lnTo>
                  <a:pt x="4526" y="49"/>
                </a:lnTo>
                <a:lnTo>
                  <a:pt x="413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Google Shape;918;p36"/>
          <p:cNvSpPr txBox="1">
            <a:spLocks noGrp="1"/>
          </p:cNvSpPr>
          <p:nvPr>
            <p:ph type="title"/>
          </p:nvPr>
        </p:nvSpPr>
        <p:spPr>
          <a:xfrm>
            <a:off x="1028375" y="662026"/>
            <a:ext cx="7087200" cy="550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919" name="Google Shape;919;p36"/>
          <p:cNvSpPr txBox="1">
            <a:spLocks noGrp="1"/>
          </p:cNvSpPr>
          <p:nvPr>
            <p:ph type="body" idx="1"/>
          </p:nvPr>
        </p:nvSpPr>
        <p:spPr>
          <a:xfrm>
            <a:off x="1028375" y="1327952"/>
            <a:ext cx="7087200" cy="268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Special thanks to all the people who made and released these awesome resources for free:</a:t>
            </a:r>
            <a:endParaRPr sz="2400"/>
          </a:p>
          <a:p>
            <a:pPr marL="45720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✘"/>
            </a:pPr>
            <a:r>
              <a:rPr lang="en" sz="2400"/>
              <a:t>Presentation template by </a:t>
            </a:r>
            <a:r>
              <a:rPr lang="en" sz="2400" u="sng">
                <a:solidFill>
                  <a:schemeClr val="hlink"/>
                </a:solidFill>
                <a:hlinkClick r:id="rId3"/>
              </a:rPr>
              <a:t>SlidesCarnival</a:t>
            </a:r>
            <a:endParaRPr sz="240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✘"/>
            </a:pPr>
            <a:r>
              <a:rPr lang="en" sz="2400"/>
              <a:t>Photographs by </a:t>
            </a:r>
            <a:r>
              <a:rPr lang="en" sz="2400" u="sng">
                <a:solidFill>
                  <a:schemeClr val="hlink"/>
                </a:solidFill>
                <a:hlinkClick r:id="rId4"/>
              </a:rPr>
              <a:t>Unsplash</a:t>
            </a:r>
            <a:endParaRPr sz="2400"/>
          </a:p>
        </p:txBody>
      </p:sp>
      <p:sp>
        <p:nvSpPr>
          <p:cNvPr id="920" name="Google Shape;920;p36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p1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>
                <a:solidFill>
                  <a:srgbClr val="7085AA"/>
                </a:solidFill>
              </a:rPr>
              <a:pPr/>
              <a:t>3</a:t>
            </a:fld>
            <a:endParaRPr>
              <a:solidFill>
                <a:srgbClr val="7085AA"/>
              </a:solidFill>
            </a:endParaRPr>
          </a:p>
        </p:txBody>
      </p:sp>
      <p:sp>
        <p:nvSpPr>
          <p:cNvPr id="728" name="Google Shape;728;p18"/>
          <p:cNvSpPr txBox="1">
            <a:spLocks noGrp="1"/>
          </p:cNvSpPr>
          <p:nvPr>
            <p:ph type="title" idx="4294967295"/>
          </p:nvPr>
        </p:nvSpPr>
        <p:spPr>
          <a:xfrm>
            <a:off x="0" y="661988"/>
            <a:ext cx="9144000" cy="550862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 smtClean="0"/>
              <a:t>Module components</a:t>
            </a:r>
            <a:endParaRPr sz="4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515"/>
          <a:stretch/>
        </p:blipFill>
        <p:spPr>
          <a:xfrm>
            <a:off x="779944" y="1212850"/>
            <a:ext cx="8132761" cy="3369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21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Google Shape;925;p37"/>
          <p:cNvSpPr txBox="1">
            <a:spLocks noGrp="1"/>
          </p:cNvSpPr>
          <p:nvPr>
            <p:ph type="title"/>
          </p:nvPr>
        </p:nvSpPr>
        <p:spPr>
          <a:xfrm>
            <a:off x="1028375" y="662026"/>
            <a:ext cx="7087200" cy="550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926" name="Google Shape;926;p37"/>
          <p:cNvSpPr txBox="1">
            <a:spLocks noGrp="1"/>
          </p:cNvSpPr>
          <p:nvPr>
            <p:ph type="body" idx="1"/>
          </p:nvPr>
        </p:nvSpPr>
        <p:spPr>
          <a:xfrm>
            <a:off x="1028375" y="1327952"/>
            <a:ext cx="7087200" cy="268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This presentation uses the following typographies:</a:t>
            </a:r>
            <a:endParaRPr sz="1800"/>
          </a:p>
          <a:p>
            <a:pPr marL="45720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✘"/>
            </a:pPr>
            <a:r>
              <a:rPr lang="en" sz="1800"/>
              <a:t>Titles: Amatic SC</a:t>
            </a:r>
            <a:endParaRPr sz="180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✘"/>
            </a:pPr>
            <a:r>
              <a:rPr lang="en" sz="1800"/>
              <a:t>Body copy: Quicksand</a:t>
            </a:r>
            <a:endParaRPr sz="180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Download for free at:</a:t>
            </a:r>
            <a:endParaRPr sz="180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https://www.fontsquirrel.com/fonts/amatic</a:t>
            </a:r>
            <a:endParaRPr sz="180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hlinkClick r:id="rId4"/>
              </a:rPr>
              <a:t>https://www.fontsquirrel.com/fonts/quicksand</a:t>
            </a:r>
            <a:endParaRPr sz="180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927" name="Google Shape;927;p37"/>
          <p:cNvSpPr txBox="1"/>
          <p:nvPr/>
        </p:nvSpPr>
        <p:spPr>
          <a:xfrm>
            <a:off x="1028375" y="3972259"/>
            <a:ext cx="7087200" cy="5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accent4"/>
                </a:solidFill>
                <a:latin typeface="Quicksand"/>
                <a:ea typeface="Quicksand"/>
                <a:cs typeface="Quicksand"/>
                <a:sym typeface="Quicksand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200">
              <a:solidFill>
                <a:schemeClr val="accent4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accent4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accent4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928" name="Google Shape;928;p37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Google Shape;933;p38"/>
          <p:cNvSpPr/>
          <p:nvPr/>
        </p:nvSpPr>
        <p:spPr>
          <a:xfrm>
            <a:off x="277965" y="271963"/>
            <a:ext cx="373873" cy="479695"/>
          </a:xfrm>
          <a:custGeom>
            <a:avLst/>
            <a:gdLst/>
            <a:ahLst/>
            <a:cxnLst/>
            <a:rect l="l" t="t" r="r" b="b"/>
            <a:pathLst>
              <a:path w="17107" h="21949" extrusionOk="0">
                <a:moveTo>
                  <a:pt x="9198" y="1679"/>
                </a:moveTo>
                <a:lnTo>
                  <a:pt x="9198" y="1947"/>
                </a:lnTo>
                <a:lnTo>
                  <a:pt x="9247" y="2190"/>
                </a:lnTo>
                <a:lnTo>
                  <a:pt x="9296" y="2385"/>
                </a:lnTo>
                <a:lnTo>
                  <a:pt x="9344" y="2482"/>
                </a:lnTo>
                <a:lnTo>
                  <a:pt x="9417" y="2531"/>
                </a:lnTo>
                <a:lnTo>
                  <a:pt x="9515" y="2604"/>
                </a:lnTo>
                <a:lnTo>
                  <a:pt x="9612" y="2604"/>
                </a:lnTo>
                <a:lnTo>
                  <a:pt x="9709" y="2580"/>
                </a:lnTo>
                <a:lnTo>
                  <a:pt x="9758" y="2531"/>
                </a:lnTo>
                <a:lnTo>
                  <a:pt x="9782" y="2482"/>
                </a:lnTo>
                <a:lnTo>
                  <a:pt x="9831" y="2385"/>
                </a:lnTo>
                <a:lnTo>
                  <a:pt x="9855" y="2263"/>
                </a:lnTo>
                <a:lnTo>
                  <a:pt x="9831" y="2409"/>
                </a:lnTo>
                <a:lnTo>
                  <a:pt x="9806" y="2555"/>
                </a:lnTo>
                <a:lnTo>
                  <a:pt x="9758" y="2677"/>
                </a:lnTo>
                <a:lnTo>
                  <a:pt x="9661" y="2799"/>
                </a:lnTo>
                <a:lnTo>
                  <a:pt x="9563" y="2847"/>
                </a:lnTo>
                <a:lnTo>
                  <a:pt x="9466" y="2872"/>
                </a:lnTo>
                <a:lnTo>
                  <a:pt x="9320" y="2847"/>
                </a:lnTo>
                <a:lnTo>
                  <a:pt x="9198" y="2774"/>
                </a:lnTo>
                <a:lnTo>
                  <a:pt x="9077" y="2701"/>
                </a:lnTo>
                <a:lnTo>
                  <a:pt x="8979" y="2628"/>
                </a:lnTo>
                <a:lnTo>
                  <a:pt x="8906" y="2531"/>
                </a:lnTo>
                <a:lnTo>
                  <a:pt x="8858" y="2434"/>
                </a:lnTo>
                <a:lnTo>
                  <a:pt x="8809" y="2312"/>
                </a:lnTo>
                <a:lnTo>
                  <a:pt x="8809" y="2190"/>
                </a:lnTo>
                <a:lnTo>
                  <a:pt x="8833" y="2093"/>
                </a:lnTo>
                <a:lnTo>
                  <a:pt x="8858" y="1971"/>
                </a:lnTo>
                <a:lnTo>
                  <a:pt x="8931" y="1898"/>
                </a:lnTo>
                <a:lnTo>
                  <a:pt x="9004" y="1801"/>
                </a:lnTo>
                <a:lnTo>
                  <a:pt x="9101" y="1728"/>
                </a:lnTo>
                <a:lnTo>
                  <a:pt x="9198" y="1679"/>
                </a:lnTo>
                <a:close/>
                <a:moveTo>
                  <a:pt x="12483" y="1850"/>
                </a:moveTo>
                <a:lnTo>
                  <a:pt x="12507" y="2142"/>
                </a:lnTo>
                <a:lnTo>
                  <a:pt x="12556" y="2288"/>
                </a:lnTo>
                <a:lnTo>
                  <a:pt x="12605" y="2409"/>
                </a:lnTo>
                <a:lnTo>
                  <a:pt x="12629" y="2434"/>
                </a:lnTo>
                <a:lnTo>
                  <a:pt x="12653" y="2482"/>
                </a:lnTo>
                <a:lnTo>
                  <a:pt x="12751" y="2482"/>
                </a:lnTo>
                <a:lnTo>
                  <a:pt x="12848" y="2458"/>
                </a:lnTo>
                <a:lnTo>
                  <a:pt x="12921" y="2409"/>
                </a:lnTo>
                <a:lnTo>
                  <a:pt x="12970" y="2288"/>
                </a:lnTo>
                <a:lnTo>
                  <a:pt x="13018" y="2190"/>
                </a:lnTo>
                <a:lnTo>
                  <a:pt x="13043" y="2069"/>
                </a:lnTo>
                <a:lnTo>
                  <a:pt x="13043" y="1947"/>
                </a:lnTo>
                <a:lnTo>
                  <a:pt x="13140" y="1971"/>
                </a:lnTo>
                <a:lnTo>
                  <a:pt x="13213" y="2020"/>
                </a:lnTo>
                <a:lnTo>
                  <a:pt x="13286" y="2093"/>
                </a:lnTo>
                <a:lnTo>
                  <a:pt x="13359" y="2190"/>
                </a:lnTo>
                <a:lnTo>
                  <a:pt x="13432" y="2312"/>
                </a:lnTo>
                <a:lnTo>
                  <a:pt x="13456" y="2434"/>
                </a:lnTo>
                <a:lnTo>
                  <a:pt x="13432" y="2580"/>
                </a:lnTo>
                <a:lnTo>
                  <a:pt x="13408" y="2628"/>
                </a:lnTo>
                <a:lnTo>
                  <a:pt x="13383" y="2701"/>
                </a:lnTo>
                <a:lnTo>
                  <a:pt x="13286" y="2774"/>
                </a:lnTo>
                <a:lnTo>
                  <a:pt x="13164" y="2847"/>
                </a:lnTo>
                <a:lnTo>
                  <a:pt x="13043" y="2872"/>
                </a:lnTo>
                <a:lnTo>
                  <a:pt x="12921" y="2896"/>
                </a:lnTo>
                <a:lnTo>
                  <a:pt x="12629" y="2896"/>
                </a:lnTo>
                <a:lnTo>
                  <a:pt x="12386" y="2872"/>
                </a:lnTo>
                <a:lnTo>
                  <a:pt x="12264" y="2799"/>
                </a:lnTo>
                <a:lnTo>
                  <a:pt x="12167" y="2726"/>
                </a:lnTo>
                <a:lnTo>
                  <a:pt x="12094" y="2628"/>
                </a:lnTo>
                <a:lnTo>
                  <a:pt x="12069" y="2507"/>
                </a:lnTo>
                <a:lnTo>
                  <a:pt x="12094" y="2385"/>
                </a:lnTo>
                <a:lnTo>
                  <a:pt x="12118" y="2263"/>
                </a:lnTo>
                <a:lnTo>
                  <a:pt x="12167" y="2166"/>
                </a:lnTo>
                <a:lnTo>
                  <a:pt x="12240" y="2044"/>
                </a:lnTo>
                <a:lnTo>
                  <a:pt x="12361" y="1923"/>
                </a:lnTo>
                <a:lnTo>
                  <a:pt x="12483" y="1850"/>
                </a:lnTo>
                <a:close/>
                <a:moveTo>
                  <a:pt x="5865" y="1825"/>
                </a:moveTo>
                <a:lnTo>
                  <a:pt x="5840" y="1874"/>
                </a:lnTo>
                <a:lnTo>
                  <a:pt x="5840" y="2069"/>
                </a:lnTo>
                <a:lnTo>
                  <a:pt x="5840" y="2288"/>
                </a:lnTo>
                <a:lnTo>
                  <a:pt x="5865" y="2385"/>
                </a:lnTo>
                <a:lnTo>
                  <a:pt x="5889" y="2482"/>
                </a:lnTo>
                <a:lnTo>
                  <a:pt x="5938" y="2580"/>
                </a:lnTo>
                <a:lnTo>
                  <a:pt x="6011" y="2628"/>
                </a:lnTo>
                <a:lnTo>
                  <a:pt x="6132" y="2677"/>
                </a:lnTo>
                <a:lnTo>
                  <a:pt x="6230" y="2653"/>
                </a:lnTo>
                <a:lnTo>
                  <a:pt x="6327" y="2604"/>
                </a:lnTo>
                <a:lnTo>
                  <a:pt x="6376" y="2531"/>
                </a:lnTo>
                <a:lnTo>
                  <a:pt x="6400" y="2531"/>
                </a:lnTo>
                <a:lnTo>
                  <a:pt x="6424" y="2409"/>
                </a:lnTo>
                <a:lnTo>
                  <a:pt x="6449" y="2288"/>
                </a:lnTo>
                <a:lnTo>
                  <a:pt x="6449" y="1996"/>
                </a:lnTo>
                <a:lnTo>
                  <a:pt x="6522" y="2020"/>
                </a:lnTo>
                <a:lnTo>
                  <a:pt x="6595" y="2117"/>
                </a:lnTo>
                <a:lnTo>
                  <a:pt x="6643" y="2215"/>
                </a:lnTo>
                <a:lnTo>
                  <a:pt x="6643" y="2312"/>
                </a:lnTo>
                <a:lnTo>
                  <a:pt x="6643" y="2531"/>
                </a:lnTo>
                <a:lnTo>
                  <a:pt x="6595" y="2677"/>
                </a:lnTo>
                <a:lnTo>
                  <a:pt x="6522" y="2774"/>
                </a:lnTo>
                <a:lnTo>
                  <a:pt x="6424" y="2872"/>
                </a:lnTo>
                <a:lnTo>
                  <a:pt x="6303" y="2920"/>
                </a:lnTo>
                <a:lnTo>
                  <a:pt x="6181" y="2969"/>
                </a:lnTo>
                <a:lnTo>
                  <a:pt x="6059" y="2993"/>
                </a:lnTo>
                <a:lnTo>
                  <a:pt x="5913" y="2993"/>
                </a:lnTo>
                <a:lnTo>
                  <a:pt x="5792" y="2969"/>
                </a:lnTo>
                <a:lnTo>
                  <a:pt x="5646" y="2896"/>
                </a:lnTo>
                <a:lnTo>
                  <a:pt x="5548" y="2799"/>
                </a:lnTo>
                <a:lnTo>
                  <a:pt x="5475" y="2701"/>
                </a:lnTo>
                <a:lnTo>
                  <a:pt x="5427" y="2580"/>
                </a:lnTo>
                <a:lnTo>
                  <a:pt x="5427" y="2458"/>
                </a:lnTo>
                <a:lnTo>
                  <a:pt x="5451" y="2312"/>
                </a:lnTo>
                <a:lnTo>
                  <a:pt x="5475" y="2190"/>
                </a:lnTo>
                <a:lnTo>
                  <a:pt x="5548" y="2069"/>
                </a:lnTo>
                <a:lnTo>
                  <a:pt x="5694" y="1923"/>
                </a:lnTo>
                <a:lnTo>
                  <a:pt x="5865" y="1825"/>
                </a:lnTo>
                <a:close/>
                <a:moveTo>
                  <a:pt x="2531" y="1825"/>
                </a:moveTo>
                <a:lnTo>
                  <a:pt x="2580" y="2288"/>
                </a:lnTo>
                <a:lnTo>
                  <a:pt x="2604" y="2385"/>
                </a:lnTo>
                <a:lnTo>
                  <a:pt x="2653" y="2458"/>
                </a:lnTo>
                <a:lnTo>
                  <a:pt x="2750" y="2507"/>
                </a:lnTo>
                <a:lnTo>
                  <a:pt x="2847" y="2531"/>
                </a:lnTo>
                <a:lnTo>
                  <a:pt x="2945" y="2507"/>
                </a:lnTo>
                <a:lnTo>
                  <a:pt x="3018" y="2458"/>
                </a:lnTo>
                <a:lnTo>
                  <a:pt x="3066" y="2385"/>
                </a:lnTo>
                <a:lnTo>
                  <a:pt x="3091" y="2288"/>
                </a:lnTo>
                <a:lnTo>
                  <a:pt x="3066" y="1947"/>
                </a:lnTo>
                <a:lnTo>
                  <a:pt x="3115" y="1996"/>
                </a:lnTo>
                <a:lnTo>
                  <a:pt x="3188" y="2044"/>
                </a:lnTo>
                <a:lnTo>
                  <a:pt x="3212" y="2117"/>
                </a:lnTo>
                <a:lnTo>
                  <a:pt x="3237" y="2166"/>
                </a:lnTo>
                <a:lnTo>
                  <a:pt x="3237" y="2336"/>
                </a:lnTo>
                <a:lnTo>
                  <a:pt x="3212" y="2507"/>
                </a:lnTo>
                <a:lnTo>
                  <a:pt x="3139" y="2677"/>
                </a:lnTo>
                <a:lnTo>
                  <a:pt x="3042" y="2823"/>
                </a:lnTo>
                <a:lnTo>
                  <a:pt x="2920" y="2945"/>
                </a:lnTo>
                <a:lnTo>
                  <a:pt x="2774" y="3018"/>
                </a:lnTo>
                <a:lnTo>
                  <a:pt x="2653" y="3066"/>
                </a:lnTo>
                <a:lnTo>
                  <a:pt x="2531" y="3042"/>
                </a:lnTo>
                <a:lnTo>
                  <a:pt x="2409" y="3018"/>
                </a:lnTo>
                <a:lnTo>
                  <a:pt x="2312" y="2945"/>
                </a:lnTo>
                <a:lnTo>
                  <a:pt x="2215" y="2847"/>
                </a:lnTo>
                <a:lnTo>
                  <a:pt x="2142" y="2750"/>
                </a:lnTo>
                <a:lnTo>
                  <a:pt x="2093" y="2653"/>
                </a:lnTo>
                <a:lnTo>
                  <a:pt x="2044" y="2531"/>
                </a:lnTo>
                <a:lnTo>
                  <a:pt x="2044" y="2434"/>
                </a:lnTo>
                <a:lnTo>
                  <a:pt x="2044" y="2361"/>
                </a:lnTo>
                <a:lnTo>
                  <a:pt x="2117" y="2215"/>
                </a:lnTo>
                <a:lnTo>
                  <a:pt x="2190" y="2069"/>
                </a:lnTo>
                <a:lnTo>
                  <a:pt x="2312" y="1947"/>
                </a:lnTo>
                <a:lnTo>
                  <a:pt x="2409" y="1874"/>
                </a:lnTo>
                <a:lnTo>
                  <a:pt x="2531" y="1825"/>
                </a:lnTo>
                <a:close/>
                <a:moveTo>
                  <a:pt x="15598" y="3285"/>
                </a:moveTo>
                <a:lnTo>
                  <a:pt x="15768" y="3310"/>
                </a:lnTo>
                <a:lnTo>
                  <a:pt x="15598" y="3553"/>
                </a:lnTo>
                <a:lnTo>
                  <a:pt x="15598" y="3285"/>
                </a:lnTo>
                <a:close/>
                <a:moveTo>
                  <a:pt x="16328" y="3310"/>
                </a:moveTo>
                <a:lnTo>
                  <a:pt x="16328" y="3577"/>
                </a:lnTo>
                <a:lnTo>
                  <a:pt x="16352" y="3869"/>
                </a:lnTo>
                <a:lnTo>
                  <a:pt x="16011" y="4234"/>
                </a:lnTo>
                <a:lnTo>
                  <a:pt x="15695" y="4623"/>
                </a:lnTo>
                <a:lnTo>
                  <a:pt x="15549" y="4794"/>
                </a:lnTo>
                <a:lnTo>
                  <a:pt x="15573" y="4526"/>
                </a:lnTo>
                <a:lnTo>
                  <a:pt x="15598" y="4404"/>
                </a:lnTo>
                <a:lnTo>
                  <a:pt x="15695" y="4161"/>
                </a:lnTo>
                <a:lnTo>
                  <a:pt x="15817" y="3918"/>
                </a:lnTo>
                <a:lnTo>
                  <a:pt x="15963" y="3626"/>
                </a:lnTo>
                <a:lnTo>
                  <a:pt x="16133" y="3310"/>
                </a:lnTo>
                <a:close/>
                <a:moveTo>
                  <a:pt x="16425" y="4331"/>
                </a:moveTo>
                <a:lnTo>
                  <a:pt x="16547" y="4940"/>
                </a:lnTo>
                <a:lnTo>
                  <a:pt x="16425" y="4988"/>
                </a:lnTo>
                <a:lnTo>
                  <a:pt x="16328" y="5086"/>
                </a:lnTo>
                <a:lnTo>
                  <a:pt x="16133" y="5280"/>
                </a:lnTo>
                <a:lnTo>
                  <a:pt x="15938" y="5499"/>
                </a:lnTo>
                <a:lnTo>
                  <a:pt x="15817" y="5670"/>
                </a:lnTo>
                <a:lnTo>
                  <a:pt x="15549" y="5986"/>
                </a:lnTo>
                <a:lnTo>
                  <a:pt x="15549" y="5864"/>
                </a:lnTo>
                <a:lnTo>
                  <a:pt x="15598" y="5840"/>
                </a:lnTo>
                <a:lnTo>
                  <a:pt x="15646" y="5791"/>
                </a:lnTo>
                <a:lnTo>
                  <a:pt x="15671" y="5718"/>
                </a:lnTo>
                <a:lnTo>
                  <a:pt x="15671" y="5645"/>
                </a:lnTo>
                <a:lnTo>
                  <a:pt x="15671" y="5475"/>
                </a:lnTo>
                <a:lnTo>
                  <a:pt x="15719" y="5305"/>
                </a:lnTo>
                <a:lnTo>
                  <a:pt x="15792" y="5159"/>
                </a:lnTo>
                <a:lnTo>
                  <a:pt x="15890" y="4988"/>
                </a:lnTo>
                <a:lnTo>
                  <a:pt x="16133" y="4696"/>
                </a:lnTo>
                <a:lnTo>
                  <a:pt x="16352" y="4453"/>
                </a:lnTo>
                <a:lnTo>
                  <a:pt x="16425" y="4331"/>
                </a:lnTo>
                <a:close/>
                <a:moveTo>
                  <a:pt x="16571" y="5280"/>
                </a:moveTo>
                <a:lnTo>
                  <a:pt x="16595" y="5621"/>
                </a:lnTo>
                <a:lnTo>
                  <a:pt x="16595" y="6010"/>
                </a:lnTo>
                <a:lnTo>
                  <a:pt x="16401" y="6108"/>
                </a:lnTo>
                <a:lnTo>
                  <a:pt x="16230" y="6254"/>
                </a:lnTo>
                <a:lnTo>
                  <a:pt x="15914" y="6546"/>
                </a:lnTo>
                <a:lnTo>
                  <a:pt x="15719" y="6740"/>
                </a:lnTo>
                <a:lnTo>
                  <a:pt x="15549" y="6959"/>
                </a:lnTo>
                <a:lnTo>
                  <a:pt x="15549" y="6765"/>
                </a:lnTo>
                <a:lnTo>
                  <a:pt x="15622" y="6619"/>
                </a:lnTo>
                <a:lnTo>
                  <a:pt x="15695" y="6497"/>
                </a:lnTo>
                <a:lnTo>
                  <a:pt x="15841" y="6229"/>
                </a:lnTo>
                <a:lnTo>
                  <a:pt x="16036" y="5962"/>
                </a:lnTo>
                <a:lnTo>
                  <a:pt x="16230" y="5670"/>
                </a:lnTo>
                <a:lnTo>
                  <a:pt x="16449" y="5402"/>
                </a:lnTo>
                <a:lnTo>
                  <a:pt x="16571" y="5280"/>
                </a:lnTo>
                <a:close/>
                <a:moveTo>
                  <a:pt x="5743" y="6716"/>
                </a:moveTo>
                <a:lnTo>
                  <a:pt x="5694" y="6740"/>
                </a:lnTo>
                <a:lnTo>
                  <a:pt x="5621" y="6789"/>
                </a:lnTo>
                <a:lnTo>
                  <a:pt x="5475" y="6935"/>
                </a:lnTo>
                <a:lnTo>
                  <a:pt x="5305" y="7105"/>
                </a:lnTo>
                <a:lnTo>
                  <a:pt x="5086" y="7251"/>
                </a:lnTo>
                <a:lnTo>
                  <a:pt x="4867" y="7373"/>
                </a:lnTo>
                <a:lnTo>
                  <a:pt x="4745" y="7422"/>
                </a:lnTo>
                <a:lnTo>
                  <a:pt x="4648" y="7446"/>
                </a:lnTo>
                <a:lnTo>
                  <a:pt x="4429" y="7446"/>
                </a:lnTo>
                <a:lnTo>
                  <a:pt x="4332" y="7397"/>
                </a:lnTo>
                <a:lnTo>
                  <a:pt x="4259" y="7349"/>
                </a:lnTo>
                <a:lnTo>
                  <a:pt x="4186" y="7251"/>
                </a:lnTo>
                <a:lnTo>
                  <a:pt x="4113" y="7130"/>
                </a:lnTo>
                <a:lnTo>
                  <a:pt x="4064" y="7057"/>
                </a:lnTo>
                <a:lnTo>
                  <a:pt x="3991" y="7032"/>
                </a:lnTo>
                <a:lnTo>
                  <a:pt x="3894" y="7032"/>
                </a:lnTo>
                <a:lnTo>
                  <a:pt x="3821" y="7057"/>
                </a:lnTo>
                <a:lnTo>
                  <a:pt x="3553" y="7227"/>
                </a:lnTo>
                <a:lnTo>
                  <a:pt x="3358" y="7324"/>
                </a:lnTo>
                <a:lnTo>
                  <a:pt x="3188" y="7422"/>
                </a:lnTo>
                <a:lnTo>
                  <a:pt x="3042" y="7470"/>
                </a:lnTo>
                <a:lnTo>
                  <a:pt x="2969" y="7470"/>
                </a:lnTo>
                <a:lnTo>
                  <a:pt x="2896" y="7446"/>
                </a:lnTo>
                <a:lnTo>
                  <a:pt x="2847" y="7422"/>
                </a:lnTo>
                <a:lnTo>
                  <a:pt x="2823" y="7349"/>
                </a:lnTo>
                <a:lnTo>
                  <a:pt x="2799" y="7276"/>
                </a:lnTo>
                <a:lnTo>
                  <a:pt x="2799" y="7178"/>
                </a:lnTo>
                <a:lnTo>
                  <a:pt x="2799" y="7130"/>
                </a:lnTo>
                <a:lnTo>
                  <a:pt x="2774" y="7105"/>
                </a:lnTo>
                <a:lnTo>
                  <a:pt x="2726" y="7081"/>
                </a:lnTo>
                <a:lnTo>
                  <a:pt x="2653" y="7081"/>
                </a:lnTo>
                <a:lnTo>
                  <a:pt x="2604" y="7154"/>
                </a:lnTo>
                <a:lnTo>
                  <a:pt x="2555" y="7373"/>
                </a:lnTo>
                <a:lnTo>
                  <a:pt x="2531" y="7470"/>
                </a:lnTo>
                <a:lnTo>
                  <a:pt x="2531" y="7568"/>
                </a:lnTo>
                <a:lnTo>
                  <a:pt x="2555" y="7665"/>
                </a:lnTo>
                <a:lnTo>
                  <a:pt x="2628" y="7762"/>
                </a:lnTo>
                <a:lnTo>
                  <a:pt x="2701" y="7811"/>
                </a:lnTo>
                <a:lnTo>
                  <a:pt x="2823" y="7860"/>
                </a:lnTo>
                <a:lnTo>
                  <a:pt x="2945" y="7884"/>
                </a:lnTo>
                <a:lnTo>
                  <a:pt x="3091" y="7860"/>
                </a:lnTo>
                <a:lnTo>
                  <a:pt x="3212" y="7835"/>
                </a:lnTo>
                <a:lnTo>
                  <a:pt x="3358" y="7787"/>
                </a:lnTo>
                <a:lnTo>
                  <a:pt x="3602" y="7665"/>
                </a:lnTo>
                <a:lnTo>
                  <a:pt x="3845" y="7519"/>
                </a:lnTo>
                <a:lnTo>
                  <a:pt x="3942" y="7641"/>
                </a:lnTo>
                <a:lnTo>
                  <a:pt x="4040" y="7714"/>
                </a:lnTo>
                <a:lnTo>
                  <a:pt x="4137" y="7787"/>
                </a:lnTo>
                <a:lnTo>
                  <a:pt x="4259" y="7835"/>
                </a:lnTo>
                <a:lnTo>
                  <a:pt x="4356" y="7860"/>
                </a:lnTo>
                <a:lnTo>
                  <a:pt x="4478" y="7860"/>
                </a:lnTo>
                <a:lnTo>
                  <a:pt x="4745" y="7835"/>
                </a:lnTo>
                <a:lnTo>
                  <a:pt x="4989" y="7762"/>
                </a:lnTo>
                <a:lnTo>
                  <a:pt x="5232" y="7641"/>
                </a:lnTo>
                <a:lnTo>
                  <a:pt x="5475" y="7495"/>
                </a:lnTo>
                <a:lnTo>
                  <a:pt x="5694" y="7324"/>
                </a:lnTo>
                <a:lnTo>
                  <a:pt x="5816" y="7470"/>
                </a:lnTo>
                <a:lnTo>
                  <a:pt x="5962" y="7592"/>
                </a:lnTo>
                <a:lnTo>
                  <a:pt x="6132" y="7665"/>
                </a:lnTo>
                <a:lnTo>
                  <a:pt x="6327" y="7738"/>
                </a:lnTo>
                <a:lnTo>
                  <a:pt x="6741" y="7738"/>
                </a:lnTo>
                <a:lnTo>
                  <a:pt x="6862" y="7689"/>
                </a:lnTo>
                <a:lnTo>
                  <a:pt x="6984" y="7641"/>
                </a:lnTo>
                <a:lnTo>
                  <a:pt x="7106" y="7592"/>
                </a:lnTo>
                <a:lnTo>
                  <a:pt x="7300" y="7422"/>
                </a:lnTo>
                <a:lnTo>
                  <a:pt x="7422" y="7568"/>
                </a:lnTo>
                <a:lnTo>
                  <a:pt x="7592" y="7665"/>
                </a:lnTo>
                <a:lnTo>
                  <a:pt x="7787" y="7714"/>
                </a:lnTo>
                <a:lnTo>
                  <a:pt x="7982" y="7738"/>
                </a:lnTo>
                <a:lnTo>
                  <a:pt x="8201" y="7714"/>
                </a:lnTo>
                <a:lnTo>
                  <a:pt x="8395" y="7665"/>
                </a:lnTo>
                <a:lnTo>
                  <a:pt x="8590" y="7568"/>
                </a:lnTo>
                <a:lnTo>
                  <a:pt x="8785" y="7446"/>
                </a:lnTo>
                <a:lnTo>
                  <a:pt x="8931" y="7568"/>
                </a:lnTo>
                <a:lnTo>
                  <a:pt x="9101" y="7665"/>
                </a:lnTo>
                <a:lnTo>
                  <a:pt x="9271" y="7738"/>
                </a:lnTo>
                <a:lnTo>
                  <a:pt x="9466" y="7787"/>
                </a:lnTo>
                <a:lnTo>
                  <a:pt x="9636" y="7787"/>
                </a:lnTo>
                <a:lnTo>
                  <a:pt x="9806" y="7762"/>
                </a:lnTo>
                <a:lnTo>
                  <a:pt x="9977" y="7714"/>
                </a:lnTo>
                <a:lnTo>
                  <a:pt x="10098" y="7616"/>
                </a:lnTo>
                <a:lnTo>
                  <a:pt x="10196" y="7714"/>
                </a:lnTo>
                <a:lnTo>
                  <a:pt x="10293" y="7787"/>
                </a:lnTo>
                <a:lnTo>
                  <a:pt x="10415" y="7860"/>
                </a:lnTo>
                <a:lnTo>
                  <a:pt x="10536" y="7908"/>
                </a:lnTo>
                <a:lnTo>
                  <a:pt x="10658" y="7957"/>
                </a:lnTo>
                <a:lnTo>
                  <a:pt x="10780" y="7957"/>
                </a:lnTo>
                <a:lnTo>
                  <a:pt x="10901" y="7908"/>
                </a:lnTo>
                <a:lnTo>
                  <a:pt x="10999" y="7860"/>
                </a:lnTo>
                <a:lnTo>
                  <a:pt x="11120" y="7811"/>
                </a:lnTo>
                <a:lnTo>
                  <a:pt x="11193" y="7714"/>
                </a:lnTo>
                <a:lnTo>
                  <a:pt x="11364" y="7543"/>
                </a:lnTo>
                <a:lnTo>
                  <a:pt x="11607" y="7689"/>
                </a:lnTo>
                <a:lnTo>
                  <a:pt x="11729" y="7762"/>
                </a:lnTo>
                <a:lnTo>
                  <a:pt x="11850" y="7811"/>
                </a:lnTo>
                <a:lnTo>
                  <a:pt x="11972" y="7835"/>
                </a:lnTo>
                <a:lnTo>
                  <a:pt x="12094" y="7835"/>
                </a:lnTo>
                <a:lnTo>
                  <a:pt x="12191" y="7811"/>
                </a:lnTo>
                <a:lnTo>
                  <a:pt x="12288" y="7738"/>
                </a:lnTo>
                <a:lnTo>
                  <a:pt x="12410" y="7835"/>
                </a:lnTo>
                <a:lnTo>
                  <a:pt x="12556" y="7884"/>
                </a:lnTo>
                <a:lnTo>
                  <a:pt x="12726" y="7908"/>
                </a:lnTo>
                <a:lnTo>
                  <a:pt x="12872" y="7884"/>
                </a:lnTo>
                <a:lnTo>
                  <a:pt x="13018" y="7860"/>
                </a:lnTo>
                <a:lnTo>
                  <a:pt x="13164" y="7762"/>
                </a:lnTo>
                <a:lnTo>
                  <a:pt x="13262" y="7665"/>
                </a:lnTo>
                <a:lnTo>
                  <a:pt x="13335" y="7519"/>
                </a:lnTo>
                <a:lnTo>
                  <a:pt x="13335" y="7470"/>
                </a:lnTo>
                <a:lnTo>
                  <a:pt x="13335" y="7446"/>
                </a:lnTo>
                <a:lnTo>
                  <a:pt x="13286" y="7422"/>
                </a:lnTo>
                <a:lnTo>
                  <a:pt x="13262" y="7422"/>
                </a:lnTo>
                <a:lnTo>
                  <a:pt x="13043" y="7470"/>
                </a:lnTo>
                <a:lnTo>
                  <a:pt x="12775" y="7543"/>
                </a:lnTo>
                <a:lnTo>
                  <a:pt x="12653" y="7543"/>
                </a:lnTo>
                <a:lnTo>
                  <a:pt x="12532" y="7519"/>
                </a:lnTo>
                <a:lnTo>
                  <a:pt x="12459" y="7470"/>
                </a:lnTo>
                <a:lnTo>
                  <a:pt x="12434" y="7422"/>
                </a:lnTo>
                <a:lnTo>
                  <a:pt x="12410" y="7373"/>
                </a:lnTo>
                <a:lnTo>
                  <a:pt x="12386" y="7300"/>
                </a:lnTo>
                <a:lnTo>
                  <a:pt x="12337" y="7251"/>
                </a:lnTo>
                <a:lnTo>
                  <a:pt x="12288" y="7203"/>
                </a:lnTo>
                <a:lnTo>
                  <a:pt x="12167" y="7203"/>
                </a:lnTo>
                <a:lnTo>
                  <a:pt x="12118" y="7251"/>
                </a:lnTo>
                <a:lnTo>
                  <a:pt x="12094" y="7300"/>
                </a:lnTo>
                <a:lnTo>
                  <a:pt x="12069" y="7373"/>
                </a:lnTo>
                <a:lnTo>
                  <a:pt x="12069" y="7422"/>
                </a:lnTo>
                <a:lnTo>
                  <a:pt x="12045" y="7470"/>
                </a:lnTo>
                <a:lnTo>
                  <a:pt x="12021" y="7495"/>
                </a:lnTo>
                <a:lnTo>
                  <a:pt x="11899" y="7495"/>
                </a:lnTo>
                <a:lnTo>
                  <a:pt x="11777" y="7446"/>
                </a:lnTo>
                <a:lnTo>
                  <a:pt x="11583" y="7300"/>
                </a:lnTo>
                <a:lnTo>
                  <a:pt x="11461" y="7178"/>
                </a:lnTo>
                <a:lnTo>
                  <a:pt x="11388" y="7154"/>
                </a:lnTo>
                <a:lnTo>
                  <a:pt x="11339" y="7130"/>
                </a:lnTo>
                <a:lnTo>
                  <a:pt x="11266" y="7154"/>
                </a:lnTo>
                <a:lnTo>
                  <a:pt x="11218" y="7178"/>
                </a:lnTo>
                <a:lnTo>
                  <a:pt x="11047" y="7397"/>
                </a:lnTo>
                <a:lnTo>
                  <a:pt x="10926" y="7495"/>
                </a:lnTo>
                <a:lnTo>
                  <a:pt x="10804" y="7543"/>
                </a:lnTo>
                <a:lnTo>
                  <a:pt x="10707" y="7568"/>
                </a:lnTo>
                <a:lnTo>
                  <a:pt x="10609" y="7568"/>
                </a:lnTo>
                <a:lnTo>
                  <a:pt x="10536" y="7519"/>
                </a:lnTo>
                <a:lnTo>
                  <a:pt x="10463" y="7422"/>
                </a:lnTo>
                <a:lnTo>
                  <a:pt x="10390" y="7324"/>
                </a:lnTo>
                <a:lnTo>
                  <a:pt x="10342" y="7178"/>
                </a:lnTo>
                <a:lnTo>
                  <a:pt x="10342" y="7105"/>
                </a:lnTo>
                <a:lnTo>
                  <a:pt x="10293" y="7032"/>
                </a:lnTo>
                <a:lnTo>
                  <a:pt x="10244" y="7008"/>
                </a:lnTo>
                <a:lnTo>
                  <a:pt x="10196" y="6984"/>
                </a:lnTo>
                <a:lnTo>
                  <a:pt x="10123" y="6984"/>
                </a:lnTo>
                <a:lnTo>
                  <a:pt x="10074" y="7008"/>
                </a:lnTo>
                <a:lnTo>
                  <a:pt x="10025" y="7057"/>
                </a:lnTo>
                <a:lnTo>
                  <a:pt x="9977" y="7130"/>
                </a:lnTo>
                <a:lnTo>
                  <a:pt x="9952" y="7227"/>
                </a:lnTo>
                <a:lnTo>
                  <a:pt x="9904" y="7300"/>
                </a:lnTo>
                <a:lnTo>
                  <a:pt x="9831" y="7349"/>
                </a:lnTo>
                <a:lnTo>
                  <a:pt x="9782" y="7397"/>
                </a:lnTo>
                <a:lnTo>
                  <a:pt x="9709" y="7422"/>
                </a:lnTo>
                <a:lnTo>
                  <a:pt x="9636" y="7422"/>
                </a:lnTo>
                <a:lnTo>
                  <a:pt x="9466" y="7397"/>
                </a:lnTo>
                <a:lnTo>
                  <a:pt x="9320" y="7349"/>
                </a:lnTo>
                <a:lnTo>
                  <a:pt x="9174" y="7251"/>
                </a:lnTo>
                <a:lnTo>
                  <a:pt x="9028" y="7154"/>
                </a:lnTo>
                <a:lnTo>
                  <a:pt x="8906" y="7032"/>
                </a:lnTo>
                <a:lnTo>
                  <a:pt x="8858" y="6984"/>
                </a:lnTo>
                <a:lnTo>
                  <a:pt x="8687" y="6984"/>
                </a:lnTo>
                <a:lnTo>
                  <a:pt x="8639" y="7032"/>
                </a:lnTo>
                <a:lnTo>
                  <a:pt x="8517" y="7130"/>
                </a:lnTo>
                <a:lnTo>
                  <a:pt x="8371" y="7227"/>
                </a:lnTo>
                <a:lnTo>
                  <a:pt x="8201" y="7300"/>
                </a:lnTo>
                <a:lnTo>
                  <a:pt x="8030" y="7349"/>
                </a:lnTo>
                <a:lnTo>
                  <a:pt x="7860" y="7349"/>
                </a:lnTo>
                <a:lnTo>
                  <a:pt x="7787" y="7324"/>
                </a:lnTo>
                <a:lnTo>
                  <a:pt x="7738" y="7300"/>
                </a:lnTo>
                <a:lnTo>
                  <a:pt x="7665" y="7251"/>
                </a:lnTo>
                <a:lnTo>
                  <a:pt x="7641" y="7178"/>
                </a:lnTo>
                <a:lnTo>
                  <a:pt x="7592" y="7105"/>
                </a:lnTo>
                <a:lnTo>
                  <a:pt x="7592" y="7008"/>
                </a:lnTo>
                <a:lnTo>
                  <a:pt x="7568" y="6935"/>
                </a:lnTo>
                <a:lnTo>
                  <a:pt x="7544" y="6886"/>
                </a:lnTo>
                <a:lnTo>
                  <a:pt x="7495" y="6838"/>
                </a:lnTo>
                <a:lnTo>
                  <a:pt x="7446" y="6813"/>
                </a:lnTo>
                <a:lnTo>
                  <a:pt x="7398" y="6789"/>
                </a:lnTo>
                <a:lnTo>
                  <a:pt x="7325" y="6789"/>
                </a:lnTo>
                <a:lnTo>
                  <a:pt x="7276" y="6813"/>
                </a:lnTo>
                <a:lnTo>
                  <a:pt x="7227" y="6862"/>
                </a:lnTo>
                <a:lnTo>
                  <a:pt x="7057" y="7057"/>
                </a:lnTo>
                <a:lnTo>
                  <a:pt x="6960" y="7154"/>
                </a:lnTo>
                <a:lnTo>
                  <a:pt x="6862" y="7251"/>
                </a:lnTo>
                <a:lnTo>
                  <a:pt x="6741" y="7300"/>
                </a:lnTo>
                <a:lnTo>
                  <a:pt x="6619" y="7324"/>
                </a:lnTo>
                <a:lnTo>
                  <a:pt x="6473" y="7324"/>
                </a:lnTo>
                <a:lnTo>
                  <a:pt x="6351" y="7300"/>
                </a:lnTo>
                <a:lnTo>
                  <a:pt x="6230" y="7251"/>
                </a:lnTo>
                <a:lnTo>
                  <a:pt x="6108" y="7178"/>
                </a:lnTo>
                <a:lnTo>
                  <a:pt x="6035" y="7057"/>
                </a:lnTo>
                <a:lnTo>
                  <a:pt x="5986" y="6935"/>
                </a:lnTo>
                <a:lnTo>
                  <a:pt x="5986" y="6886"/>
                </a:lnTo>
                <a:lnTo>
                  <a:pt x="5962" y="6838"/>
                </a:lnTo>
                <a:lnTo>
                  <a:pt x="5913" y="6789"/>
                </a:lnTo>
                <a:lnTo>
                  <a:pt x="5865" y="6740"/>
                </a:lnTo>
                <a:lnTo>
                  <a:pt x="5792" y="6716"/>
                </a:lnTo>
                <a:close/>
                <a:moveTo>
                  <a:pt x="16595" y="6302"/>
                </a:moveTo>
                <a:lnTo>
                  <a:pt x="16547" y="7081"/>
                </a:lnTo>
                <a:lnTo>
                  <a:pt x="16401" y="7203"/>
                </a:lnTo>
                <a:lnTo>
                  <a:pt x="16279" y="7349"/>
                </a:lnTo>
                <a:lnTo>
                  <a:pt x="16011" y="7665"/>
                </a:lnTo>
                <a:lnTo>
                  <a:pt x="15792" y="7908"/>
                </a:lnTo>
                <a:lnTo>
                  <a:pt x="15573" y="8200"/>
                </a:lnTo>
                <a:lnTo>
                  <a:pt x="15573" y="7689"/>
                </a:lnTo>
                <a:lnTo>
                  <a:pt x="15573" y="7665"/>
                </a:lnTo>
                <a:lnTo>
                  <a:pt x="15671" y="7470"/>
                </a:lnTo>
                <a:lnTo>
                  <a:pt x="15768" y="7276"/>
                </a:lnTo>
                <a:lnTo>
                  <a:pt x="16011" y="6935"/>
                </a:lnTo>
                <a:lnTo>
                  <a:pt x="16303" y="6619"/>
                </a:lnTo>
                <a:lnTo>
                  <a:pt x="16595" y="6302"/>
                </a:lnTo>
                <a:close/>
                <a:moveTo>
                  <a:pt x="16547" y="7592"/>
                </a:moveTo>
                <a:lnTo>
                  <a:pt x="16522" y="8663"/>
                </a:lnTo>
                <a:lnTo>
                  <a:pt x="16425" y="8711"/>
                </a:lnTo>
                <a:lnTo>
                  <a:pt x="16328" y="8760"/>
                </a:lnTo>
                <a:lnTo>
                  <a:pt x="16157" y="8930"/>
                </a:lnTo>
                <a:lnTo>
                  <a:pt x="15841" y="9271"/>
                </a:lnTo>
                <a:lnTo>
                  <a:pt x="15719" y="9417"/>
                </a:lnTo>
                <a:lnTo>
                  <a:pt x="15573" y="9612"/>
                </a:lnTo>
                <a:lnTo>
                  <a:pt x="15573" y="8882"/>
                </a:lnTo>
                <a:lnTo>
                  <a:pt x="15671" y="8857"/>
                </a:lnTo>
                <a:lnTo>
                  <a:pt x="15744" y="8784"/>
                </a:lnTo>
                <a:lnTo>
                  <a:pt x="15890" y="8517"/>
                </a:lnTo>
                <a:lnTo>
                  <a:pt x="16060" y="8273"/>
                </a:lnTo>
                <a:lnTo>
                  <a:pt x="16401" y="7811"/>
                </a:lnTo>
                <a:lnTo>
                  <a:pt x="16547" y="7592"/>
                </a:lnTo>
                <a:close/>
                <a:moveTo>
                  <a:pt x="9734" y="9149"/>
                </a:moveTo>
                <a:lnTo>
                  <a:pt x="9661" y="9174"/>
                </a:lnTo>
                <a:lnTo>
                  <a:pt x="9588" y="9198"/>
                </a:lnTo>
                <a:lnTo>
                  <a:pt x="9539" y="9247"/>
                </a:lnTo>
                <a:lnTo>
                  <a:pt x="9466" y="9368"/>
                </a:lnTo>
                <a:lnTo>
                  <a:pt x="9442" y="9490"/>
                </a:lnTo>
                <a:lnTo>
                  <a:pt x="9320" y="9587"/>
                </a:lnTo>
                <a:lnTo>
                  <a:pt x="9174" y="9660"/>
                </a:lnTo>
                <a:lnTo>
                  <a:pt x="9052" y="9685"/>
                </a:lnTo>
                <a:lnTo>
                  <a:pt x="8882" y="9685"/>
                </a:lnTo>
                <a:lnTo>
                  <a:pt x="8785" y="9660"/>
                </a:lnTo>
                <a:lnTo>
                  <a:pt x="8736" y="9636"/>
                </a:lnTo>
                <a:lnTo>
                  <a:pt x="8687" y="9587"/>
                </a:lnTo>
                <a:lnTo>
                  <a:pt x="8663" y="9539"/>
                </a:lnTo>
                <a:lnTo>
                  <a:pt x="8663" y="9441"/>
                </a:lnTo>
                <a:lnTo>
                  <a:pt x="8639" y="9368"/>
                </a:lnTo>
                <a:lnTo>
                  <a:pt x="8590" y="9320"/>
                </a:lnTo>
                <a:lnTo>
                  <a:pt x="8517" y="9295"/>
                </a:lnTo>
                <a:lnTo>
                  <a:pt x="8444" y="9271"/>
                </a:lnTo>
                <a:lnTo>
                  <a:pt x="8395" y="9295"/>
                </a:lnTo>
                <a:lnTo>
                  <a:pt x="8322" y="9344"/>
                </a:lnTo>
                <a:lnTo>
                  <a:pt x="8274" y="9417"/>
                </a:lnTo>
                <a:lnTo>
                  <a:pt x="8249" y="9466"/>
                </a:lnTo>
                <a:lnTo>
                  <a:pt x="8201" y="9514"/>
                </a:lnTo>
                <a:lnTo>
                  <a:pt x="8079" y="9587"/>
                </a:lnTo>
                <a:lnTo>
                  <a:pt x="7933" y="9612"/>
                </a:lnTo>
                <a:lnTo>
                  <a:pt x="7738" y="9636"/>
                </a:lnTo>
                <a:lnTo>
                  <a:pt x="7568" y="9636"/>
                </a:lnTo>
                <a:lnTo>
                  <a:pt x="7422" y="9587"/>
                </a:lnTo>
                <a:lnTo>
                  <a:pt x="7325" y="9514"/>
                </a:lnTo>
                <a:lnTo>
                  <a:pt x="7276" y="9466"/>
                </a:lnTo>
                <a:lnTo>
                  <a:pt x="7252" y="9417"/>
                </a:lnTo>
                <a:lnTo>
                  <a:pt x="7252" y="9344"/>
                </a:lnTo>
                <a:lnTo>
                  <a:pt x="7227" y="9295"/>
                </a:lnTo>
                <a:lnTo>
                  <a:pt x="7179" y="9247"/>
                </a:lnTo>
                <a:lnTo>
                  <a:pt x="7130" y="9222"/>
                </a:lnTo>
                <a:lnTo>
                  <a:pt x="7081" y="9198"/>
                </a:lnTo>
                <a:lnTo>
                  <a:pt x="7008" y="9198"/>
                </a:lnTo>
                <a:lnTo>
                  <a:pt x="6960" y="9222"/>
                </a:lnTo>
                <a:lnTo>
                  <a:pt x="6887" y="9247"/>
                </a:lnTo>
                <a:lnTo>
                  <a:pt x="6765" y="9417"/>
                </a:lnTo>
                <a:lnTo>
                  <a:pt x="6643" y="9563"/>
                </a:lnTo>
                <a:lnTo>
                  <a:pt x="6570" y="9636"/>
                </a:lnTo>
                <a:lnTo>
                  <a:pt x="6449" y="9685"/>
                </a:lnTo>
                <a:lnTo>
                  <a:pt x="6327" y="9733"/>
                </a:lnTo>
                <a:lnTo>
                  <a:pt x="6205" y="9758"/>
                </a:lnTo>
                <a:lnTo>
                  <a:pt x="6084" y="9758"/>
                </a:lnTo>
                <a:lnTo>
                  <a:pt x="6035" y="9733"/>
                </a:lnTo>
                <a:lnTo>
                  <a:pt x="5986" y="9709"/>
                </a:lnTo>
                <a:lnTo>
                  <a:pt x="5962" y="9660"/>
                </a:lnTo>
                <a:lnTo>
                  <a:pt x="5938" y="9612"/>
                </a:lnTo>
                <a:lnTo>
                  <a:pt x="5938" y="9514"/>
                </a:lnTo>
                <a:lnTo>
                  <a:pt x="5962" y="9441"/>
                </a:lnTo>
                <a:lnTo>
                  <a:pt x="5962" y="9344"/>
                </a:lnTo>
                <a:lnTo>
                  <a:pt x="5938" y="9271"/>
                </a:lnTo>
                <a:lnTo>
                  <a:pt x="5865" y="9198"/>
                </a:lnTo>
                <a:lnTo>
                  <a:pt x="5792" y="9174"/>
                </a:lnTo>
                <a:lnTo>
                  <a:pt x="5646" y="9174"/>
                </a:lnTo>
                <a:lnTo>
                  <a:pt x="5573" y="9247"/>
                </a:lnTo>
                <a:lnTo>
                  <a:pt x="5548" y="9320"/>
                </a:lnTo>
                <a:lnTo>
                  <a:pt x="5500" y="9417"/>
                </a:lnTo>
                <a:lnTo>
                  <a:pt x="5451" y="9490"/>
                </a:lnTo>
                <a:lnTo>
                  <a:pt x="5378" y="9587"/>
                </a:lnTo>
                <a:lnTo>
                  <a:pt x="5305" y="9636"/>
                </a:lnTo>
                <a:lnTo>
                  <a:pt x="5183" y="9685"/>
                </a:lnTo>
                <a:lnTo>
                  <a:pt x="5086" y="9733"/>
                </a:lnTo>
                <a:lnTo>
                  <a:pt x="4843" y="9782"/>
                </a:lnTo>
                <a:lnTo>
                  <a:pt x="4624" y="9782"/>
                </a:lnTo>
                <a:lnTo>
                  <a:pt x="4502" y="9733"/>
                </a:lnTo>
                <a:lnTo>
                  <a:pt x="4405" y="9709"/>
                </a:lnTo>
                <a:lnTo>
                  <a:pt x="4332" y="9636"/>
                </a:lnTo>
                <a:lnTo>
                  <a:pt x="4259" y="9587"/>
                </a:lnTo>
                <a:lnTo>
                  <a:pt x="4210" y="9490"/>
                </a:lnTo>
                <a:lnTo>
                  <a:pt x="4161" y="9393"/>
                </a:lnTo>
                <a:lnTo>
                  <a:pt x="4161" y="9344"/>
                </a:lnTo>
                <a:lnTo>
                  <a:pt x="4137" y="9295"/>
                </a:lnTo>
                <a:lnTo>
                  <a:pt x="4040" y="9247"/>
                </a:lnTo>
                <a:lnTo>
                  <a:pt x="3942" y="9222"/>
                </a:lnTo>
                <a:lnTo>
                  <a:pt x="3869" y="9247"/>
                </a:lnTo>
                <a:lnTo>
                  <a:pt x="3602" y="9417"/>
                </a:lnTo>
                <a:lnTo>
                  <a:pt x="3407" y="9539"/>
                </a:lnTo>
                <a:lnTo>
                  <a:pt x="3212" y="9660"/>
                </a:lnTo>
                <a:lnTo>
                  <a:pt x="3018" y="9733"/>
                </a:lnTo>
                <a:lnTo>
                  <a:pt x="2872" y="9733"/>
                </a:lnTo>
                <a:lnTo>
                  <a:pt x="2823" y="9709"/>
                </a:lnTo>
                <a:lnTo>
                  <a:pt x="2774" y="9660"/>
                </a:lnTo>
                <a:lnTo>
                  <a:pt x="2774" y="9587"/>
                </a:lnTo>
                <a:lnTo>
                  <a:pt x="2774" y="9490"/>
                </a:lnTo>
                <a:lnTo>
                  <a:pt x="2774" y="9417"/>
                </a:lnTo>
                <a:lnTo>
                  <a:pt x="2750" y="9368"/>
                </a:lnTo>
                <a:lnTo>
                  <a:pt x="2726" y="9344"/>
                </a:lnTo>
                <a:lnTo>
                  <a:pt x="2677" y="9320"/>
                </a:lnTo>
                <a:lnTo>
                  <a:pt x="2653" y="9295"/>
                </a:lnTo>
                <a:lnTo>
                  <a:pt x="2604" y="9320"/>
                </a:lnTo>
                <a:lnTo>
                  <a:pt x="2555" y="9320"/>
                </a:lnTo>
                <a:lnTo>
                  <a:pt x="2507" y="9368"/>
                </a:lnTo>
                <a:lnTo>
                  <a:pt x="2458" y="9490"/>
                </a:lnTo>
                <a:lnTo>
                  <a:pt x="2434" y="9612"/>
                </a:lnTo>
                <a:lnTo>
                  <a:pt x="2434" y="9733"/>
                </a:lnTo>
                <a:lnTo>
                  <a:pt x="2458" y="9831"/>
                </a:lnTo>
                <a:lnTo>
                  <a:pt x="2531" y="9928"/>
                </a:lnTo>
                <a:lnTo>
                  <a:pt x="2604" y="10025"/>
                </a:lnTo>
                <a:lnTo>
                  <a:pt x="2726" y="10098"/>
                </a:lnTo>
                <a:lnTo>
                  <a:pt x="2847" y="10147"/>
                </a:lnTo>
                <a:lnTo>
                  <a:pt x="2969" y="10171"/>
                </a:lnTo>
                <a:lnTo>
                  <a:pt x="3115" y="10147"/>
                </a:lnTo>
                <a:lnTo>
                  <a:pt x="3237" y="10123"/>
                </a:lnTo>
                <a:lnTo>
                  <a:pt x="3358" y="10074"/>
                </a:lnTo>
                <a:lnTo>
                  <a:pt x="3626" y="9928"/>
                </a:lnTo>
                <a:lnTo>
                  <a:pt x="3845" y="9758"/>
                </a:lnTo>
                <a:lnTo>
                  <a:pt x="3918" y="9855"/>
                </a:lnTo>
                <a:lnTo>
                  <a:pt x="3991" y="9952"/>
                </a:lnTo>
                <a:lnTo>
                  <a:pt x="4088" y="10025"/>
                </a:lnTo>
                <a:lnTo>
                  <a:pt x="4186" y="10074"/>
                </a:lnTo>
                <a:lnTo>
                  <a:pt x="4429" y="10171"/>
                </a:lnTo>
                <a:lnTo>
                  <a:pt x="4672" y="10196"/>
                </a:lnTo>
                <a:lnTo>
                  <a:pt x="4940" y="10196"/>
                </a:lnTo>
                <a:lnTo>
                  <a:pt x="5208" y="10147"/>
                </a:lnTo>
                <a:lnTo>
                  <a:pt x="5427" y="10050"/>
                </a:lnTo>
                <a:lnTo>
                  <a:pt x="5646" y="9928"/>
                </a:lnTo>
                <a:lnTo>
                  <a:pt x="5743" y="10001"/>
                </a:lnTo>
                <a:lnTo>
                  <a:pt x="5840" y="10098"/>
                </a:lnTo>
                <a:lnTo>
                  <a:pt x="5986" y="10147"/>
                </a:lnTo>
                <a:lnTo>
                  <a:pt x="6132" y="10196"/>
                </a:lnTo>
                <a:lnTo>
                  <a:pt x="6278" y="10220"/>
                </a:lnTo>
                <a:lnTo>
                  <a:pt x="6424" y="10196"/>
                </a:lnTo>
                <a:lnTo>
                  <a:pt x="6546" y="10171"/>
                </a:lnTo>
                <a:lnTo>
                  <a:pt x="6643" y="10123"/>
                </a:lnTo>
                <a:lnTo>
                  <a:pt x="6741" y="10050"/>
                </a:lnTo>
                <a:lnTo>
                  <a:pt x="6838" y="9977"/>
                </a:lnTo>
                <a:lnTo>
                  <a:pt x="7008" y="9782"/>
                </a:lnTo>
                <a:lnTo>
                  <a:pt x="7130" y="9879"/>
                </a:lnTo>
                <a:lnTo>
                  <a:pt x="7300" y="9977"/>
                </a:lnTo>
                <a:lnTo>
                  <a:pt x="7471" y="10025"/>
                </a:lnTo>
                <a:lnTo>
                  <a:pt x="7665" y="10050"/>
                </a:lnTo>
                <a:lnTo>
                  <a:pt x="7860" y="10050"/>
                </a:lnTo>
                <a:lnTo>
                  <a:pt x="8030" y="10025"/>
                </a:lnTo>
                <a:lnTo>
                  <a:pt x="8225" y="9952"/>
                </a:lnTo>
                <a:lnTo>
                  <a:pt x="8371" y="9879"/>
                </a:lnTo>
                <a:lnTo>
                  <a:pt x="8493" y="9977"/>
                </a:lnTo>
                <a:lnTo>
                  <a:pt x="8639" y="10025"/>
                </a:lnTo>
                <a:lnTo>
                  <a:pt x="8785" y="10074"/>
                </a:lnTo>
                <a:lnTo>
                  <a:pt x="8955" y="10074"/>
                </a:lnTo>
                <a:lnTo>
                  <a:pt x="9125" y="10050"/>
                </a:lnTo>
                <a:lnTo>
                  <a:pt x="9320" y="10001"/>
                </a:lnTo>
                <a:lnTo>
                  <a:pt x="9466" y="9928"/>
                </a:lnTo>
                <a:lnTo>
                  <a:pt x="9636" y="9831"/>
                </a:lnTo>
                <a:lnTo>
                  <a:pt x="9734" y="9904"/>
                </a:lnTo>
                <a:lnTo>
                  <a:pt x="9855" y="9952"/>
                </a:lnTo>
                <a:lnTo>
                  <a:pt x="10001" y="9977"/>
                </a:lnTo>
                <a:lnTo>
                  <a:pt x="10147" y="10001"/>
                </a:lnTo>
                <a:lnTo>
                  <a:pt x="10293" y="10001"/>
                </a:lnTo>
                <a:lnTo>
                  <a:pt x="10439" y="9977"/>
                </a:lnTo>
                <a:lnTo>
                  <a:pt x="10561" y="9928"/>
                </a:lnTo>
                <a:lnTo>
                  <a:pt x="10682" y="9855"/>
                </a:lnTo>
                <a:lnTo>
                  <a:pt x="10780" y="9952"/>
                </a:lnTo>
                <a:lnTo>
                  <a:pt x="10901" y="10001"/>
                </a:lnTo>
                <a:lnTo>
                  <a:pt x="11193" y="10001"/>
                </a:lnTo>
                <a:lnTo>
                  <a:pt x="11339" y="9952"/>
                </a:lnTo>
                <a:lnTo>
                  <a:pt x="11510" y="9904"/>
                </a:lnTo>
                <a:lnTo>
                  <a:pt x="11656" y="9831"/>
                </a:lnTo>
                <a:lnTo>
                  <a:pt x="11802" y="9733"/>
                </a:lnTo>
                <a:lnTo>
                  <a:pt x="11850" y="9806"/>
                </a:lnTo>
                <a:lnTo>
                  <a:pt x="11923" y="9855"/>
                </a:lnTo>
                <a:lnTo>
                  <a:pt x="12069" y="9928"/>
                </a:lnTo>
                <a:lnTo>
                  <a:pt x="12240" y="9952"/>
                </a:lnTo>
                <a:lnTo>
                  <a:pt x="12434" y="9952"/>
                </a:lnTo>
                <a:lnTo>
                  <a:pt x="12629" y="9904"/>
                </a:lnTo>
                <a:lnTo>
                  <a:pt x="12824" y="9831"/>
                </a:lnTo>
                <a:lnTo>
                  <a:pt x="13018" y="9758"/>
                </a:lnTo>
                <a:lnTo>
                  <a:pt x="13164" y="9660"/>
                </a:lnTo>
                <a:lnTo>
                  <a:pt x="13237" y="9612"/>
                </a:lnTo>
                <a:lnTo>
                  <a:pt x="13262" y="9539"/>
                </a:lnTo>
                <a:lnTo>
                  <a:pt x="13262" y="9466"/>
                </a:lnTo>
                <a:lnTo>
                  <a:pt x="13237" y="9393"/>
                </a:lnTo>
                <a:lnTo>
                  <a:pt x="13189" y="9344"/>
                </a:lnTo>
                <a:lnTo>
                  <a:pt x="13116" y="9320"/>
                </a:lnTo>
                <a:lnTo>
                  <a:pt x="13067" y="9320"/>
                </a:lnTo>
                <a:lnTo>
                  <a:pt x="12994" y="9344"/>
                </a:lnTo>
                <a:lnTo>
                  <a:pt x="12775" y="9466"/>
                </a:lnTo>
                <a:lnTo>
                  <a:pt x="12605" y="9539"/>
                </a:lnTo>
                <a:lnTo>
                  <a:pt x="12459" y="9587"/>
                </a:lnTo>
                <a:lnTo>
                  <a:pt x="12288" y="9612"/>
                </a:lnTo>
                <a:lnTo>
                  <a:pt x="12167" y="9612"/>
                </a:lnTo>
                <a:lnTo>
                  <a:pt x="12118" y="9587"/>
                </a:lnTo>
                <a:lnTo>
                  <a:pt x="12094" y="9539"/>
                </a:lnTo>
                <a:lnTo>
                  <a:pt x="12069" y="9490"/>
                </a:lnTo>
                <a:lnTo>
                  <a:pt x="12069" y="9417"/>
                </a:lnTo>
                <a:lnTo>
                  <a:pt x="12069" y="9368"/>
                </a:lnTo>
                <a:lnTo>
                  <a:pt x="12045" y="9295"/>
                </a:lnTo>
                <a:lnTo>
                  <a:pt x="12021" y="9247"/>
                </a:lnTo>
                <a:lnTo>
                  <a:pt x="11972" y="9222"/>
                </a:lnTo>
                <a:lnTo>
                  <a:pt x="11875" y="9222"/>
                </a:lnTo>
                <a:lnTo>
                  <a:pt x="11826" y="9247"/>
                </a:lnTo>
                <a:lnTo>
                  <a:pt x="11777" y="9295"/>
                </a:lnTo>
                <a:lnTo>
                  <a:pt x="11704" y="9393"/>
                </a:lnTo>
                <a:lnTo>
                  <a:pt x="11583" y="9490"/>
                </a:lnTo>
                <a:lnTo>
                  <a:pt x="11437" y="9587"/>
                </a:lnTo>
                <a:lnTo>
                  <a:pt x="11266" y="9660"/>
                </a:lnTo>
                <a:lnTo>
                  <a:pt x="11120" y="9709"/>
                </a:lnTo>
                <a:lnTo>
                  <a:pt x="11072" y="9709"/>
                </a:lnTo>
                <a:lnTo>
                  <a:pt x="11023" y="9685"/>
                </a:lnTo>
                <a:lnTo>
                  <a:pt x="10974" y="9660"/>
                </a:lnTo>
                <a:lnTo>
                  <a:pt x="10950" y="9612"/>
                </a:lnTo>
                <a:lnTo>
                  <a:pt x="10950" y="9539"/>
                </a:lnTo>
                <a:lnTo>
                  <a:pt x="10974" y="9441"/>
                </a:lnTo>
                <a:lnTo>
                  <a:pt x="10974" y="9393"/>
                </a:lnTo>
                <a:lnTo>
                  <a:pt x="10950" y="9320"/>
                </a:lnTo>
                <a:lnTo>
                  <a:pt x="10926" y="9271"/>
                </a:lnTo>
                <a:lnTo>
                  <a:pt x="10853" y="9271"/>
                </a:lnTo>
                <a:lnTo>
                  <a:pt x="10804" y="9247"/>
                </a:lnTo>
                <a:lnTo>
                  <a:pt x="10755" y="9271"/>
                </a:lnTo>
                <a:lnTo>
                  <a:pt x="10682" y="9295"/>
                </a:lnTo>
                <a:lnTo>
                  <a:pt x="10658" y="9368"/>
                </a:lnTo>
                <a:lnTo>
                  <a:pt x="10585" y="9490"/>
                </a:lnTo>
                <a:lnTo>
                  <a:pt x="10463" y="9587"/>
                </a:lnTo>
                <a:lnTo>
                  <a:pt x="10342" y="9636"/>
                </a:lnTo>
                <a:lnTo>
                  <a:pt x="10025" y="9636"/>
                </a:lnTo>
                <a:lnTo>
                  <a:pt x="9928" y="9587"/>
                </a:lnTo>
                <a:lnTo>
                  <a:pt x="9855" y="9563"/>
                </a:lnTo>
                <a:lnTo>
                  <a:pt x="9904" y="9393"/>
                </a:lnTo>
                <a:lnTo>
                  <a:pt x="9904" y="9320"/>
                </a:lnTo>
                <a:lnTo>
                  <a:pt x="9879" y="9247"/>
                </a:lnTo>
                <a:lnTo>
                  <a:pt x="9831" y="9198"/>
                </a:lnTo>
                <a:lnTo>
                  <a:pt x="9782" y="9174"/>
                </a:lnTo>
                <a:lnTo>
                  <a:pt x="9734" y="9149"/>
                </a:lnTo>
                <a:close/>
                <a:moveTo>
                  <a:pt x="16522" y="9003"/>
                </a:moveTo>
                <a:lnTo>
                  <a:pt x="16522" y="9879"/>
                </a:lnTo>
                <a:lnTo>
                  <a:pt x="16401" y="9879"/>
                </a:lnTo>
                <a:lnTo>
                  <a:pt x="16279" y="9928"/>
                </a:lnTo>
                <a:lnTo>
                  <a:pt x="16182" y="9977"/>
                </a:lnTo>
                <a:lnTo>
                  <a:pt x="16084" y="10050"/>
                </a:lnTo>
                <a:lnTo>
                  <a:pt x="15914" y="10196"/>
                </a:lnTo>
                <a:lnTo>
                  <a:pt x="15744" y="10390"/>
                </a:lnTo>
                <a:lnTo>
                  <a:pt x="15598" y="10561"/>
                </a:lnTo>
                <a:lnTo>
                  <a:pt x="15598" y="10342"/>
                </a:lnTo>
                <a:lnTo>
                  <a:pt x="15646" y="10317"/>
                </a:lnTo>
                <a:lnTo>
                  <a:pt x="15671" y="10269"/>
                </a:lnTo>
                <a:lnTo>
                  <a:pt x="15890" y="9879"/>
                </a:lnTo>
                <a:lnTo>
                  <a:pt x="16011" y="9685"/>
                </a:lnTo>
                <a:lnTo>
                  <a:pt x="16133" y="9490"/>
                </a:lnTo>
                <a:lnTo>
                  <a:pt x="16328" y="9271"/>
                </a:lnTo>
                <a:lnTo>
                  <a:pt x="16522" y="9003"/>
                </a:lnTo>
                <a:close/>
                <a:moveTo>
                  <a:pt x="16522" y="10001"/>
                </a:moveTo>
                <a:lnTo>
                  <a:pt x="16522" y="10755"/>
                </a:lnTo>
                <a:lnTo>
                  <a:pt x="16352" y="10853"/>
                </a:lnTo>
                <a:lnTo>
                  <a:pt x="16230" y="10974"/>
                </a:lnTo>
                <a:lnTo>
                  <a:pt x="15987" y="11242"/>
                </a:lnTo>
                <a:lnTo>
                  <a:pt x="15792" y="11461"/>
                </a:lnTo>
                <a:lnTo>
                  <a:pt x="15598" y="11704"/>
                </a:lnTo>
                <a:lnTo>
                  <a:pt x="15598" y="11291"/>
                </a:lnTo>
                <a:lnTo>
                  <a:pt x="15768" y="10974"/>
                </a:lnTo>
                <a:lnTo>
                  <a:pt x="15963" y="10682"/>
                </a:lnTo>
                <a:lnTo>
                  <a:pt x="16255" y="10342"/>
                </a:lnTo>
                <a:lnTo>
                  <a:pt x="16522" y="10001"/>
                </a:lnTo>
                <a:close/>
                <a:moveTo>
                  <a:pt x="10244" y="11145"/>
                </a:moveTo>
                <a:lnTo>
                  <a:pt x="10171" y="11193"/>
                </a:lnTo>
                <a:lnTo>
                  <a:pt x="10123" y="11242"/>
                </a:lnTo>
                <a:lnTo>
                  <a:pt x="9928" y="11534"/>
                </a:lnTo>
                <a:lnTo>
                  <a:pt x="9831" y="11656"/>
                </a:lnTo>
                <a:lnTo>
                  <a:pt x="9709" y="11753"/>
                </a:lnTo>
                <a:lnTo>
                  <a:pt x="9636" y="11802"/>
                </a:lnTo>
                <a:lnTo>
                  <a:pt x="9539" y="11826"/>
                </a:lnTo>
                <a:lnTo>
                  <a:pt x="9320" y="11826"/>
                </a:lnTo>
                <a:lnTo>
                  <a:pt x="9223" y="11802"/>
                </a:lnTo>
                <a:lnTo>
                  <a:pt x="9150" y="11753"/>
                </a:lnTo>
                <a:lnTo>
                  <a:pt x="9077" y="11680"/>
                </a:lnTo>
                <a:lnTo>
                  <a:pt x="9052" y="11607"/>
                </a:lnTo>
                <a:lnTo>
                  <a:pt x="9125" y="11412"/>
                </a:lnTo>
                <a:lnTo>
                  <a:pt x="9125" y="11339"/>
                </a:lnTo>
                <a:lnTo>
                  <a:pt x="9101" y="11266"/>
                </a:lnTo>
                <a:lnTo>
                  <a:pt x="9052" y="11218"/>
                </a:lnTo>
                <a:lnTo>
                  <a:pt x="9004" y="11169"/>
                </a:lnTo>
                <a:lnTo>
                  <a:pt x="8882" y="11169"/>
                </a:lnTo>
                <a:lnTo>
                  <a:pt x="8809" y="11193"/>
                </a:lnTo>
                <a:lnTo>
                  <a:pt x="8760" y="11266"/>
                </a:lnTo>
                <a:lnTo>
                  <a:pt x="8687" y="11388"/>
                </a:lnTo>
                <a:lnTo>
                  <a:pt x="8663" y="11510"/>
                </a:lnTo>
                <a:lnTo>
                  <a:pt x="8566" y="11656"/>
                </a:lnTo>
                <a:lnTo>
                  <a:pt x="8395" y="11729"/>
                </a:lnTo>
                <a:lnTo>
                  <a:pt x="8298" y="11753"/>
                </a:lnTo>
                <a:lnTo>
                  <a:pt x="8176" y="11777"/>
                </a:lnTo>
                <a:lnTo>
                  <a:pt x="8103" y="11753"/>
                </a:lnTo>
                <a:lnTo>
                  <a:pt x="8055" y="11729"/>
                </a:lnTo>
                <a:lnTo>
                  <a:pt x="8055" y="11680"/>
                </a:lnTo>
                <a:lnTo>
                  <a:pt x="8055" y="11607"/>
                </a:lnTo>
                <a:lnTo>
                  <a:pt x="8079" y="11534"/>
                </a:lnTo>
                <a:lnTo>
                  <a:pt x="8079" y="11461"/>
                </a:lnTo>
                <a:lnTo>
                  <a:pt x="8055" y="11412"/>
                </a:lnTo>
                <a:lnTo>
                  <a:pt x="8006" y="11364"/>
                </a:lnTo>
                <a:lnTo>
                  <a:pt x="7957" y="11339"/>
                </a:lnTo>
                <a:lnTo>
                  <a:pt x="7884" y="11315"/>
                </a:lnTo>
                <a:lnTo>
                  <a:pt x="7811" y="11339"/>
                </a:lnTo>
                <a:lnTo>
                  <a:pt x="7763" y="11388"/>
                </a:lnTo>
                <a:lnTo>
                  <a:pt x="7544" y="11558"/>
                </a:lnTo>
                <a:lnTo>
                  <a:pt x="7325" y="11753"/>
                </a:lnTo>
                <a:lnTo>
                  <a:pt x="7179" y="11802"/>
                </a:lnTo>
                <a:lnTo>
                  <a:pt x="6984" y="11826"/>
                </a:lnTo>
                <a:lnTo>
                  <a:pt x="6887" y="11802"/>
                </a:lnTo>
                <a:lnTo>
                  <a:pt x="6765" y="11802"/>
                </a:lnTo>
                <a:lnTo>
                  <a:pt x="6692" y="11753"/>
                </a:lnTo>
                <a:lnTo>
                  <a:pt x="6643" y="11704"/>
                </a:lnTo>
                <a:lnTo>
                  <a:pt x="6668" y="11583"/>
                </a:lnTo>
                <a:lnTo>
                  <a:pt x="6668" y="11412"/>
                </a:lnTo>
                <a:lnTo>
                  <a:pt x="6643" y="11339"/>
                </a:lnTo>
                <a:lnTo>
                  <a:pt x="6595" y="11266"/>
                </a:lnTo>
                <a:lnTo>
                  <a:pt x="6546" y="11218"/>
                </a:lnTo>
                <a:lnTo>
                  <a:pt x="6473" y="11193"/>
                </a:lnTo>
                <a:lnTo>
                  <a:pt x="6400" y="11193"/>
                </a:lnTo>
                <a:lnTo>
                  <a:pt x="6327" y="11218"/>
                </a:lnTo>
                <a:lnTo>
                  <a:pt x="6254" y="11291"/>
                </a:lnTo>
                <a:lnTo>
                  <a:pt x="6205" y="11364"/>
                </a:lnTo>
                <a:lnTo>
                  <a:pt x="6181" y="11485"/>
                </a:lnTo>
                <a:lnTo>
                  <a:pt x="6157" y="11583"/>
                </a:lnTo>
                <a:lnTo>
                  <a:pt x="6084" y="11656"/>
                </a:lnTo>
                <a:lnTo>
                  <a:pt x="5986" y="11704"/>
                </a:lnTo>
                <a:lnTo>
                  <a:pt x="5767" y="11704"/>
                </a:lnTo>
                <a:lnTo>
                  <a:pt x="5670" y="11680"/>
                </a:lnTo>
                <a:lnTo>
                  <a:pt x="5573" y="11607"/>
                </a:lnTo>
                <a:lnTo>
                  <a:pt x="5475" y="11534"/>
                </a:lnTo>
                <a:lnTo>
                  <a:pt x="5427" y="11461"/>
                </a:lnTo>
                <a:lnTo>
                  <a:pt x="5378" y="11388"/>
                </a:lnTo>
                <a:lnTo>
                  <a:pt x="5305" y="11315"/>
                </a:lnTo>
                <a:lnTo>
                  <a:pt x="5232" y="11291"/>
                </a:lnTo>
                <a:lnTo>
                  <a:pt x="5159" y="11291"/>
                </a:lnTo>
                <a:lnTo>
                  <a:pt x="5062" y="11315"/>
                </a:lnTo>
                <a:lnTo>
                  <a:pt x="5013" y="11364"/>
                </a:lnTo>
                <a:lnTo>
                  <a:pt x="4964" y="11412"/>
                </a:lnTo>
                <a:lnTo>
                  <a:pt x="4964" y="11510"/>
                </a:lnTo>
                <a:lnTo>
                  <a:pt x="4964" y="11607"/>
                </a:lnTo>
                <a:lnTo>
                  <a:pt x="4964" y="11680"/>
                </a:lnTo>
                <a:lnTo>
                  <a:pt x="4940" y="11729"/>
                </a:lnTo>
                <a:lnTo>
                  <a:pt x="4891" y="11777"/>
                </a:lnTo>
                <a:lnTo>
                  <a:pt x="4818" y="11826"/>
                </a:lnTo>
                <a:lnTo>
                  <a:pt x="4697" y="11850"/>
                </a:lnTo>
                <a:lnTo>
                  <a:pt x="4599" y="11826"/>
                </a:lnTo>
                <a:lnTo>
                  <a:pt x="4502" y="11753"/>
                </a:lnTo>
                <a:lnTo>
                  <a:pt x="4453" y="11656"/>
                </a:lnTo>
                <a:lnTo>
                  <a:pt x="4453" y="11607"/>
                </a:lnTo>
                <a:lnTo>
                  <a:pt x="4453" y="11558"/>
                </a:lnTo>
                <a:lnTo>
                  <a:pt x="4478" y="11437"/>
                </a:lnTo>
                <a:lnTo>
                  <a:pt x="4429" y="11364"/>
                </a:lnTo>
                <a:lnTo>
                  <a:pt x="4380" y="11291"/>
                </a:lnTo>
                <a:lnTo>
                  <a:pt x="4307" y="11266"/>
                </a:lnTo>
                <a:lnTo>
                  <a:pt x="4210" y="11242"/>
                </a:lnTo>
                <a:lnTo>
                  <a:pt x="4113" y="11266"/>
                </a:lnTo>
                <a:lnTo>
                  <a:pt x="4040" y="11339"/>
                </a:lnTo>
                <a:lnTo>
                  <a:pt x="3991" y="11412"/>
                </a:lnTo>
                <a:lnTo>
                  <a:pt x="3942" y="11510"/>
                </a:lnTo>
                <a:lnTo>
                  <a:pt x="3894" y="11607"/>
                </a:lnTo>
                <a:lnTo>
                  <a:pt x="3796" y="11680"/>
                </a:lnTo>
                <a:lnTo>
                  <a:pt x="3723" y="11753"/>
                </a:lnTo>
                <a:lnTo>
                  <a:pt x="3529" y="11850"/>
                </a:lnTo>
                <a:lnTo>
                  <a:pt x="3431" y="11875"/>
                </a:lnTo>
                <a:lnTo>
                  <a:pt x="3310" y="11899"/>
                </a:lnTo>
                <a:lnTo>
                  <a:pt x="3261" y="11899"/>
                </a:lnTo>
                <a:lnTo>
                  <a:pt x="3212" y="11875"/>
                </a:lnTo>
                <a:lnTo>
                  <a:pt x="3139" y="11826"/>
                </a:lnTo>
                <a:lnTo>
                  <a:pt x="3115" y="11729"/>
                </a:lnTo>
                <a:lnTo>
                  <a:pt x="3066" y="11631"/>
                </a:lnTo>
                <a:lnTo>
                  <a:pt x="3018" y="11461"/>
                </a:lnTo>
                <a:lnTo>
                  <a:pt x="2993" y="11388"/>
                </a:lnTo>
                <a:lnTo>
                  <a:pt x="2969" y="11388"/>
                </a:lnTo>
                <a:lnTo>
                  <a:pt x="2969" y="11364"/>
                </a:lnTo>
                <a:lnTo>
                  <a:pt x="2945" y="11339"/>
                </a:lnTo>
                <a:lnTo>
                  <a:pt x="2896" y="11315"/>
                </a:lnTo>
                <a:lnTo>
                  <a:pt x="2847" y="11315"/>
                </a:lnTo>
                <a:lnTo>
                  <a:pt x="2799" y="11339"/>
                </a:lnTo>
                <a:lnTo>
                  <a:pt x="2750" y="11364"/>
                </a:lnTo>
                <a:lnTo>
                  <a:pt x="2701" y="11461"/>
                </a:lnTo>
                <a:lnTo>
                  <a:pt x="2677" y="11583"/>
                </a:lnTo>
                <a:lnTo>
                  <a:pt x="2677" y="11802"/>
                </a:lnTo>
                <a:lnTo>
                  <a:pt x="2701" y="11923"/>
                </a:lnTo>
                <a:lnTo>
                  <a:pt x="2726" y="12021"/>
                </a:lnTo>
                <a:lnTo>
                  <a:pt x="2799" y="12093"/>
                </a:lnTo>
                <a:lnTo>
                  <a:pt x="2847" y="12191"/>
                </a:lnTo>
                <a:lnTo>
                  <a:pt x="2945" y="12264"/>
                </a:lnTo>
                <a:lnTo>
                  <a:pt x="3042" y="12312"/>
                </a:lnTo>
                <a:lnTo>
                  <a:pt x="3188" y="12361"/>
                </a:lnTo>
                <a:lnTo>
                  <a:pt x="3480" y="12361"/>
                </a:lnTo>
                <a:lnTo>
                  <a:pt x="3626" y="12337"/>
                </a:lnTo>
                <a:lnTo>
                  <a:pt x="3748" y="12288"/>
                </a:lnTo>
                <a:lnTo>
                  <a:pt x="3869" y="12215"/>
                </a:lnTo>
                <a:lnTo>
                  <a:pt x="4015" y="12142"/>
                </a:lnTo>
                <a:lnTo>
                  <a:pt x="4113" y="12045"/>
                </a:lnTo>
                <a:lnTo>
                  <a:pt x="4259" y="12166"/>
                </a:lnTo>
                <a:lnTo>
                  <a:pt x="4405" y="12239"/>
                </a:lnTo>
                <a:lnTo>
                  <a:pt x="4575" y="12288"/>
                </a:lnTo>
                <a:lnTo>
                  <a:pt x="4745" y="12312"/>
                </a:lnTo>
                <a:lnTo>
                  <a:pt x="4916" y="12288"/>
                </a:lnTo>
                <a:lnTo>
                  <a:pt x="5086" y="12239"/>
                </a:lnTo>
                <a:lnTo>
                  <a:pt x="5232" y="12142"/>
                </a:lnTo>
                <a:lnTo>
                  <a:pt x="5354" y="12021"/>
                </a:lnTo>
                <a:lnTo>
                  <a:pt x="5475" y="12069"/>
                </a:lnTo>
                <a:lnTo>
                  <a:pt x="5597" y="12118"/>
                </a:lnTo>
                <a:lnTo>
                  <a:pt x="5743" y="12142"/>
                </a:lnTo>
                <a:lnTo>
                  <a:pt x="5889" y="12166"/>
                </a:lnTo>
                <a:lnTo>
                  <a:pt x="6011" y="12166"/>
                </a:lnTo>
                <a:lnTo>
                  <a:pt x="6157" y="12142"/>
                </a:lnTo>
                <a:lnTo>
                  <a:pt x="6278" y="12093"/>
                </a:lnTo>
                <a:lnTo>
                  <a:pt x="6376" y="12045"/>
                </a:lnTo>
                <a:lnTo>
                  <a:pt x="6546" y="12142"/>
                </a:lnTo>
                <a:lnTo>
                  <a:pt x="6716" y="12239"/>
                </a:lnTo>
                <a:lnTo>
                  <a:pt x="6862" y="12288"/>
                </a:lnTo>
                <a:lnTo>
                  <a:pt x="7008" y="12312"/>
                </a:lnTo>
                <a:lnTo>
                  <a:pt x="7154" y="12288"/>
                </a:lnTo>
                <a:lnTo>
                  <a:pt x="7276" y="12264"/>
                </a:lnTo>
                <a:lnTo>
                  <a:pt x="7398" y="12191"/>
                </a:lnTo>
                <a:lnTo>
                  <a:pt x="7519" y="12118"/>
                </a:lnTo>
                <a:lnTo>
                  <a:pt x="7763" y="11948"/>
                </a:lnTo>
                <a:lnTo>
                  <a:pt x="7836" y="12021"/>
                </a:lnTo>
                <a:lnTo>
                  <a:pt x="7909" y="12093"/>
                </a:lnTo>
                <a:lnTo>
                  <a:pt x="8030" y="12142"/>
                </a:lnTo>
                <a:lnTo>
                  <a:pt x="8347" y="12142"/>
                </a:lnTo>
                <a:lnTo>
                  <a:pt x="8493" y="12118"/>
                </a:lnTo>
                <a:lnTo>
                  <a:pt x="8663" y="12045"/>
                </a:lnTo>
                <a:lnTo>
                  <a:pt x="8785" y="11948"/>
                </a:lnTo>
                <a:lnTo>
                  <a:pt x="8882" y="12021"/>
                </a:lnTo>
                <a:lnTo>
                  <a:pt x="8955" y="12093"/>
                </a:lnTo>
                <a:lnTo>
                  <a:pt x="9174" y="12191"/>
                </a:lnTo>
                <a:lnTo>
                  <a:pt x="9320" y="12239"/>
                </a:lnTo>
                <a:lnTo>
                  <a:pt x="9466" y="12264"/>
                </a:lnTo>
                <a:lnTo>
                  <a:pt x="9588" y="12239"/>
                </a:lnTo>
                <a:lnTo>
                  <a:pt x="9709" y="12215"/>
                </a:lnTo>
                <a:lnTo>
                  <a:pt x="9831" y="12166"/>
                </a:lnTo>
                <a:lnTo>
                  <a:pt x="9952" y="12093"/>
                </a:lnTo>
                <a:lnTo>
                  <a:pt x="10147" y="11899"/>
                </a:lnTo>
                <a:lnTo>
                  <a:pt x="10269" y="12021"/>
                </a:lnTo>
                <a:lnTo>
                  <a:pt x="10415" y="12093"/>
                </a:lnTo>
                <a:lnTo>
                  <a:pt x="10561" y="12142"/>
                </a:lnTo>
                <a:lnTo>
                  <a:pt x="10755" y="12166"/>
                </a:lnTo>
                <a:lnTo>
                  <a:pt x="10926" y="12191"/>
                </a:lnTo>
                <a:lnTo>
                  <a:pt x="11096" y="12166"/>
                </a:lnTo>
                <a:lnTo>
                  <a:pt x="11266" y="12093"/>
                </a:lnTo>
                <a:lnTo>
                  <a:pt x="11412" y="12021"/>
                </a:lnTo>
                <a:lnTo>
                  <a:pt x="11558" y="12093"/>
                </a:lnTo>
                <a:lnTo>
                  <a:pt x="11704" y="12142"/>
                </a:lnTo>
                <a:lnTo>
                  <a:pt x="12045" y="12142"/>
                </a:lnTo>
                <a:lnTo>
                  <a:pt x="12215" y="12118"/>
                </a:lnTo>
                <a:lnTo>
                  <a:pt x="12410" y="12069"/>
                </a:lnTo>
                <a:lnTo>
                  <a:pt x="12580" y="11996"/>
                </a:lnTo>
                <a:lnTo>
                  <a:pt x="12726" y="11899"/>
                </a:lnTo>
                <a:lnTo>
                  <a:pt x="12799" y="11948"/>
                </a:lnTo>
                <a:lnTo>
                  <a:pt x="12921" y="11972"/>
                </a:lnTo>
                <a:lnTo>
                  <a:pt x="13043" y="11972"/>
                </a:lnTo>
                <a:lnTo>
                  <a:pt x="13164" y="11948"/>
                </a:lnTo>
                <a:lnTo>
                  <a:pt x="13237" y="11899"/>
                </a:lnTo>
                <a:lnTo>
                  <a:pt x="13286" y="11850"/>
                </a:lnTo>
                <a:lnTo>
                  <a:pt x="13310" y="11777"/>
                </a:lnTo>
                <a:lnTo>
                  <a:pt x="13310" y="11704"/>
                </a:lnTo>
                <a:lnTo>
                  <a:pt x="13286" y="11631"/>
                </a:lnTo>
                <a:lnTo>
                  <a:pt x="13262" y="11583"/>
                </a:lnTo>
                <a:lnTo>
                  <a:pt x="13189" y="11558"/>
                </a:lnTo>
                <a:lnTo>
                  <a:pt x="13116" y="11534"/>
                </a:lnTo>
                <a:lnTo>
                  <a:pt x="13043" y="11558"/>
                </a:lnTo>
                <a:lnTo>
                  <a:pt x="12970" y="11534"/>
                </a:lnTo>
                <a:lnTo>
                  <a:pt x="12897" y="11437"/>
                </a:lnTo>
                <a:lnTo>
                  <a:pt x="12799" y="11388"/>
                </a:lnTo>
                <a:lnTo>
                  <a:pt x="12751" y="11364"/>
                </a:lnTo>
                <a:lnTo>
                  <a:pt x="12702" y="11364"/>
                </a:lnTo>
                <a:lnTo>
                  <a:pt x="12653" y="11388"/>
                </a:lnTo>
                <a:lnTo>
                  <a:pt x="12605" y="11437"/>
                </a:lnTo>
                <a:lnTo>
                  <a:pt x="12532" y="11485"/>
                </a:lnTo>
                <a:lnTo>
                  <a:pt x="12410" y="11558"/>
                </a:lnTo>
                <a:lnTo>
                  <a:pt x="12264" y="11631"/>
                </a:lnTo>
                <a:lnTo>
                  <a:pt x="12094" y="11704"/>
                </a:lnTo>
                <a:lnTo>
                  <a:pt x="11948" y="11729"/>
                </a:lnTo>
                <a:lnTo>
                  <a:pt x="11753" y="11729"/>
                </a:lnTo>
                <a:lnTo>
                  <a:pt x="11729" y="11704"/>
                </a:lnTo>
                <a:lnTo>
                  <a:pt x="11704" y="11656"/>
                </a:lnTo>
                <a:lnTo>
                  <a:pt x="11680" y="11607"/>
                </a:lnTo>
                <a:lnTo>
                  <a:pt x="11704" y="11485"/>
                </a:lnTo>
                <a:lnTo>
                  <a:pt x="11704" y="11412"/>
                </a:lnTo>
                <a:lnTo>
                  <a:pt x="11656" y="11339"/>
                </a:lnTo>
                <a:lnTo>
                  <a:pt x="11607" y="11291"/>
                </a:lnTo>
                <a:lnTo>
                  <a:pt x="11534" y="11266"/>
                </a:lnTo>
                <a:lnTo>
                  <a:pt x="11461" y="11291"/>
                </a:lnTo>
                <a:lnTo>
                  <a:pt x="11388" y="11315"/>
                </a:lnTo>
                <a:lnTo>
                  <a:pt x="11315" y="11364"/>
                </a:lnTo>
                <a:lnTo>
                  <a:pt x="11291" y="11437"/>
                </a:lnTo>
                <a:lnTo>
                  <a:pt x="11266" y="11558"/>
                </a:lnTo>
                <a:lnTo>
                  <a:pt x="11218" y="11607"/>
                </a:lnTo>
                <a:lnTo>
                  <a:pt x="11169" y="11656"/>
                </a:lnTo>
                <a:lnTo>
                  <a:pt x="11047" y="11729"/>
                </a:lnTo>
                <a:lnTo>
                  <a:pt x="10901" y="11753"/>
                </a:lnTo>
                <a:lnTo>
                  <a:pt x="10755" y="11753"/>
                </a:lnTo>
                <a:lnTo>
                  <a:pt x="10609" y="11729"/>
                </a:lnTo>
                <a:lnTo>
                  <a:pt x="10488" y="11656"/>
                </a:lnTo>
                <a:lnTo>
                  <a:pt x="10463" y="11631"/>
                </a:lnTo>
                <a:lnTo>
                  <a:pt x="10439" y="11583"/>
                </a:lnTo>
                <a:lnTo>
                  <a:pt x="10439" y="11510"/>
                </a:lnTo>
                <a:lnTo>
                  <a:pt x="10463" y="11461"/>
                </a:lnTo>
                <a:lnTo>
                  <a:pt x="10512" y="11364"/>
                </a:lnTo>
                <a:lnTo>
                  <a:pt x="10488" y="11291"/>
                </a:lnTo>
                <a:lnTo>
                  <a:pt x="10463" y="11218"/>
                </a:lnTo>
                <a:lnTo>
                  <a:pt x="10390" y="11169"/>
                </a:lnTo>
                <a:lnTo>
                  <a:pt x="10317" y="11145"/>
                </a:lnTo>
                <a:close/>
                <a:moveTo>
                  <a:pt x="16498" y="11193"/>
                </a:moveTo>
                <a:lnTo>
                  <a:pt x="16498" y="11948"/>
                </a:lnTo>
                <a:lnTo>
                  <a:pt x="16255" y="12093"/>
                </a:lnTo>
                <a:lnTo>
                  <a:pt x="16011" y="12312"/>
                </a:lnTo>
                <a:lnTo>
                  <a:pt x="15792" y="12556"/>
                </a:lnTo>
                <a:lnTo>
                  <a:pt x="15598" y="12823"/>
                </a:lnTo>
                <a:lnTo>
                  <a:pt x="15598" y="12775"/>
                </a:lnTo>
                <a:lnTo>
                  <a:pt x="15598" y="12434"/>
                </a:lnTo>
                <a:lnTo>
                  <a:pt x="15622" y="12385"/>
                </a:lnTo>
                <a:lnTo>
                  <a:pt x="15914" y="11923"/>
                </a:lnTo>
                <a:lnTo>
                  <a:pt x="16060" y="11680"/>
                </a:lnTo>
                <a:lnTo>
                  <a:pt x="16206" y="11461"/>
                </a:lnTo>
                <a:lnTo>
                  <a:pt x="16352" y="11339"/>
                </a:lnTo>
                <a:lnTo>
                  <a:pt x="16498" y="11193"/>
                </a:lnTo>
                <a:close/>
                <a:moveTo>
                  <a:pt x="16498" y="12288"/>
                </a:moveTo>
                <a:lnTo>
                  <a:pt x="16498" y="13140"/>
                </a:lnTo>
                <a:lnTo>
                  <a:pt x="16303" y="13213"/>
                </a:lnTo>
                <a:lnTo>
                  <a:pt x="16157" y="13334"/>
                </a:lnTo>
                <a:lnTo>
                  <a:pt x="16011" y="13456"/>
                </a:lnTo>
                <a:lnTo>
                  <a:pt x="15890" y="13602"/>
                </a:lnTo>
                <a:lnTo>
                  <a:pt x="15719" y="13797"/>
                </a:lnTo>
                <a:lnTo>
                  <a:pt x="15573" y="14016"/>
                </a:lnTo>
                <a:lnTo>
                  <a:pt x="15573" y="13602"/>
                </a:lnTo>
                <a:lnTo>
                  <a:pt x="15792" y="13213"/>
                </a:lnTo>
                <a:lnTo>
                  <a:pt x="16036" y="12848"/>
                </a:lnTo>
                <a:lnTo>
                  <a:pt x="16255" y="12556"/>
                </a:lnTo>
                <a:lnTo>
                  <a:pt x="16498" y="12288"/>
                </a:lnTo>
                <a:close/>
                <a:moveTo>
                  <a:pt x="2847" y="13286"/>
                </a:moveTo>
                <a:lnTo>
                  <a:pt x="2799" y="13310"/>
                </a:lnTo>
                <a:lnTo>
                  <a:pt x="2774" y="13334"/>
                </a:lnTo>
                <a:lnTo>
                  <a:pt x="2580" y="13675"/>
                </a:lnTo>
                <a:lnTo>
                  <a:pt x="2507" y="13870"/>
                </a:lnTo>
                <a:lnTo>
                  <a:pt x="2458" y="14064"/>
                </a:lnTo>
                <a:lnTo>
                  <a:pt x="2434" y="14259"/>
                </a:lnTo>
                <a:lnTo>
                  <a:pt x="2458" y="14332"/>
                </a:lnTo>
                <a:lnTo>
                  <a:pt x="2507" y="14405"/>
                </a:lnTo>
                <a:lnTo>
                  <a:pt x="2555" y="14478"/>
                </a:lnTo>
                <a:lnTo>
                  <a:pt x="2628" y="14527"/>
                </a:lnTo>
                <a:lnTo>
                  <a:pt x="2750" y="14551"/>
                </a:lnTo>
                <a:lnTo>
                  <a:pt x="3018" y="14551"/>
                </a:lnTo>
                <a:lnTo>
                  <a:pt x="3164" y="14527"/>
                </a:lnTo>
                <a:lnTo>
                  <a:pt x="3285" y="14478"/>
                </a:lnTo>
                <a:lnTo>
                  <a:pt x="3431" y="14429"/>
                </a:lnTo>
                <a:lnTo>
                  <a:pt x="3699" y="14283"/>
                </a:lnTo>
                <a:lnTo>
                  <a:pt x="3942" y="14089"/>
                </a:lnTo>
                <a:lnTo>
                  <a:pt x="4015" y="14186"/>
                </a:lnTo>
                <a:lnTo>
                  <a:pt x="4137" y="14259"/>
                </a:lnTo>
                <a:lnTo>
                  <a:pt x="4234" y="14332"/>
                </a:lnTo>
                <a:lnTo>
                  <a:pt x="4380" y="14381"/>
                </a:lnTo>
                <a:lnTo>
                  <a:pt x="4551" y="14429"/>
                </a:lnTo>
                <a:lnTo>
                  <a:pt x="4867" y="14429"/>
                </a:lnTo>
                <a:lnTo>
                  <a:pt x="5037" y="14405"/>
                </a:lnTo>
                <a:lnTo>
                  <a:pt x="5183" y="14356"/>
                </a:lnTo>
                <a:lnTo>
                  <a:pt x="5329" y="14283"/>
                </a:lnTo>
                <a:lnTo>
                  <a:pt x="5475" y="14186"/>
                </a:lnTo>
                <a:lnTo>
                  <a:pt x="5597" y="14089"/>
                </a:lnTo>
                <a:lnTo>
                  <a:pt x="5719" y="14186"/>
                </a:lnTo>
                <a:lnTo>
                  <a:pt x="5889" y="14235"/>
                </a:lnTo>
                <a:lnTo>
                  <a:pt x="6084" y="14259"/>
                </a:lnTo>
                <a:lnTo>
                  <a:pt x="6278" y="14259"/>
                </a:lnTo>
                <a:lnTo>
                  <a:pt x="6814" y="14235"/>
                </a:lnTo>
                <a:lnTo>
                  <a:pt x="7325" y="14259"/>
                </a:lnTo>
                <a:lnTo>
                  <a:pt x="7665" y="14283"/>
                </a:lnTo>
                <a:lnTo>
                  <a:pt x="8030" y="14259"/>
                </a:lnTo>
                <a:lnTo>
                  <a:pt x="8225" y="14235"/>
                </a:lnTo>
                <a:lnTo>
                  <a:pt x="8395" y="14186"/>
                </a:lnTo>
                <a:lnTo>
                  <a:pt x="8541" y="14113"/>
                </a:lnTo>
                <a:lnTo>
                  <a:pt x="8687" y="13991"/>
                </a:lnTo>
                <a:lnTo>
                  <a:pt x="8712" y="13943"/>
                </a:lnTo>
                <a:lnTo>
                  <a:pt x="8712" y="13894"/>
                </a:lnTo>
                <a:lnTo>
                  <a:pt x="8687" y="13845"/>
                </a:lnTo>
                <a:lnTo>
                  <a:pt x="8639" y="13821"/>
                </a:lnTo>
                <a:lnTo>
                  <a:pt x="8420" y="13772"/>
                </a:lnTo>
                <a:lnTo>
                  <a:pt x="8225" y="13797"/>
                </a:lnTo>
                <a:lnTo>
                  <a:pt x="7787" y="13845"/>
                </a:lnTo>
                <a:lnTo>
                  <a:pt x="7373" y="13845"/>
                </a:lnTo>
                <a:lnTo>
                  <a:pt x="6935" y="13797"/>
                </a:lnTo>
                <a:lnTo>
                  <a:pt x="6716" y="13797"/>
                </a:lnTo>
                <a:lnTo>
                  <a:pt x="6376" y="13821"/>
                </a:lnTo>
                <a:lnTo>
                  <a:pt x="6059" y="13821"/>
                </a:lnTo>
                <a:lnTo>
                  <a:pt x="5962" y="13797"/>
                </a:lnTo>
                <a:lnTo>
                  <a:pt x="5938" y="13797"/>
                </a:lnTo>
                <a:lnTo>
                  <a:pt x="5938" y="13772"/>
                </a:lnTo>
                <a:lnTo>
                  <a:pt x="5962" y="13699"/>
                </a:lnTo>
                <a:lnTo>
                  <a:pt x="5938" y="13602"/>
                </a:lnTo>
                <a:lnTo>
                  <a:pt x="5913" y="13553"/>
                </a:lnTo>
                <a:lnTo>
                  <a:pt x="5865" y="13480"/>
                </a:lnTo>
                <a:lnTo>
                  <a:pt x="5816" y="13456"/>
                </a:lnTo>
                <a:lnTo>
                  <a:pt x="5743" y="13432"/>
                </a:lnTo>
                <a:lnTo>
                  <a:pt x="5670" y="13456"/>
                </a:lnTo>
                <a:lnTo>
                  <a:pt x="5597" y="13505"/>
                </a:lnTo>
                <a:lnTo>
                  <a:pt x="5354" y="13748"/>
                </a:lnTo>
                <a:lnTo>
                  <a:pt x="5062" y="13943"/>
                </a:lnTo>
                <a:lnTo>
                  <a:pt x="4964" y="13991"/>
                </a:lnTo>
                <a:lnTo>
                  <a:pt x="4818" y="14016"/>
                </a:lnTo>
                <a:lnTo>
                  <a:pt x="4672" y="14016"/>
                </a:lnTo>
                <a:lnTo>
                  <a:pt x="4526" y="13991"/>
                </a:lnTo>
                <a:lnTo>
                  <a:pt x="4405" y="13943"/>
                </a:lnTo>
                <a:lnTo>
                  <a:pt x="4307" y="13870"/>
                </a:lnTo>
                <a:lnTo>
                  <a:pt x="4283" y="13821"/>
                </a:lnTo>
                <a:lnTo>
                  <a:pt x="4283" y="13748"/>
                </a:lnTo>
                <a:lnTo>
                  <a:pt x="4283" y="13675"/>
                </a:lnTo>
                <a:lnTo>
                  <a:pt x="4307" y="13578"/>
                </a:lnTo>
                <a:lnTo>
                  <a:pt x="4307" y="13505"/>
                </a:lnTo>
                <a:lnTo>
                  <a:pt x="4307" y="13432"/>
                </a:lnTo>
                <a:lnTo>
                  <a:pt x="4259" y="13383"/>
                </a:lnTo>
                <a:lnTo>
                  <a:pt x="4186" y="13334"/>
                </a:lnTo>
                <a:lnTo>
                  <a:pt x="4113" y="13310"/>
                </a:lnTo>
                <a:lnTo>
                  <a:pt x="4040" y="13334"/>
                </a:lnTo>
                <a:lnTo>
                  <a:pt x="3967" y="13359"/>
                </a:lnTo>
                <a:lnTo>
                  <a:pt x="3918" y="13432"/>
                </a:lnTo>
                <a:lnTo>
                  <a:pt x="3845" y="13529"/>
                </a:lnTo>
                <a:lnTo>
                  <a:pt x="3772" y="13602"/>
                </a:lnTo>
                <a:lnTo>
                  <a:pt x="3602" y="13772"/>
                </a:lnTo>
                <a:lnTo>
                  <a:pt x="3407" y="13918"/>
                </a:lnTo>
                <a:lnTo>
                  <a:pt x="3212" y="14016"/>
                </a:lnTo>
                <a:lnTo>
                  <a:pt x="3091" y="14089"/>
                </a:lnTo>
                <a:lnTo>
                  <a:pt x="2945" y="14113"/>
                </a:lnTo>
                <a:lnTo>
                  <a:pt x="2896" y="14113"/>
                </a:lnTo>
                <a:lnTo>
                  <a:pt x="2847" y="14089"/>
                </a:lnTo>
                <a:lnTo>
                  <a:pt x="2847" y="14016"/>
                </a:lnTo>
                <a:lnTo>
                  <a:pt x="2847" y="13918"/>
                </a:lnTo>
                <a:lnTo>
                  <a:pt x="2969" y="13456"/>
                </a:lnTo>
                <a:lnTo>
                  <a:pt x="2969" y="13407"/>
                </a:lnTo>
                <a:lnTo>
                  <a:pt x="2969" y="13359"/>
                </a:lnTo>
                <a:lnTo>
                  <a:pt x="2920" y="13310"/>
                </a:lnTo>
                <a:lnTo>
                  <a:pt x="2872" y="13286"/>
                </a:lnTo>
                <a:close/>
                <a:moveTo>
                  <a:pt x="16498" y="13286"/>
                </a:moveTo>
                <a:lnTo>
                  <a:pt x="16474" y="14137"/>
                </a:lnTo>
                <a:lnTo>
                  <a:pt x="16425" y="14137"/>
                </a:lnTo>
                <a:lnTo>
                  <a:pt x="16328" y="14210"/>
                </a:lnTo>
                <a:lnTo>
                  <a:pt x="16206" y="14283"/>
                </a:lnTo>
                <a:lnTo>
                  <a:pt x="15987" y="14478"/>
                </a:lnTo>
                <a:lnTo>
                  <a:pt x="15792" y="14697"/>
                </a:lnTo>
                <a:lnTo>
                  <a:pt x="15622" y="14916"/>
                </a:lnTo>
                <a:lnTo>
                  <a:pt x="15525" y="15038"/>
                </a:lnTo>
                <a:lnTo>
                  <a:pt x="15549" y="14673"/>
                </a:lnTo>
                <a:lnTo>
                  <a:pt x="15573" y="14673"/>
                </a:lnTo>
                <a:lnTo>
                  <a:pt x="15695" y="14502"/>
                </a:lnTo>
                <a:lnTo>
                  <a:pt x="15817" y="14332"/>
                </a:lnTo>
                <a:lnTo>
                  <a:pt x="16011" y="13967"/>
                </a:lnTo>
                <a:lnTo>
                  <a:pt x="16230" y="13602"/>
                </a:lnTo>
                <a:lnTo>
                  <a:pt x="16352" y="13432"/>
                </a:lnTo>
                <a:lnTo>
                  <a:pt x="16498" y="13286"/>
                </a:lnTo>
                <a:close/>
                <a:moveTo>
                  <a:pt x="16474" y="14332"/>
                </a:moveTo>
                <a:lnTo>
                  <a:pt x="16449" y="15208"/>
                </a:lnTo>
                <a:lnTo>
                  <a:pt x="16352" y="15232"/>
                </a:lnTo>
                <a:lnTo>
                  <a:pt x="16230" y="15305"/>
                </a:lnTo>
                <a:lnTo>
                  <a:pt x="15987" y="15500"/>
                </a:lnTo>
                <a:lnTo>
                  <a:pt x="15768" y="15719"/>
                </a:lnTo>
                <a:lnTo>
                  <a:pt x="15622" y="15889"/>
                </a:lnTo>
                <a:lnTo>
                  <a:pt x="15476" y="16035"/>
                </a:lnTo>
                <a:lnTo>
                  <a:pt x="15476" y="15743"/>
                </a:lnTo>
                <a:lnTo>
                  <a:pt x="15549" y="15695"/>
                </a:lnTo>
                <a:lnTo>
                  <a:pt x="15598" y="15646"/>
                </a:lnTo>
                <a:lnTo>
                  <a:pt x="15671" y="15500"/>
                </a:lnTo>
                <a:lnTo>
                  <a:pt x="15817" y="15257"/>
                </a:lnTo>
                <a:lnTo>
                  <a:pt x="16011" y="15013"/>
                </a:lnTo>
                <a:lnTo>
                  <a:pt x="16279" y="14697"/>
                </a:lnTo>
                <a:lnTo>
                  <a:pt x="16376" y="14502"/>
                </a:lnTo>
                <a:lnTo>
                  <a:pt x="16474" y="14332"/>
                </a:lnTo>
                <a:close/>
                <a:moveTo>
                  <a:pt x="16449" y="15622"/>
                </a:moveTo>
                <a:lnTo>
                  <a:pt x="16425" y="16376"/>
                </a:lnTo>
                <a:lnTo>
                  <a:pt x="16328" y="16425"/>
                </a:lnTo>
                <a:lnTo>
                  <a:pt x="16230" y="16522"/>
                </a:lnTo>
                <a:lnTo>
                  <a:pt x="16036" y="16692"/>
                </a:lnTo>
                <a:lnTo>
                  <a:pt x="15719" y="17082"/>
                </a:lnTo>
                <a:lnTo>
                  <a:pt x="15427" y="17422"/>
                </a:lnTo>
                <a:lnTo>
                  <a:pt x="15427" y="17106"/>
                </a:lnTo>
                <a:lnTo>
                  <a:pt x="15452" y="16960"/>
                </a:lnTo>
                <a:lnTo>
                  <a:pt x="15452" y="16887"/>
                </a:lnTo>
                <a:lnTo>
                  <a:pt x="15476" y="16765"/>
                </a:lnTo>
                <a:lnTo>
                  <a:pt x="15525" y="16644"/>
                </a:lnTo>
                <a:lnTo>
                  <a:pt x="15598" y="16522"/>
                </a:lnTo>
                <a:lnTo>
                  <a:pt x="15695" y="16400"/>
                </a:lnTo>
                <a:lnTo>
                  <a:pt x="15890" y="16181"/>
                </a:lnTo>
                <a:lnTo>
                  <a:pt x="16060" y="15987"/>
                </a:lnTo>
                <a:lnTo>
                  <a:pt x="16255" y="15816"/>
                </a:lnTo>
                <a:lnTo>
                  <a:pt x="16449" y="15622"/>
                </a:lnTo>
                <a:close/>
                <a:moveTo>
                  <a:pt x="16401" y="16984"/>
                </a:moveTo>
                <a:lnTo>
                  <a:pt x="16401" y="17641"/>
                </a:lnTo>
                <a:lnTo>
                  <a:pt x="16157" y="17763"/>
                </a:lnTo>
                <a:lnTo>
                  <a:pt x="15938" y="17933"/>
                </a:lnTo>
                <a:lnTo>
                  <a:pt x="15719" y="18104"/>
                </a:lnTo>
                <a:lnTo>
                  <a:pt x="15549" y="18323"/>
                </a:lnTo>
                <a:lnTo>
                  <a:pt x="15403" y="18493"/>
                </a:lnTo>
                <a:lnTo>
                  <a:pt x="15403" y="18347"/>
                </a:lnTo>
                <a:lnTo>
                  <a:pt x="15452" y="18298"/>
                </a:lnTo>
                <a:lnTo>
                  <a:pt x="15476" y="18250"/>
                </a:lnTo>
                <a:lnTo>
                  <a:pt x="15525" y="18104"/>
                </a:lnTo>
                <a:lnTo>
                  <a:pt x="15598" y="17982"/>
                </a:lnTo>
                <a:lnTo>
                  <a:pt x="15768" y="17714"/>
                </a:lnTo>
                <a:lnTo>
                  <a:pt x="15963" y="17471"/>
                </a:lnTo>
                <a:lnTo>
                  <a:pt x="16157" y="17252"/>
                </a:lnTo>
                <a:lnTo>
                  <a:pt x="16401" y="16984"/>
                </a:lnTo>
                <a:close/>
                <a:moveTo>
                  <a:pt x="14405" y="1533"/>
                </a:moveTo>
                <a:lnTo>
                  <a:pt x="14722" y="1558"/>
                </a:lnTo>
                <a:lnTo>
                  <a:pt x="14819" y="1582"/>
                </a:lnTo>
                <a:lnTo>
                  <a:pt x="14892" y="1606"/>
                </a:lnTo>
                <a:lnTo>
                  <a:pt x="14965" y="1655"/>
                </a:lnTo>
                <a:lnTo>
                  <a:pt x="14965" y="1874"/>
                </a:lnTo>
                <a:lnTo>
                  <a:pt x="14989" y="2093"/>
                </a:lnTo>
                <a:lnTo>
                  <a:pt x="15062" y="2531"/>
                </a:lnTo>
                <a:lnTo>
                  <a:pt x="15062" y="3188"/>
                </a:lnTo>
                <a:lnTo>
                  <a:pt x="15038" y="3821"/>
                </a:lnTo>
                <a:lnTo>
                  <a:pt x="15014" y="5183"/>
                </a:lnTo>
                <a:lnTo>
                  <a:pt x="15014" y="6546"/>
                </a:lnTo>
                <a:lnTo>
                  <a:pt x="15038" y="9563"/>
                </a:lnTo>
                <a:lnTo>
                  <a:pt x="15038" y="12580"/>
                </a:lnTo>
                <a:lnTo>
                  <a:pt x="15038" y="13651"/>
                </a:lnTo>
                <a:lnTo>
                  <a:pt x="14989" y="14697"/>
                </a:lnTo>
                <a:lnTo>
                  <a:pt x="14941" y="15768"/>
                </a:lnTo>
                <a:lnTo>
                  <a:pt x="14892" y="16814"/>
                </a:lnTo>
                <a:lnTo>
                  <a:pt x="14868" y="18420"/>
                </a:lnTo>
                <a:lnTo>
                  <a:pt x="14843" y="19077"/>
                </a:lnTo>
                <a:lnTo>
                  <a:pt x="14843" y="19296"/>
                </a:lnTo>
                <a:lnTo>
                  <a:pt x="14819" y="19393"/>
                </a:lnTo>
                <a:lnTo>
                  <a:pt x="14868" y="19296"/>
                </a:lnTo>
                <a:lnTo>
                  <a:pt x="14843" y="19369"/>
                </a:lnTo>
                <a:lnTo>
                  <a:pt x="14843" y="19442"/>
                </a:lnTo>
                <a:lnTo>
                  <a:pt x="14503" y="19491"/>
                </a:lnTo>
                <a:lnTo>
                  <a:pt x="13505" y="19491"/>
                </a:lnTo>
                <a:lnTo>
                  <a:pt x="12580" y="19515"/>
                </a:lnTo>
                <a:lnTo>
                  <a:pt x="11680" y="19539"/>
                </a:lnTo>
                <a:lnTo>
                  <a:pt x="9636" y="19466"/>
                </a:lnTo>
                <a:lnTo>
                  <a:pt x="7592" y="19418"/>
                </a:lnTo>
                <a:lnTo>
                  <a:pt x="6570" y="19393"/>
                </a:lnTo>
                <a:lnTo>
                  <a:pt x="2653" y="19393"/>
                </a:lnTo>
                <a:lnTo>
                  <a:pt x="1777" y="19466"/>
                </a:lnTo>
                <a:lnTo>
                  <a:pt x="1266" y="19491"/>
                </a:lnTo>
                <a:lnTo>
                  <a:pt x="731" y="19515"/>
                </a:lnTo>
                <a:lnTo>
                  <a:pt x="731" y="19491"/>
                </a:lnTo>
                <a:lnTo>
                  <a:pt x="682" y="18955"/>
                </a:lnTo>
                <a:lnTo>
                  <a:pt x="658" y="18420"/>
                </a:lnTo>
                <a:lnTo>
                  <a:pt x="633" y="17349"/>
                </a:lnTo>
                <a:lnTo>
                  <a:pt x="658" y="16279"/>
                </a:lnTo>
                <a:lnTo>
                  <a:pt x="633" y="15743"/>
                </a:lnTo>
                <a:lnTo>
                  <a:pt x="609" y="15208"/>
                </a:lnTo>
                <a:lnTo>
                  <a:pt x="560" y="14648"/>
                </a:lnTo>
                <a:lnTo>
                  <a:pt x="560" y="14113"/>
                </a:lnTo>
                <a:lnTo>
                  <a:pt x="560" y="13553"/>
                </a:lnTo>
                <a:lnTo>
                  <a:pt x="560" y="13018"/>
                </a:lnTo>
                <a:lnTo>
                  <a:pt x="633" y="11923"/>
                </a:lnTo>
                <a:lnTo>
                  <a:pt x="682" y="10828"/>
                </a:lnTo>
                <a:lnTo>
                  <a:pt x="731" y="9685"/>
                </a:lnTo>
                <a:lnTo>
                  <a:pt x="731" y="8541"/>
                </a:lnTo>
                <a:lnTo>
                  <a:pt x="682" y="7422"/>
                </a:lnTo>
                <a:lnTo>
                  <a:pt x="658" y="6278"/>
                </a:lnTo>
                <a:lnTo>
                  <a:pt x="585" y="4015"/>
                </a:lnTo>
                <a:lnTo>
                  <a:pt x="560" y="2847"/>
                </a:lnTo>
                <a:lnTo>
                  <a:pt x="560" y="2239"/>
                </a:lnTo>
                <a:lnTo>
                  <a:pt x="512" y="1655"/>
                </a:lnTo>
                <a:lnTo>
                  <a:pt x="852" y="1679"/>
                </a:lnTo>
                <a:lnTo>
                  <a:pt x="1193" y="1704"/>
                </a:lnTo>
                <a:lnTo>
                  <a:pt x="1874" y="1679"/>
                </a:lnTo>
                <a:lnTo>
                  <a:pt x="1874" y="1679"/>
                </a:lnTo>
                <a:lnTo>
                  <a:pt x="1753" y="1850"/>
                </a:lnTo>
                <a:lnTo>
                  <a:pt x="1631" y="2020"/>
                </a:lnTo>
                <a:lnTo>
                  <a:pt x="1558" y="2190"/>
                </a:lnTo>
                <a:lnTo>
                  <a:pt x="1534" y="2409"/>
                </a:lnTo>
                <a:lnTo>
                  <a:pt x="1534" y="2507"/>
                </a:lnTo>
                <a:lnTo>
                  <a:pt x="1558" y="2628"/>
                </a:lnTo>
                <a:lnTo>
                  <a:pt x="1607" y="2872"/>
                </a:lnTo>
                <a:lnTo>
                  <a:pt x="1728" y="3066"/>
                </a:lnTo>
                <a:lnTo>
                  <a:pt x="1874" y="3261"/>
                </a:lnTo>
                <a:lnTo>
                  <a:pt x="2069" y="3407"/>
                </a:lnTo>
                <a:lnTo>
                  <a:pt x="2288" y="3529"/>
                </a:lnTo>
                <a:lnTo>
                  <a:pt x="2385" y="3553"/>
                </a:lnTo>
                <a:lnTo>
                  <a:pt x="2507" y="3577"/>
                </a:lnTo>
                <a:lnTo>
                  <a:pt x="2750" y="3577"/>
                </a:lnTo>
                <a:lnTo>
                  <a:pt x="2896" y="3529"/>
                </a:lnTo>
                <a:lnTo>
                  <a:pt x="3042" y="3480"/>
                </a:lnTo>
                <a:lnTo>
                  <a:pt x="3164" y="3407"/>
                </a:lnTo>
                <a:lnTo>
                  <a:pt x="3285" y="3310"/>
                </a:lnTo>
                <a:lnTo>
                  <a:pt x="3407" y="3188"/>
                </a:lnTo>
                <a:lnTo>
                  <a:pt x="3504" y="3066"/>
                </a:lnTo>
                <a:lnTo>
                  <a:pt x="3577" y="2945"/>
                </a:lnTo>
                <a:lnTo>
                  <a:pt x="3650" y="2799"/>
                </a:lnTo>
                <a:lnTo>
                  <a:pt x="3699" y="2653"/>
                </a:lnTo>
                <a:lnTo>
                  <a:pt x="3748" y="2482"/>
                </a:lnTo>
                <a:lnTo>
                  <a:pt x="3772" y="2336"/>
                </a:lnTo>
                <a:lnTo>
                  <a:pt x="3772" y="2190"/>
                </a:lnTo>
                <a:lnTo>
                  <a:pt x="3748" y="2044"/>
                </a:lnTo>
                <a:lnTo>
                  <a:pt x="3723" y="1923"/>
                </a:lnTo>
                <a:lnTo>
                  <a:pt x="3675" y="1801"/>
                </a:lnTo>
                <a:lnTo>
                  <a:pt x="3577" y="1679"/>
                </a:lnTo>
                <a:lnTo>
                  <a:pt x="5378" y="1679"/>
                </a:lnTo>
                <a:lnTo>
                  <a:pt x="5281" y="1777"/>
                </a:lnTo>
                <a:lnTo>
                  <a:pt x="5208" y="1874"/>
                </a:lnTo>
                <a:lnTo>
                  <a:pt x="5086" y="2069"/>
                </a:lnTo>
                <a:lnTo>
                  <a:pt x="5013" y="2288"/>
                </a:lnTo>
                <a:lnTo>
                  <a:pt x="4989" y="2507"/>
                </a:lnTo>
                <a:lnTo>
                  <a:pt x="5013" y="2726"/>
                </a:lnTo>
                <a:lnTo>
                  <a:pt x="5110" y="2920"/>
                </a:lnTo>
                <a:lnTo>
                  <a:pt x="5232" y="3091"/>
                </a:lnTo>
                <a:lnTo>
                  <a:pt x="5402" y="3261"/>
                </a:lnTo>
                <a:lnTo>
                  <a:pt x="5597" y="3358"/>
                </a:lnTo>
                <a:lnTo>
                  <a:pt x="5840" y="3431"/>
                </a:lnTo>
                <a:lnTo>
                  <a:pt x="6059" y="3456"/>
                </a:lnTo>
                <a:lnTo>
                  <a:pt x="6303" y="3431"/>
                </a:lnTo>
                <a:lnTo>
                  <a:pt x="6497" y="3358"/>
                </a:lnTo>
                <a:lnTo>
                  <a:pt x="6716" y="3237"/>
                </a:lnTo>
                <a:lnTo>
                  <a:pt x="6862" y="3091"/>
                </a:lnTo>
                <a:lnTo>
                  <a:pt x="7008" y="2896"/>
                </a:lnTo>
                <a:lnTo>
                  <a:pt x="7081" y="2653"/>
                </a:lnTo>
                <a:lnTo>
                  <a:pt x="7106" y="2531"/>
                </a:lnTo>
                <a:lnTo>
                  <a:pt x="7106" y="2409"/>
                </a:lnTo>
                <a:lnTo>
                  <a:pt x="7081" y="2142"/>
                </a:lnTo>
                <a:lnTo>
                  <a:pt x="7057" y="1996"/>
                </a:lnTo>
                <a:lnTo>
                  <a:pt x="7008" y="1874"/>
                </a:lnTo>
                <a:lnTo>
                  <a:pt x="6935" y="1777"/>
                </a:lnTo>
                <a:lnTo>
                  <a:pt x="6862" y="1679"/>
                </a:lnTo>
                <a:lnTo>
                  <a:pt x="8614" y="1631"/>
                </a:lnTo>
                <a:lnTo>
                  <a:pt x="8639" y="1631"/>
                </a:lnTo>
                <a:lnTo>
                  <a:pt x="8541" y="1801"/>
                </a:lnTo>
                <a:lnTo>
                  <a:pt x="8444" y="1971"/>
                </a:lnTo>
                <a:lnTo>
                  <a:pt x="8420" y="2142"/>
                </a:lnTo>
                <a:lnTo>
                  <a:pt x="8395" y="2336"/>
                </a:lnTo>
                <a:lnTo>
                  <a:pt x="8420" y="2458"/>
                </a:lnTo>
                <a:lnTo>
                  <a:pt x="8444" y="2580"/>
                </a:lnTo>
                <a:lnTo>
                  <a:pt x="8493" y="2677"/>
                </a:lnTo>
                <a:lnTo>
                  <a:pt x="8541" y="2774"/>
                </a:lnTo>
                <a:lnTo>
                  <a:pt x="8712" y="2969"/>
                </a:lnTo>
                <a:lnTo>
                  <a:pt x="8906" y="3115"/>
                </a:lnTo>
                <a:lnTo>
                  <a:pt x="9125" y="3237"/>
                </a:lnTo>
                <a:lnTo>
                  <a:pt x="9369" y="3310"/>
                </a:lnTo>
                <a:lnTo>
                  <a:pt x="9588" y="3310"/>
                </a:lnTo>
                <a:lnTo>
                  <a:pt x="9709" y="3285"/>
                </a:lnTo>
                <a:lnTo>
                  <a:pt x="9831" y="3237"/>
                </a:lnTo>
                <a:lnTo>
                  <a:pt x="9977" y="3139"/>
                </a:lnTo>
                <a:lnTo>
                  <a:pt x="10098" y="3018"/>
                </a:lnTo>
                <a:lnTo>
                  <a:pt x="10171" y="2872"/>
                </a:lnTo>
                <a:lnTo>
                  <a:pt x="10244" y="2701"/>
                </a:lnTo>
                <a:lnTo>
                  <a:pt x="10293" y="2507"/>
                </a:lnTo>
                <a:lnTo>
                  <a:pt x="10293" y="2336"/>
                </a:lnTo>
                <a:lnTo>
                  <a:pt x="10293" y="2142"/>
                </a:lnTo>
                <a:lnTo>
                  <a:pt x="10293" y="1971"/>
                </a:lnTo>
                <a:lnTo>
                  <a:pt x="10220" y="1777"/>
                </a:lnTo>
                <a:lnTo>
                  <a:pt x="10123" y="1582"/>
                </a:lnTo>
                <a:lnTo>
                  <a:pt x="11169" y="1558"/>
                </a:lnTo>
                <a:lnTo>
                  <a:pt x="12215" y="1533"/>
                </a:lnTo>
                <a:lnTo>
                  <a:pt x="12069" y="1631"/>
                </a:lnTo>
                <a:lnTo>
                  <a:pt x="11948" y="1728"/>
                </a:lnTo>
                <a:lnTo>
                  <a:pt x="11850" y="1850"/>
                </a:lnTo>
                <a:lnTo>
                  <a:pt x="11753" y="1996"/>
                </a:lnTo>
                <a:lnTo>
                  <a:pt x="11656" y="2190"/>
                </a:lnTo>
                <a:lnTo>
                  <a:pt x="11631" y="2409"/>
                </a:lnTo>
                <a:lnTo>
                  <a:pt x="11631" y="2604"/>
                </a:lnTo>
                <a:lnTo>
                  <a:pt x="11704" y="2799"/>
                </a:lnTo>
                <a:lnTo>
                  <a:pt x="11802" y="2969"/>
                </a:lnTo>
                <a:lnTo>
                  <a:pt x="11948" y="3115"/>
                </a:lnTo>
                <a:lnTo>
                  <a:pt x="12118" y="3237"/>
                </a:lnTo>
                <a:lnTo>
                  <a:pt x="12313" y="3310"/>
                </a:lnTo>
                <a:lnTo>
                  <a:pt x="12532" y="3358"/>
                </a:lnTo>
                <a:lnTo>
                  <a:pt x="12751" y="3383"/>
                </a:lnTo>
                <a:lnTo>
                  <a:pt x="12970" y="3358"/>
                </a:lnTo>
                <a:lnTo>
                  <a:pt x="13213" y="3310"/>
                </a:lnTo>
                <a:lnTo>
                  <a:pt x="13432" y="3237"/>
                </a:lnTo>
                <a:lnTo>
                  <a:pt x="13602" y="3115"/>
                </a:lnTo>
                <a:lnTo>
                  <a:pt x="13773" y="2969"/>
                </a:lnTo>
                <a:lnTo>
                  <a:pt x="13821" y="2872"/>
                </a:lnTo>
                <a:lnTo>
                  <a:pt x="13870" y="2774"/>
                </a:lnTo>
                <a:lnTo>
                  <a:pt x="13919" y="2628"/>
                </a:lnTo>
                <a:lnTo>
                  <a:pt x="13919" y="2458"/>
                </a:lnTo>
                <a:lnTo>
                  <a:pt x="13894" y="2288"/>
                </a:lnTo>
                <a:lnTo>
                  <a:pt x="13846" y="2117"/>
                </a:lnTo>
                <a:lnTo>
                  <a:pt x="13773" y="1947"/>
                </a:lnTo>
                <a:lnTo>
                  <a:pt x="13675" y="1801"/>
                </a:lnTo>
                <a:lnTo>
                  <a:pt x="13554" y="1655"/>
                </a:lnTo>
                <a:lnTo>
                  <a:pt x="13432" y="1558"/>
                </a:lnTo>
                <a:lnTo>
                  <a:pt x="13870" y="1533"/>
                </a:lnTo>
                <a:close/>
                <a:moveTo>
                  <a:pt x="2628" y="19904"/>
                </a:moveTo>
                <a:lnTo>
                  <a:pt x="2507" y="20002"/>
                </a:lnTo>
                <a:lnTo>
                  <a:pt x="2385" y="20099"/>
                </a:lnTo>
                <a:lnTo>
                  <a:pt x="2190" y="20318"/>
                </a:lnTo>
                <a:lnTo>
                  <a:pt x="1996" y="20464"/>
                </a:lnTo>
                <a:lnTo>
                  <a:pt x="1996" y="20196"/>
                </a:lnTo>
                <a:lnTo>
                  <a:pt x="1996" y="19953"/>
                </a:lnTo>
                <a:lnTo>
                  <a:pt x="2628" y="19904"/>
                </a:lnTo>
                <a:close/>
                <a:moveTo>
                  <a:pt x="16449" y="20220"/>
                </a:moveTo>
                <a:lnTo>
                  <a:pt x="16425" y="20658"/>
                </a:lnTo>
                <a:lnTo>
                  <a:pt x="16376" y="21121"/>
                </a:lnTo>
                <a:lnTo>
                  <a:pt x="16230" y="21145"/>
                </a:lnTo>
                <a:lnTo>
                  <a:pt x="16328" y="20683"/>
                </a:lnTo>
                <a:lnTo>
                  <a:pt x="16449" y="20220"/>
                </a:lnTo>
                <a:close/>
                <a:moveTo>
                  <a:pt x="16425" y="18955"/>
                </a:moveTo>
                <a:lnTo>
                  <a:pt x="16449" y="19880"/>
                </a:lnTo>
                <a:lnTo>
                  <a:pt x="16303" y="19977"/>
                </a:lnTo>
                <a:lnTo>
                  <a:pt x="16206" y="20099"/>
                </a:lnTo>
                <a:lnTo>
                  <a:pt x="16109" y="20245"/>
                </a:lnTo>
                <a:lnTo>
                  <a:pt x="16011" y="20415"/>
                </a:lnTo>
                <a:lnTo>
                  <a:pt x="15890" y="20780"/>
                </a:lnTo>
                <a:lnTo>
                  <a:pt x="15792" y="21194"/>
                </a:lnTo>
                <a:lnTo>
                  <a:pt x="15744" y="21194"/>
                </a:lnTo>
                <a:lnTo>
                  <a:pt x="15817" y="20926"/>
                </a:lnTo>
                <a:lnTo>
                  <a:pt x="15865" y="20658"/>
                </a:lnTo>
                <a:lnTo>
                  <a:pt x="15987" y="20172"/>
                </a:lnTo>
                <a:lnTo>
                  <a:pt x="16206" y="19564"/>
                </a:lnTo>
                <a:lnTo>
                  <a:pt x="16425" y="18955"/>
                </a:lnTo>
                <a:close/>
                <a:moveTo>
                  <a:pt x="16401" y="17787"/>
                </a:moveTo>
                <a:lnTo>
                  <a:pt x="16425" y="18517"/>
                </a:lnTo>
                <a:lnTo>
                  <a:pt x="16303" y="18663"/>
                </a:lnTo>
                <a:lnTo>
                  <a:pt x="16206" y="18834"/>
                </a:lnTo>
                <a:lnTo>
                  <a:pt x="16011" y="19174"/>
                </a:lnTo>
                <a:lnTo>
                  <a:pt x="15865" y="19564"/>
                </a:lnTo>
                <a:lnTo>
                  <a:pt x="15744" y="19929"/>
                </a:lnTo>
                <a:lnTo>
                  <a:pt x="15500" y="20537"/>
                </a:lnTo>
                <a:lnTo>
                  <a:pt x="15379" y="20877"/>
                </a:lnTo>
                <a:lnTo>
                  <a:pt x="15306" y="21218"/>
                </a:lnTo>
                <a:lnTo>
                  <a:pt x="14892" y="21242"/>
                </a:lnTo>
                <a:lnTo>
                  <a:pt x="15038" y="20926"/>
                </a:lnTo>
                <a:lnTo>
                  <a:pt x="15135" y="20585"/>
                </a:lnTo>
                <a:lnTo>
                  <a:pt x="15184" y="20220"/>
                </a:lnTo>
                <a:lnTo>
                  <a:pt x="15184" y="19856"/>
                </a:lnTo>
                <a:lnTo>
                  <a:pt x="15257" y="19831"/>
                </a:lnTo>
                <a:lnTo>
                  <a:pt x="15330" y="19807"/>
                </a:lnTo>
                <a:lnTo>
                  <a:pt x="15379" y="19758"/>
                </a:lnTo>
                <a:lnTo>
                  <a:pt x="15403" y="19710"/>
                </a:lnTo>
                <a:lnTo>
                  <a:pt x="15427" y="19661"/>
                </a:lnTo>
                <a:lnTo>
                  <a:pt x="15427" y="19539"/>
                </a:lnTo>
                <a:lnTo>
                  <a:pt x="15379" y="19418"/>
                </a:lnTo>
                <a:lnTo>
                  <a:pt x="15403" y="19296"/>
                </a:lnTo>
                <a:lnTo>
                  <a:pt x="15403" y="19150"/>
                </a:lnTo>
                <a:lnTo>
                  <a:pt x="15500" y="19053"/>
                </a:lnTo>
                <a:lnTo>
                  <a:pt x="15598" y="18931"/>
                </a:lnTo>
                <a:lnTo>
                  <a:pt x="15768" y="18663"/>
                </a:lnTo>
                <a:lnTo>
                  <a:pt x="16084" y="18225"/>
                </a:lnTo>
                <a:lnTo>
                  <a:pt x="16230" y="18006"/>
                </a:lnTo>
                <a:lnTo>
                  <a:pt x="16401" y="17787"/>
                </a:lnTo>
                <a:close/>
                <a:moveTo>
                  <a:pt x="3431" y="19904"/>
                </a:moveTo>
                <a:lnTo>
                  <a:pt x="3285" y="20002"/>
                </a:lnTo>
                <a:lnTo>
                  <a:pt x="3164" y="20123"/>
                </a:lnTo>
                <a:lnTo>
                  <a:pt x="2920" y="20342"/>
                </a:lnTo>
                <a:lnTo>
                  <a:pt x="2628" y="20683"/>
                </a:lnTo>
                <a:lnTo>
                  <a:pt x="2336" y="21023"/>
                </a:lnTo>
                <a:lnTo>
                  <a:pt x="2093" y="21291"/>
                </a:lnTo>
                <a:lnTo>
                  <a:pt x="2044" y="20902"/>
                </a:lnTo>
                <a:lnTo>
                  <a:pt x="2190" y="20853"/>
                </a:lnTo>
                <a:lnTo>
                  <a:pt x="2312" y="20756"/>
                </a:lnTo>
                <a:lnTo>
                  <a:pt x="2531" y="20585"/>
                </a:lnTo>
                <a:lnTo>
                  <a:pt x="2677" y="20464"/>
                </a:lnTo>
                <a:lnTo>
                  <a:pt x="2823" y="20318"/>
                </a:lnTo>
                <a:lnTo>
                  <a:pt x="2945" y="20172"/>
                </a:lnTo>
                <a:lnTo>
                  <a:pt x="2969" y="20075"/>
                </a:lnTo>
                <a:lnTo>
                  <a:pt x="2993" y="20002"/>
                </a:lnTo>
                <a:lnTo>
                  <a:pt x="2969" y="19953"/>
                </a:lnTo>
                <a:lnTo>
                  <a:pt x="2945" y="19904"/>
                </a:lnTo>
                <a:close/>
                <a:moveTo>
                  <a:pt x="10050" y="19977"/>
                </a:moveTo>
                <a:lnTo>
                  <a:pt x="9879" y="20148"/>
                </a:lnTo>
                <a:lnTo>
                  <a:pt x="9734" y="20293"/>
                </a:lnTo>
                <a:lnTo>
                  <a:pt x="9588" y="20537"/>
                </a:lnTo>
                <a:lnTo>
                  <a:pt x="9442" y="20756"/>
                </a:lnTo>
                <a:lnTo>
                  <a:pt x="9296" y="20975"/>
                </a:lnTo>
                <a:lnTo>
                  <a:pt x="9223" y="21072"/>
                </a:lnTo>
                <a:lnTo>
                  <a:pt x="9198" y="21194"/>
                </a:lnTo>
                <a:lnTo>
                  <a:pt x="9198" y="21242"/>
                </a:lnTo>
                <a:lnTo>
                  <a:pt x="9198" y="21291"/>
                </a:lnTo>
                <a:lnTo>
                  <a:pt x="8493" y="21291"/>
                </a:lnTo>
                <a:lnTo>
                  <a:pt x="8663" y="21072"/>
                </a:lnTo>
                <a:lnTo>
                  <a:pt x="8833" y="20853"/>
                </a:lnTo>
                <a:lnTo>
                  <a:pt x="9028" y="20537"/>
                </a:lnTo>
                <a:lnTo>
                  <a:pt x="9247" y="20245"/>
                </a:lnTo>
                <a:lnTo>
                  <a:pt x="9393" y="20099"/>
                </a:lnTo>
                <a:lnTo>
                  <a:pt x="9563" y="19977"/>
                </a:lnTo>
                <a:close/>
                <a:moveTo>
                  <a:pt x="10780" y="20002"/>
                </a:moveTo>
                <a:lnTo>
                  <a:pt x="10585" y="20342"/>
                </a:lnTo>
                <a:lnTo>
                  <a:pt x="10366" y="20731"/>
                </a:lnTo>
                <a:lnTo>
                  <a:pt x="10147" y="21145"/>
                </a:lnTo>
                <a:lnTo>
                  <a:pt x="10123" y="21218"/>
                </a:lnTo>
                <a:lnTo>
                  <a:pt x="10147" y="21291"/>
                </a:lnTo>
                <a:lnTo>
                  <a:pt x="9417" y="21291"/>
                </a:lnTo>
                <a:lnTo>
                  <a:pt x="9515" y="21242"/>
                </a:lnTo>
                <a:lnTo>
                  <a:pt x="9588" y="21169"/>
                </a:lnTo>
                <a:lnTo>
                  <a:pt x="9734" y="20975"/>
                </a:lnTo>
                <a:lnTo>
                  <a:pt x="9977" y="20610"/>
                </a:lnTo>
                <a:lnTo>
                  <a:pt x="10050" y="20512"/>
                </a:lnTo>
                <a:lnTo>
                  <a:pt x="10147" y="20415"/>
                </a:lnTo>
                <a:lnTo>
                  <a:pt x="10366" y="20220"/>
                </a:lnTo>
                <a:lnTo>
                  <a:pt x="10463" y="20123"/>
                </a:lnTo>
                <a:lnTo>
                  <a:pt x="10512" y="20002"/>
                </a:lnTo>
                <a:close/>
                <a:moveTo>
                  <a:pt x="11534" y="20026"/>
                </a:moveTo>
                <a:lnTo>
                  <a:pt x="11364" y="20269"/>
                </a:lnTo>
                <a:lnTo>
                  <a:pt x="11218" y="20512"/>
                </a:lnTo>
                <a:lnTo>
                  <a:pt x="11120" y="20683"/>
                </a:lnTo>
                <a:lnTo>
                  <a:pt x="11023" y="20877"/>
                </a:lnTo>
                <a:lnTo>
                  <a:pt x="10950" y="21096"/>
                </a:lnTo>
                <a:lnTo>
                  <a:pt x="10901" y="21291"/>
                </a:lnTo>
                <a:lnTo>
                  <a:pt x="10488" y="21291"/>
                </a:lnTo>
                <a:lnTo>
                  <a:pt x="10609" y="21145"/>
                </a:lnTo>
                <a:lnTo>
                  <a:pt x="10707" y="20975"/>
                </a:lnTo>
                <a:lnTo>
                  <a:pt x="10901" y="20658"/>
                </a:lnTo>
                <a:lnTo>
                  <a:pt x="11120" y="20342"/>
                </a:lnTo>
                <a:lnTo>
                  <a:pt x="11218" y="20196"/>
                </a:lnTo>
                <a:lnTo>
                  <a:pt x="11315" y="20026"/>
                </a:lnTo>
                <a:close/>
                <a:moveTo>
                  <a:pt x="14843" y="19953"/>
                </a:moveTo>
                <a:lnTo>
                  <a:pt x="14746" y="20220"/>
                </a:lnTo>
                <a:lnTo>
                  <a:pt x="14697" y="20512"/>
                </a:lnTo>
                <a:lnTo>
                  <a:pt x="14624" y="20780"/>
                </a:lnTo>
                <a:lnTo>
                  <a:pt x="14576" y="20926"/>
                </a:lnTo>
                <a:lnTo>
                  <a:pt x="14527" y="21048"/>
                </a:lnTo>
                <a:lnTo>
                  <a:pt x="14503" y="21121"/>
                </a:lnTo>
                <a:lnTo>
                  <a:pt x="14503" y="21169"/>
                </a:lnTo>
                <a:lnTo>
                  <a:pt x="14527" y="21267"/>
                </a:lnTo>
                <a:lnTo>
                  <a:pt x="14211" y="21291"/>
                </a:lnTo>
                <a:lnTo>
                  <a:pt x="14284" y="20999"/>
                </a:lnTo>
                <a:lnTo>
                  <a:pt x="14381" y="20658"/>
                </a:lnTo>
                <a:lnTo>
                  <a:pt x="14454" y="20293"/>
                </a:lnTo>
                <a:lnTo>
                  <a:pt x="14454" y="20123"/>
                </a:lnTo>
                <a:lnTo>
                  <a:pt x="14478" y="19977"/>
                </a:lnTo>
                <a:lnTo>
                  <a:pt x="14843" y="19953"/>
                </a:lnTo>
                <a:close/>
                <a:moveTo>
                  <a:pt x="12337" y="20026"/>
                </a:moveTo>
                <a:lnTo>
                  <a:pt x="12215" y="20220"/>
                </a:lnTo>
                <a:lnTo>
                  <a:pt x="12142" y="20391"/>
                </a:lnTo>
                <a:lnTo>
                  <a:pt x="11948" y="20829"/>
                </a:lnTo>
                <a:lnTo>
                  <a:pt x="11875" y="21072"/>
                </a:lnTo>
                <a:lnTo>
                  <a:pt x="11826" y="21315"/>
                </a:lnTo>
                <a:lnTo>
                  <a:pt x="11364" y="21291"/>
                </a:lnTo>
                <a:lnTo>
                  <a:pt x="11412" y="21121"/>
                </a:lnTo>
                <a:lnTo>
                  <a:pt x="11485" y="20950"/>
                </a:lnTo>
                <a:lnTo>
                  <a:pt x="11656" y="20634"/>
                </a:lnTo>
                <a:lnTo>
                  <a:pt x="11826" y="20342"/>
                </a:lnTo>
                <a:lnTo>
                  <a:pt x="11899" y="20196"/>
                </a:lnTo>
                <a:lnTo>
                  <a:pt x="11948" y="20026"/>
                </a:lnTo>
                <a:close/>
                <a:moveTo>
                  <a:pt x="13335" y="20002"/>
                </a:moveTo>
                <a:lnTo>
                  <a:pt x="13213" y="20148"/>
                </a:lnTo>
                <a:lnTo>
                  <a:pt x="13140" y="20293"/>
                </a:lnTo>
                <a:lnTo>
                  <a:pt x="12970" y="20585"/>
                </a:lnTo>
                <a:lnTo>
                  <a:pt x="12799" y="20950"/>
                </a:lnTo>
                <a:lnTo>
                  <a:pt x="12751" y="21121"/>
                </a:lnTo>
                <a:lnTo>
                  <a:pt x="12702" y="21315"/>
                </a:lnTo>
                <a:lnTo>
                  <a:pt x="12264" y="21315"/>
                </a:lnTo>
                <a:lnTo>
                  <a:pt x="12337" y="21023"/>
                </a:lnTo>
                <a:lnTo>
                  <a:pt x="12410" y="20756"/>
                </a:lnTo>
                <a:lnTo>
                  <a:pt x="12507" y="20366"/>
                </a:lnTo>
                <a:lnTo>
                  <a:pt x="12580" y="20172"/>
                </a:lnTo>
                <a:lnTo>
                  <a:pt x="12629" y="20075"/>
                </a:lnTo>
                <a:lnTo>
                  <a:pt x="12702" y="20026"/>
                </a:lnTo>
                <a:lnTo>
                  <a:pt x="13335" y="20002"/>
                </a:lnTo>
                <a:close/>
                <a:moveTo>
                  <a:pt x="14113" y="20002"/>
                </a:moveTo>
                <a:lnTo>
                  <a:pt x="14065" y="20196"/>
                </a:lnTo>
                <a:lnTo>
                  <a:pt x="14016" y="20366"/>
                </a:lnTo>
                <a:lnTo>
                  <a:pt x="13870" y="20804"/>
                </a:lnTo>
                <a:lnTo>
                  <a:pt x="13748" y="21242"/>
                </a:lnTo>
                <a:lnTo>
                  <a:pt x="13748" y="21291"/>
                </a:lnTo>
                <a:lnTo>
                  <a:pt x="13164" y="21315"/>
                </a:lnTo>
                <a:lnTo>
                  <a:pt x="13262" y="21023"/>
                </a:lnTo>
                <a:lnTo>
                  <a:pt x="13383" y="20731"/>
                </a:lnTo>
                <a:lnTo>
                  <a:pt x="13578" y="20391"/>
                </a:lnTo>
                <a:lnTo>
                  <a:pt x="13651" y="20196"/>
                </a:lnTo>
                <a:lnTo>
                  <a:pt x="13700" y="20002"/>
                </a:lnTo>
                <a:close/>
                <a:moveTo>
                  <a:pt x="8979" y="19953"/>
                </a:moveTo>
                <a:lnTo>
                  <a:pt x="8833" y="20148"/>
                </a:lnTo>
                <a:lnTo>
                  <a:pt x="8736" y="20318"/>
                </a:lnTo>
                <a:lnTo>
                  <a:pt x="8395" y="20804"/>
                </a:lnTo>
                <a:lnTo>
                  <a:pt x="8225" y="21048"/>
                </a:lnTo>
                <a:lnTo>
                  <a:pt x="8079" y="21315"/>
                </a:lnTo>
                <a:lnTo>
                  <a:pt x="7446" y="21340"/>
                </a:lnTo>
                <a:lnTo>
                  <a:pt x="7446" y="21340"/>
                </a:lnTo>
                <a:lnTo>
                  <a:pt x="7592" y="21194"/>
                </a:lnTo>
                <a:lnTo>
                  <a:pt x="7714" y="21023"/>
                </a:lnTo>
                <a:lnTo>
                  <a:pt x="7957" y="20683"/>
                </a:lnTo>
                <a:lnTo>
                  <a:pt x="8055" y="20561"/>
                </a:lnTo>
                <a:lnTo>
                  <a:pt x="8152" y="20464"/>
                </a:lnTo>
                <a:lnTo>
                  <a:pt x="8371" y="20293"/>
                </a:lnTo>
                <a:lnTo>
                  <a:pt x="8614" y="20123"/>
                </a:lnTo>
                <a:lnTo>
                  <a:pt x="8833" y="19953"/>
                </a:lnTo>
                <a:close/>
                <a:moveTo>
                  <a:pt x="5646" y="19929"/>
                </a:moveTo>
                <a:lnTo>
                  <a:pt x="5548" y="19977"/>
                </a:lnTo>
                <a:lnTo>
                  <a:pt x="4818" y="20658"/>
                </a:lnTo>
                <a:lnTo>
                  <a:pt x="4478" y="20975"/>
                </a:lnTo>
                <a:lnTo>
                  <a:pt x="4332" y="21145"/>
                </a:lnTo>
                <a:lnTo>
                  <a:pt x="4259" y="21242"/>
                </a:lnTo>
                <a:lnTo>
                  <a:pt x="4210" y="21340"/>
                </a:lnTo>
                <a:lnTo>
                  <a:pt x="4210" y="21364"/>
                </a:lnTo>
                <a:lnTo>
                  <a:pt x="4234" y="21364"/>
                </a:lnTo>
                <a:lnTo>
                  <a:pt x="4332" y="21340"/>
                </a:lnTo>
                <a:lnTo>
                  <a:pt x="4453" y="21291"/>
                </a:lnTo>
                <a:lnTo>
                  <a:pt x="4648" y="21194"/>
                </a:lnTo>
                <a:lnTo>
                  <a:pt x="5013" y="20926"/>
                </a:lnTo>
                <a:lnTo>
                  <a:pt x="5427" y="20610"/>
                </a:lnTo>
                <a:lnTo>
                  <a:pt x="5816" y="20245"/>
                </a:lnTo>
                <a:lnTo>
                  <a:pt x="5865" y="20172"/>
                </a:lnTo>
                <a:lnTo>
                  <a:pt x="5865" y="20075"/>
                </a:lnTo>
                <a:lnTo>
                  <a:pt x="5816" y="19977"/>
                </a:lnTo>
                <a:lnTo>
                  <a:pt x="5743" y="19929"/>
                </a:lnTo>
                <a:close/>
                <a:moveTo>
                  <a:pt x="8225" y="19929"/>
                </a:moveTo>
                <a:lnTo>
                  <a:pt x="7982" y="20123"/>
                </a:lnTo>
                <a:lnTo>
                  <a:pt x="7763" y="20342"/>
                </a:lnTo>
                <a:lnTo>
                  <a:pt x="7568" y="20585"/>
                </a:lnTo>
                <a:lnTo>
                  <a:pt x="7373" y="20829"/>
                </a:lnTo>
                <a:lnTo>
                  <a:pt x="7033" y="21364"/>
                </a:lnTo>
                <a:lnTo>
                  <a:pt x="6668" y="21388"/>
                </a:lnTo>
                <a:lnTo>
                  <a:pt x="6668" y="21388"/>
                </a:lnTo>
                <a:lnTo>
                  <a:pt x="6838" y="21169"/>
                </a:lnTo>
                <a:lnTo>
                  <a:pt x="6984" y="20950"/>
                </a:lnTo>
                <a:lnTo>
                  <a:pt x="7227" y="20585"/>
                </a:lnTo>
                <a:lnTo>
                  <a:pt x="7495" y="20220"/>
                </a:lnTo>
                <a:lnTo>
                  <a:pt x="7690" y="20050"/>
                </a:lnTo>
                <a:lnTo>
                  <a:pt x="7860" y="19929"/>
                </a:lnTo>
                <a:close/>
                <a:moveTo>
                  <a:pt x="4526" y="19904"/>
                </a:moveTo>
                <a:lnTo>
                  <a:pt x="4356" y="20050"/>
                </a:lnTo>
                <a:lnTo>
                  <a:pt x="4186" y="20196"/>
                </a:lnTo>
                <a:lnTo>
                  <a:pt x="3869" y="20512"/>
                </a:lnTo>
                <a:lnTo>
                  <a:pt x="3285" y="21023"/>
                </a:lnTo>
                <a:lnTo>
                  <a:pt x="3115" y="21194"/>
                </a:lnTo>
                <a:lnTo>
                  <a:pt x="3042" y="21267"/>
                </a:lnTo>
                <a:lnTo>
                  <a:pt x="2969" y="21315"/>
                </a:lnTo>
                <a:lnTo>
                  <a:pt x="2920" y="21364"/>
                </a:lnTo>
                <a:lnTo>
                  <a:pt x="2920" y="21388"/>
                </a:lnTo>
                <a:lnTo>
                  <a:pt x="2945" y="21437"/>
                </a:lnTo>
                <a:lnTo>
                  <a:pt x="2969" y="21461"/>
                </a:lnTo>
                <a:lnTo>
                  <a:pt x="2872" y="21461"/>
                </a:lnTo>
                <a:lnTo>
                  <a:pt x="2458" y="21413"/>
                </a:lnTo>
                <a:lnTo>
                  <a:pt x="2580" y="21315"/>
                </a:lnTo>
                <a:lnTo>
                  <a:pt x="2701" y="21169"/>
                </a:lnTo>
                <a:lnTo>
                  <a:pt x="2896" y="20950"/>
                </a:lnTo>
                <a:lnTo>
                  <a:pt x="3188" y="20683"/>
                </a:lnTo>
                <a:lnTo>
                  <a:pt x="3480" y="20415"/>
                </a:lnTo>
                <a:lnTo>
                  <a:pt x="3602" y="20318"/>
                </a:lnTo>
                <a:lnTo>
                  <a:pt x="3723" y="20245"/>
                </a:lnTo>
                <a:lnTo>
                  <a:pt x="3991" y="20148"/>
                </a:lnTo>
                <a:lnTo>
                  <a:pt x="4040" y="20099"/>
                </a:lnTo>
                <a:lnTo>
                  <a:pt x="4064" y="20026"/>
                </a:lnTo>
                <a:lnTo>
                  <a:pt x="4064" y="19977"/>
                </a:lnTo>
                <a:lnTo>
                  <a:pt x="4064" y="19904"/>
                </a:lnTo>
                <a:close/>
                <a:moveTo>
                  <a:pt x="7349" y="19904"/>
                </a:moveTo>
                <a:lnTo>
                  <a:pt x="7154" y="20148"/>
                </a:lnTo>
                <a:lnTo>
                  <a:pt x="7008" y="20366"/>
                </a:lnTo>
                <a:lnTo>
                  <a:pt x="6546" y="21072"/>
                </a:lnTo>
                <a:lnTo>
                  <a:pt x="6400" y="21242"/>
                </a:lnTo>
                <a:lnTo>
                  <a:pt x="6254" y="21413"/>
                </a:lnTo>
                <a:lnTo>
                  <a:pt x="5451" y="21461"/>
                </a:lnTo>
                <a:lnTo>
                  <a:pt x="5621" y="21315"/>
                </a:lnTo>
                <a:lnTo>
                  <a:pt x="5792" y="21145"/>
                </a:lnTo>
                <a:lnTo>
                  <a:pt x="6084" y="20829"/>
                </a:lnTo>
                <a:lnTo>
                  <a:pt x="6303" y="20634"/>
                </a:lnTo>
                <a:lnTo>
                  <a:pt x="6522" y="20415"/>
                </a:lnTo>
                <a:lnTo>
                  <a:pt x="6619" y="20293"/>
                </a:lnTo>
                <a:lnTo>
                  <a:pt x="6716" y="20172"/>
                </a:lnTo>
                <a:lnTo>
                  <a:pt x="6741" y="20026"/>
                </a:lnTo>
                <a:lnTo>
                  <a:pt x="6765" y="19904"/>
                </a:lnTo>
                <a:close/>
                <a:moveTo>
                  <a:pt x="6424" y="19904"/>
                </a:moveTo>
                <a:lnTo>
                  <a:pt x="6278" y="20026"/>
                </a:lnTo>
                <a:lnTo>
                  <a:pt x="5986" y="20318"/>
                </a:lnTo>
                <a:lnTo>
                  <a:pt x="5694" y="20610"/>
                </a:lnTo>
                <a:lnTo>
                  <a:pt x="5500" y="20804"/>
                </a:lnTo>
                <a:lnTo>
                  <a:pt x="5281" y="20999"/>
                </a:lnTo>
                <a:lnTo>
                  <a:pt x="5110" y="21242"/>
                </a:lnTo>
                <a:lnTo>
                  <a:pt x="5037" y="21364"/>
                </a:lnTo>
                <a:lnTo>
                  <a:pt x="4989" y="21486"/>
                </a:lnTo>
                <a:lnTo>
                  <a:pt x="4575" y="21510"/>
                </a:lnTo>
                <a:lnTo>
                  <a:pt x="3845" y="21510"/>
                </a:lnTo>
                <a:lnTo>
                  <a:pt x="3139" y="21486"/>
                </a:lnTo>
                <a:lnTo>
                  <a:pt x="3237" y="21437"/>
                </a:lnTo>
                <a:lnTo>
                  <a:pt x="3334" y="21388"/>
                </a:lnTo>
                <a:lnTo>
                  <a:pt x="3529" y="21242"/>
                </a:lnTo>
                <a:lnTo>
                  <a:pt x="3796" y="20999"/>
                </a:lnTo>
                <a:lnTo>
                  <a:pt x="4161" y="20683"/>
                </a:lnTo>
                <a:lnTo>
                  <a:pt x="4526" y="20342"/>
                </a:lnTo>
                <a:lnTo>
                  <a:pt x="4745" y="20123"/>
                </a:lnTo>
                <a:lnTo>
                  <a:pt x="4843" y="20026"/>
                </a:lnTo>
                <a:lnTo>
                  <a:pt x="4916" y="19904"/>
                </a:lnTo>
                <a:close/>
                <a:moveTo>
                  <a:pt x="6132" y="0"/>
                </a:moveTo>
                <a:lnTo>
                  <a:pt x="6059" y="49"/>
                </a:lnTo>
                <a:lnTo>
                  <a:pt x="6011" y="98"/>
                </a:lnTo>
                <a:lnTo>
                  <a:pt x="5986" y="146"/>
                </a:lnTo>
                <a:lnTo>
                  <a:pt x="5938" y="317"/>
                </a:lnTo>
                <a:lnTo>
                  <a:pt x="5913" y="487"/>
                </a:lnTo>
                <a:lnTo>
                  <a:pt x="5938" y="828"/>
                </a:lnTo>
                <a:lnTo>
                  <a:pt x="5913" y="1047"/>
                </a:lnTo>
                <a:lnTo>
                  <a:pt x="5913" y="1241"/>
                </a:lnTo>
                <a:lnTo>
                  <a:pt x="4745" y="1266"/>
                </a:lnTo>
                <a:lnTo>
                  <a:pt x="2969" y="1266"/>
                </a:lnTo>
                <a:lnTo>
                  <a:pt x="2945" y="1144"/>
                </a:lnTo>
                <a:lnTo>
                  <a:pt x="2945" y="901"/>
                </a:lnTo>
                <a:lnTo>
                  <a:pt x="2945" y="633"/>
                </a:lnTo>
                <a:lnTo>
                  <a:pt x="2945" y="365"/>
                </a:lnTo>
                <a:lnTo>
                  <a:pt x="2920" y="122"/>
                </a:lnTo>
                <a:lnTo>
                  <a:pt x="2896" y="73"/>
                </a:lnTo>
                <a:lnTo>
                  <a:pt x="2847" y="25"/>
                </a:lnTo>
                <a:lnTo>
                  <a:pt x="2799" y="25"/>
                </a:lnTo>
                <a:lnTo>
                  <a:pt x="2726" y="49"/>
                </a:lnTo>
                <a:lnTo>
                  <a:pt x="2653" y="122"/>
                </a:lnTo>
                <a:lnTo>
                  <a:pt x="2580" y="219"/>
                </a:lnTo>
                <a:lnTo>
                  <a:pt x="2531" y="317"/>
                </a:lnTo>
                <a:lnTo>
                  <a:pt x="2507" y="438"/>
                </a:lnTo>
                <a:lnTo>
                  <a:pt x="2482" y="682"/>
                </a:lnTo>
                <a:lnTo>
                  <a:pt x="2482" y="925"/>
                </a:lnTo>
                <a:lnTo>
                  <a:pt x="2482" y="1266"/>
                </a:lnTo>
                <a:lnTo>
                  <a:pt x="877" y="1266"/>
                </a:lnTo>
                <a:lnTo>
                  <a:pt x="366" y="1339"/>
                </a:lnTo>
                <a:lnTo>
                  <a:pt x="317" y="1363"/>
                </a:lnTo>
                <a:lnTo>
                  <a:pt x="268" y="1387"/>
                </a:lnTo>
                <a:lnTo>
                  <a:pt x="244" y="1460"/>
                </a:lnTo>
                <a:lnTo>
                  <a:pt x="195" y="1485"/>
                </a:lnTo>
                <a:lnTo>
                  <a:pt x="171" y="1558"/>
                </a:lnTo>
                <a:lnTo>
                  <a:pt x="98" y="2069"/>
                </a:lnTo>
                <a:lnTo>
                  <a:pt x="49" y="2628"/>
                </a:lnTo>
                <a:lnTo>
                  <a:pt x="25" y="3164"/>
                </a:lnTo>
                <a:lnTo>
                  <a:pt x="25" y="3723"/>
                </a:lnTo>
                <a:lnTo>
                  <a:pt x="49" y="4818"/>
                </a:lnTo>
                <a:lnTo>
                  <a:pt x="98" y="5913"/>
                </a:lnTo>
                <a:lnTo>
                  <a:pt x="171" y="8273"/>
                </a:lnTo>
                <a:lnTo>
                  <a:pt x="171" y="9441"/>
                </a:lnTo>
                <a:lnTo>
                  <a:pt x="147" y="10634"/>
                </a:lnTo>
                <a:lnTo>
                  <a:pt x="98" y="11777"/>
                </a:lnTo>
                <a:lnTo>
                  <a:pt x="25" y="12921"/>
                </a:lnTo>
                <a:lnTo>
                  <a:pt x="1" y="14064"/>
                </a:lnTo>
                <a:lnTo>
                  <a:pt x="1" y="14624"/>
                </a:lnTo>
                <a:lnTo>
                  <a:pt x="49" y="15208"/>
                </a:lnTo>
                <a:lnTo>
                  <a:pt x="49" y="15743"/>
                </a:lnTo>
                <a:lnTo>
                  <a:pt x="49" y="16279"/>
                </a:lnTo>
                <a:lnTo>
                  <a:pt x="25" y="17398"/>
                </a:lnTo>
                <a:lnTo>
                  <a:pt x="25" y="17933"/>
                </a:lnTo>
                <a:lnTo>
                  <a:pt x="49" y="18493"/>
                </a:lnTo>
                <a:lnTo>
                  <a:pt x="98" y="19028"/>
                </a:lnTo>
                <a:lnTo>
                  <a:pt x="195" y="19564"/>
                </a:lnTo>
                <a:lnTo>
                  <a:pt x="244" y="19661"/>
                </a:lnTo>
                <a:lnTo>
                  <a:pt x="293" y="19710"/>
                </a:lnTo>
                <a:lnTo>
                  <a:pt x="390" y="19734"/>
                </a:lnTo>
                <a:lnTo>
                  <a:pt x="487" y="19758"/>
                </a:lnTo>
                <a:lnTo>
                  <a:pt x="585" y="19856"/>
                </a:lnTo>
                <a:lnTo>
                  <a:pt x="682" y="19904"/>
                </a:lnTo>
                <a:lnTo>
                  <a:pt x="804" y="19953"/>
                </a:lnTo>
                <a:lnTo>
                  <a:pt x="950" y="19977"/>
                </a:lnTo>
                <a:lnTo>
                  <a:pt x="1485" y="19977"/>
                </a:lnTo>
                <a:lnTo>
                  <a:pt x="1485" y="20342"/>
                </a:lnTo>
                <a:lnTo>
                  <a:pt x="1485" y="20634"/>
                </a:lnTo>
                <a:lnTo>
                  <a:pt x="1509" y="20950"/>
                </a:lnTo>
                <a:lnTo>
                  <a:pt x="1558" y="21534"/>
                </a:lnTo>
                <a:lnTo>
                  <a:pt x="1558" y="21607"/>
                </a:lnTo>
                <a:lnTo>
                  <a:pt x="1582" y="21705"/>
                </a:lnTo>
                <a:lnTo>
                  <a:pt x="1655" y="21753"/>
                </a:lnTo>
                <a:lnTo>
                  <a:pt x="1728" y="21802"/>
                </a:lnTo>
                <a:lnTo>
                  <a:pt x="1898" y="21802"/>
                </a:lnTo>
                <a:lnTo>
                  <a:pt x="1971" y="21778"/>
                </a:lnTo>
                <a:lnTo>
                  <a:pt x="2385" y="21851"/>
                </a:lnTo>
                <a:lnTo>
                  <a:pt x="2799" y="21899"/>
                </a:lnTo>
                <a:lnTo>
                  <a:pt x="3626" y="21948"/>
                </a:lnTo>
                <a:lnTo>
                  <a:pt x="4478" y="21948"/>
                </a:lnTo>
                <a:lnTo>
                  <a:pt x="5305" y="21924"/>
                </a:lnTo>
                <a:lnTo>
                  <a:pt x="7008" y="21826"/>
                </a:lnTo>
                <a:lnTo>
                  <a:pt x="7836" y="21778"/>
                </a:lnTo>
                <a:lnTo>
                  <a:pt x="8687" y="21753"/>
                </a:lnTo>
                <a:lnTo>
                  <a:pt x="9515" y="21729"/>
                </a:lnTo>
                <a:lnTo>
                  <a:pt x="10342" y="21753"/>
                </a:lnTo>
                <a:lnTo>
                  <a:pt x="12021" y="21778"/>
                </a:lnTo>
                <a:lnTo>
                  <a:pt x="13700" y="21778"/>
                </a:lnTo>
                <a:lnTo>
                  <a:pt x="14527" y="21753"/>
                </a:lnTo>
                <a:lnTo>
                  <a:pt x="15354" y="21680"/>
                </a:lnTo>
                <a:lnTo>
                  <a:pt x="15427" y="21705"/>
                </a:lnTo>
                <a:lnTo>
                  <a:pt x="15500" y="21680"/>
                </a:lnTo>
                <a:lnTo>
                  <a:pt x="16425" y="21583"/>
                </a:lnTo>
                <a:lnTo>
                  <a:pt x="16498" y="21559"/>
                </a:lnTo>
                <a:lnTo>
                  <a:pt x="16620" y="21607"/>
                </a:lnTo>
                <a:lnTo>
                  <a:pt x="16717" y="21607"/>
                </a:lnTo>
                <a:lnTo>
                  <a:pt x="16766" y="21583"/>
                </a:lnTo>
                <a:lnTo>
                  <a:pt x="16814" y="21534"/>
                </a:lnTo>
                <a:lnTo>
                  <a:pt x="16863" y="21486"/>
                </a:lnTo>
                <a:lnTo>
                  <a:pt x="16863" y="21413"/>
                </a:lnTo>
                <a:lnTo>
                  <a:pt x="16936" y="20902"/>
                </a:lnTo>
                <a:lnTo>
                  <a:pt x="16985" y="20391"/>
                </a:lnTo>
                <a:lnTo>
                  <a:pt x="16985" y="19880"/>
                </a:lnTo>
                <a:lnTo>
                  <a:pt x="16985" y="19369"/>
                </a:lnTo>
                <a:lnTo>
                  <a:pt x="16936" y="18323"/>
                </a:lnTo>
                <a:lnTo>
                  <a:pt x="16936" y="17812"/>
                </a:lnTo>
                <a:lnTo>
                  <a:pt x="16936" y="17301"/>
                </a:lnTo>
                <a:lnTo>
                  <a:pt x="17009" y="14867"/>
                </a:lnTo>
                <a:lnTo>
                  <a:pt x="17033" y="13651"/>
                </a:lnTo>
                <a:lnTo>
                  <a:pt x="17033" y="12458"/>
                </a:lnTo>
                <a:lnTo>
                  <a:pt x="17058" y="10025"/>
                </a:lnTo>
                <a:lnTo>
                  <a:pt x="17082" y="8809"/>
                </a:lnTo>
                <a:lnTo>
                  <a:pt x="17082" y="7592"/>
                </a:lnTo>
                <a:lnTo>
                  <a:pt x="17082" y="6984"/>
                </a:lnTo>
                <a:lnTo>
                  <a:pt x="17082" y="6375"/>
                </a:lnTo>
                <a:lnTo>
                  <a:pt x="17106" y="5791"/>
                </a:lnTo>
                <a:lnTo>
                  <a:pt x="17082" y="5183"/>
                </a:lnTo>
                <a:lnTo>
                  <a:pt x="17033" y="4696"/>
                </a:lnTo>
                <a:lnTo>
                  <a:pt x="16960" y="4210"/>
                </a:lnTo>
                <a:lnTo>
                  <a:pt x="16766" y="3237"/>
                </a:lnTo>
                <a:lnTo>
                  <a:pt x="16839" y="3115"/>
                </a:lnTo>
                <a:lnTo>
                  <a:pt x="16839" y="2993"/>
                </a:lnTo>
                <a:lnTo>
                  <a:pt x="16814" y="2945"/>
                </a:lnTo>
                <a:lnTo>
                  <a:pt x="16790" y="2896"/>
                </a:lnTo>
                <a:lnTo>
                  <a:pt x="16717" y="2847"/>
                </a:lnTo>
                <a:lnTo>
                  <a:pt x="16644" y="2847"/>
                </a:lnTo>
                <a:lnTo>
                  <a:pt x="16157" y="2774"/>
                </a:lnTo>
                <a:lnTo>
                  <a:pt x="15865" y="2774"/>
                </a:lnTo>
                <a:lnTo>
                  <a:pt x="15622" y="2799"/>
                </a:lnTo>
                <a:lnTo>
                  <a:pt x="15598" y="2434"/>
                </a:lnTo>
                <a:lnTo>
                  <a:pt x="15549" y="2069"/>
                </a:lnTo>
                <a:lnTo>
                  <a:pt x="15500" y="1898"/>
                </a:lnTo>
                <a:lnTo>
                  <a:pt x="15452" y="1728"/>
                </a:lnTo>
                <a:lnTo>
                  <a:pt x="15403" y="1582"/>
                </a:lnTo>
                <a:lnTo>
                  <a:pt x="15306" y="1436"/>
                </a:lnTo>
                <a:lnTo>
                  <a:pt x="15306" y="1339"/>
                </a:lnTo>
                <a:lnTo>
                  <a:pt x="15233" y="1241"/>
                </a:lnTo>
                <a:lnTo>
                  <a:pt x="15160" y="1193"/>
                </a:lnTo>
                <a:lnTo>
                  <a:pt x="15087" y="1144"/>
                </a:lnTo>
                <a:lnTo>
                  <a:pt x="14892" y="1095"/>
                </a:lnTo>
                <a:lnTo>
                  <a:pt x="13262" y="1095"/>
                </a:lnTo>
                <a:lnTo>
                  <a:pt x="13018" y="1120"/>
                </a:lnTo>
                <a:lnTo>
                  <a:pt x="13043" y="560"/>
                </a:lnTo>
                <a:lnTo>
                  <a:pt x="13043" y="268"/>
                </a:lnTo>
                <a:lnTo>
                  <a:pt x="13018" y="146"/>
                </a:lnTo>
                <a:lnTo>
                  <a:pt x="12970" y="25"/>
                </a:lnTo>
                <a:lnTo>
                  <a:pt x="12945" y="0"/>
                </a:lnTo>
                <a:lnTo>
                  <a:pt x="12897" y="0"/>
                </a:lnTo>
                <a:lnTo>
                  <a:pt x="12799" y="98"/>
                </a:lnTo>
                <a:lnTo>
                  <a:pt x="12702" y="219"/>
                </a:lnTo>
                <a:lnTo>
                  <a:pt x="12653" y="341"/>
                </a:lnTo>
                <a:lnTo>
                  <a:pt x="12605" y="463"/>
                </a:lnTo>
                <a:lnTo>
                  <a:pt x="12556" y="755"/>
                </a:lnTo>
                <a:lnTo>
                  <a:pt x="12556" y="1047"/>
                </a:lnTo>
                <a:lnTo>
                  <a:pt x="12532" y="1120"/>
                </a:lnTo>
                <a:lnTo>
                  <a:pt x="11145" y="1144"/>
                </a:lnTo>
                <a:lnTo>
                  <a:pt x="9734" y="1168"/>
                </a:lnTo>
                <a:lnTo>
                  <a:pt x="9734" y="195"/>
                </a:lnTo>
                <a:lnTo>
                  <a:pt x="9734" y="146"/>
                </a:lnTo>
                <a:lnTo>
                  <a:pt x="9709" y="98"/>
                </a:lnTo>
                <a:lnTo>
                  <a:pt x="9636" y="25"/>
                </a:lnTo>
                <a:lnTo>
                  <a:pt x="9466" y="25"/>
                </a:lnTo>
                <a:lnTo>
                  <a:pt x="9417" y="73"/>
                </a:lnTo>
                <a:lnTo>
                  <a:pt x="9344" y="171"/>
                </a:lnTo>
                <a:lnTo>
                  <a:pt x="9296" y="317"/>
                </a:lnTo>
                <a:lnTo>
                  <a:pt x="9247" y="438"/>
                </a:lnTo>
                <a:lnTo>
                  <a:pt x="9223" y="609"/>
                </a:lnTo>
                <a:lnTo>
                  <a:pt x="9198" y="901"/>
                </a:lnTo>
                <a:lnTo>
                  <a:pt x="9198" y="1193"/>
                </a:lnTo>
                <a:lnTo>
                  <a:pt x="9150" y="1193"/>
                </a:lnTo>
                <a:lnTo>
                  <a:pt x="7811" y="1217"/>
                </a:lnTo>
                <a:lnTo>
                  <a:pt x="6449" y="1241"/>
                </a:lnTo>
                <a:lnTo>
                  <a:pt x="6449" y="706"/>
                </a:lnTo>
                <a:lnTo>
                  <a:pt x="6424" y="414"/>
                </a:lnTo>
                <a:lnTo>
                  <a:pt x="6376" y="146"/>
                </a:lnTo>
                <a:lnTo>
                  <a:pt x="6351" y="73"/>
                </a:lnTo>
                <a:lnTo>
                  <a:pt x="6303" y="25"/>
                </a:lnTo>
                <a:lnTo>
                  <a:pt x="625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4" name="Google Shape;934;p38"/>
          <p:cNvSpPr/>
          <p:nvPr/>
        </p:nvSpPr>
        <p:spPr>
          <a:xfrm>
            <a:off x="852801" y="338968"/>
            <a:ext cx="398876" cy="337703"/>
          </a:xfrm>
          <a:custGeom>
            <a:avLst/>
            <a:gdLst/>
            <a:ahLst/>
            <a:cxnLst/>
            <a:rect l="l" t="t" r="r" b="b"/>
            <a:pathLst>
              <a:path w="18251" h="15452" extrusionOk="0">
                <a:moveTo>
                  <a:pt x="10634" y="2409"/>
                </a:moveTo>
                <a:lnTo>
                  <a:pt x="9953" y="2433"/>
                </a:lnTo>
                <a:lnTo>
                  <a:pt x="9296" y="2458"/>
                </a:lnTo>
                <a:lnTo>
                  <a:pt x="7592" y="2531"/>
                </a:lnTo>
                <a:lnTo>
                  <a:pt x="7228" y="2531"/>
                </a:lnTo>
                <a:lnTo>
                  <a:pt x="6814" y="2555"/>
                </a:lnTo>
                <a:lnTo>
                  <a:pt x="6619" y="2555"/>
                </a:lnTo>
                <a:lnTo>
                  <a:pt x="6425" y="2579"/>
                </a:lnTo>
                <a:lnTo>
                  <a:pt x="6230" y="2652"/>
                </a:lnTo>
                <a:lnTo>
                  <a:pt x="6060" y="2725"/>
                </a:lnTo>
                <a:lnTo>
                  <a:pt x="6035" y="2750"/>
                </a:lnTo>
                <a:lnTo>
                  <a:pt x="6011" y="2798"/>
                </a:lnTo>
                <a:lnTo>
                  <a:pt x="6035" y="2847"/>
                </a:lnTo>
                <a:lnTo>
                  <a:pt x="6060" y="2896"/>
                </a:lnTo>
                <a:lnTo>
                  <a:pt x="6230" y="2969"/>
                </a:lnTo>
                <a:lnTo>
                  <a:pt x="6376" y="3017"/>
                </a:lnTo>
                <a:lnTo>
                  <a:pt x="6546" y="3042"/>
                </a:lnTo>
                <a:lnTo>
                  <a:pt x="7422" y="3042"/>
                </a:lnTo>
                <a:lnTo>
                  <a:pt x="8298" y="3017"/>
                </a:lnTo>
                <a:lnTo>
                  <a:pt x="9150" y="2993"/>
                </a:lnTo>
                <a:lnTo>
                  <a:pt x="9831" y="2969"/>
                </a:lnTo>
                <a:lnTo>
                  <a:pt x="10488" y="2944"/>
                </a:lnTo>
                <a:lnTo>
                  <a:pt x="10829" y="2969"/>
                </a:lnTo>
                <a:lnTo>
                  <a:pt x="11169" y="2993"/>
                </a:lnTo>
                <a:lnTo>
                  <a:pt x="11486" y="3042"/>
                </a:lnTo>
                <a:lnTo>
                  <a:pt x="11826" y="3090"/>
                </a:lnTo>
                <a:lnTo>
                  <a:pt x="11948" y="3115"/>
                </a:lnTo>
                <a:lnTo>
                  <a:pt x="12045" y="3066"/>
                </a:lnTo>
                <a:lnTo>
                  <a:pt x="12094" y="2993"/>
                </a:lnTo>
                <a:lnTo>
                  <a:pt x="12143" y="2896"/>
                </a:lnTo>
                <a:lnTo>
                  <a:pt x="12167" y="2798"/>
                </a:lnTo>
                <a:lnTo>
                  <a:pt x="12143" y="2701"/>
                </a:lnTo>
                <a:lnTo>
                  <a:pt x="12070" y="2628"/>
                </a:lnTo>
                <a:lnTo>
                  <a:pt x="11972" y="2579"/>
                </a:lnTo>
                <a:lnTo>
                  <a:pt x="11632" y="2506"/>
                </a:lnTo>
                <a:lnTo>
                  <a:pt x="11315" y="2458"/>
                </a:lnTo>
                <a:lnTo>
                  <a:pt x="10975" y="2433"/>
                </a:lnTo>
                <a:lnTo>
                  <a:pt x="10634" y="2409"/>
                </a:lnTo>
                <a:close/>
                <a:moveTo>
                  <a:pt x="15573" y="4940"/>
                </a:moveTo>
                <a:lnTo>
                  <a:pt x="15890" y="4964"/>
                </a:lnTo>
                <a:lnTo>
                  <a:pt x="16157" y="5037"/>
                </a:lnTo>
                <a:lnTo>
                  <a:pt x="16182" y="5280"/>
                </a:lnTo>
                <a:lnTo>
                  <a:pt x="16206" y="5524"/>
                </a:lnTo>
                <a:lnTo>
                  <a:pt x="16206" y="5889"/>
                </a:lnTo>
                <a:lnTo>
                  <a:pt x="16206" y="6254"/>
                </a:lnTo>
                <a:lnTo>
                  <a:pt x="15671" y="6278"/>
                </a:lnTo>
                <a:lnTo>
                  <a:pt x="15136" y="6302"/>
                </a:lnTo>
                <a:lnTo>
                  <a:pt x="14625" y="6327"/>
                </a:lnTo>
                <a:lnTo>
                  <a:pt x="14333" y="6375"/>
                </a:lnTo>
                <a:lnTo>
                  <a:pt x="14308" y="6302"/>
                </a:lnTo>
                <a:lnTo>
                  <a:pt x="14284" y="6132"/>
                </a:lnTo>
                <a:lnTo>
                  <a:pt x="14284" y="5962"/>
                </a:lnTo>
                <a:lnTo>
                  <a:pt x="14284" y="5645"/>
                </a:lnTo>
                <a:lnTo>
                  <a:pt x="14284" y="5329"/>
                </a:lnTo>
                <a:lnTo>
                  <a:pt x="14284" y="5159"/>
                </a:lnTo>
                <a:lnTo>
                  <a:pt x="14235" y="5013"/>
                </a:lnTo>
                <a:lnTo>
                  <a:pt x="14430" y="5013"/>
                </a:lnTo>
                <a:lnTo>
                  <a:pt x="14625" y="4988"/>
                </a:lnTo>
                <a:lnTo>
                  <a:pt x="14990" y="4940"/>
                </a:lnTo>
                <a:close/>
                <a:moveTo>
                  <a:pt x="15330" y="4404"/>
                </a:moveTo>
                <a:lnTo>
                  <a:pt x="14990" y="4429"/>
                </a:lnTo>
                <a:lnTo>
                  <a:pt x="14771" y="4453"/>
                </a:lnTo>
                <a:lnTo>
                  <a:pt x="14503" y="4502"/>
                </a:lnTo>
                <a:lnTo>
                  <a:pt x="14357" y="4526"/>
                </a:lnTo>
                <a:lnTo>
                  <a:pt x="14260" y="4575"/>
                </a:lnTo>
                <a:lnTo>
                  <a:pt x="14138" y="4648"/>
                </a:lnTo>
                <a:lnTo>
                  <a:pt x="14065" y="4721"/>
                </a:lnTo>
                <a:lnTo>
                  <a:pt x="14016" y="4721"/>
                </a:lnTo>
                <a:lnTo>
                  <a:pt x="13968" y="4745"/>
                </a:lnTo>
                <a:lnTo>
                  <a:pt x="13943" y="4745"/>
                </a:lnTo>
                <a:lnTo>
                  <a:pt x="13919" y="4769"/>
                </a:lnTo>
                <a:lnTo>
                  <a:pt x="13895" y="4794"/>
                </a:lnTo>
                <a:lnTo>
                  <a:pt x="13870" y="4891"/>
                </a:lnTo>
                <a:lnTo>
                  <a:pt x="13773" y="5670"/>
                </a:lnTo>
                <a:lnTo>
                  <a:pt x="13773" y="6059"/>
                </a:lnTo>
                <a:lnTo>
                  <a:pt x="13773" y="6254"/>
                </a:lnTo>
                <a:lnTo>
                  <a:pt x="13822" y="6424"/>
                </a:lnTo>
                <a:lnTo>
                  <a:pt x="13846" y="6497"/>
                </a:lnTo>
                <a:lnTo>
                  <a:pt x="13870" y="6570"/>
                </a:lnTo>
                <a:lnTo>
                  <a:pt x="13870" y="6594"/>
                </a:lnTo>
                <a:lnTo>
                  <a:pt x="13895" y="6667"/>
                </a:lnTo>
                <a:lnTo>
                  <a:pt x="13919" y="6740"/>
                </a:lnTo>
                <a:lnTo>
                  <a:pt x="13968" y="6789"/>
                </a:lnTo>
                <a:lnTo>
                  <a:pt x="14041" y="6813"/>
                </a:lnTo>
                <a:lnTo>
                  <a:pt x="14308" y="6886"/>
                </a:lnTo>
                <a:lnTo>
                  <a:pt x="14600" y="6911"/>
                </a:lnTo>
                <a:lnTo>
                  <a:pt x="14892" y="6935"/>
                </a:lnTo>
                <a:lnTo>
                  <a:pt x="15184" y="6911"/>
                </a:lnTo>
                <a:lnTo>
                  <a:pt x="15768" y="6886"/>
                </a:lnTo>
                <a:lnTo>
                  <a:pt x="16328" y="6813"/>
                </a:lnTo>
                <a:lnTo>
                  <a:pt x="16449" y="6789"/>
                </a:lnTo>
                <a:lnTo>
                  <a:pt x="16522" y="6740"/>
                </a:lnTo>
                <a:lnTo>
                  <a:pt x="16595" y="6643"/>
                </a:lnTo>
                <a:lnTo>
                  <a:pt x="16620" y="6546"/>
                </a:lnTo>
                <a:lnTo>
                  <a:pt x="16668" y="6448"/>
                </a:lnTo>
                <a:lnTo>
                  <a:pt x="16717" y="6327"/>
                </a:lnTo>
                <a:lnTo>
                  <a:pt x="16741" y="6108"/>
                </a:lnTo>
                <a:lnTo>
                  <a:pt x="16741" y="5864"/>
                </a:lnTo>
                <a:lnTo>
                  <a:pt x="16717" y="5645"/>
                </a:lnTo>
                <a:lnTo>
                  <a:pt x="16644" y="5159"/>
                </a:lnTo>
                <a:lnTo>
                  <a:pt x="16620" y="4940"/>
                </a:lnTo>
                <a:lnTo>
                  <a:pt x="16547" y="4721"/>
                </a:lnTo>
                <a:lnTo>
                  <a:pt x="16498" y="4648"/>
                </a:lnTo>
                <a:lnTo>
                  <a:pt x="16449" y="4599"/>
                </a:lnTo>
                <a:lnTo>
                  <a:pt x="16401" y="4575"/>
                </a:lnTo>
                <a:lnTo>
                  <a:pt x="16328" y="4526"/>
                </a:lnTo>
                <a:lnTo>
                  <a:pt x="16011" y="4453"/>
                </a:lnTo>
                <a:lnTo>
                  <a:pt x="15671" y="4404"/>
                </a:lnTo>
                <a:close/>
                <a:moveTo>
                  <a:pt x="8176" y="7105"/>
                </a:moveTo>
                <a:lnTo>
                  <a:pt x="7884" y="7373"/>
                </a:lnTo>
                <a:lnTo>
                  <a:pt x="7641" y="7689"/>
                </a:lnTo>
                <a:lnTo>
                  <a:pt x="7422" y="8006"/>
                </a:lnTo>
                <a:lnTo>
                  <a:pt x="7252" y="8346"/>
                </a:lnTo>
                <a:lnTo>
                  <a:pt x="7082" y="8687"/>
                </a:lnTo>
                <a:lnTo>
                  <a:pt x="6936" y="9052"/>
                </a:lnTo>
                <a:lnTo>
                  <a:pt x="6790" y="9417"/>
                </a:lnTo>
                <a:lnTo>
                  <a:pt x="6692" y="9782"/>
                </a:lnTo>
                <a:lnTo>
                  <a:pt x="6619" y="9441"/>
                </a:lnTo>
                <a:lnTo>
                  <a:pt x="6619" y="9198"/>
                </a:lnTo>
                <a:lnTo>
                  <a:pt x="6619" y="8955"/>
                </a:lnTo>
                <a:lnTo>
                  <a:pt x="6644" y="8711"/>
                </a:lnTo>
                <a:lnTo>
                  <a:pt x="6717" y="8492"/>
                </a:lnTo>
                <a:lnTo>
                  <a:pt x="6790" y="8273"/>
                </a:lnTo>
                <a:lnTo>
                  <a:pt x="6911" y="8079"/>
                </a:lnTo>
                <a:lnTo>
                  <a:pt x="7033" y="7884"/>
                </a:lnTo>
                <a:lnTo>
                  <a:pt x="7203" y="7689"/>
                </a:lnTo>
                <a:lnTo>
                  <a:pt x="7398" y="7519"/>
                </a:lnTo>
                <a:lnTo>
                  <a:pt x="7617" y="7373"/>
                </a:lnTo>
                <a:lnTo>
                  <a:pt x="7836" y="7251"/>
                </a:lnTo>
                <a:lnTo>
                  <a:pt x="8079" y="7154"/>
                </a:lnTo>
                <a:lnTo>
                  <a:pt x="8176" y="7105"/>
                </a:lnTo>
                <a:close/>
                <a:moveTo>
                  <a:pt x="11413" y="8444"/>
                </a:moveTo>
                <a:lnTo>
                  <a:pt x="11486" y="8711"/>
                </a:lnTo>
                <a:lnTo>
                  <a:pt x="11534" y="8979"/>
                </a:lnTo>
                <a:lnTo>
                  <a:pt x="11559" y="9246"/>
                </a:lnTo>
                <a:lnTo>
                  <a:pt x="11534" y="9514"/>
                </a:lnTo>
                <a:lnTo>
                  <a:pt x="11461" y="9782"/>
                </a:lnTo>
                <a:lnTo>
                  <a:pt x="11388" y="10049"/>
                </a:lnTo>
                <a:lnTo>
                  <a:pt x="11267" y="10293"/>
                </a:lnTo>
                <a:lnTo>
                  <a:pt x="11145" y="10512"/>
                </a:lnTo>
                <a:lnTo>
                  <a:pt x="10975" y="10731"/>
                </a:lnTo>
                <a:lnTo>
                  <a:pt x="11048" y="10536"/>
                </a:lnTo>
                <a:lnTo>
                  <a:pt x="11121" y="10317"/>
                </a:lnTo>
                <a:lnTo>
                  <a:pt x="11194" y="9928"/>
                </a:lnTo>
                <a:lnTo>
                  <a:pt x="11267" y="9563"/>
                </a:lnTo>
                <a:lnTo>
                  <a:pt x="11315" y="9198"/>
                </a:lnTo>
                <a:lnTo>
                  <a:pt x="11413" y="8444"/>
                </a:lnTo>
                <a:close/>
                <a:moveTo>
                  <a:pt x="9028" y="6911"/>
                </a:moveTo>
                <a:lnTo>
                  <a:pt x="8858" y="7057"/>
                </a:lnTo>
                <a:lnTo>
                  <a:pt x="8736" y="7251"/>
                </a:lnTo>
                <a:lnTo>
                  <a:pt x="8614" y="7446"/>
                </a:lnTo>
                <a:lnTo>
                  <a:pt x="8517" y="7641"/>
                </a:lnTo>
                <a:lnTo>
                  <a:pt x="8322" y="8079"/>
                </a:lnTo>
                <a:lnTo>
                  <a:pt x="8176" y="8492"/>
                </a:lnTo>
                <a:lnTo>
                  <a:pt x="8030" y="8833"/>
                </a:lnTo>
                <a:lnTo>
                  <a:pt x="7884" y="9173"/>
                </a:lnTo>
                <a:lnTo>
                  <a:pt x="7568" y="9830"/>
                </a:lnTo>
                <a:lnTo>
                  <a:pt x="7325" y="10317"/>
                </a:lnTo>
                <a:lnTo>
                  <a:pt x="7228" y="10560"/>
                </a:lnTo>
                <a:lnTo>
                  <a:pt x="7130" y="10804"/>
                </a:lnTo>
                <a:lnTo>
                  <a:pt x="6936" y="10463"/>
                </a:lnTo>
                <a:lnTo>
                  <a:pt x="6790" y="10122"/>
                </a:lnTo>
                <a:lnTo>
                  <a:pt x="6838" y="10122"/>
                </a:lnTo>
                <a:lnTo>
                  <a:pt x="6911" y="10098"/>
                </a:lnTo>
                <a:lnTo>
                  <a:pt x="6960" y="10074"/>
                </a:lnTo>
                <a:lnTo>
                  <a:pt x="7009" y="10001"/>
                </a:lnTo>
                <a:lnTo>
                  <a:pt x="7276" y="9222"/>
                </a:lnTo>
                <a:lnTo>
                  <a:pt x="7592" y="8468"/>
                </a:lnTo>
                <a:lnTo>
                  <a:pt x="7787" y="8103"/>
                </a:lnTo>
                <a:lnTo>
                  <a:pt x="7982" y="7738"/>
                </a:lnTo>
                <a:lnTo>
                  <a:pt x="8176" y="7373"/>
                </a:lnTo>
                <a:lnTo>
                  <a:pt x="8395" y="7032"/>
                </a:lnTo>
                <a:lnTo>
                  <a:pt x="8493" y="7032"/>
                </a:lnTo>
                <a:lnTo>
                  <a:pt x="8760" y="6959"/>
                </a:lnTo>
                <a:lnTo>
                  <a:pt x="9028" y="6911"/>
                </a:lnTo>
                <a:close/>
                <a:moveTo>
                  <a:pt x="9344" y="6911"/>
                </a:moveTo>
                <a:lnTo>
                  <a:pt x="9588" y="6935"/>
                </a:lnTo>
                <a:lnTo>
                  <a:pt x="9831" y="7008"/>
                </a:lnTo>
                <a:lnTo>
                  <a:pt x="9734" y="7105"/>
                </a:lnTo>
                <a:lnTo>
                  <a:pt x="9636" y="7203"/>
                </a:lnTo>
                <a:lnTo>
                  <a:pt x="9490" y="7446"/>
                </a:lnTo>
                <a:lnTo>
                  <a:pt x="9393" y="7714"/>
                </a:lnTo>
                <a:lnTo>
                  <a:pt x="9271" y="7957"/>
                </a:lnTo>
                <a:lnTo>
                  <a:pt x="9150" y="8298"/>
                </a:lnTo>
                <a:lnTo>
                  <a:pt x="9004" y="8663"/>
                </a:lnTo>
                <a:lnTo>
                  <a:pt x="8760" y="9368"/>
                </a:lnTo>
                <a:lnTo>
                  <a:pt x="8468" y="10122"/>
                </a:lnTo>
                <a:lnTo>
                  <a:pt x="8128" y="10852"/>
                </a:lnTo>
                <a:lnTo>
                  <a:pt x="7957" y="11290"/>
                </a:lnTo>
                <a:lnTo>
                  <a:pt x="7909" y="11388"/>
                </a:lnTo>
                <a:lnTo>
                  <a:pt x="7884" y="11485"/>
                </a:lnTo>
                <a:lnTo>
                  <a:pt x="7884" y="11558"/>
                </a:lnTo>
                <a:lnTo>
                  <a:pt x="7665" y="11388"/>
                </a:lnTo>
                <a:lnTo>
                  <a:pt x="7446" y="11193"/>
                </a:lnTo>
                <a:lnTo>
                  <a:pt x="7568" y="10901"/>
                </a:lnTo>
                <a:lnTo>
                  <a:pt x="7690" y="10609"/>
                </a:lnTo>
                <a:lnTo>
                  <a:pt x="7811" y="10317"/>
                </a:lnTo>
                <a:lnTo>
                  <a:pt x="7933" y="10049"/>
                </a:lnTo>
                <a:lnTo>
                  <a:pt x="8201" y="9514"/>
                </a:lnTo>
                <a:lnTo>
                  <a:pt x="8444" y="8979"/>
                </a:lnTo>
                <a:lnTo>
                  <a:pt x="8882" y="7933"/>
                </a:lnTo>
                <a:lnTo>
                  <a:pt x="9101" y="7422"/>
                </a:lnTo>
                <a:lnTo>
                  <a:pt x="9344" y="6911"/>
                </a:lnTo>
                <a:close/>
                <a:moveTo>
                  <a:pt x="10610" y="7397"/>
                </a:moveTo>
                <a:lnTo>
                  <a:pt x="10829" y="7592"/>
                </a:lnTo>
                <a:lnTo>
                  <a:pt x="11023" y="7811"/>
                </a:lnTo>
                <a:lnTo>
                  <a:pt x="11194" y="8054"/>
                </a:lnTo>
                <a:lnTo>
                  <a:pt x="11340" y="8322"/>
                </a:lnTo>
                <a:lnTo>
                  <a:pt x="11340" y="8346"/>
                </a:lnTo>
                <a:lnTo>
                  <a:pt x="11169" y="8663"/>
                </a:lnTo>
                <a:lnTo>
                  <a:pt x="11023" y="8979"/>
                </a:lnTo>
                <a:lnTo>
                  <a:pt x="10926" y="9295"/>
                </a:lnTo>
                <a:lnTo>
                  <a:pt x="10829" y="9660"/>
                </a:lnTo>
                <a:lnTo>
                  <a:pt x="10731" y="10025"/>
                </a:lnTo>
                <a:lnTo>
                  <a:pt x="10610" y="10414"/>
                </a:lnTo>
                <a:lnTo>
                  <a:pt x="10512" y="10706"/>
                </a:lnTo>
                <a:lnTo>
                  <a:pt x="10464" y="10852"/>
                </a:lnTo>
                <a:lnTo>
                  <a:pt x="10439" y="11023"/>
                </a:lnTo>
                <a:lnTo>
                  <a:pt x="10464" y="11071"/>
                </a:lnTo>
                <a:lnTo>
                  <a:pt x="10488" y="11120"/>
                </a:lnTo>
                <a:lnTo>
                  <a:pt x="10537" y="11144"/>
                </a:lnTo>
                <a:lnTo>
                  <a:pt x="10585" y="11169"/>
                </a:lnTo>
                <a:lnTo>
                  <a:pt x="10318" y="11388"/>
                </a:lnTo>
                <a:lnTo>
                  <a:pt x="10001" y="11558"/>
                </a:lnTo>
                <a:lnTo>
                  <a:pt x="10001" y="11558"/>
                </a:lnTo>
                <a:lnTo>
                  <a:pt x="10099" y="11412"/>
                </a:lnTo>
                <a:lnTo>
                  <a:pt x="10147" y="11242"/>
                </a:lnTo>
                <a:lnTo>
                  <a:pt x="10269" y="10877"/>
                </a:lnTo>
                <a:lnTo>
                  <a:pt x="10439" y="10244"/>
                </a:lnTo>
                <a:lnTo>
                  <a:pt x="10585" y="9684"/>
                </a:lnTo>
                <a:lnTo>
                  <a:pt x="10780" y="9100"/>
                </a:lnTo>
                <a:lnTo>
                  <a:pt x="10950" y="8517"/>
                </a:lnTo>
                <a:lnTo>
                  <a:pt x="11072" y="7957"/>
                </a:lnTo>
                <a:lnTo>
                  <a:pt x="11072" y="7908"/>
                </a:lnTo>
                <a:lnTo>
                  <a:pt x="11048" y="7884"/>
                </a:lnTo>
                <a:lnTo>
                  <a:pt x="10975" y="7884"/>
                </a:lnTo>
                <a:lnTo>
                  <a:pt x="10804" y="8079"/>
                </a:lnTo>
                <a:lnTo>
                  <a:pt x="10683" y="8273"/>
                </a:lnTo>
                <a:lnTo>
                  <a:pt x="10561" y="8517"/>
                </a:lnTo>
                <a:lnTo>
                  <a:pt x="10464" y="8760"/>
                </a:lnTo>
                <a:lnTo>
                  <a:pt x="10318" y="9246"/>
                </a:lnTo>
                <a:lnTo>
                  <a:pt x="10196" y="9733"/>
                </a:lnTo>
                <a:lnTo>
                  <a:pt x="10050" y="10293"/>
                </a:lnTo>
                <a:lnTo>
                  <a:pt x="9880" y="10828"/>
                </a:lnTo>
                <a:lnTo>
                  <a:pt x="9782" y="11071"/>
                </a:lnTo>
                <a:lnTo>
                  <a:pt x="9685" y="11290"/>
                </a:lnTo>
                <a:lnTo>
                  <a:pt x="9563" y="11534"/>
                </a:lnTo>
                <a:lnTo>
                  <a:pt x="9539" y="11655"/>
                </a:lnTo>
                <a:lnTo>
                  <a:pt x="9515" y="11777"/>
                </a:lnTo>
                <a:lnTo>
                  <a:pt x="9320" y="11826"/>
                </a:lnTo>
                <a:lnTo>
                  <a:pt x="9247" y="11850"/>
                </a:lnTo>
                <a:lnTo>
                  <a:pt x="9247" y="11850"/>
                </a:lnTo>
                <a:lnTo>
                  <a:pt x="9369" y="11607"/>
                </a:lnTo>
                <a:lnTo>
                  <a:pt x="9442" y="11339"/>
                </a:lnTo>
                <a:lnTo>
                  <a:pt x="9612" y="10828"/>
                </a:lnTo>
                <a:lnTo>
                  <a:pt x="9758" y="10317"/>
                </a:lnTo>
                <a:lnTo>
                  <a:pt x="9928" y="9806"/>
                </a:lnTo>
                <a:lnTo>
                  <a:pt x="10147" y="9222"/>
                </a:lnTo>
                <a:lnTo>
                  <a:pt x="10342" y="8614"/>
                </a:lnTo>
                <a:lnTo>
                  <a:pt x="10488" y="8006"/>
                </a:lnTo>
                <a:lnTo>
                  <a:pt x="10561" y="7714"/>
                </a:lnTo>
                <a:lnTo>
                  <a:pt x="10610" y="7397"/>
                </a:lnTo>
                <a:close/>
                <a:moveTo>
                  <a:pt x="10026" y="7081"/>
                </a:moveTo>
                <a:lnTo>
                  <a:pt x="10220" y="7154"/>
                </a:lnTo>
                <a:lnTo>
                  <a:pt x="10391" y="7251"/>
                </a:lnTo>
                <a:lnTo>
                  <a:pt x="10172" y="7811"/>
                </a:lnTo>
                <a:lnTo>
                  <a:pt x="10001" y="8395"/>
                </a:lnTo>
                <a:lnTo>
                  <a:pt x="9831" y="8955"/>
                </a:lnTo>
                <a:lnTo>
                  <a:pt x="9636" y="9538"/>
                </a:lnTo>
                <a:lnTo>
                  <a:pt x="9442" y="10098"/>
                </a:lnTo>
                <a:lnTo>
                  <a:pt x="9271" y="10706"/>
                </a:lnTo>
                <a:lnTo>
                  <a:pt x="9101" y="11266"/>
                </a:lnTo>
                <a:lnTo>
                  <a:pt x="8979" y="11558"/>
                </a:lnTo>
                <a:lnTo>
                  <a:pt x="8833" y="11826"/>
                </a:lnTo>
                <a:lnTo>
                  <a:pt x="8833" y="11874"/>
                </a:lnTo>
                <a:lnTo>
                  <a:pt x="8639" y="11850"/>
                </a:lnTo>
                <a:lnTo>
                  <a:pt x="8468" y="11826"/>
                </a:lnTo>
                <a:lnTo>
                  <a:pt x="8298" y="11753"/>
                </a:lnTo>
                <a:lnTo>
                  <a:pt x="8128" y="11680"/>
                </a:lnTo>
                <a:lnTo>
                  <a:pt x="8176" y="11655"/>
                </a:lnTo>
                <a:lnTo>
                  <a:pt x="8201" y="11631"/>
                </a:lnTo>
                <a:lnTo>
                  <a:pt x="8274" y="11534"/>
                </a:lnTo>
                <a:lnTo>
                  <a:pt x="8371" y="11315"/>
                </a:lnTo>
                <a:lnTo>
                  <a:pt x="8639" y="10633"/>
                </a:lnTo>
                <a:lnTo>
                  <a:pt x="8931" y="9976"/>
                </a:lnTo>
                <a:lnTo>
                  <a:pt x="9077" y="9636"/>
                </a:lnTo>
                <a:lnTo>
                  <a:pt x="9223" y="9271"/>
                </a:lnTo>
                <a:lnTo>
                  <a:pt x="9466" y="8565"/>
                </a:lnTo>
                <a:lnTo>
                  <a:pt x="9612" y="8200"/>
                </a:lnTo>
                <a:lnTo>
                  <a:pt x="9758" y="7835"/>
                </a:lnTo>
                <a:lnTo>
                  <a:pt x="9928" y="7446"/>
                </a:lnTo>
                <a:lnTo>
                  <a:pt x="9977" y="7276"/>
                </a:lnTo>
                <a:lnTo>
                  <a:pt x="10026" y="7081"/>
                </a:lnTo>
                <a:close/>
                <a:moveTo>
                  <a:pt x="9247" y="6424"/>
                </a:moveTo>
                <a:lnTo>
                  <a:pt x="8931" y="6448"/>
                </a:lnTo>
                <a:lnTo>
                  <a:pt x="8639" y="6497"/>
                </a:lnTo>
                <a:lnTo>
                  <a:pt x="8347" y="6570"/>
                </a:lnTo>
                <a:lnTo>
                  <a:pt x="8274" y="6619"/>
                </a:lnTo>
                <a:lnTo>
                  <a:pt x="8225" y="6667"/>
                </a:lnTo>
                <a:lnTo>
                  <a:pt x="7836" y="6789"/>
                </a:lnTo>
                <a:lnTo>
                  <a:pt x="7568" y="6911"/>
                </a:lnTo>
                <a:lnTo>
                  <a:pt x="7325" y="7032"/>
                </a:lnTo>
                <a:lnTo>
                  <a:pt x="7106" y="7203"/>
                </a:lnTo>
                <a:lnTo>
                  <a:pt x="6887" y="7373"/>
                </a:lnTo>
                <a:lnTo>
                  <a:pt x="6668" y="7592"/>
                </a:lnTo>
                <a:lnTo>
                  <a:pt x="6498" y="7835"/>
                </a:lnTo>
                <a:lnTo>
                  <a:pt x="6352" y="8103"/>
                </a:lnTo>
                <a:lnTo>
                  <a:pt x="6254" y="8371"/>
                </a:lnTo>
                <a:lnTo>
                  <a:pt x="6206" y="8663"/>
                </a:lnTo>
                <a:lnTo>
                  <a:pt x="6157" y="8979"/>
                </a:lnTo>
                <a:lnTo>
                  <a:pt x="6157" y="9271"/>
                </a:lnTo>
                <a:lnTo>
                  <a:pt x="6181" y="9563"/>
                </a:lnTo>
                <a:lnTo>
                  <a:pt x="6206" y="9855"/>
                </a:lnTo>
                <a:lnTo>
                  <a:pt x="6279" y="10122"/>
                </a:lnTo>
                <a:lnTo>
                  <a:pt x="6376" y="10390"/>
                </a:lnTo>
                <a:lnTo>
                  <a:pt x="6498" y="10658"/>
                </a:lnTo>
                <a:lnTo>
                  <a:pt x="6644" y="10925"/>
                </a:lnTo>
                <a:lnTo>
                  <a:pt x="6814" y="11169"/>
                </a:lnTo>
                <a:lnTo>
                  <a:pt x="6984" y="11388"/>
                </a:lnTo>
                <a:lnTo>
                  <a:pt x="7203" y="11607"/>
                </a:lnTo>
                <a:lnTo>
                  <a:pt x="7422" y="11801"/>
                </a:lnTo>
                <a:lnTo>
                  <a:pt x="7665" y="11947"/>
                </a:lnTo>
                <a:lnTo>
                  <a:pt x="7909" y="12093"/>
                </a:lnTo>
                <a:lnTo>
                  <a:pt x="8176" y="12191"/>
                </a:lnTo>
                <a:lnTo>
                  <a:pt x="8444" y="12288"/>
                </a:lnTo>
                <a:lnTo>
                  <a:pt x="8736" y="12312"/>
                </a:lnTo>
                <a:lnTo>
                  <a:pt x="9028" y="12312"/>
                </a:lnTo>
                <a:lnTo>
                  <a:pt x="9320" y="12288"/>
                </a:lnTo>
                <a:lnTo>
                  <a:pt x="9588" y="12215"/>
                </a:lnTo>
                <a:lnTo>
                  <a:pt x="9880" y="12118"/>
                </a:lnTo>
                <a:lnTo>
                  <a:pt x="10147" y="11996"/>
                </a:lnTo>
                <a:lnTo>
                  <a:pt x="10415" y="11826"/>
                </a:lnTo>
                <a:lnTo>
                  <a:pt x="10658" y="11655"/>
                </a:lnTo>
                <a:lnTo>
                  <a:pt x="10877" y="11461"/>
                </a:lnTo>
                <a:lnTo>
                  <a:pt x="11096" y="11242"/>
                </a:lnTo>
                <a:lnTo>
                  <a:pt x="11291" y="10998"/>
                </a:lnTo>
                <a:lnTo>
                  <a:pt x="11461" y="10731"/>
                </a:lnTo>
                <a:lnTo>
                  <a:pt x="11632" y="10463"/>
                </a:lnTo>
                <a:lnTo>
                  <a:pt x="11753" y="10195"/>
                </a:lnTo>
                <a:lnTo>
                  <a:pt x="11851" y="9903"/>
                </a:lnTo>
                <a:lnTo>
                  <a:pt x="11924" y="9611"/>
                </a:lnTo>
                <a:lnTo>
                  <a:pt x="11948" y="9319"/>
                </a:lnTo>
                <a:lnTo>
                  <a:pt x="11972" y="9027"/>
                </a:lnTo>
                <a:lnTo>
                  <a:pt x="11924" y="8736"/>
                </a:lnTo>
                <a:lnTo>
                  <a:pt x="11851" y="8444"/>
                </a:lnTo>
                <a:lnTo>
                  <a:pt x="11753" y="8176"/>
                </a:lnTo>
                <a:lnTo>
                  <a:pt x="11632" y="7908"/>
                </a:lnTo>
                <a:lnTo>
                  <a:pt x="11461" y="7665"/>
                </a:lnTo>
                <a:lnTo>
                  <a:pt x="11291" y="7422"/>
                </a:lnTo>
                <a:lnTo>
                  <a:pt x="11096" y="7203"/>
                </a:lnTo>
                <a:lnTo>
                  <a:pt x="10853" y="7032"/>
                </a:lnTo>
                <a:lnTo>
                  <a:pt x="10610" y="6862"/>
                </a:lnTo>
                <a:lnTo>
                  <a:pt x="10366" y="6716"/>
                </a:lnTo>
                <a:lnTo>
                  <a:pt x="10099" y="6594"/>
                </a:lnTo>
                <a:lnTo>
                  <a:pt x="9807" y="6521"/>
                </a:lnTo>
                <a:lnTo>
                  <a:pt x="9515" y="6448"/>
                </a:lnTo>
                <a:lnTo>
                  <a:pt x="9247" y="6424"/>
                </a:lnTo>
                <a:close/>
                <a:moveTo>
                  <a:pt x="9417" y="5694"/>
                </a:moveTo>
                <a:lnTo>
                  <a:pt x="9782" y="5718"/>
                </a:lnTo>
                <a:lnTo>
                  <a:pt x="10172" y="5791"/>
                </a:lnTo>
                <a:lnTo>
                  <a:pt x="10537" y="5889"/>
                </a:lnTo>
                <a:lnTo>
                  <a:pt x="10877" y="6010"/>
                </a:lnTo>
                <a:lnTo>
                  <a:pt x="11218" y="6181"/>
                </a:lnTo>
                <a:lnTo>
                  <a:pt x="11534" y="6351"/>
                </a:lnTo>
                <a:lnTo>
                  <a:pt x="11729" y="6497"/>
                </a:lnTo>
                <a:lnTo>
                  <a:pt x="11899" y="6619"/>
                </a:lnTo>
                <a:lnTo>
                  <a:pt x="12045" y="6789"/>
                </a:lnTo>
                <a:lnTo>
                  <a:pt x="12191" y="6959"/>
                </a:lnTo>
                <a:lnTo>
                  <a:pt x="12313" y="7130"/>
                </a:lnTo>
                <a:lnTo>
                  <a:pt x="12435" y="7324"/>
                </a:lnTo>
                <a:lnTo>
                  <a:pt x="12532" y="7519"/>
                </a:lnTo>
                <a:lnTo>
                  <a:pt x="12629" y="7714"/>
                </a:lnTo>
                <a:lnTo>
                  <a:pt x="12775" y="8152"/>
                </a:lnTo>
                <a:lnTo>
                  <a:pt x="12873" y="8590"/>
                </a:lnTo>
                <a:lnTo>
                  <a:pt x="12921" y="9027"/>
                </a:lnTo>
                <a:lnTo>
                  <a:pt x="12921" y="9465"/>
                </a:lnTo>
                <a:lnTo>
                  <a:pt x="12897" y="9806"/>
                </a:lnTo>
                <a:lnTo>
                  <a:pt x="12848" y="10147"/>
                </a:lnTo>
                <a:lnTo>
                  <a:pt x="12751" y="10463"/>
                </a:lnTo>
                <a:lnTo>
                  <a:pt x="12654" y="10779"/>
                </a:lnTo>
                <a:lnTo>
                  <a:pt x="12508" y="11071"/>
                </a:lnTo>
                <a:lnTo>
                  <a:pt x="12362" y="11363"/>
                </a:lnTo>
                <a:lnTo>
                  <a:pt x="12167" y="11631"/>
                </a:lnTo>
                <a:lnTo>
                  <a:pt x="11972" y="11874"/>
                </a:lnTo>
                <a:lnTo>
                  <a:pt x="11753" y="12093"/>
                </a:lnTo>
                <a:lnTo>
                  <a:pt x="11510" y="12288"/>
                </a:lnTo>
                <a:lnTo>
                  <a:pt x="11242" y="12483"/>
                </a:lnTo>
                <a:lnTo>
                  <a:pt x="10975" y="12653"/>
                </a:lnTo>
                <a:lnTo>
                  <a:pt x="10683" y="12799"/>
                </a:lnTo>
                <a:lnTo>
                  <a:pt x="10366" y="12921"/>
                </a:lnTo>
                <a:lnTo>
                  <a:pt x="10050" y="13018"/>
                </a:lnTo>
                <a:lnTo>
                  <a:pt x="9709" y="13091"/>
                </a:lnTo>
                <a:lnTo>
                  <a:pt x="9369" y="13140"/>
                </a:lnTo>
                <a:lnTo>
                  <a:pt x="8736" y="13140"/>
                </a:lnTo>
                <a:lnTo>
                  <a:pt x="8420" y="13115"/>
                </a:lnTo>
                <a:lnTo>
                  <a:pt x="8128" y="13042"/>
                </a:lnTo>
                <a:lnTo>
                  <a:pt x="7836" y="12969"/>
                </a:lnTo>
                <a:lnTo>
                  <a:pt x="7568" y="12848"/>
                </a:lnTo>
                <a:lnTo>
                  <a:pt x="7276" y="12726"/>
                </a:lnTo>
                <a:lnTo>
                  <a:pt x="7033" y="12556"/>
                </a:lnTo>
                <a:lnTo>
                  <a:pt x="6790" y="12385"/>
                </a:lnTo>
                <a:lnTo>
                  <a:pt x="6546" y="12191"/>
                </a:lnTo>
                <a:lnTo>
                  <a:pt x="6352" y="11972"/>
                </a:lnTo>
                <a:lnTo>
                  <a:pt x="6157" y="11728"/>
                </a:lnTo>
                <a:lnTo>
                  <a:pt x="5962" y="11461"/>
                </a:lnTo>
                <a:lnTo>
                  <a:pt x="5816" y="11193"/>
                </a:lnTo>
                <a:lnTo>
                  <a:pt x="5670" y="10877"/>
                </a:lnTo>
                <a:lnTo>
                  <a:pt x="5597" y="10658"/>
                </a:lnTo>
                <a:lnTo>
                  <a:pt x="5524" y="10414"/>
                </a:lnTo>
                <a:lnTo>
                  <a:pt x="5476" y="10171"/>
                </a:lnTo>
                <a:lnTo>
                  <a:pt x="5427" y="9928"/>
                </a:lnTo>
                <a:lnTo>
                  <a:pt x="5403" y="9684"/>
                </a:lnTo>
                <a:lnTo>
                  <a:pt x="5403" y="9465"/>
                </a:lnTo>
                <a:lnTo>
                  <a:pt x="5403" y="9222"/>
                </a:lnTo>
                <a:lnTo>
                  <a:pt x="5427" y="8979"/>
                </a:lnTo>
                <a:lnTo>
                  <a:pt x="5451" y="8736"/>
                </a:lnTo>
                <a:lnTo>
                  <a:pt x="5500" y="8517"/>
                </a:lnTo>
                <a:lnTo>
                  <a:pt x="5573" y="8273"/>
                </a:lnTo>
                <a:lnTo>
                  <a:pt x="5646" y="8054"/>
                </a:lnTo>
                <a:lnTo>
                  <a:pt x="5743" y="7811"/>
                </a:lnTo>
                <a:lnTo>
                  <a:pt x="5865" y="7592"/>
                </a:lnTo>
                <a:lnTo>
                  <a:pt x="5987" y="7397"/>
                </a:lnTo>
                <a:lnTo>
                  <a:pt x="6133" y="7178"/>
                </a:lnTo>
                <a:lnTo>
                  <a:pt x="6376" y="6886"/>
                </a:lnTo>
                <a:lnTo>
                  <a:pt x="6644" y="6619"/>
                </a:lnTo>
                <a:lnTo>
                  <a:pt x="6911" y="6400"/>
                </a:lnTo>
                <a:lnTo>
                  <a:pt x="7228" y="6229"/>
                </a:lnTo>
                <a:lnTo>
                  <a:pt x="7544" y="6059"/>
                </a:lnTo>
                <a:lnTo>
                  <a:pt x="7884" y="5937"/>
                </a:lnTo>
                <a:lnTo>
                  <a:pt x="8225" y="5840"/>
                </a:lnTo>
                <a:lnTo>
                  <a:pt x="8590" y="5743"/>
                </a:lnTo>
                <a:lnTo>
                  <a:pt x="8687" y="5743"/>
                </a:lnTo>
                <a:lnTo>
                  <a:pt x="9052" y="5694"/>
                </a:lnTo>
                <a:close/>
                <a:moveTo>
                  <a:pt x="9150" y="5207"/>
                </a:moveTo>
                <a:lnTo>
                  <a:pt x="8760" y="5232"/>
                </a:lnTo>
                <a:lnTo>
                  <a:pt x="8420" y="5256"/>
                </a:lnTo>
                <a:lnTo>
                  <a:pt x="8055" y="5305"/>
                </a:lnTo>
                <a:lnTo>
                  <a:pt x="7714" y="5402"/>
                </a:lnTo>
                <a:lnTo>
                  <a:pt x="7373" y="5548"/>
                </a:lnTo>
                <a:lnTo>
                  <a:pt x="7057" y="5718"/>
                </a:lnTo>
                <a:lnTo>
                  <a:pt x="6741" y="5889"/>
                </a:lnTo>
                <a:lnTo>
                  <a:pt x="6473" y="6108"/>
                </a:lnTo>
                <a:lnTo>
                  <a:pt x="6181" y="6327"/>
                </a:lnTo>
                <a:lnTo>
                  <a:pt x="6035" y="6497"/>
                </a:lnTo>
                <a:lnTo>
                  <a:pt x="5865" y="6667"/>
                </a:lnTo>
                <a:lnTo>
                  <a:pt x="5597" y="7032"/>
                </a:lnTo>
                <a:lnTo>
                  <a:pt x="5354" y="7446"/>
                </a:lnTo>
                <a:lnTo>
                  <a:pt x="5159" y="7860"/>
                </a:lnTo>
                <a:lnTo>
                  <a:pt x="5013" y="8298"/>
                </a:lnTo>
                <a:lnTo>
                  <a:pt x="4916" y="8760"/>
                </a:lnTo>
                <a:lnTo>
                  <a:pt x="4867" y="9222"/>
                </a:lnTo>
                <a:lnTo>
                  <a:pt x="4867" y="9684"/>
                </a:lnTo>
                <a:lnTo>
                  <a:pt x="4916" y="10049"/>
                </a:lnTo>
                <a:lnTo>
                  <a:pt x="4965" y="10414"/>
                </a:lnTo>
                <a:lnTo>
                  <a:pt x="5062" y="10755"/>
                </a:lnTo>
                <a:lnTo>
                  <a:pt x="5184" y="11096"/>
                </a:lnTo>
                <a:lnTo>
                  <a:pt x="5330" y="11412"/>
                </a:lnTo>
                <a:lnTo>
                  <a:pt x="5500" y="11728"/>
                </a:lnTo>
                <a:lnTo>
                  <a:pt x="5695" y="12020"/>
                </a:lnTo>
                <a:lnTo>
                  <a:pt x="5914" y="12288"/>
                </a:lnTo>
                <a:lnTo>
                  <a:pt x="6157" y="12531"/>
                </a:lnTo>
                <a:lnTo>
                  <a:pt x="6425" y="12775"/>
                </a:lnTo>
                <a:lnTo>
                  <a:pt x="6717" y="12969"/>
                </a:lnTo>
                <a:lnTo>
                  <a:pt x="7009" y="13164"/>
                </a:lnTo>
                <a:lnTo>
                  <a:pt x="7325" y="13310"/>
                </a:lnTo>
                <a:lnTo>
                  <a:pt x="7665" y="13432"/>
                </a:lnTo>
                <a:lnTo>
                  <a:pt x="8006" y="13529"/>
                </a:lnTo>
                <a:lnTo>
                  <a:pt x="8371" y="13602"/>
                </a:lnTo>
                <a:lnTo>
                  <a:pt x="8687" y="13651"/>
                </a:lnTo>
                <a:lnTo>
                  <a:pt x="9296" y="13651"/>
                </a:lnTo>
                <a:lnTo>
                  <a:pt x="9612" y="13626"/>
                </a:lnTo>
                <a:lnTo>
                  <a:pt x="9928" y="13578"/>
                </a:lnTo>
                <a:lnTo>
                  <a:pt x="10220" y="13505"/>
                </a:lnTo>
                <a:lnTo>
                  <a:pt x="10512" y="13407"/>
                </a:lnTo>
                <a:lnTo>
                  <a:pt x="10804" y="13310"/>
                </a:lnTo>
                <a:lnTo>
                  <a:pt x="11072" y="13188"/>
                </a:lnTo>
                <a:lnTo>
                  <a:pt x="11340" y="13042"/>
                </a:lnTo>
                <a:lnTo>
                  <a:pt x="11607" y="12872"/>
                </a:lnTo>
                <a:lnTo>
                  <a:pt x="11851" y="12702"/>
                </a:lnTo>
                <a:lnTo>
                  <a:pt x="12094" y="12507"/>
                </a:lnTo>
                <a:lnTo>
                  <a:pt x="12313" y="12288"/>
                </a:lnTo>
                <a:lnTo>
                  <a:pt x="12508" y="12045"/>
                </a:lnTo>
                <a:lnTo>
                  <a:pt x="12702" y="11801"/>
                </a:lnTo>
                <a:lnTo>
                  <a:pt x="12897" y="11461"/>
                </a:lnTo>
                <a:lnTo>
                  <a:pt x="13092" y="11096"/>
                </a:lnTo>
                <a:lnTo>
                  <a:pt x="13213" y="10706"/>
                </a:lnTo>
                <a:lnTo>
                  <a:pt x="13335" y="10317"/>
                </a:lnTo>
                <a:lnTo>
                  <a:pt x="13384" y="9903"/>
                </a:lnTo>
                <a:lnTo>
                  <a:pt x="13432" y="9490"/>
                </a:lnTo>
                <a:lnTo>
                  <a:pt x="13432" y="9076"/>
                </a:lnTo>
                <a:lnTo>
                  <a:pt x="13384" y="8663"/>
                </a:lnTo>
                <a:lnTo>
                  <a:pt x="13311" y="8273"/>
                </a:lnTo>
                <a:lnTo>
                  <a:pt x="13189" y="7860"/>
                </a:lnTo>
                <a:lnTo>
                  <a:pt x="13043" y="7495"/>
                </a:lnTo>
                <a:lnTo>
                  <a:pt x="12873" y="7130"/>
                </a:lnTo>
                <a:lnTo>
                  <a:pt x="12654" y="6789"/>
                </a:lnTo>
                <a:lnTo>
                  <a:pt x="12386" y="6473"/>
                </a:lnTo>
                <a:lnTo>
                  <a:pt x="12094" y="6181"/>
                </a:lnTo>
                <a:lnTo>
                  <a:pt x="11778" y="5937"/>
                </a:lnTo>
                <a:lnTo>
                  <a:pt x="11461" y="5743"/>
                </a:lnTo>
                <a:lnTo>
                  <a:pt x="11096" y="5572"/>
                </a:lnTo>
                <a:lnTo>
                  <a:pt x="10731" y="5426"/>
                </a:lnTo>
                <a:lnTo>
                  <a:pt x="10342" y="5329"/>
                </a:lnTo>
                <a:lnTo>
                  <a:pt x="9953" y="5256"/>
                </a:lnTo>
                <a:lnTo>
                  <a:pt x="9539" y="5207"/>
                </a:lnTo>
                <a:close/>
                <a:moveTo>
                  <a:pt x="7714" y="511"/>
                </a:moveTo>
                <a:lnTo>
                  <a:pt x="8687" y="536"/>
                </a:lnTo>
                <a:lnTo>
                  <a:pt x="9685" y="560"/>
                </a:lnTo>
                <a:lnTo>
                  <a:pt x="10658" y="633"/>
                </a:lnTo>
                <a:lnTo>
                  <a:pt x="11340" y="633"/>
                </a:lnTo>
                <a:lnTo>
                  <a:pt x="11680" y="609"/>
                </a:lnTo>
                <a:lnTo>
                  <a:pt x="12021" y="609"/>
                </a:lnTo>
                <a:lnTo>
                  <a:pt x="12264" y="633"/>
                </a:lnTo>
                <a:lnTo>
                  <a:pt x="12483" y="706"/>
                </a:lnTo>
                <a:lnTo>
                  <a:pt x="12654" y="779"/>
                </a:lnTo>
                <a:lnTo>
                  <a:pt x="12800" y="876"/>
                </a:lnTo>
                <a:lnTo>
                  <a:pt x="12921" y="1022"/>
                </a:lnTo>
                <a:lnTo>
                  <a:pt x="13019" y="1168"/>
                </a:lnTo>
                <a:lnTo>
                  <a:pt x="13092" y="1314"/>
                </a:lnTo>
                <a:lnTo>
                  <a:pt x="13140" y="1484"/>
                </a:lnTo>
                <a:lnTo>
                  <a:pt x="13262" y="1874"/>
                </a:lnTo>
                <a:lnTo>
                  <a:pt x="13335" y="2263"/>
                </a:lnTo>
                <a:lnTo>
                  <a:pt x="13432" y="2652"/>
                </a:lnTo>
                <a:lnTo>
                  <a:pt x="13481" y="2847"/>
                </a:lnTo>
                <a:lnTo>
                  <a:pt x="13554" y="3017"/>
                </a:lnTo>
                <a:lnTo>
                  <a:pt x="13627" y="3115"/>
                </a:lnTo>
                <a:lnTo>
                  <a:pt x="13724" y="3139"/>
                </a:lnTo>
                <a:lnTo>
                  <a:pt x="13822" y="3139"/>
                </a:lnTo>
                <a:lnTo>
                  <a:pt x="13919" y="3090"/>
                </a:lnTo>
                <a:lnTo>
                  <a:pt x="14138" y="3066"/>
                </a:lnTo>
                <a:lnTo>
                  <a:pt x="14357" y="3066"/>
                </a:lnTo>
                <a:lnTo>
                  <a:pt x="14795" y="3090"/>
                </a:lnTo>
                <a:lnTo>
                  <a:pt x="15233" y="3139"/>
                </a:lnTo>
                <a:lnTo>
                  <a:pt x="15671" y="3163"/>
                </a:lnTo>
                <a:lnTo>
                  <a:pt x="16084" y="3188"/>
                </a:lnTo>
                <a:lnTo>
                  <a:pt x="16571" y="3212"/>
                </a:lnTo>
                <a:lnTo>
                  <a:pt x="16839" y="3212"/>
                </a:lnTo>
                <a:lnTo>
                  <a:pt x="17082" y="3188"/>
                </a:lnTo>
                <a:lnTo>
                  <a:pt x="17325" y="3163"/>
                </a:lnTo>
                <a:lnTo>
                  <a:pt x="17520" y="3066"/>
                </a:lnTo>
                <a:lnTo>
                  <a:pt x="17496" y="3261"/>
                </a:lnTo>
                <a:lnTo>
                  <a:pt x="17496" y="3480"/>
                </a:lnTo>
                <a:lnTo>
                  <a:pt x="17544" y="5086"/>
                </a:lnTo>
                <a:lnTo>
                  <a:pt x="17593" y="6789"/>
                </a:lnTo>
                <a:lnTo>
                  <a:pt x="17617" y="8517"/>
                </a:lnTo>
                <a:lnTo>
                  <a:pt x="17666" y="11753"/>
                </a:lnTo>
                <a:lnTo>
                  <a:pt x="17666" y="12483"/>
                </a:lnTo>
                <a:lnTo>
                  <a:pt x="17642" y="13213"/>
                </a:lnTo>
                <a:lnTo>
                  <a:pt x="17617" y="13943"/>
                </a:lnTo>
                <a:lnTo>
                  <a:pt x="17617" y="14673"/>
                </a:lnTo>
                <a:lnTo>
                  <a:pt x="17544" y="14673"/>
                </a:lnTo>
                <a:lnTo>
                  <a:pt x="16449" y="14746"/>
                </a:lnTo>
                <a:lnTo>
                  <a:pt x="15379" y="14794"/>
                </a:lnTo>
                <a:lnTo>
                  <a:pt x="14308" y="14794"/>
                </a:lnTo>
                <a:lnTo>
                  <a:pt x="13238" y="14770"/>
                </a:lnTo>
                <a:lnTo>
                  <a:pt x="11072" y="14721"/>
                </a:lnTo>
                <a:lnTo>
                  <a:pt x="10001" y="14697"/>
                </a:lnTo>
                <a:lnTo>
                  <a:pt x="8931" y="14673"/>
                </a:lnTo>
                <a:lnTo>
                  <a:pt x="7811" y="14673"/>
                </a:lnTo>
                <a:lnTo>
                  <a:pt x="6692" y="14721"/>
                </a:lnTo>
                <a:lnTo>
                  <a:pt x="4454" y="14819"/>
                </a:lnTo>
                <a:lnTo>
                  <a:pt x="2215" y="14892"/>
                </a:lnTo>
                <a:lnTo>
                  <a:pt x="1826" y="14892"/>
                </a:lnTo>
                <a:lnTo>
                  <a:pt x="1436" y="14867"/>
                </a:lnTo>
                <a:lnTo>
                  <a:pt x="828" y="14867"/>
                </a:lnTo>
                <a:lnTo>
                  <a:pt x="633" y="14916"/>
                </a:lnTo>
                <a:lnTo>
                  <a:pt x="658" y="14624"/>
                </a:lnTo>
                <a:lnTo>
                  <a:pt x="658" y="14308"/>
                </a:lnTo>
                <a:lnTo>
                  <a:pt x="658" y="13724"/>
                </a:lnTo>
                <a:lnTo>
                  <a:pt x="633" y="13115"/>
                </a:lnTo>
                <a:lnTo>
                  <a:pt x="633" y="12531"/>
                </a:lnTo>
                <a:lnTo>
                  <a:pt x="682" y="10804"/>
                </a:lnTo>
                <a:lnTo>
                  <a:pt x="706" y="9928"/>
                </a:lnTo>
                <a:lnTo>
                  <a:pt x="682" y="9076"/>
                </a:lnTo>
                <a:lnTo>
                  <a:pt x="585" y="7349"/>
                </a:lnTo>
                <a:lnTo>
                  <a:pt x="512" y="5597"/>
                </a:lnTo>
                <a:lnTo>
                  <a:pt x="463" y="4794"/>
                </a:lnTo>
                <a:lnTo>
                  <a:pt x="439" y="4380"/>
                </a:lnTo>
                <a:lnTo>
                  <a:pt x="439" y="3991"/>
                </a:lnTo>
                <a:lnTo>
                  <a:pt x="439" y="3601"/>
                </a:lnTo>
                <a:lnTo>
                  <a:pt x="390" y="3236"/>
                </a:lnTo>
                <a:lnTo>
                  <a:pt x="706" y="3285"/>
                </a:lnTo>
                <a:lnTo>
                  <a:pt x="1217" y="3285"/>
                </a:lnTo>
                <a:lnTo>
                  <a:pt x="1436" y="3261"/>
                </a:lnTo>
                <a:lnTo>
                  <a:pt x="1655" y="3212"/>
                </a:lnTo>
                <a:lnTo>
                  <a:pt x="1753" y="3163"/>
                </a:lnTo>
                <a:lnTo>
                  <a:pt x="1826" y="3115"/>
                </a:lnTo>
                <a:lnTo>
                  <a:pt x="1874" y="3042"/>
                </a:lnTo>
                <a:lnTo>
                  <a:pt x="1899" y="2969"/>
                </a:lnTo>
                <a:lnTo>
                  <a:pt x="1899" y="2896"/>
                </a:lnTo>
                <a:lnTo>
                  <a:pt x="1874" y="2823"/>
                </a:lnTo>
                <a:lnTo>
                  <a:pt x="1947" y="2725"/>
                </a:lnTo>
                <a:lnTo>
                  <a:pt x="2069" y="2652"/>
                </a:lnTo>
                <a:lnTo>
                  <a:pt x="2191" y="2579"/>
                </a:lnTo>
                <a:lnTo>
                  <a:pt x="2312" y="2555"/>
                </a:lnTo>
                <a:lnTo>
                  <a:pt x="2458" y="2531"/>
                </a:lnTo>
                <a:lnTo>
                  <a:pt x="2580" y="2531"/>
                </a:lnTo>
                <a:lnTo>
                  <a:pt x="2702" y="2555"/>
                </a:lnTo>
                <a:lnTo>
                  <a:pt x="2823" y="2579"/>
                </a:lnTo>
                <a:lnTo>
                  <a:pt x="2945" y="2628"/>
                </a:lnTo>
                <a:lnTo>
                  <a:pt x="3067" y="2677"/>
                </a:lnTo>
                <a:lnTo>
                  <a:pt x="3164" y="2774"/>
                </a:lnTo>
                <a:lnTo>
                  <a:pt x="3237" y="2847"/>
                </a:lnTo>
                <a:lnTo>
                  <a:pt x="3310" y="2944"/>
                </a:lnTo>
                <a:lnTo>
                  <a:pt x="3334" y="2993"/>
                </a:lnTo>
                <a:lnTo>
                  <a:pt x="3334" y="3017"/>
                </a:lnTo>
                <a:lnTo>
                  <a:pt x="3383" y="3115"/>
                </a:lnTo>
                <a:lnTo>
                  <a:pt x="3456" y="3163"/>
                </a:lnTo>
                <a:lnTo>
                  <a:pt x="3529" y="3188"/>
                </a:lnTo>
                <a:lnTo>
                  <a:pt x="3602" y="3163"/>
                </a:lnTo>
                <a:lnTo>
                  <a:pt x="3821" y="3188"/>
                </a:lnTo>
                <a:lnTo>
                  <a:pt x="4162" y="3212"/>
                </a:lnTo>
                <a:lnTo>
                  <a:pt x="4332" y="3188"/>
                </a:lnTo>
                <a:lnTo>
                  <a:pt x="4502" y="3139"/>
                </a:lnTo>
                <a:lnTo>
                  <a:pt x="4551" y="3090"/>
                </a:lnTo>
                <a:lnTo>
                  <a:pt x="4575" y="3042"/>
                </a:lnTo>
                <a:lnTo>
                  <a:pt x="4600" y="2993"/>
                </a:lnTo>
                <a:lnTo>
                  <a:pt x="4600" y="2920"/>
                </a:lnTo>
                <a:lnTo>
                  <a:pt x="4721" y="2725"/>
                </a:lnTo>
                <a:lnTo>
                  <a:pt x="4794" y="2506"/>
                </a:lnTo>
                <a:lnTo>
                  <a:pt x="4867" y="2263"/>
                </a:lnTo>
                <a:lnTo>
                  <a:pt x="4940" y="2020"/>
                </a:lnTo>
                <a:lnTo>
                  <a:pt x="5062" y="1533"/>
                </a:lnTo>
                <a:lnTo>
                  <a:pt x="5135" y="1290"/>
                </a:lnTo>
                <a:lnTo>
                  <a:pt x="5232" y="1095"/>
                </a:lnTo>
                <a:lnTo>
                  <a:pt x="5281" y="998"/>
                </a:lnTo>
                <a:lnTo>
                  <a:pt x="5354" y="925"/>
                </a:lnTo>
                <a:lnTo>
                  <a:pt x="5500" y="803"/>
                </a:lnTo>
                <a:lnTo>
                  <a:pt x="5695" y="706"/>
                </a:lnTo>
                <a:lnTo>
                  <a:pt x="5889" y="657"/>
                </a:lnTo>
                <a:lnTo>
                  <a:pt x="6108" y="609"/>
                </a:lnTo>
                <a:lnTo>
                  <a:pt x="6327" y="584"/>
                </a:lnTo>
                <a:lnTo>
                  <a:pt x="6717" y="560"/>
                </a:lnTo>
                <a:lnTo>
                  <a:pt x="7203" y="536"/>
                </a:lnTo>
                <a:lnTo>
                  <a:pt x="7714" y="511"/>
                </a:lnTo>
                <a:close/>
                <a:moveTo>
                  <a:pt x="7714" y="0"/>
                </a:moveTo>
                <a:lnTo>
                  <a:pt x="7130" y="25"/>
                </a:lnTo>
                <a:lnTo>
                  <a:pt x="6546" y="49"/>
                </a:lnTo>
                <a:lnTo>
                  <a:pt x="6157" y="98"/>
                </a:lnTo>
                <a:lnTo>
                  <a:pt x="5768" y="146"/>
                </a:lnTo>
                <a:lnTo>
                  <a:pt x="5573" y="195"/>
                </a:lnTo>
                <a:lnTo>
                  <a:pt x="5378" y="268"/>
                </a:lnTo>
                <a:lnTo>
                  <a:pt x="5208" y="365"/>
                </a:lnTo>
                <a:lnTo>
                  <a:pt x="5062" y="487"/>
                </a:lnTo>
                <a:lnTo>
                  <a:pt x="4940" y="584"/>
                </a:lnTo>
                <a:lnTo>
                  <a:pt x="4843" y="706"/>
                </a:lnTo>
                <a:lnTo>
                  <a:pt x="4697" y="949"/>
                </a:lnTo>
                <a:lnTo>
                  <a:pt x="4575" y="1241"/>
                </a:lnTo>
                <a:lnTo>
                  <a:pt x="4502" y="1533"/>
                </a:lnTo>
                <a:lnTo>
                  <a:pt x="4332" y="2141"/>
                </a:lnTo>
                <a:lnTo>
                  <a:pt x="4113" y="2750"/>
                </a:lnTo>
                <a:lnTo>
                  <a:pt x="3894" y="2774"/>
                </a:lnTo>
                <a:lnTo>
                  <a:pt x="3699" y="2774"/>
                </a:lnTo>
                <a:lnTo>
                  <a:pt x="3602" y="2628"/>
                </a:lnTo>
                <a:lnTo>
                  <a:pt x="3505" y="2482"/>
                </a:lnTo>
                <a:lnTo>
                  <a:pt x="3359" y="2385"/>
                </a:lnTo>
                <a:lnTo>
                  <a:pt x="3213" y="2287"/>
                </a:lnTo>
                <a:lnTo>
                  <a:pt x="3067" y="2214"/>
                </a:lnTo>
                <a:lnTo>
                  <a:pt x="2896" y="2166"/>
                </a:lnTo>
                <a:lnTo>
                  <a:pt x="2702" y="2117"/>
                </a:lnTo>
                <a:lnTo>
                  <a:pt x="2531" y="2093"/>
                </a:lnTo>
                <a:lnTo>
                  <a:pt x="2410" y="2117"/>
                </a:lnTo>
                <a:lnTo>
                  <a:pt x="2264" y="2141"/>
                </a:lnTo>
                <a:lnTo>
                  <a:pt x="2118" y="2166"/>
                </a:lnTo>
                <a:lnTo>
                  <a:pt x="1947" y="2239"/>
                </a:lnTo>
                <a:lnTo>
                  <a:pt x="1801" y="2312"/>
                </a:lnTo>
                <a:lnTo>
                  <a:pt x="1680" y="2409"/>
                </a:lnTo>
                <a:lnTo>
                  <a:pt x="1558" y="2506"/>
                </a:lnTo>
                <a:lnTo>
                  <a:pt x="1485" y="2628"/>
                </a:lnTo>
                <a:lnTo>
                  <a:pt x="1242" y="2652"/>
                </a:lnTo>
                <a:lnTo>
                  <a:pt x="1023" y="2677"/>
                </a:lnTo>
                <a:lnTo>
                  <a:pt x="220" y="2677"/>
                </a:lnTo>
                <a:lnTo>
                  <a:pt x="171" y="2701"/>
                </a:lnTo>
                <a:lnTo>
                  <a:pt x="122" y="2725"/>
                </a:lnTo>
                <a:lnTo>
                  <a:pt x="74" y="2774"/>
                </a:lnTo>
                <a:lnTo>
                  <a:pt x="25" y="2823"/>
                </a:lnTo>
                <a:lnTo>
                  <a:pt x="1" y="2896"/>
                </a:lnTo>
                <a:lnTo>
                  <a:pt x="25" y="4258"/>
                </a:lnTo>
                <a:lnTo>
                  <a:pt x="49" y="5597"/>
                </a:lnTo>
                <a:lnTo>
                  <a:pt x="98" y="7349"/>
                </a:lnTo>
                <a:lnTo>
                  <a:pt x="195" y="9076"/>
                </a:lnTo>
                <a:lnTo>
                  <a:pt x="195" y="9879"/>
                </a:lnTo>
                <a:lnTo>
                  <a:pt x="195" y="10706"/>
                </a:lnTo>
                <a:lnTo>
                  <a:pt x="171" y="11534"/>
                </a:lnTo>
                <a:lnTo>
                  <a:pt x="122" y="12337"/>
                </a:lnTo>
                <a:lnTo>
                  <a:pt x="98" y="12994"/>
                </a:lnTo>
                <a:lnTo>
                  <a:pt x="98" y="13626"/>
                </a:lnTo>
                <a:lnTo>
                  <a:pt x="122" y="14916"/>
                </a:lnTo>
                <a:lnTo>
                  <a:pt x="122" y="14965"/>
                </a:lnTo>
                <a:lnTo>
                  <a:pt x="147" y="15038"/>
                </a:lnTo>
                <a:lnTo>
                  <a:pt x="195" y="15086"/>
                </a:lnTo>
                <a:lnTo>
                  <a:pt x="244" y="15111"/>
                </a:lnTo>
                <a:lnTo>
                  <a:pt x="268" y="15184"/>
                </a:lnTo>
                <a:lnTo>
                  <a:pt x="317" y="15257"/>
                </a:lnTo>
                <a:lnTo>
                  <a:pt x="487" y="15354"/>
                </a:lnTo>
                <a:lnTo>
                  <a:pt x="706" y="15403"/>
                </a:lnTo>
                <a:lnTo>
                  <a:pt x="925" y="15427"/>
                </a:lnTo>
                <a:lnTo>
                  <a:pt x="1144" y="15451"/>
                </a:lnTo>
                <a:lnTo>
                  <a:pt x="1607" y="15451"/>
                </a:lnTo>
                <a:lnTo>
                  <a:pt x="2020" y="15427"/>
                </a:lnTo>
                <a:lnTo>
                  <a:pt x="3140" y="15403"/>
                </a:lnTo>
                <a:lnTo>
                  <a:pt x="4259" y="15378"/>
                </a:lnTo>
                <a:lnTo>
                  <a:pt x="5378" y="15330"/>
                </a:lnTo>
                <a:lnTo>
                  <a:pt x="6498" y="15281"/>
                </a:lnTo>
                <a:lnTo>
                  <a:pt x="7617" y="15232"/>
                </a:lnTo>
                <a:lnTo>
                  <a:pt x="8736" y="15208"/>
                </a:lnTo>
                <a:lnTo>
                  <a:pt x="9855" y="15232"/>
                </a:lnTo>
                <a:lnTo>
                  <a:pt x="10950" y="15257"/>
                </a:lnTo>
                <a:lnTo>
                  <a:pt x="13140" y="15305"/>
                </a:lnTo>
                <a:lnTo>
                  <a:pt x="14235" y="15330"/>
                </a:lnTo>
                <a:lnTo>
                  <a:pt x="15330" y="15330"/>
                </a:lnTo>
                <a:lnTo>
                  <a:pt x="16449" y="15305"/>
                </a:lnTo>
                <a:lnTo>
                  <a:pt x="17544" y="15208"/>
                </a:lnTo>
                <a:lnTo>
                  <a:pt x="17642" y="15184"/>
                </a:lnTo>
                <a:lnTo>
                  <a:pt x="17715" y="15135"/>
                </a:lnTo>
                <a:lnTo>
                  <a:pt x="17788" y="15184"/>
                </a:lnTo>
                <a:lnTo>
                  <a:pt x="17861" y="15208"/>
                </a:lnTo>
                <a:lnTo>
                  <a:pt x="17958" y="15232"/>
                </a:lnTo>
                <a:lnTo>
                  <a:pt x="18031" y="15208"/>
                </a:lnTo>
                <a:lnTo>
                  <a:pt x="18104" y="15184"/>
                </a:lnTo>
                <a:lnTo>
                  <a:pt x="18177" y="15111"/>
                </a:lnTo>
                <a:lnTo>
                  <a:pt x="18201" y="15038"/>
                </a:lnTo>
                <a:lnTo>
                  <a:pt x="18226" y="14940"/>
                </a:lnTo>
                <a:lnTo>
                  <a:pt x="18201" y="14186"/>
                </a:lnTo>
                <a:lnTo>
                  <a:pt x="18226" y="13432"/>
                </a:lnTo>
                <a:lnTo>
                  <a:pt x="18250" y="12677"/>
                </a:lnTo>
                <a:lnTo>
                  <a:pt x="18250" y="11923"/>
                </a:lnTo>
                <a:lnTo>
                  <a:pt x="18201" y="8711"/>
                </a:lnTo>
                <a:lnTo>
                  <a:pt x="18177" y="7081"/>
                </a:lnTo>
                <a:lnTo>
                  <a:pt x="18104" y="5475"/>
                </a:lnTo>
                <a:lnTo>
                  <a:pt x="18080" y="4794"/>
                </a:lnTo>
                <a:lnTo>
                  <a:pt x="18031" y="4137"/>
                </a:lnTo>
                <a:lnTo>
                  <a:pt x="17982" y="3480"/>
                </a:lnTo>
                <a:lnTo>
                  <a:pt x="17982" y="2798"/>
                </a:lnTo>
                <a:lnTo>
                  <a:pt x="17982" y="2750"/>
                </a:lnTo>
                <a:lnTo>
                  <a:pt x="17958" y="2701"/>
                </a:lnTo>
                <a:lnTo>
                  <a:pt x="17885" y="2652"/>
                </a:lnTo>
                <a:lnTo>
                  <a:pt x="17788" y="2628"/>
                </a:lnTo>
                <a:lnTo>
                  <a:pt x="17715" y="2628"/>
                </a:lnTo>
                <a:lnTo>
                  <a:pt x="17617" y="2579"/>
                </a:lnTo>
                <a:lnTo>
                  <a:pt x="17496" y="2555"/>
                </a:lnTo>
                <a:lnTo>
                  <a:pt x="17106" y="2555"/>
                </a:lnTo>
                <a:lnTo>
                  <a:pt x="16839" y="2604"/>
                </a:lnTo>
                <a:lnTo>
                  <a:pt x="16595" y="2628"/>
                </a:lnTo>
                <a:lnTo>
                  <a:pt x="15963" y="2652"/>
                </a:lnTo>
                <a:lnTo>
                  <a:pt x="15330" y="2628"/>
                </a:lnTo>
                <a:lnTo>
                  <a:pt x="14990" y="2604"/>
                </a:lnTo>
                <a:lnTo>
                  <a:pt x="14625" y="2555"/>
                </a:lnTo>
                <a:lnTo>
                  <a:pt x="14260" y="2555"/>
                </a:lnTo>
                <a:lnTo>
                  <a:pt x="14089" y="2579"/>
                </a:lnTo>
                <a:lnTo>
                  <a:pt x="13943" y="2628"/>
                </a:lnTo>
                <a:lnTo>
                  <a:pt x="13846" y="2263"/>
                </a:lnTo>
                <a:lnTo>
                  <a:pt x="13773" y="1874"/>
                </a:lnTo>
                <a:lnTo>
                  <a:pt x="13700" y="1509"/>
                </a:lnTo>
                <a:lnTo>
                  <a:pt x="13578" y="1168"/>
                </a:lnTo>
                <a:lnTo>
                  <a:pt x="13505" y="1022"/>
                </a:lnTo>
                <a:lnTo>
                  <a:pt x="13432" y="852"/>
                </a:lnTo>
                <a:lnTo>
                  <a:pt x="13335" y="706"/>
                </a:lnTo>
                <a:lnTo>
                  <a:pt x="13238" y="584"/>
                </a:lnTo>
                <a:lnTo>
                  <a:pt x="13092" y="463"/>
                </a:lnTo>
                <a:lnTo>
                  <a:pt x="12946" y="341"/>
                </a:lnTo>
                <a:lnTo>
                  <a:pt x="12775" y="268"/>
                </a:lnTo>
                <a:lnTo>
                  <a:pt x="12581" y="171"/>
                </a:lnTo>
                <a:lnTo>
                  <a:pt x="12386" y="146"/>
                </a:lnTo>
                <a:lnTo>
                  <a:pt x="12191" y="98"/>
                </a:lnTo>
                <a:lnTo>
                  <a:pt x="11802" y="98"/>
                </a:lnTo>
                <a:lnTo>
                  <a:pt x="11023" y="122"/>
                </a:lnTo>
                <a:lnTo>
                  <a:pt x="10488" y="122"/>
                </a:lnTo>
                <a:lnTo>
                  <a:pt x="9953" y="98"/>
                </a:lnTo>
                <a:lnTo>
                  <a:pt x="8882" y="25"/>
                </a:lnTo>
                <a:lnTo>
                  <a:pt x="829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5" name="Google Shape;935;p38"/>
          <p:cNvSpPr/>
          <p:nvPr/>
        </p:nvSpPr>
        <p:spPr>
          <a:xfrm>
            <a:off x="1445208" y="340017"/>
            <a:ext cx="387139" cy="341965"/>
          </a:xfrm>
          <a:custGeom>
            <a:avLst/>
            <a:gdLst/>
            <a:ahLst/>
            <a:cxnLst/>
            <a:rect l="l" t="t" r="r" b="b"/>
            <a:pathLst>
              <a:path w="17714" h="15647" extrusionOk="0">
                <a:moveTo>
                  <a:pt x="9806" y="2118"/>
                </a:moveTo>
                <a:lnTo>
                  <a:pt x="9782" y="2166"/>
                </a:lnTo>
                <a:lnTo>
                  <a:pt x="9757" y="2239"/>
                </a:lnTo>
                <a:lnTo>
                  <a:pt x="9757" y="2312"/>
                </a:lnTo>
                <a:lnTo>
                  <a:pt x="9782" y="2483"/>
                </a:lnTo>
                <a:lnTo>
                  <a:pt x="9855" y="2677"/>
                </a:lnTo>
                <a:lnTo>
                  <a:pt x="9903" y="2872"/>
                </a:lnTo>
                <a:lnTo>
                  <a:pt x="9952" y="2945"/>
                </a:lnTo>
                <a:lnTo>
                  <a:pt x="10001" y="2969"/>
                </a:lnTo>
                <a:lnTo>
                  <a:pt x="10049" y="2994"/>
                </a:lnTo>
                <a:lnTo>
                  <a:pt x="10122" y="3018"/>
                </a:lnTo>
                <a:lnTo>
                  <a:pt x="10195" y="2994"/>
                </a:lnTo>
                <a:lnTo>
                  <a:pt x="10244" y="2945"/>
                </a:lnTo>
                <a:lnTo>
                  <a:pt x="10293" y="2896"/>
                </a:lnTo>
                <a:lnTo>
                  <a:pt x="10293" y="2823"/>
                </a:lnTo>
                <a:lnTo>
                  <a:pt x="10293" y="2702"/>
                </a:lnTo>
                <a:lnTo>
                  <a:pt x="10244" y="2580"/>
                </a:lnTo>
                <a:lnTo>
                  <a:pt x="10171" y="2361"/>
                </a:lnTo>
                <a:lnTo>
                  <a:pt x="10122" y="2264"/>
                </a:lnTo>
                <a:lnTo>
                  <a:pt x="10049" y="2191"/>
                </a:lnTo>
                <a:lnTo>
                  <a:pt x="9952" y="2118"/>
                </a:lnTo>
                <a:close/>
                <a:moveTo>
                  <a:pt x="13821" y="2312"/>
                </a:moveTo>
                <a:lnTo>
                  <a:pt x="13748" y="2385"/>
                </a:lnTo>
                <a:lnTo>
                  <a:pt x="13602" y="2531"/>
                </a:lnTo>
                <a:lnTo>
                  <a:pt x="13456" y="2677"/>
                </a:lnTo>
                <a:lnTo>
                  <a:pt x="13407" y="2775"/>
                </a:lnTo>
                <a:lnTo>
                  <a:pt x="13383" y="2872"/>
                </a:lnTo>
                <a:lnTo>
                  <a:pt x="13407" y="2921"/>
                </a:lnTo>
                <a:lnTo>
                  <a:pt x="13431" y="2945"/>
                </a:lnTo>
                <a:lnTo>
                  <a:pt x="13456" y="2994"/>
                </a:lnTo>
                <a:lnTo>
                  <a:pt x="13504" y="3018"/>
                </a:lnTo>
                <a:lnTo>
                  <a:pt x="13602" y="3018"/>
                </a:lnTo>
                <a:lnTo>
                  <a:pt x="13699" y="2969"/>
                </a:lnTo>
                <a:lnTo>
                  <a:pt x="13796" y="2921"/>
                </a:lnTo>
                <a:lnTo>
                  <a:pt x="13894" y="2848"/>
                </a:lnTo>
                <a:lnTo>
                  <a:pt x="14040" y="2702"/>
                </a:lnTo>
                <a:lnTo>
                  <a:pt x="14113" y="2604"/>
                </a:lnTo>
                <a:lnTo>
                  <a:pt x="14137" y="2507"/>
                </a:lnTo>
                <a:lnTo>
                  <a:pt x="14113" y="2434"/>
                </a:lnTo>
                <a:lnTo>
                  <a:pt x="14064" y="2361"/>
                </a:lnTo>
                <a:lnTo>
                  <a:pt x="13991" y="2312"/>
                </a:lnTo>
                <a:close/>
                <a:moveTo>
                  <a:pt x="15232" y="4600"/>
                </a:moveTo>
                <a:lnTo>
                  <a:pt x="15037" y="4648"/>
                </a:lnTo>
                <a:lnTo>
                  <a:pt x="14867" y="4697"/>
                </a:lnTo>
                <a:lnTo>
                  <a:pt x="14672" y="4770"/>
                </a:lnTo>
                <a:lnTo>
                  <a:pt x="14575" y="4794"/>
                </a:lnTo>
                <a:lnTo>
                  <a:pt x="14478" y="4843"/>
                </a:lnTo>
                <a:lnTo>
                  <a:pt x="14429" y="4916"/>
                </a:lnTo>
                <a:lnTo>
                  <a:pt x="14429" y="4965"/>
                </a:lnTo>
                <a:lnTo>
                  <a:pt x="14453" y="5038"/>
                </a:lnTo>
                <a:lnTo>
                  <a:pt x="14502" y="5086"/>
                </a:lnTo>
                <a:lnTo>
                  <a:pt x="14721" y="5135"/>
                </a:lnTo>
                <a:lnTo>
                  <a:pt x="14964" y="5135"/>
                </a:lnTo>
                <a:lnTo>
                  <a:pt x="15086" y="5111"/>
                </a:lnTo>
                <a:lnTo>
                  <a:pt x="15183" y="5086"/>
                </a:lnTo>
                <a:lnTo>
                  <a:pt x="15281" y="5038"/>
                </a:lnTo>
                <a:lnTo>
                  <a:pt x="15378" y="4965"/>
                </a:lnTo>
                <a:lnTo>
                  <a:pt x="15402" y="4916"/>
                </a:lnTo>
                <a:lnTo>
                  <a:pt x="15427" y="4867"/>
                </a:lnTo>
                <a:lnTo>
                  <a:pt x="15427" y="4794"/>
                </a:lnTo>
                <a:lnTo>
                  <a:pt x="15427" y="4746"/>
                </a:lnTo>
                <a:lnTo>
                  <a:pt x="15402" y="4673"/>
                </a:lnTo>
                <a:lnTo>
                  <a:pt x="15354" y="4648"/>
                </a:lnTo>
                <a:lnTo>
                  <a:pt x="15305" y="4624"/>
                </a:lnTo>
                <a:lnTo>
                  <a:pt x="15232" y="4600"/>
                </a:lnTo>
                <a:close/>
                <a:moveTo>
                  <a:pt x="9052" y="4721"/>
                </a:moveTo>
                <a:lnTo>
                  <a:pt x="8954" y="4746"/>
                </a:lnTo>
                <a:lnTo>
                  <a:pt x="8711" y="4794"/>
                </a:lnTo>
                <a:lnTo>
                  <a:pt x="8516" y="4819"/>
                </a:lnTo>
                <a:lnTo>
                  <a:pt x="8419" y="4867"/>
                </a:lnTo>
                <a:lnTo>
                  <a:pt x="8346" y="4916"/>
                </a:lnTo>
                <a:lnTo>
                  <a:pt x="8273" y="4989"/>
                </a:lnTo>
                <a:lnTo>
                  <a:pt x="8249" y="5062"/>
                </a:lnTo>
                <a:lnTo>
                  <a:pt x="8273" y="5159"/>
                </a:lnTo>
                <a:lnTo>
                  <a:pt x="8297" y="5184"/>
                </a:lnTo>
                <a:lnTo>
                  <a:pt x="8346" y="5208"/>
                </a:lnTo>
                <a:lnTo>
                  <a:pt x="8443" y="5257"/>
                </a:lnTo>
                <a:lnTo>
                  <a:pt x="8930" y="5257"/>
                </a:lnTo>
                <a:lnTo>
                  <a:pt x="9076" y="5232"/>
                </a:lnTo>
                <a:lnTo>
                  <a:pt x="9198" y="5184"/>
                </a:lnTo>
                <a:lnTo>
                  <a:pt x="9319" y="5086"/>
                </a:lnTo>
                <a:lnTo>
                  <a:pt x="9344" y="5038"/>
                </a:lnTo>
                <a:lnTo>
                  <a:pt x="9344" y="4989"/>
                </a:lnTo>
                <a:lnTo>
                  <a:pt x="9319" y="4892"/>
                </a:lnTo>
                <a:lnTo>
                  <a:pt x="9246" y="4794"/>
                </a:lnTo>
                <a:lnTo>
                  <a:pt x="9173" y="4746"/>
                </a:lnTo>
                <a:lnTo>
                  <a:pt x="9052" y="4721"/>
                </a:lnTo>
                <a:close/>
                <a:moveTo>
                  <a:pt x="11801" y="3505"/>
                </a:moveTo>
                <a:lnTo>
                  <a:pt x="12020" y="3529"/>
                </a:lnTo>
                <a:lnTo>
                  <a:pt x="12263" y="3578"/>
                </a:lnTo>
                <a:lnTo>
                  <a:pt x="12482" y="3651"/>
                </a:lnTo>
                <a:lnTo>
                  <a:pt x="12701" y="3772"/>
                </a:lnTo>
                <a:lnTo>
                  <a:pt x="12872" y="3918"/>
                </a:lnTo>
                <a:lnTo>
                  <a:pt x="13042" y="4089"/>
                </a:lnTo>
                <a:lnTo>
                  <a:pt x="13212" y="4283"/>
                </a:lnTo>
                <a:lnTo>
                  <a:pt x="13334" y="4478"/>
                </a:lnTo>
                <a:lnTo>
                  <a:pt x="13431" y="4697"/>
                </a:lnTo>
                <a:lnTo>
                  <a:pt x="13480" y="4867"/>
                </a:lnTo>
                <a:lnTo>
                  <a:pt x="13504" y="5038"/>
                </a:lnTo>
                <a:lnTo>
                  <a:pt x="13504" y="5208"/>
                </a:lnTo>
                <a:lnTo>
                  <a:pt x="13480" y="5378"/>
                </a:lnTo>
                <a:lnTo>
                  <a:pt x="13456" y="5549"/>
                </a:lnTo>
                <a:lnTo>
                  <a:pt x="13407" y="5719"/>
                </a:lnTo>
                <a:lnTo>
                  <a:pt x="13334" y="5889"/>
                </a:lnTo>
                <a:lnTo>
                  <a:pt x="13237" y="6035"/>
                </a:lnTo>
                <a:lnTo>
                  <a:pt x="13139" y="6181"/>
                </a:lnTo>
                <a:lnTo>
                  <a:pt x="13042" y="6303"/>
                </a:lnTo>
                <a:lnTo>
                  <a:pt x="12920" y="6425"/>
                </a:lnTo>
                <a:lnTo>
                  <a:pt x="12774" y="6546"/>
                </a:lnTo>
                <a:lnTo>
                  <a:pt x="12628" y="6644"/>
                </a:lnTo>
                <a:lnTo>
                  <a:pt x="12482" y="6741"/>
                </a:lnTo>
                <a:lnTo>
                  <a:pt x="12336" y="6814"/>
                </a:lnTo>
                <a:lnTo>
                  <a:pt x="12166" y="6863"/>
                </a:lnTo>
                <a:lnTo>
                  <a:pt x="11996" y="6911"/>
                </a:lnTo>
                <a:lnTo>
                  <a:pt x="11801" y="6936"/>
                </a:lnTo>
                <a:lnTo>
                  <a:pt x="11631" y="6936"/>
                </a:lnTo>
                <a:lnTo>
                  <a:pt x="11485" y="6911"/>
                </a:lnTo>
                <a:lnTo>
                  <a:pt x="11315" y="6863"/>
                </a:lnTo>
                <a:lnTo>
                  <a:pt x="11169" y="6814"/>
                </a:lnTo>
                <a:lnTo>
                  <a:pt x="11023" y="6741"/>
                </a:lnTo>
                <a:lnTo>
                  <a:pt x="10901" y="6644"/>
                </a:lnTo>
                <a:lnTo>
                  <a:pt x="10779" y="6546"/>
                </a:lnTo>
                <a:lnTo>
                  <a:pt x="10658" y="6425"/>
                </a:lnTo>
                <a:lnTo>
                  <a:pt x="10560" y="6303"/>
                </a:lnTo>
                <a:lnTo>
                  <a:pt x="10463" y="6157"/>
                </a:lnTo>
                <a:lnTo>
                  <a:pt x="10317" y="5865"/>
                </a:lnTo>
                <a:lnTo>
                  <a:pt x="10195" y="5524"/>
                </a:lnTo>
                <a:lnTo>
                  <a:pt x="10147" y="5208"/>
                </a:lnTo>
                <a:lnTo>
                  <a:pt x="10147" y="4892"/>
                </a:lnTo>
                <a:lnTo>
                  <a:pt x="10195" y="4575"/>
                </a:lnTo>
                <a:lnTo>
                  <a:pt x="10244" y="4405"/>
                </a:lnTo>
                <a:lnTo>
                  <a:pt x="10317" y="4259"/>
                </a:lnTo>
                <a:lnTo>
                  <a:pt x="10414" y="4089"/>
                </a:lnTo>
                <a:lnTo>
                  <a:pt x="10560" y="3943"/>
                </a:lnTo>
                <a:lnTo>
                  <a:pt x="10901" y="3772"/>
                </a:lnTo>
                <a:lnTo>
                  <a:pt x="11242" y="3602"/>
                </a:lnTo>
                <a:lnTo>
                  <a:pt x="11436" y="3553"/>
                </a:lnTo>
                <a:lnTo>
                  <a:pt x="11607" y="3529"/>
                </a:lnTo>
                <a:lnTo>
                  <a:pt x="11801" y="3505"/>
                </a:lnTo>
                <a:close/>
                <a:moveTo>
                  <a:pt x="11753" y="2969"/>
                </a:moveTo>
                <a:lnTo>
                  <a:pt x="11461" y="2994"/>
                </a:lnTo>
                <a:lnTo>
                  <a:pt x="11169" y="3042"/>
                </a:lnTo>
                <a:lnTo>
                  <a:pt x="10901" y="3115"/>
                </a:lnTo>
                <a:lnTo>
                  <a:pt x="10633" y="3237"/>
                </a:lnTo>
                <a:lnTo>
                  <a:pt x="10390" y="3407"/>
                </a:lnTo>
                <a:lnTo>
                  <a:pt x="10195" y="3578"/>
                </a:lnTo>
                <a:lnTo>
                  <a:pt x="10074" y="3724"/>
                </a:lnTo>
                <a:lnTo>
                  <a:pt x="9952" y="3845"/>
                </a:lnTo>
                <a:lnTo>
                  <a:pt x="9830" y="4040"/>
                </a:lnTo>
                <a:lnTo>
                  <a:pt x="9757" y="4235"/>
                </a:lnTo>
                <a:lnTo>
                  <a:pt x="9684" y="4429"/>
                </a:lnTo>
                <a:lnTo>
                  <a:pt x="9636" y="4648"/>
                </a:lnTo>
                <a:lnTo>
                  <a:pt x="9611" y="4843"/>
                </a:lnTo>
                <a:lnTo>
                  <a:pt x="9611" y="5062"/>
                </a:lnTo>
                <a:lnTo>
                  <a:pt x="9611" y="5281"/>
                </a:lnTo>
                <a:lnTo>
                  <a:pt x="9636" y="5476"/>
                </a:lnTo>
                <a:lnTo>
                  <a:pt x="9684" y="5719"/>
                </a:lnTo>
                <a:lnTo>
                  <a:pt x="9757" y="5962"/>
                </a:lnTo>
                <a:lnTo>
                  <a:pt x="9830" y="6181"/>
                </a:lnTo>
                <a:lnTo>
                  <a:pt x="9952" y="6376"/>
                </a:lnTo>
                <a:lnTo>
                  <a:pt x="10074" y="6571"/>
                </a:lnTo>
                <a:lnTo>
                  <a:pt x="10220" y="6765"/>
                </a:lnTo>
                <a:lnTo>
                  <a:pt x="10366" y="6911"/>
                </a:lnTo>
                <a:lnTo>
                  <a:pt x="10536" y="7057"/>
                </a:lnTo>
                <a:lnTo>
                  <a:pt x="10731" y="7203"/>
                </a:lnTo>
                <a:lnTo>
                  <a:pt x="10925" y="7301"/>
                </a:lnTo>
                <a:lnTo>
                  <a:pt x="11120" y="7374"/>
                </a:lnTo>
                <a:lnTo>
                  <a:pt x="11363" y="7447"/>
                </a:lnTo>
                <a:lnTo>
                  <a:pt x="11582" y="7471"/>
                </a:lnTo>
                <a:lnTo>
                  <a:pt x="11826" y="7471"/>
                </a:lnTo>
                <a:lnTo>
                  <a:pt x="12069" y="7447"/>
                </a:lnTo>
                <a:lnTo>
                  <a:pt x="12312" y="7398"/>
                </a:lnTo>
                <a:lnTo>
                  <a:pt x="12531" y="7349"/>
                </a:lnTo>
                <a:lnTo>
                  <a:pt x="12750" y="7252"/>
                </a:lnTo>
                <a:lnTo>
                  <a:pt x="12945" y="7130"/>
                </a:lnTo>
                <a:lnTo>
                  <a:pt x="13139" y="6984"/>
                </a:lnTo>
                <a:lnTo>
                  <a:pt x="13310" y="6838"/>
                </a:lnTo>
                <a:lnTo>
                  <a:pt x="13480" y="6644"/>
                </a:lnTo>
                <a:lnTo>
                  <a:pt x="13602" y="6473"/>
                </a:lnTo>
                <a:lnTo>
                  <a:pt x="13723" y="6254"/>
                </a:lnTo>
                <a:lnTo>
                  <a:pt x="13821" y="6060"/>
                </a:lnTo>
                <a:lnTo>
                  <a:pt x="13894" y="5841"/>
                </a:lnTo>
                <a:lnTo>
                  <a:pt x="13967" y="5597"/>
                </a:lnTo>
                <a:lnTo>
                  <a:pt x="13991" y="5378"/>
                </a:lnTo>
                <a:lnTo>
                  <a:pt x="14015" y="5135"/>
                </a:lnTo>
                <a:lnTo>
                  <a:pt x="13991" y="4916"/>
                </a:lnTo>
                <a:lnTo>
                  <a:pt x="13942" y="4673"/>
                </a:lnTo>
                <a:lnTo>
                  <a:pt x="13894" y="4454"/>
                </a:lnTo>
                <a:lnTo>
                  <a:pt x="13772" y="4210"/>
                </a:lnTo>
                <a:lnTo>
                  <a:pt x="13626" y="3967"/>
                </a:lnTo>
                <a:lnTo>
                  <a:pt x="13456" y="3748"/>
                </a:lnTo>
                <a:lnTo>
                  <a:pt x="13261" y="3553"/>
                </a:lnTo>
                <a:lnTo>
                  <a:pt x="13042" y="3383"/>
                </a:lnTo>
                <a:lnTo>
                  <a:pt x="12799" y="3237"/>
                </a:lnTo>
                <a:lnTo>
                  <a:pt x="12555" y="3115"/>
                </a:lnTo>
                <a:lnTo>
                  <a:pt x="12288" y="3042"/>
                </a:lnTo>
                <a:lnTo>
                  <a:pt x="12045" y="2994"/>
                </a:lnTo>
                <a:lnTo>
                  <a:pt x="11753" y="2969"/>
                </a:lnTo>
                <a:close/>
                <a:moveTo>
                  <a:pt x="9903" y="7057"/>
                </a:moveTo>
                <a:lnTo>
                  <a:pt x="9806" y="7082"/>
                </a:lnTo>
                <a:lnTo>
                  <a:pt x="9733" y="7130"/>
                </a:lnTo>
                <a:lnTo>
                  <a:pt x="9587" y="7276"/>
                </a:lnTo>
                <a:lnTo>
                  <a:pt x="9465" y="7471"/>
                </a:lnTo>
                <a:lnTo>
                  <a:pt x="9392" y="7641"/>
                </a:lnTo>
                <a:lnTo>
                  <a:pt x="9368" y="7739"/>
                </a:lnTo>
                <a:lnTo>
                  <a:pt x="9392" y="7836"/>
                </a:lnTo>
                <a:lnTo>
                  <a:pt x="9441" y="7909"/>
                </a:lnTo>
                <a:lnTo>
                  <a:pt x="9514" y="7958"/>
                </a:lnTo>
                <a:lnTo>
                  <a:pt x="9587" y="7982"/>
                </a:lnTo>
                <a:lnTo>
                  <a:pt x="9684" y="7958"/>
                </a:lnTo>
                <a:lnTo>
                  <a:pt x="9757" y="7909"/>
                </a:lnTo>
                <a:lnTo>
                  <a:pt x="9806" y="7812"/>
                </a:lnTo>
                <a:lnTo>
                  <a:pt x="9879" y="7690"/>
                </a:lnTo>
                <a:lnTo>
                  <a:pt x="9952" y="7568"/>
                </a:lnTo>
                <a:lnTo>
                  <a:pt x="10098" y="7301"/>
                </a:lnTo>
                <a:lnTo>
                  <a:pt x="10098" y="7252"/>
                </a:lnTo>
                <a:lnTo>
                  <a:pt x="10098" y="7203"/>
                </a:lnTo>
                <a:lnTo>
                  <a:pt x="10074" y="7106"/>
                </a:lnTo>
                <a:lnTo>
                  <a:pt x="10001" y="7057"/>
                </a:lnTo>
                <a:close/>
                <a:moveTo>
                  <a:pt x="13504" y="7276"/>
                </a:moveTo>
                <a:lnTo>
                  <a:pt x="13456" y="7301"/>
                </a:lnTo>
                <a:lnTo>
                  <a:pt x="13407" y="7349"/>
                </a:lnTo>
                <a:lnTo>
                  <a:pt x="13383" y="7422"/>
                </a:lnTo>
                <a:lnTo>
                  <a:pt x="13383" y="7544"/>
                </a:lnTo>
                <a:lnTo>
                  <a:pt x="13407" y="7666"/>
                </a:lnTo>
                <a:lnTo>
                  <a:pt x="13456" y="7787"/>
                </a:lnTo>
                <a:lnTo>
                  <a:pt x="13504" y="7909"/>
                </a:lnTo>
                <a:lnTo>
                  <a:pt x="13602" y="8006"/>
                </a:lnTo>
                <a:lnTo>
                  <a:pt x="13723" y="8104"/>
                </a:lnTo>
                <a:lnTo>
                  <a:pt x="13821" y="8177"/>
                </a:lnTo>
                <a:lnTo>
                  <a:pt x="13918" y="8201"/>
                </a:lnTo>
                <a:lnTo>
                  <a:pt x="14015" y="8201"/>
                </a:lnTo>
                <a:lnTo>
                  <a:pt x="14088" y="8152"/>
                </a:lnTo>
                <a:lnTo>
                  <a:pt x="14137" y="8079"/>
                </a:lnTo>
                <a:lnTo>
                  <a:pt x="14161" y="8006"/>
                </a:lnTo>
                <a:lnTo>
                  <a:pt x="14161" y="7909"/>
                </a:lnTo>
                <a:lnTo>
                  <a:pt x="14137" y="7836"/>
                </a:lnTo>
                <a:lnTo>
                  <a:pt x="14064" y="7763"/>
                </a:lnTo>
                <a:lnTo>
                  <a:pt x="13918" y="7666"/>
                </a:lnTo>
                <a:lnTo>
                  <a:pt x="13821" y="7520"/>
                </a:lnTo>
                <a:lnTo>
                  <a:pt x="13699" y="7374"/>
                </a:lnTo>
                <a:lnTo>
                  <a:pt x="13650" y="7325"/>
                </a:lnTo>
                <a:lnTo>
                  <a:pt x="13553" y="7276"/>
                </a:lnTo>
                <a:close/>
                <a:moveTo>
                  <a:pt x="2312" y="11242"/>
                </a:moveTo>
                <a:lnTo>
                  <a:pt x="2287" y="11267"/>
                </a:lnTo>
                <a:lnTo>
                  <a:pt x="2263" y="11291"/>
                </a:lnTo>
                <a:lnTo>
                  <a:pt x="2287" y="11437"/>
                </a:lnTo>
                <a:lnTo>
                  <a:pt x="2312" y="11559"/>
                </a:lnTo>
                <a:lnTo>
                  <a:pt x="2360" y="11705"/>
                </a:lnTo>
                <a:lnTo>
                  <a:pt x="2409" y="11826"/>
                </a:lnTo>
                <a:lnTo>
                  <a:pt x="2555" y="12070"/>
                </a:lnTo>
                <a:lnTo>
                  <a:pt x="2701" y="12313"/>
                </a:lnTo>
                <a:lnTo>
                  <a:pt x="2871" y="12556"/>
                </a:lnTo>
                <a:lnTo>
                  <a:pt x="3042" y="12800"/>
                </a:lnTo>
                <a:lnTo>
                  <a:pt x="3236" y="13019"/>
                </a:lnTo>
                <a:lnTo>
                  <a:pt x="3455" y="13238"/>
                </a:lnTo>
                <a:lnTo>
                  <a:pt x="3528" y="13262"/>
                </a:lnTo>
                <a:lnTo>
                  <a:pt x="3650" y="13262"/>
                </a:lnTo>
                <a:lnTo>
                  <a:pt x="3699" y="13213"/>
                </a:lnTo>
                <a:lnTo>
                  <a:pt x="3747" y="13165"/>
                </a:lnTo>
                <a:lnTo>
                  <a:pt x="3772" y="13092"/>
                </a:lnTo>
                <a:lnTo>
                  <a:pt x="3747" y="13043"/>
                </a:lnTo>
                <a:lnTo>
                  <a:pt x="3699" y="12970"/>
                </a:lnTo>
                <a:lnTo>
                  <a:pt x="3504" y="12751"/>
                </a:lnTo>
                <a:lnTo>
                  <a:pt x="3309" y="12532"/>
                </a:lnTo>
                <a:lnTo>
                  <a:pt x="2944" y="12045"/>
                </a:lnTo>
                <a:lnTo>
                  <a:pt x="2652" y="11632"/>
                </a:lnTo>
                <a:lnTo>
                  <a:pt x="2506" y="11437"/>
                </a:lnTo>
                <a:lnTo>
                  <a:pt x="2336" y="11267"/>
                </a:lnTo>
                <a:lnTo>
                  <a:pt x="2312" y="11242"/>
                </a:lnTo>
                <a:close/>
                <a:moveTo>
                  <a:pt x="2336" y="12678"/>
                </a:moveTo>
                <a:lnTo>
                  <a:pt x="2287" y="12702"/>
                </a:lnTo>
                <a:lnTo>
                  <a:pt x="2263" y="12751"/>
                </a:lnTo>
                <a:lnTo>
                  <a:pt x="2239" y="12800"/>
                </a:lnTo>
                <a:lnTo>
                  <a:pt x="2287" y="12897"/>
                </a:lnTo>
                <a:lnTo>
                  <a:pt x="2360" y="13019"/>
                </a:lnTo>
                <a:lnTo>
                  <a:pt x="2531" y="13213"/>
                </a:lnTo>
                <a:lnTo>
                  <a:pt x="2604" y="13286"/>
                </a:lnTo>
                <a:lnTo>
                  <a:pt x="2725" y="13384"/>
                </a:lnTo>
                <a:lnTo>
                  <a:pt x="2823" y="13432"/>
                </a:lnTo>
                <a:lnTo>
                  <a:pt x="2896" y="13457"/>
                </a:lnTo>
                <a:lnTo>
                  <a:pt x="2944" y="13457"/>
                </a:lnTo>
                <a:lnTo>
                  <a:pt x="3017" y="13408"/>
                </a:lnTo>
                <a:lnTo>
                  <a:pt x="3042" y="13359"/>
                </a:lnTo>
                <a:lnTo>
                  <a:pt x="3066" y="13286"/>
                </a:lnTo>
                <a:lnTo>
                  <a:pt x="3042" y="13238"/>
                </a:lnTo>
                <a:lnTo>
                  <a:pt x="2969" y="13165"/>
                </a:lnTo>
                <a:lnTo>
                  <a:pt x="2896" y="13116"/>
                </a:lnTo>
                <a:lnTo>
                  <a:pt x="2750" y="12994"/>
                </a:lnTo>
                <a:lnTo>
                  <a:pt x="2579" y="12824"/>
                </a:lnTo>
                <a:lnTo>
                  <a:pt x="2482" y="12727"/>
                </a:lnTo>
                <a:lnTo>
                  <a:pt x="2385" y="12678"/>
                </a:lnTo>
                <a:close/>
                <a:moveTo>
                  <a:pt x="5645" y="6084"/>
                </a:moveTo>
                <a:lnTo>
                  <a:pt x="5499" y="6108"/>
                </a:lnTo>
                <a:lnTo>
                  <a:pt x="5353" y="6157"/>
                </a:lnTo>
                <a:lnTo>
                  <a:pt x="5231" y="6230"/>
                </a:lnTo>
                <a:lnTo>
                  <a:pt x="5085" y="6327"/>
                </a:lnTo>
                <a:lnTo>
                  <a:pt x="4818" y="6546"/>
                </a:lnTo>
                <a:lnTo>
                  <a:pt x="4599" y="6790"/>
                </a:lnTo>
                <a:lnTo>
                  <a:pt x="4355" y="7082"/>
                </a:lnTo>
                <a:lnTo>
                  <a:pt x="4161" y="7349"/>
                </a:lnTo>
                <a:lnTo>
                  <a:pt x="3796" y="7860"/>
                </a:lnTo>
                <a:lnTo>
                  <a:pt x="3382" y="8420"/>
                </a:lnTo>
                <a:lnTo>
                  <a:pt x="3163" y="8688"/>
                </a:lnTo>
                <a:lnTo>
                  <a:pt x="2920" y="8931"/>
                </a:lnTo>
                <a:lnTo>
                  <a:pt x="2433" y="9393"/>
                </a:lnTo>
                <a:lnTo>
                  <a:pt x="2190" y="9636"/>
                </a:lnTo>
                <a:lnTo>
                  <a:pt x="1971" y="9880"/>
                </a:lnTo>
                <a:lnTo>
                  <a:pt x="1922" y="9953"/>
                </a:lnTo>
                <a:lnTo>
                  <a:pt x="1922" y="10050"/>
                </a:lnTo>
                <a:lnTo>
                  <a:pt x="1922" y="10123"/>
                </a:lnTo>
                <a:lnTo>
                  <a:pt x="1971" y="10172"/>
                </a:lnTo>
                <a:lnTo>
                  <a:pt x="2044" y="10220"/>
                </a:lnTo>
                <a:lnTo>
                  <a:pt x="2117" y="10245"/>
                </a:lnTo>
                <a:lnTo>
                  <a:pt x="2190" y="10245"/>
                </a:lnTo>
                <a:lnTo>
                  <a:pt x="2263" y="10196"/>
                </a:lnTo>
                <a:lnTo>
                  <a:pt x="2312" y="10147"/>
                </a:lnTo>
                <a:lnTo>
                  <a:pt x="2360" y="10293"/>
                </a:lnTo>
                <a:lnTo>
                  <a:pt x="2409" y="10439"/>
                </a:lnTo>
                <a:lnTo>
                  <a:pt x="2555" y="10756"/>
                </a:lnTo>
                <a:lnTo>
                  <a:pt x="2823" y="11169"/>
                </a:lnTo>
                <a:lnTo>
                  <a:pt x="3042" y="11583"/>
                </a:lnTo>
                <a:lnTo>
                  <a:pt x="3309" y="12021"/>
                </a:lnTo>
                <a:lnTo>
                  <a:pt x="3455" y="12240"/>
                </a:lnTo>
                <a:lnTo>
                  <a:pt x="3601" y="12435"/>
                </a:lnTo>
                <a:lnTo>
                  <a:pt x="3772" y="12605"/>
                </a:lnTo>
                <a:lnTo>
                  <a:pt x="3942" y="12751"/>
                </a:lnTo>
                <a:lnTo>
                  <a:pt x="4015" y="12775"/>
                </a:lnTo>
                <a:lnTo>
                  <a:pt x="4088" y="12775"/>
                </a:lnTo>
                <a:lnTo>
                  <a:pt x="4161" y="12751"/>
                </a:lnTo>
                <a:lnTo>
                  <a:pt x="4209" y="12727"/>
                </a:lnTo>
                <a:lnTo>
                  <a:pt x="4282" y="12629"/>
                </a:lnTo>
                <a:lnTo>
                  <a:pt x="4282" y="12556"/>
                </a:lnTo>
                <a:lnTo>
                  <a:pt x="4282" y="12508"/>
                </a:lnTo>
                <a:lnTo>
                  <a:pt x="4258" y="12459"/>
                </a:lnTo>
                <a:lnTo>
                  <a:pt x="4209" y="12410"/>
                </a:lnTo>
                <a:lnTo>
                  <a:pt x="4039" y="12240"/>
                </a:lnTo>
                <a:lnTo>
                  <a:pt x="3893" y="12070"/>
                </a:lnTo>
                <a:lnTo>
                  <a:pt x="3626" y="11680"/>
                </a:lnTo>
                <a:lnTo>
                  <a:pt x="3358" y="11291"/>
                </a:lnTo>
                <a:lnTo>
                  <a:pt x="3139" y="10877"/>
                </a:lnTo>
                <a:lnTo>
                  <a:pt x="2920" y="10464"/>
                </a:lnTo>
                <a:lnTo>
                  <a:pt x="2750" y="10172"/>
                </a:lnTo>
                <a:lnTo>
                  <a:pt x="2579" y="9928"/>
                </a:lnTo>
                <a:lnTo>
                  <a:pt x="2920" y="9612"/>
                </a:lnTo>
                <a:lnTo>
                  <a:pt x="3066" y="9904"/>
                </a:lnTo>
                <a:lnTo>
                  <a:pt x="3212" y="10172"/>
                </a:lnTo>
                <a:lnTo>
                  <a:pt x="3528" y="10658"/>
                </a:lnTo>
                <a:lnTo>
                  <a:pt x="3747" y="10999"/>
                </a:lnTo>
                <a:lnTo>
                  <a:pt x="3966" y="11340"/>
                </a:lnTo>
                <a:lnTo>
                  <a:pt x="4112" y="11510"/>
                </a:lnTo>
                <a:lnTo>
                  <a:pt x="4234" y="11656"/>
                </a:lnTo>
                <a:lnTo>
                  <a:pt x="4380" y="11778"/>
                </a:lnTo>
                <a:lnTo>
                  <a:pt x="4550" y="11875"/>
                </a:lnTo>
                <a:lnTo>
                  <a:pt x="4623" y="11899"/>
                </a:lnTo>
                <a:lnTo>
                  <a:pt x="4672" y="11899"/>
                </a:lnTo>
                <a:lnTo>
                  <a:pt x="4745" y="11875"/>
                </a:lnTo>
                <a:lnTo>
                  <a:pt x="4793" y="11851"/>
                </a:lnTo>
                <a:lnTo>
                  <a:pt x="4842" y="11778"/>
                </a:lnTo>
                <a:lnTo>
                  <a:pt x="4866" y="11729"/>
                </a:lnTo>
                <a:lnTo>
                  <a:pt x="4866" y="11656"/>
                </a:lnTo>
                <a:lnTo>
                  <a:pt x="4842" y="11607"/>
                </a:lnTo>
                <a:lnTo>
                  <a:pt x="4599" y="11267"/>
                </a:lnTo>
                <a:lnTo>
                  <a:pt x="4331" y="10950"/>
                </a:lnTo>
                <a:lnTo>
                  <a:pt x="4088" y="10634"/>
                </a:lnTo>
                <a:lnTo>
                  <a:pt x="3845" y="10318"/>
                </a:lnTo>
                <a:lnTo>
                  <a:pt x="3528" y="9855"/>
                </a:lnTo>
                <a:lnTo>
                  <a:pt x="3334" y="9612"/>
                </a:lnTo>
                <a:lnTo>
                  <a:pt x="3139" y="9417"/>
                </a:lnTo>
                <a:lnTo>
                  <a:pt x="3480" y="9077"/>
                </a:lnTo>
                <a:lnTo>
                  <a:pt x="3577" y="9223"/>
                </a:lnTo>
                <a:lnTo>
                  <a:pt x="3674" y="9344"/>
                </a:lnTo>
                <a:lnTo>
                  <a:pt x="3893" y="9661"/>
                </a:lnTo>
                <a:lnTo>
                  <a:pt x="4112" y="9977"/>
                </a:lnTo>
                <a:lnTo>
                  <a:pt x="4282" y="10196"/>
                </a:lnTo>
                <a:lnTo>
                  <a:pt x="4501" y="10415"/>
                </a:lnTo>
                <a:lnTo>
                  <a:pt x="4599" y="10512"/>
                </a:lnTo>
                <a:lnTo>
                  <a:pt x="4720" y="10610"/>
                </a:lnTo>
                <a:lnTo>
                  <a:pt x="4866" y="10658"/>
                </a:lnTo>
                <a:lnTo>
                  <a:pt x="4988" y="10707"/>
                </a:lnTo>
                <a:lnTo>
                  <a:pt x="5085" y="10707"/>
                </a:lnTo>
                <a:lnTo>
                  <a:pt x="5183" y="10683"/>
                </a:lnTo>
                <a:lnTo>
                  <a:pt x="5231" y="10610"/>
                </a:lnTo>
                <a:lnTo>
                  <a:pt x="5256" y="10537"/>
                </a:lnTo>
                <a:lnTo>
                  <a:pt x="5280" y="10464"/>
                </a:lnTo>
                <a:lnTo>
                  <a:pt x="5256" y="10391"/>
                </a:lnTo>
                <a:lnTo>
                  <a:pt x="5207" y="10318"/>
                </a:lnTo>
                <a:lnTo>
                  <a:pt x="5110" y="10269"/>
                </a:lnTo>
                <a:lnTo>
                  <a:pt x="4988" y="10220"/>
                </a:lnTo>
                <a:lnTo>
                  <a:pt x="4866" y="10147"/>
                </a:lnTo>
                <a:lnTo>
                  <a:pt x="4745" y="10050"/>
                </a:lnTo>
                <a:lnTo>
                  <a:pt x="4647" y="9953"/>
                </a:lnTo>
                <a:lnTo>
                  <a:pt x="4453" y="9734"/>
                </a:lnTo>
                <a:lnTo>
                  <a:pt x="4282" y="9515"/>
                </a:lnTo>
                <a:lnTo>
                  <a:pt x="3991" y="9174"/>
                </a:lnTo>
                <a:lnTo>
                  <a:pt x="3845" y="9004"/>
                </a:lnTo>
                <a:lnTo>
                  <a:pt x="3747" y="8931"/>
                </a:lnTo>
                <a:lnTo>
                  <a:pt x="3650" y="8882"/>
                </a:lnTo>
                <a:lnTo>
                  <a:pt x="3966" y="8517"/>
                </a:lnTo>
                <a:lnTo>
                  <a:pt x="4039" y="8420"/>
                </a:lnTo>
                <a:lnTo>
                  <a:pt x="4185" y="8615"/>
                </a:lnTo>
                <a:lnTo>
                  <a:pt x="4331" y="8809"/>
                </a:lnTo>
                <a:lnTo>
                  <a:pt x="4647" y="9150"/>
                </a:lnTo>
                <a:lnTo>
                  <a:pt x="5183" y="9709"/>
                </a:lnTo>
                <a:lnTo>
                  <a:pt x="5304" y="9807"/>
                </a:lnTo>
                <a:lnTo>
                  <a:pt x="5426" y="9904"/>
                </a:lnTo>
                <a:lnTo>
                  <a:pt x="5548" y="9977"/>
                </a:lnTo>
                <a:lnTo>
                  <a:pt x="5718" y="9977"/>
                </a:lnTo>
                <a:lnTo>
                  <a:pt x="5767" y="9953"/>
                </a:lnTo>
                <a:lnTo>
                  <a:pt x="5791" y="9904"/>
                </a:lnTo>
                <a:lnTo>
                  <a:pt x="5840" y="9855"/>
                </a:lnTo>
                <a:lnTo>
                  <a:pt x="5840" y="9807"/>
                </a:lnTo>
                <a:lnTo>
                  <a:pt x="5815" y="9685"/>
                </a:lnTo>
                <a:lnTo>
                  <a:pt x="5767" y="9588"/>
                </a:lnTo>
                <a:lnTo>
                  <a:pt x="5669" y="9515"/>
                </a:lnTo>
                <a:lnTo>
                  <a:pt x="5572" y="9417"/>
                </a:lnTo>
                <a:lnTo>
                  <a:pt x="5304" y="9174"/>
                </a:lnTo>
                <a:lnTo>
                  <a:pt x="5012" y="8907"/>
                </a:lnTo>
                <a:lnTo>
                  <a:pt x="4647" y="8542"/>
                </a:lnTo>
                <a:lnTo>
                  <a:pt x="4282" y="8201"/>
                </a:lnTo>
                <a:lnTo>
                  <a:pt x="4234" y="8152"/>
                </a:lnTo>
                <a:lnTo>
                  <a:pt x="4599" y="7690"/>
                </a:lnTo>
                <a:lnTo>
                  <a:pt x="4696" y="7885"/>
                </a:lnTo>
                <a:lnTo>
                  <a:pt x="4842" y="8079"/>
                </a:lnTo>
                <a:lnTo>
                  <a:pt x="5134" y="8396"/>
                </a:lnTo>
                <a:lnTo>
                  <a:pt x="5329" y="8590"/>
                </a:lnTo>
                <a:lnTo>
                  <a:pt x="5548" y="8809"/>
                </a:lnTo>
                <a:lnTo>
                  <a:pt x="5791" y="9004"/>
                </a:lnTo>
                <a:lnTo>
                  <a:pt x="5913" y="9077"/>
                </a:lnTo>
                <a:lnTo>
                  <a:pt x="6034" y="9150"/>
                </a:lnTo>
                <a:lnTo>
                  <a:pt x="6180" y="9150"/>
                </a:lnTo>
                <a:lnTo>
                  <a:pt x="6205" y="9101"/>
                </a:lnTo>
                <a:lnTo>
                  <a:pt x="6253" y="9052"/>
                </a:lnTo>
                <a:lnTo>
                  <a:pt x="6278" y="9004"/>
                </a:lnTo>
                <a:lnTo>
                  <a:pt x="6278" y="8931"/>
                </a:lnTo>
                <a:lnTo>
                  <a:pt x="6253" y="8882"/>
                </a:lnTo>
                <a:lnTo>
                  <a:pt x="6229" y="8834"/>
                </a:lnTo>
                <a:lnTo>
                  <a:pt x="6034" y="8639"/>
                </a:lnTo>
                <a:lnTo>
                  <a:pt x="5840" y="8469"/>
                </a:lnTo>
                <a:lnTo>
                  <a:pt x="5621" y="8298"/>
                </a:lnTo>
                <a:lnTo>
                  <a:pt x="5402" y="8104"/>
                </a:lnTo>
                <a:lnTo>
                  <a:pt x="5110" y="7787"/>
                </a:lnTo>
                <a:lnTo>
                  <a:pt x="4939" y="7641"/>
                </a:lnTo>
                <a:lnTo>
                  <a:pt x="4745" y="7495"/>
                </a:lnTo>
                <a:lnTo>
                  <a:pt x="4915" y="7301"/>
                </a:lnTo>
                <a:lnTo>
                  <a:pt x="5061" y="7155"/>
                </a:lnTo>
                <a:lnTo>
                  <a:pt x="5402" y="7495"/>
                </a:lnTo>
                <a:lnTo>
                  <a:pt x="5718" y="7885"/>
                </a:lnTo>
                <a:lnTo>
                  <a:pt x="5888" y="8104"/>
                </a:lnTo>
                <a:lnTo>
                  <a:pt x="6132" y="8323"/>
                </a:lnTo>
                <a:lnTo>
                  <a:pt x="6253" y="8420"/>
                </a:lnTo>
                <a:lnTo>
                  <a:pt x="6375" y="8469"/>
                </a:lnTo>
                <a:lnTo>
                  <a:pt x="6497" y="8493"/>
                </a:lnTo>
                <a:lnTo>
                  <a:pt x="6643" y="8493"/>
                </a:lnTo>
                <a:lnTo>
                  <a:pt x="6716" y="8444"/>
                </a:lnTo>
                <a:lnTo>
                  <a:pt x="6764" y="8371"/>
                </a:lnTo>
                <a:lnTo>
                  <a:pt x="6764" y="8298"/>
                </a:lnTo>
                <a:lnTo>
                  <a:pt x="6740" y="8225"/>
                </a:lnTo>
                <a:lnTo>
                  <a:pt x="6643" y="8128"/>
                </a:lnTo>
                <a:lnTo>
                  <a:pt x="6545" y="8055"/>
                </a:lnTo>
                <a:lnTo>
                  <a:pt x="6424" y="7982"/>
                </a:lnTo>
                <a:lnTo>
                  <a:pt x="6326" y="7885"/>
                </a:lnTo>
                <a:lnTo>
                  <a:pt x="6205" y="7787"/>
                </a:lnTo>
                <a:lnTo>
                  <a:pt x="6083" y="7641"/>
                </a:lnTo>
                <a:lnTo>
                  <a:pt x="5864" y="7398"/>
                </a:lnTo>
                <a:lnTo>
                  <a:pt x="5742" y="7252"/>
                </a:lnTo>
                <a:lnTo>
                  <a:pt x="5621" y="7130"/>
                </a:lnTo>
                <a:lnTo>
                  <a:pt x="5450" y="7009"/>
                </a:lnTo>
                <a:lnTo>
                  <a:pt x="5304" y="6936"/>
                </a:lnTo>
                <a:lnTo>
                  <a:pt x="5718" y="6595"/>
                </a:lnTo>
                <a:lnTo>
                  <a:pt x="6326" y="7203"/>
                </a:lnTo>
                <a:lnTo>
                  <a:pt x="6643" y="7520"/>
                </a:lnTo>
                <a:lnTo>
                  <a:pt x="6910" y="7860"/>
                </a:lnTo>
                <a:lnTo>
                  <a:pt x="7251" y="8274"/>
                </a:lnTo>
                <a:lnTo>
                  <a:pt x="7543" y="8688"/>
                </a:lnTo>
                <a:lnTo>
                  <a:pt x="8176" y="9539"/>
                </a:lnTo>
                <a:lnTo>
                  <a:pt x="8954" y="10512"/>
                </a:lnTo>
                <a:lnTo>
                  <a:pt x="9733" y="11486"/>
                </a:lnTo>
                <a:lnTo>
                  <a:pt x="10098" y="11997"/>
                </a:lnTo>
                <a:lnTo>
                  <a:pt x="10463" y="12508"/>
                </a:lnTo>
                <a:lnTo>
                  <a:pt x="10828" y="13019"/>
                </a:lnTo>
                <a:lnTo>
                  <a:pt x="11023" y="13262"/>
                </a:lnTo>
                <a:lnTo>
                  <a:pt x="11242" y="13481"/>
                </a:lnTo>
                <a:lnTo>
                  <a:pt x="11339" y="13554"/>
                </a:lnTo>
                <a:lnTo>
                  <a:pt x="11436" y="13578"/>
                </a:lnTo>
                <a:lnTo>
                  <a:pt x="11509" y="13554"/>
                </a:lnTo>
                <a:lnTo>
                  <a:pt x="11582" y="13505"/>
                </a:lnTo>
                <a:lnTo>
                  <a:pt x="11655" y="13432"/>
                </a:lnTo>
                <a:lnTo>
                  <a:pt x="11680" y="13359"/>
                </a:lnTo>
                <a:lnTo>
                  <a:pt x="11704" y="13238"/>
                </a:lnTo>
                <a:lnTo>
                  <a:pt x="11680" y="13140"/>
                </a:lnTo>
                <a:lnTo>
                  <a:pt x="11558" y="12897"/>
                </a:lnTo>
                <a:lnTo>
                  <a:pt x="11388" y="12629"/>
                </a:lnTo>
                <a:lnTo>
                  <a:pt x="11217" y="12386"/>
                </a:lnTo>
                <a:lnTo>
                  <a:pt x="11047" y="12143"/>
                </a:lnTo>
                <a:lnTo>
                  <a:pt x="10268" y="11194"/>
                </a:lnTo>
                <a:lnTo>
                  <a:pt x="10001" y="10853"/>
                </a:lnTo>
                <a:lnTo>
                  <a:pt x="10147" y="10756"/>
                </a:lnTo>
                <a:lnTo>
                  <a:pt x="10220" y="10877"/>
                </a:lnTo>
                <a:lnTo>
                  <a:pt x="10317" y="10999"/>
                </a:lnTo>
                <a:lnTo>
                  <a:pt x="10463" y="11169"/>
                </a:lnTo>
                <a:lnTo>
                  <a:pt x="10633" y="11364"/>
                </a:lnTo>
                <a:lnTo>
                  <a:pt x="10828" y="11510"/>
                </a:lnTo>
                <a:lnTo>
                  <a:pt x="11023" y="11656"/>
                </a:lnTo>
                <a:lnTo>
                  <a:pt x="11071" y="11680"/>
                </a:lnTo>
                <a:lnTo>
                  <a:pt x="11144" y="11680"/>
                </a:lnTo>
                <a:lnTo>
                  <a:pt x="11217" y="11656"/>
                </a:lnTo>
                <a:lnTo>
                  <a:pt x="11266" y="11632"/>
                </a:lnTo>
                <a:lnTo>
                  <a:pt x="11315" y="11559"/>
                </a:lnTo>
                <a:lnTo>
                  <a:pt x="11339" y="11510"/>
                </a:lnTo>
                <a:lnTo>
                  <a:pt x="11339" y="11437"/>
                </a:lnTo>
                <a:lnTo>
                  <a:pt x="11315" y="11364"/>
                </a:lnTo>
                <a:lnTo>
                  <a:pt x="11169" y="11218"/>
                </a:lnTo>
                <a:lnTo>
                  <a:pt x="11023" y="11072"/>
                </a:lnTo>
                <a:lnTo>
                  <a:pt x="10682" y="10804"/>
                </a:lnTo>
                <a:lnTo>
                  <a:pt x="10390" y="10512"/>
                </a:lnTo>
                <a:lnTo>
                  <a:pt x="10390" y="10488"/>
                </a:lnTo>
                <a:lnTo>
                  <a:pt x="10731" y="10026"/>
                </a:lnTo>
                <a:lnTo>
                  <a:pt x="10828" y="10172"/>
                </a:lnTo>
                <a:lnTo>
                  <a:pt x="10901" y="10293"/>
                </a:lnTo>
                <a:lnTo>
                  <a:pt x="11023" y="10439"/>
                </a:lnTo>
                <a:lnTo>
                  <a:pt x="11169" y="10610"/>
                </a:lnTo>
                <a:lnTo>
                  <a:pt x="11315" y="10756"/>
                </a:lnTo>
                <a:lnTo>
                  <a:pt x="11412" y="10926"/>
                </a:lnTo>
                <a:lnTo>
                  <a:pt x="11485" y="10999"/>
                </a:lnTo>
                <a:lnTo>
                  <a:pt x="11534" y="11048"/>
                </a:lnTo>
                <a:lnTo>
                  <a:pt x="11607" y="11048"/>
                </a:lnTo>
                <a:lnTo>
                  <a:pt x="11680" y="11023"/>
                </a:lnTo>
                <a:lnTo>
                  <a:pt x="11753" y="10975"/>
                </a:lnTo>
                <a:lnTo>
                  <a:pt x="11777" y="10902"/>
                </a:lnTo>
                <a:lnTo>
                  <a:pt x="11801" y="10829"/>
                </a:lnTo>
                <a:lnTo>
                  <a:pt x="11777" y="10731"/>
                </a:lnTo>
                <a:lnTo>
                  <a:pt x="11680" y="10585"/>
                </a:lnTo>
                <a:lnTo>
                  <a:pt x="11582" y="10439"/>
                </a:lnTo>
                <a:lnTo>
                  <a:pt x="11315" y="10196"/>
                </a:lnTo>
                <a:lnTo>
                  <a:pt x="11169" y="10050"/>
                </a:lnTo>
                <a:lnTo>
                  <a:pt x="11023" y="9904"/>
                </a:lnTo>
                <a:lnTo>
                  <a:pt x="10925" y="9807"/>
                </a:lnTo>
                <a:lnTo>
                  <a:pt x="11217" y="9539"/>
                </a:lnTo>
                <a:lnTo>
                  <a:pt x="11315" y="9636"/>
                </a:lnTo>
                <a:lnTo>
                  <a:pt x="11412" y="9782"/>
                </a:lnTo>
                <a:lnTo>
                  <a:pt x="11582" y="10026"/>
                </a:lnTo>
                <a:lnTo>
                  <a:pt x="11655" y="10172"/>
                </a:lnTo>
                <a:lnTo>
                  <a:pt x="11753" y="10293"/>
                </a:lnTo>
                <a:lnTo>
                  <a:pt x="11874" y="10391"/>
                </a:lnTo>
                <a:lnTo>
                  <a:pt x="11996" y="10488"/>
                </a:lnTo>
                <a:lnTo>
                  <a:pt x="12093" y="10512"/>
                </a:lnTo>
                <a:lnTo>
                  <a:pt x="12190" y="10512"/>
                </a:lnTo>
                <a:lnTo>
                  <a:pt x="12239" y="10464"/>
                </a:lnTo>
                <a:lnTo>
                  <a:pt x="12312" y="10391"/>
                </a:lnTo>
                <a:lnTo>
                  <a:pt x="12336" y="10318"/>
                </a:lnTo>
                <a:lnTo>
                  <a:pt x="12336" y="10245"/>
                </a:lnTo>
                <a:lnTo>
                  <a:pt x="12288" y="10172"/>
                </a:lnTo>
                <a:lnTo>
                  <a:pt x="12215" y="10099"/>
                </a:lnTo>
                <a:lnTo>
                  <a:pt x="12117" y="10026"/>
                </a:lnTo>
                <a:lnTo>
                  <a:pt x="12020" y="9928"/>
                </a:lnTo>
                <a:lnTo>
                  <a:pt x="11850" y="9709"/>
                </a:lnTo>
                <a:lnTo>
                  <a:pt x="11680" y="9466"/>
                </a:lnTo>
                <a:lnTo>
                  <a:pt x="11607" y="9369"/>
                </a:lnTo>
                <a:lnTo>
                  <a:pt x="11485" y="9271"/>
                </a:lnTo>
                <a:lnTo>
                  <a:pt x="11704" y="9077"/>
                </a:lnTo>
                <a:lnTo>
                  <a:pt x="11972" y="9223"/>
                </a:lnTo>
                <a:lnTo>
                  <a:pt x="12215" y="9417"/>
                </a:lnTo>
                <a:lnTo>
                  <a:pt x="12409" y="9636"/>
                </a:lnTo>
                <a:lnTo>
                  <a:pt x="12628" y="9880"/>
                </a:lnTo>
                <a:lnTo>
                  <a:pt x="12993" y="10415"/>
                </a:lnTo>
                <a:lnTo>
                  <a:pt x="13334" y="10902"/>
                </a:lnTo>
                <a:lnTo>
                  <a:pt x="13845" y="11559"/>
                </a:lnTo>
                <a:lnTo>
                  <a:pt x="14356" y="12240"/>
                </a:lnTo>
                <a:lnTo>
                  <a:pt x="14551" y="12556"/>
                </a:lnTo>
                <a:lnTo>
                  <a:pt x="14770" y="12921"/>
                </a:lnTo>
                <a:lnTo>
                  <a:pt x="14891" y="13092"/>
                </a:lnTo>
                <a:lnTo>
                  <a:pt x="15037" y="13262"/>
                </a:lnTo>
                <a:lnTo>
                  <a:pt x="15159" y="13384"/>
                </a:lnTo>
                <a:lnTo>
                  <a:pt x="15305" y="13481"/>
                </a:lnTo>
                <a:lnTo>
                  <a:pt x="15427" y="13505"/>
                </a:lnTo>
                <a:lnTo>
                  <a:pt x="15548" y="13481"/>
                </a:lnTo>
                <a:lnTo>
                  <a:pt x="15597" y="13432"/>
                </a:lnTo>
                <a:lnTo>
                  <a:pt x="15621" y="13408"/>
                </a:lnTo>
                <a:lnTo>
                  <a:pt x="15646" y="13359"/>
                </a:lnTo>
                <a:lnTo>
                  <a:pt x="15646" y="13286"/>
                </a:lnTo>
                <a:lnTo>
                  <a:pt x="15597" y="13092"/>
                </a:lnTo>
                <a:lnTo>
                  <a:pt x="15524" y="12897"/>
                </a:lnTo>
                <a:lnTo>
                  <a:pt x="15427" y="12702"/>
                </a:lnTo>
                <a:lnTo>
                  <a:pt x="15281" y="12532"/>
                </a:lnTo>
                <a:lnTo>
                  <a:pt x="15013" y="12167"/>
                </a:lnTo>
                <a:lnTo>
                  <a:pt x="14745" y="11826"/>
                </a:lnTo>
                <a:lnTo>
                  <a:pt x="14478" y="11461"/>
                </a:lnTo>
                <a:lnTo>
                  <a:pt x="14210" y="11121"/>
                </a:lnTo>
                <a:lnTo>
                  <a:pt x="13650" y="10415"/>
                </a:lnTo>
                <a:lnTo>
                  <a:pt x="13310" y="9880"/>
                </a:lnTo>
                <a:lnTo>
                  <a:pt x="13091" y="9588"/>
                </a:lnTo>
                <a:lnTo>
                  <a:pt x="12872" y="9296"/>
                </a:lnTo>
                <a:lnTo>
                  <a:pt x="12604" y="9052"/>
                </a:lnTo>
                <a:lnTo>
                  <a:pt x="12482" y="8931"/>
                </a:lnTo>
                <a:lnTo>
                  <a:pt x="12336" y="8834"/>
                </a:lnTo>
                <a:lnTo>
                  <a:pt x="12215" y="8761"/>
                </a:lnTo>
                <a:lnTo>
                  <a:pt x="12069" y="8688"/>
                </a:lnTo>
                <a:lnTo>
                  <a:pt x="11899" y="8663"/>
                </a:lnTo>
                <a:lnTo>
                  <a:pt x="11753" y="8663"/>
                </a:lnTo>
                <a:lnTo>
                  <a:pt x="11655" y="8615"/>
                </a:lnTo>
                <a:lnTo>
                  <a:pt x="11558" y="8615"/>
                </a:lnTo>
                <a:lnTo>
                  <a:pt x="11388" y="8688"/>
                </a:lnTo>
                <a:lnTo>
                  <a:pt x="11242" y="8785"/>
                </a:lnTo>
                <a:lnTo>
                  <a:pt x="11071" y="8907"/>
                </a:lnTo>
                <a:lnTo>
                  <a:pt x="10950" y="9028"/>
                </a:lnTo>
                <a:lnTo>
                  <a:pt x="10682" y="9320"/>
                </a:lnTo>
                <a:lnTo>
                  <a:pt x="10463" y="9612"/>
                </a:lnTo>
                <a:lnTo>
                  <a:pt x="10074" y="10050"/>
                </a:lnTo>
                <a:lnTo>
                  <a:pt x="9903" y="10318"/>
                </a:lnTo>
                <a:lnTo>
                  <a:pt x="9830" y="10464"/>
                </a:lnTo>
                <a:lnTo>
                  <a:pt x="9782" y="10585"/>
                </a:lnTo>
                <a:lnTo>
                  <a:pt x="8589" y="9125"/>
                </a:lnTo>
                <a:lnTo>
                  <a:pt x="8249" y="8688"/>
                </a:lnTo>
                <a:lnTo>
                  <a:pt x="7908" y="8225"/>
                </a:lnTo>
                <a:lnTo>
                  <a:pt x="7567" y="7787"/>
                </a:lnTo>
                <a:lnTo>
                  <a:pt x="7227" y="7349"/>
                </a:lnTo>
                <a:lnTo>
                  <a:pt x="6935" y="7009"/>
                </a:lnTo>
                <a:lnTo>
                  <a:pt x="6594" y="6668"/>
                </a:lnTo>
                <a:lnTo>
                  <a:pt x="6424" y="6498"/>
                </a:lnTo>
                <a:lnTo>
                  <a:pt x="6229" y="6376"/>
                </a:lnTo>
                <a:lnTo>
                  <a:pt x="6034" y="6254"/>
                </a:lnTo>
                <a:lnTo>
                  <a:pt x="5815" y="6157"/>
                </a:lnTo>
                <a:lnTo>
                  <a:pt x="5742" y="6108"/>
                </a:lnTo>
                <a:lnTo>
                  <a:pt x="5645" y="6084"/>
                </a:lnTo>
                <a:close/>
                <a:moveTo>
                  <a:pt x="5864" y="1388"/>
                </a:moveTo>
                <a:lnTo>
                  <a:pt x="6837" y="1412"/>
                </a:lnTo>
                <a:lnTo>
                  <a:pt x="7811" y="1436"/>
                </a:lnTo>
                <a:lnTo>
                  <a:pt x="8784" y="1485"/>
                </a:lnTo>
                <a:lnTo>
                  <a:pt x="9757" y="1534"/>
                </a:lnTo>
                <a:lnTo>
                  <a:pt x="10755" y="1558"/>
                </a:lnTo>
                <a:lnTo>
                  <a:pt x="12726" y="1558"/>
                </a:lnTo>
                <a:lnTo>
                  <a:pt x="14429" y="1485"/>
                </a:lnTo>
                <a:lnTo>
                  <a:pt x="16181" y="1485"/>
                </a:lnTo>
                <a:lnTo>
                  <a:pt x="16181" y="1558"/>
                </a:lnTo>
                <a:lnTo>
                  <a:pt x="16157" y="1801"/>
                </a:lnTo>
                <a:lnTo>
                  <a:pt x="16132" y="2045"/>
                </a:lnTo>
                <a:lnTo>
                  <a:pt x="16132" y="2507"/>
                </a:lnTo>
                <a:lnTo>
                  <a:pt x="16132" y="2945"/>
                </a:lnTo>
                <a:lnTo>
                  <a:pt x="16181" y="3821"/>
                </a:lnTo>
                <a:lnTo>
                  <a:pt x="16181" y="5062"/>
                </a:lnTo>
                <a:lnTo>
                  <a:pt x="16132" y="6303"/>
                </a:lnTo>
                <a:lnTo>
                  <a:pt x="16059" y="8809"/>
                </a:lnTo>
                <a:lnTo>
                  <a:pt x="16059" y="10561"/>
                </a:lnTo>
                <a:lnTo>
                  <a:pt x="16084" y="12313"/>
                </a:lnTo>
                <a:lnTo>
                  <a:pt x="16108" y="12946"/>
                </a:lnTo>
                <a:lnTo>
                  <a:pt x="16132" y="13603"/>
                </a:lnTo>
                <a:lnTo>
                  <a:pt x="16157" y="13724"/>
                </a:lnTo>
                <a:lnTo>
                  <a:pt x="15524" y="13773"/>
                </a:lnTo>
                <a:lnTo>
                  <a:pt x="14916" y="13797"/>
                </a:lnTo>
                <a:lnTo>
                  <a:pt x="13675" y="13822"/>
                </a:lnTo>
                <a:lnTo>
                  <a:pt x="11193" y="13822"/>
                </a:lnTo>
                <a:lnTo>
                  <a:pt x="8614" y="13846"/>
                </a:lnTo>
                <a:lnTo>
                  <a:pt x="6010" y="13895"/>
                </a:lnTo>
                <a:lnTo>
                  <a:pt x="4793" y="13895"/>
                </a:lnTo>
                <a:lnTo>
                  <a:pt x="3577" y="13870"/>
                </a:lnTo>
                <a:lnTo>
                  <a:pt x="2263" y="13846"/>
                </a:lnTo>
                <a:lnTo>
                  <a:pt x="1801" y="13846"/>
                </a:lnTo>
                <a:lnTo>
                  <a:pt x="1728" y="12873"/>
                </a:lnTo>
                <a:lnTo>
                  <a:pt x="1655" y="11899"/>
                </a:lnTo>
                <a:lnTo>
                  <a:pt x="1606" y="10950"/>
                </a:lnTo>
                <a:lnTo>
                  <a:pt x="1582" y="9977"/>
                </a:lnTo>
                <a:lnTo>
                  <a:pt x="1582" y="8882"/>
                </a:lnTo>
                <a:lnTo>
                  <a:pt x="1606" y="7787"/>
                </a:lnTo>
                <a:lnTo>
                  <a:pt x="1606" y="6668"/>
                </a:lnTo>
                <a:lnTo>
                  <a:pt x="1582" y="5573"/>
                </a:lnTo>
                <a:lnTo>
                  <a:pt x="1533" y="4356"/>
                </a:lnTo>
                <a:lnTo>
                  <a:pt x="1484" y="3115"/>
                </a:lnTo>
                <a:lnTo>
                  <a:pt x="1460" y="2483"/>
                </a:lnTo>
                <a:lnTo>
                  <a:pt x="1460" y="1850"/>
                </a:lnTo>
                <a:lnTo>
                  <a:pt x="1436" y="1631"/>
                </a:lnTo>
                <a:lnTo>
                  <a:pt x="1411" y="1412"/>
                </a:lnTo>
                <a:lnTo>
                  <a:pt x="1557" y="1412"/>
                </a:lnTo>
                <a:lnTo>
                  <a:pt x="1703" y="1436"/>
                </a:lnTo>
                <a:lnTo>
                  <a:pt x="1849" y="1485"/>
                </a:lnTo>
                <a:lnTo>
                  <a:pt x="1995" y="1509"/>
                </a:lnTo>
                <a:lnTo>
                  <a:pt x="2433" y="1558"/>
                </a:lnTo>
                <a:lnTo>
                  <a:pt x="2871" y="1558"/>
                </a:lnTo>
                <a:lnTo>
                  <a:pt x="3358" y="1534"/>
                </a:lnTo>
                <a:lnTo>
                  <a:pt x="3869" y="1485"/>
                </a:lnTo>
                <a:lnTo>
                  <a:pt x="4866" y="1412"/>
                </a:lnTo>
                <a:lnTo>
                  <a:pt x="5864" y="1388"/>
                </a:lnTo>
                <a:close/>
                <a:moveTo>
                  <a:pt x="6375" y="925"/>
                </a:moveTo>
                <a:lnTo>
                  <a:pt x="5353" y="950"/>
                </a:lnTo>
                <a:lnTo>
                  <a:pt x="4331" y="998"/>
                </a:lnTo>
                <a:lnTo>
                  <a:pt x="3334" y="1071"/>
                </a:lnTo>
                <a:lnTo>
                  <a:pt x="2823" y="1096"/>
                </a:lnTo>
                <a:lnTo>
                  <a:pt x="2190" y="1096"/>
                </a:lnTo>
                <a:lnTo>
                  <a:pt x="2020" y="1071"/>
                </a:lnTo>
                <a:lnTo>
                  <a:pt x="1728" y="1023"/>
                </a:lnTo>
                <a:lnTo>
                  <a:pt x="1582" y="1023"/>
                </a:lnTo>
                <a:lnTo>
                  <a:pt x="1436" y="1047"/>
                </a:lnTo>
                <a:lnTo>
                  <a:pt x="1314" y="1120"/>
                </a:lnTo>
                <a:lnTo>
                  <a:pt x="1241" y="1242"/>
                </a:lnTo>
                <a:lnTo>
                  <a:pt x="1192" y="1290"/>
                </a:lnTo>
                <a:lnTo>
                  <a:pt x="1144" y="1339"/>
                </a:lnTo>
                <a:lnTo>
                  <a:pt x="1095" y="1509"/>
                </a:lnTo>
                <a:lnTo>
                  <a:pt x="1071" y="1680"/>
                </a:lnTo>
                <a:lnTo>
                  <a:pt x="1046" y="1899"/>
                </a:lnTo>
                <a:lnTo>
                  <a:pt x="1046" y="2288"/>
                </a:lnTo>
                <a:lnTo>
                  <a:pt x="1046" y="2531"/>
                </a:lnTo>
                <a:lnTo>
                  <a:pt x="1046" y="3213"/>
                </a:lnTo>
                <a:lnTo>
                  <a:pt x="1071" y="3918"/>
                </a:lnTo>
                <a:lnTo>
                  <a:pt x="1119" y="5330"/>
                </a:lnTo>
                <a:lnTo>
                  <a:pt x="1144" y="6352"/>
                </a:lnTo>
                <a:lnTo>
                  <a:pt x="1144" y="7374"/>
                </a:lnTo>
                <a:lnTo>
                  <a:pt x="1119" y="9417"/>
                </a:lnTo>
                <a:lnTo>
                  <a:pt x="1144" y="10634"/>
                </a:lnTo>
                <a:lnTo>
                  <a:pt x="1192" y="11851"/>
                </a:lnTo>
                <a:lnTo>
                  <a:pt x="1290" y="13043"/>
                </a:lnTo>
                <a:lnTo>
                  <a:pt x="1387" y="14260"/>
                </a:lnTo>
                <a:lnTo>
                  <a:pt x="1411" y="14357"/>
                </a:lnTo>
                <a:lnTo>
                  <a:pt x="1460" y="14406"/>
                </a:lnTo>
                <a:lnTo>
                  <a:pt x="1533" y="14454"/>
                </a:lnTo>
                <a:lnTo>
                  <a:pt x="1606" y="14479"/>
                </a:lnTo>
                <a:lnTo>
                  <a:pt x="1679" y="14479"/>
                </a:lnTo>
                <a:lnTo>
                  <a:pt x="1752" y="14430"/>
                </a:lnTo>
                <a:lnTo>
                  <a:pt x="1801" y="14381"/>
                </a:lnTo>
                <a:lnTo>
                  <a:pt x="1825" y="14308"/>
                </a:lnTo>
                <a:lnTo>
                  <a:pt x="2141" y="14357"/>
                </a:lnTo>
                <a:lnTo>
                  <a:pt x="2969" y="14357"/>
                </a:lnTo>
                <a:lnTo>
                  <a:pt x="4282" y="14406"/>
                </a:lnTo>
                <a:lnTo>
                  <a:pt x="5572" y="14430"/>
                </a:lnTo>
                <a:lnTo>
                  <a:pt x="6837" y="14406"/>
                </a:lnTo>
                <a:lnTo>
                  <a:pt x="8103" y="14406"/>
                </a:lnTo>
                <a:lnTo>
                  <a:pt x="10633" y="14357"/>
                </a:lnTo>
                <a:lnTo>
                  <a:pt x="12045" y="14333"/>
                </a:lnTo>
                <a:lnTo>
                  <a:pt x="13480" y="14333"/>
                </a:lnTo>
                <a:lnTo>
                  <a:pt x="14891" y="14308"/>
                </a:lnTo>
                <a:lnTo>
                  <a:pt x="15597" y="14284"/>
                </a:lnTo>
                <a:lnTo>
                  <a:pt x="16303" y="14235"/>
                </a:lnTo>
                <a:lnTo>
                  <a:pt x="16400" y="14211"/>
                </a:lnTo>
                <a:lnTo>
                  <a:pt x="16473" y="14211"/>
                </a:lnTo>
                <a:lnTo>
                  <a:pt x="16546" y="14187"/>
                </a:lnTo>
                <a:lnTo>
                  <a:pt x="16619" y="14138"/>
                </a:lnTo>
                <a:lnTo>
                  <a:pt x="16643" y="14065"/>
                </a:lnTo>
                <a:lnTo>
                  <a:pt x="16668" y="13992"/>
                </a:lnTo>
                <a:lnTo>
                  <a:pt x="16668" y="13895"/>
                </a:lnTo>
                <a:lnTo>
                  <a:pt x="16643" y="13822"/>
                </a:lnTo>
                <a:lnTo>
                  <a:pt x="16570" y="13773"/>
                </a:lnTo>
                <a:lnTo>
                  <a:pt x="16570" y="13773"/>
                </a:lnTo>
                <a:lnTo>
                  <a:pt x="16643" y="13797"/>
                </a:lnTo>
                <a:lnTo>
                  <a:pt x="16668" y="13797"/>
                </a:lnTo>
                <a:lnTo>
                  <a:pt x="16643" y="13700"/>
                </a:lnTo>
                <a:lnTo>
                  <a:pt x="16619" y="13603"/>
                </a:lnTo>
                <a:lnTo>
                  <a:pt x="16595" y="13043"/>
                </a:lnTo>
                <a:lnTo>
                  <a:pt x="16546" y="11729"/>
                </a:lnTo>
                <a:lnTo>
                  <a:pt x="16546" y="9685"/>
                </a:lnTo>
                <a:lnTo>
                  <a:pt x="16570" y="7666"/>
                </a:lnTo>
                <a:lnTo>
                  <a:pt x="16643" y="5184"/>
                </a:lnTo>
                <a:lnTo>
                  <a:pt x="16643" y="3943"/>
                </a:lnTo>
                <a:lnTo>
                  <a:pt x="16595" y="2702"/>
                </a:lnTo>
                <a:lnTo>
                  <a:pt x="16619" y="2312"/>
                </a:lnTo>
                <a:lnTo>
                  <a:pt x="16619" y="2045"/>
                </a:lnTo>
                <a:lnTo>
                  <a:pt x="16643" y="1753"/>
                </a:lnTo>
                <a:lnTo>
                  <a:pt x="16619" y="1485"/>
                </a:lnTo>
                <a:lnTo>
                  <a:pt x="16546" y="1266"/>
                </a:lnTo>
                <a:lnTo>
                  <a:pt x="16522" y="1169"/>
                </a:lnTo>
                <a:lnTo>
                  <a:pt x="16449" y="1120"/>
                </a:lnTo>
                <a:lnTo>
                  <a:pt x="16400" y="1071"/>
                </a:lnTo>
                <a:lnTo>
                  <a:pt x="16278" y="1071"/>
                </a:lnTo>
                <a:lnTo>
                  <a:pt x="16205" y="1047"/>
                </a:lnTo>
                <a:lnTo>
                  <a:pt x="15792" y="974"/>
                </a:lnTo>
                <a:lnTo>
                  <a:pt x="15354" y="950"/>
                </a:lnTo>
                <a:lnTo>
                  <a:pt x="14916" y="925"/>
                </a:lnTo>
                <a:lnTo>
                  <a:pt x="14478" y="950"/>
                </a:lnTo>
                <a:lnTo>
                  <a:pt x="13577" y="998"/>
                </a:lnTo>
                <a:lnTo>
                  <a:pt x="12726" y="1071"/>
                </a:lnTo>
                <a:lnTo>
                  <a:pt x="11631" y="1096"/>
                </a:lnTo>
                <a:lnTo>
                  <a:pt x="10560" y="1096"/>
                </a:lnTo>
                <a:lnTo>
                  <a:pt x="9490" y="1047"/>
                </a:lnTo>
                <a:lnTo>
                  <a:pt x="8395" y="998"/>
                </a:lnTo>
                <a:lnTo>
                  <a:pt x="7373" y="950"/>
                </a:lnTo>
                <a:lnTo>
                  <a:pt x="6375" y="925"/>
                </a:lnTo>
                <a:close/>
                <a:moveTo>
                  <a:pt x="3480" y="415"/>
                </a:moveTo>
                <a:lnTo>
                  <a:pt x="4647" y="463"/>
                </a:lnTo>
                <a:lnTo>
                  <a:pt x="8200" y="463"/>
                </a:lnTo>
                <a:lnTo>
                  <a:pt x="10390" y="439"/>
                </a:lnTo>
                <a:lnTo>
                  <a:pt x="12604" y="439"/>
                </a:lnTo>
                <a:lnTo>
                  <a:pt x="17033" y="463"/>
                </a:lnTo>
                <a:lnTo>
                  <a:pt x="16935" y="731"/>
                </a:lnTo>
                <a:lnTo>
                  <a:pt x="16887" y="1023"/>
                </a:lnTo>
                <a:lnTo>
                  <a:pt x="16862" y="1315"/>
                </a:lnTo>
                <a:lnTo>
                  <a:pt x="16862" y="1631"/>
                </a:lnTo>
                <a:lnTo>
                  <a:pt x="16887" y="2239"/>
                </a:lnTo>
                <a:lnTo>
                  <a:pt x="16960" y="2799"/>
                </a:lnTo>
                <a:lnTo>
                  <a:pt x="17057" y="3797"/>
                </a:lnTo>
                <a:lnTo>
                  <a:pt x="17154" y="4770"/>
                </a:lnTo>
                <a:lnTo>
                  <a:pt x="17179" y="5768"/>
                </a:lnTo>
                <a:lnTo>
                  <a:pt x="17203" y="6765"/>
                </a:lnTo>
                <a:lnTo>
                  <a:pt x="17154" y="8031"/>
                </a:lnTo>
                <a:lnTo>
                  <a:pt x="17106" y="9296"/>
                </a:lnTo>
                <a:lnTo>
                  <a:pt x="17033" y="10561"/>
                </a:lnTo>
                <a:lnTo>
                  <a:pt x="16960" y="11802"/>
                </a:lnTo>
                <a:lnTo>
                  <a:pt x="16960" y="12289"/>
                </a:lnTo>
                <a:lnTo>
                  <a:pt x="16960" y="12775"/>
                </a:lnTo>
                <a:lnTo>
                  <a:pt x="16984" y="13749"/>
                </a:lnTo>
                <a:lnTo>
                  <a:pt x="16960" y="14187"/>
                </a:lnTo>
                <a:lnTo>
                  <a:pt x="16960" y="14406"/>
                </a:lnTo>
                <a:lnTo>
                  <a:pt x="16984" y="14625"/>
                </a:lnTo>
                <a:lnTo>
                  <a:pt x="16497" y="14722"/>
                </a:lnTo>
                <a:lnTo>
                  <a:pt x="15986" y="14771"/>
                </a:lnTo>
                <a:lnTo>
                  <a:pt x="15500" y="14795"/>
                </a:lnTo>
                <a:lnTo>
                  <a:pt x="14989" y="14819"/>
                </a:lnTo>
                <a:lnTo>
                  <a:pt x="13991" y="14795"/>
                </a:lnTo>
                <a:lnTo>
                  <a:pt x="12969" y="14771"/>
                </a:lnTo>
                <a:lnTo>
                  <a:pt x="11874" y="14771"/>
                </a:lnTo>
                <a:lnTo>
                  <a:pt x="10779" y="14795"/>
                </a:lnTo>
                <a:lnTo>
                  <a:pt x="9684" y="14844"/>
                </a:lnTo>
                <a:lnTo>
                  <a:pt x="8589" y="14941"/>
                </a:lnTo>
                <a:lnTo>
                  <a:pt x="7470" y="15038"/>
                </a:lnTo>
                <a:lnTo>
                  <a:pt x="6375" y="15160"/>
                </a:lnTo>
                <a:lnTo>
                  <a:pt x="5815" y="15184"/>
                </a:lnTo>
                <a:lnTo>
                  <a:pt x="5256" y="15184"/>
                </a:lnTo>
                <a:lnTo>
                  <a:pt x="4696" y="15160"/>
                </a:lnTo>
                <a:lnTo>
                  <a:pt x="4136" y="15111"/>
                </a:lnTo>
                <a:lnTo>
                  <a:pt x="3212" y="15014"/>
                </a:lnTo>
                <a:lnTo>
                  <a:pt x="2750" y="14965"/>
                </a:lnTo>
                <a:lnTo>
                  <a:pt x="2287" y="14965"/>
                </a:lnTo>
                <a:lnTo>
                  <a:pt x="1192" y="15014"/>
                </a:lnTo>
                <a:lnTo>
                  <a:pt x="633" y="15087"/>
                </a:lnTo>
                <a:lnTo>
                  <a:pt x="633" y="15038"/>
                </a:lnTo>
                <a:lnTo>
                  <a:pt x="657" y="14990"/>
                </a:lnTo>
                <a:lnTo>
                  <a:pt x="633" y="14941"/>
                </a:lnTo>
                <a:lnTo>
                  <a:pt x="633" y="14892"/>
                </a:lnTo>
                <a:lnTo>
                  <a:pt x="584" y="14844"/>
                </a:lnTo>
                <a:lnTo>
                  <a:pt x="608" y="14600"/>
                </a:lnTo>
                <a:lnTo>
                  <a:pt x="608" y="14381"/>
                </a:lnTo>
                <a:lnTo>
                  <a:pt x="584" y="14162"/>
                </a:lnTo>
                <a:lnTo>
                  <a:pt x="535" y="13749"/>
                </a:lnTo>
                <a:lnTo>
                  <a:pt x="511" y="13262"/>
                </a:lnTo>
                <a:lnTo>
                  <a:pt x="511" y="12751"/>
                </a:lnTo>
                <a:lnTo>
                  <a:pt x="511" y="11753"/>
                </a:lnTo>
                <a:lnTo>
                  <a:pt x="560" y="9709"/>
                </a:lnTo>
                <a:lnTo>
                  <a:pt x="584" y="8688"/>
                </a:lnTo>
                <a:lnTo>
                  <a:pt x="560" y="7666"/>
                </a:lnTo>
                <a:lnTo>
                  <a:pt x="535" y="5695"/>
                </a:lnTo>
                <a:lnTo>
                  <a:pt x="462" y="3724"/>
                </a:lnTo>
                <a:lnTo>
                  <a:pt x="438" y="2799"/>
                </a:lnTo>
                <a:lnTo>
                  <a:pt x="414" y="1874"/>
                </a:lnTo>
                <a:lnTo>
                  <a:pt x="414" y="1534"/>
                </a:lnTo>
                <a:lnTo>
                  <a:pt x="438" y="1193"/>
                </a:lnTo>
                <a:lnTo>
                  <a:pt x="462" y="828"/>
                </a:lnTo>
                <a:lnTo>
                  <a:pt x="438" y="488"/>
                </a:lnTo>
                <a:lnTo>
                  <a:pt x="706" y="536"/>
                </a:lnTo>
                <a:lnTo>
                  <a:pt x="998" y="536"/>
                </a:lnTo>
                <a:lnTo>
                  <a:pt x="1582" y="463"/>
                </a:lnTo>
                <a:lnTo>
                  <a:pt x="2044" y="439"/>
                </a:lnTo>
                <a:lnTo>
                  <a:pt x="2531" y="415"/>
                </a:lnTo>
                <a:close/>
                <a:moveTo>
                  <a:pt x="2360" y="1"/>
                </a:moveTo>
                <a:lnTo>
                  <a:pt x="1874" y="50"/>
                </a:lnTo>
                <a:lnTo>
                  <a:pt x="1071" y="123"/>
                </a:lnTo>
                <a:lnTo>
                  <a:pt x="681" y="147"/>
                </a:lnTo>
                <a:lnTo>
                  <a:pt x="243" y="147"/>
                </a:lnTo>
                <a:lnTo>
                  <a:pt x="195" y="171"/>
                </a:lnTo>
                <a:lnTo>
                  <a:pt x="146" y="244"/>
                </a:lnTo>
                <a:lnTo>
                  <a:pt x="146" y="342"/>
                </a:lnTo>
                <a:lnTo>
                  <a:pt x="170" y="390"/>
                </a:lnTo>
                <a:lnTo>
                  <a:pt x="219" y="415"/>
                </a:lnTo>
                <a:lnTo>
                  <a:pt x="146" y="561"/>
                </a:lnTo>
                <a:lnTo>
                  <a:pt x="97" y="707"/>
                </a:lnTo>
                <a:lnTo>
                  <a:pt x="49" y="1047"/>
                </a:lnTo>
                <a:lnTo>
                  <a:pt x="24" y="1388"/>
                </a:lnTo>
                <a:lnTo>
                  <a:pt x="0" y="1704"/>
                </a:lnTo>
                <a:lnTo>
                  <a:pt x="0" y="2215"/>
                </a:lnTo>
                <a:lnTo>
                  <a:pt x="0" y="2702"/>
                </a:lnTo>
                <a:lnTo>
                  <a:pt x="49" y="3724"/>
                </a:lnTo>
                <a:lnTo>
                  <a:pt x="122" y="5792"/>
                </a:lnTo>
                <a:lnTo>
                  <a:pt x="146" y="7860"/>
                </a:lnTo>
                <a:lnTo>
                  <a:pt x="146" y="8931"/>
                </a:lnTo>
                <a:lnTo>
                  <a:pt x="122" y="10001"/>
                </a:lnTo>
                <a:lnTo>
                  <a:pt x="73" y="12143"/>
                </a:lnTo>
                <a:lnTo>
                  <a:pt x="73" y="13116"/>
                </a:lnTo>
                <a:lnTo>
                  <a:pt x="97" y="13603"/>
                </a:lnTo>
                <a:lnTo>
                  <a:pt x="122" y="14089"/>
                </a:lnTo>
                <a:lnTo>
                  <a:pt x="122" y="14333"/>
                </a:lnTo>
                <a:lnTo>
                  <a:pt x="122" y="14600"/>
                </a:lnTo>
                <a:lnTo>
                  <a:pt x="146" y="14868"/>
                </a:lnTo>
                <a:lnTo>
                  <a:pt x="170" y="14990"/>
                </a:lnTo>
                <a:lnTo>
                  <a:pt x="195" y="15111"/>
                </a:lnTo>
                <a:lnTo>
                  <a:pt x="170" y="15111"/>
                </a:lnTo>
                <a:lnTo>
                  <a:pt x="146" y="15160"/>
                </a:lnTo>
                <a:lnTo>
                  <a:pt x="122" y="15209"/>
                </a:lnTo>
                <a:lnTo>
                  <a:pt x="146" y="15282"/>
                </a:lnTo>
                <a:lnTo>
                  <a:pt x="195" y="15355"/>
                </a:lnTo>
                <a:lnTo>
                  <a:pt x="292" y="15403"/>
                </a:lnTo>
                <a:lnTo>
                  <a:pt x="779" y="15428"/>
                </a:lnTo>
                <a:lnTo>
                  <a:pt x="1290" y="15428"/>
                </a:lnTo>
                <a:lnTo>
                  <a:pt x="2287" y="15403"/>
                </a:lnTo>
                <a:lnTo>
                  <a:pt x="2823" y="15428"/>
                </a:lnTo>
                <a:lnTo>
                  <a:pt x="3358" y="15452"/>
                </a:lnTo>
                <a:lnTo>
                  <a:pt x="4453" y="15598"/>
                </a:lnTo>
                <a:lnTo>
                  <a:pt x="4988" y="15647"/>
                </a:lnTo>
                <a:lnTo>
                  <a:pt x="6083" y="15647"/>
                </a:lnTo>
                <a:lnTo>
                  <a:pt x="6618" y="15598"/>
                </a:lnTo>
                <a:lnTo>
                  <a:pt x="7713" y="15476"/>
                </a:lnTo>
                <a:lnTo>
                  <a:pt x="8784" y="15379"/>
                </a:lnTo>
                <a:lnTo>
                  <a:pt x="9879" y="15282"/>
                </a:lnTo>
                <a:lnTo>
                  <a:pt x="10974" y="15233"/>
                </a:lnTo>
                <a:lnTo>
                  <a:pt x="13164" y="15233"/>
                </a:lnTo>
                <a:lnTo>
                  <a:pt x="14161" y="15282"/>
                </a:lnTo>
                <a:lnTo>
                  <a:pt x="15183" y="15257"/>
                </a:lnTo>
                <a:lnTo>
                  <a:pt x="15694" y="15257"/>
                </a:lnTo>
                <a:lnTo>
                  <a:pt x="16181" y="15209"/>
                </a:lnTo>
                <a:lnTo>
                  <a:pt x="16692" y="15160"/>
                </a:lnTo>
                <a:lnTo>
                  <a:pt x="17203" y="15063"/>
                </a:lnTo>
                <a:lnTo>
                  <a:pt x="17276" y="15038"/>
                </a:lnTo>
                <a:lnTo>
                  <a:pt x="17325" y="14990"/>
                </a:lnTo>
                <a:lnTo>
                  <a:pt x="17349" y="14917"/>
                </a:lnTo>
                <a:lnTo>
                  <a:pt x="17349" y="14844"/>
                </a:lnTo>
                <a:lnTo>
                  <a:pt x="17373" y="14844"/>
                </a:lnTo>
                <a:lnTo>
                  <a:pt x="17422" y="14722"/>
                </a:lnTo>
                <a:lnTo>
                  <a:pt x="17471" y="14625"/>
                </a:lnTo>
                <a:lnTo>
                  <a:pt x="17519" y="14357"/>
                </a:lnTo>
                <a:lnTo>
                  <a:pt x="17495" y="13870"/>
                </a:lnTo>
                <a:lnTo>
                  <a:pt x="17495" y="13432"/>
                </a:lnTo>
                <a:lnTo>
                  <a:pt x="17495" y="13019"/>
                </a:lnTo>
                <a:lnTo>
                  <a:pt x="17471" y="12167"/>
                </a:lnTo>
                <a:lnTo>
                  <a:pt x="17519" y="10950"/>
                </a:lnTo>
                <a:lnTo>
                  <a:pt x="17568" y="9734"/>
                </a:lnTo>
                <a:lnTo>
                  <a:pt x="17665" y="8517"/>
                </a:lnTo>
                <a:lnTo>
                  <a:pt x="17714" y="7301"/>
                </a:lnTo>
                <a:lnTo>
                  <a:pt x="17714" y="6352"/>
                </a:lnTo>
                <a:lnTo>
                  <a:pt x="17714" y="5378"/>
                </a:lnTo>
                <a:lnTo>
                  <a:pt x="17665" y="4429"/>
                </a:lnTo>
                <a:lnTo>
                  <a:pt x="17544" y="3480"/>
                </a:lnTo>
                <a:lnTo>
                  <a:pt x="17446" y="2629"/>
                </a:lnTo>
                <a:lnTo>
                  <a:pt x="17373" y="1777"/>
                </a:lnTo>
                <a:lnTo>
                  <a:pt x="17349" y="1461"/>
                </a:lnTo>
                <a:lnTo>
                  <a:pt x="17349" y="1120"/>
                </a:lnTo>
                <a:lnTo>
                  <a:pt x="17373" y="780"/>
                </a:lnTo>
                <a:lnTo>
                  <a:pt x="17446" y="463"/>
                </a:lnTo>
                <a:lnTo>
                  <a:pt x="17519" y="439"/>
                </a:lnTo>
                <a:lnTo>
                  <a:pt x="17592" y="390"/>
                </a:lnTo>
                <a:lnTo>
                  <a:pt x="17617" y="317"/>
                </a:lnTo>
                <a:lnTo>
                  <a:pt x="17641" y="244"/>
                </a:lnTo>
                <a:lnTo>
                  <a:pt x="17617" y="147"/>
                </a:lnTo>
                <a:lnTo>
                  <a:pt x="17568" y="98"/>
                </a:lnTo>
                <a:lnTo>
                  <a:pt x="17519" y="50"/>
                </a:lnTo>
                <a:lnTo>
                  <a:pt x="17422" y="25"/>
                </a:lnTo>
                <a:lnTo>
                  <a:pt x="12896" y="1"/>
                </a:lnTo>
                <a:lnTo>
                  <a:pt x="10633" y="1"/>
                </a:lnTo>
                <a:lnTo>
                  <a:pt x="8370" y="25"/>
                </a:lnTo>
                <a:lnTo>
                  <a:pt x="6107" y="50"/>
                </a:lnTo>
                <a:lnTo>
                  <a:pt x="4988" y="50"/>
                </a:lnTo>
                <a:lnTo>
                  <a:pt x="3845" y="25"/>
                </a:lnTo>
                <a:lnTo>
                  <a:pt x="284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6" name="Google Shape;936;p38"/>
          <p:cNvSpPr/>
          <p:nvPr/>
        </p:nvSpPr>
        <p:spPr>
          <a:xfrm>
            <a:off x="2071095" y="330991"/>
            <a:ext cx="315368" cy="354182"/>
          </a:xfrm>
          <a:custGeom>
            <a:avLst/>
            <a:gdLst/>
            <a:ahLst/>
            <a:cxnLst/>
            <a:rect l="l" t="t" r="r" b="b"/>
            <a:pathLst>
              <a:path w="14430" h="16206" extrusionOk="0">
                <a:moveTo>
                  <a:pt x="13724" y="584"/>
                </a:moveTo>
                <a:lnTo>
                  <a:pt x="13724" y="974"/>
                </a:lnTo>
                <a:lnTo>
                  <a:pt x="13748" y="2312"/>
                </a:lnTo>
                <a:lnTo>
                  <a:pt x="13772" y="3139"/>
                </a:lnTo>
                <a:lnTo>
                  <a:pt x="13821" y="3966"/>
                </a:lnTo>
                <a:lnTo>
                  <a:pt x="13967" y="5621"/>
                </a:lnTo>
                <a:lnTo>
                  <a:pt x="13991" y="6375"/>
                </a:lnTo>
                <a:lnTo>
                  <a:pt x="14016" y="7154"/>
                </a:lnTo>
                <a:lnTo>
                  <a:pt x="13991" y="7908"/>
                </a:lnTo>
                <a:lnTo>
                  <a:pt x="13967" y="8687"/>
                </a:lnTo>
                <a:lnTo>
                  <a:pt x="13918" y="9441"/>
                </a:lnTo>
                <a:lnTo>
                  <a:pt x="13870" y="10195"/>
                </a:lnTo>
                <a:lnTo>
                  <a:pt x="13699" y="11728"/>
                </a:lnTo>
                <a:lnTo>
                  <a:pt x="13602" y="11972"/>
                </a:lnTo>
                <a:lnTo>
                  <a:pt x="13480" y="12191"/>
                </a:lnTo>
                <a:lnTo>
                  <a:pt x="13359" y="12361"/>
                </a:lnTo>
                <a:lnTo>
                  <a:pt x="13188" y="12531"/>
                </a:lnTo>
                <a:lnTo>
                  <a:pt x="13261" y="12361"/>
                </a:lnTo>
                <a:lnTo>
                  <a:pt x="13286" y="12191"/>
                </a:lnTo>
                <a:lnTo>
                  <a:pt x="13334" y="12020"/>
                </a:lnTo>
                <a:lnTo>
                  <a:pt x="13334" y="11850"/>
                </a:lnTo>
                <a:lnTo>
                  <a:pt x="13310" y="11777"/>
                </a:lnTo>
                <a:lnTo>
                  <a:pt x="13286" y="11704"/>
                </a:lnTo>
                <a:lnTo>
                  <a:pt x="13237" y="11680"/>
                </a:lnTo>
                <a:lnTo>
                  <a:pt x="13188" y="11704"/>
                </a:lnTo>
                <a:lnTo>
                  <a:pt x="13091" y="11826"/>
                </a:lnTo>
                <a:lnTo>
                  <a:pt x="12994" y="11972"/>
                </a:lnTo>
                <a:lnTo>
                  <a:pt x="12872" y="12288"/>
                </a:lnTo>
                <a:lnTo>
                  <a:pt x="12726" y="12580"/>
                </a:lnTo>
                <a:lnTo>
                  <a:pt x="12677" y="12750"/>
                </a:lnTo>
                <a:lnTo>
                  <a:pt x="12653" y="12896"/>
                </a:lnTo>
                <a:lnTo>
                  <a:pt x="12337" y="13018"/>
                </a:lnTo>
                <a:lnTo>
                  <a:pt x="12337" y="13018"/>
                </a:lnTo>
                <a:lnTo>
                  <a:pt x="12385" y="12799"/>
                </a:lnTo>
                <a:lnTo>
                  <a:pt x="12483" y="12604"/>
                </a:lnTo>
                <a:lnTo>
                  <a:pt x="12604" y="12312"/>
                </a:lnTo>
                <a:lnTo>
                  <a:pt x="12677" y="12142"/>
                </a:lnTo>
                <a:lnTo>
                  <a:pt x="12677" y="12069"/>
                </a:lnTo>
                <a:lnTo>
                  <a:pt x="12677" y="11996"/>
                </a:lnTo>
                <a:lnTo>
                  <a:pt x="12653" y="11972"/>
                </a:lnTo>
                <a:lnTo>
                  <a:pt x="12580" y="11972"/>
                </a:lnTo>
                <a:lnTo>
                  <a:pt x="12507" y="12020"/>
                </a:lnTo>
                <a:lnTo>
                  <a:pt x="12434" y="12069"/>
                </a:lnTo>
                <a:lnTo>
                  <a:pt x="12361" y="12142"/>
                </a:lnTo>
                <a:lnTo>
                  <a:pt x="12239" y="12312"/>
                </a:lnTo>
                <a:lnTo>
                  <a:pt x="12142" y="12458"/>
                </a:lnTo>
                <a:lnTo>
                  <a:pt x="11996" y="12775"/>
                </a:lnTo>
                <a:lnTo>
                  <a:pt x="11947" y="12921"/>
                </a:lnTo>
                <a:lnTo>
                  <a:pt x="11899" y="13091"/>
                </a:lnTo>
                <a:lnTo>
                  <a:pt x="11461" y="13140"/>
                </a:lnTo>
                <a:lnTo>
                  <a:pt x="11704" y="12604"/>
                </a:lnTo>
                <a:lnTo>
                  <a:pt x="11777" y="12483"/>
                </a:lnTo>
                <a:lnTo>
                  <a:pt x="11874" y="12264"/>
                </a:lnTo>
                <a:lnTo>
                  <a:pt x="11923" y="12142"/>
                </a:lnTo>
                <a:lnTo>
                  <a:pt x="11947" y="12045"/>
                </a:lnTo>
                <a:lnTo>
                  <a:pt x="11947" y="11972"/>
                </a:lnTo>
                <a:lnTo>
                  <a:pt x="11923" y="11923"/>
                </a:lnTo>
                <a:lnTo>
                  <a:pt x="11850" y="11899"/>
                </a:lnTo>
                <a:lnTo>
                  <a:pt x="11753" y="11923"/>
                </a:lnTo>
                <a:lnTo>
                  <a:pt x="11680" y="11996"/>
                </a:lnTo>
                <a:lnTo>
                  <a:pt x="11582" y="12069"/>
                </a:lnTo>
                <a:lnTo>
                  <a:pt x="11461" y="12264"/>
                </a:lnTo>
                <a:lnTo>
                  <a:pt x="11363" y="12410"/>
                </a:lnTo>
                <a:lnTo>
                  <a:pt x="11169" y="12702"/>
                </a:lnTo>
                <a:lnTo>
                  <a:pt x="11071" y="12896"/>
                </a:lnTo>
                <a:lnTo>
                  <a:pt x="10974" y="13091"/>
                </a:lnTo>
                <a:lnTo>
                  <a:pt x="10731" y="13042"/>
                </a:lnTo>
                <a:lnTo>
                  <a:pt x="10804" y="12848"/>
                </a:lnTo>
                <a:lnTo>
                  <a:pt x="11023" y="12385"/>
                </a:lnTo>
                <a:lnTo>
                  <a:pt x="11120" y="12166"/>
                </a:lnTo>
                <a:lnTo>
                  <a:pt x="11144" y="12045"/>
                </a:lnTo>
                <a:lnTo>
                  <a:pt x="11169" y="11923"/>
                </a:lnTo>
                <a:lnTo>
                  <a:pt x="11144" y="11874"/>
                </a:lnTo>
                <a:lnTo>
                  <a:pt x="11120" y="11850"/>
                </a:lnTo>
                <a:lnTo>
                  <a:pt x="11071" y="11850"/>
                </a:lnTo>
                <a:lnTo>
                  <a:pt x="10974" y="11947"/>
                </a:lnTo>
                <a:lnTo>
                  <a:pt x="10877" y="12020"/>
                </a:lnTo>
                <a:lnTo>
                  <a:pt x="10731" y="12215"/>
                </a:lnTo>
                <a:lnTo>
                  <a:pt x="10609" y="12434"/>
                </a:lnTo>
                <a:lnTo>
                  <a:pt x="10487" y="12653"/>
                </a:lnTo>
                <a:lnTo>
                  <a:pt x="10341" y="12921"/>
                </a:lnTo>
                <a:lnTo>
                  <a:pt x="10147" y="12799"/>
                </a:lnTo>
                <a:lnTo>
                  <a:pt x="10098" y="12775"/>
                </a:lnTo>
                <a:lnTo>
                  <a:pt x="10171" y="12653"/>
                </a:lnTo>
                <a:lnTo>
                  <a:pt x="10244" y="12531"/>
                </a:lnTo>
                <a:lnTo>
                  <a:pt x="10390" y="12264"/>
                </a:lnTo>
                <a:lnTo>
                  <a:pt x="10439" y="12118"/>
                </a:lnTo>
                <a:lnTo>
                  <a:pt x="10463" y="11996"/>
                </a:lnTo>
                <a:lnTo>
                  <a:pt x="10439" y="11874"/>
                </a:lnTo>
                <a:lnTo>
                  <a:pt x="10390" y="11753"/>
                </a:lnTo>
                <a:lnTo>
                  <a:pt x="10341" y="11728"/>
                </a:lnTo>
                <a:lnTo>
                  <a:pt x="10293" y="11753"/>
                </a:lnTo>
                <a:lnTo>
                  <a:pt x="10171" y="11850"/>
                </a:lnTo>
                <a:lnTo>
                  <a:pt x="10074" y="11996"/>
                </a:lnTo>
                <a:lnTo>
                  <a:pt x="9879" y="12288"/>
                </a:lnTo>
                <a:lnTo>
                  <a:pt x="9806" y="12385"/>
                </a:lnTo>
                <a:lnTo>
                  <a:pt x="9782" y="12191"/>
                </a:lnTo>
                <a:lnTo>
                  <a:pt x="9782" y="11996"/>
                </a:lnTo>
                <a:lnTo>
                  <a:pt x="9806" y="11801"/>
                </a:lnTo>
                <a:lnTo>
                  <a:pt x="9879" y="11607"/>
                </a:lnTo>
                <a:lnTo>
                  <a:pt x="9976" y="11436"/>
                </a:lnTo>
                <a:lnTo>
                  <a:pt x="10098" y="11266"/>
                </a:lnTo>
                <a:lnTo>
                  <a:pt x="10244" y="11120"/>
                </a:lnTo>
                <a:lnTo>
                  <a:pt x="10390" y="10998"/>
                </a:lnTo>
                <a:lnTo>
                  <a:pt x="10633" y="10877"/>
                </a:lnTo>
                <a:lnTo>
                  <a:pt x="10901" y="10804"/>
                </a:lnTo>
                <a:lnTo>
                  <a:pt x="11169" y="10755"/>
                </a:lnTo>
                <a:lnTo>
                  <a:pt x="11436" y="10731"/>
                </a:lnTo>
                <a:lnTo>
                  <a:pt x="11728" y="10682"/>
                </a:lnTo>
                <a:lnTo>
                  <a:pt x="11972" y="10609"/>
                </a:lnTo>
                <a:lnTo>
                  <a:pt x="12215" y="10512"/>
                </a:lnTo>
                <a:lnTo>
                  <a:pt x="12312" y="10439"/>
                </a:lnTo>
                <a:lnTo>
                  <a:pt x="12434" y="10341"/>
                </a:lnTo>
                <a:lnTo>
                  <a:pt x="12507" y="10341"/>
                </a:lnTo>
                <a:lnTo>
                  <a:pt x="12580" y="10317"/>
                </a:lnTo>
                <a:lnTo>
                  <a:pt x="12629" y="10244"/>
                </a:lnTo>
                <a:lnTo>
                  <a:pt x="12653" y="10171"/>
                </a:lnTo>
                <a:lnTo>
                  <a:pt x="12653" y="9830"/>
                </a:lnTo>
                <a:lnTo>
                  <a:pt x="12653" y="9514"/>
                </a:lnTo>
                <a:lnTo>
                  <a:pt x="12653" y="9198"/>
                </a:lnTo>
                <a:lnTo>
                  <a:pt x="12653" y="8857"/>
                </a:lnTo>
                <a:lnTo>
                  <a:pt x="12726" y="8030"/>
                </a:lnTo>
                <a:lnTo>
                  <a:pt x="12823" y="7203"/>
                </a:lnTo>
                <a:lnTo>
                  <a:pt x="12848" y="6789"/>
                </a:lnTo>
                <a:lnTo>
                  <a:pt x="12848" y="6375"/>
                </a:lnTo>
                <a:lnTo>
                  <a:pt x="12823" y="5548"/>
                </a:lnTo>
                <a:lnTo>
                  <a:pt x="12848" y="5232"/>
                </a:lnTo>
                <a:lnTo>
                  <a:pt x="12872" y="4842"/>
                </a:lnTo>
                <a:lnTo>
                  <a:pt x="12872" y="4648"/>
                </a:lnTo>
                <a:lnTo>
                  <a:pt x="12848" y="4477"/>
                </a:lnTo>
                <a:lnTo>
                  <a:pt x="12799" y="4307"/>
                </a:lnTo>
                <a:lnTo>
                  <a:pt x="12726" y="4161"/>
                </a:lnTo>
                <a:lnTo>
                  <a:pt x="12775" y="4112"/>
                </a:lnTo>
                <a:lnTo>
                  <a:pt x="12799" y="4039"/>
                </a:lnTo>
                <a:lnTo>
                  <a:pt x="12823" y="3966"/>
                </a:lnTo>
                <a:lnTo>
                  <a:pt x="12799" y="3893"/>
                </a:lnTo>
                <a:lnTo>
                  <a:pt x="12750" y="3820"/>
                </a:lnTo>
                <a:lnTo>
                  <a:pt x="12702" y="3772"/>
                </a:lnTo>
                <a:lnTo>
                  <a:pt x="12604" y="3747"/>
                </a:lnTo>
                <a:lnTo>
                  <a:pt x="12531" y="3747"/>
                </a:lnTo>
                <a:lnTo>
                  <a:pt x="12045" y="3869"/>
                </a:lnTo>
                <a:lnTo>
                  <a:pt x="11558" y="3991"/>
                </a:lnTo>
                <a:lnTo>
                  <a:pt x="10585" y="4258"/>
                </a:lnTo>
                <a:lnTo>
                  <a:pt x="8468" y="4794"/>
                </a:lnTo>
                <a:lnTo>
                  <a:pt x="7446" y="5061"/>
                </a:lnTo>
                <a:lnTo>
                  <a:pt x="6959" y="5207"/>
                </a:lnTo>
                <a:lnTo>
                  <a:pt x="6448" y="5378"/>
                </a:lnTo>
                <a:lnTo>
                  <a:pt x="5962" y="5548"/>
                </a:lnTo>
                <a:lnTo>
                  <a:pt x="5499" y="5743"/>
                </a:lnTo>
                <a:lnTo>
                  <a:pt x="5013" y="5986"/>
                </a:lnTo>
                <a:lnTo>
                  <a:pt x="4575" y="6229"/>
                </a:lnTo>
                <a:lnTo>
                  <a:pt x="4526" y="6254"/>
                </a:lnTo>
                <a:lnTo>
                  <a:pt x="4526" y="6302"/>
                </a:lnTo>
                <a:lnTo>
                  <a:pt x="4526" y="6351"/>
                </a:lnTo>
                <a:lnTo>
                  <a:pt x="4550" y="6400"/>
                </a:lnTo>
                <a:lnTo>
                  <a:pt x="4623" y="7130"/>
                </a:lnTo>
                <a:lnTo>
                  <a:pt x="4648" y="7495"/>
                </a:lnTo>
                <a:lnTo>
                  <a:pt x="4648" y="7860"/>
                </a:lnTo>
                <a:lnTo>
                  <a:pt x="4623" y="8736"/>
                </a:lnTo>
                <a:lnTo>
                  <a:pt x="4575" y="9587"/>
                </a:lnTo>
                <a:lnTo>
                  <a:pt x="4575" y="10171"/>
                </a:lnTo>
                <a:lnTo>
                  <a:pt x="4575" y="10779"/>
                </a:lnTo>
                <a:lnTo>
                  <a:pt x="4599" y="11972"/>
                </a:lnTo>
                <a:lnTo>
                  <a:pt x="4623" y="12580"/>
                </a:lnTo>
                <a:lnTo>
                  <a:pt x="4623" y="13164"/>
                </a:lnTo>
                <a:lnTo>
                  <a:pt x="4575" y="13772"/>
                </a:lnTo>
                <a:lnTo>
                  <a:pt x="4526" y="14356"/>
                </a:lnTo>
                <a:lnTo>
                  <a:pt x="4356" y="14600"/>
                </a:lnTo>
                <a:lnTo>
                  <a:pt x="4404" y="14356"/>
                </a:lnTo>
                <a:lnTo>
                  <a:pt x="4404" y="14259"/>
                </a:lnTo>
                <a:lnTo>
                  <a:pt x="4404" y="14137"/>
                </a:lnTo>
                <a:lnTo>
                  <a:pt x="4380" y="14064"/>
                </a:lnTo>
                <a:lnTo>
                  <a:pt x="4307" y="14040"/>
                </a:lnTo>
                <a:lnTo>
                  <a:pt x="4258" y="14064"/>
                </a:lnTo>
                <a:lnTo>
                  <a:pt x="4185" y="14113"/>
                </a:lnTo>
                <a:lnTo>
                  <a:pt x="4088" y="14259"/>
                </a:lnTo>
                <a:lnTo>
                  <a:pt x="4015" y="14429"/>
                </a:lnTo>
                <a:lnTo>
                  <a:pt x="3869" y="14770"/>
                </a:lnTo>
                <a:lnTo>
                  <a:pt x="3723" y="15038"/>
                </a:lnTo>
                <a:lnTo>
                  <a:pt x="3674" y="15184"/>
                </a:lnTo>
                <a:lnTo>
                  <a:pt x="3626" y="15305"/>
                </a:lnTo>
                <a:lnTo>
                  <a:pt x="3285" y="15451"/>
                </a:lnTo>
                <a:lnTo>
                  <a:pt x="3407" y="15159"/>
                </a:lnTo>
                <a:lnTo>
                  <a:pt x="3601" y="14770"/>
                </a:lnTo>
                <a:lnTo>
                  <a:pt x="3674" y="14551"/>
                </a:lnTo>
                <a:lnTo>
                  <a:pt x="3699" y="14429"/>
                </a:lnTo>
                <a:lnTo>
                  <a:pt x="3699" y="14332"/>
                </a:lnTo>
                <a:lnTo>
                  <a:pt x="3699" y="14283"/>
                </a:lnTo>
                <a:lnTo>
                  <a:pt x="3650" y="14259"/>
                </a:lnTo>
                <a:lnTo>
                  <a:pt x="3601" y="14235"/>
                </a:lnTo>
                <a:lnTo>
                  <a:pt x="3577" y="14259"/>
                </a:lnTo>
                <a:lnTo>
                  <a:pt x="3407" y="14429"/>
                </a:lnTo>
                <a:lnTo>
                  <a:pt x="3261" y="14648"/>
                </a:lnTo>
                <a:lnTo>
                  <a:pt x="3017" y="15062"/>
                </a:lnTo>
                <a:lnTo>
                  <a:pt x="2847" y="15330"/>
                </a:lnTo>
                <a:lnTo>
                  <a:pt x="2798" y="15476"/>
                </a:lnTo>
                <a:lnTo>
                  <a:pt x="2750" y="15622"/>
                </a:lnTo>
                <a:lnTo>
                  <a:pt x="2531" y="15670"/>
                </a:lnTo>
                <a:lnTo>
                  <a:pt x="2531" y="15670"/>
                </a:lnTo>
                <a:lnTo>
                  <a:pt x="2628" y="15403"/>
                </a:lnTo>
                <a:lnTo>
                  <a:pt x="2725" y="15159"/>
                </a:lnTo>
                <a:lnTo>
                  <a:pt x="2798" y="14965"/>
                </a:lnTo>
                <a:lnTo>
                  <a:pt x="2871" y="14770"/>
                </a:lnTo>
                <a:lnTo>
                  <a:pt x="2896" y="14551"/>
                </a:lnTo>
                <a:lnTo>
                  <a:pt x="2871" y="14454"/>
                </a:lnTo>
                <a:lnTo>
                  <a:pt x="2847" y="14356"/>
                </a:lnTo>
                <a:lnTo>
                  <a:pt x="2823" y="14332"/>
                </a:lnTo>
                <a:lnTo>
                  <a:pt x="2798" y="14332"/>
                </a:lnTo>
                <a:lnTo>
                  <a:pt x="2701" y="14502"/>
                </a:lnTo>
                <a:lnTo>
                  <a:pt x="2604" y="14673"/>
                </a:lnTo>
                <a:lnTo>
                  <a:pt x="2433" y="15038"/>
                </a:lnTo>
                <a:lnTo>
                  <a:pt x="2239" y="15354"/>
                </a:lnTo>
                <a:lnTo>
                  <a:pt x="2141" y="15549"/>
                </a:lnTo>
                <a:lnTo>
                  <a:pt x="2093" y="15719"/>
                </a:lnTo>
                <a:lnTo>
                  <a:pt x="1801" y="15695"/>
                </a:lnTo>
                <a:lnTo>
                  <a:pt x="2117" y="15062"/>
                </a:lnTo>
                <a:lnTo>
                  <a:pt x="2263" y="14746"/>
                </a:lnTo>
                <a:lnTo>
                  <a:pt x="2312" y="14575"/>
                </a:lnTo>
                <a:lnTo>
                  <a:pt x="2336" y="14405"/>
                </a:lnTo>
                <a:lnTo>
                  <a:pt x="2336" y="14381"/>
                </a:lnTo>
                <a:lnTo>
                  <a:pt x="2312" y="14356"/>
                </a:lnTo>
                <a:lnTo>
                  <a:pt x="2263" y="14356"/>
                </a:lnTo>
                <a:lnTo>
                  <a:pt x="1995" y="14648"/>
                </a:lnTo>
                <a:lnTo>
                  <a:pt x="1752" y="14940"/>
                </a:lnTo>
                <a:lnTo>
                  <a:pt x="1533" y="15281"/>
                </a:lnTo>
                <a:lnTo>
                  <a:pt x="1363" y="15622"/>
                </a:lnTo>
                <a:lnTo>
                  <a:pt x="1119" y="15524"/>
                </a:lnTo>
                <a:lnTo>
                  <a:pt x="1144" y="15354"/>
                </a:lnTo>
                <a:lnTo>
                  <a:pt x="1192" y="15208"/>
                </a:lnTo>
                <a:lnTo>
                  <a:pt x="1363" y="14916"/>
                </a:lnTo>
                <a:lnTo>
                  <a:pt x="1582" y="14551"/>
                </a:lnTo>
                <a:lnTo>
                  <a:pt x="1679" y="14356"/>
                </a:lnTo>
                <a:lnTo>
                  <a:pt x="1776" y="14137"/>
                </a:lnTo>
                <a:lnTo>
                  <a:pt x="1776" y="14113"/>
                </a:lnTo>
                <a:lnTo>
                  <a:pt x="1752" y="14089"/>
                </a:lnTo>
                <a:lnTo>
                  <a:pt x="1679" y="14089"/>
                </a:lnTo>
                <a:lnTo>
                  <a:pt x="1460" y="14308"/>
                </a:lnTo>
                <a:lnTo>
                  <a:pt x="1265" y="14502"/>
                </a:lnTo>
                <a:lnTo>
                  <a:pt x="1071" y="14746"/>
                </a:lnTo>
                <a:lnTo>
                  <a:pt x="925" y="14989"/>
                </a:lnTo>
                <a:lnTo>
                  <a:pt x="852" y="15111"/>
                </a:lnTo>
                <a:lnTo>
                  <a:pt x="779" y="15257"/>
                </a:lnTo>
                <a:lnTo>
                  <a:pt x="681" y="15159"/>
                </a:lnTo>
                <a:lnTo>
                  <a:pt x="633" y="15062"/>
                </a:lnTo>
                <a:lnTo>
                  <a:pt x="657" y="14989"/>
                </a:lnTo>
                <a:lnTo>
                  <a:pt x="681" y="14916"/>
                </a:lnTo>
                <a:lnTo>
                  <a:pt x="657" y="14867"/>
                </a:lnTo>
                <a:lnTo>
                  <a:pt x="827" y="14624"/>
                </a:lnTo>
                <a:lnTo>
                  <a:pt x="925" y="14502"/>
                </a:lnTo>
                <a:lnTo>
                  <a:pt x="998" y="14356"/>
                </a:lnTo>
                <a:lnTo>
                  <a:pt x="998" y="14332"/>
                </a:lnTo>
                <a:lnTo>
                  <a:pt x="1022" y="14308"/>
                </a:lnTo>
                <a:lnTo>
                  <a:pt x="998" y="14308"/>
                </a:lnTo>
                <a:lnTo>
                  <a:pt x="998" y="14235"/>
                </a:lnTo>
                <a:lnTo>
                  <a:pt x="973" y="14186"/>
                </a:lnTo>
                <a:lnTo>
                  <a:pt x="900" y="14137"/>
                </a:lnTo>
                <a:lnTo>
                  <a:pt x="827" y="14162"/>
                </a:lnTo>
                <a:lnTo>
                  <a:pt x="681" y="14259"/>
                </a:lnTo>
                <a:lnTo>
                  <a:pt x="535" y="14381"/>
                </a:lnTo>
                <a:lnTo>
                  <a:pt x="535" y="14381"/>
                </a:lnTo>
                <a:lnTo>
                  <a:pt x="560" y="14235"/>
                </a:lnTo>
                <a:lnTo>
                  <a:pt x="633" y="14113"/>
                </a:lnTo>
                <a:lnTo>
                  <a:pt x="681" y="13967"/>
                </a:lnTo>
                <a:lnTo>
                  <a:pt x="779" y="13845"/>
                </a:lnTo>
                <a:lnTo>
                  <a:pt x="973" y="13602"/>
                </a:lnTo>
                <a:lnTo>
                  <a:pt x="1217" y="13407"/>
                </a:lnTo>
                <a:lnTo>
                  <a:pt x="1460" y="13286"/>
                </a:lnTo>
                <a:lnTo>
                  <a:pt x="1703" y="13164"/>
                </a:lnTo>
                <a:lnTo>
                  <a:pt x="1971" y="13091"/>
                </a:lnTo>
                <a:lnTo>
                  <a:pt x="2214" y="13042"/>
                </a:lnTo>
                <a:lnTo>
                  <a:pt x="2750" y="12945"/>
                </a:lnTo>
                <a:lnTo>
                  <a:pt x="3285" y="12823"/>
                </a:lnTo>
                <a:lnTo>
                  <a:pt x="3358" y="12872"/>
                </a:lnTo>
                <a:lnTo>
                  <a:pt x="3431" y="12872"/>
                </a:lnTo>
                <a:lnTo>
                  <a:pt x="3504" y="12848"/>
                </a:lnTo>
                <a:lnTo>
                  <a:pt x="3504" y="12799"/>
                </a:lnTo>
                <a:lnTo>
                  <a:pt x="3528" y="12750"/>
                </a:lnTo>
                <a:lnTo>
                  <a:pt x="3577" y="12702"/>
                </a:lnTo>
                <a:lnTo>
                  <a:pt x="3601" y="12629"/>
                </a:lnTo>
                <a:lnTo>
                  <a:pt x="3601" y="12531"/>
                </a:lnTo>
                <a:lnTo>
                  <a:pt x="3553" y="12483"/>
                </a:lnTo>
                <a:lnTo>
                  <a:pt x="3577" y="11923"/>
                </a:lnTo>
                <a:lnTo>
                  <a:pt x="3577" y="11388"/>
                </a:lnTo>
                <a:lnTo>
                  <a:pt x="3577" y="10293"/>
                </a:lnTo>
                <a:lnTo>
                  <a:pt x="3626" y="7811"/>
                </a:lnTo>
                <a:lnTo>
                  <a:pt x="3626" y="3480"/>
                </a:lnTo>
                <a:lnTo>
                  <a:pt x="3820" y="3528"/>
                </a:lnTo>
                <a:lnTo>
                  <a:pt x="4039" y="3528"/>
                </a:lnTo>
                <a:lnTo>
                  <a:pt x="4258" y="3480"/>
                </a:lnTo>
                <a:lnTo>
                  <a:pt x="4502" y="3431"/>
                </a:lnTo>
                <a:lnTo>
                  <a:pt x="4940" y="3285"/>
                </a:lnTo>
                <a:lnTo>
                  <a:pt x="5305" y="3139"/>
                </a:lnTo>
                <a:lnTo>
                  <a:pt x="5937" y="2896"/>
                </a:lnTo>
                <a:lnTo>
                  <a:pt x="6570" y="2628"/>
                </a:lnTo>
                <a:lnTo>
                  <a:pt x="7203" y="2385"/>
                </a:lnTo>
                <a:lnTo>
                  <a:pt x="7859" y="2141"/>
                </a:lnTo>
                <a:lnTo>
                  <a:pt x="8638" y="1898"/>
                </a:lnTo>
                <a:lnTo>
                  <a:pt x="9441" y="1679"/>
                </a:lnTo>
                <a:lnTo>
                  <a:pt x="11047" y="1290"/>
                </a:lnTo>
                <a:lnTo>
                  <a:pt x="12410" y="974"/>
                </a:lnTo>
                <a:lnTo>
                  <a:pt x="13067" y="803"/>
                </a:lnTo>
                <a:lnTo>
                  <a:pt x="13724" y="584"/>
                </a:lnTo>
                <a:close/>
                <a:moveTo>
                  <a:pt x="13845" y="0"/>
                </a:moveTo>
                <a:lnTo>
                  <a:pt x="13529" y="146"/>
                </a:lnTo>
                <a:lnTo>
                  <a:pt x="13188" y="244"/>
                </a:lnTo>
                <a:lnTo>
                  <a:pt x="12507" y="438"/>
                </a:lnTo>
                <a:lnTo>
                  <a:pt x="11120" y="779"/>
                </a:lnTo>
                <a:lnTo>
                  <a:pt x="9490" y="1168"/>
                </a:lnTo>
                <a:lnTo>
                  <a:pt x="8687" y="1387"/>
                </a:lnTo>
                <a:lnTo>
                  <a:pt x="7908" y="1630"/>
                </a:lnTo>
                <a:lnTo>
                  <a:pt x="7276" y="1849"/>
                </a:lnTo>
                <a:lnTo>
                  <a:pt x="6667" y="2093"/>
                </a:lnTo>
                <a:lnTo>
                  <a:pt x="5451" y="2579"/>
                </a:lnTo>
                <a:lnTo>
                  <a:pt x="4867" y="2798"/>
                </a:lnTo>
                <a:lnTo>
                  <a:pt x="4283" y="2993"/>
                </a:lnTo>
                <a:lnTo>
                  <a:pt x="3893" y="3066"/>
                </a:lnTo>
                <a:lnTo>
                  <a:pt x="3699" y="3115"/>
                </a:lnTo>
                <a:lnTo>
                  <a:pt x="3504" y="3188"/>
                </a:lnTo>
                <a:lnTo>
                  <a:pt x="3382" y="3163"/>
                </a:lnTo>
                <a:lnTo>
                  <a:pt x="3285" y="3188"/>
                </a:lnTo>
                <a:lnTo>
                  <a:pt x="3236" y="3212"/>
                </a:lnTo>
                <a:lnTo>
                  <a:pt x="3188" y="3261"/>
                </a:lnTo>
                <a:lnTo>
                  <a:pt x="3163" y="3309"/>
                </a:lnTo>
                <a:lnTo>
                  <a:pt x="3163" y="3382"/>
                </a:lnTo>
                <a:lnTo>
                  <a:pt x="3163" y="7616"/>
                </a:lnTo>
                <a:lnTo>
                  <a:pt x="3212" y="10098"/>
                </a:lnTo>
                <a:lnTo>
                  <a:pt x="3212" y="11242"/>
                </a:lnTo>
                <a:lnTo>
                  <a:pt x="3212" y="11801"/>
                </a:lnTo>
                <a:lnTo>
                  <a:pt x="3236" y="12385"/>
                </a:lnTo>
                <a:lnTo>
                  <a:pt x="3236" y="12385"/>
                </a:lnTo>
                <a:lnTo>
                  <a:pt x="2920" y="12361"/>
                </a:lnTo>
                <a:lnTo>
                  <a:pt x="2579" y="12385"/>
                </a:lnTo>
                <a:lnTo>
                  <a:pt x="2239" y="12458"/>
                </a:lnTo>
                <a:lnTo>
                  <a:pt x="1898" y="12556"/>
                </a:lnTo>
                <a:lnTo>
                  <a:pt x="1557" y="12677"/>
                </a:lnTo>
                <a:lnTo>
                  <a:pt x="1265" y="12799"/>
                </a:lnTo>
                <a:lnTo>
                  <a:pt x="973" y="12969"/>
                </a:lnTo>
                <a:lnTo>
                  <a:pt x="730" y="13140"/>
                </a:lnTo>
                <a:lnTo>
                  <a:pt x="584" y="13261"/>
                </a:lnTo>
                <a:lnTo>
                  <a:pt x="487" y="13383"/>
                </a:lnTo>
                <a:lnTo>
                  <a:pt x="365" y="13505"/>
                </a:lnTo>
                <a:lnTo>
                  <a:pt x="268" y="13651"/>
                </a:lnTo>
                <a:lnTo>
                  <a:pt x="195" y="13797"/>
                </a:lnTo>
                <a:lnTo>
                  <a:pt x="122" y="13967"/>
                </a:lnTo>
                <a:lnTo>
                  <a:pt x="73" y="14113"/>
                </a:lnTo>
                <a:lnTo>
                  <a:pt x="24" y="14283"/>
                </a:lnTo>
                <a:lnTo>
                  <a:pt x="24" y="14454"/>
                </a:lnTo>
                <a:lnTo>
                  <a:pt x="0" y="14624"/>
                </a:lnTo>
                <a:lnTo>
                  <a:pt x="24" y="14794"/>
                </a:lnTo>
                <a:lnTo>
                  <a:pt x="49" y="14940"/>
                </a:lnTo>
                <a:lnTo>
                  <a:pt x="97" y="15111"/>
                </a:lnTo>
                <a:lnTo>
                  <a:pt x="170" y="15257"/>
                </a:lnTo>
                <a:lnTo>
                  <a:pt x="268" y="15427"/>
                </a:lnTo>
                <a:lnTo>
                  <a:pt x="365" y="15573"/>
                </a:lnTo>
                <a:lnTo>
                  <a:pt x="487" y="15695"/>
                </a:lnTo>
                <a:lnTo>
                  <a:pt x="608" y="15792"/>
                </a:lnTo>
                <a:lnTo>
                  <a:pt x="876" y="15962"/>
                </a:lnTo>
                <a:lnTo>
                  <a:pt x="1144" y="16084"/>
                </a:lnTo>
                <a:lnTo>
                  <a:pt x="1460" y="16157"/>
                </a:lnTo>
                <a:lnTo>
                  <a:pt x="1776" y="16206"/>
                </a:lnTo>
                <a:lnTo>
                  <a:pt x="2093" y="16206"/>
                </a:lnTo>
                <a:lnTo>
                  <a:pt x="2409" y="16181"/>
                </a:lnTo>
                <a:lnTo>
                  <a:pt x="2725" y="16157"/>
                </a:lnTo>
                <a:lnTo>
                  <a:pt x="3042" y="16084"/>
                </a:lnTo>
                <a:lnTo>
                  <a:pt x="3358" y="15987"/>
                </a:lnTo>
                <a:lnTo>
                  <a:pt x="3699" y="15841"/>
                </a:lnTo>
                <a:lnTo>
                  <a:pt x="4015" y="15646"/>
                </a:lnTo>
                <a:lnTo>
                  <a:pt x="4307" y="15451"/>
                </a:lnTo>
                <a:lnTo>
                  <a:pt x="4550" y="15208"/>
                </a:lnTo>
                <a:lnTo>
                  <a:pt x="4672" y="15062"/>
                </a:lnTo>
                <a:lnTo>
                  <a:pt x="4769" y="14916"/>
                </a:lnTo>
                <a:lnTo>
                  <a:pt x="4842" y="14770"/>
                </a:lnTo>
                <a:lnTo>
                  <a:pt x="4891" y="14624"/>
                </a:lnTo>
                <a:lnTo>
                  <a:pt x="4940" y="14527"/>
                </a:lnTo>
                <a:lnTo>
                  <a:pt x="5013" y="14259"/>
                </a:lnTo>
                <a:lnTo>
                  <a:pt x="5061" y="13967"/>
                </a:lnTo>
                <a:lnTo>
                  <a:pt x="5086" y="13675"/>
                </a:lnTo>
                <a:lnTo>
                  <a:pt x="5110" y="13359"/>
                </a:lnTo>
                <a:lnTo>
                  <a:pt x="5086" y="12750"/>
                </a:lnTo>
                <a:lnTo>
                  <a:pt x="5061" y="12166"/>
                </a:lnTo>
                <a:lnTo>
                  <a:pt x="5037" y="10877"/>
                </a:lnTo>
                <a:lnTo>
                  <a:pt x="5037" y="9587"/>
                </a:lnTo>
                <a:lnTo>
                  <a:pt x="5061" y="9125"/>
                </a:lnTo>
                <a:lnTo>
                  <a:pt x="5086" y="8663"/>
                </a:lnTo>
                <a:lnTo>
                  <a:pt x="5110" y="8200"/>
                </a:lnTo>
                <a:lnTo>
                  <a:pt x="5110" y="7738"/>
                </a:lnTo>
                <a:lnTo>
                  <a:pt x="5110" y="7397"/>
                </a:lnTo>
                <a:lnTo>
                  <a:pt x="5086" y="7057"/>
                </a:lnTo>
                <a:lnTo>
                  <a:pt x="5013" y="6740"/>
                </a:lnTo>
                <a:lnTo>
                  <a:pt x="4964" y="6594"/>
                </a:lnTo>
                <a:lnTo>
                  <a:pt x="4891" y="6448"/>
                </a:lnTo>
                <a:lnTo>
                  <a:pt x="5013" y="6424"/>
                </a:lnTo>
                <a:lnTo>
                  <a:pt x="5110" y="6375"/>
                </a:lnTo>
                <a:lnTo>
                  <a:pt x="5402" y="6254"/>
                </a:lnTo>
                <a:lnTo>
                  <a:pt x="5718" y="6132"/>
                </a:lnTo>
                <a:lnTo>
                  <a:pt x="6327" y="5913"/>
                </a:lnTo>
                <a:lnTo>
                  <a:pt x="7373" y="5597"/>
                </a:lnTo>
                <a:lnTo>
                  <a:pt x="8419" y="5305"/>
                </a:lnTo>
                <a:lnTo>
                  <a:pt x="9490" y="5037"/>
                </a:lnTo>
                <a:lnTo>
                  <a:pt x="10560" y="4769"/>
                </a:lnTo>
                <a:lnTo>
                  <a:pt x="11509" y="4550"/>
                </a:lnTo>
                <a:lnTo>
                  <a:pt x="11996" y="4429"/>
                </a:lnTo>
                <a:lnTo>
                  <a:pt x="12458" y="4283"/>
                </a:lnTo>
                <a:lnTo>
                  <a:pt x="12410" y="4429"/>
                </a:lnTo>
                <a:lnTo>
                  <a:pt x="12385" y="4599"/>
                </a:lnTo>
                <a:lnTo>
                  <a:pt x="12385" y="4940"/>
                </a:lnTo>
                <a:lnTo>
                  <a:pt x="12410" y="5548"/>
                </a:lnTo>
                <a:lnTo>
                  <a:pt x="12410" y="6448"/>
                </a:lnTo>
                <a:lnTo>
                  <a:pt x="12410" y="6886"/>
                </a:lnTo>
                <a:lnTo>
                  <a:pt x="12361" y="7349"/>
                </a:lnTo>
                <a:lnTo>
                  <a:pt x="12288" y="8176"/>
                </a:lnTo>
                <a:lnTo>
                  <a:pt x="12215" y="9003"/>
                </a:lnTo>
                <a:lnTo>
                  <a:pt x="12191" y="9538"/>
                </a:lnTo>
                <a:lnTo>
                  <a:pt x="12191" y="9806"/>
                </a:lnTo>
                <a:lnTo>
                  <a:pt x="12239" y="10074"/>
                </a:lnTo>
                <a:lnTo>
                  <a:pt x="11923" y="10098"/>
                </a:lnTo>
                <a:lnTo>
                  <a:pt x="11582" y="10147"/>
                </a:lnTo>
                <a:lnTo>
                  <a:pt x="10925" y="10268"/>
                </a:lnTo>
                <a:lnTo>
                  <a:pt x="10560" y="10366"/>
                </a:lnTo>
                <a:lnTo>
                  <a:pt x="10390" y="10439"/>
                </a:lnTo>
                <a:lnTo>
                  <a:pt x="10244" y="10512"/>
                </a:lnTo>
                <a:lnTo>
                  <a:pt x="10074" y="10585"/>
                </a:lnTo>
                <a:lnTo>
                  <a:pt x="9928" y="10706"/>
                </a:lnTo>
                <a:lnTo>
                  <a:pt x="9782" y="10828"/>
                </a:lnTo>
                <a:lnTo>
                  <a:pt x="9660" y="10950"/>
                </a:lnTo>
                <a:lnTo>
                  <a:pt x="9490" y="11217"/>
                </a:lnTo>
                <a:lnTo>
                  <a:pt x="9368" y="11485"/>
                </a:lnTo>
                <a:lnTo>
                  <a:pt x="9295" y="11801"/>
                </a:lnTo>
                <a:lnTo>
                  <a:pt x="9246" y="12093"/>
                </a:lnTo>
                <a:lnTo>
                  <a:pt x="9271" y="12239"/>
                </a:lnTo>
                <a:lnTo>
                  <a:pt x="9295" y="12410"/>
                </a:lnTo>
                <a:lnTo>
                  <a:pt x="9319" y="12531"/>
                </a:lnTo>
                <a:lnTo>
                  <a:pt x="9392" y="12677"/>
                </a:lnTo>
                <a:lnTo>
                  <a:pt x="9441" y="12823"/>
                </a:lnTo>
                <a:lnTo>
                  <a:pt x="9538" y="12945"/>
                </a:lnTo>
                <a:lnTo>
                  <a:pt x="9636" y="13067"/>
                </a:lnTo>
                <a:lnTo>
                  <a:pt x="9757" y="13164"/>
                </a:lnTo>
                <a:lnTo>
                  <a:pt x="10001" y="13334"/>
                </a:lnTo>
                <a:lnTo>
                  <a:pt x="10244" y="13432"/>
                </a:lnTo>
                <a:lnTo>
                  <a:pt x="10293" y="13505"/>
                </a:lnTo>
                <a:lnTo>
                  <a:pt x="10341" y="13529"/>
                </a:lnTo>
                <a:lnTo>
                  <a:pt x="10390" y="13529"/>
                </a:lnTo>
                <a:lnTo>
                  <a:pt x="10463" y="13505"/>
                </a:lnTo>
                <a:lnTo>
                  <a:pt x="10779" y="13578"/>
                </a:lnTo>
                <a:lnTo>
                  <a:pt x="11096" y="13626"/>
                </a:lnTo>
                <a:lnTo>
                  <a:pt x="11655" y="13626"/>
                </a:lnTo>
                <a:lnTo>
                  <a:pt x="12093" y="13578"/>
                </a:lnTo>
                <a:lnTo>
                  <a:pt x="12288" y="13529"/>
                </a:lnTo>
                <a:lnTo>
                  <a:pt x="12483" y="13480"/>
                </a:lnTo>
                <a:lnTo>
                  <a:pt x="12653" y="13432"/>
                </a:lnTo>
                <a:lnTo>
                  <a:pt x="12848" y="13359"/>
                </a:lnTo>
                <a:lnTo>
                  <a:pt x="13018" y="13261"/>
                </a:lnTo>
                <a:lnTo>
                  <a:pt x="13164" y="13164"/>
                </a:lnTo>
                <a:lnTo>
                  <a:pt x="13334" y="13042"/>
                </a:lnTo>
                <a:lnTo>
                  <a:pt x="13480" y="12921"/>
                </a:lnTo>
                <a:lnTo>
                  <a:pt x="13602" y="12775"/>
                </a:lnTo>
                <a:lnTo>
                  <a:pt x="13724" y="12629"/>
                </a:lnTo>
                <a:lnTo>
                  <a:pt x="13845" y="12483"/>
                </a:lnTo>
                <a:lnTo>
                  <a:pt x="13943" y="12312"/>
                </a:lnTo>
                <a:lnTo>
                  <a:pt x="14040" y="12142"/>
                </a:lnTo>
                <a:lnTo>
                  <a:pt x="14113" y="11947"/>
                </a:lnTo>
                <a:lnTo>
                  <a:pt x="14162" y="11753"/>
                </a:lnTo>
                <a:lnTo>
                  <a:pt x="14210" y="11558"/>
                </a:lnTo>
                <a:lnTo>
                  <a:pt x="14210" y="11485"/>
                </a:lnTo>
                <a:lnTo>
                  <a:pt x="14186" y="11412"/>
                </a:lnTo>
                <a:lnTo>
                  <a:pt x="14235" y="11120"/>
                </a:lnTo>
                <a:lnTo>
                  <a:pt x="14283" y="10852"/>
                </a:lnTo>
                <a:lnTo>
                  <a:pt x="14308" y="10268"/>
                </a:lnTo>
                <a:lnTo>
                  <a:pt x="14332" y="9684"/>
                </a:lnTo>
                <a:lnTo>
                  <a:pt x="14356" y="9125"/>
                </a:lnTo>
                <a:lnTo>
                  <a:pt x="14405" y="8298"/>
                </a:lnTo>
                <a:lnTo>
                  <a:pt x="14429" y="7470"/>
                </a:lnTo>
                <a:lnTo>
                  <a:pt x="14429" y="6643"/>
                </a:lnTo>
                <a:lnTo>
                  <a:pt x="14405" y="5791"/>
                </a:lnTo>
                <a:lnTo>
                  <a:pt x="14356" y="5013"/>
                </a:lnTo>
                <a:lnTo>
                  <a:pt x="14283" y="4234"/>
                </a:lnTo>
                <a:lnTo>
                  <a:pt x="14235" y="3455"/>
                </a:lnTo>
                <a:lnTo>
                  <a:pt x="14186" y="2677"/>
                </a:lnTo>
                <a:lnTo>
                  <a:pt x="14186" y="2093"/>
                </a:lnTo>
                <a:lnTo>
                  <a:pt x="14186" y="1509"/>
                </a:lnTo>
                <a:lnTo>
                  <a:pt x="14186" y="901"/>
                </a:lnTo>
                <a:lnTo>
                  <a:pt x="14162" y="609"/>
                </a:lnTo>
                <a:lnTo>
                  <a:pt x="14137" y="317"/>
                </a:lnTo>
                <a:lnTo>
                  <a:pt x="14162" y="244"/>
                </a:lnTo>
                <a:lnTo>
                  <a:pt x="14137" y="171"/>
                </a:lnTo>
                <a:lnTo>
                  <a:pt x="14113" y="122"/>
                </a:lnTo>
                <a:lnTo>
                  <a:pt x="14089" y="73"/>
                </a:lnTo>
                <a:lnTo>
                  <a:pt x="14040" y="25"/>
                </a:lnTo>
                <a:lnTo>
                  <a:pt x="1399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7" name="Google Shape;937;p38"/>
          <p:cNvSpPr/>
          <p:nvPr/>
        </p:nvSpPr>
        <p:spPr>
          <a:xfrm>
            <a:off x="2678363" y="327801"/>
            <a:ext cx="268576" cy="357373"/>
          </a:xfrm>
          <a:custGeom>
            <a:avLst/>
            <a:gdLst/>
            <a:ahLst/>
            <a:cxnLst/>
            <a:rect l="l" t="t" r="r" b="b"/>
            <a:pathLst>
              <a:path w="12289" h="16352" extrusionOk="0">
                <a:moveTo>
                  <a:pt x="6303" y="3991"/>
                </a:moveTo>
                <a:lnTo>
                  <a:pt x="6546" y="4015"/>
                </a:lnTo>
                <a:lnTo>
                  <a:pt x="6789" y="4064"/>
                </a:lnTo>
                <a:lnTo>
                  <a:pt x="7008" y="4137"/>
                </a:lnTo>
                <a:lnTo>
                  <a:pt x="7252" y="4234"/>
                </a:lnTo>
                <a:lnTo>
                  <a:pt x="7446" y="4356"/>
                </a:lnTo>
                <a:lnTo>
                  <a:pt x="7665" y="4502"/>
                </a:lnTo>
                <a:lnTo>
                  <a:pt x="7836" y="4672"/>
                </a:lnTo>
                <a:lnTo>
                  <a:pt x="8030" y="4842"/>
                </a:lnTo>
                <a:lnTo>
                  <a:pt x="8176" y="5037"/>
                </a:lnTo>
                <a:lnTo>
                  <a:pt x="8322" y="5256"/>
                </a:lnTo>
                <a:lnTo>
                  <a:pt x="8468" y="5475"/>
                </a:lnTo>
                <a:lnTo>
                  <a:pt x="8566" y="5718"/>
                </a:lnTo>
                <a:lnTo>
                  <a:pt x="8639" y="5986"/>
                </a:lnTo>
                <a:lnTo>
                  <a:pt x="8712" y="6229"/>
                </a:lnTo>
                <a:lnTo>
                  <a:pt x="8736" y="6473"/>
                </a:lnTo>
                <a:lnTo>
                  <a:pt x="8712" y="6716"/>
                </a:lnTo>
                <a:lnTo>
                  <a:pt x="8687" y="6959"/>
                </a:lnTo>
                <a:lnTo>
                  <a:pt x="8639" y="7178"/>
                </a:lnTo>
                <a:lnTo>
                  <a:pt x="8541" y="7397"/>
                </a:lnTo>
                <a:lnTo>
                  <a:pt x="8444" y="7592"/>
                </a:lnTo>
                <a:lnTo>
                  <a:pt x="8322" y="7787"/>
                </a:lnTo>
                <a:lnTo>
                  <a:pt x="8152" y="7981"/>
                </a:lnTo>
                <a:lnTo>
                  <a:pt x="7982" y="8152"/>
                </a:lnTo>
                <a:lnTo>
                  <a:pt x="7811" y="8298"/>
                </a:lnTo>
                <a:lnTo>
                  <a:pt x="7592" y="8419"/>
                </a:lnTo>
                <a:lnTo>
                  <a:pt x="7373" y="8517"/>
                </a:lnTo>
                <a:lnTo>
                  <a:pt x="7130" y="8614"/>
                </a:lnTo>
                <a:lnTo>
                  <a:pt x="6887" y="8687"/>
                </a:lnTo>
                <a:lnTo>
                  <a:pt x="6668" y="8711"/>
                </a:lnTo>
                <a:lnTo>
                  <a:pt x="6424" y="8736"/>
                </a:lnTo>
                <a:lnTo>
                  <a:pt x="6205" y="8736"/>
                </a:lnTo>
                <a:lnTo>
                  <a:pt x="5986" y="8711"/>
                </a:lnTo>
                <a:lnTo>
                  <a:pt x="5743" y="8663"/>
                </a:lnTo>
                <a:lnTo>
                  <a:pt x="5524" y="8614"/>
                </a:lnTo>
                <a:lnTo>
                  <a:pt x="5305" y="8541"/>
                </a:lnTo>
                <a:lnTo>
                  <a:pt x="5110" y="8444"/>
                </a:lnTo>
                <a:lnTo>
                  <a:pt x="4891" y="8346"/>
                </a:lnTo>
                <a:lnTo>
                  <a:pt x="4697" y="8225"/>
                </a:lnTo>
                <a:lnTo>
                  <a:pt x="4502" y="8103"/>
                </a:lnTo>
                <a:lnTo>
                  <a:pt x="4332" y="7957"/>
                </a:lnTo>
                <a:lnTo>
                  <a:pt x="4186" y="7787"/>
                </a:lnTo>
                <a:lnTo>
                  <a:pt x="4015" y="7616"/>
                </a:lnTo>
                <a:lnTo>
                  <a:pt x="3894" y="7446"/>
                </a:lnTo>
                <a:lnTo>
                  <a:pt x="3772" y="7251"/>
                </a:lnTo>
                <a:lnTo>
                  <a:pt x="3723" y="7105"/>
                </a:lnTo>
                <a:lnTo>
                  <a:pt x="3650" y="6935"/>
                </a:lnTo>
                <a:lnTo>
                  <a:pt x="3602" y="6643"/>
                </a:lnTo>
                <a:lnTo>
                  <a:pt x="3577" y="6327"/>
                </a:lnTo>
                <a:lnTo>
                  <a:pt x="3602" y="6010"/>
                </a:lnTo>
                <a:lnTo>
                  <a:pt x="3699" y="5718"/>
                </a:lnTo>
                <a:lnTo>
                  <a:pt x="3821" y="5426"/>
                </a:lnTo>
                <a:lnTo>
                  <a:pt x="3967" y="5134"/>
                </a:lnTo>
                <a:lnTo>
                  <a:pt x="4161" y="4891"/>
                </a:lnTo>
                <a:lnTo>
                  <a:pt x="4332" y="4696"/>
                </a:lnTo>
                <a:lnTo>
                  <a:pt x="4551" y="4502"/>
                </a:lnTo>
                <a:lnTo>
                  <a:pt x="4794" y="4356"/>
                </a:lnTo>
                <a:lnTo>
                  <a:pt x="5037" y="4210"/>
                </a:lnTo>
                <a:lnTo>
                  <a:pt x="5062" y="4210"/>
                </a:lnTo>
                <a:lnTo>
                  <a:pt x="5110" y="4234"/>
                </a:lnTo>
                <a:lnTo>
                  <a:pt x="5232" y="4234"/>
                </a:lnTo>
                <a:lnTo>
                  <a:pt x="5305" y="4210"/>
                </a:lnTo>
                <a:lnTo>
                  <a:pt x="5548" y="4112"/>
                </a:lnTo>
                <a:lnTo>
                  <a:pt x="5816" y="4039"/>
                </a:lnTo>
                <a:lnTo>
                  <a:pt x="6059" y="4015"/>
                </a:lnTo>
                <a:lnTo>
                  <a:pt x="6303" y="3991"/>
                </a:lnTo>
                <a:close/>
                <a:moveTo>
                  <a:pt x="6254" y="3480"/>
                </a:moveTo>
                <a:lnTo>
                  <a:pt x="5986" y="3504"/>
                </a:lnTo>
                <a:lnTo>
                  <a:pt x="5694" y="3553"/>
                </a:lnTo>
                <a:lnTo>
                  <a:pt x="5427" y="3626"/>
                </a:lnTo>
                <a:lnTo>
                  <a:pt x="5305" y="3650"/>
                </a:lnTo>
                <a:lnTo>
                  <a:pt x="5183" y="3699"/>
                </a:lnTo>
                <a:lnTo>
                  <a:pt x="4916" y="3796"/>
                </a:lnTo>
                <a:lnTo>
                  <a:pt x="4599" y="3966"/>
                </a:lnTo>
                <a:lnTo>
                  <a:pt x="4283" y="4161"/>
                </a:lnTo>
                <a:lnTo>
                  <a:pt x="3991" y="4404"/>
                </a:lnTo>
                <a:lnTo>
                  <a:pt x="3748" y="4672"/>
                </a:lnTo>
                <a:lnTo>
                  <a:pt x="3529" y="4940"/>
                </a:lnTo>
                <a:lnTo>
                  <a:pt x="3359" y="5232"/>
                </a:lnTo>
                <a:lnTo>
                  <a:pt x="3237" y="5572"/>
                </a:lnTo>
                <a:lnTo>
                  <a:pt x="3164" y="5889"/>
                </a:lnTo>
                <a:lnTo>
                  <a:pt x="3115" y="6229"/>
                </a:lnTo>
                <a:lnTo>
                  <a:pt x="3140" y="6570"/>
                </a:lnTo>
                <a:lnTo>
                  <a:pt x="3188" y="6911"/>
                </a:lnTo>
                <a:lnTo>
                  <a:pt x="3261" y="7251"/>
                </a:lnTo>
                <a:lnTo>
                  <a:pt x="3383" y="7495"/>
                </a:lnTo>
                <a:lnTo>
                  <a:pt x="3529" y="7762"/>
                </a:lnTo>
                <a:lnTo>
                  <a:pt x="3699" y="7981"/>
                </a:lnTo>
                <a:lnTo>
                  <a:pt x="3869" y="8200"/>
                </a:lnTo>
                <a:lnTo>
                  <a:pt x="4088" y="8371"/>
                </a:lnTo>
                <a:lnTo>
                  <a:pt x="4307" y="8541"/>
                </a:lnTo>
                <a:lnTo>
                  <a:pt x="4551" y="8711"/>
                </a:lnTo>
                <a:lnTo>
                  <a:pt x="4794" y="8833"/>
                </a:lnTo>
                <a:lnTo>
                  <a:pt x="5062" y="8930"/>
                </a:lnTo>
                <a:lnTo>
                  <a:pt x="5329" y="9028"/>
                </a:lnTo>
                <a:lnTo>
                  <a:pt x="5597" y="9101"/>
                </a:lnTo>
                <a:lnTo>
                  <a:pt x="5889" y="9149"/>
                </a:lnTo>
                <a:lnTo>
                  <a:pt x="6181" y="9174"/>
                </a:lnTo>
                <a:lnTo>
                  <a:pt x="6449" y="9198"/>
                </a:lnTo>
                <a:lnTo>
                  <a:pt x="6741" y="9174"/>
                </a:lnTo>
                <a:lnTo>
                  <a:pt x="7008" y="9149"/>
                </a:lnTo>
                <a:lnTo>
                  <a:pt x="7325" y="9076"/>
                </a:lnTo>
                <a:lnTo>
                  <a:pt x="7617" y="8979"/>
                </a:lnTo>
                <a:lnTo>
                  <a:pt x="7884" y="8833"/>
                </a:lnTo>
                <a:lnTo>
                  <a:pt x="8128" y="8687"/>
                </a:lnTo>
                <a:lnTo>
                  <a:pt x="8347" y="8492"/>
                </a:lnTo>
                <a:lnTo>
                  <a:pt x="8541" y="8273"/>
                </a:lnTo>
                <a:lnTo>
                  <a:pt x="8712" y="8054"/>
                </a:lnTo>
                <a:lnTo>
                  <a:pt x="8858" y="7787"/>
                </a:lnTo>
                <a:lnTo>
                  <a:pt x="8979" y="7543"/>
                </a:lnTo>
                <a:lnTo>
                  <a:pt x="9052" y="7251"/>
                </a:lnTo>
                <a:lnTo>
                  <a:pt x="9125" y="6959"/>
                </a:lnTo>
                <a:lnTo>
                  <a:pt x="9150" y="6667"/>
                </a:lnTo>
                <a:lnTo>
                  <a:pt x="9150" y="6375"/>
                </a:lnTo>
                <a:lnTo>
                  <a:pt x="9125" y="6083"/>
                </a:lnTo>
                <a:lnTo>
                  <a:pt x="9052" y="5791"/>
                </a:lnTo>
                <a:lnTo>
                  <a:pt x="8955" y="5499"/>
                </a:lnTo>
                <a:lnTo>
                  <a:pt x="8858" y="5232"/>
                </a:lnTo>
                <a:lnTo>
                  <a:pt x="8712" y="4988"/>
                </a:lnTo>
                <a:lnTo>
                  <a:pt x="8566" y="4769"/>
                </a:lnTo>
                <a:lnTo>
                  <a:pt x="8395" y="4550"/>
                </a:lnTo>
                <a:lnTo>
                  <a:pt x="8201" y="4356"/>
                </a:lnTo>
                <a:lnTo>
                  <a:pt x="7982" y="4161"/>
                </a:lnTo>
                <a:lnTo>
                  <a:pt x="7763" y="3991"/>
                </a:lnTo>
                <a:lnTo>
                  <a:pt x="7544" y="3845"/>
                </a:lnTo>
                <a:lnTo>
                  <a:pt x="7300" y="3723"/>
                </a:lnTo>
                <a:lnTo>
                  <a:pt x="7033" y="3626"/>
                </a:lnTo>
                <a:lnTo>
                  <a:pt x="6789" y="3553"/>
                </a:lnTo>
                <a:lnTo>
                  <a:pt x="6522" y="3504"/>
                </a:lnTo>
                <a:lnTo>
                  <a:pt x="6254" y="3480"/>
                </a:lnTo>
                <a:close/>
                <a:moveTo>
                  <a:pt x="6303" y="536"/>
                </a:moveTo>
                <a:lnTo>
                  <a:pt x="6668" y="560"/>
                </a:lnTo>
                <a:lnTo>
                  <a:pt x="7033" y="633"/>
                </a:lnTo>
                <a:lnTo>
                  <a:pt x="7422" y="706"/>
                </a:lnTo>
                <a:lnTo>
                  <a:pt x="7763" y="828"/>
                </a:lnTo>
                <a:lnTo>
                  <a:pt x="8128" y="949"/>
                </a:lnTo>
                <a:lnTo>
                  <a:pt x="8468" y="1095"/>
                </a:lnTo>
                <a:lnTo>
                  <a:pt x="8809" y="1266"/>
                </a:lnTo>
                <a:lnTo>
                  <a:pt x="9125" y="1460"/>
                </a:lnTo>
                <a:lnTo>
                  <a:pt x="9442" y="1679"/>
                </a:lnTo>
                <a:lnTo>
                  <a:pt x="9734" y="1898"/>
                </a:lnTo>
                <a:lnTo>
                  <a:pt x="10026" y="2166"/>
                </a:lnTo>
                <a:lnTo>
                  <a:pt x="10050" y="2287"/>
                </a:lnTo>
                <a:lnTo>
                  <a:pt x="10074" y="2409"/>
                </a:lnTo>
                <a:lnTo>
                  <a:pt x="10196" y="2798"/>
                </a:lnTo>
                <a:lnTo>
                  <a:pt x="10220" y="2847"/>
                </a:lnTo>
                <a:lnTo>
                  <a:pt x="10269" y="2871"/>
                </a:lnTo>
                <a:lnTo>
                  <a:pt x="10342" y="2896"/>
                </a:lnTo>
                <a:lnTo>
                  <a:pt x="10391" y="2896"/>
                </a:lnTo>
                <a:lnTo>
                  <a:pt x="10439" y="2871"/>
                </a:lnTo>
                <a:lnTo>
                  <a:pt x="10464" y="2847"/>
                </a:lnTo>
                <a:lnTo>
                  <a:pt x="10488" y="2798"/>
                </a:lnTo>
                <a:lnTo>
                  <a:pt x="10512" y="2677"/>
                </a:lnTo>
                <a:lnTo>
                  <a:pt x="10585" y="2774"/>
                </a:lnTo>
                <a:lnTo>
                  <a:pt x="10537" y="3090"/>
                </a:lnTo>
                <a:lnTo>
                  <a:pt x="10537" y="3261"/>
                </a:lnTo>
                <a:lnTo>
                  <a:pt x="10561" y="3334"/>
                </a:lnTo>
                <a:lnTo>
                  <a:pt x="10610" y="3382"/>
                </a:lnTo>
                <a:lnTo>
                  <a:pt x="10634" y="3431"/>
                </a:lnTo>
                <a:lnTo>
                  <a:pt x="10683" y="3407"/>
                </a:lnTo>
                <a:lnTo>
                  <a:pt x="10756" y="3382"/>
                </a:lnTo>
                <a:lnTo>
                  <a:pt x="10804" y="3309"/>
                </a:lnTo>
                <a:lnTo>
                  <a:pt x="10877" y="3163"/>
                </a:lnTo>
                <a:lnTo>
                  <a:pt x="10877" y="3188"/>
                </a:lnTo>
                <a:lnTo>
                  <a:pt x="10950" y="3285"/>
                </a:lnTo>
                <a:lnTo>
                  <a:pt x="10853" y="3553"/>
                </a:lnTo>
                <a:lnTo>
                  <a:pt x="10804" y="3674"/>
                </a:lnTo>
                <a:lnTo>
                  <a:pt x="10756" y="3796"/>
                </a:lnTo>
                <a:lnTo>
                  <a:pt x="10756" y="3893"/>
                </a:lnTo>
                <a:lnTo>
                  <a:pt x="10804" y="4015"/>
                </a:lnTo>
                <a:lnTo>
                  <a:pt x="10829" y="4088"/>
                </a:lnTo>
                <a:lnTo>
                  <a:pt x="10902" y="4112"/>
                </a:lnTo>
                <a:lnTo>
                  <a:pt x="10975" y="4112"/>
                </a:lnTo>
                <a:lnTo>
                  <a:pt x="11023" y="4088"/>
                </a:lnTo>
                <a:lnTo>
                  <a:pt x="11096" y="4039"/>
                </a:lnTo>
                <a:lnTo>
                  <a:pt x="11169" y="3966"/>
                </a:lnTo>
                <a:lnTo>
                  <a:pt x="11242" y="3820"/>
                </a:lnTo>
                <a:lnTo>
                  <a:pt x="11340" y="4039"/>
                </a:lnTo>
                <a:lnTo>
                  <a:pt x="11194" y="4307"/>
                </a:lnTo>
                <a:lnTo>
                  <a:pt x="11048" y="4575"/>
                </a:lnTo>
                <a:lnTo>
                  <a:pt x="11023" y="4696"/>
                </a:lnTo>
                <a:lnTo>
                  <a:pt x="11023" y="4794"/>
                </a:lnTo>
                <a:lnTo>
                  <a:pt x="11048" y="4867"/>
                </a:lnTo>
                <a:lnTo>
                  <a:pt x="11121" y="4915"/>
                </a:lnTo>
                <a:lnTo>
                  <a:pt x="11169" y="4915"/>
                </a:lnTo>
                <a:lnTo>
                  <a:pt x="11218" y="4891"/>
                </a:lnTo>
                <a:lnTo>
                  <a:pt x="11340" y="4794"/>
                </a:lnTo>
                <a:lnTo>
                  <a:pt x="11510" y="4575"/>
                </a:lnTo>
                <a:lnTo>
                  <a:pt x="11534" y="4550"/>
                </a:lnTo>
                <a:lnTo>
                  <a:pt x="11607" y="4818"/>
                </a:lnTo>
                <a:lnTo>
                  <a:pt x="11510" y="4940"/>
                </a:lnTo>
                <a:lnTo>
                  <a:pt x="11388" y="5061"/>
                </a:lnTo>
                <a:lnTo>
                  <a:pt x="11291" y="5183"/>
                </a:lnTo>
                <a:lnTo>
                  <a:pt x="11218" y="5280"/>
                </a:lnTo>
                <a:lnTo>
                  <a:pt x="11096" y="5524"/>
                </a:lnTo>
                <a:lnTo>
                  <a:pt x="11072" y="5548"/>
                </a:lnTo>
                <a:lnTo>
                  <a:pt x="11096" y="5572"/>
                </a:lnTo>
                <a:lnTo>
                  <a:pt x="11121" y="5597"/>
                </a:lnTo>
                <a:lnTo>
                  <a:pt x="11145" y="5572"/>
                </a:lnTo>
                <a:lnTo>
                  <a:pt x="11388" y="5475"/>
                </a:lnTo>
                <a:lnTo>
                  <a:pt x="11510" y="5402"/>
                </a:lnTo>
                <a:lnTo>
                  <a:pt x="11631" y="5305"/>
                </a:lnTo>
                <a:lnTo>
                  <a:pt x="11680" y="5256"/>
                </a:lnTo>
                <a:lnTo>
                  <a:pt x="11729" y="5499"/>
                </a:lnTo>
                <a:lnTo>
                  <a:pt x="11364" y="5840"/>
                </a:lnTo>
                <a:lnTo>
                  <a:pt x="11048" y="6229"/>
                </a:lnTo>
                <a:lnTo>
                  <a:pt x="11023" y="6278"/>
                </a:lnTo>
                <a:lnTo>
                  <a:pt x="11048" y="6327"/>
                </a:lnTo>
                <a:lnTo>
                  <a:pt x="11072" y="6351"/>
                </a:lnTo>
                <a:lnTo>
                  <a:pt x="11121" y="6351"/>
                </a:lnTo>
                <a:lnTo>
                  <a:pt x="11291" y="6254"/>
                </a:lnTo>
                <a:lnTo>
                  <a:pt x="11461" y="6156"/>
                </a:lnTo>
                <a:lnTo>
                  <a:pt x="11753" y="5913"/>
                </a:lnTo>
                <a:lnTo>
                  <a:pt x="11753" y="6302"/>
                </a:lnTo>
                <a:lnTo>
                  <a:pt x="11631" y="6424"/>
                </a:lnTo>
                <a:lnTo>
                  <a:pt x="11534" y="6546"/>
                </a:lnTo>
                <a:lnTo>
                  <a:pt x="11412" y="6692"/>
                </a:lnTo>
                <a:lnTo>
                  <a:pt x="11291" y="6789"/>
                </a:lnTo>
                <a:lnTo>
                  <a:pt x="11048" y="6935"/>
                </a:lnTo>
                <a:lnTo>
                  <a:pt x="10999" y="6984"/>
                </a:lnTo>
                <a:lnTo>
                  <a:pt x="10950" y="7032"/>
                </a:lnTo>
                <a:lnTo>
                  <a:pt x="10926" y="7105"/>
                </a:lnTo>
                <a:lnTo>
                  <a:pt x="10950" y="7154"/>
                </a:lnTo>
                <a:lnTo>
                  <a:pt x="11023" y="7203"/>
                </a:lnTo>
                <a:lnTo>
                  <a:pt x="11096" y="7251"/>
                </a:lnTo>
                <a:lnTo>
                  <a:pt x="11169" y="7251"/>
                </a:lnTo>
                <a:lnTo>
                  <a:pt x="11267" y="7227"/>
                </a:lnTo>
                <a:lnTo>
                  <a:pt x="11437" y="7178"/>
                </a:lnTo>
                <a:lnTo>
                  <a:pt x="11583" y="7081"/>
                </a:lnTo>
                <a:lnTo>
                  <a:pt x="11704" y="6984"/>
                </a:lnTo>
                <a:lnTo>
                  <a:pt x="11631" y="7470"/>
                </a:lnTo>
                <a:lnTo>
                  <a:pt x="11583" y="7470"/>
                </a:lnTo>
                <a:lnTo>
                  <a:pt x="11534" y="7495"/>
                </a:lnTo>
                <a:lnTo>
                  <a:pt x="11291" y="7665"/>
                </a:lnTo>
                <a:lnTo>
                  <a:pt x="11023" y="7811"/>
                </a:lnTo>
                <a:lnTo>
                  <a:pt x="10902" y="7884"/>
                </a:lnTo>
                <a:lnTo>
                  <a:pt x="10804" y="7957"/>
                </a:lnTo>
                <a:lnTo>
                  <a:pt x="10731" y="8054"/>
                </a:lnTo>
                <a:lnTo>
                  <a:pt x="10707" y="8103"/>
                </a:lnTo>
                <a:lnTo>
                  <a:pt x="10707" y="8176"/>
                </a:lnTo>
                <a:lnTo>
                  <a:pt x="10707" y="8200"/>
                </a:lnTo>
                <a:lnTo>
                  <a:pt x="10853" y="8200"/>
                </a:lnTo>
                <a:lnTo>
                  <a:pt x="10950" y="8176"/>
                </a:lnTo>
                <a:lnTo>
                  <a:pt x="11194" y="8079"/>
                </a:lnTo>
                <a:lnTo>
                  <a:pt x="11534" y="7933"/>
                </a:lnTo>
                <a:lnTo>
                  <a:pt x="11437" y="8273"/>
                </a:lnTo>
                <a:lnTo>
                  <a:pt x="11340" y="8298"/>
                </a:lnTo>
                <a:lnTo>
                  <a:pt x="11242" y="8322"/>
                </a:lnTo>
                <a:lnTo>
                  <a:pt x="11072" y="8419"/>
                </a:lnTo>
                <a:lnTo>
                  <a:pt x="10829" y="8541"/>
                </a:lnTo>
                <a:lnTo>
                  <a:pt x="10561" y="8614"/>
                </a:lnTo>
                <a:lnTo>
                  <a:pt x="10537" y="8638"/>
                </a:lnTo>
                <a:lnTo>
                  <a:pt x="10512" y="8663"/>
                </a:lnTo>
                <a:lnTo>
                  <a:pt x="10537" y="8687"/>
                </a:lnTo>
                <a:lnTo>
                  <a:pt x="10561" y="8711"/>
                </a:lnTo>
                <a:lnTo>
                  <a:pt x="10731" y="8736"/>
                </a:lnTo>
                <a:lnTo>
                  <a:pt x="10926" y="8736"/>
                </a:lnTo>
                <a:lnTo>
                  <a:pt x="11121" y="8711"/>
                </a:lnTo>
                <a:lnTo>
                  <a:pt x="11315" y="8663"/>
                </a:lnTo>
                <a:lnTo>
                  <a:pt x="11169" y="9028"/>
                </a:lnTo>
                <a:lnTo>
                  <a:pt x="10926" y="9028"/>
                </a:lnTo>
                <a:lnTo>
                  <a:pt x="10683" y="9052"/>
                </a:lnTo>
                <a:lnTo>
                  <a:pt x="10439" y="9125"/>
                </a:lnTo>
                <a:lnTo>
                  <a:pt x="10220" y="9198"/>
                </a:lnTo>
                <a:lnTo>
                  <a:pt x="10196" y="9222"/>
                </a:lnTo>
                <a:lnTo>
                  <a:pt x="10196" y="9247"/>
                </a:lnTo>
                <a:lnTo>
                  <a:pt x="10220" y="9271"/>
                </a:lnTo>
                <a:lnTo>
                  <a:pt x="10245" y="9295"/>
                </a:lnTo>
                <a:lnTo>
                  <a:pt x="10488" y="9295"/>
                </a:lnTo>
                <a:lnTo>
                  <a:pt x="10731" y="9320"/>
                </a:lnTo>
                <a:lnTo>
                  <a:pt x="11048" y="9368"/>
                </a:lnTo>
                <a:lnTo>
                  <a:pt x="10853" y="9757"/>
                </a:lnTo>
                <a:lnTo>
                  <a:pt x="10561" y="9733"/>
                </a:lnTo>
                <a:lnTo>
                  <a:pt x="10245" y="9709"/>
                </a:lnTo>
                <a:lnTo>
                  <a:pt x="10099" y="9709"/>
                </a:lnTo>
                <a:lnTo>
                  <a:pt x="9977" y="9733"/>
                </a:lnTo>
                <a:lnTo>
                  <a:pt x="9904" y="9782"/>
                </a:lnTo>
                <a:lnTo>
                  <a:pt x="9880" y="9806"/>
                </a:lnTo>
                <a:lnTo>
                  <a:pt x="9880" y="9830"/>
                </a:lnTo>
                <a:lnTo>
                  <a:pt x="9928" y="9928"/>
                </a:lnTo>
                <a:lnTo>
                  <a:pt x="9977" y="10001"/>
                </a:lnTo>
                <a:lnTo>
                  <a:pt x="10050" y="10074"/>
                </a:lnTo>
                <a:lnTo>
                  <a:pt x="10147" y="10122"/>
                </a:lnTo>
                <a:lnTo>
                  <a:pt x="10391" y="10171"/>
                </a:lnTo>
                <a:lnTo>
                  <a:pt x="10610" y="10220"/>
                </a:lnTo>
                <a:lnTo>
                  <a:pt x="10439" y="10512"/>
                </a:lnTo>
                <a:lnTo>
                  <a:pt x="10439" y="10439"/>
                </a:lnTo>
                <a:lnTo>
                  <a:pt x="10391" y="10390"/>
                </a:lnTo>
                <a:lnTo>
                  <a:pt x="10342" y="10341"/>
                </a:lnTo>
                <a:lnTo>
                  <a:pt x="10220" y="10293"/>
                </a:lnTo>
                <a:lnTo>
                  <a:pt x="9977" y="10268"/>
                </a:lnTo>
                <a:lnTo>
                  <a:pt x="9709" y="10220"/>
                </a:lnTo>
                <a:lnTo>
                  <a:pt x="9588" y="10220"/>
                </a:lnTo>
                <a:lnTo>
                  <a:pt x="9466" y="10244"/>
                </a:lnTo>
                <a:lnTo>
                  <a:pt x="9417" y="10268"/>
                </a:lnTo>
                <a:lnTo>
                  <a:pt x="9393" y="10317"/>
                </a:lnTo>
                <a:lnTo>
                  <a:pt x="9393" y="10366"/>
                </a:lnTo>
                <a:lnTo>
                  <a:pt x="9417" y="10414"/>
                </a:lnTo>
                <a:lnTo>
                  <a:pt x="9515" y="10487"/>
                </a:lnTo>
                <a:lnTo>
                  <a:pt x="9636" y="10560"/>
                </a:lnTo>
                <a:lnTo>
                  <a:pt x="9880" y="10633"/>
                </a:lnTo>
                <a:lnTo>
                  <a:pt x="10123" y="10682"/>
                </a:lnTo>
                <a:lnTo>
                  <a:pt x="10245" y="10682"/>
                </a:lnTo>
                <a:lnTo>
                  <a:pt x="10366" y="10633"/>
                </a:lnTo>
                <a:lnTo>
                  <a:pt x="10001" y="11242"/>
                </a:lnTo>
                <a:lnTo>
                  <a:pt x="9782" y="11169"/>
                </a:lnTo>
                <a:lnTo>
                  <a:pt x="9588" y="11144"/>
                </a:lnTo>
                <a:lnTo>
                  <a:pt x="9417" y="11096"/>
                </a:lnTo>
                <a:lnTo>
                  <a:pt x="9247" y="11071"/>
                </a:lnTo>
                <a:lnTo>
                  <a:pt x="9052" y="11047"/>
                </a:lnTo>
                <a:lnTo>
                  <a:pt x="8882" y="11096"/>
                </a:lnTo>
                <a:lnTo>
                  <a:pt x="8858" y="11120"/>
                </a:lnTo>
                <a:lnTo>
                  <a:pt x="8833" y="11169"/>
                </a:lnTo>
                <a:lnTo>
                  <a:pt x="8833" y="11193"/>
                </a:lnTo>
                <a:lnTo>
                  <a:pt x="8858" y="11242"/>
                </a:lnTo>
                <a:lnTo>
                  <a:pt x="9052" y="11315"/>
                </a:lnTo>
                <a:lnTo>
                  <a:pt x="9223" y="11363"/>
                </a:lnTo>
                <a:lnTo>
                  <a:pt x="9588" y="11485"/>
                </a:lnTo>
                <a:lnTo>
                  <a:pt x="9782" y="11558"/>
                </a:lnTo>
                <a:lnTo>
                  <a:pt x="9490" y="11996"/>
                </a:lnTo>
                <a:lnTo>
                  <a:pt x="9344" y="11923"/>
                </a:lnTo>
                <a:lnTo>
                  <a:pt x="9223" y="11874"/>
                </a:lnTo>
                <a:lnTo>
                  <a:pt x="8931" y="11801"/>
                </a:lnTo>
                <a:lnTo>
                  <a:pt x="8566" y="11704"/>
                </a:lnTo>
                <a:lnTo>
                  <a:pt x="8371" y="11655"/>
                </a:lnTo>
                <a:lnTo>
                  <a:pt x="8176" y="11655"/>
                </a:lnTo>
                <a:lnTo>
                  <a:pt x="8103" y="11680"/>
                </a:lnTo>
                <a:lnTo>
                  <a:pt x="8079" y="11728"/>
                </a:lnTo>
                <a:lnTo>
                  <a:pt x="8055" y="11801"/>
                </a:lnTo>
                <a:lnTo>
                  <a:pt x="8103" y="11850"/>
                </a:lnTo>
                <a:lnTo>
                  <a:pt x="8249" y="11947"/>
                </a:lnTo>
                <a:lnTo>
                  <a:pt x="8395" y="12045"/>
                </a:lnTo>
                <a:lnTo>
                  <a:pt x="8736" y="12166"/>
                </a:lnTo>
                <a:lnTo>
                  <a:pt x="8979" y="12239"/>
                </a:lnTo>
                <a:lnTo>
                  <a:pt x="9247" y="12312"/>
                </a:lnTo>
                <a:lnTo>
                  <a:pt x="9004" y="12629"/>
                </a:lnTo>
                <a:lnTo>
                  <a:pt x="8712" y="12580"/>
                </a:lnTo>
                <a:lnTo>
                  <a:pt x="8420" y="12531"/>
                </a:lnTo>
                <a:lnTo>
                  <a:pt x="8201" y="12458"/>
                </a:lnTo>
                <a:lnTo>
                  <a:pt x="8006" y="12361"/>
                </a:lnTo>
                <a:lnTo>
                  <a:pt x="7787" y="12239"/>
                </a:lnTo>
                <a:lnTo>
                  <a:pt x="7592" y="12142"/>
                </a:lnTo>
                <a:lnTo>
                  <a:pt x="7544" y="12142"/>
                </a:lnTo>
                <a:lnTo>
                  <a:pt x="7495" y="12166"/>
                </a:lnTo>
                <a:lnTo>
                  <a:pt x="7495" y="12215"/>
                </a:lnTo>
                <a:lnTo>
                  <a:pt x="7471" y="12264"/>
                </a:lnTo>
                <a:lnTo>
                  <a:pt x="7519" y="12385"/>
                </a:lnTo>
                <a:lnTo>
                  <a:pt x="7592" y="12507"/>
                </a:lnTo>
                <a:lnTo>
                  <a:pt x="7690" y="12604"/>
                </a:lnTo>
                <a:lnTo>
                  <a:pt x="7811" y="12677"/>
                </a:lnTo>
                <a:lnTo>
                  <a:pt x="8055" y="12823"/>
                </a:lnTo>
                <a:lnTo>
                  <a:pt x="8298" y="12921"/>
                </a:lnTo>
                <a:lnTo>
                  <a:pt x="8493" y="12994"/>
                </a:lnTo>
                <a:lnTo>
                  <a:pt x="8687" y="13018"/>
                </a:lnTo>
                <a:lnTo>
                  <a:pt x="8371" y="13407"/>
                </a:lnTo>
                <a:lnTo>
                  <a:pt x="8274" y="13310"/>
                </a:lnTo>
                <a:lnTo>
                  <a:pt x="8152" y="13261"/>
                </a:lnTo>
                <a:lnTo>
                  <a:pt x="7909" y="13188"/>
                </a:lnTo>
                <a:lnTo>
                  <a:pt x="7471" y="12994"/>
                </a:lnTo>
                <a:lnTo>
                  <a:pt x="7252" y="12921"/>
                </a:lnTo>
                <a:lnTo>
                  <a:pt x="7033" y="12896"/>
                </a:lnTo>
                <a:lnTo>
                  <a:pt x="7008" y="12896"/>
                </a:lnTo>
                <a:lnTo>
                  <a:pt x="7008" y="12945"/>
                </a:lnTo>
                <a:lnTo>
                  <a:pt x="7057" y="13042"/>
                </a:lnTo>
                <a:lnTo>
                  <a:pt x="7130" y="13115"/>
                </a:lnTo>
                <a:lnTo>
                  <a:pt x="7300" y="13261"/>
                </a:lnTo>
                <a:lnTo>
                  <a:pt x="7495" y="13359"/>
                </a:lnTo>
                <a:lnTo>
                  <a:pt x="7690" y="13456"/>
                </a:lnTo>
                <a:lnTo>
                  <a:pt x="7909" y="13578"/>
                </a:lnTo>
                <a:lnTo>
                  <a:pt x="8006" y="13626"/>
                </a:lnTo>
                <a:lnTo>
                  <a:pt x="8128" y="13675"/>
                </a:lnTo>
                <a:lnTo>
                  <a:pt x="7836" y="14016"/>
                </a:lnTo>
                <a:lnTo>
                  <a:pt x="7665" y="13967"/>
                </a:lnTo>
                <a:lnTo>
                  <a:pt x="7179" y="13724"/>
                </a:lnTo>
                <a:lnTo>
                  <a:pt x="6814" y="13553"/>
                </a:lnTo>
                <a:lnTo>
                  <a:pt x="6619" y="13480"/>
                </a:lnTo>
                <a:lnTo>
                  <a:pt x="6424" y="13480"/>
                </a:lnTo>
                <a:lnTo>
                  <a:pt x="6400" y="13505"/>
                </a:lnTo>
                <a:lnTo>
                  <a:pt x="6400" y="13553"/>
                </a:lnTo>
                <a:lnTo>
                  <a:pt x="6449" y="13651"/>
                </a:lnTo>
                <a:lnTo>
                  <a:pt x="6497" y="13724"/>
                </a:lnTo>
                <a:lnTo>
                  <a:pt x="6595" y="13821"/>
                </a:lnTo>
                <a:lnTo>
                  <a:pt x="6692" y="13894"/>
                </a:lnTo>
                <a:lnTo>
                  <a:pt x="6887" y="14016"/>
                </a:lnTo>
                <a:lnTo>
                  <a:pt x="7081" y="14137"/>
                </a:lnTo>
                <a:lnTo>
                  <a:pt x="7276" y="14235"/>
                </a:lnTo>
                <a:lnTo>
                  <a:pt x="7519" y="14381"/>
                </a:lnTo>
                <a:lnTo>
                  <a:pt x="7106" y="14843"/>
                </a:lnTo>
                <a:lnTo>
                  <a:pt x="6814" y="14697"/>
                </a:lnTo>
                <a:lnTo>
                  <a:pt x="6546" y="14527"/>
                </a:lnTo>
                <a:lnTo>
                  <a:pt x="6376" y="14405"/>
                </a:lnTo>
                <a:lnTo>
                  <a:pt x="6230" y="14259"/>
                </a:lnTo>
                <a:lnTo>
                  <a:pt x="6157" y="14162"/>
                </a:lnTo>
                <a:lnTo>
                  <a:pt x="6035" y="14064"/>
                </a:lnTo>
                <a:lnTo>
                  <a:pt x="5962" y="14064"/>
                </a:lnTo>
                <a:lnTo>
                  <a:pt x="5913" y="14089"/>
                </a:lnTo>
                <a:lnTo>
                  <a:pt x="5840" y="14186"/>
                </a:lnTo>
                <a:lnTo>
                  <a:pt x="5840" y="14283"/>
                </a:lnTo>
                <a:lnTo>
                  <a:pt x="5865" y="14381"/>
                </a:lnTo>
                <a:lnTo>
                  <a:pt x="5913" y="14478"/>
                </a:lnTo>
                <a:lnTo>
                  <a:pt x="6059" y="14673"/>
                </a:lnTo>
                <a:lnTo>
                  <a:pt x="6205" y="14794"/>
                </a:lnTo>
                <a:lnTo>
                  <a:pt x="6449" y="15013"/>
                </a:lnTo>
                <a:lnTo>
                  <a:pt x="6595" y="15135"/>
                </a:lnTo>
                <a:lnTo>
                  <a:pt x="6765" y="15208"/>
                </a:lnTo>
                <a:lnTo>
                  <a:pt x="6132" y="15816"/>
                </a:lnTo>
                <a:lnTo>
                  <a:pt x="5986" y="15573"/>
                </a:lnTo>
                <a:lnTo>
                  <a:pt x="5792" y="15354"/>
                </a:lnTo>
                <a:lnTo>
                  <a:pt x="5402" y="14916"/>
                </a:lnTo>
                <a:lnTo>
                  <a:pt x="5013" y="14527"/>
                </a:lnTo>
                <a:lnTo>
                  <a:pt x="4818" y="14332"/>
                </a:lnTo>
                <a:lnTo>
                  <a:pt x="4648" y="14113"/>
                </a:lnTo>
                <a:lnTo>
                  <a:pt x="4332" y="13724"/>
                </a:lnTo>
                <a:lnTo>
                  <a:pt x="3991" y="13359"/>
                </a:lnTo>
                <a:lnTo>
                  <a:pt x="3310" y="12629"/>
                </a:lnTo>
                <a:lnTo>
                  <a:pt x="2969" y="12264"/>
                </a:lnTo>
                <a:lnTo>
                  <a:pt x="2653" y="11874"/>
                </a:lnTo>
                <a:lnTo>
                  <a:pt x="2361" y="11485"/>
                </a:lnTo>
                <a:lnTo>
                  <a:pt x="2069" y="11071"/>
                </a:lnTo>
                <a:lnTo>
                  <a:pt x="1704" y="10439"/>
                </a:lnTo>
                <a:lnTo>
                  <a:pt x="1363" y="9757"/>
                </a:lnTo>
                <a:lnTo>
                  <a:pt x="1096" y="9052"/>
                </a:lnTo>
                <a:lnTo>
                  <a:pt x="974" y="8711"/>
                </a:lnTo>
                <a:lnTo>
                  <a:pt x="877" y="8346"/>
                </a:lnTo>
                <a:lnTo>
                  <a:pt x="779" y="7981"/>
                </a:lnTo>
                <a:lnTo>
                  <a:pt x="706" y="7616"/>
                </a:lnTo>
                <a:lnTo>
                  <a:pt x="633" y="7251"/>
                </a:lnTo>
                <a:lnTo>
                  <a:pt x="609" y="6862"/>
                </a:lnTo>
                <a:lnTo>
                  <a:pt x="585" y="6497"/>
                </a:lnTo>
                <a:lnTo>
                  <a:pt x="585" y="6132"/>
                </a:lnTo>
                <a:lnTo>
                  <a:pt x="585" y="5743"/>
                </a:lnTo>
                <a:lnTo>
                  <a:pt x="609" y="5378"/>
                </a:lnTo>
                <a:lnTo>
                  <a:pt x="682" y="4988"/>
                </a:lnTo>
                <a:lnTo>
                  <a:pt x="755" y="4599"/>
                </a:lnTo>
                <a:lnTo>
                  <a:pt x="877" y="4210"/>
                </a:lnTo>
                <a:lnTo>
                  <a:pt x="1023" y="3845"/>
                </a:lnTo>
                <a:lnTo>
                  <a:pt x="1193" y="3504"/>
                </a:lnTo>
                <a:lnTo>
                  <a:pt x="1363" y="3163"/>
                </a:lnTo>
                <a:lnTo>
                  <a:pt x="1582" y="2823"/>
                </a:lnTo>
                <a:lnTo>
                  <a:pt x="1826" y="2506"/>
                </a:lnTo>
                <a:lnTo>
                  <a:pt x="2093" y="2214"/>
                </a:lnTo>
                <a:lnTo>
                  <a:pt x="2361" y="1947"/>
                </a:lnTo>
                <a:lnTo>
                  <a:pt x="2653" y="1679"/>
                </a:lnTo>
                <a:lnTo>
                  <a:pt x="2969" y="1460"/>
                </a:lnTo>
                <a:lnTo>
                  <a:pt x="3310" y="1241"/>
                </a:lnTo>
                <a:lnTo>
                  <a:pt x="3650" y="1047"/>
                </a:lnTo>
                <a:lnTo>
                  <a:pt x="4015" y="901"/>
                </a:lnTo>
                <a:lnTo>
                  <a:pt x="4405" y="755"/>
                </a:lnTo>
                <a:lnTo>
                  <a:pt x="4770" y="657"/>
                </a:lnTo>
                <a:lnTo>
                  <a:pt x="5159" y="584"/>
                </a:lnTo>
                <a:lnTo>
                  <a:pt x="5524" y="536"/>
                </a:lnTo>
                <a:close/>
                <a:moveTo>
                  <a:pt x="5646" y="0"/>
                </a:moveTo>
                <a:lnTo>
                  <a:pt x="5256" y="49"/>
                </a:lnTo>
                <a:lnTo>
                  <a:pt x="4843" y="98"/>
                </a:lnTo>
                <a:lnTo>
                  <a:pt x="4453" y="195"/>
                </a:lnTo>
                <a:lnTo>
                  <a:pt x="4088" y="317"/>
                </a:lnTo>
                <a:lnTo>
                  <a:pt x="3723" y="438"/>
                </a:lnTo>
                <a:lnTo>
                  <a:pt x="3359" y="609"/>
                </a:lnTo>
                <a:lnTo>
                  <a:pt x="2994" y="803"/>
                </a:lnTo>
                <a:lnTo>
                  <a:pt x="2653" y="998"/>
                </a:lnTo>
                <a:lnTo>
                  <a:pt x="2337" y="1241"/>
                </a:lnTo>
                <a:lnTo>
                  <a:pt x="2020" y="1509"/>
                </a:lnTo>
                <a:lnTo>
                  <a:pt x="1728" y="1776"/>
                </a:lnTo>
                <a:lnTo>
                  <a:pt x="1461" y="2093"/>
                </a:lnTo>
                <a:lnTo>
                  <a:pt x="1193" y="2409"/>
                </a:lnTo>
                <a:lnTo>
                  <a:pt x="925" y="2798"/>
                </a:lnTo>
                <a:lnTo>
                  <a:pt x="682" y="3188"/>
                </a:lnTo>
                <a:lnTo>
                  <a:pt x="487" y="3601"/>
                </a:lnTo>
                <a:lnTo>
                  <a:pt x="341" y="4015"/>
                </a:lnTo>
                <a:lnTo>
                  <a:pt x="220" y="4453"/>
                </a:lnTo>
                <a:lnTo>
                  <a:pt x="122" y="4891"/>
                </a:lnTo>
                <a:lnTo>
                  <a:pt x="49" y="5329"/>
                </a:lnTo>
                <a:lnTo>
                  <a:pt x="25" y="5791"/>
                </a:lnTo>
                <a:lnTo>
                  <a:pt x="1" y="6254"/>
                </a:lnTo>
                <a:lnTo>
                  <a:pt x="25" y="6692"/>
                </a:lnTo>
                <a:lnTo>
                  <a:pt x="74" y="7154"/>
                </a:lnTo>
                <a:lnTo>
                  <a:pt x="122" y="7616"/>
                </a:lnTo>
                <a:lnTo>
                  <a:pt x="220" y="8054"/>
                </a:lnTo>
                <a:lnTo>
                  <a:pt x="317" y="8492"/>
                </a:lnTo>
                <a:lnTo>
                  <a:pt x="463" y="8930"/>
                </a:lnTo>
                <a:lnTo>
                  <a:pt x="609" y="9368"/>
                </a:lnTo>
                <a:lnTo>
                  <a:pt x="779" y="9806"/>
                </a:lnTo>
                <a:lnTo>
                  <a:pt x="974" y="10244"/>
                </a:lnTo>
                <a:lnTo>
                  <a:pt x="1193" y="10682"/>
                </a:lnTo>
                <a:lnTo>
                  <a:pt x="1412" y="11096"/>
                </a:lnTo>
                <a:lnTo>
                  <a:pt x="1680" y="11509"/>
                </a:lnTo>
                <a:lnTo>
                  <a:pt x="1947" y="11899"/>
                </a:lnTo>
                <a:lnTo>
                  <a:pt x="2239" y="12288"/>
                </a:lnTo>
                <a:lnTo>
                  <a:pt x="2531" y="12677"/>
                </a:lnTo>
                <a:lnTo>
                  <a:pt x="2969" y="13213"/>
                </a:lnTo>
                <a:lnTo>
                  <a:pt x="3407" y="13748"/>
                </a:lnTo>
                <a:lnTo>
                  <a:pt x="3626" y="14040"/>
                </a:lnTo>
                <a:lnTo>
                  <a:pt x="3869" y="14283"/>
                </a:lnTo>
                <a:lnTo>
                  <a:pt x="4113" y="14527"/>
                </a:lnTo>
                <a:lnTo>
                  <a:pt x="4380" y="14746"/>
                </a:lnTo>
                <a:lnTo>
                  <a:pt x="4502" y="14867"/>
                </a:lnTo>
                <a:lnTo>
                  <a:pt x="4697" y="15086"/>
                </a:lnTo>
                <a:lnTo>
                  <a:pt x="5159" y="15622"/>
                </a:lnTo>
                <a:lnTo>
                  <a:pt x="5621" y="16133"/>
                </a:lnTo>
                <a:lnTo>
                  <a:pt x="5792" y="16303"/>
                </a:lnTo>
                <a:lnTo>
                  <a:pt x="5865" y="16352"/>
                </a:lnTo>
                <a:lnTo>
                  <a:pt x="5913" y="16352"/>
                </a:lnTo>
                <a:lnTo>
                  <a:pt x="6084" y="16327"/>
                </a:lnTo>
                <a:lnTo>
                  <a:pt x="6230" y="16279"/>
                </a:lnTo>
                <a:lnTo>
                  <a:pt x="6351" y="16230"/>
                </a:lnTo>
                <a:lnTo>
                  <a:pt x="6473" y="16157"/>
                </a:lnTo>
                <a:lnTo>
                  <a:pt x="6716" y="15962"/>
                </a:lnTo>
                <a:lnTo>
                  <a:pt x="6911" y="15743"/>
                </a:lnTo>
                <a:lnTo>
                  <a:pt x="8176" y="14259"/>
                </a:lnTo>
                <a:lnTo>
                  <a:pt x="8833" y="13480"/>
                </a:lnTo>
                <a:lnTo>
                  <a:pt x="9466" y="12677"/>
                </a:lnTo>
                <a:lnTo>
                  <a:pt x="10074" y="11874"/>
                </a:lnTo>
                <a:lnTo>
                  <a:pt x="10634" y="11023"/>
                </a:lnTo>
                <a:lnTo>
                  <a:pt x="10877" y="10609"/>
                </a:lnTo>
                <a:lnTo>
                  <a:pt x="11121" y="10195"/>
                </a:lnTo>
                <a:lnTo>
                  <a:pt x="11340" y="9782"/>
                </a:lnTo>
                <a:lnTo>
                  <a:pt x="11534" y="9344"/>
                </a:lnTo>
                <a:lnTo>
                  <a:pt x="11704" y="8930"/>
                </a:lnTo>
                <a:lnTo>
                  <a:pt x="11875" y="8492"/>
                </a:lnTo>
                <a:lnTo>
                  <a:pt x="12021" y="8030"/>
                </a:lnTo>
                <a:lnTo>
                  <a:pt x="12118" y="7592"/>
                </a:lnTo>
                <a:lnTo>
                  <a:pt x="12215" y="7130"/>
                </a:lnTo>
                <a:lnTo>
                  <a:pt x="12264" y="6667"/>
                </a:lnTo>
                <a:lnTo>
                  <a:pt x="12288" y="6205"/>
                </a:lnTo>
                <a:lnTo>
                  <a:pt x="12288" y="5743"/>
                </a:lnTo>
                <a:lnTo>
                  <a:pt x="12240" y="5280"/>
                </a:lnTo>
                <a:lnTo>
                  <a:pt x="12167" y="4818"/>
                </a:lnTo>
                <a:lnTo>
                  <a:pt x="12045" y="4380"/>
                </a:lnTo>
                <a:lnTo>
                  <a:pt x="11899" y="3918"/>
                </a:lnTo>
                <a:lnTo>
                  <a:pt x="11729" y="3528"/>
                </a:lnTo>
                <a:lnTo>
                  <a:pt x="11534" y="3163"/>
                </a:lnTo>
                <a:lnTo>
                  <a:pt x="11315" y="2798"/>
                </a:lnTo>
                <a:lnTo>
                  <a:pt x="11096" y="2458"/>
                </a:lnTo>
                <a:lnTo>
                  <a:pt x="10829" y="2141"/>
                </a:lnTo>
                <a:lnTo>
                  <a:pt x="10537" y="1825"/>
                </a:lnTo>
                <a:lnTo>
                  <a:pt x="10245" y="1557"/>
                </a:lnTo>
                <a:lnTo>
                  <a:pt x="9928" y="1290"/>
                </a:lnTo>
                <a:lnTo>
                  <a:pt x="9588" y="1047"/>
                </a:lnTo>
                <a:lnTo>
                  <a:pt x="9223" y="828"/>
                </a:lnTo>
                <a:lnTo>
                  <a:pt x="8858" y="633"/>
                </a:lnTo>
                <a:lnTo>
                  <a:pt x="8493" y="463"/>
                </a:lnTo>
                <a:lnTo>
                  <a:pt x="8103" y="317"/>
                </a:lnTo>
                <a:lnTo>
                  <a:pt x="7714" y="195"/>
                </a:lnTo>
                <a:lnTo>
                  <a:pt x="7300" y="98"/>
                </a:lnTo>
                <a:lnTo>
                  <a:pt x="6887" y="49"/>
                </a:lnTo>
                <a:lnTo>
                  <a:pt x="6473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8" name="Google Shape;938;p38"/>
          <p:cNvSpPr/>
          <p:nvPr/>
        </p:nvSpPr>
        <p:spPr>
          <a:xfrm>
            <a:off x="3190980" y="323539"/>
            <a:ext cx="414830" cy="366421"/>
          </a:xfrm>
          <a:custGeom>
            <a:avLst/>
            <a:gdLst/>
            <a:ahLst/>
            <a:cxnLst/>
            <a:rect l="l" t="t" r="r" b="b"/>
            <a:pathLst>
              <a:path w="18981" h="16766" extrusionOk="0">
                <a:moveTo>
                  <a:pt x="5451" y="5475"/>
                </a:moveTo>
                <a:lnTo>
                  <a:pt x="5257" y="5548"/>
                </a:lnTo>
                <a:lnTo>
                  <a:pt x="5159" y="5597"/>
                </a:lnTo>
                <a:lnTo>
                  <a:pt x="5062" y="5670"/>
                </a:lnTo>
                <a:lnTo>
                  <a:pt x="5013" y="5743"/>
                </a:lnTo>
                <a:lnTo>
                  <a:pt x="4965" y="5816"/>
                </a:lnTo>
                <a:lnTo>
                  <a:pt x="4940" y="5889"/>
                </a:lnTo>
                <a:lnTo>
                  <a:pt x="4965" y="5962"/>
                </a:lnTo>
                <a:lnTo>
                  <a:pt x="5013" y="6011"/>
                </a:lnTo>
                <a:lnTo>
                  <a:pt x="5086" y="6059"/>
                </a:lnTo>
                <a:lnTo>
                  <a:pt x="5208" y="6059"/>
                </a:lnTo>
                <a:lnTo>
                  <a:pt x="5354" y="6035"/>
                </a:lnTo>
                <a:lnTo>
                  <a:pt x="5476" y="6011"/>
                </a:lnTo>
                <a:lnTo>
                  <a:pt x="5695" y="6011"/>
                </a:lnTo>
                <a:lnTo>
                  <a:pt x="5792" y="5986"/>
                </a:lnTo>
                <a:lnTo>
                  <a:pt x="5865" y="5913"/>
                </a:lnTo>
                <a:lnTo>
                  <a:pt x="5914" y="5816"/>
                </a:lnTo>
                <a:lnTo>
                  <a:pt x="5938" y="5743"/>
                </a:lnTo>
                <a:lnTo>
                  <a:pt x="5938" y="5694"/>
                </a:lnTo>
                <a:lnTo>
                  <a:pt x="5889" y="5573"/>
                </a:lnTo>
                <a:lnTo>
                  <a:pt x="5792" y="5500"/>
                </a:lnTo>
                <a:lnTo>
                  <a:pt x="5670" y="5475"/>
                </a:lnTo>
                <a:close/>
                <a:moveTo>
                  <a:pt x="4575" y="5986"/>
                </a:moveTo>
                <a:lnTo>
                  <a:pt x="4454" y="6011"/>
                </a:lnTo>
                <a:lnTo>
                  <a:pt x="4356" y="6035"/>
                </a:lnTo>
                <a:lnTo>
                  <a:pt x="4259" y="6084"/>
                </a:lnTo>
                <a:lnTo>
                  <a:pt x="4113" y="6205"/>
                </a:lnTo>
                <a:lnTo>
                  <a:pt x="4040" y="6254"/>
                </a:lnTo>
                <a:lnTo>
                  <a:pt x="3991" y="6351"/>
                </a:lnTo>
                <a:lnTo>
                  <a:pt x="3967" y="6424"/>
                </a:lnTo>
                <a:lnTo>
                  <a:pt x="3991" y="6522"/>
                </a:lnTo>
                <a:lnTo>
                  <a:pt x="4064" y="6570"/>
                </a:lnTo>
                <a:lnTo>
                  <a:pt x="4162" y="6619"/>
                </a:lnTo>
                <a:lnTo>
                  <a:pt x="4283" y="6595"/>
                </a:lnTo>
                <a:lnTo>
                  <a:pt x="4429" y="6546"/>
                </a:lnTo>
                <a:lnTo>
                  <a:pt x="4527" y="6522"/>
                </a:lnTo>
                <a:lnTo>
                  <a:pt x="4551" y="6497"/>
                </a:lnTo>
                <a:lnTo>
                  <a:pt x="4648" y="6473"/>
                </a:lnTo>
                <a:lnTo>
                  <a:pt x="4721" y="6424"/>
                </a:lnTo>
                <a:lnTo>
                  <a:pt x="4794" y="6327"/>
                </a:lnTo>
                <a:lnTo>
                  <a:pt x="4794" y="6205"/>
                </a:lnTo>
                <a:lnTo>
                  <a:pt x="4770" y="6108"/>
                </a:lnTo>
                <a:lnTo>
                  <a:pt x="4673" y="6035"/>
                </a:lnTo>
                <a:lnTo>
                  <a:pt x="4575" y="5986"/>
                </a:lnTo>
                <a:close/>
                <a:moveTo>
                  <a:pt x="7593" y="5962"/>
                </a:moveTo>
                <a:lnTo>
                  <a:pt x="7495" y="6011"/>
                </a:lnTo>
                <a:lnTo>
                  <a:pt x="7447" y="6059"/>
                </a:lnTo>
                <a:lnTo>
                  <a:pt x="7398" y="6132"/>
                </a:lnTo>
                <a:lnTo>
                  <a:pt x="7398" y="6181"/>
                </a:lnTo>
                <a:lnTo>
                  <a:pt x="7422" y="6254"/>
                </a:lnTo>
                <a:lnTo>
                  <a:pt x="7520" y="6351"/>
                </a:lnTo>
                <a:lnTo>
                  <a:pt x="7593" y="6424"/>
                </a:lnTo>
                <a:lnTo>
                  <a:pt x="7641" y="6449"/>
                </a:lnTo>
                <a:lnTo>
                  <a:pt x="7666" y="6473"/>
                </a:lnTo>
                <a:lnTo>
                  <a:pt x="7690" y="6497"/>
                </a:lnTo>
                <a:lnTo>
                  <a:pt x="7714" y="6546"/>
                </a:lnTo>
                <a:lnTo>
                  <a:pt x="7763" y="6619"/>
                </a:lnTo>
                <a:lnTo>
                  <a:pt x="7787" y="6668"/>
                </a:lnTo>
                <a:lnTo>
                  <a:pt x="7812" y="6692"/>
                </a:lnTo>
                <a:lnTo>
                  <a:pt x="7909" y="6741"/>
                </a:lnTo>
                <a:lnTo>
                  <a:pt x="8031" y="6741"/>
                </a:lnTo>
                <a:lnTo>
                  <a:pt x="8128" y="6716"/>
                </a:lnTo>
                <a:lnTo>
                  <a:pt x="8201" y="6643"/>
                </a:lnTo>
                <a:lnTo>
                  <a:pt x="8250" y="6546"/>
                </a:lnTo>
                <a:lnTo>
                  <a:pt x="8250" y="6449"/>
                </a:lnTo>
                <a:lnTo>
                  <a:pt x="8225" y="6351"/>
                </a:lnTo>
                <a:lnTo>
                  <a:pt x="8177" y="6254"/>
                </a:lnTo>
                <a:lnTo>
                  <a:pt x="8104" y="6181"/>
                </a:lnTo>
                <a:lnTo>
                  <a:pt x="8006" y="6108"/>
                </a:lnTo>
                <a:lnTo>
                  <a:pt x="7909" y="6035"/>
                </a:lnTo>
                <a:lnTo>
                  <a:pt x="7812" y="5986"/>
                </a:lnTo>
                <a:lnTo>
                  <a:pt x="7690" y="5962"/>
                </a:lnTo>
                <a:close/>
                <a:moveTo>
                  <a:pt x="3578" y="6741"/>
                </a:moveTo>
                <a:lnTo>
                  <a:pt x="3456" y="6765"/>
                </a:lnTo>
                <a:lnTo>
                  <a:pt x="3359" y="6814"/>
                </a:lnTo>
                <a:lnTo>
                  <a:pt x="3286" y="6887"/>
                </a:lnTo>
                <a:lnTo>
                  <a:pt x="3189" y="6960"/>
                </a:lnTo>
                <a:lnTo>
                  <a:pt x="3140" y="7081"/>
                </a:lnTo>
                <a:lnTo>
                  <a:pt x="3091" y="7179"/>
                </a:lnTo>
                <a:lnTo>
                  <a:pt x="3067" y="7300"/>
                </a:lnTo>
                <a:lnTo>
                  <a:pt x="3067" y="7398"/>
                </a:lnTo>
                <a:lnTo>
                  <a:pt x="3091" y="7446"/>
                </a:lnTo>
                <a:lnTo>
                  <a:pt x="3116" y="7471"/>
                </a:lnTo>
                <a:lnTo>
                  <a:pt x="3189" y="7519"/>
                </a:lnTo>
                <a:lnTo>
                  <a:pt x="3286" y="7544"/>
                </a:lnTo>
                <a:lnTo>
                  <a:pt x="3359" y="7519"/>
                </a:lnTo>
                <a:lnTo>
                  <a:pt x="3481" y="7446"/>
                </a:lnTo>
                <a:lnTo>
                  <a:pt x="3554" y="7325"/>
                </a:lnTo>
                <a:lnTo>
                  <a:pt x="3627" y="7276"/>
                </a:lnTo>
                <a:lnTo>
                  <a:pt x="3651" y="7252"/>
                </a:lnTo>
                <a:lnTo>
                  <a:pt x="3700" y="7227"/>
                </a:lnTo>
                <a:lnTo>
                  <a:pt x="3773" y="7179"/>
                </a:lnTo>
                <a:lnTo>
                  <a:pt x="3821" y="7106"/>
                </a:lnTo>
                <a:lnTo>
                  <a:pt x="3821" y="7033"/>
                </a:lnTo>
                <a:lnTo>
                  <a:pt x="3821" y="6935"/>
                </a:lnTo>
                <a:lnTo>
                  <a:pt x="3797" y="6862"/>
                </a:lnTo>
                <a:lnTo>
                  <a:pt x="3724" y="6789"/>
                </a:lnTo>
                <a:lnTo>
                  <a:pt x="3651" y="6765"/>
                </a:lnTo>
                <a:lnTo>
                  <a:pt x="3578" y="6741"/>
                </a:lnTo>
                <a:close/>
                <a:moveTo>
                  <a:pt x="16863" y="4526"/>
                </a:moveTo>
                <a:lnTo>
                  <a:pt x="16766" y="4575"/>
                </a:lnTo>
                <a:lnTo>
                  <a:pt x="16693" y="4624"/>
                </a:lnTo>
                <a:lnTo>
                  <a:pt x="16620" y="4697"/>
                </a:lnTo>
                <a:lnTo>
                  <a:pt x="16498" y="4843"/>
                </a:lnTo>
                <a:lnTo>
                  <a:pt x="16401" y="5037"/>
                </a:lnTo>
                <a:lnTo>
                  <a:pt x="16158" y="5500"/>
                </a:lnTo>
                <a:lnTo>
                  <a:pt x="15914" y="5962"/>
                </a:lnTo>
                <a:lnTo>
                  <a:pt x="15647" y="5816"/>
                </a:lnTo>
                <a:lnTo>
                  <a:pt x="15501" y="5719"/>
                </a:lnTo>
                <a:lnTo>
                  <a:pt x="15355" y="5670"/>
                </a:lnTo>
                <a:lnTo>
                  <a:pt x="15233" y="5646"/>
                </a:lnTo>
                <a:lnTo>
                  <a:pt x="15087" y="5597"/>
                </a:lnTo>
                <a:lnTo>
                  <a:pt x="15038" y="5573"/>
                </a:lnTo>
                <a:lnTo>
                  <a:pt x="15014" y="5573"/>
                </a:lnTo>
                <a:lnTo>
                  <a:pt x="14917" y="5621"/>
                </a:lnTo>
                <a:lnTo>
                  <a:pt x="14892" y="5646"/>
                </a:lnTo>
                <a:lnTo>
                  <a:pt x="14844" y="5694"/>
                </a:lnTo>
                <a:lnTo>
                  <a:pt x="14844" y="5767"/>
                </a:lnTo>
                <a:lnTo>
                  <a:pt x="14868" y="5840"/>
                </a:lnTo>
                <a:lnTo>
                  <a:pt x="14892" y="5913"/>
                </a:lnTo>
                <a:lnTo>
                  <a:pt x="15087" y="6059"/>
                </a:lnTo>
                <a:lnTo>
                  <a:pt x="15282" y="6181"/>
                </a:lnTo>
                <a:lnTo>
                  <a:pt x="15671" y="6424"/>
                </a:lnTo>
                <a:lnTo>
                  <a:pt x="15355" y="6984"/>
                </a:lnTo>
                <a:lnTo>
                  <a:pt x="15160" y="7252"/>
                </a:lnTo>
                <a:lnTo>
                  <a:pt x="14965" y="7519"/>
                </a:lnTo>
                <a:lnTo>
                  <a:pt x="14941" y="7592"/>
                </a:lnTo>
                <a:lnTo>
                  <a:pt x="14941" y="7641"/>
                </a:lnTo>
                <a:lnTo>
                  <a:pt x="14941" y="7714"/>
                </a:lnTo>
                <a:lnTo>
                  <a:pt x="14965" y="7763"/>
                </a:lnTo>
                <a:lnTo>
                  <a:pt x="15014" y="7836"/>
                </a:lnTo>
                <a:lnTo>
                  <a:pt x="15063" y="7860"/>
                </a:lnTo>
                <a:lnTo>
                  <a:pt x="15111" y="7884"/>
                </a:lnTo>
                <a:lnTo>
                  <a:pt x="15184" y="7909"/>
                </a:lnTo>
                <a:lnTo>
                  <a:pt x="15257" y="7884"/>
                </a:lnTo>
                <a:lnTo>
                  <a:pt x="15355" y="7860"/>
                </a:lnTo>
                <a:lnTo>
                  <a:pt x="15501" y="7763"/>
                </a:lnTo>
                <a:lnTo>
                  <a:pt x="15622" y="7641"/>
                </a:lnTo>
                <a:lnTo>
                  <a:pt x="15744" y="7471"/>
                </a:lnTo>
                <a:lnTo>
                  <a:pt x="15866" y="7276"/>
                </a:lnTo>
                <a:lnTo>
                  <a:pt x="15963" y="7081"/>
                </a:lnTo>
                <a:lnTo>
                  <a:pt x="16133" y="6716"/>
                </a:lnTo>
                <a:lnTo>
                  <a:pt x="16328" y="6862"/>
                </a:lnTo>
                <a:lnTo>
                  <a:pt x="16523" y="7008"/>
                </a:lnTo>
                <a:lnTo>
                  <a:pt x="16742" y="7106"/>
                </a:lnTo>
                <a:lnTo>
                  <a:pt x="16839" y="7130"/>
                </a:lnTo>
                <a:lnTo>
                  <a:pt x="16961" y="7154"/>
                </a:lnTo>
                <a:lnTo>
                  <a:pt x="17034" y="7130"/>
                </a:lnTo>
                <a:lnTo>
                  <a:pt x="17082" y="7106"/>
                </a:lnTo>
                <a:lnTo>
                  <a:pt x="17131" y="7057"/>
                </a:lnTo>
                <a:lnTo>
                  <a:pt x="17155" y="7008"/>
                </a:lnTo>
                <a:lnTo>
                  <a:pt x="17180" y="6960"/>
                </a:lnTo>
                <a:lnTo>
                  <a:pt x="17180" y="6887"/>
                </a:lnTo>
                <a:lnTo>
                  <a:pt x="17155" y="6814"/>
                </a:lnTo>
                <a:lnTo>
                  <a:pt x="17131" y="6765"/>
                </a:lnTo>
                <a:lnTo>
                  <a:pt x="16961" y="6619"/>
                </a:lnTo>
                <a:lnTo>
                  <a:pt x="16766" y="6497"/>
                </a:lnTo>
                <a:lnTo>
                  <a:pt x="16377" y="6254"/>
                </a:lnTo>
                <a:lnTo>
                  <a:pt x="16644" y="5670"/>
                </a:lnTo>
                <a:lnTo>
                  <a:pt x="16766" y="5427"/>
                </a:lnTo>
                <a:lnTo>
                  <a:pt x="16912" y="5183"/>
                </a:lnTo>
                <a:lnTo>
                  <a:pt x="17034" y="4916"/>
                </a:lnTo>
                <a:lnTo>
                  <a:pt x="17082" y="4770"/>
                </a:lnTo>
                <a:lnTo>
                  <a:pt x="17082" y="4648"/>
                </a:lnTo>
                <a:lnTo>
                  <a:pt x="17082" y="4599"/>
                </a:lnTo>
                <a:lnTo>
                  <a:pt x="17058" y="4551"/>
                </a:lnTo>
                <a:lnTo>
                  <a:pt x="17009" y="4526"/>
                </a:lnTo>
                <a:close/>
                <a:moveTo>
                  <a:pt x="8420" y="6838"/>
                </a:moveTo>
                <a:lnTo>
                  <a:pt x="8371" y="6862"/>
                </a:lnTo>
                <a:lnTo>
                  <a:pt x="8298" y="6911"/>
                </a:lnTo>
                <a:lnTo>
                  <a:pt x="8274" y="6984"/>
                </a:lnTo>
                <a:lnTo>
                  <a:pt x="8250" y="7081"/>
                </a:lnTo>
                <a:lnTo>
                  <a:pt x="8274" y="7179"/>
                </a:lnTo>
                <a:lnTo>
                  <a:pt x="8298" y="7276"/>
                </a:lnTo>
                <a:lnTo>
                  <a:pt x="8347" y="7373"/>
                </a:lnTo>
                <a:lnTo>
                  <a:pt x="8420" y="7519"/>
                </a:lnTo>
                <a:lnTo>
                  <a:pt x="8444" y="7665"/>
                </a:lnTo>
                <a:lnTo>
                  <a:pt x="8444" y="7763"/>
                </a:lnTo>
                <a:lnTo>
                  <a:pt x="8493" y="7836"/>
                </a:lnTo>
                <a:lnTo>
                  <a:pt x="8566" y="7909"/>
                </a:lnTo>
                <a:lnTo>
                  <a:pt x="8663" y="7933"/>
                </a:lnTo>
                <a:lnTo>
                  <a:pt x="8761" y="7957"/>
                </a:lnTo>
                <a:lnTo>
                  <a:pt x="8882" y="7909"/>
                </a:lnTo>
                <a:lnTo>
                  <a:pt x="8980" y="7836"/>
                </a:lnTo>
                <a:lnTo>
                  <a:pt x="9004" y="7787"/>
                </a:lnTo>
                <a:lnTo>
                  <a:pt x="9028" y="7738"/>
                </a:lnTo>
                <a:lnTo>
                  <a:pt x="9028" y="7592"/>
                </a:lnTo>
                <a:lnTo>
                  <a:pt x="9004" y="7446"/>
                </a:lnTo>
                <a:lnTo>
                  <a:pt x="8955" y="7325"/>
                </a:lnTo>
                <a:lnTo>
                  <a:pt x="8882" y="7179"/>
                </a:lnTo>
                <a:lnTo>
                  <a:pt x="8809" y="7057"/>
                </a:lnTo>
                <a:lnTo>
                  <a:pt x="8712" y="6960"/>
                </a:lnTo>
                <a:lnTo>
                  <a:pt x="8663" y="6911"/>
                </a:lnTo>
                <a:lnTo>
                  <a:pt x="8615" y="6862"/>
                </a:lnTo>
                <a:lnTo>
                  <a:pt x="8542" y="6838"/>
                </a:lnTo>
                <a:close/>
                <a:moveTo>
                  <a:pt x="16255" y="7495"/>
                </a:moveTo>
                <a:lnTo>
                  <a:pt x="16206" y="7544"/>
                </a:lnTo>
                <a:lnTo>
                  <a:pt x="16158" y="7592"/>
                </a:lnTo>
                <a:lnTo>
                  <a:pt x="16158" y="7714"/>
                </a:lnTo>
                <a:lnTo>
                  <a:pt x="16158" y="7836"/>
                </a:lnTo>
                <a:lnTo>
                  <a:pt x="16206" y="7982"/>
                </a:lnTo>
                <a:lnTo>
                  <a:pt x="16231" y="8030"/>
                </a:lnTo>
                <a:lnTo>
                  <a:pt x="16279" y="8079"/>
                </a:lnTo>
                <a:lnTo>
                  <a:pt x="16304" y="8103"/>
                </a:lnTo>
                <a:lnTo>
                  <a:pt x="16377" y="8128"/>
                </a:lnTo>
                <a:lnTo>
                  <a:pt x="16474" y="8128"/>
                </a:lnTo>
                <a:lnTo>
                  <a:pt x="16523" y="8103"/>
                </a:lnTo>
                <a:lnTo>
                  <a:pt x="16547" y="8055"/>
                </a:lnTo>
                <a:lnTo>
                  <a:pt x="16571" y="8006"/>
                </a:lnTo>
                <a:lnTo>
                  <a:pt x="16571" y="7957"/>
                </a:lnTo>
                <a:lnTo>
                  <a:pt x="16547" y="7836"/>
                </a:lnTo>
                <a:lnTo>
                  <a:pt x="16523" y="7738"/>
                </a:lnTo>
                <a:lnTo>
                  <a:pt x="16474" y="7641"/>
                </a:lnTo>
                <a:lnTo>
                  <a:pt x="16401" y="7544"/>
                </a:lnTo>
                <a:lnTo>
                  <a:pt x="16328" y="7495"/>
                </a:lnTo>
                <a:close/>
                <a:moveTo>
                  <a:pt x="2897" y="7836"/>
                </a:moveTo>
                <a:lnTo>
                  <a:pt x="2799" y="7860"/>
                </a:lnTo>
                <a:lnTo>
                  <a:pt x="2702" y="7909"/>
                </a:lnTo>
                <a:lnTo>
                  <a:pt x="2629" y="7982"/>
                </a:lnTo>
                <a:lnTo>
                  <a:pt x="2556" y="8079"/>
                </a:lnTo>
                <a:lnTo>
                  <a:pt x="2507" y="8201"/>
                </a:lnTo>
                <a:lnTo>
                  <a:pt x="2507" y="8347"/>
                </a:lnTo>
                <a:lnTo>
                  <a:pt x="2507" y="8468"/>
                </a:lnTo>
                <a:lnTo>
                  <a:pt x="2556" y="8517"/>
                </a:lnTo>
                <a:lnTo>
                  <a:pt x="2580" y="8566"/>
                </a:lnTo>
                <a:lnTo>
                  <a:pt x="2678" y="8614"/>
                </a:lnTo>
                <a:lnTo>
                  <a:pt x="2799" y="8614"/>
                </a:lnTo>
                <a:lnTo>
                  <a:pt x="2848" y="8590"/>
                </a:lnTo>
                <a:lnTo>
                  <a:pt x="2897" y="8566"/>
                </a:lnTo>
                <a:lnTo>
                  <a:pt x="2970" y="8493"/>
                </a:lnTo>
                <a:lnTo>
                  <a:pt x="3018" y="8420"/>
                </a:lnTo>
                <a:lnTo>
                  <a:pt x="3116" y="8274"/>
                </a:lnTo>
                <a:lnTo>
                  <a:pt x="3140" y="8152"/>
                </a:lnTo>
                <a:lnTo>
                  <a:pt x="3140" y="8055"/>
                </a:lnTo>
                <a:lnTo>
                  <a:pt x="3091" y="7957"/>
                </a:lnTo>
                <a:lnTo>
                  <a:pt x="3018" y="7884"/>
                </a:lnTo>
                <a:lnTo>
                  <a:pt x="2897" y="7836"/>
                </a:lnTo>
                <a:close/>
                <a:moveTo>
                  <a:pt x="8955" y="8152"/>
                </a:moveTo>
                <a:lnTo>
                  <a:pt x="8882" y="8201"/>
                </a:lnTo>
                <a:lnTo>
                  <a:pt x="8858" y="8274"/>
                </a:lnTo>
                <a:lnTo>
                  <a:pt x="8858" y="8371"/>
                </a:lnTo>
                <a:lnTo>
                  <a:pt x="8858" y="8468"/>
                </a:lnTo>
                <a:lnTo>
                  <a:pt x="8907" y="8639"/>
                </a:lnTo>
                <a:lnTo>
                  <a:pt x="8955" y="8760"/>
                </a:lnTo>
                <a:lnTo>
                  <a:pt x="8980" y="8858"/>
                </a:lnTo>
                <a:lnTo>
                  <a:pt x="9053" y="8955"/>
                </a:lnTo>
                <a:lnTo>
                  <a:pt x="9101" y="9004"/>
                </a:lnTo>
                <a:lnTo>
                  <a:pt x="9150" y="9028"/>
                </a:lnTo>
                <a:lnTo>
                  <a:pt x="9296" y="9028"/>
                </a:lnTo>
                <a:lnTo>
                  <a:pt x="9369" y="8979"/>
                </a:lnTo>
                <a:lnTo>
                  <a:pt x="9393" y="8931"/>
                </a:lnTo>
                <a:lnTo>
                  <a:pt x="9418" y="8858"/>
                </a:lnTo>
                <a:lnTo>
                  <a:pt x="9418" y="8785"/>
                </a:lnTo>
                <a:lnTo>
                  <a:pt x="9393" y="8639"/>
                </a:lnTo>
                <a:lnTo>
                  <a:pt x="9369" y="8614"/>
                </a:lnTo>
                <a:lnTo>
                  <a:pt x="9345" y="8517"/>
                </a:lnTo>
                <a:lnTo>
                  <a:pt x="9247" y="8322"/>
                </a:lnTo>
                <a:lnTo>
                  <a:pt x="9199" y="8225"/>
                </a:lnTo>
                <a:lnTo>
                  <a:pt x="9101" y="8176"/>
                </a:lnTo>
                <a:lnTo>
                  <a:pt x="9028" y="8152"/>
                </a:lnTo>
                <a:close/>
                <a:moveTo>
                  <a:pt x="16352" y="8541"/>
                </a:moveTo>
                <a:lnTo>
                  <a:pt x="16279" y="8566"/>
                </a:lnTo>
                <a:lnTo>
                  <a:pt x="16231" y="8614"/>
                </a:lnTo>
                <a:lnTo>
                  <a:pt x="16206" y="8663"/>
                </a:lnTo>
                <a:lnTo>
                  <a:pt x="16182" y="8736"/>
                </a:lnTo>
                <a:lnTo>
                  <a:pt x="16182" y="8858"/>
                </a:lnTo>
                <a:lnTo>
                  <a:pt x="16206" y="8979"/>
                </a:lnTo>
                <a:lnTo>
                  <a:pt x="16231" y="9174"/>
                </a:lnTo>
                <a:lnTo>
                  <a:pt x="16255" y="9296"/>
                </a:lnTo>
                <a:lnTo>
                  <a:pt x="16304" y="9369"/>
                </a:lnTo>
                <a:lnTo>
                  <a:pt x="16401" y="9417"/>
                </a:lnTo>
                <a:lnTo>
                  <a:pt x="16498" y="9417"/>
                </a:lnTo>
                <a:lnTo>
                  <a:pt x="16596" y="9393"/>
                </a:lnTo>
                <a:lnTo>
                  <a:pt x="16669" y="9320"/>
                </a:lnTo>
                <a:lnTo>
                  <a:pt x="16693" y="9223"/>
                </a:lnTo>
                <a:lnTo>
                  <a:pt x="16693" y="9101"/>
                </a:lnTo>
                <a:lnTo>
                  <a:pt x="16644" y="8882"/>
                </a:lnTo>
                <a:lnTo>
                  <a:pt x="16596" y="8760"/>
                </a:lnTo>
                <a:lnTo>
                  <a:pt x="16547" y="8639"/>
                </a:lnTo>
                <a:lnTo>
                  <a:pt x="16523" y="8590"/>
                </a:lnTo>
                <a:lnTo>
                  <a:pt x="16474" y="8541"/>
                </a:lnTo>
                <a:close/>
                <a:moveTo>
                  <a:pt x="2434" y="9077"/>
                </a:moveTo>
                <a:lnTo>
                  <a:pt x="2337" y="9101"/>
                </a:lnTo>
                <a:lnTo>
                  <a:pt x="2264" y="9125"/>
                </a:lnTo>
                <a:lnTo>
                  <a:pt x="2191" y="9198"/>
                </a:lnTo>
                <a:lnTo>
                  <a:pt x="2142" y="9271"/>
                </a:lnTo>
                <a:lnTo>
                  <a:pt x="2118" y="9369"/>
                </a:lnTo>
                <a:lnTo>
                  <a:pt x="2094" y="9515"/>
                </a:lnTo>
                <a:lnTo>
                  <a:pt x="2094" y="9612"/>
                </a:lnTo>
                <a:lnTo>
                  <a:pt x="2094" y="9685"/>
                </a:lnTo>
                <a:lnTo>
                  <a:pt x="2118" y="9782"/>
                </a:lnTo>
                <a:lnTo>
                  <a:pt x="2191" y="9831"/>
                </a:lnTo>
                <a:lnTo>
                  <a:pt x="2240" y="9879"/>
                </a:lnTo>
                <a:lnTo>
                  <a:pt x="2337" y="9904"/>
                </a:lnTo>
                <a:lnTo>
                  <a:pt x="2410" y="9879"/>
                </a:lnTo>
                <a:lnTo>
                  <a:pt x="2483" y="9831"/>
                </a:lnTo>
                <a:lnTo>
                  <a:pt x="2556" y="9733"/>
                </a:lnTo>
                <a:lnTo>
                  <a:pt x="2580" y="9612"/>
                </a:lnTo>
                <a:lnTo>
                  <a:pt x="2653" y="9417"/>
                </a:lnTo>
                <a:lnTo>
                  <a:pt x="2653" y="9320"/>
                </a:lnTo>
                <a:lnTo>
                  <a:pt x="2653" y="9247"/>
                </a:lnTo>
                <a:lnTo>
                  <a:pt x="2605" y="9174"/>
                </a:lnTo>
                <a:lnTo>
                  <a:pt x="2532" y="9125"/>
                </a:lnTo>
                <a:lnTo>
                  <a:pt x="2434" y="9077"/>
                </a:lnTo>
                <a:close/>
                <a:moveTo>
                  <a:pt x="9272" y="9296"/>
                </a:moveTo>
                <a:lnTo>
                  <a:pt x="9199" y="9344"/>
                </a:lnTo>
                <a:lnTo>
                  <a:pt x="9101" y="9417"/>
                </a:lnTo>
                <a:lnTo>
                  <a:pt x="9077" y="9539"/>
                </a:lnTo>
                <a:lnTo>
                  <a:pt x="9053" y="9661"/>
                </a:lnTo>
                <a:lnTo>
                  <a:pt x="9077" y="9782"/>
                </a:lnTo>
                <a:lnTo>
                  <a:pt x="9126" y="9904"/>
                </a:lnTo>
                <a:lnTo>
                  <a:pt x="9174" y="10001"/>
                </a:lnTo>
                <a:lnTo>
                  <a:pt x="9247" y="10123"/>
                </a:lnTo>
                <a:lnTo>
                  <a:pt x="9320" y="10196"/>
                </a:lnTo>
                <a:lnTo>
                  <a:pt x="9393" y="10220"/>
                </a:lnTo>
                <a:lnTo>
                  <a:pt x="9442" y="10220"/>
                </a:lnTo>
                <a:lnTo>
                  <a:pt x="9564" y="10196"/>
                </a:lnTo>
                <a:lnTo>
                  <a:pt x="9612" y="10147"/>
                </a:lnTo>
                <a:lnTo>
                  <a:pt x="9661" y="10123"/>
                </a:lnTo>
                <a:lnTo>
                  <a:pt x="9685" y="10050"/>
                </a:lnTo>
                <a:lnTo>
                  <a:pt x="9685" y="10001"/>
                </a:lnTo>
                <a:lnTo>
                  <a:pt x="9685" y="9904"/>
                </a:lnTo>
                <a:lnTo>
                  <a:pt x="9637" y="9806"/>
                </a:lnTo>
                <a:lnTo>
                  <a:pt x="9539" y="9636"/>
                </a:lnTo>
                <a:lnTo>
                  <a:pt x="9515" y="9515"/>
                </a:lnTo>
                <a:lnTo>
                  <a:pt x="9442" y="9393"/>
                </a:lnTo>
                <a:lnTo>
                  <a:pt x="9393" y="9344"/>
                </a:lnTo>
                <a:lnTo>
                  <a:pt x="9345" y="9320"/>
                </a:lnTo>
                <a:lnTo>
                  <a:pt x="9272" y="9296"/>
                </a:lnTo>
                <a:close/>
                <a:moveTo>
                  <a:pt x="16231" y="9855"/>
                </a:moveTo>
                <a:lnTo>
                  <a:pt x="16231" y="9879"/>
                </a:lnTo>
                <a:lnTo>
                  <a:pt x="16182" y="9904"/>
                </a:lnTo>
                <a:lnTo>
                  <a:pt x="16133" y="9952"/>
                </a:lnTo>
                <a:lnTo>
                  <a:pt x="16060" y="10098"/>
                </a:lnTo>
                <a:lnTo>
                  <a:pt x="16012" y="10293"/>
                </a:lnTo>
                <a:lnTo>
                  <a:pt x="16012" y="10390"/>
                </a:lnTo>
                <a:lnTo>
                  <a:pt x="16012" y="10463"/>
                </a:lnTo>
                <a:lnTo>
                  <a:pt x="16085" y="10561"/>
                </a:lnTo>
                <a:lnTo>
                  <a:pt x="16182" y="10634"/>
                </a:lnTo>
                <a:lnTo>
                  <a:pt x="16304" y="10634"/>
                </a:lnTo>
                <a:lnTo>
                  <a:pt x="16352" y="10609"/>
                </a:lnTo>
                <a:lnTo>
                  <a:pt x="16401" y="10561"/>
                </a:lnTo>
                <a:lnTo>
                  <a:pt x="16450" y="10488"/>
                </a:lnTo>
                <a:lnTo>
                  <a:pt x="16474" y="10415"/>
                </a:lnTo>
                <a:lnTo>
                  <a:pt x="16498" y="10244"/>
                </a:lnTo>
                <a:lnTo>
                  <a:pt x="16498" y="10147"/>
                </a:lnTo>
                <a:lnTo>
                  <a:pt x="16498" y="10050"/>
                </a:lnTo>
                <a:lnTo>
                  <a:pt x="16474" y="9952"/>
                </a:lnTo>
                <a:lnTo>
                  <a:pt x="16425" y="9879"/>
                </a:lnTo>
                <a:lnTo>
                  <a:pt x="16328" y="9855"/>
                </a:lnTo>
                <a:close/>
                <a:moveTo>
                  <a:pt x="2167" y="10244"/>
                </a:moveTo>
                <a:lnTo>
                  <a:pt x="2045" y="10269"/>
                </a:lnTo>
                <a:lnTo>
                  <a:pt x="1972" y="10317"/>
                </a:lnTo>
                <a:lnTo>
                  <a:pt x="1875" y="10463"/>
                </a:lnTo>
                <a:lnTo>
                  <a:pt x="1826" y="10634"/>
                </a:lnTo>
                <a:lnTo>
                  <a:pt x="1802" y="10804"/>
                </a:lnTo>
                <a:lnTo>
                  <a:pt x="1850" y="10926"/>
                </a:lnTo>
                <a:lnTo>
                  <a:pt x="1923" y="11023"/>
                </a:lnTo>
                <a:lnTo>
                  <a:pt x="1948" y="11072"/>
                </a:lnTo>
                <a:lnTo>
                  <a:pt x="2021" y="11096"/>
                </a:lnTo>
                <a:lnTo>
                  <a:pt x="2118" y="11096"/>
                </a:lnTo>
                <a:lnTo>
                  <a:pt x="2191" y="11072"/>
                </a:lnTo>
                <a:lnTo>
                  <a:pt x="2215" y="11023"/>
                </a:lnTo>
                <a:lnTo>
                  <a:pt x="2288" y="10950"/>
                </a:lnTo>
                <a:lnTo>
                  <a:pt x="2313" y="10877"/>
                </a:lnTo>
                <a:lnTo>
                  <a:pt x="2337" y="10780"/>
                </a:lnTo>
                <a:lnTo>
                  <a:pt x="2337" y="10755"/>
                </a:lnTo>
                <a:lnTo>
                  <a:pt x="2337" y="10731"/>
                </a:lnTo>
                <a:lnTo>
                  <a:pt x="2386" y="10658"/>
                </a:lnTo>
                <a:lnTo>
                  <a:pt x="2410" y="10561"/>
                </a:lnTo>
                <a:lnTo>
                  <a:pt x="2434" y="10488"/>
                </a:lnTo>
                <a:lnTo>
                  <a:pt x="2410" y="10390"/>
                </a:lnTo>
                <a:lnTo>
                  <a:pt x="2337" y="10317"/>
                </a:lnTo>
                <a:lnTo>
                  <a:pt x="2264" y="10269"/>
                </a:lnTo>
                <a:lnTo>
                  <a:pt x="2167" y="10244"/>
                </a:lnTo>
                <a:close/>
                <a:moveTo>
                  <a:pt x="9661" y="10512"/>
                </a:moveTo>
                <a:lnTo>
                  <a:pt x="9612" y="10536"/>
                </a:lnTo>
                <a:lnTo>
                  <a:pt x="9539" y="10609"/>
                </a:lnTo>
                <a:lnTo>
                  <a:pt x="9491" y="10658"/>
                </a:lnTo>
                <a:lnTo>
                  <a:pt x="9491" y="10731"/>
                </a:lnTo>
                <a:lnTo>
                  <a:pt x="9491" y="10877"/>
                </a:lnTo>
                <a:lnTo>
                  <a:pt x="9539" y="11023"/>
                </a:lnTo>
                <a:lnTo>
                  <a:pt x="9588" y="11169"/>
                </a:lnTo>
                <a:lnTo>
                  <a:pt x="9637" y="11242"/>
                </a:lnTo>
                <a:lnTo>
                  <a:pt x="9710" y="11315"/>
                </a:lnTo>
                <a:lnTo>
                  <a:pt x="9783" y="11339"/>
                </a:lnTo>
                <a:lnTo>
                  <a:pt x="9880" y="11339"/>
                </a:lnTo>
                <a:lnTo>
                  <a:pt x="9977" y="11291"/>
                </a:lnTo>
                <a:lnTo>
                  <a:pt x="10026" y="11218"/>
                </a:lnTo>
                <a:lnTo>
                  <a:pt x="10075" y="11120"/>
                </a:lnTo>
                <a:lnTo>
                  <a:pt x="10050" y="11023"/>
                </a:lnTo>
                <a:lnTo>
                  <a:pt x="10002" y="10877"/>
                </a:lnTo>
                <a:lnTo>
                  <a:pt x="9929" y="10731"/>
                </a:lnTo>
                <a:lnTo>
                  <a:pt x="9831" y="10609"/>
                </a:lnTo>
                <a:lnTo>
                  <a:pt x="9783" y="10561"/>
                </a:lnTo>
                <a:lnTo>
                  <a:pt x="9710" y="10536"/>
                </a:lnTo>
                <a:lnTo>
                  <a:pt x="9661" y="10512"/>
                </a:lnTo>
                <a:close/>
                <a:moveTo>
                  <a:pt x="15987" y="10999"/>
                </a:moveTo>
                <a:lnTo>
                  <a:pt x="15890" y="11047"/>
                </a:lnTo>
                <a:lnTo>
                  <a:pt x="15817" y="11120"/>
                </a:lnTo>
                <a:lnTo>
                  <a:pt x="15720" y="11291"/>
                </a:lnTo>
                <a:lnTo>
                  <a:pt x="15598" y="11461"/>
                </a:lnTo>
                <a:lnTo>
                  <a:pt x="15525" y="11631"/>
                </a:lnTo>
                <a:lnTo>
                  <a:pt x="15525" y="11729"/>
                </a:lnTo>
                <a:lnTo>
                  <a:pt x="15549" y="11802"/>
                </a:lnTo>
                <a:lnTo>
                  <a:pt x="15598" y="11850"/>
                </a:lnTo>
                <a:lnTo>
                  <a:pt x="15647" y="11899"/>
                </a:lnTo>
                <a:lnTo>
                  <a:pt x="15720" y="11948"/>
                </a:lnTo>
                <a:lnTo>
                  <a:pt x="15793" y="11948"/>
                </a:lnTo>
                <a:lnTo>
                  <a:pt x="15866" y="11923"/>
                </a:lnTo>
                <a:lnTo>
                  <a:pt x="15939" y="11875"/>
                </a:lnTo>
                <a:lnTo>
                  <a:pt x="16036" y="11704"/>
                </a:lnTo>
                <a:lnTo>
                  <a:pt x="16109" y="11510"/>
                </a:lnTo>
                <a:lnTo>
                  <a:pt x="16182" y="11315"/>
                </a:lnTo>
                <a:lnTo>
                  <a:pt x="16206" y="11218"/>
                </a:lnTo>
                <a:lnTo>
                  <a:pt x="16206" y="11120"/>
                </a:lnTo>
                <a:lnTo>
                  <a:pt x="16182" y="11047"/>
                </a:lnTo>
                <a:lnTo>
                  <a:pt x="16133" y="11023"/>
                </a:lnTo>
                <a:lnTo>
                  <a:pt x="16060" y="10999"/>
                </a:lnTo>
                <a:close/>
                <a:moveTo>
                  <a:pt x="1996" y="11437"/>
                </a:moveTo>
                <a:lnTo>
                  <a:pt x="1948" y="11461"/>
                </a:lnTo>
                <a:lnTo>
                  <a:pt x="1875" y="11485"/>
                </a:lnTo>
                <a:lnTo>
                  <a:pt x="1826" y="11558"/>
                </a:lnTo>
                <a:lnTo>
                  <a:pt x="1802" y="11607"/>
                </a:lnTo>
                <a:lnTo>
                  <a:pt x="1777" y="11680"/>
                </a:lnTo>
                <a:lnTo>
                  <a:pt x="1777" y="11826"/>
                </a:lnTo>
                <a:lnTo>
                  <a:pt x="1777" y="11899"/>
                </a:lnTo>
                <a:lnTo>
                  <a:pt x="1802" y="12021"/>
                </a:lnTo>
                <a:lnTo>
                  <a:pt x="1850" y="12094"/>
                </a:lnTo>
                <a:lnTo>
                  <a:pt x="1899" y="12142"/>
                </a:lnTo>
                <a:lnTo>
                  <a:pt x="1972" y="12167"/>
                </a:lnTo>
                <a:lnTo>
                  <a:pt x="2069" y="12167"/>
                </a:lnTo>
                <a:lnTo>
                  <a:pt x="2118" y="12142"/>
                </a:lnTo>
                <a:lnTo>
                  <a:pt x="2191" y="12094"/>
                </a:lnTo>
                <a:lnTo>
                  <a:pt x="2215" y="12021"/>
                </a:lnTo>
                <a:lnTo>
                  <a:pt x="2264" y="11875"/>
                </a:lnTo>
                <a:lnTo>
                  <a:pt x="2288" y="11753"/>
                </a:lnTo>
                <a:lnTo>
                  <a:pt x="2288" y="11680"/>
                </a:lnTo>
                <a:lnTo>
                  <a:pt x="2288" y="11607"/>
                </a:lnTo>
                <a:lnTo>
                  <a:pt x="2264" y="11534"/>
                </a:lnTo>
                <a:lnTo>
                  <a:pt x="2215" y="11485"/>
                </a:lnTo>
                <a:lnTo>
                  <a:pt x="2142" y="11437"/>
                </a:lnTo>
                <a:close/>
                <a:moveTo>
                  <a:pt x="10221" y="11753"/>
                </a:moveTo>
                <a:lnTo>
                  <a:pt x="10123" y="11802"/>
                </a:lnTo>
                <a:lnTo>
                  <a:pt x="10075" y="11875"/>
                </a:lnTo>
                <a:lnTo>
                  <a:pt x="10075" y="11996"/>
                </a:lnTo>
                <a:lnTo>
                  <a:pt x="10123" y="12094"/>
                </a:lnTo>
                <a:lnTo>
                  <a:pt x="10172" y="12191"/>
                </a:lnTo>
                <a:lnTo>
                  <a:pt x="10342" y="12337"/>
                </a:lnTo>
                <a:lnTo>
                  <a:pt x="10440" y="12410"/>
                </a:lnTo>
                <a:lnTo>
                  <a:pt x="10561" y="12483"/>
                </a:lnTo>
                <a:lnTo>
                  <a:pt x="10683" y="12532"/>
                </a:lnTo>
                <a:lnTo>
                  <a:pt x="10829" y="12532"/>
                </a:lnTo>
                <a:lnTo>
                  <a:pt x="10926" y="12507"/>
                </a:lnTo>
                <a:lnTo>
                  <a:pt x="10999" y="12459"/>
                </a:lnTo>
                <a:lnTo>
                  <a:pt x="11048" y="12386"/>
                </a:lnTo>
                <a:lnTo>
                  <a:pt x="11072" y="12313"/>
                </a:lnTo>
                <a:lnTo>
                  <a:pt x="11072" y="12240"/>
                </a:lnTo>
                <a:lnTo>
                  <a:pt x="11048" y="12167"/>
                </a:lnTo>
                <a:lnTo>
                  <a:pt x="10975" y="12094"/>
                </a:lnTo>
                <a:lnTo>
                  <a:pt x="10902" y="12045"/>
                </a:lnTo>
                <a:lnTo>
                  <a:pt x="10756" y="12021"/>
                </a:lnTo>
                <a:lnTo>
                  <a:pt x="10634" y="11948"/>
                </a:lnTo>
                <a:lnTo>
                  <a:pt x="10488" y="11826"/>
                </a:lnTo>
                <a:lnTo>
                  <a:pt x="10415" y="11777"/>
                </a:lnTo>
                <a:lnTo>
                  <a:pt x="10318" y="11753"/>
                </a:lnTo>
                <a:close/>
                <a:moveTo>
                  <a:pt x="15306" y="11996"/>
                </a:moveTo>
                <a:lnTo>
                  <a:pt x="15257" y="12045"/>
                </a:lnTo>
                <a:lnTo>
                  <a:pt x="15136" y="12167"/>
                </a:lnTo>
                <a:lnTo>
                  <a:pt x="15014" y="12288"/>
                </a:lnTo>
                <a:lnTo>
                  <a:pt x="14868" y="12386"/>
                </a:lnTo>
                <a:lnTo>
                  <a:pt x="14795" y="12434"/>
                </a:lnTo>
                <a:lnTo>
                  <a:pt x="14722" y="12483"/>
                </a:lnTo>
                <a:lnTo>
                  <a:pt x="14698" y="12532"/>
                </a:lnTo>
                <a:lnTo>
                  <a:pt x="14698" y="12605"/>
                </a:lnTo>
                <a:lnTo>
                  <a:pt x="14722" y="12653"/>
                </a:lnTo>
                <a:lnTo>
                  <a:pt x="14746" y="12678"/>
                </a:lnTo>
                <a:lnTo>
                  <a:pt x="14868" y="12726"/>
                </a:lnTo>
                <a:lnTo>
                  <a:pt x="14990" y="12726"/>
                </a:lnTo>
                <a:lnTo>
                  <a:pt x="15111" y="12702"/>
                </a:lnTo>
                <a:lnTo>
                  <a:pt x="15209" y="12629"/>
                </a:lnTo>
                <a:lnTo>
                  <a:pt x="15330" y="12556"/>
                </a:lnTo>
                <a:lnTo>
                  <a:pt x="15428" y="12483"/>
                </a:lnTo>
                <a:lnTo>
                  <a:pt x="15501" y="12386"/>
                </a:lnTo>
                <a:lnTo>
                  <a:pt x="15574" y="12288"/>
                </a:lnTo>
                <a:lnTo>
                  <a:pt x="15598" y="12215"/>
                </a:lnTo>
                <a:lnTo>
                  <a:pt x="15598" y="12142"/>
                </a:lnTo>
                <a:lnTo>
                  <a:pt x="15574" y="12094"/>
                </a:lnTo>
                <a:lnTo>
                  <a:pt x="15525" y="12045"/>
                </a:lnTo>
                <a:lnTo>
                  <a:pt x="15452" y="11996"/>
                </a:lnTo>
                <a:close/>
                <a:moveTo>
                  <a:pt x="14114" y="12605"/>
                </a:moveTo>
                <a:lnTo>
                  <a:pt x="14041" y="12629"/>
                </a:lnTo>
                <a:lnTo>
                  <a:pt x="13968" y="12678"/>
                </a:lnTo>
                <a:lnTo>
                  <a:pt x="13895" y="12726"/>
                </a:lnTo>
                <a:lnTo>
                  <a:pt x="13797" y="12751"/>
                </a:lnTo>
                <a:lnTo>
                  <a:pt x="13700" y="12751"/>
                </a:lnTo>
                <a:lnTo>
                  <a:pt x="13578" y="12775"/>
                </a:lnTo>
                <a:lnTo>
                  <a:pt x="13481" y="12848"/>
                </a:lnTo>
                <a:lnTo>
                  <a:pt x="13432" y="12872"/>
                </a:lnTo>
                <a:lnTo>
                  <a:pt x="13408" y="12921"/>
                </a:lnTo>
                <a:lnTo>
                  <a:pt x="13408" y="12970"/>
                </a:lnTo>
                <a:lnTo>
                  <a:pt x="13432" y="13018"/>
                </a:lnTo>
                <a:lnTo>
                  <a:pt x="13457" y="13091"/>
                </a:lnTo>
                <a:lnTo>
                  <a:pt x="13505" y="13116"/>
                </a:lnTo>
                <a:lnTo>
                  <a:pt x="13603" y="13164"/>
                </a:lnTo>
                <a:lnTo>
                  <a:pt x="13724" y="13189"/>
                </a:lnTo>
                <a:lnTo>
                  <a:pt x="13870" y="13189"/>
                </a:lnTo>
                <a:lnTo>
                  <a:pt x="14016" y="13164"/>
                </a:lnTo>
                <a:lnTo>
                  <a:pt x="14162" y="13091"/>
                </a:lnTo>
                <a:lnTo>
                  <a:pt x="14284" y="12994"/>
                </a:lnTo>
                <a:lnTo>
                  <a:pt x="14333" y="12945"/>
                </a:lnTo>
                <a:lnTo>
                  <a:pt x="14357" y="12872"/>
                </a:lnTo>
                <a:lnTo>
                  <a:pt x="14357" y="12799"/>
                </a:lnTo>
                <a:lnTo>
                  <a:pt x="14357" y="12726"/>
                </a:lnTo>
                <a:lnTo>
                  <a:pt x="14333" y="12678"/>
                </a:lnTo>
                <a:lnTo>
                  <a:pt x="14284" y="12653"/>
                </a:lnTo>
                <a:lnTo>
                  <a:pt x="14235" y="12605"/>
                </a:lnTo>
                <a:close/>
                <a:moveTo>
                  <a:pt x="6668" y="512"/>
                </a:moveTo>
                <a:lnTo>
                  <a:pt x="6887" y="755"/>
                </a:lnTo>
                <a:lnTo>
                  <a:pt x="7130" y="950"/>
                </a:lnTo>
                <a:lnTo>
                  <a:pt x="7398" y="1120"/>
                </a:lnTo>
                <a:lnTo>
                  <a:pt x="7666" y="1290"/>
                </a:lnTo>
                <a:lnTo>
                  <a:pt x="8250" y="1558"/>
                </a:lnTo>
                <a:lnTo>
                  <a:pt x="8834" y="1801"/>
                </a:lnTo>
                <a:lnTo>
                  <a:pt x="9320" y="2020"/>
                </a:lnTo>
                <a:lnTo>
                  <a:pt x="9807" y="2215"/>
                </a:lnTo>
                <a:lnTo>
                  <a:pt x="10780" y="2604"/>
                </a:lnTo>
                <a:lnTo>
                  <a:pt x="11194" y="2799"/>
                </a:lnTo>
                <a:lnTo>
                  <a:pt x="11559" y="3018"/>
                </a:lnTo>
                <a:lnTo>
                  <a:pt x="11729" y="3115"/>
                </a:lnTo>
                <a:lnTo>
                  <a:pt x="11924" y="3188"/>
                </a:lnTo>
                <a:lnTo>
                  <a:pt x="12094" y="3261"/>
                </a:lnTo>
                <a:lnTo>
                  <a:pt x="12240" y="3358"/>
                </a:lnTo>
                <a:lnTo>
                  <a:pt x="12264" y="3407"/>
                </a:lnTo>
                <a:lnTo>
                  <a:pt x="12313" y="3456"/>
                </a:lnTo>
                <a:lnTo>
                  <a:pt x="12410" y="3480"/>
                </a:lnTo>
                <a:lnTo>
                  <a:pt x="12435" y="3942"/>
                </a:lnTo>
                <a:lnTo>
                  <a:pt x="11851" y="3650"/>
                </a:lnTo>
                <a:lnTo>
                  <a:pt x="11389" y="3407"/>
                </a:lnTo>
                <a:lnTo>
                  <a:pt x="11170" y="3310"/>
                </a:lnTo>
                <a:lnTo>
                  <a:pt x="10926" y="3237"/>
                </a:lnTo>
                <a:lnTo>
                  <a:pt x="10878" y="3237"/>
                </a:lnTo>
                <a:lnTo>
                  <a:pt x="10853" y="3261"/>
                </a:lnTo>
                <a:lnTo>
                  <a:pt x="10853" y="3285"/>
                </a:lnTo>
                <a:lnTo>
                  <a:pt x="10853" y="3310"/>
                </a:lnTo>
                <a:lnTo>
                  <a:pt x="11024" y="3480"/>
                </a:lnTo>
                <a:lnTo>
                  <a:pt x="11218" y="3626"/>
                </a:lnTo>
                <a:lnTo>
                  <a:pt x="11608" y="3869"/>
                </a:lnTo>
                <a:lnTo>
                  <a:pt x="12045" y="4113"/>
                </a:lnTo>
                <a:lnTo>
                  <a:pt x="12459" y="4307"/>
                </a:lnTo>
                <a:lnTo>
                  <a:pt x="12483" y="4818"/>
                </a:lnTo>
                <a:lnTo>
                  <a:pt x="12337" y="4770"/>
                </a:lnTo>
                <a:lnTo>
                  <a:pt x="12216" y="4721"/>
                </a:lnTo>
                <a:lnTo>
                  <a:pt x="12021" y="4672"/>
                </a:lnTo>
                <a:lnTo>
                  <a:pt x="11729" y="4526"/>
                </a:lnTo>
                <a:lnTo>
                  <a:pt x="11413" y="4380"/>
                </a:lnTo>
                <a:lnTo>
                  <a:pt x="11218" y="4259"/>
                </a:lnTo>
                <a:lnTo>
                  <a:pt x="11121" y="4234"/>
                </a:lnTo>
                <a:lnTo>
                  <a:pt x="11024" y="4210"/>
                </a:lnTo>
                <a:lnTo>
                  <a:pt x="10975" y="4210"/>
                </a:lnTo>
                <a:lnTo>
                  <a:pt x="10951" y="4259"/>
                </a:lnTo>
                <a:lnTo>
                  <a:pt x="10951" y="4283"/>
                </a:lnTo>
                <a:lnTo>
                  <a:pt x="10951" y="4332"/>
                </a:lnTo>
                <a:lnTo>
                  <a:pt x="11024" y="4429"/>
                </a:lnTo>
                <a:lnTo>
                  <a:pt x="11121" y="4526"/>
                </a:lnTo>
                <a:lnTo>
                  <a:pt x="11218" y="4599"/>
                </a:lnTo>
                <a:lnTo>
                  <a:pt x="11340" y="4672"/>
                </a:lnTo>
                <a:lnTo>
                  <a:pt x="11608" y="4818"/>
                </a:lnTo>
                <a:lnTo>
                  <a:pt x="11826" y="4916"/>
                </a:lnTo>
                <a:lnTo>
                  <a:pt x="12143" y="5037"/>
                </a:lnTo>
                <a:lnTo>
                  <a:pt x="12313" y="5086"/>
                </a:lnTo>
                <a:lnTo>
                  <a:pt x="12410" y="5086"/>
                </a:lnTo>
                <a:lnTo>
                  <a:pt x="12483" y="5062"/>
                </a:lnTo>
                <a:lnTo>
                  <a:pt x="12483" y="5743"/>
                </a:lnTo>
                <a:lnTo>
                  <a:pt x="12289" y="5621"/>
                </a:lnTo>
                <a:lnTo>
                  <a:pt x="12094" y="5475"/>
                </a:lnTo>
                <a:lnTo>
                  <a:pt x="11608" y="5256"/>
                </a:lnTo>
                <a:lnTo>
                  <a:pt x="11194" y="5110"/>
                </a:lnTo>
                <a:lnTo>
                  <a:pt x="11024" y="5062"/>
                </a:lnTo>
                <a:lnTo>
                  <a:pt x="10926" y="5062"/>
                </a:lnTo>
                <a:lnTo>
                  <a:pt x="10902" y="5086"/>
                </a:lnTo>
                <a:lnTo>
                  <a:pt x="10878" y="5110"/>
                </a:lnTo>
                <a:lnTo>
                  <a:pt x="10951" y="5232"/>
                </a:lnTo>
                <a:lnTo>
                  <a:pt x="11024" y="5305"/>
                </a:lnTo>
                <a:lnTo>
                  <a:pt x="11121" y="5378"/>
                </a:lnTo>
                <a:lnTo>
                  <a:pt x="11267" y="5451"/>
                </a:lnTo>
                <a:lnTo>
                  <a:pt x="11535" y="5548"/>
                </a:lnTo>
                <a:lnTo>
                  <a:pt x="11754" y="5646"/>
                </a:lnTo>
                <a:lnTo>
                  <a:pt x="12094" y="5792"/>
                </a:lnTo>
                <a:lnTo>
                  <a:pt x="12240" y="5889"/>
                </a:lnTo>
                <a:lnTo>
                  <a:pt x="12386" y="6011"/>
                </a:lnTo>
                <a:lnTo>
                  <a:pt x="12483" y="6108"/>
                </a:lnTo>
                <a:lnTo>
                  <a:pt x="12483" y="6254"/>
                </a:lnTo>
                <a:lnTo>
                  <a:pt x="12337" y="6157"/>
                </a:lnTo>
                <a:lnTo>
                  <a:pt x="12191" y="6084"/>
                </a:lnTo>
                <a:lnTo>
                  <a:pt x="11899" y="5938"/>
                </a:lnTo>
                <a:lnTo>
                  <a:pt x="11705" y="5816"/>
                </a:lnTo>
                <a:lnTo>
                  <a:pt x="11510" y="5743"/>
                </a:lnTo>
                <a:lnTo>
                  <a:pt x="11291" y="5670"/>
                </a:lnTo>
                <a:lnTo>
                  <a:pt x="11194" y="5670"/>
                </a:lnTo>
                <a:lnTo>
                  <a:pt x="11097" y="5694"/>
                </a:lnTo>
                <a:lnTo>
                  <a:pt x="11072" y="5694"/>
                </a:lnTo>
                <a:lnTo>
                  <a:pt x="11072" y="5719"/>
                </a:lnTo>
                <a:lnTo>
                  <a:pt x="11145" y="5816"/>
                </a:lnTo>
                <a:lnTo>
                  <a:pt x="11218" y="5889"/>
                </a:lnTo>
                <a:lnTo>
                  <a:pt x="11413" y="6035"/>
                </a:lnTo>
                <a:lnTo>
                  <a:pt x="11826" y="6254"/>
                </a:lnTo>
                <a:lnTo>
                  <a:pt x="12143" y="6449"/>
                </a:lnTo>
                <a:lnTo>
                  <a:pt x="12289" y="6522"/>
                </a:lnTo>
                <a:lnTo>
                  <a:pt x="12459" y="6570"/>
                </a:lnTo>
                <a:lnTo>
                  <a:pt x="12459" y="6838"/>
                </a:lnTo>
                <a:lnTo>
                  <a:pt x="12459" y="6862"/>
                </a:lnTo>
                <a:lnTo>
                  <a:pt x="12337" y="6765"/>
                </a:lnTo>
                <a:lnTo>
                  <a:pt x="12216" y="6668"/>
                </a:lnTo>
                <a:lnTo>
                  <a:pt x="12094" y="6619"/>
                </a:lnTo>
                <a:lnTo>
                  <a:pt x="11924" y="6546"/>
                </a:lnTo>
                <a:lnTo>
                  <a:pt x="11729" y="6473"/>
                </a:lnTo>
                <a:lnTo>
                  <a:pt x="11486" y="6424"/>
                </a:lnTo>
                <a:lnTo>
                  <a:pt x="11267" y="6376"/>
                </a:lnTo>
                <a:lnTo>
                  <a:pt x="11072" y="6303"/>
                </a:lnTo>
                <a:lnTo>
                  <a:pt x="11048" y="6303"/>
                </a:lnTo>
                <a:lnTo>
                  <a:pt x="11048" y="6327"/>
                </a:lnTo>
                <a:lnTo>
                  <a:pt x="11145" y="6449"/>
                </a:lnTo>
                <a:lnTo>
                  <a:pt x="11267" y="6546"/>
                </a:lnTo>
                <a:lnTo>
                  <a:pt x="11389" y="6619"/>
                </a:lnTo>
                <a:lnTo>
                  <a:pt x="11535" y="6692"/>
                </a:lnTo>
                <a:lnTo>
                  <a:pt x="11948" y="6862"/>
                </a:lnTo>
                <a:lnTo>
                  <a:pt x="12143" y="6960"/>
                </a:lnTo>
                <a:lnTo>
                  <a:pt x="12216" y="7033"/>
                </a:lnTo>
                <a:lnTo>
                  <a:pt x="12289" y="7106"/>
                </a:lnTo>
                <a:lnTo>
                  <a:pt x="12362" y="7179"/>
                </a:lnTo>
                <a:lnTo>
                  <a:pt x="12459" y="7179"/>
                </a:lnTo>
                <a:lnTo>
                  <a:pt x="12459" y="7592"/>
                </a:lnTo>
                <a:lnTo>
                  <a:pt x="12264" y="7495"/>
                </a:lnTo>
                <a:lnTo>
                  <a:pt x="12070" y="7422"/>
                </a:lnTo>
                <a:lnTo>
                  <a:pt x="11802" y="7349"/>
                </a:lnTo>
                <a:lnTo>
                  <a:pt x="11389" y="7106"/>
                </a:lnTo>
                <a:lnTo>
                  <a:pt x="11121" y="7008"/>
                </a:lnTo>
                <a:lnTo>
                  <a:pt x="11024" y="6984"/>
                </a:lnTo>
                <a:lnTo>
                  <a:pt x="10999" y="6984"/>
                </a:lnTo>
                <a:lnTo>
                  <a:pt x="10975" y="7008"/>
                </a:lnTo>
                <a:lnTo>
                  <a:pt x="10975" y="7057"/>
                </a:lnTo>
                <a:lnTo>
                  <a:pt x="10975" y="7106"/>
                </a:lnTo>
                <a:lnTo>
                  <a:pt x="10999" y="7227"/>
                </a:lnTo>
                <a:lnTo>
                  <a:pt x="11097" y="7325"/>
                </a:lnTo>
                <a:lnTo>
                  <a:pt x="11194" y="7398"/>
                </a:lnTo>
                <a:lnTo>
                  <a:pt x="11437" y="7544"/>
                </a:lnTo>
                <a:lnTo>
                  <a:pt x="11632" y="7641"/>
                </a:lnTo>
                <a:lnTo>
                  <a:pt x="11997" y="7836"/>
                </a:lnTo>
                <a:lnTo>
                  <a:pt x="12240" y="7909"/>
                </a:lnTo>
                <a:lnTo>
                  <a:pt x="12362" y="7933"/>
                </a:lnTo>
                <a:lnTo>
                  <a:pt x="12459" y="7957"/>
                </a:lnTo>
                <a:lnTo>
                  <a:pt x="12459" y="8298"/>
                </a:lnTo>
                <a:lnTo>
                  <a:pt x="12216" y="8176"/>
                </a:lnTo>
                <a:lnTo>
                  <a:pt x="11972" y="8055"/>
                </a:lnTo>
                <a:lnTo>
                  <a:pt x="11754" y="7909"/>
                </a:lnTo>
                <a:lnTo>
                  <a:pt x="11535" y="7738"/>
                </a:lnTo>
                <a:lnTo>
                  <a:pt x="11413" y="7665"/>
                </a:lnTo>
                <a:lnTo>
                  <a:pt x="11291" y="7617"/>
                </a:lnTo>
                <a:lnTo>
                  <a:pt x="11170" y="7592"/>
                </a:lnTo>
                <a:lnTo>
                  <a:pt x="11048" y="7568"/>
                </a:lnTo>
                <a:lnTo>
                  <a:pt x="11048" y="7592"/>
                </a:lnTo>
                <a:lnTo>
                  <a:pt x="11024" y="7617"/>
                </a:lnTo>
                <a:lnTo>
                  <a:pt x="11072" y="7714"/>
                </a:lnTo>
                <a:lnTo>
                  <a:pt x="11145" y="7836"/>
                </a:lnTo>
                <a:lnTo>
                  <a:pt x="11243" y="7933"/>
                </a:lnTo>
                <a:lnTo>
                  <a:pt x="11364" y="8006"/>
                </a:lnTo>
                <a:lnTo>
                  <a:pt x="11583" y="8176"/>
                </a:lnTo>
                <a:lnTo>
                  <a:pt x="11802" y="8322"/>
                </a:lnTo>
                <a:lnTo>
                  <a:pt x="12118" y="8493"/>
                </a:lnTo>
                <a:lnTo>
                  <a:pt x="12289" y="8590"/>
                </a:lnTo>
                <a:lnTo>
                  <a:pt x="12459" y="8663"/>
                </a:lnTo>
                <a:lnTo>
                  <a:pt x="12483" y="9101"/>
                </a:lnTo>
                <a:lnTo>
                  <a:pt x="12435" y="9028"/>
                </a:lnTo>
                <a:lnTo>
                  <a:pt x="12386" y="8979"/>
                </a:lnTo>
                <a:lnTo>
                  <a:pt x="12216" y="8882"/>
                </a:lnTo>
                <a:lnTo>
                  <a:pt x="11899" y="8736"/>
                </a:lnTo>
                <a:lnTo>
                  <a:pt x="11559" y="8517"/>
                </a:lnTo>
                <a:lnTo>
                  <a:pt x="11364" y="8420"/>
                </a:lnTo>
                <a:lnTo>
                  <a:pt x="11291" y="8395"/>
                </a:lnTo>
                <a:lnTo>
                  <a:pt x="11194" y="8371"/>
                </a:lnTo>
                <a:lnTo>
                  <a:pt x="11170" y="8371"/>
                </a:lnTo>
                <a:lnTo>
                  <a:pt x="11170" y="8395"/>
                </a:lnTo>
                <a:lnTo>
                  <a:pt x="11194" y="8493"/>
                </a:lnTo>
                <a:lnTo>
                  <a:pt x="11218" y="8566"/>
                </a:lnTo>
                <a:lnTo>
                  <a:pt x="11364" y="8712"/>
                </a:lnTo>
                <a:lnTo>
                  <a:pt x="11535" y="8858"/>
                </a:lnTo>
                <a:lnTo>
                  <a:pt x="11681" y="8955"/>
                </a:lnTo>
                <a:lnTo>
                  <a:pt x="11851" y="9052"/>
                </a:lnTo>
                <a:lnTo>
                  <a:pt x="12070" y="9174"/>
                </a:lnTo>
                <a:lnTo>
                  <a:pt x="12167" y="9223"/>
                </a:lnTo>
                <a:lnTo>
                  <a:pt x="12264" y="9247"/>
                </a:lnTo>
                <a:lnTo>
                  <a:pt x="12362" y="9247"/>
                </a:lnTo>
                <a:lnTo>
                  <a:pt x="12459" y="9223"/>
                </a:lnTo>
                <a:lnTo>
                  <a:pt x="12483" y="9198"/>
                </a:lnTo>
                <a:lnTo>
                  <a:pt x="12508" y="10025"/>
                </a:lnTo>
                <a:lnTo>
                  <a:pt x="12386" y="9879"/>
                </a:lnTo>
                <a:lnTo>
                  <a:pt x="12240" y="9758"/>
                </a:lnTo>
                <a:lnTo>
                  <a:pt x="11924" y="9515"/>
                </a:lnTo>
                <a:lnTo>
                  <a:pt x="11608" y="9296"/>
                </a:lnTo>
                <a:lnTo>
                  <a:pt x="11267" y="9101"/>
                </a:lnTo>
                <a:lnTo>
                  <a:pt x="11243" y="9077"/>
                </a:lnTo>
                <a:lnTo>
                  <a:pt x="11218" y="9101"/>
                </a:lnTo>
                <a:lnTo>
                  <a:pt x="11218" y="9125"/>
                </a:lnTo>
                <a:lnTo>
                  <a:pt x="11218" y="9150"/>
                </a:lnTo>
                <a:lnTo>
                  <a:pt x="11340" y="9296"/>
                </a:lnTo>
                <a:lnTo>
                  <a:pt x="11462" y="9466"/>
                </a:lnTo>
                <a:lnTo>
                  <a:pt x="11608" y="9612"/>
                </a:lnTo>
                <a:lnTo>
                  <a:pt x="11754" y="9733"/>
                </a:lnTo>
                <a:lnTo>
                  <a:pt x="11924" y="9855"/>
                </a:lnTo>
                <a:lnTo>
                  <a:pt x="12094" y="9952"/>
                </a:lnTo>
                <a:lnTo>
                  <a:pt x="12289" y="10050"/>
                </a:lnTo>
                <a:lnTo>
                  <a:pt x="12459" y="10098"/>
                </a:lnTo>
                <a:lnTo>
                  <a:pt x="12508" y="10098"/>
                </a:lnTo>
                <a:lnTo>
                  <a:pt x="12508" y="10488"/>
                </a:lnTo>
                <a:lnTo>
                  <a:pt x="12289" y="10317"/>
                </a:lnTo>
                <a:lnTo>
                  <a:pt x="11802" y="10001"/>
                </a:lnTo>
                <a:lnTo>
                  <a:pt x="11608" y="9855"/>
                </a:lnTo>
                <a:lnTo>
                  <a:pt x="11486" y="9782"/>
                </a:lnTo>
                <a:lnTo>
                  <a:pt x="11389" y="9733"/>
                </a:lnTo>
                <a:lnTo>
                  <a:pt x="11364" y="9758"/>
                </a:lnTo>
                <a:lnTo>
                  <a:pt x="11364" y="9855"/>
                </a:lnTo>
                <a:lnTo>
                  <a:pt x="11389" y="9952"/>
                </a:lnTo>
                <a:lnTo>
                  <a:pt x="11437" y="10050"/>
                </a:lnTo>
                <a:lnTo>
                  <a:pt x="11510" y="10147"/>
                </a:lnTo>
                <a:lnTo>
                  <a:pt x="11681" y="10317"/>
                </a:lnTo>
                <a:lnTo>
                  <a:pt x="11851" y="10439"/>
                </a:lnTo>
                <a:lnTo>
                  <a:pt x="12094" y="10585"/>
                </a:lnTo>
                <a:lnTo>
                  <a:pt x="12313" y="10780"/>
                </a:lnTo>
                <a:lnTo>
                  <a:pt x="12410" y="10877"/>
                </a:lnTo>
                <a:lnTo>
                  <a:pt x="12508" y="10999"/>
                </a:lnTo>
                <a:lnTo>
                  <a:pt x="12483" y="11291"/>
                </a:lnTo>
                <a:lnTo>
                  <a:pt x="11875" y="10901"/>
                </a:lnTo>
                <a:lnTo>
                  <a:pt x="11705" y="10780"/>
                </a:lnTo>
                <a:lnTo>
                  <a:pt x="11535" y="10658"/>
                </a:lnTo>
                <a:lnTo>
                  <a:pt x="11462" y="10609"/>
                </a:lnTo>
                <a:lnTo>
                  <a:pt x="11364" y="10585"/>
                </a:lnTo>
                <a:lnTo>
                  <a:pt x="11267" y="10561"/>
                </a:lnTo>
                <a:lnTo>
                  <a:pt x="11145" y="10585"/>
                </a:lnTo>
                <a:lnTo>
                  <a:pt x="11121" y="10609"/>
                </a:lnTo>
                <a:lnTo>
                  <a:pt x="11145" y="10634"/>
                </a:lnTo>
                <a:lnTo>
                  <a:pt x="11291" y="10780"/>
                </a:lnTo>
                <a:lnTo>
                  <a:pt x="11413" y="10926"/>
                </a:lnTo>
                <a:lnTo>
                  <a:pt x="11535" y="11072"/>
                </a:lnTo>
                <a:lnTo>
                  <a:pt x="11705" y="11218"/>
                </a:lnTo>
                <a:lnTo>
                  <a:pt x="12070" y="11485"/>
                </a:lnTo>
                <a:lnTo>
                  <a:pt x="12483" y="11729"/>
                </a:lnTo>
                <a:lnTo>
                  <a:pt x="12459" y="12094"/>
                </a:lnTo>
                <a:lnTo>
                  <a:pt x="12191" y="11923"/>
                </a:lnTo>
                <a:lnTo>
                  <a:pt x="11948" y="11777"/>
                </a:lnTo>
                <a:lnTo>
                  <a:pt x="11559" y="11558"/>
                </a:lnTo>
                <a:lnTo>
                  <a:pt x="11170" y="11388"/>
                </a:lnTo>
                <a:lnTo>
                  <a:pt x="11145" y="11388"/>
                </a:lnTo>
                <a:lnTo>
                  <a:pt x="11145" y="11485"/>
                </a:lnTo>
                <a:lnTo>
                  <a:pt x="11170" y="11558"/>
                </a:lnTo>
                <a:lnTo>
                  <a:pt x="11243" y="11704"/>
                </a:lnTo>
                <a:lnTo>
                  <a:pt x="11364" y="11850"/>
                </a:lnTo>
                <a:lnTo>
                  <a:pt x="11510" y="11948"/>
                </a:lnTo>
                <a:lnTo>
                  <a:pt x="11754" y="12118"/>
                </a:lnTo>
                <a:lnTo>
                  <a:pt x="12021" y="12288"/>
                </a:lnTo>
                <a:lnTo>
                  <a:pt x="12216" y="12434"/>
                </a:lnTo>
                <a:lnTo>
                  <a:pt x="12435" y="12556"/>
                </a:lnTo>
                <a:lnTo>
                  <a:pt x="12435" y="12799"/>
                </a:lnTo>
                <a:lnTo>
                  <a:pt x="12337" y="12824"/>
                </a:lnTo>
                <a:lnTo>
                  <a:pt x="12264" y="12848"/>
                </a:lnTo>
                <a:lnTo>
                  <a:pt x="12143" y="12775"/>
                </a:lnTo>
                <a:lnTo>
                  <a:pt x="11972" y="12629"/>
                </a:lnTo>
                <a:lnTo>
                  <a:pt x="11802" y="12507"/>
                </a:lnTo>
                <a:lnTo>
                  <a:pt x="11632" y="12361"/>
                </a:lnTo>
                <a:lnTo>
                  <a:pt x="11462" y="12240"/>
                </a:lnTo>
                <a:lnTo>
                  <a:pt x="11413" y="12240"/>
                </a:lnTo>
                <a:lnTo>
                  <a:pt x="11413" y="12288"/>
                </a:lnTo>
                <a:lnTo>
                  <a:pt x="11413" y="12361"/>
                </a:lnTo>
                <a:lnTo>
                  <a:pt x="11413" y="12434"/>
                </a:lnTo>
                <a:lnTo>
                  <a:pt x="11486" y="12605"/>
                </a:lnTo>
                <a:lnTo>
                  <a:pt x="11389" y="12605"/>
                </a:lnTo>
                <a:lnTo>
                  <a:pt x="11267" y="12653"/>
                </a:lnTo>
                <a:lnTo>
                  <a:pt x="11243" y="12678"/>
                </a:lnTo>
                <a:lnTo>
                  <a:pt x="11218" y="12726"/>
                </a:lnTo>
                <a:lnTo>
                  <a:pt x="11218" y="12775"/>
                </a:lnTo>
                <a:lnTo>
                  <a:pt x="11218" y="12848"/>
                </a:lnTo>
                <a:lnTo>
                  <a:pt x="11291" y="12921"/>
                </a:lnTo>
                <a:lnTo>
                  <a:pt x="11364" y="12994"/>
                </a:lnTo>
                <a:lnTo>
                  <a:pt x="11486" y="13043"/>
                </a:lnTo>
                <a:lnTo>
                  <a:pt x="11583" y="13091"/>
                </a:lnTo>
                <a:lnTo>
                  <a:pt x="11705" y="13140"/>
                </a:lnTo>
                <a:lnTo>
                  <a:pt x="11802" y="13140"/>
                </a:lnTo>
                <a:lnTo>
                  <a:pt x="11924" y="13116"/>
                </a:lnTo>
                <a:lnTo>
                  <a:pt x="12021" y="13067"/>
                </a:lnTo>
                <a:lnTo>
                  <a:pt x="12240" y="13189"/>
                </a:lnTo>
                <a:lnTo>
                  <a:pt x="12410" y="13335"/>
                </a:lnTo>
                <a:lnTo>
                  <a:pt x="12386" y="13602"/>
                </a:lnTo>
                <a:lnTo>
                  <a:pt x="11802" y="13286"/>
                </a:lnTo>
                <a:lnTo>
                  <a:pt x="11510" y="13140"/>
                </a:lnTo>
                <a:lnTo>
                  <a:pt x="11194" y="13018"/>
                </a:lnTo>
                <a:lnTo>
                  <a:pt x="11170" y="13018"/>
                </a:lnTo>
                <a:lnTo>
                  <a:pt x="11145" y="13116"/>
                </a:lnTo>
                <a:lnTo>
                  <a:pt x="11170" y="13213"/>
                </a:lnTo>
                <a:lnTo>
                  <a:pt x="11218" y="13286"/>
                </a:lnTo>
                <a:lnTo>
                  <a:pt x="11291" y="13359"/>
                </a:lnTo>
                <a:lnTo>
                  <a:pt x="11437" y="13456"/>
                </a:lnTo>
                <a:lnTo>
                  <a:pt x="11608" y="13529"/>
                </a:lnTo>
                <a:lnTo>
                  <a:pt x="11802" y="13651"/>
                </a:lnTo>
                <a:lnTo>
                  <a:pt x="11997" y="13773"/>
                </a:lnTo>
                <a:lnTo>
                  <a:pt x="12191" y="13894"/>
                </a:lnTo>
                <a:lnTo>
                  <a:pt x="12386" y="14016"/>
                </a:lnTo>
                <a:lnTo>
                  <a:pt x="12386" y="14332"/>
                </a:lnTo>
                <a:lnTo>
                  <a:pt x="11851" y="13943"/>
                </a:lnTo>
                <a:lnTo>
                  <a:pt x="11705" y="13846"/>
                </a:lnTo>
                <a:lnTo>
                  <a:pt x="11510" y="13724"/>
                </a:lnTo>
                <a:lnTo>
                  <a:pt x="11413" y="13700"/>
                </a:lnTo>
                <a:lnTo>
                  <a:pt x="11316" y="13675"/>
                </a:lnTo>
                <a:lnTo>
                  <a:pt x="11218" y="13675"/>
                </a:lnTo>
                <a:lnTo>
                  <a:pt x="11121" y="13700"/>
                </a:lnTo>
                <a:lnTo>
                  <a:pt x="11121" y="13724"/>
                </a:lnTo>
                <a:lnTo>
                  <a:pt x="11121" y="13748"/>
                </a:lnTo>
                <a:lnTo>
                  <a:pt x="11145" y="13821"/>
                </a:lnTo>
                <a:lnTo>
                  <a:pt x="11218" y="13919"/>
                </a:lnTo>
                <a:lnTo>
                  <a:pt x="11364" y="14040"/>
                </a:lnTo>
                <a:lnTo>
                  <a:pt x="11729" y="14284"/>
                </a:lnTo>
                <a:lnTo>
                  <a:pt x="12045" y="14551"/>
                </a:lnTo>
                <a:lnTo>
                  <a:pt x="12191" y="14673"/>
                </a:lnTo>
                <a:lnTo>
                  <a:pt x="12386" y="14795"/>
                </a:lnTo>
                <a:lnTo>
                  <a:pt x="12386" y="15281"/>
                </a:lnTo>
                <a:lnTo>
                  <a:pt x="12289" y="15184"/>
                </a:lnTo>
                <a:lnTo>
                  <a:pt x="12167" y="15087"/>
                </a:lnTo>
                <a:lnTo>
                  <a:pt x="12021" y="14916"/>
                </a:lnTo>
                <a:lnTo>
                  <a:pt x="11851" y="14746"/>
                </a:lnTo>
                <a:lnTo>
                  <a:pt x="11656" y="14600"/>
                </a:lnTo>
                <a:lnTo>
                  <a:pt x="11413" y="14503"/>
                </a:lnTo>
                <a:lnTo>
                  <a:pt x="11170" y="14430"/>
                </a:lnTo>
                <a:lnTo>
                  <a:pt x="10926" y="14430"/>
                </a:lnTo>
                <a:lnTo>
                  <a:pt x="10902" y="14454"/>
                </a:lnTo>
                <a:lnTo>
                  <a:pt x="10902" y="14478"/>
                </a:lnTo>
                <a:lnTo>
                  <a:pt x="10975" y="14551"/>
                </a:lnTo>
                <a:lnTo>
                  <a:pt x="11024" y="14600"/>
                </a:lnTo>
                <a:lnTo>
                  <a:pt x="11194" y="14697"/>
                </a:lnTo>
                <a:lnTo>
                  <a:pt x="11462" y="14892"/>
                </a:lnTo>
                <a:lnTo>
                  <a:pt x="11608" y="14989"/>
                </a:lnTo>
                <a:lnTo>
                  <a:pt x="11729" y="15111"/>
                </a:lnTo>
                <a:lnTo>
                  <a:pt x="11875" y="15281"/>
                </a:lnTo>
                <a:lnTo>
                  <a:pt x="12021" y="15452"/>
                </a:lnTo>
                <a:lnTo>
                  <a:pt x="12118" y="15525"/>
                </a:lnTo>
                <a:lnTo>
                  <a:pt x="12191" y="15573"/>
                </a:lnTo>
                <a:lnTo>
                  <a:pt x="12313" y="15622"/>
                </a:lnTo>
                <a:lnTo>
                  <a:pt x="12410" y="15646"/>
                </a:lnTo>
                <a:lnTo>
                  <a:pt x="12435" y="16133"/>
                </a:lnTo>
                <a:lnTo>
                  <a:pt x="12386" y="16133"/>
                </a:lnTo>
                <a:lnTo>
                  <a:pt x="12362" y="16084"/>
                </a:lnTo>
                <a:lnTo>
                  <a:pt x="12240" y="15963"/>
                </a:lnTo>
                <a:lnTo>
                  <a:pt x="12070" y="15841"/>
                </a:lnTo>
                <a:lnTo>
                  <a:pt x="11754" y="15622"/>
                </a:lnTo>
                <a:lnTo>
                  <a:pt x="11413" y="15354"/>
                </a:lnTo>
                <a:lnTo>
                  <a:pt x="11243" y="15233"/>
                </a:lnTo>
                <a:lnTo>
                  <a:pt x="11072" y="15160"/>
                </a:lnTo>
                <a:lnTo>
                  <a:pt x="11048" y="15160"/>
                </a:lnTo>
                <a:lnTo>
                  <a:pt x="11024" y="15184"/>
                </a:lnTo>
                <a:lnTo>
                  <a:pt x="11048" y="15281"/>
                </a:lnTo>
                <a:lnTo>
                  <a:pt x="11072" y="15354"/>
                </a:lnTo>
                <a:lnTo>
                  <a:pt x="11170" y="15500"/>
                </a:lnTo>
                <a:lnTo>
                  <a:pt x="11291" y="15622"/>
                </a:lnTo>
                <a:lnTo>
                  <a:pt x="11437" y="15744"/>
                </a:lnTo>
                <a:lnTo>
                  <a:pt x="11218" y="15646"/>
                </a:lnTo>
                <a:lnTo>
                  <a:pt x="9564" y="14916"/>
                </a:lnTo>
                <a:lnTo>
                  <a:pt x="8055" y="14259"/>
                </a:lnTo>
                <a:lnTo>
                  <a:pt x="7301" y="13894"/>
                </a:lnTo>
                <a:lnTo>
                  <a:pt x="7130" y="13797"/>
                </a:lnTo>
                <a:lnTo>
                  <a:pt x="6863" y="13675"/>
                </a:lnTo>
                <a:lnTo>
                  <a:pt x="6863" y="13602"/>
                </a:lnTo>
                <a:lnTo>
                  <a:pt x="6814" y="12775"/>
                </a:lnTo>
                <a:lnTo>
                  <a:pt x="6765" y="11972"/>
                </a:lnTo>
                <a:lnTo>
                  <a:pt x="6692" y="11145"/>
                </a:lnTo>
                <a:lnTo>
                  <a:pt x="6668" y="10317"/>
                </a:lnTo>
                <a:lnTo>
                  <a:pt x="6668" y="9393"/>
                </a:lnTo>
                <a:lnTo>
                  <a:pt x="6692" y="8493"/>
                </a:lnTo>
                <a:lnTo>
                  <a:pt x="6717" y="7568"/>
                </a:lnTo>
                <a:lnTo>
                  <a:pt x="6717" y="6643"/>
                </a:lnTo>
                <a:lnTo>
                  <a:pt x="6717" y="5889"/>
                </a:lnTo>
                <a:lnTo>
                  <a:pt x="6863" y="5913"/>
                </a:lnTo>
                <a:lnTo>
                  <a:pt x="6936" y="5938"/>
                </a:lnTo>
                <a:lnTo>
                  <a:pt x="7033" y="5962"/>
                </a:lnTo>
                <a:lnTo>
                  <a:pt x="7130" y="5938"/>
                </a:lnTo>
                <a:lnTo>
                  <a:pt x="7228" y="5865"/>
                </a:lnTo>
                <a:lnTo>
                  <a:pt x="7252" y="5816"/>
                </a:lnTo>
                <a:lnTo>
                  <a:pt x="7276" y="5767"/>
                </a:lnTo>
                <a:lnTo>
                  <a:pt x="7276" y="5670"/>
                </a:lnTo>
                <a:lnTo>
                  <a:pt x="7252" y="5573"/>
                </a:lnTo>
                <a:lnTo>
                  <a:pt x="7179" y="5500"/>
                </a:lnTo>
                <a:lnTo>
                  <a:pt x="7082" y="5451"/>
                </a:lnTo>
                <a:lnTo>
                  <a:pt x="7033" y="5427"/>
                </a:lnTo>
                <a:lnTo>
                  <a:pt x="6960" y="5402"/>
                </a:lnTo>
                <a:lnTo>
                  <a:pt x="6887" y="5427"/>
                </a:lnTo>
                <a:lnTo>
                  <a:pt x="6814" y="5451"/>
                </a:lnTo>
                <a:lnTo>
                  <a:pt x="6790" y="5451"/>
                </a:lnTo>
                <a:lnTo>
                  <a:pt x="6692" y="5500"/>
                </a:lnTo>
                <a:lnTo>
                  <a:pt x="6644" y="3018"/>
                </a:lnTo>
                <a:lnTo>
                  <a:pt x="6644" y="1752"/>
                </a:lnTo>
                <a:lnTo>
                  <a:pt x="6668" y="512"/>
                </a:lnTo>
                <a:close/>
                <a:moveTo>
                  <a:pt x="6206" y="585"/>
                </a:moveTo>
                <a:lnTo>
                  <a:pt x="6181" y="852"/>
                </a:lnTo>
                <a:lnTo>
                  <a:pt x="6181" y="1096"/>
                </a:lnTo>
                <a:lnTo>
                  <a:pt x="6181" y="1874"/>
                </a:lnTo>
                <a:lnTo>
                  <a:pt x="6181" y="2653"/>
                </a:lnTo>
                <a:lnTo>
                  <a:pt x="6181" y="3602"/>
                </a:lnTo>
                <a:lnTo>
                  <a:pt x="6181" y="4551"/>
                </a:lnTo>
                <a:lnTo>
                  <a:pt x="6230" y="6449"/>
                </a:lnTo>
                <a:lnTo>
                  <a:pt x="6230" y="7373"/>
                </a:lnTo>
                <a:lnTo>
                  <a:pt x="6206" y="8298"/>
                </a:lnTo>
                <a:lnTo>
                  <a:pt x="6181" y="9198"/>
                </a:lnTo>
                <a:lnTo>
                  <a:pt x="6133" y="10123"/>
                </a:lnTo>
                <a:lnTo>
                  <a:pt x="6157" y="10926"/>
                </a:lnTo>
                <a:lnTo>
                  <a:pt x="6206" y="11729"/>
                </a:lnTo>
                <a:lnTo>
                  <a:pt x="6254" y="12532"/>
                </a:lnTo>
                <a:lnTo>
                  <a:pt x="6279" y="13335"/>
                </a:lnTo>
                <a:lnTo>
                  <a:pt x="6206" y="13359"/>
                </a:lnTo>
                <a:lnTo>
                  <a:pt x="5451" y="13748"/>
                </a:lnTo>
                <a:lnTo>
                  <a:pt x="4721" y="14186"/>
                </a:lnTo>
                <a:lnTo>
                  <a:pt x="3262" y="15087"/>
                </a:lnTo>
                <a:lnTo>
                  <a:pt x="2897" y="15281"/>
                </a:lnTo>
                <a:lnTo>
                  <a:pt x="2532" y="15476"/>
                </a:lnTo>
                <a:lnTo>
                  <a:pt x="2142" y="15671"/>
                </a:lnTo>
                <a:lnTo>
                  <a:pt x="1753" y="15841"/>
                </a:lnTo>
                <a:lnTo>
                  <a:pt x="950" y="16133"/>
                </a:lnTo>
                <a:lnTo>
                  <a:pt x="634" y="16255"/>
                </a:lnTo>
                <a:lnTo>
                  <a:pt x="634" y="16279"/>
                </a:lnTo>
                <a:lnTo>
                  <a:pt x="585" y="15938"/>
                </a:lnTo>
                <a:lnTo>
                  <a:pt x="561" y="15573"/>
                </a:lnTo>
                <a:lnTo>
                  <a:pt x="536" y="15208"/>
                </a:lnTo>
                <a:lnTo>
                  <a:pt x="512" y="14868"/>
                </a:lnTo>
                <a:lnTo>
                  <a:pt x="439" y="14430"/>
                </a:lnTo>
                <a:lnTo>
                  <a:pt x="415" y="13992"/>
                </a:lnTo>
                <a:lnTo>
                  <a:pt x="415" y="13578"/>
                </a:lnTo>
                <a:lnTo>
                  <a:pt x="439" y="13140"/>
                </a:lnTo>
                <a:lnTo>
                  <a:pt x="512" y="11461"/>
                </a:lnTo>
                <a:lnTo>
                  <a:pt x="561" y="10634"/>
                </a:lnTo>
                <a:lnTo>
                  <a:pt x="585" y="9782"/>
                </a:lnTo>
                <a:lnTo>
                  <a:pt x="609" y="8225"/>
                </a:lnTo>
                <a:lnTo>
                  <a:pt x="609" y="6668"/>
                </a:lnTo>
                <a:lnTo>
                  <a:pt x="561" y="5110"/>
                </a:lnTo>
                <a:lnTo>
                  <a:pt x="536" y="4356"/>
                </a:lnTo>
                <a:lnTo>
                  <a:pt x="488" y="3577"/>
                </a:lnTo>
                <a:lnTo>
                  <a:pt x="609" y="3504"/>
                </a:lnTo>
                <a:lnTo>
                  <a:pt x="755" y="3407"/>
                </a:lnTo>
                <a:lnTo>
                  <a:pt x="1145" y="3164"/>
                </a:lnTo>
                <a:lnTo>
                  <a:pt x="1558" y="2920"/>
                </a:lnTo>
                <a:lnTo>
                  <a:pt x="2337" y="2507"/>
                </a:lnTo>
                <a:lnTo>
                  <a:pt x="3116" y="2093"/>
                </a:lnTo>
                <a:lnTo>
                  <a:pt x="3529" y="1850"/>
                </a:lnTo>
                <a:lnTo>
                  <a:pt x="3967" y="1655"/>
                </a:lnTo>
                <a:lnTo>
                  <a:pt x="4405" y="1461"/>
                </a:lnTo>
                <a:lnTo>
                  <a:pt x="4843" y="1290"/>
                </a:lnTo>
                <a:lnTo>
                  <a:pt x="5208" y="1144"/>
                </a:lnTo>
                <a:lnTo>
                  <a:pt x="5549" y="974"/>
                </a:lnTo>
                <a:lnTo>
                  <a:pt x="6206" y="585"/>
                </a:lnTo>
                <a:close/>
                <a:moveTo>
                  <a:pt x="18542" y="804"/>
                </a:moveTo>
                <a:lnTo>
                  <a:pt x="18518" y="1023"/>
                </a:lnTo>
                <a:lnTo>
                  <a:pt x="18518" y="1266"/>
                </a:lnTo>
                <a:lnTo>
                  <a:pt x="18518" y="1752"/>
                </a:lnTo>
                <a:lnTo>
                  <a:pt x="18567" y="2263"/>
                </a:lnTo>
                <a:lnTo>
                  <a:pt x="18567" y="2726"/>
                </a:lnTo>
                <a:lnTo>
                  <a:pt x="18542" y="4648"/>
                </a:lnTo>
                <a:lnTo>
                  <a:pt x="18494" y="6546"/>
                </a:lnTo>
                <a:lnTo>
                  <a:pt x="18469" y="8249"/>
                </a:lnTo>
                <a:lnTo>
                  <a:pt x="18494" y="9952"/>
                </a:lnTo>
                <a:lnTo>
                  <a:pt x="18567" y="13359"/>
                </a:lnTo>
                <a:lnTo>
                  <a:pt x="18542" y="13359"/>
                </a:lnTo>
                <a:lnTo>
                  <a:pt x="18396" y="13505"/>
                </a:lnTo>
                <a:lnTo>
                  <a:pt x="18226" y="13651"/>
                </a:lnTo>
                <a:lnTo>
                  <a:pt x="18031" y="13748"/>
                </a:lnTo>
                <a:lnTo>
                  <a:pt x="17837" y="13846"/>
                </a:lnTo>
                <a:lnTo>
                  <a:pt x="17423" y="14016"/>
                </a:lnTo>
                <a:lnTo>
                  <a:pt x="17009" y="14186"/>
                </a:lnTo>
                <a:lnTo>
                  <a:pt x="16474" y="14454"/>
                </a:lnTo>
                <a:lnTo>
                  <a:pt x="15963" y="14746"/>
                </a:lnTo>
                <a:lnTo>
                  <a:pt x="15452" y="15038"/>
                </a:lnTo>
                <a:lnTo>
                  <a:pt x="14941" y="15330"/>
                </a:lnTo>
                <a:lnTo>
                  <a:pt x="14479" y="15598"/>
                </a:lnTo>
                <a:lnTo>
                  <a:pt x="14016" y="15865"/>
                </a:lnTo>
                <a:lnTo>
                  <a:pt x="13773" y="15987"/>
                </a:lnTo>
                <a:lnTo>
                  <a:pt x="13530" y="16109"/>
                </a:lnTo>
                <a:lnTo>
                  <a:pt x="13286" y="16182"/>
                </a:lnTo>
                <a:lnTo>
                  <a:pt x="13043" y="16255"/>
                </a:lnTo>
                <a:lnTo>
                  <a:pt x="12921" y="16303"/>
                </a:lnTo>
                <a:lnTo>
                  <a:pt x="12921" y="15987"/>
                </a:lnTo>
                <a:lnTo>
                  <a:pt x="12897" y="15671"/>
                </a:lnTo>
                <a:lnTo>
                  <a:pt x="12873" y="15379"/>
                </a:lnTo>
                <a:lnTo>
                  <a:pt x="12848" y="15062"/>
                </a:lnTo>
                <a:lnTo>
                  <a:pt x="12824" y="14770"/>
                </a:lnTo>
                <a:lnTo>
                  <a:pt x="12824" y="14016"/>
                </a:lnTo>
                <a:lnTo>
                  <a:pt x="12848" y="13943"/>
                </a:lnTo>
                <a:lnTo>
                  <a:pt x="12848" y="13894"/>
                </a:lnTo>
                <a:lnTo>
                  <a:pt x="12848" y="13359"/>
                </a:lnTo>
                <a:lnTo>
                  <a:pt x="12946" y="13335"/>
                </a:lnTo>
                <a:lnTo>
                  <a:pt x="13019" y="13310"/>
                </a:lnTo>
                <a:lnTo>
                  <a:pt x="13092" y="13262"/>
                </a:lnTo>
                <a:lnTo>
                  <a:pt x="13140" y="13213"/>
                </a:lnTo>
                <a:lnTo>
                  <a:pt x="13165" y="13116"/>
                </a:lnTo>
                <a:lnTo>
                  <a:pt x="13165" y="13018"/>
                </a:lnTo>
                <a:lnTo>
                  <a:pt x="13116" y="12921"/>
                </a:lnTo>
                <a:lnTo>
                  <a:pt x="13043" y="12872"/>
                </a:lnTo>
                <a:lnTo>
                  <a:pt x="12970" y="12848"/>
                </a:lnTo>
                <a:lnTo>
                  <a:pt x="12873" y="12848"/>
                </a:lnTo>
                <a:lnTo>
                  <a:pt x="12921" y="11826"/>
                </a:lnTo>
                <a:lnTo>
                  <a:pt x="12970" y="10804"/>
                </a:lnTo>
                <a:lnTo>
                  <a:pt x="12970" y="9806"/>
                </a:lnTo>
                <a:lnTo>
                  <a:pt x="12946" y="8809"/>
                </a:lnTo>
                <a:lnTo>
                  <a:pt x="12897" y="7836"/>
                </a:lnTo>
                <a:lnTo>
                  <a:pt x="12897" y="6838"/>
                </a:lnTo>
                <a:lnTo>
                  <a:pt x="12946" y="5986"/>
                </a:lnTo>
                <a:lnTo>
                  <a:pt x="12970" y="5110"/>
                </a:lnTo>
                <a:lnTo>
                  <a:pt x="12970" y="4672"/>
                </a:lnTo>
                <a:lnTo>
                  <a:pt x="12946" y="4234"/>
                </a:lnTo>
                <a:lnTo>
                  <a:pt x="12897" y="3821"/>
                </a:lnTo>
                <a:lnTo>
                  <a:pt x="12800" y="3383"/>
                </a:lnTo>
                <a:lnTo>
                  <a:pt x="13067" y="3285"/>
                </a:lnTo>
                <a:lnTo>
                  <a:pt x="13335" y="3164"/>
                </a:lnTo>
                <a:lnTo>
                  <a:pt x="13603" y="3042"/>
                </a:lnTo>
                <a:lnTo>
                  <a:pt x="13870" y="2920"/>
                </a:lnTo>
                <a:lnTo>
                  <a:pt x="14235" y="2750"/>
                </a:lnTo>
                <a:lnTo>
                  <a:pt x="14600" y="2555"/>
                </a:lnTo>
                <a:lnTo>
                  <a:pt x="15306" y="2142"/>
                </a:lnTo>
                <a:lnTo>
                  <a:pt x="15963" y="1752"/>
                </a:lnTo>
                <a:lnTo>
                  <a:pt x="16304" y="1558"/>
                </a:lnTo>
                <a:lnTo>
                  <a:pt x="16644" y="1388"/>
                </a:lnTo>
                <a:lnTo>
                  <a:pt x="17009" y="1242"/>
                </a:lnTo>
                <a:lnTo>
                  <a:pt x="17350" y="1096"/>
                </a:lnTo>
                <a:lnTo>
                  <a:pt x="17715" y="974"/>
                </a:lnTo>
                <a:lnTo>
                  <a:pt x="18104" y="877"/>
                </a:lnTo>
                <a:lnTo>
                  <a:pt x="18153" y="877"/>
                </a:lnTo>
                <a:lnTo>
                  <a:pt x="18202" y="828"/>
                </a:lnTo>
                <a:lnTo>
                  <a:pt x="18372" y="828"/>
                </a:lnTo>
                <a:lnTo>
                  <a:pt x="18542" y="804"/>
                </a:lnTo>
                <a:close/>
                <a:moveTo>
                  <a:pt x="6279" y="1"/>
                </a:moveTo>
                <a:lnTo>
                  <a:pt x="6206" y="25"/>
                </a:lnTo>
                <a:lnTo>
                  <a:pt x="5403" y="487"/>
                </a:lnTo>
                <a:lnTo>
                  <a:pt x="4989" y="682"/>
                </a:lnTo>
                <a:lnTo>
                  <a:pt x="4551" y="852"/>
                </a:lnTo>
                <a:lnTo>
                  <a:pt x="4113" y="1023"/>
                </a:lnTo>
                <a:lnTo>
                  <a:pt x="3700" y="1217"/>
                </a:lnTo>
                <a:lnTo>
                  <a:pt x="3286" y="1436"/>
                </a:lnTo>
                <a:lnTo>
                  <a:pt x="2872" y="1679"/>
                </a:lnTo>
                <a:lnTo>
                  <a:pt x="2021" y="2117"/>
                </a:lnTo>
                <a:lnTo>
                  <a:pt x="1607" y="2361"/>
                </a:lnTo>
                <a:lnTo>
                  <a:pt x="1193" y="2604"/>
                </a:lnTo>
                <a:lnTo>
                  <a:pt x="974" y="2726"/>
                </a:lnTo>
                <a:lnTo>
                  <a:pt x="731" y="2896"/>
                </a:lnTo>
                <a:lnTo>
                  <a:pt x="488" y="3066"/>
                </a:lnTo>
                <a:lnTo>
                  <a:pt x="390" y="3188"/>
                </a:lnTo>
                <a:lnTo>
                  <a:pt x="317" y="3285"/>
                </a:lnTo>
                <a:lnTo>
                  <a:pt x="269" y="3310"/>
                </a:lnTo>
                <a:lnTo>
                  <a:pt x="220" y="3358"/>
                </a:lnTo>
                <a:lnTo>
                  <a:pt x="171" y="3480"/>
                </a:lnTo>
                <a:lnTo>
                  <a:pt x="123" y="3626"/>
                </a:lnTo>
                <a:lnTo>
                  <a:pt x="98" y="3894"/>
                </a:lnTo>
                <a:lnTo>
                  <a:pt x="98" y="4186"/>
                </a:lnTo>
                <a:lnTo>
                  <a:pt x="123" y="4453"/>
                </a:lnTo>
                <a:lnTo>
                  <a:pt x="147" y="5329"/>
                </a:lnTo>
                <a:lnTo>
                  <a:pt x="171" y="6205"/>
                </a:lnTo>
                <a:lnTo>
                  <a:pt x="171" y="8006"/>
                </a:lnTo>
                <a:lnTo>
                  <a:pt x="147" y="9782"/>
                </a:lnTo>
                <a:lnTo>
                  <a:pt x="123" y="10658"/>
                </a:lnTo>
                <a:lnTo>
                  <a:pt x="98" y="11558"/>
                </a:lnTo>
                <a:lnTo>
                  <a:pt x="1" y="13335"/>
                </a:lnTo>
                <a:lnTo>
                  <a:pt x="1" y="13700"/>
                </a:lnTo>
                <a:lnTo>
                  <a:pt x="1" y="14065"/>
                </a:lnTo>
                <a:lnTo>
                  <a:pt x="25" y="14454"/>
                </a:lnTo>
                <a:lnTo>
                  <a:pt x="50" y="14819"/>
                </a:lnTo>
                <a:lnTo>
                  <a:pt x="98" y="15233"/>
                </a:lnTo>
                <a:lnTo>
                  <a:pt x="123" y="15646"/>
                </a:lnTo>
                <a:lnTo>
                  <a:pt x="147" y="16060"/>
                </a:lnTo>
                <a:lnTo>
                  <a:pt x="171" y="16255"/>
                </a:lnTo>
                <a:lnTo>
                  <a:pt x="220" y="16474"/>
                </a:lnTo>
                <a:lnTo>
                  <a:pt x="244" y="16547"/>
                </a:lnTo>
                <a:lnTo>
                  <a:pt x="317" y="16595"/>
                </a:lnTo>
                <a:lnTo>
                  <a:pt x="390" y="16620"/>
                </a:lnTo>
                <a:lnTo>
                  <a:pt x="463" y="16620"/>
                </a:lnTo>
                <a:lnTo>
                  <a:pt x="536" y="16644"/>
                </a:lnTo>
                <a:lnTo>
                  <a:pt x="707" y="16620"/>
                </a:lnTo>
                <a:lnTo>
                  <a:pt x="877" y="16595"/>
                </a:lnTo>
                <a:lnTo>
                  <a:pt x="1218" y="16474"/>
                </a:lnTo>
                <a:lnTo>
                  <a:pt x="1850" y="16230"/>
                </a:lnTo>
                <a:lnTo>
                  <a:pt x="2240" y="16060"/>
                </a:lnTo>
                <a:lnTo>
                  <a:pt x="2605" y="15890"/>
                </a:lnTo>
                <a:lnTo>
                  <a:pt x="2970" y="15719"/>
                </a:lnTo>
                <a:lnTo>
                  <a:pt x="3310" y="15525"/>
                </a:lnTo>
                <a:lnTo>
                  <a:pt x="4064" y="15062"/>
                </a:lnTo>
                <a:lnTo>
                  <a:pt x="4819" y="14624"/>
                </a:lnTo>
                <a:lnTo>
                  <a:pt x="5549" y="14162"/>
                </a:lnTo>
                <a:lnTo>
                  <a:pt x="5938" y="13967"/>
                </a:lnTo>
                <a:lnTo>
                  <a:pt x="6327" y="13748"/>
                </a:lnTo>
                <a:lnTo>
                  <a:pt x="6400" y="13821"/>
                </a:lnTo>
                <a:lnTo>
                  <a:pt x="6473" y="13870"/>
                </a:lnTo>
                <a:lnTo>
                  <a:pt x="6546" y="13894"/>
                </a:lnTo>
                <a:lnTo>
                  <a:pt x="6644" y="13870"/>
                </a:lnTo>
                <a:lnTo>
                  <a:pt x="6741" y="13992"/>
                </a:lnTo>
                <a:lnTo>
                  <a:pt x="6863" y="14089"/>
                </a:lnTo>
                <a:lnTo>
                  <a:pt x="7130" y="14259"/>
                </a:lnTo>
                <a:lnTo>
                  <a:pt x="7422" y="14405"/>
                </a:lnTo>
                <a:lnTo>
                  <a:pt x="7690" y="14551"/>
                </a:lnTo>
                <a:lnTo>
                  <a:pt x="8517" y="14916"/>
                </a:lnTo>
                <a:lnTo>
                  <a:pt x="9345" y="15306"/>
                </a:lnTo>
                <a:lnTo>
                  <a:pt x="10878" y="16011"/>
                </a:lnTo>
                <a:lnTo>
                  <a:pt x="11656" y="16352"/>
                </a:lnTo>
                <a:lnTo>
                  <a:pt x="12435" y="16644"/>
                </a:lnTo>
                <a:lnTo>
                  <a:pt x="12459" y="16668"/>
                </a:lnTo>
                <a:lnTo>
                  <a:pt x="12508" y="16741"/>
                </a:lnTo>
                <a:lnTo>
                  <a:pt x="12581" y="16766"/>
                </a:lnTo>
                <a:lnTo>
                  <a:pt x="12678" y="16766"/>
                </a:lnTo>
                <a:lnTo>
                  <a:pt x="12751" y="16741"/>
                </a:lnTo>
                <a:lnTo>
                  <a:pt x="12800" y="16693"/>
                </a:lnTo>
                <a:lnTo>
                  <a:pt x="12897" y="16717"/>
                </a:lnTo>
                <a:lnTo>
                  <a:pt x="13019" y="16717"/>
                </a:lnTo>
                <a:lnTo>
                  <a:pt x="13286" y="16668"/>
                </a:lnTo>
                <a:lnTo>
                  <a:pt x="13530" y="16595"/>
                </a:lnTo>
                <a:lnTo>
                  <a:pt x="13724" y="16522"/>
                </a:lnTo>
                <a:lnTo>
                  <a:pt x="14211" y="16279"/>
                </a:lnTo>
                <a:lnTo>
                  <a:pt x="14698" y="16036"/>
                </a:lnTo>
                <a:lnTo>
                  <a:pt x="15647" y="15500"/>
                </a:lnTo>
                <a:lnTo>
                  <a:pt x="16596" y="14965"/>
                </a:lnTo>
                <a:lnTo>
                  <a:pt x="17058" y="14697"/>
                </a:lnTo>
                <a:lnTo>
                  <a:pt x="17545" y="14478"/>
                </a:lnTo>
                <a:lnTo>
                  <a:pt x="17885" y="14332"/>
                </a:lnTo>
                <a:lnTo>
                  <a:pt x="18226" y="14186"/>
                </a:lnTo>
                <a:lnTo>
                  <a:pt x="18542" y="14016"/>
                </a:lnTo>
                <a:lnTo>
                  <a:pt x="18688" y="13894"/>
                </a:lnTo>
                <a:lnTo>
                  <a:pt x="18834" y="13773"/>
                </a:lnTo>
                <a:lnTo>
                  <a:pt x="18883" y="13748"/>
                </a:lnTo>
                <a:lnTo>
                  <a:pt x="18932" y="13724"/>
                </a:lnTo>
                <a:lnTo>
                  <a:pt x="18980" y="13651"/>
                </a:lnTo>
                <a:lnTo>
                  <a:pt x="18980" y="13578"/>
                </a:lnTo>
                <a:lnTo>
                  <a:pt x="18980" y="12726"/>
                </a:lnTo>
                <a:lnTo>
                  <a:pt x="18956" y="11875"/>
                </a:lnTo>
                <a:lnTo>
                  <a:pt x="18883" y="10171"/>
                </a:lnTo>
                <a:lnTo>
                  <a:pt x="18859" y="9271"/>
                </a:lnTo>
                <a:lnTo>
                  <a:pt x="18859" y="8347"/>
                </a:lnTo>
                <a:lnTo>
                  <a:pt x="18883" y="6546"/>
                </a:lnTo>
                <a:lnTo>
                  <a:pt x="18932" y="4648"/>
                </a:lnTo>
                <a:lnTo>
                  <a:pt x="18956" y="2726"/>
                </a:lnTo>
                <a:lnTo>
                  <a:pt x="18980" y="2215"/>
                </a:lnTo>
                <a:lnTo>
                  <a:pt x="18980" y="1679"/>
                </a:lnTo>
                <a:lnTo>
                  <a:pt x="18932" y="1144"/>
                </a:lnTo>
                <a:lnTo>
                  <a:pt x="18883" y="901"/>
                </a:lnTo>
                <a:lnTo>
                  <a:pt x="18834" y="633"/>
                </a:lnTo>
                <a:lnTo>
                  <a:pt x="18883" y="585"/>
                </a:lnTo>
                <a:lnTo>
                  <a:pt x="18883" y="512"/>
                </a:lnTo>
                <a:lnTo>
                  <a:pt x="18883" y="439"/>
                </a:lnTo>
                <a:lnTo>
                  <a:pt x="18834" y="366"/>
                </a:lnTo>
                <a:lnTo>
                  <a:pt x="18761" y="293"/>
                </a:lnTo>
                <a:lnTo>
                  <a:pt x="18664" y="244"/>
                </a:lnTo>
                <a:lnTo>
                  <a:pt x="18421" y="244"/>
                </a:lnTo>
                <a:lnTo>
                  <a:pt x="18177" y="317"/>
                </a:lnTo>
                <a:lnTo>
                  <a:pt x="17958" y="414"/>
                </a:lnTo>
                <a:lnTo>
                  <a:pt x="17715" y="487"/>
                </a:lnTo>
                <a:lnTo>
                  <a:pt x="17374" y="585"/>
                </a:lnTo>
                <a:lnTo>
                  <a:pt x="17058" y="706"/>
                </a:lnTo>
                <a:lnTo>
                  <a:pt x="16742" y="828"/>
                </a:lnTo>
                <a:lnTo>
                  <a:pt x="16425" y="974"/>
                </a:lnTo>
                <a:lnTo>
                  <a:pt x="15817" y="1290"/>
                </a:lnTo>
                <a:lnTo>
                  <a:pt x="15209" y="1655"/>
                </a:lnTo>
                <a:lnTo>
                  <a:pt x="14479" y="2117"/>
                </a:lnTo>
                <a:lnTo>
                  <a:pt x="14089" y="2312"/>
                </a:lnTo>
                <a:lnTo>
                  <a:pt x="13700" y="2507"/>
                </a:lnTo>
                <a:lnTo>
                  <a:pt x="13432" y="2628"/>
                </a:lnTo>
                <a:lnTo>
                  <a:pt x="13165" y="2750"/>
                </a:lnTo>
                <a:lnTo>
                  <a:pt x="12897" y="2920"/>
                </a:lnTo>
                <a:lnTo>
                  <a:pt x="12654" y="3091"/>
                </a:lnTo>
                <a:lnTo>
                  <a:pt x="12532" y="2969"/>
                </a:lnTo>
                <a:lnTo>
                  <a:pt x="12386" y="2896"/>
                </a:lnTo>
                <a:lnTo>
                  <a:pt x="12070" y="2750"/>
                </a:lnTo>
                <a:lnTo>
                  <a:pt x="11875" y="2653"/>
                </a:lnTo>
                <a:lnTo>
                  <a:pt x="11705" y="2555"/>
                </a:lnTo>
                <a:lnTo>
                  <a:pt x="11316" y="2336"/>
                </a:lnTo>
                <a:lnTo>
                  <a:pt x="11072" y="2190"/>
                </a:lnTo>
                <a:lnTo>
                  <a:pt x="10805" y="2093"/>
                </a:lnTo>
                <a:lnTo>
                  <a:pt x="10294" y="1874"/>
                </a:lnTo>
                <a:lnTo>
                  <a:pt x="9758" y="1679"/>
                </a:lnTo>
                <a:lnTo>
                  <a:pt x="9223" y="1485"/>
                </a:lnTo>
                <a:lnTo>
                  <a:pt x="8298" y="1071"/>
                </a:lnTo>
                <a:lnTo>
                  <a:pt x="7836" y="852"/>
                </a:lnTo>
                <a:lnTo>
                  <a:pt x="7398" y="609"/>
                </a:lnTo>
                <a:lnTo>
                  <a:pt x="7325" y="536"/>
                </a:lnTo>
                <a:lnTo>
                  <a:pt x="7228" y="439"/>
                </a:lnTo>
                <a:lnTo>
                  <a:pt x="7057" y="244"/>
                </a:lnTo>
                <a:lnTo>
                  <a:pt x="6936" y="147"/>
                </a:lnTo>
                <a:lnTo>
                  <a:pt x="6838" y="74"/>
                </a:lnTo>
                <a:lnTo>
                  <a:pt x="6741" y="25"/>
                </a:lnTo>
                <a:lnTo>
                  <a:pt x="6619" y="25"/>
                </a:lnTo>
                <a:lnTo>
                  <a:pt x="6571" y="1"/>
                </a:lnTo>
                <a:lnTo>
                  <a:pt x="6498" y="1"/>
                </a:lnTo>
                <a:lnTo>
                  <a:pt x="6449" y="25"/>
                </a:lnTo>
                <a:lnTo>
                  <a:pt x="640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9" name="Google Shape;939;p38"/>
          <p:cNvSpPr/>
          <p:nvPr/>
        </p:nvSpPr>
        <p:spPr>
          <a:xfrm>
            <a:off x="3808913" y="301728"/>
            <a:ext cx="355778" cy="411093"/>
          </a:xfrm>
          <a:custGeom>
            <a:avLst/>
            <a:gdLst/>
            <a:ahLst/>
            <a:cxnLst/>
            <a:rect l="l" t="t" r="r" b="b"/>
            <a:pathLst>
              <a:path w="16279" h="18810" extrusionOk="0">
                <a:moveTo>
                  <a:pt x="8297" y="536"/>
                </a:moveTo>
                <a:lnTo>
                  <a:pt x="8078" y="658"/>
                </a:lnTo>
                <a:lnTo>
                  <a:pt x="7859" y="780"/>
                </a:lnTo>
                <a:lnTo>
                  <a:pt x="7567" y="974"/>
                </a:lnTo>
                <a:lnTo>
                  <a:pt x="7665" y="804"/>
                </a:lnTo>
                <a:lnTo>
                  <a:pt x="7786" y="682"/>
                </a:lnTo>
                <a:lnTo>
                  <a:pt x="7884" y="609"/>
                </a:lnTo>
                <a:lnTo>
                  <a:pt x="7981" y="585"/>
                </a:lnTo>
                <a:lnTo>
                  <a:pt x="8078" y="561"/>
                </a:lnTo>
                <a:lnTo>
                  <a:pt x="8200" y="536"/>
                </a:lnTo>
                <a:close/>
                <a:moveTo>
                  <a:pt x="8687" y="731"/>
                </a:moveTo>
                <a:lnTo>
                  <a:pt x="8760" y="828"/>
                </a:lnTo>
                <a:lnTo>
                  <a:pt x="8808" y="950"/>
                </a:lnTo>
                <a:lnTo>
                  <a:pt x="8760" y="974"/>
                </a:lnTo>
                <a:lnTo>
                  <a:pt x="8541" y="1072"/>
                </a:lnTo>
                <a:lnTo>
                  <a:pt x="8346" y="1169"/>
                </a:lnTo>
                <a:lnTo>
                  <a:pt x="7957" y="1412"/>
                </a:lnTo>
                <a:lnTo>
                  <a:pt x="7689" y="1583"/>
                </a:lnTo>
                <a:lnTo>
                  <a:pt x="7543" y="1680"/>
                </a:lnTo>
                <a:lnTo>
                  <a:pt x="7397" y="1777"/>
                </a:lnTo>
                <a:lnTo>
                  <a:pt x="7421" y="1534"/>
                </a:lnTo>
                <a:lnTo>
                  <a:pt x="7446" y="1315"/>
                </a:lnTo>
                <a:lnTo>
                  <a:pt x="8054" y="999"/>
                </a:lnTo>
                <a:lnTo>
                  <a:pt x="8370" y="853"/>
                </a:lnTo>
                <a:lnTo>
                  <a:pt x="8687" y="731"/>
                </a:lnTo>
                <a:close/>
                <a:moveTo>
                  <a:pt x="8881" y="1364"/>
                </a:moveTo>
                <a:lnTo>
                  <a:pt x="8881" y="1583"/>
                </a:lnTo>
                <a:lnTo>
                  <a:pt x="8687" y="1656"/>
                </a:lnTo>
                <a:lnTo>
                  <a:pt x="8492" y="1753"/>
                </a:lnTo>
                <a:lnTo>
                  <a:pt x="8249" y="1875"/>
                </a:lnTo>
                <a:lnTo>
                  <a:pt x="8005" y="2021"/>
                </a:lnTo>
                <a:lnTo>
                  <a:pt x="7957" y="2069"/>
                </a:lnTo>
                <a:lnTo>
                  <a:pt x="7932" y="2142"/>
                </a:lnTo>
                <a:lnTo>
                  <a:pt x="7786" y="2142"/>
                </a:lnTo>
                <a:lnTo>
                  <a:pt x="7373" y="2118"/>
                </a:lnTo>
                <a:lnTo>
                  <a:pt x="7373" y="2069"/>
                </a:lnTo>
                <a:lnTo>
                  <a:pt x="7470" y="2069"/>
                </a:lnTo>
                <a:lnTo>
                  <a:pt x="7567" y="2045"/>
                </a:lnTo>
                <a:lnTo>
                  <a:pt x="7738" y="1972"/>
                </a:lnTo>
                <a:lnTo>
                  <a:pt x="8054" y="1777"/>
                </a:lnTo>
                <a:lnTo>
                  <a:pt x="8881" y="1364"/>
                </a:lnTo>
                <a:close/>
                <a:moveTo>
                  <a:pt x="8857" y="2021"/>
                </a:moveTo>
                <a:lnTo>
                  <a:pt x="8857" y="2191"/>
                </a:lnTo>
                <a:lnTo>
                  <a:pt x="8541" y="2167"/>
                </a:lnTo>
                <a:lnTo>
                  <a:pt x="8857" y="2021"/>
                </a:lnTo>
                <a:close/>
                <a:moveTo>
                  <a:pt x="5937" y="2556"/>
                </a:moveTo>
                <a:lnTo>
                  <a:pt x="6765" y="2580"/>
                </a:lnTo>
                <a:lnTo>
                  <a:pt x="7592" y="2629"/>
                </a:lnTo>
                <a:lnTo>
                  <a:pt x="9173" y="2677"/>
                </a:lnTo>
                <a:lnTo>
                  <a:pt x="9976" y="2702"/>
                </a:lnTo>
                <a:lnTo>
                  <a:pt x="10755" y="2726"/>
                </a:lnTo>
                <a:lnTo>
                  <a:pt x="11582" y="2702"/>
                </a:lnTo>
                <a:lnTo>
                  <a:pt x="12385" y="2677"/>
                </a:lnTo>
                <a:lnTo>
                  <a:pt x="13213" y="2629"/>
                </a:lnTo>
                <a:lnTo>
                  <a:pt x="14016" y="2605"/>
                </a:lnTo>
                <a:lnTo>
                  <a:pt x="14064" y="2605"/>
                </a:lnTo>
                <a:lnTo>
                  <a:pt x="14235" y="2750"/>
                </a:lnTo>
                <a:lnTo>
                  <a:pt x="14405" y="2872"/>
                </a:lnTo>
                <a:lnTo>
                  <a:pt x="15038" y="3432"/>
                </a:lnTo>
                <a:lnTo>
                  <a:pt x="15329" y="3724"/>
                </a:lnTo>
                <a:lnTo>
                  <a:pt x="15597" y="4040"/>
                </a:lnTo>
                <a:lnTo>
                  <a:pt x="15694" y="4235"/>
                </a:lnTo>
                <a:lnTo>
                  <a:pt x="15792" y="4405"/>
                </a:lnTo>
                <a:lnTo>
                  <a:pt x="15694" y="4551"/>
                </a:lnTo>
                <a:lnTo>
                  <a:pt x="15573" y="4673"/>
                </a:lnTo>
                <a:lnTo>
                  <a:pt x="15402" y="4843"/>
                </a:lnTo>
                <a:lnTo>
                  <a:pt x="15232" y="4989"/>
                </a:lnTo>
                <a:lnTo>
                  <a:pt x="14843" y="5281"/>
                </a:lnTo>
                <a:lnTo>
                  <a:pt x="14454" y="5549"/>
                </a:lnTo>
                <a:lnTo>
                  <a:pt x="14235" y="5719"/>
                </a:lnTo>
                <a:lnTo>
                  <a:pt x="14064" y="5889"/>
                </a:lnTo>
                <a:lnTo>
                  <a:pt x="13286" y="5865"/>
                </a:lnTo>
                <a:lnTo>
                  <a:pt x="12507" y="5841"/>
                </a:lnTo>
                <a:lnTo>
                  <a:pt x="10974" y="5841"/>
                </a:lnTo>
                <a:lnTo>
                  <a:pt x="7859" y="5889"/>
                </a:lnTo>
                <a:lnTo>
                  <a:pt x="4623" y="5938"/>
                </a:lnTo>
                <a:lnTo>
                  <a:pt x="2385" y="5938"/>
                </a:lnTo>
                <a:lnTo>
                  <a:pt x="2117" y="5962"/>
                </a:lnTo>
                <a:lnTo>
                  <a:pt x="1874" y="6011"/>
                </a:lnTo>
                <a:lnTo>
                  <a:pt x="1849" y="5889"/>
                </a:lnTo>
                <a:lnTo>
                  <a:pt x="1849" y="5768"/>
                </a:lnTo>
                <a:lnTo>
                  <a:pt x="1801" y="5524"/>
                </a:lnTo>
                <a:lnTo>
                  <a:pt x="1655" y="4332"/>
                </a:lnTo>
                <a:lnTo>
                  <a:pt x="1606" y="3724"/>
                </a:lnTo>
                <a:lnTo>
                  <a:pt x="1557" y="3091"/>
                </a:lnTo>
                <a:lnTo>
                  <a:pt x="1557" y="2848"/>
                </a:lnTo>
                <a:lnTo>
                  <a:pt x="1533" y="2580"/>
                </a:lnTo>
                <a:lnTo>
                  <a:pt x="1874" y="2629"/>
                </a:lnTo>
                <a:lnTo>
                  <a:pt x="2214" y="2653"/>
                </a:lnTo>
                <a:lnTo>
                  <a:pt x="2920" y="2653"/>
                </a:lnTo>
                <a:lnTo>
                  <a:pt x="3626" y="2629"/>
                </a:lnTo>
                <a:lnTo>
                  <a:pt x="4283" y="2580"/>
                </a:lnTo>
                <a:lnTo>
                  <a:pt x="5110" y="2556"/>
                </a:lnTo>
                <a:close/>
                <a:moveTo>
                  <a:pt x="8468" y="6352"/>
                </a:moveTo>
                <a:lnTo>
                  <a:pt x="8200" y="6449"/>
                </a:lnTo>
                <a:lnTo>
                  <a:pt x="7835" y="6644"/>
                </a:lnTo>
                <a:lnTo>
                  <a:pt x="7665" y="6765"/>
                </a:lnTo>
                <a:lnTo>
                  <a:pt x="7494" y="6887"/>
                </a:lnTo>
                <a:lnTo>
                  <a:pt x="7470" y="6619"/>
                </a:lnTo>
                <a:lnTo>
                  <a:pt x="7421" y="6352"/>
                </a:lnTo>
                <a:close/>
                <a:moveTo>
                  <a:pt x="8735" y="6644"/>
                </a:moveTo>
                <a:lnTo>
                  <a:pt x="8735" y="6692"/>
                </a:lnTo>
                <a:lnTo>
                  <a:pt x="8735" y="6960"/>
                </a:lnTo>
                <a:lnTo>
                  <a:pt x="8103" y="6936"/>
                </a:lnTo>
                <a:lnTo>
                  <a:pt x="8030" y="6936"/>
                </a:lnTo>
                <a:lnTo>
                  <a:pt x="8200" y="6863"/>
                </a:lnTo>
                <a:lnTo>
                  <a:pt x="8735" y="6644"/>
                </a:lnTo>
                <a:close/>
                <a:moveTo>
                  <a:pt x="3942" y="7301"/>
                </a:moveTo>
                <a:lnTo>
                  <a:pt x="4331" y="7325"/>
                </a:lnTo>
                <a:lnTo>
                  <a:pt x="5061" y="7374"/>
                </a:lnTo>
                <a:lnTo>
                  <a:pt x="5864" y="7422"/>
                </a:lnTo>
                <a:lnTo>
                  <a:pt x="6667" y="7447"/>
                </a:lnTo>
                <a:lnTo>
                  <a:pt x="8297" y="7471"/>
                </a:lnTo>
                <a:lnTo>
                  <a:pt x="8833" y="7495"/>
                </a:lnTo>
                <a:lnTo>
                  <a:pt x="8930" y="7520"/>
                </a:lnTo>
                <a:lnTo>
                  <a:pt x="9052" y="7495"/>
                </a:lnTo>
                <a:lnTo>
                  <a:pt x="11607" y="7593"/>
                </a:lnTo>
                <a:lnTo>
                  <a:pt x="12361" y="7617"/>
                </a:lnTo>
                <a:lnTo>
                  <a:pt x="13115" y="7593"/>
                </a:lnTo>
                <a:lnTo>
                  <a:pt x="13870" y="7568"/>
                </a:lnTo>
                <a:lnTo>
                  <a:pt x="14624" y="7568"/>
                </a:lnTo>
                <a:lnTo>
                  <a:pt x="14600" y="7739"/>
                </a:lnTo>
                <a:lnTo>
                  <a:pt x="14575" y="7933"/>
                </a:lnTo>
                <a:lnTo>
                  <a:pt x="14575" y="8298"/>
                </a:lnTo>
                <a:lnTo>
                  <a:pt x="14624" y="8980"/>
                </a:lnTo>
                <a:lnTo>
                  <a:pt x="14697" y="9539"/>
                </a:lnTo>
                <a:lnTo>
                  <a:pt x="14746" y="10123"/>
                </a:lnTo>
                <a:lnTo>
                  <a:pt x="14770" y="10391"/>
                </a:lnTo>
                <a:lnTo>
                  <a:pt x="14794" y="10659"/>
                </a:lnTo>
                <a:lnTo>
                  <a:pt x="13310" y="10707"/>
                </a:lnTo>
                <a:lnTo>
                  <a:pt x="11826" y="10780"/>
                </a:lnTo>
                <a:lnTo>
                  <a:pt x="10341" y="10829"/>
                </a:lnTo>
                <a:lnTo>
                  <a:pt x="9587" y="10853"/>
                </a:lnTo>
                <a:lnTo>
                  <a:pt x="8833" y="10829"/>
                </a:lnTo>
                <a:lnTo>
                  <a:pt x="7178" y="10780"/>
                </a:lnTo>
                <a:lnTo>
                  <a:pt x="6327" y="10780"/>
                </a:lnTo>
                <a:lnTo>
                  <a:pt x="5499" y="10804"/>
                </a:lnTo>
                <a:lnTo>
                  <a:pt x="4088" y="10853"/>
                </a:lnTo>
                <a:lnTo>
                  <a:pt x="3358" y="10902"/>
                </a:lnTo>
                <a:lnTo>
                  <a:pt x="3017" y="10926"/>
                </a:lnTo>
                <a:lnTo>
                  <a:pt x="2677" y="10999"/>
                </a:lnTo>
                <a:lnTo>
                  <a:pt x="2677" y="10926"/>
                </a:lnTo>
                <a:lnTo>
                  <a:pt x="2652" y="10853"/>
                </a:lnTo>
                <a:lnTo>
                  <a:pt x="2604" y="10804"/>
                </a:lnTo>
                <a:lnTo>
                  <a:pt x="2531" y="10756"/>
                </a:lnTo>
                <a:lnTo>
                  <a:pt x="2239" y="10586"/>
                </a:lnTo>
                <a:lnTo>
                  <a:pt x="1947" y="10391"/>
                </a:lnTo>
                <a:lnTo>
                  <a:pt x="1411" y="10002"/>
                </a:lnTo>
                <a:lnTo>
                  <a:pt x="1168" y="9807"/>
                </a:lnTo>
                <a:lnTo>
                  <a:pt x="925" y="9612"/>
                </a:lnTo>
                <a:lnTo>
                  <a:pt x="681" y="9393"/>
                </a:lnTo>
                <a:lnTo>
                  <a:pt x="438" y="9199"/>
                </a:lnTo>
                <a:lnTo>
                  <a:pt x="633" y="9028"/>
                </a:lnTo>
                <a:lnTo>
                  <a:pt x="1338" y="8396"/>
                </a:lnTo>
                <a:lnTo>
                  <a:pt x="1703" y="8104"/>
                </a:lnTo>
                <a:lnTo>
                  <a:pt x="2068" y="7812"/>
                </a:lnTo>
                <a:lnTo>
                  <a:pt x="2336" y="7641"/>
                </a:lnTo>
                <a:lnTo>
                  <a:pt x="2458" y="7568"/>
                </a:lnTo>
                <a:lnTo>
                  <a:pt x="2579" y="7447"/>
                </a:lnTo>
                <a:lnTo>
                  <a:pt x="2604" y="7374"/>
                </a:lnTo>
                <a:lnTo>
                  <a:pt x="2847" y="7374"/>
                </a:lnTo>
                <a:lnTo>
                  <a:pt x="3115" y="7349"/>
                </a:lnTo>
                <a:lnTo>
                  <a:pt x="3577" y="7301"/>
                </a:lnTo>
                <a:close/>
                <a:moveTo>
                  <a:pt x="7446" y="11242"/>
                </a:moveTo>
                <a:lnTo>
                  <a:pt x="8541" y="11291"/>
                </a:lnTo>
                <a:lnTo>
                  <a:pt x="8395" y="11364"/>
                </a:lnTo>
                <a:lnTo>
                  <a:pt x="8249" y="11461"/>
                </a:lnTo>
                <a:lnTo>
                  <a:pt x="7981" y="11632"/>
                </a:lnTo>
                <a:lnTo>
                  <a:pt x="7567" y="11851"/>
                </a:lnTo>
                <a:lnTo>
                  <a:pt x="7519" y="11534"/>
                </a:lnTo>
                <a:lnTo>
                  <a:pt x="7494" y="11388"/>
                </a:lnTo>
                <a:lnTo>
                  <a:pt x="7446" y="11242"/>
                </a:lnTo>
                <a:close/>
                <a:moveTo>
                  <a:pt x="8784" y="11632"/>
                </a:moveTo>
                <a:lnTo>
                  <a:pt x="8735" y="12094"/>
                </a:lnTo>
                <a:lnTo>
                  <a:pt x="8541" y="12167"/>
                </a:lnTo>
                <a:lnTo>
                  <a:pt x="8370" y="12264"/>
                </a:lnTo>
                <a:lnTo>
                  <a:pt x="8005" y="12459"/>
                </a:lnTo>
                <a:lnTo>
                  <a:pt x="7762" y="12581"/>
                </a:lnTo>
                <a:lnTo>
                  <a:pt x="7640" y="12678"/>
                </a:lnTo>
                <a:lnTo>
                  <a:pt x="7543" y="12751"/>
                </a:lnTo>
                <a:lnTo>
                  <a:pt x="7543" y="12678"/>
                </a:lnTo>
                <a:lnTo>
                  <a:pt x="7567" y="12216"/>
                </a:lnTo>
                <a:lnTo>
                  <a:pt x="7713" y="12167"/>
                </a:lnTo>
                <a:lnTo>
                  <a:pt x="7859" y="12118"/>
                </a:lnTo>
                <a:lnTo>
                  <a:pt x="8103" y="11997"/>
                </a:lnTo>
                <a:lnTo>
                  <a:pt x="8443" y="11826"/>
                </a:lnTo>
                <a:lnTo>
                  <a:pt x="8614" y="11729"/>
                </a:lnTo>
                <a:lnTo>
                  <a:pt x="8784" y="11632"/>
                </a:lnTo>
                <a:close/>
                <a:moveTo>
                  <a:pt x="8735" y="12581"/>
                </a:moveTo>
                <a:lnTo>
                  <a:pt x="8735" y="13189"/>
                </a:lnTo>
                <a:lnTo>
                  <a:pt x="8662" y="13165"/>
                </a:lnTo>
                <a:lnTo>
                  <a:pt x="8565" y="13165"/>
                </a:lnTo>
                <a:lnTo>
                  <a:pt x="8468" y="13189"/>
                </a:lnTo>
                <a:lnTo>
                  <a:pt x="8249" y="13262"/>
                </a:lnTo>
                <a:lnTo>
                  <a:pt x="8054" y="13384"/>
                </a:lnTo>
                <a:lnTo>
                  <a:pt x="7859" y="13481"/>
                </a:lnTo>
                <a:lnTo>
                  <a:pt x="7665" y="13627"/>
                </a:lnTo>
                <a:lnTo>
                  <a:pt x="7446" y="13797"/>
                </a:lnTo>
                <a:lnTo>
                  <a:pt x="7494" y="13140"/>
                </a:lnTo>
                <a:lnTo>
                  <a:pt x="7665" y="13116"/>
                </a:lnTo>
                <a:lnTo>
                  <a:pt x="7835" y="13043"/>
                </a:lnTo>
                <a:lnTo>
                  <a:pt x="8151" y="12873"/>
                </a:lnTo>
                <a:lnTo>
                  <a:pt x="8735" y="12581"/>
                </a:lnTo>
                <a:close/>
                <a:moveTo>
                  <a:pt x="8735" y="13578"/>
                </a:moveTo>
                <a:lnTo>
                  <a:pt x="8735" y="14138"/>
                </a:lnTo>
                <a:lnTo>
                  <a:pt x="8541" y="14211"/>
                </a:lnTo>
                <a:lnTo>
                  <a:pt x="8346" y="14284"/>
                </a:lnTo>
                <a:lnTo>
                  <a:pt x="7981" y="14454"/>
                </a:lnTo>
                <a:lnTo>
                  <a:pt x="7689" y="14576"/>
                </a:lnTo>
                <a:lnTo>
                  <a:pt x="7543" y="14673"/>
                </a:lnTo>
                <a:lnTo>
                  <a:pt x="7421" y="14746"/>
                </a:lnTo>
                <a:lnTo>
                  <a:pt x="7421" y="14454"/>
                </a:lnTo>
                <a:lnTo>
                  <a:pt x="7421" y="14138"/>
                </a:lnTo>
                <a:lnTo>
                  <a:pt x="7567" y="14089"/>
                </a:lnTo>
                <a:lnTo>
                  <a:pt x="7738" y="14016"/>
                </a:lnTo>
                <a:lnTo>
                  <a:pt x="8005" y="13870"/>
                </a:lnTo>
                <a:lnTo>
                  <a:pt x="8176" y="13773"/>
                </a:lnTo>
                <a:lnTo>
                  <a:pt x="8370" y="13724"/>
                </a:lnTo>
                <a:lnTo>
                  <a:pt x="8735" y="13578"/>
                </a:lnTo>
                <a:close/>
                <a:moveTo>
                  <a:pt x="8735" y="14625"/>
                </a:moveTo>
                <a:lnTo>
                  <a:pt x="8735" y="15014"/>
                </a:lnTo>
                <a:lnTo>
                  <a:pt x="8687" y="15038"/>
                </a:lnTo>
                <a:lnTo>
                  <a:pt x="7908" y="15501"/>
                </a:lnTo>
                <a:lnTo>
                  <a:pt x="7689" y="15598"/>
                </a:lnTo>
                <a:lnTo>
                  <a:pt x="7446" y="15720"/>
                </a:lnTo>
                <a:lnTo>
                  <a:pt x="7421" y="15087"/>
                </a:lnTo>
                <a:lnTo>
                  <a:pt x="7592" y="15063"/>
                </a:lnTo>
                <a:lnTo>
                  <a:pt x="7738" y="15014"/>
                </a:lnTo>
                <a:lnTo>
                  <a:pt x="8054" y="14892"/>
                </a:lnTo>
                <a:lnTo>
                  <a:pt x="8735" y="14625"/>
                </a:lnTo>
                <a:close/>
                <a:moveTo>
                  <a:pt x="8711" y="15452"/>
                </a:moveTo>
                <a:lnTo>
                  <a:pt x="8711" y="16231"/>
                </a:lnTo>
                <a:lnTo>
                  <a:pt x="8419" y="16328"/>
                </a:lnTo>
                <a:lnTo>
                  <a:pt x="8151" y="16425"/>
                </a:lnTo>
                <a:lnTo>
                  <a:pt x="7811" y="16523"/>
                </a:lnTo>
                <a:lnTo>
                  <a:pt x="7494" y="16620"/>
                </a:lnTo>
                <a:lnTo>
                  <a:pt x="7470" y="16012"/>
                </a:lnTo>
                <a:lnTo>
                  <a:pt x="7567" y="16012"/>
                </a:lnTo>
                <a:lnTo>
                  <a:pt x="7689" y="15963"/>
                </a:lnTo>
                <a:lnTo>
                  <a:pt x="7908" y="15890"/>
                </a:lnTo>
                <a:lnTo>
                  <a:pt x="8322" y="15671"/>
                </a:lnTo>
                <a:lnTo>
                  <a:pt x="8711" y="15452"/>
                </a:lnTo>
                <a:close/>
                <a:moveTo>
                  <a:pt x="8687" y="16717"/>
                </a:moveTo>
                <a:lnTo>
                  <a:pt x="8687" y="17082"/>
                </a:lnTo>
                <a:lnTo>
                  <a:pt x="8687" y="17107"/>
                </a:lnTo>
                <a:lnTo>
                  <a:pt x="8346" y="17228"/>
                </a:lnTo>
                <a:lnTo>
                  <a:pt x="8005" y="17399"/>
                </a:lnTo>
                <a:lnTo>
                  <a:pt x="7543" y="17593"/>
                </a:lnTo>
                <a:lnTo>
                  <a:pt x="7519" y="17009"/>
                </a:lnTo>
                <a:lnTo>
                  <a:pt x="7689" y="17009"/>
                </a:lnTo>
                <a:lnTo>
                  <a:pt x="7859" y="16961"/>
                </a:lnTo>
                <a:lnTo>
                  <a:pt x="8176" y="16888"/>
                </a:lnTo>
                <a:lnTo>
                  <a:pt x="8687" y="16717"/>
                </a:lnTo>
                <a:close/>
                <a:moveTo>
                  <a:pt x="8687" y="17545"/>
                </a:moveTo>
                <a:lnTo>
                  <a:pt x="8687" y="18250"/>
                </a:lnTo>
                <a:lnTo>
                  <a:pt x="8370" y="18275"/>
                </a:lnTo>
                <a:lnTo>
                  <a:pt x="8054" y="18299"/>
                </a:lnTo>
                <a:lnTo>
                  <a:pt x="7835" y="18323"/>
                </a:lnTo>
                <a:lnTo>
                  <a:pt x="7592" y="18348"/>
                </a:lnTo>
                <a:lnTo>
                  <a:pt x="7543" y="18372"/>
                </a:lnTo>
                <a:lnTo>
                  <a:pt x="7543" y="18031"/>
                </a:lnTo>
                <a:lnTo>
                  <a:pt x="7689" y="17983"/>
                </a:lnTo>
                <a:lnTo>
                  <a:pt x="7811" y="17934"/>
                </a:lnTo>
                <a:lnTo>
                  <a:pt x="8078" y="17812"/>
                </a:lnTo>
                <a:lnTo>
                  <a:pt x="8687" y="17545"/>
                </a:lnTo>
                <a:close/>
                <a:moveTo>
                  <a:pt x="8078" y="1"/>
                </a:moveTo>
                <a:lnTo>
                  <a:pt x="7884" y="25"/>
                </a:lnTo>
                <a:lnTo>
                  <a:pt x="7713" y="74"/>
                </a:lnTo>
                <a:lnTo>
                  <a:pt x="7567" y="171"/>
                </a:lnTo>
                <a:lnTo>
                  <a:pt x="7446" y="269"/>
                </a:lnTo>
                <a:lnTo>
                  <a:pt x="7324" y="390"/>
                </a:lnTo>
                <a:lnTo>
                  <a:pt x="7227" y="536"/>
                </a:lnTo>
                <a:lnTo>
                  <a:pt x="7154" y="682"/>
                </a:lnTo>
                <a:lnTo>
                  <a:pt x="7081" y="853"/>
                </a:lnTo>
                <a:lnTo>
                  <a:pt x="7032" y="1023"/>
                </a:lnTo>
                <a:lnTo>
                  <a:pt x="6959" y="1388"/>
                </a:lnTo>
                <a:lnTo>
                  <a:pt x="6935" y="1753"/>
                </a:lnTo>
                <a:lnTo>
                  <a:pt x="6959" y="2118"/>
                </a:lnTo>
                <a:lnTo>
                  <a:pt x="6959" y="2118"/>
                </a:lnTo>
                <a:lnTo>
                  <a:pt x="5816" y="2094"/>
                </a:lnTo>
                <a:lnTo>
                  <a:pt x="4672" y="2094"/>
                </a:lnTo>
                <a:lnTo>
                  <a:pt x="2993" y="2167"/>
                </a:lnTo>
                <a:lnTo>
                  <a:pt x="1801" y="2167"/>
                </a:lnTo>
                <a:lnTo>
                  <a:pt x="1387" y="2191"/>
                </a:lnTo>
                <a:lnTo>
                  <a:pt x="1338" y="2191"/>
                </a:lnTo>
                <a:lnTo>
                  <a:pt x="1290" y="2215"/>
                </a:lnTo>
                <a:lnTo>
                  <a:pt x="1290" y="2240"/>
                </a:lnTo>
                <a:lnTo>
                  <a:pt x="1217" y="2288"/>
                </a:lnTo>
                <a:lnTo>
                  <a:pt x="1192" y="2361"/>
                </a:lnTo>
                <a:lnTo>
                  <a:pt x="1119" y="2556"/>
                </a:lnTo>
                <a:lnTo>
                  <a:pt x="1071" y="2775"/>
                </a:lnTo>
                <a:lnTo>
                  <a:pt x="1046" y="3018"/>
                </a:lnTo>
                <a:lnTo>
                  <a:pt x="1046" y="3261"/>
                </a:lnTo>
                <a:lnTo>
                  <a:pt x="1071" y="3748"/>
                </a:lnTo>
                <a:lnTo>
                  <a:pt x="1119" y="4162"/>
                </a:lnTo>
                <a:lnTo>
                  <a:pt x="1168" y="4770"/>
                </a:lnTo>
                <a:lnTo>
                  <a:pt x="1241" y="5378"/>
                </a:lnTo>
                <a:lnTo>
                  <a:pt x="1265" y="5622"/>
                </a:lnTo>
                <a:lnTo>
                  <a:pt x="1290" y="5889"/>
                </a:lnTo>
                <a:lnTo>
                  <a:pt x="1314" y="6011"/>
                </a:lnTo>
                <a:lnTo>
                  <a:pt x="1338" y="6133"/>
                </a:lnTo>
                <a:lnTo>
                  <a:pt x="1411" y="6230"/>
                </a:lnTo>
                <a:lnTo>
                  <a:pt x="1484" y="6303"/>
                </a:lnTo>
                <a:lnTo>
                  <a:pt x="1557" y="6352"/>
                </a:lnTo>
                <a:lnTo>
                  <a:pt x="1630" y="6352"/>
                </a:lnTo>
                <a:lnTo>
                  <a:pt x="1703" y="6327"/>
                </a:lnTo>
                <a:lnTo>
                  <a:pt x="1776" y="6279"/>
                </a:lnTo>
                <a:lnTo>
                  <a:pt x="1801" y="6254"/>
                </a:lnTo>
                <a:lnTo>
                  <a:pt x="2020" y="6303"/>
                </a:lnTo>
                <a:lnTo>
                  <a:pt x="2239" y="6327"/>
                </a:lnTo>
                <a:lnTo>
                  <a:pt x="2701" y="6352"/>
                </a:lnTo>
                <a:lnTo>
                  <a:pt x="4429" y="6376"/>
                </a:lnTo>
                <a:lnTo>
                  <a:pt x="6959" y="6352"/>
                </a:lnTo>
                <a:lnTo>
                  <a:pt x="6984" y="6595"/>
                </a:lnTo>
                <a:lnTo>
                  <a:pt x="7008" y="6911"/>
                </a:lnTo>
                <a:lnTo>
                  <a:pt x="5962" y="6887"/>
                </a:lnTo>
                <a:lnTo>
                  <a:pt x="4891" y="6838"/>
                </a:lnTo>
                <a:lnTo>
                  <a:pt x="4161" y="6814"/>
                </a:lnTo>
                <a:lnTo>
                  <a:pt x="3163" y="6814"/>
                </a:lnTo>
                <a:lnTo>
                  <a:pt x="2896" y="6863"/>
                </a:lnTo>
                <a:lnTo>
                  <a:pt x="2628" y="6936"/>
                </a:lnTo>
                <a:lnTo>
                  <a:pt x="2506" y="6984"/>
                </a:lnTo>
                <a:lnTo>
                  <a:pt x="2409" y="7057"/>
                </a:lnTo>
                <a:lnTo>
                  <a:pt x="2360" y="7033"/>
                </a:lnTo>
                <a:lnTo>
                  <a:pt x="2263" y="7033"/>
                </a:lnTo>
                <a:lnTo>
                  <a:pt x="2190" y="7057"/>
                </a:lnTo>
                <a:lnTo>
                  <a:pt x="1995" y="7130"/>
                </a:lnTo>
                <a:lnTo>
                  <a:pt x="1825" y="7228"/>
                </a:lnTo>
                <a:lnTo>
                  <a:pt x="1630" y="7374"/>
                </a:lnTo>
                <a:lnTo>
                  <a:pt x="1290" y="7666"/>
                </a:lnTo>
                <a:lnTo>
                  <a:pt x="1022" y="7933"/>
                </a:lnTo>
                <a:lnTo>
                  <a:pt x="681" y="8250"/>
                </a:lnTo>
                <a:lnTo>
                  <a:pt x="365" y="8590"/>
                </a:lnTo>
                <a:lnTo>
                  <a:pt x="243" y="8712"/>
                </a:lnTo>
                <a:lnTo>
                  <a:pt x="122" y="8858"/>
                </a:lnTo>
                <a:lnTo>
                  <a:pt x="24" y="9004"/>
                </a:lnTo>
                <a:lnTo>
                  <a:pt x="0" y="9077"/>
                </a:lnTo>
                <a:lnTo>
                  <a:pt x="0" y="9174"/>
                </a:lnTo>
                <a:lnTo>
                  <a:pt x="0" y="9199"/>
                </a:lnTo>
                <a:lnTo>
                  <a:pt x="0" y="9247"/>
                </a:lnTo>
                <a:lnTo>
                  <a:pt x="0" y="9320"/>
                </a:lnTo>
                <a:lnTo>
                  <a:pt x="73" y="9466"/>
                </a:lnTo>
                <a:lnTo>
                  <a:pt x="170" y="9612"/>
                </a:lnTo>
                <a:lnTo>
                  <a:pt x="292" y="9758"/>
                </a:lnTo>
                <a:lnTo>
                  <a:pt x="414" y="9904"/>
                </a:lnTo>
                <a:lnTo>
                  <a:pt x="681" y="10148"/>
                </a:lnTo>
                <a:lnTo>
                  <a:pt x="949" y="10367"/>
                </a:lnTo>
                <a:lnTo>
                  <a:pt x="1265" y="10610"/>
                </a:lnTo>
                <a:lnTo>
                  <a:pt x="1582" y="10829"/>
                </a:lnTo>
                <a:lnTo>
                  <a:pt x="1922" y="11048"/>
                </a:lnTo>
                <a:lnTo>
                  <a:pt x="2239" y="11242"/>
                </a:lnTo>
                <a:lnTo>
                  <a:pt x="2312" y="11267"/>
                </a:lnTo>
                <a:lnTo>
                  <a:pt x="2385" y="11267"/>
                </a:lnTo>
                <a:lnTo>
                  <a:pt x="2750" y="11340"/>
                </a:lnTo>
                <a:lnTo>
                  <a:pt x="3139" y="11388"/>
                </a:lnTo>
                <a:lnTo>
                  <a:pt x="3528" y="11388"/>
                </a:lnTo>
                <a:lnTo>
                  <a:pt x="3918" y="11364"/>
                </a:lnTo>
                <a:lnTo>
                  <a:pt x="4721" y="11315"/>
                </a:lnTo>
                <a:lnTo>
                  <a:pt x="5499" y="11267"/>
                </a:lnTo>
                <a:lnTo>
                  <a:pt x="6278" y="11242"/>
                </a:lnTo>
                <a:lnTo>
                  <a:pt x="7081" y="11242"/>
                </a:lnTo>
                <a:lnTo>
                  <a:pt x="7081" y="11607"/>
                </a:lnTo>
                <a:lnTo>
                  <a:pt x="7081" y="11972"/>
                </a:lnTo>
                <a:lnTo>
                  <a:pt x="7081" y="12313"/>
                </a:lnTo>
                <a:lnTo>
                  <a:pt x="7057" y="12678"/>
                </a:lnTo>
                <a:lnTo>
                  <a:pt x="6984" y="13578"/>
                </a:lnTo>
                <a:lnTo>
                  <a:pt x="6935" y="14016"/>
                </a:lnTo>
                <a:lnTo>
                  <a:pt x="6911" y="14454"/>
                </a:lnTo>
                <a:lnTo>
                  <a:pt x="6911" y="15476"/>
                </a:lnTo>
                <a:lnTo>
                  <a:pt x="6959" y="16498"/>
                </a:lnTo>
                <a:lnTo>
                  <a:pt x="7057" y="18542"/>
                </a:lnTo>
                <a:lnTo>
                  <a:pt x="7057" y="18615"/>
                </a:lnTo>
                <a:lnTo>
                  <a:pt x="7081" y="18688"/>
                </a:lnTo>
                <a:lnTo>
                  <a:pt x="7130" y="18737"/>
                </a:lnTo>
                <a:lnTo>
                  <a:pt x="7203" y="18761"/>
                </a:lnTo>
                <a:lnTo>
                  <a:pt x="7251" y="18786"/>
                </a:lnTo>
                <a:lnTo>
                  <a:pt x="7324" y="18786"/>
                </a:lnTo>
                <a:lnTo>
                  <a:pt x="7373" y="18761"/>
                </a:lnTo>
                <a:lnTo>
                  <a:pt x="7446" y="18737"/>
                </a:lnTo>
                <a:lnTo>
                  <a:pt x="7519" y="18786"/>
                </a:lnTo>
                <a:lnTo>
                  <a:pt x="7640" y="18810"/>
                </a:lnTo>
                <a:lnTo>
                  <a:pt x="8662" y="18810"/>
                </a:lnTo>
                <a:lnTo>
                  <a:pt x="8954" y="18786"/>
                </a:lnTo>
                <a:lnTo>
                  <a:pt x="9003" y="18786"/>
                </a:lnTo>
                <a:lnTo>
                  <a:pt x="9076" y="18761"/>
                </a:lnTo>
                <a:lnTo>
                  <a:pt x="9149" y="18664"/>
                </a:lnTo>
                <a:lnTo>
                  <a:pt x="9198" y="18542"/>
                </a:lnTo>
                <a:lnTo>
                  <a:pt x="9198" y="18421"/>
                </a:lnTo>
                <a:lnTo>
                  <a:pt x="9198" y="18323"/>
                </a:lnTo>
                <a:lnTo>
                  <a:pt x="9222" y="16547"/>
                </a:lnTo>
                <a:lnTo>
                  <a:pt x="9246" y="14771"/>
                </a:lnTo>
                <a:lnTo>
                  <a:pt x="9271" y="12946"/>
                </a:lnTo>
                <a:lnTo>
                  <a:pt x="9295" y="12118"/>
                </a:lnTo>
                <a:lnTo>
                  <a:pt x="9271" y="11729"/>
                </a:lnTo>
                <a:lnTo>
                  <a:pt x="9246" y="11315"/>
                </a:lnTo>
                <a:lnTo>
                  <a:pt x="10682" y="11315"/>
                </a:lnTo>
                <a:lnTo>
                  <a:pt x="12142" y="11267"/>
                </a:lnTo>
                <a:lnTo>
                  <a:pt x="13578" y="11194"/>
                </a:lnTo>
                <a:lnTo>
                  <a:pt x="14283" y="11169"/>
                </a:lnTo>
                <a:lnTo>
                  <a:pt x="15013" y="11169"/>
                </a:lnTo>
                <a:lnTo>
                  <a:pt x="15135" y="11145"/>
                </a:lnTo>
                <a:lnTo>
                  <a:pt x="15208" y="11072"/>
                </a:lnTo>
                <a:lnTo>
                  <a:pt x="15257" y="10999"/>
                </a:lnTo>
                <a:lnTo>
                  <a:pt x="15257" y="10902"/>
                </a:lnTo>
                <a:lnTo>
                  <a:pt x="15305" y="10731"/>
                </a:lnTo>
                <a:lnTo>
                  <a:pt x="15305" y="10586"/>
                </a:lnTo>
                <a:lnTo>
                  <a:pt x="15281" y="10245"/>
                </a:lnTo>
                <a:lnTo>
                  <a:pt x="15135" y="9126"/>
                </a:lnTo>
                <a:lnTo>
                  <a:pt x="15086" y="8615"/>
                </a:lnTo>
                <a:lnTo>
                  <a:pt x="15086" y="8104"/>
                </a:lnTo>
                <a:lnTo>
                  <a:pt x="15086" y="7933"/>
                </a:lnTo>
                <a:lnTo>
                  <a:pt x="15111" y="7739"/>
                </a:lnTo>
                <a:lnTo>
                  <a:pt x="15135" y="7568"/>
                </a:lnTo>
                <a:lnTo>
                  <a:pt x="15135" y="7374"/>
                </a:lnTo>
                <a:lnTo>
                  <a:pt x="15135" y="7276"/>
                </a:lnTo>
                <a:lnTo>
                  <a:pt x="15111" y="7179"/>
                </a:lnTo>
                <a:lnTo>
                  <a:pt x="15086" y="7130"/>
                </a:lnTo>
                <a:lnTo>
                  <a:pt x="15038" y="7106"/>
                </a:lnTo>
                <a:lnTo>
                  <a:pt x="14965" y="7057"/>
                </a:lnTo>
                <a:lnTo>
                  <a:pt x="14892" y="7033"/>
                </a:lnTo>
                <a:lnTo>
                  <a:pt x="14064" y="7033"/>
                </a:lnTo>
                <a:lnTo>
                  <a:pt x="13237" y="7057"/>
                </a:lnTo>
                <a:lnTo>
                  <a:pt x="12434" y="7082"/>
                </a:lnTo>
                <a:lnTo>
                  <a:pt x="11607" y="7082"/>
                </a:lnTo>
                <a:lnTo>
                  <a:pt x="9246" y="6984"/>
                </a:lnTo>
                <a:lnTo>
                  <a:pt x="9246" y="6765"/>
                </a:lnTo>
                <a:lnTo>
                  <a:pt x="9246" y="6571"/>
                </a:lnTo>
                <a:lnTo>
                  <a:pt x="9198" y="6352"/>
                </a:lnTo>
                <a:lnTo>
                  <a:pt x="9222" y="6327"/>
                </a:lnTo>
                <a:lnTo>
                  <a:pt x="10925" y="6303"/>
                </a:lnTo>
                <a:lnTo>
                  <a:pt x="12556" y="6303"/>
                </a:lnTo>
                <a:lnTo>
                  <a:pt x="14186" y="6376"/>
                </a:lnTo>
                <a:lnTo>
                  <a:pt x="14259" y="6376"/>
                </a:lnTo>
                <a:lnTo>
                  <a:pt x="14308" y="6352"/>
                </a:lnTo>
                <a:lnTo>
                  <a:pt x="14381" y="6279"/>
                </a:lnTo>
                <a:lnTo>
                  <a:pt x="14405" y="6206"/>
                </a:lnTo>
                <a:lnTo>
                  <a:pt x="14405" y="6108"/>
                </a:lnTo>
                <a:lnTo>
                  <a:pt x="14575" y="5962"/>
                </a:lnTo>
                <a:lnTo>
                  <a:pt x="14940" y="5670"/>
                </a:lnTo>
                <a:lnTo>
                  <a:pt x="15329" y="5427"/>
                </a:lnTo>
                <a:lnTo>
                  <a:pt x="15597" y="5232"/>
                </a:lnTo>
                <a:lnTo>
                  <a:pt x="15913" y="4965"/>
                </a:lnTo>
                <a:lnTo>
                  <a:pt x="16059" y="4819"/>
                </a:lnTo>
                <a:lnTo>
                  <a:pt x="16181" y="4673"/>
                </a:lnTo>
                <a:lnTo>
                  <a:pt x="16254" y="4502"/>
                </a:lnTo>
                <a:lnTo>
                  <a:pt x="16254" y="4429"/>
                </a:lnTo>
                <a:lnTo>
                  <a:pt x="16254" y="4356"/>
                </a:lnTo>
                <a:lnTo>
                  <a:pt x="16278" y="4283"/>
                </a:lnTo>
                <a:lnTo>
                  <a:pt x="16278" y="4210"/>
                </a:lnTo>
                <a:lnTo>
                  <a:pt x="16230" y="4064"/>
                </a:lnTo>
                <a:lnTo>
                  <a:pt x="16132" y="3894"/>
                </a:lnTo>
                <a:lnTo>
                  <a:pt x="16011" y="3724"/>
                </a:lnTo>
                <a:lnTo>
                  <a:pt x="15743" y="3432"/>
                </a:lnTo>
                <a:lnTo>
                  <a:pt x="15524" y="3213"/>
                </a:lnTo>
                <a:lnTo>
                  <a:pt x="15135" y="2848"/>
                </a:lnTo>
                <a:lnTo>
                  <a:pt x="14746" y="2532"/>
                </a:lnTo>
                <a:lnTo>
                  <a:pt x="14478" y="2288"/>
                </a:lnTo>
                <a:lnTo>
                  <a:pt x="14308" y="2215"/>
                </a:lnTo>
                <a:lnTo>
                  <a:pt x="14235" y="2167"/>
                </a:lnTo>
                <a:lnTo>
                  <a:pt x="14162" y="2167"/>
                </a:lnTo>
                <a:lnTo>
                  <a:pt x="14089" y="2118"/>
                </a:lnTo>
                <a:lnTo>
                  <a:pt x="14016" y="2118"/>
                </a:lnTo>
                <a:lnTo>
                  <a:pt x="13237" y="2142"/>
                </a:lnTo>
                <a:lnTo>
                  <a:pt x="12483" y="2167"/>
                </a:lnTo>
                <a:lnTo>
                  <a:pt x="11704" y="2215"/>
                </a:lnTo>
                <a:lnTo>
                  <a:pt x="10950" y="2240"/>
                </a:lnTo>
                <a:lnTo>
                  <a:pt x="10171" y="2240"/>
                </a:lnTo>
                <a:lnTo>
                  <a:pt x="9392" y="2215"/>
                </a:lnTo>
                <a:lnTo>
                  <a:pt x="9441" y="2069"/>
                </a:lnTo>
                <a:lnTo>
                  <a:pt x="9465" y="1899"/>
                </a:lnTo>
                <a:lnTo>
                  <a:pt x="9465" y="1558"/>
                </a:lnTo>
                <a:lnTo>
                  <a:pt x="9417" y="1218"/>
                </a:lnTo>
                <a:lnTo>
                  <a:pt x="9368" y="950"/>
                </a:lnTo>
                <a:lnTo>
                  <a:pt x="9295" y="755"/>
                </a:lnTo>
                <a:lnTo>
                  <a:pt x="9222" y="561"/>
                </a:lnTo>
                <a:lnTo>
                  <a:pt x="9125" y="415"/>
                </a:lnTo>
                <a:lnTo>
                  <a:pt x="8979" y="293"/>
                </a:lnTo>
                <a:lnTo>
                  <a:pt x="8833" y="196"/>
                </a:lnTo>
                <a:lnTo>
                  <a:pt x="8662" y="98"/>
                </a:lnTo>
                <a:lnTo>
                  <a:pt x="8492" y="50"/>
                </a:lnTo>
                <a:lnTo>
                  <a:pt x="829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0" name="Google Shape;940;p38"/>
          <p:cNvSpPr/>
          <p:nvPr/>
        </p:nvSpPr>
        <p:spPr>
          <a:xfrm>
            <a:off x="4367795" y="328325"/>
            <a:ext cx="414283" cy="362159"/>
          </a:xfrm>
          <a:custGeom>
            <a:avLst/>
            <a:gdLst/>
            <a:ahLst/>
            <a:cxnLst/>
            <a:rect l="l" t="t" r="r" b="b"/>
            <a:pathLst>
              <a:path w="18956" h="16571" extrusionOk="0">
                <a:moveTo>
                  <a:pt x="9222" y="2604"/>
                </a:moveTo>
                <a:lnTo>
                  <a:pt x="9149" y="2628"/>
                </a:lnTo>
                <a:lnTo>
                  <a:pt x="9028" y="2701"/>
                </a:lnTo>
                <a:lnTo>
                  <a:pt x="8809" y="2896"/>
                </a:lnTo>
                <a:lnTo>
                  <a:pt x="8517" y="3139"/>
                </a:lnTo>
                <a:lnTo>
                  <a:pt x="8249" y="3358"/>
                </a:lnTo>
                <a:lnTo>
                  <a:pt x="7957" y="3577"/>
                </a:lnTo>
                <a:lnTo>
                  <a:pt x="7665" y="3821"/>
                </a:lnTo>
                <a:lnTo>
                  <a:pt x="6619" y="4818"/>
                </a:lnTo>
                <a:lnTo>
                  <a:pt x="5573" y="5816"/>
                </a:lnTo>
                <a:lnTo>
                  <a:pt x="5256" y="6181"/>
                </a:lnTo>
                <a:lnTo>
                  <a:pt x="4964" y="6546"/>
                </a:lnTo>
                <a:lnTo>
                  <a:pt x="4380" y="7325"/>
                </a:lnTo>
                <a:lnTo>
                  <a:pt x="4210" y="7495"/>
                </a:lnTo>
                <a:lnTo>
                  <a:pt x="3942" y="7763"/>
                </a:lnTo>
                <a:lnTo>
                  <a:pt x="3821" y="7909"/>
                </a:lnTo>
                <a:lnTo>
                  <a:pt x="3723" y="8055"/>
                </a:lnTo>
                <a:lnTo>
                  <a:pt x="3675" y="8176"/>
                </a:lnTo>
                <a:lnTo>
                  <a:pt x="3675" y="8225"/>
                </a:lnTo>
                <a:lnTo>
                  <a:pt x="3699" y="8274"/>
                </a:lnTo>
                <a:lnTo>
                  <a:pt x="3796" y="8347"/>
                </a:lnTo>
                <a:lnTo>
                  <a:pt x="3918" y="8347"/>
                </a:lnTo>
                <a:lnTo>
                  <a:pt x="4040" y="8322"/>
                </a:lnTo>
                <a:lnTo>
                  <a:pt x="4186" y="8249"/>
                </a:lnTo>
                <a:lnTo>
                  <a:pt x="4332" y="8128"/>
                </a:lnTo>
                <a:lnTo>
                  <a:pt x="4478" y="8006"/>
                </a:lnTo>
                <a:lnTo>
                  <a:pt x="4794" y="7665"/>
                </a:lnTo>
                <a:lnTo>
                  <a:pt x="5086" y="7300"/>
                </a:lnTo>
                <a:lnTo>
                  <a:pt x="5354" y="6935"/>
                </a:lnTo>
                <a:lnTo>
                  <a:pt x="5694" y="6473"/>
                </a:lnTo>
                <a:lnTo>
                  <a:pt x="6108" y="6035"/>
                </a:lnTo>
                <a:lnTo>
                  <a:pt x="6521" y="5621"/>
                </a:lnTo>
                <a:lnTo>
                  <a:pt x="7422" y="4818"/>
                </a:lnTo>
                <a:lnTo>
                  <a:pt x="7860" y="4380"/>
                </a:lnTo>
                <a:lnTo>
                  <a:pt x="8322" y="3967"/>
                </a:lnTo>
                <a:lnTo>
                  <a:pt x="8663" y="3699"/>
                </a:lnTo>
                <a:lnTo>
                  <a:pt x="9003" y="3456"/>
                </a:lnTo>
                <a:lnTo>
                  <a:pt x="9174" y="3285"/>
                </a:lnTo>
                <a:lnTo>
                  <a:pt x="9295" y="3139"/>
                </a:lnTo>
                <a:lnTo>
                  <a:pt x="9320" y="3139"/>
                </a:lnTo>
                <a:lnTo>
                  <a:pt x="9466" y="3285"/>
                </a:lnTo>
                <a:lnTo>
                  <a:pt x="10366" y="4113"/>
                </a:lnTo>
                <a:lnTo>
                  <a:pt x="11169" y="4916"/>
                </a:lnTo>
                <a:lnTo>
                  <a:pt x="11558" y="5329"/>
                </a:lnTo>
                <a:lnTo>
                  <a:pt x="11923" y="5767"/>
                </a:lnTo>
                <a:lnTo>
                  <a:pt x="12264" y="6181"/>
                </a:lnTo>
                <a:lnTo>
                  <a:pt x="12605" y="6643"/>
                </a:lnTo>
                <a:lnTo>
                  <a:pt x="12945" y="7057"/>
                </a:lnTo>
                <a:lnTo>
                  <a:pt x="13116" y="7276"/>
                </a:lnTo>
                <a:lnTo>
                  <a:pt x="13310" y="7471"/>
                </a:lnTo>
                <a:lnTo>
                  <a:pt x="13675" y="7787"/>
                </a:lnTo>
                <a:lnTo>
                  <a:pt x="14040" y="8079"/>
                </a:lnTo>
                <a:lnTo>
                  <a:pt x="14308" y="8322"/>
                </a:lnTo>
                <a:lnTo>
                  <a:pt x="14429" y="8420"/>
                </a:lnTo>
                <a:lnTo>
                  <a:pt x="14502" y="8444"/>
                </a:lnTo>
                <a:lnTo>
                  <a:pt x="14600" y="8493"/>
                </a:lnTo>
                <a:lnTo>
                  <a:pt x="14697" y="8493"/>
                </a:lnTo>
                <a:lnTo>
                  <a:pt x="14770" y="8444"/>
                </a:lnTo>
                <a:lnTo>
                  <a:pt x="14843" y="8371"/>
                </a:lnTo>
                <a:lnTo>
                  <a:pt x="14867" y="8274"/>
                </a:lnTo>
                <a:lnTo>
                  <a:pt x="14867" y="8201"/>
                </a:lnTo>
                <a:lnTo>
                  <a:pt x="14843" y="8103"/>
                </a:lnTo>
                <a:lnTo>
                  <a:pt x="14746" y="7957"/>
                </a:lnTo>
                <a:lnTo>
                  <a:pt x="14648" y="7811"/>
                </a:lnTo>
                <a:lnTo>
                  <a:pt x="14502" y="7690"/>
                </a:lnTo>
                <a:lnTo>
                  <a:pt x="14186" y="7446"/>
                </a:lnTo>
                <a:lnTo>
                  <a:pt x="13894" y="7252"/>
                </a:lnTo>
                <a:lnTo>
                  <a:pt x="13675" y="7057"/>
                </a:lnTo>
                <a:lnTo>
                  <a:pt x="13481" y="6862"/>
                </a:lnTo>
                <a:lnTo>
                  <a:pt x="13116" y="6424"/>
                </a:lnTo>
                <a:lnTo>
                  <a:pt x="12434" y="5500"/>
                </a:lnTo>
                <a:lnTo>
                  <a:pt x="12045" y="5037"/>
                </a:lnTo>
                <a:lnTo>
                  <a:pt x="11607" y="4599"/>
                </a:lnTo>
                <a:lnTo>
                  <a:pt x="11169" y="4161"/>
                </a:lnTo>
                <a:lnTo>
                  <a:pt x="10731" y="3723"/>
                </a:lnTo>
                <a:lnTo>
                  <a:pt x="10293" y="3334"/>
                </a:lnTo>
                <a:lnTo>
                  <a:pt x="9806" y="2920"/>
                </a:lnTo>
                <a:lnTo>
                  <a:pt x="9660" y="2799"/>
                </a:lnTo>
                <a:lnTo>
                  <a:pt x="9514" y="2726"/>
                </a:lnTo>
                <a:lnTo>
                  <a:pt x="9417" y="2628"/>
                </a:lnTo>
                <a:lnTo>
                  <a:pt x="9368" y="2604"/>
                </a:lnTo>
                <a:close/>
                <a:moveTo>
                  <a:pt x="9271" y="8979"/>
                </a:moveTo>
                <a:lnTo>
                  <a:pt x="9247" y="9125"/>
                </a:lnTo>
                <a:lnTo>
                  <a:pt x="9271" y="9271"/>
                </a:lnTo>
                <a:lnTo>
                  <a:pt x="9295" y="9563"/>
                </a:lnTo>
                <a:lnTo>
                  <a:pt x="8517" y="9563"/>
                </a:lnTo>
                <a:lnTo>
                  <a:pt x="8298" y="9587"/>
                </a:lnTo>
                <a:lnTo>
                  <a:pt x="8176" y="9612"/>
                </a:lnTo>
                <a:lnTo>
                  <a:pt x="8054" y="9636"/>
                </a:lnTo>
                <a:lnTo>
                  <a:pt x="8054" y="9466"/>
                </a:lnTo>
                <a:lnTo>
                  <a:pt x="8054" y="9320"/>
                </a:lnTo>
                <a:lnTo>
                  <a:pt x="8006" y="9174"/>
                </a:lnTo>
                <a:lnTo>
                  <a:pt x="7957" y="9028"/>
                </a:lnTo>
                <a:lnTo>
                  <a:pt x="8614" y="9028"/>
                </a:lnTo>
                <a:lnTo>
                  <a:pt x="9271" y="8979"/>
                </a:lnTo>
                <a:close/>
                <a:moveTo>
                  <a:pt x="10317" y="8979"/>
                </a:moveTo>
                <a:lnTo>
                  <a:pt x="10682" y="9028"/>
                </a:lnTo>
                <a:lnTo>
                  <a:pt x="11047" y="9052"/>
                </a:lnTo>
                <a:lnTo>
                  <a:pt x="11047" y="9344"/>
                </a:lnTo>
                <a:lnTo>
                  <a:pt x="11047" y="9636"/>
                </a:lnTo>
                <a:lnTo>
                  <a:pt x="10731" y="9612"/>
                </a:lnTo>
                <a:lnTo>
                  <a:pt x="9685" y="9587"/>
                </a:lnTo>
                <a:lnTo>
                  <a:pt x="9636" y="9271"/>
                </a:lnTo>
                <a:lnTo>
                  <a:pt x="9612" y="9125"/>
                </a:lnTo>
                <a:lnTo>
                  <a:pt x="9563" y="8979"/>
                </a:lnTo>
                <a:close/>
                <a:moveTo>
                  <a:pt x="8054" y="10001"/>
                </a:moveTo>
                <a:lnTo>
                  <a:pt x="8176" y="10025"/>
                </a:lnTo>
                <a:lnTo>
                  <a:pt x="8930" y="10025"/>
                </a:lnTo>
                <a:lnTo>
                  <a:pt x="9320" y="10050"/>
                </a:lnTo>
                <a:lnTo>
                  <a:pt x="9295" y="10707"/>
                </a:lnTo>
                <a:lnTo>
                  <a:pt x="8638" y="10634"/>
                </a:lnTo>
                <a:lnTo>
                  <a:pt x="8298" y="10634"/>
                </a:lnTo>
                <a:lnTo>
                  <a:pt x="8006" y="10658"/>
                </a:lnTo>
                <a:lnTo>
                  <a:pt x="8030" y="10342"/>
                </a:lnTo>
                <a:lnTo>
                  <a:pt x="8054" y="10001"/>
                </a:lnTo>
                <a:close/>
                <a:moveTo>
                  <a:pt x="9709" y="10074"/>
                </a:moveTo>
                <a:lnTo>
                  <a:pt x="10366" y="10147"/>
                </a:lnTo>
                <a:lnTo>
                  <a:pt x="10901" y="10147"/>
                </a:lnTo>
                <a:lnTo>
                  <a:pt x="11047" y="10123"/>
                </a:lnTo>
                <a:lnTo>
                  <a:pt x="11047" y="10123"/>
                </a:lnTo>
                <a:lnTo>
                  <a:pt x="11023" y="10390"/>
                </a:lnTo>
                <a:lnTo>
                  <a:pt x="10974" y="10634"/>
                </a:lnTo>
                <a:lnTo>
                  <a:pt x="10755" y="10707"/>
                </a:lnTo>
                <a:lnTo>
                  <a:pt x="10536" y="10731"/>
                </a:lnTo>
                <a:lnTo>
                  <a:pt x="10123" y="10755"/>
                </a:lnTo>
                <a:lnTo>
                  <a:pt x="9685" y="10755"/>
                </a:lnTo>
                <a:lnTo>
                  <a:pt x="9685" y="10707"/>
                </a:lnTo>
                <a:lnTo>
                  <a:pt x="9709" y="10390"/>
                </a:lnTo>
                <a:lnTo>
                  <a:pt x="9709" y="10074"/>
                </a:lnTo>
                <a:close/>
                <a:moveTo>
                  <a:pt x="8955" y="8468"/>
                </a:moveTo>
                <a:lnTo>
                  <a:pt x="8541" y="8493"/>
                </a:lnTo>
                <a:lnTo>
                  <a:pt x="8346" y="8517"/>
                </a:lnTo>
                <a:lnTo>
                  <a:pt x="8152" y="8566"/>
                </a:lnTo>
                <a:lnTo>
                  <a:pt x="7957" y="8614"/>
                </a:lnTo>
                <a:lnTo>
                  <a:pt x="7762" y="8687"/>
                </a:lnTo>
                <a:lnTo>
                  <a:pt x="7738" y="8736"/>
                </a:lnTo>
                <a:lnTo>
                  <a:pt x="7714" y="8760"/>
                </a:lnTo>
                <a:lnTo>
                  <a:pt x="7689" y="8833"/>
                </a:lnTo>
                <a:lnTo>
                  <a:pt x="7641" y="8882"/>
                </a:lnTo>
                <a:lnTo>
                  <a:pt x="7592" y="8906"/>
                </a:lnTo>
                <a:lnTo>
                  <a:pt x="7568" y="8979"/>
                </a:lnTo>
                <a:lnTo>
                  <a:pt x="7568" y="9028"/>
                </a:lnTo>
                <a:lnTo>
                  <a:pt x="7616" y="9247"/>
                </a:lnTo>
                <a:lnTo>
                  <a:pt x="7616" y="9490"/>
                </a:lnTo>
                <a:lnTo>
                  <a:pt x="7592" y="9709"/>
                </a:lnTo>
                <a:lnTo>
                  <a:pt x="7568" y="9952"/>
                </a:lnTo>
                <a:lnTo>
                  <a:pt x="7495" y="10415"/>
                </a:lnTo>
                <a:lnTo>
                  <a:pt x="7495" y="10634"/>
                </a:lnTo>
                <a:lnTo>
                  <a:pt x="7519" y="10877"/>
                </a:lnTo>
                <a:lnTo>
                  <a:pt x="7519" y="10926"/>
                </a:lnTo>
                <a:lnTo>
                  <a:pt x="7568" y="10974"/>
                </a:lnTo>
                <a:lnTo>
                  <a:pt x="7641" y="11023"/>
                </a:lnTo>
                <a:lnTo>
                  <a:pt x="7762" y="11047"/>
                </a:lnTo>
                <a:lnTo>
                  <a:pt x="7860" y="10999"/>
                </a:lnTo>
                <a:lnTo>
                  <a:pt x="8079" y="11072"/>
                </a:lnTo>
                <a:lnTo>
                  <a:pt x="8298" y="11120"/>
                </a:lnTo>
                <a:lnTo>
                  <a:pt x="8784" y="11169"/>
                </a:lnTo>
                <a:lnTo>
                  <a:pt x="9733" y="11218"/>
                </a:lnTo>
                <a:lnTo>
                  <a:pt x="10123" y="11242"/>
                </a:lnTo>
                <a:lnTo>
                  <a:pt x="10561" y="11218"/>
                </a:lnTo>
                <a:lnTo>
                  <a:pt x="10780" y="11193"/>
                </a:lnTo>
                <a:lnTo>
                  <a:pt x="10999" y="11145"/>
                </a:lnTo>
                <a:lnTo>
                  <a:pt x="11169" y="11072"/>
                </a:lnTo>
                <a:lnTo>
                  <a:pt x="11339" y="10950"/>
                </a:lnTo>
                <a:lnTo>
                  <a:pt x="11388" y="10877"/>
                </a:lnTo>
                <a:lnTo>
                  <a:pt x="11388" y="10828"/>
                </a:lnTo>
                <a:lnTo>
                  <a:pt x="11412" y="10804"/>
                </a:lnTo>
                <a:lnTo>
                  <a:pt x="11461" y="10561"/>
                </a:lnTo>
                <a:lnTo>
                  <a:pt x="11510" y="10293"/>
                </a:lnTo>
                <a:lnTo>
                  <a:pt x="11510" y="10025"/>
                </a:lnTo>
                <a:lnTo>
                  <a:pt x="11510" y="9782"/>
                </a:lnTo>
                <a:lnTo>
                  <a:pt x="11510" y="9223"/>
                </a:lnTo>
                <a:lnTo>
                  <a:pt x="11485" y="8931"/>
                </a:lnTo>
                <a:lnTo>
                  <a:pt x="11437" y="8663"/>
                </a:lnTo>
                <a:lnTo>
                  <a:pt x="11412" y="8614"/>
                </a:lnTo>
                <a:lnTo>
                  <a:pt x="11364" y="8590"/>
                </a:lnTo>
                <a:lnTo>
                  <a:pt x="11315" y="8566"/>
                </a:lnTo>
                <a:lnTo>
                  <a:pt x="11218" y="8566"/>
                </a:lnTo>
                <a:lnTo>
                  <a:pt x="10755" y="8493"/>
                </a:lnTo>
                <a:lnTo>
                  <a:pt x="10293" y="8468"/>
                </a:lnTo>
                <a:close/>
                <a:moveTo>
                  <a:pt x="10244" y="12556"/>
                </a:moveTo>
                <a:lnTo>
                  <a:pt x="10390" y="12678"/>
                </a:lnTo>
                <a:lnTo>
                  <a:pt x="10536" y="12799"/>
                </a:lnTo>
                <a:lnTo>
                  <a:pt x="10634" y="12970"/>
                </a:lnTo>
                <a:lnTo>
                  <a:pt x="10415" y="13018"/>
                </a:lnTo>
                <a:lnTo>
                  <a:pt x="10342" y="12775"/>
                </a:lnTo>
                <a:lnTo>
                  <a:pt x="10244" y="12556"/>
                </a:lnTo>
                <a:close/>
                <a:moveTo>
                  <a:pt x="10828" y="13359"/>
                </a:moveTo>
                <a:lnTo>
                  <a:pt x="10901" y="13578"/>
                </a:lnTo>
                <a:lnTo>
                  <a:pt x="10707" y="13675"/>
                </a:lnTo>
                <a:lnTo>
                  <a:pt x="10536" y="13797"/>
                </a:lnTo>
                <a:lnTo>
                  <a:pt x="10536" y="13773"/>
                </a:lnTo>
                <a:lnTo>
                  <a:pt x="10488" y="13383"/>
                </a:lnTo>
                <a:lnTo>
                  <a:pt x="10512" y="13359"/>
                </a:lnTo>
                <a:close/>
                <a:moveTo>
                  <a:pt x="10974" y="13919"/>
                </a:moveTo>
                <a:lnTo>
                  <a:pt x="11023" y="14332"/>
                </a:lnTo>
                <a:lnTo>
                  <a:pt x="10853" y="14381"/>
                </a:lnTo>
                <a:lnTo>
                  <a:pt x="10707" y="14430"/>
                </a:lnTo>
                <a:lnTo>
                  <a:pt x="10536" y="14478"/>
                </a:lnTo>
                <a:lnTo>
                  <a:pt x="10536" y="14113"/>
                </a:lnTo>
                <a:lnTo>
                  <a:pt x="10658" y="14065"/>
                </a:lnTo>
                <a:lnTo>
                  <a:pt x="10780" y="13992"/>
                </a:lnTo>
                <a:lnTo>
                  <a:pt x="10974" y="13919"/>
                </a:lnTo>
                <a:close/>
                <a:moveTo>
                  <a:pt x="11047" y="14722"/>
                </a:moveTo>
                <a:lnTo>
                  <a:pt x="11047" y="14941"/>
                </a:lnTo>
                <a:lnTo>
                  <a:pt x="10755" y="15038"/>
                </a:lnTo>
                <a:lnTo>
                  <a:pt x="10609" y="15087"/>
                </a:lnTo>
                <a:lnTo>
                  <a:pt x="10463" y="15160"/>
                </a:lnTo>
                <a:lnTo>
                  <a:pt x="10512" y="14819"/>
                </a:lnTo>
                <a:lnTo>
                  <a:pt x="10804" y="14746"/>
                </a:lnTo>
                <a:lnTo>
                  <a:pt x="11047" y="14722"/>
                </a:lnTo>
                <a:close/>
                <a:moveTo>
                  <a:pt x="11047" y="15306"/>
                </a:moveTo>
                <a:lnTo>
                  <a:pt x="11023" y="15573"/>
                </a:lnTo>
                <a:lnTo>
                  <a:pt x="11023" y="15671"/>
                </a:lnTo>
                <a:lnTo>
                  <a:pt x="10999" y="15671"/>
                </a:lnTo>
                <a:lnTo>
                  <a:pt x="10804" y="15719"/>
                </a:lnTo>
                <a:lnTo>
                  <a:pt x="10585" y="15792"/>
                </a:lnTo>
                <a:lnTo>
                  <a:pt x="10488" y="15841"/>
                </a:lnTo>
                <a:lnTo>
                  <a:pt x="10390" y="15890"/>
                </a:lnTo>
                <a:lnTo>
                  <a:pt x="10390" y="15890"/>
                </a:lnTo>
                <a:lnTo>
                  <a:pt x="10439" y="15427"/>
                </a:lnTo>
                <a:lnTo>
                  <a:pt x="10585" y="15427"/>
                </a:lnTo>
                <a:lnTo>
                  <a:pt x="10731" y="15403"/>
                </a:lnTo>
                <a:lnTo>
                  <a:pt x="11047" y="15306"/>
                </a:lnTo>
                <a:close/>
                <a:moveTo>
                  <a:pt x="9441" y="536"/>
                </a:moveTo>
                <a:lnTo>
                  <a:pt x="9612" y="804"/>
                </a:lnTo>
                <a:lnTo>
                  <a:pt x="9831" y="1023"/>
                </a:lnTo>
                <a:lnTo>
                  <a:pt x="10050" y="1242"/>
                </a:lnTo>
                <a:lnTo>
                  <a:pt x="10293" y="1460"/>
                </a:lnTo>
                <a:lnTo>
                  <a:pt x="10780" y="1825"/>
                </a:lnTo>
                <a:lnTo>
                  <a:pt x="11266" y="2215"/>
                </a:lnTo>
                <a:lnTo>
                  <a:pt x="11899" y="2750"/>
                </a:lnTo>
                <a:lnTo>
                  <a:pt x="12507" y="3334"/>
                </a:lnTo>
                <a:lnTo>
                  <a:pt x="13091" y="3942"/>
                </a:lnTo>
                <a:lnTo>
                  <a:pt x="13651" y="4575"/>
                </a:lnTo>
                <a:lnTo>
                  <a:pt x="14746" y="5792"/>
                </a:lnTo>
                <a:lnTo>
                  <a:pt x="15305" y="6376"/>
                </a:lnTo>
                <a:lnTo>
                  <a:pt x="15622" y="6668"/>
                </a:lnTo>
                <a:lnTo>
                  <a:pt x="15914" y="6935"/>
                </a:lnTo>
                <a:lnTo>
                  <a:pt x="16206" y="7179"/>
                </a:lnTo>
                <a:lnTo>
                  <a:pt x="16522" y="7398"/>
                </a:lnTo>
                <a:lnTo>
                  <a:pt x="17155" y="7884"/>
                </a:lnTo>
                <a:lnTo>
                  <a:pt x="17471" y="8128"/>
                </a:lnTo>
                <a:lnTo>
                  <a:pt x="17763" y="8371"/>
                </a:lnTo>
                <a:lnTo>
                  <a:pt x="18031" y="8639"/>
                </a:lnTo>
                <a:lnTo>
                  <a:pt x="18274" y="8931"/>
                </a:lnTo>
                <a:lnTo>
                  <a:pt x="17885" y="8955"/>
                </a:lnTo>
                <a:lnTo>
                  <a:pt x="16741" y="8955"/>
                </a:lnTo>
                <a:lnTo>
                  <a:pt x="16425" y="8931"/>
                </a:lnTo>
                <a:lnTo>
                  <a:pt x="16060" y="8931"/>
                </a:lnTo>
                <a:lnTo>
                  <a:pt x="15889" y="8955"/>
                </a:lnTo>
                <a:lnTo>
                  <a:pt x="15719" y="8979"/>
                </a:lnTo>
                <a:lnTo>
                  <a:pt x="15597" y="9052"/>
                </a:lnTo>
                <a:lnTo>
                  <a:pt x="15524" y="9125"/>
                </a:lnTo>
                <a:lnTo>
                  <a:pt x="15500" y="9174"/>
                </a:lnTo>
                <a:lnTo>
                  <a:pt x="15500" y="9223"/>
                </a:lnTo>
                <a:lnTo>
                  <a:pt x="15573" y="9296"/>
                </a:lnTo>
                <a:lnTo>
                  <a:pt x="15549" y="9369"/>
                </a:lnTo>
                <a:lnTo>
                  <a:pt x="15549" y="10317"/>
                </a:lnTo>
                <a:lnTo>
                  <a:pt x="15549" y="11266"/>
                </a:lnTo>
                <a:lnTo>
                  <a:pt x="15524" y="12215"/>
                </a:lnTo>
                <a:lnTo>
                  <a:pt x="15476" y="13164"/>
                </a:lnTo>
                <a:lnTo>
                  <a:pt x="15451" y="14065"/>
                </a:lnTo>
                <a:lnTo>
                  <a:pt x="15427" y="14989"/>
                </a:lnTo>
                <a:lnTo>
                  <a:pt x="15427" y="15427"/>
                </a:lnTo>
                <a:lnTo>
                  <a:pt x="15451" y="15646"/>
                </a:lnTo>
                <a:lnTo>
                  <a:pt x="15500" y="15890"/>
                </a:lnTo>
                <a:lnTo>
                  <a:pt x="15208" y="15938"/>
                </a:lnTo>
                <a:lnTo>
                  <a:pt x="14965" y="15987"/>
                </a:lnTo>
                <a:lnTo>
                  <a:pt x="14210" y="16060"/>
                </a:lnTo>
                <a:lnTo>
                  <a:pt x="12069" y="16060"/>
                </a:lnTo>
                <a:lnTo>
                  <a:pt x="11826" y="16036"/>
                </a:lnTo>
                <a:lnTo>
                  <a:pt x="11680" y="16011"/>
                </a:lnTo>
                <a:lnTo>
                  <a:pt x="11510" y="16011"/>
                </a:lnTo>
                <a:lnTo>
                  <a:pt x="11534" y="15744"/>
                </a:lnTo>
                <a:lnTo>
                  <a:pt x="11558" y="15500"/>
                </a:lnTo>
                <a:lnTo>
                  <a:pt x="11558" y="15135"/>
                </a:lnTo>
                <a:lnTo>
                  <a:pt x="11558" y="14795"/>
                </a:lnTo>
                <a:lnTo>
                  <a:pt x="11534" y="14454"/>
                </a:lnTo>
                <a:lnTo>
                  <a:pt x="11510" y="14113"/>
                </a:lnTo>
                <a:lnTo>
                  <a:pt x="11461" y="13821"/>
                </a:lnTo>
                <a:lnTo>
                  <a:pt x="11388" y="13505"/>
                </a:lnTo>
                <a:lnTo>
                  <a:pt x="11291" y="13213"/>
                </a:lnTo>
                <a:lnTo>
                  <a:pt x="11169" y="12921"/>
                </a:lnTo>
                <a:lnTo>
                  <a:pt x="11023" y="12629"/>
                </a:lnTo>
                <a:lnTo>
                  <a:pt x="10828" y="12410"/>
                </a:lnTo>
                <a:lnTo>
                  <a:pt x="10731" y="12288"/>
                </a:lnTo>
                <a:lnTo>
                  <a:pt x="10609" y="12191"/>
                </a:lnTo>
                <a:lnTo>
                  <a:pt x="10463" y="12118"/>
                </a:lnTo>
                <a:lnTo>
                  <a:pt x="10342" y="12045"/>
                </a:lnTo>
                <a:lnTo>
                  <a:pt x="10147" y="11972"/>
                </a:lnTo>
                <a:lnTo>
                  <a:pt x="9977" y="11948"/>
                </a:lnTo>
                <a:lnTo>
                  <a:pt x="9782" y="11923"/>
                </a:lnTo>
                <a:lnTo>
                  <a:pt x="9587" y="11923"/>
                </a:lnTo>
                <a:lnTo>
                  <a:pt x="9417" y="11948"/>
                </a:lnTo>
                <a:lnTo>
                  <a:pt x="9222" y="11996"/>
                </a:lnTo>
                <a:lnTo>
                  <a:pt x="9052" y="12045"/>
                </a:lnTo>
                <a:lnTo>
                  <a:pt x="8857" y="12118"/>
                </a:lnTo>
                <a:lnTo>
                  <a:pt x="8687" y="12215"/>
                </a:lnTo>
                <a:lnTo>
                  <a:pt x="8541" y="12313"/>
                </a:lnTo>
                <a:lnTo>
                  <a:pt x="8371" y="12434"/>
                </a:lnTo>
                <a:lnTo>
                  <a:pt x="8249" y="12580"/>
                </a:lnTo>
                <a:lnTo>
                  <a:pt x="8103" y="12702"/>
                </a:lnTo>
                <a:lnTo>
                  <a:pt x="7981" y="12848"/>
                </a:lnTo>
                <a:lnTo>
                  <a:pt x="7884" y="13018"/>
                </a:lnTo>
                <a:lnTo>
                  <a:pt x="7811" y="13164"/>
                </a:lnTo>
                <a:lnTo>
                  <a:pt x="7714" y="13383"/>
                </a:lnTo>
                <a:lnTo>
                  <a:pt x="7665" y="13578"/>
                </a:lnTo>
                <a:lnTo>
                  <a:pt x="7568" y="14016"/>
                </a:lnTo>
                <a:lnTo>
                  <a:pt x="7495" y="14454"/>
                </a:lnTo>
                <a:lnTo>
                  <a:pt x="7446" y="14892"/>
                </a:lnTo>
                <a:lnTo>
                  <a:pt x="7397" y="15281"/>
                </a:lnTo>
                <a:lnTo>
                  <a:pt x="7373" y="15525"/>
                </a:lnTo>
                <a:lnTo>
                  <a:pt x="7373" y="15768"/>
                </a:lnTo>
                <a:lnTo>
                  <a:pt x="6181" y="15768"/>
                </a:lnTo>
                <a:lnTo>
                  <a:pt x="5013" y="15817"/>
                </a:lnTo>
                <a:lnTo>
                  <a:pt x="4234" y="15817"/>
                </a:lnTo>
                <a:lnTo>
                  <a:pt x="3796" y="15841"/>
                </a:lnTo>
                <a:lnTo>
                  <a:pt x="3602" y="15865"/>
                </a:lnTo>
                <a:lnTo>
                  <a:pt x="3407" y="15914"/>
                </a:lnTo>
                <a:lnTo>
                  <a:pt x="3431" y="15598"/>
                </a:lnTo>
                <a:lnTo>
                  <a:pt x="3456" y="15281"/>
                </a:lnTo>
                <a:lnTo>
                  <a:pt x="3431" y="14965"/>
                </a:lnTo>
                <a:lnTo>
                  <a:pt x="3456" y="14673"/>
                </a:lnTo>
                <a:lnTo>
                  <a:pt x="3504" y="13651"/>
                </a:lnTo>
                <a:lnTo>
                  <a:pt x="3553" y="12605"/>
                </a:lnTo>
                <a:lnTo>
                  <a:pt x="3529" y="12191"/>
                </a:lnTo>
                <a:lnTo>
                  <a:pt x="3504" y="11777"/>
                </a:lnTo>
                <a:lnTo>
                  <a:pt x="3383" y="10950"/>
                </a:lnTo>
                <a:lnTo>
                  <a:pt x="3334" y="10512"/>
                </a:lnTo>
                <a:lnTo>
                  <a:pt x="3285" y="10098"/>
                </a:lnTo>
                <a:lnTo>
                  <a:pt x="3261" y="9685"/>
                </a:lnTo>
                <a:lnTo>
                  <a:pt x="3261" y="9271"/>
                </a:lnTo>
                <a:lnTo>
                  <a:pt x="3261" y="9247"/>
                </a:lnTo>
                <a:lnTo>
                  <a:pt x="3334" y="9198"/>
                </a:lnTo>
                <a:lnTo>
                  <a:pt x="3383" y="9125"/>
                </a:lnTo>
                <a:lnTo>
                  <a:pt x="3407" y="9028"/>
                </a:lnTo>
                <a:lnTo>
                  <a:pt x="3383" y="8931"/>
                </a:lnTo>
                <a:lnTo>
                  <a:pt x="3334" y="8833"/>
                </a:lnTo>
                <a:lnTo>
                  <a:pt x="3261" y="8760"/>
                </a:lnTo>
                <a:lnTo>
                  <a:pt x="3164" y="8736"/>
                </a:lnTo>
                <a:lnTo>
                  <a:pt x="3042" y="8736"/>
                </a:lnTo>
                <a:lnTo>
                  <a:pt x="2774" y="8760"/>
                </a:lnTo>
                <a:lnTo>
                  <a:pt x="2507" y="8785"/>
                </a:lnTo>
                <a:lnTo>
                  <a:pt x="1947" y="8809"/>
                </a:lnTo>
                <a:lnTo>
                  <a:pt x="1412" y="8785"/>
                </a:lnTo>
                <a:lnTo>
                  <a:pt x="876" y="8785"/>
                </a:lnTo>
                <a:lnTo>
                  <a:pt x="1850" y="7982"/>
                </a:lnTo>
                <a:lnTo>
                  <a:pt x="2336" y="7544"/>
                </a:lnTo>
                <a:lnTo>
                  <a:pt x="2799" y="7106"/>
                </a:lnTo>
                <a:lnTo>
                  <a:pt x="4040" y="5792"/>
                </a:lnTo>
                <a:lnTo>
                  <a:pt x="4648" y="5135"/>
                </a:lnTo>
                <a:lnTo>
                  <a:pt x="5256" y="4502"/>
                </a:lnTo>
                <a:lnTo>
                  <a:pt x="6546" y="3237"/>
                </a:lnTo>
                <a:lnTo>
                  <a:pt x="7835" y="1971"/>
                </a:lnTo>
                <a:lnTo>
                  <a:pt x="8371" y="1485"/>
                </a:lnTo>
                <a:lnTo>
                  <a:pt x="8906" y="998"/>
                </a:lnTo>
                <a:lnTo>
                  <a:pt x="9247" y="706"/>
                </a:lnTo>
                <a:lnTo>
                  <a:pt x="9368" y="609"/>
                </a:lnTo>
                <a:lnTo>
                  <a:pt x="9417" y="560"/>
                </a:lnTo>
                <a:lnTo>
                  <a:pt x="9441" y="560"/>
                </a:lnTo>
                <a:lnTo>
                  <a:pt x="9441" y="536"/>
                </a:lnTo>
                <a:close/>
                <a:moveTo>
                  <a:pt x="9198" y="1"/>
                </a:moveTo>
                <a:lnTo>
                  <a:pt x="9125" y="25"/>
                </a:lnTo>
                <a:lnTo>
                  <a:pt x="8979" y="122"/>
                </a:lnTo>
                <a:lnTo>
                  <a:pt x="8736" y="341"/>
                </a:lnTo>
                <a:lnTo>
                  <a:pt x="7884" y="1120"/>
                </a:lnTo>
                <a:lnTo>
                  <a:pt x="7227" y="1752"/>
                </a:lnTo>
                <a:lnTo>
                  <a:pt x="6546" y="2385"/>
                </a:lnTo>
                <a:lnTo>
                  <a:pt x="5232" y="3675"/>
                </a:lnTo>
                <a:lnTo>
                  <a:pt x="4551" y="4356"/>
                </a:lnTo>
                <a:lnTo>
                  <a:pt x="3918" y="5037"/>
                </a:lnTo>
                <a:lnTo>
                  <a:pt x="2628" y="6424"/>
                </a:lnTo>
                <a:lnTo>
                  <a:pt x="2020" y="7033"/>
                </a:lnTo>
                <a:lnTo>
                  <a:pt x="1704" y="7325"/>
                </a:lnTo>
                <a:lnTo>
                  <a:pt x="1387" y="7617"/>
                </a:lnTo>
                <a:lnTo>
                  <a:pt x="706" y="8176"/>
                </a:lnTo>
                <a:lnTo>
                  <a:pt x="365" y="8493"/>
                </a:lnTo>
                <a:lnTo>
                  <a:pt x="73" y="8833"/>
                </a:lnTo>
                <a:lnTo>
                  <a:pt x="25" y="8931"/>
                </a:lnTo>
                <a:lnTo>
                  <a:pt x="0" y="9028"/>
                </a:lnTo>
                <a:lnTo>
                  <a:pt x="25" y="9101"/>
                </a:lnTo>
                <a:lnTo>
                  <a:pt x="73" y="9174"/>
                </a:lnTo>
                <a:lnTo>
                  <a:pt x="146" y="9223"/>
                </a:lnTo>
                <a:lnTo>
                  <a:pt x="244" y="9247"/>
                </a:lnTo>
                <a:lnTo>
                  <a:pt x="317" y="9223"/>
                </a:lnTo>
                <a:lnTo>
                  <a:pt x="414" y="9174"/>
                </a:lnTo>
                <a:lnTo>
                  <a:pt x="560" y="9247"/>
                </a:lnTo>
                <a:lnTo>
                  <a:pt x="706" y="9296"/>
                </a:lnTo>
                <a:lnTo>
                  <a:pt x="876" y="9320"/>
                </a:lnTo>
                <a:lnTo>
                  <a:pt x="1047" y="9344"/>
                </a:lnTo>
                <a:lnTo>
                  <a:pt x="2555" y="9344"/>
                </a:lnTo>
                <a:lnTo>
                  <a:pt x="2847" y="9320"/>
                </a:lnTo>
                <a:lnTo>
                  <a:pt x="2823" y="9490"/>
                </a:lnTo>
                <a:lnTo>
                  <a:pt x="2799" y="9636"/>
                </a:lnTo>
                <a:lnTo>
                  <a:pt x="2774" y="9952"/>
                </a:lnTo>
                <a:lnTo>
                  <a:pt x="2774" y="10269"/>
                </a:lnTo>
                <a:lnTo>
                  <a:pt x="2823" y="10585"/>
                </a:lnTo>
                <a:lnTo>
                  <a:pt x="2969" y="11510"/>
                </a:lnTo>
                <a:lnTo>
                  <a:pt x="2993" y="11972"/>
                </a:lnTo>
                <a:lnTo>
                  <a:pt x="3018" y="12434"/>
                </a:lnTo>
                <a:lnTo>
                  <a:pt x="3018" y="12970"/>
                </a:lnTo>
                <a:lnTo>
                  <a:pt x="2993" y="13481"/>
                </a:lnTo>
                <a:lnTo>
                  <a:pt x="2920" y="14503"/>
                </a:lnTo>
                <a:lnTo>
                  <a:pt x="2872" y="14892"/>
                </a:lnTo>
                <a:lnTo>
                  <a:pt x="2823" y="15330"/>
                </a:lnTo>
                <a:lnTo>
                  <a:pt x="2823" y="15549"/>
                </a:lnTo>
                <a:lnTo>
                  <a:pt x="2823" y="15768"/>
                </a:lnTo>
                <a:lnTo>
                  <a:pt x="2847" y="15963"/>
                </a:lnTo>
                <a:lnTo>
                  <a:pt x="2920" y="16133"/>
                </a:lnTo>
                <a:lnTo>
                  <a:pt x="2896" y="16157"/>
                </a:lnTo>
                <a:lnTo>
                  <a:pt x="2872" y="16230"/>
                </a:lnTo>
                <a:lnTo>
                  <a:pt x="2872" y="16303"/>
                </a:lnTo>
                <a:lnTo>
                  <a:pt x="2920" y="16352"/>
                </a:lnTo>
                <a:lnTo>
                  <a:pt x="2969" y="16401"/>
                </a:lnTo>
                <a:lnTo>
                  <a:pt x="3091" y="16449"/>
                </a:lnTo>
                <a:lnTo>
                  <a:pt x="3212" y="16474"/>
                </a:lnTo>
                <a:lnTo>
                  <a:pt x="3480" y="16474"/>
                </a:lnTo>
                <a:lnTo>
                  <a:pt x="3991" y="16425"/>
                </a:lnTo>
                <a:lnTo>
                  <a:pt x="4599" y="16401"/>
                </a:lnTo>
                <a:lnTo>
                  <a:pt x="5183" y="16401"/>
                </a:lnTo>
                <a:lnTo>
                  <a:pt x="6375" y="16425"/>
                </a:lnTo>
                <a:lnTo>
                  <a:pt x="6984" y="16401"/>
                </a:lnTo>
                <a:lnTo>
                  <a:pt x="7276" y="16376"/>
                </a:lnTo>
                <a:lnTo>
                  <a:pt x="7568" y="16328"/>
                </a:lnTo>
                <a:lnTo>
                  <a:pt x="7641" y="16303"/>
                </a:lnTo>
                <a:lnTo>
                  <a:pt x="7714" y="16255"/>
                </a:lnTo>
                <a:lnTo>
                  <a:pt x="7738" y="16206"/>
                </a:lnTo>
                <a:lnTo>
                  <a:pt x="7762" y="16157"/>
                </a:lnTo>
                <a:lnTo>
                  <a:pt x="7835" y="16084"/>
                </a:lnTo>
                <a:lnTo>
                  <a:pt x="7860" y="16011"/>
                </a:lnTo>
                <a:lnTo>
                  <a:pt x="7860" y="15354"/>
                </a:lnTo>
                <a:lnTo>
                  <a:pt x="7884" y="14989"/>
                </a:lnTo>
                <a:lnTo>
                  <a:pt x="7908" y="14649"/>
                </a:lnTo>
                <a:lnTo>
                  <a:pt x="7981" y="14284"/>
                </a:lnTo>
                <a:lnTo>
                  <a:pt x="8054" y="13943"/>
                </a:lnTo>
                <a:lnTo>
                  <a:pt x="8152" y="13627"/>
                </a:lnTo>
                <a:lnTo>
                  <a:pt x="8273" y="13310"/>
                </a:lnTo>
                <a:lnTo>
                  <a:pt x="8371" y="13164"/>
                </a:lnTo>
                <a:lnTo>
                  <a:pt x="8492" y="12994"/>
                </a:lnTo>
                <a:lnTo>
                  <a:pt x="8638" y="12848"/>
                </a:lnTo>
                <a:lnTo>
                  <a:pt x="8784" y="12726"/>
                </a:lnTo>
                <a:lnTo>
                  <a:pt x="8979" y="12629"/>
                </a:lnTo>
                <a:lnTo>
                  <a:pt x="9149" y="12532"/>
                </a:lnTo>
                <a:lnTo>
                  <a:pt x="9344" y="12483"/>
                </a:lnTo>
                <a:lnTo>
                  <a:pt x="9539" y="12434"/>
                </a:lnTo>
                <a:lnTo>
                  <a:pt x="9660" y="12580"/>
                </a:lnTo>
                <a:lnTo>
                  <a:pt x="9758" y="12726"/>
                </a:lnTo>
                <a:lnTo>
                  <a:pt x="9855" y="12872"/>
                </a:lnTo>
                <a:lnTo>
                  <a:pt x="9952" y="13043"/>
                </a:lnTo>
                <a:lnTo>
                  <a:pt x="10025" y="13335"/>
                </a:lnTo>
                <a:lnTo>
                  <a:pt x="10050" y="13627"/>
                </a:lnTo>
                <a:lnTo>
                  <a:pt x="10050" y="13919"/>
                </a:lnTo>
                <a:lnTo>
                  <a:pt x="10050" y="14211"/>
                </a:lnTo>
                <a:lnTo>
                  <a:pt x="10025" y="14697"/>
                </a:lnTo>
                <a:lnTo>
                  <a:pt x="9977" y="15208"/>
                </a:lnTo>
                <a:lnTo>
                  <a:pt x="9928" y="15695"/>
                </a:lnTo>
                <a:lnTo>
                  <a:pt x="9879" y="16206"/>
                </a:lnTo>
                <a:lnTo>
                  <a:pt x="9904" y="16303"/>
                </a:lnTo>
                <a:lnTo>
                  <a:pt x="9952" y="16376"/>
                </a:lnTo>
                <a:lnTo>
                  <a:pt x="10025" y="16425"/>
                </a:lnTo>
                <a:lnTo>
                  <a:pt x="10123" y="16449"/>
                </a:lnTo>
                <a:lnTo>
                  <a:pt x="10488" y="16498"/>
                </a:lnTo>
                <a:lnTo>
                  <a:pt x="10853" y="16522"/>
                </a:lnTo>
                <a:lnTo>
                  <a:pt x="11218" y="16522"/>
                </a:lnTo>
                <a:lnTo>
                  <a:pt x="11583" y="16498"/>
                </a:lnTo>
                <a:lnTo>
                  <a:pt x="11753" y="16522"/>
                </a:lnTo>
                <a:lnTo>
                  <a:pt x="11948" y="16547"/>
                </a:lnTo>
                <a:lnTo>
                  <a:pt x="12313" y="16547"/>
                </a:lnTo>
                <a:lnTo>
                  <a:pt x="13091" y="16571"/>
                </a:lnTo>
                <a:lnTo>
                  <a:pt x="14892" y="16571"/>
                </a:lnTo>
                <a:lnTo>
                  <a:pt x="15208" y="16547"/>
                </a:lnTo>
                <a:lnTo>
                  <a:pt x="15476" y="16474"/>
                </a:lnTo>
                <a:lnTo>
                  <a:pt x="15597" y="16425"/>
                </a:lnTo>
                <a:lnTo>
                  <a:pt x="15719" y="16376"/>
                </a:lnTo>
                <a:lnTo>
                  <a:pt x="15792" y="16303"/>
                </a:lnTo>
                <a:lnTo>
                  <a:pt x="15865" y="16230"/>
                </a:lnTo>
                <a:lnTo>
                  <a:pt x="15962" y="16206"/>
                </a:lnTo>
                <a:lnTo>
                  <a:pt x="16035" y="16157"/>
                </a:lnTo>
                <a:lnTo>
                  <a:pt x="16084" y="16060"/>
                </a:lnTo>
                <a:lnTo>
                  <a:pt x="16108" y="15963"/>
                </a:lnTo>
                <a:lnTo>
                  <a:pt x="16108" y="15841"/>
                </a:lnTo>
                <a:lnTo>
                  <a:pt x="16084" y="15719"/>
                </a:lnTo>
                <a:lnTo>
                  <a:pt x="16035" y="15476"/>
                </a:lnTo>
                <a:lnTo>
                  <a:pt x="16011" y="15111"/>
                </a:lnTo>
                <a:lnTo>
                  <a:pt x="16011" y="14746"/>
                </a:lnTo>
                <a:lnTo>
                  <a:pt x="16035" y="13846"/>
                </a:lnTo>
                <a:lnTo>
                  <a:pt x="16084" y="12945"/>
                </a:lnTo>
                <a:lnTo>
                  <a:pt x="16108" y="12069"/>
                </a:lnTo>
                <a:lnTo>
                  <a:pt x="16133" y="11193"/>
                </a:lnTo>
                <a:lnTo>
                  <a:pt x="16133" y="10755"/>
                </a:lnTo>
                <a:lnTo>
                  <a:pt x="16108" y="10317"/>
                </a:lnTo>
                <a:lnTo>
                  <a:pt x="16084" y="9879"/>
                </a:lnTo>
                <a:lnTo>
                  <a:pt x="16035" y="9466"/>
                </a:lnTo>
                <a:lnTo>
                  <a:pt x="16741" y="9466"/>
                </a:lnTo>
                <a:lnTo>
                  <a:pt x="17252" y="9490"/>
                </a:lnTo>
                <a:lnTo>
                  <a:pt x="17763" y="9490"/>
                </a:lnTo>
                <a:lnTo>
                  <a:pt x="18250" y="9466"/>
                </a:lnTo>
                <a:lnTo>
                  <a:pt x="18761" y="9417"/>
                </a:lnTo>
                <a:lnTo>
                  <a:pt x="18834" y="9393"/>
                </a:lnTo>
                <a:lnTo>
                  <a:pt x="18907" y="9344"/>
                </a:lnTo>
                <a:lnTo>
                  <a:pt x="18931" y="9296"/>
                </a:lnTo>
                <a:lnTo>
                  <a:pt x="18955" y="9223"/>
                </a:lnTo>
                <a:lnTo>
                  <a:pt x="18955" y="9150"/>
                </a:lnTo>
                <a:lnTo>
                  <a:pt x="18931" y="9077"/>
                </a:lnTo>
                <a:lnTo>
                  <a:pt x="18907" y="9028"/>
                </a:lnTo>
                <a:lnTo>
                  <a:pt x="18858" y="8955"/>
                </a:lnTo>
                <a:lnTo>
                  <a:pt x="18882" y="8858"/>
                </a:lnTo>
                <a:lnTo>
                  <a:pt x="18834" y="8760"/>
                </a:lnTo>
                <a:lnTo>
                  <a:pt x="18761" y="8639"/>
                </a:lnTo>
                <a:lnTo>
                  <a:pt x="18688" y="8517"/>
                </a:lnTo>
                <a:lnTo>
                  <a:pt x="18469" y="8298"/>
                </a:lnTo>
                <a:lnTo>
                  <a:pt x="18031" y="7909"/>
                </a:lnTo>
                <a:lnTo>
                  <a:pt x="17374" y="7373"/>
                </a:lnTo>
                <a:lnTo>
                  <a:pt x="16717" y="6862"/>
                </a:lnTo>
                <a:lnTo>
                  <a:pt x="16084" y="6327"/>
                </a:lnTo>
                <a:lnTo>
                  <a:pt x="15476" y="5767"/>
                </a:lnTo>
                <a:lnTo>
                  <a:pt x="14916" y="5159"/>
                </a:lnTo>
                <a:lnTo>
                  <a:pt x="14356" y="4551"/>
                </a:lnTo>
                <a:lnTo>
                  <a:pt x="13797" y="3918"/>
                </a:lnTo>
                <a:lnTo>
                  <a:pt x="13237" y="3334"/>
                </a:lnTo>
                <a:lnTo>
                  <a:pt x="12653" y="2726"/>
                </a:lnTo>
                <a:lnTo>
                  <a:pt x="12045" y="2166"/>
                </a:lnTo>
                <a:lnTo>
                  <a:pt x="11753" y="1923"/>
                </a:lnTo>
                <a:lnTo>
                  <a:pt x="11437" y="1679"/>
                </a:lnTo>
                <a:lnTo>
                  <a:pt x="10804" y="1193"/>
                </a:lnTo>
                <a:lnTo>
                  <a:pt x="10488" y="950"/>
                </a:lnTo>
                <a:lnTo>
                  <a:pt x="10196" y="682"/>
                </a:lnTo>
                <a:lnTo>
                  <a:pt x="9904" y="414"/>
                </a:lnTo>
                <a:lnTo>
                  <a:pt x="9660" y="98"/>
                </a:lnTo>
                <a:lnTo>
                  <a:pt x="9612" y="25"/>
                </a:lnTo>
                <a:lnTo>
                  <a:pt x="9539" y="1"/>
                </a:lnTo>
                <a:lnTo>
                  <a:pt x="9466" y="1"/>
                </a:lnTo>
                <a:lnTo>
                  <a:pt x="9393" y="25"/>
                </a:lnTo>
                <a:lnTo>
                  <a:pt x="934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1" name="Google Shape;941;p38"/>
          <p:cNvSpPr/>
          <p:nvPr/>
        </p:nvSpPr>
        <p:spPr>
          <a:xfrm>
            <a:off x="4977729" y="334707"/>
            <a:ext cx="366421" cy="349396"/>
          </a:xfrm>
          <a:custGeom>
            <a:avLst/>
            <a:gdLst/>
            <a:ahLst/>
            <a:cxnLst/>
            <a:rect l="l" t="t" r="r" b="b"/>
            <a:pathLst>
              <a:path w="16766" h="15987" extrusionOk="0">
                <a:moveTo>
                  <a:pt x="14284" y="487"/>
                </a:moveTo>
                <a:lnTo>
                  <a:pt x="14405" y="536"/>
                </a:lnTo>
                <a:lnTo>
                  <a:pt x="14478" y="585"/>
                </a:lnTo>
                <a:lnTo>
                  <a:pt x="14527" y="658"/>
                </a:lnTo>
                <a:lnTo>
                  <a:pt x="14527" y="755"/>
                </a:lnTo>
                <a:lnTo>
                  <a:pt x="14527" y="852"/>
                </a:lnTo>
                <a:lnTo>
                  <a:pt x="14551" y="925"/>
                </a:lnTo>
                <a:lnTo>
                  <a:pt x="13578" y="925"/>
                </a:lnTo>
                <a:lnTo>
                  <a:pt x="13627" y="804"/>
                </a:lnTo>
                <a:lnTo>
                  <a:pt x="13700" y="706"/>
                </a:lnTo>
                <a:lnTo>
                  <a:pt x="13797" y="609"/>
                </a:lnTo>
                <a:lnTo>
                  <a:pt x="13894" y="536"/>
                </a:lnTo>
                <a:lnTo>
                  <a:pt x="13967" y="512"/>
                </a:lnTo>
                <a:lnTo>
                  <a:pt x="14065" y="487"/>
                </a:lnTo>
                <a:close/>
                <a:moveTo>
                  <a:pt x="4064" y="633"/>
                </a:moveTo>
                <a:lnTo>
                  <a:pt x="4137" y="682"/>
                </a:lnTo>
                <a:lnTo>
                  <a:pt x="4210" y="755"/>
                </a:lnTo>
                <a:lnTo>
                  <a:pt x="4259" y="852"/>
                </a:lnTo>
                <a:lnTo>
                  <a:pt x="4283" y="950"/>
                </a:lnTo>
                <a:lnTo>
                  <a:pt x="3529" y="974"/>
                </a:lnTo>
                <a:lnTo>
                  <a:pt x="3602" y="804"/>
                </a:lnTo>
                <a:lnTo>
                  <a:pt x="3650" y="755"/>
                </a:lnTo>
                <a:lnTo>
                  <a:pt x="3675" y="706"/>
                </a:lnTo>
                <a:lnTo>
                  <a:pt x="3796" y="633"/>
                </a:lnTo>
                <a:close/>
                <a:moveTo>
                  <a:pt x="13724" y="2020"/>
                </a:moveTo>
                <a:lnTo>
                  <a:pt x="13797" y="2044"/>
                </a:lnTo>
                <a:lnTo>
                  <a:pt x="13870" y="2093"/>
                </a:lnTo>
                <a:lnTo>
                  <a:pt x="13943" y="2142"/>
                </a:lnTo>
                <a:lnTo>
                  <a:pt x="13992" y="2215"/>
                </a:lnTo>
                <a:lnTo>
                  <a:pt x="14040" y="2288"/>
                </a:lnTo>
                <a:lnTo>
                  <a:pt x="14089" y="2385"/>
                </a:lnTo>
                <a:lnTo>
                  <a:pt x="14113" y="2531"/>
                </a:lnTo>
                <a:lnTo>
                  <a:pt x="13992" y="2555"/>
                </a:lnTo>
                <a:lnTo>
                  <a:pt x="13870" y="2555"/>
                </a:lnTo>
                <a:lnTo>
                  <a:pt x="13773" y="2531"/>
                </a:lnTo>
                <a:lnTo>
                  <a:pt x="13724" y="2482"/>
                </a:lnTo>
                <a:lnTo>
                  <a:pt x="13675" y="2409"/>
                </a:lnTo>
                <a:lnTo>
                  <a:pt x="13602" y="2215"/>
                </a:lnTo>
                <a:lnTo>
                  <a:pt x="13554" y="2020"/>
                </a:lnTo>
                <a:close/>
                <a:moveTo>
                  <a:pt x="3407" y="1874"/>
                </a:moveTo>
                <a:lnTo>
                  <a:pt x="3529" y="1923"/>
                </a:lnTo>
                <a:lnTo>
                  <a:pt x="3602" y="1971"/>
                </a:lnTo>
                <a:lnTo>
                  <a:pt x="3675" y="2044"/>
                </a:lnTo>
                <a:lnTo>
                  <a:pt x="3723" y="2142"/>
                </a:lnTo>
                <a:lnTo>
                  <a:pt x="3772" y="2215"/>
                </a:lnTo>
                <a:lnTo>
                  <a:pt x="3821" y="2434"/>
                </a:lnTo>
                <a:lnTo>
                  <a:pt x="3821" y="2531"/>
                </a:lnTo>
                <a:lnTo>
                  <a:pt x="3796" y="2628"/>
                </a:lnTo>
                <a:lnTo>
                  <a:pt x="3699" y="2628"/>
                </a:lnTo>
                <a:lnTo>
                  <a:pt x="3602" y="2555"/>
                </a:lnTo>
                <a:lnTo>
                  <a:pt x="3529" y="2482"/>
                </a:lnTo>
                <a:lnTo>
                  <a:pt x="3480" y="2385"/>
                </a:lnTo>
                <a:lnTo>
                  <a:pt x="3456" y="2263"/>
                </a:lnTo>
                <a:lnTo>
                  <a:pt x="3431" y="2142"/>
                </a:lnTo>
                <a:lnTo>
                  <a:pt x="3407" y="1874"/>
                </a:lnTo>
                <a:close/>
                <a:moveTo>
                  <a:pt x="2920" y="1923"/>
                </a:moveTo>
                <a:lnTo>
                  <a:pt x="2969" y="2263"/>
                </a:lnTo>
                <a:lnTo>
                  <a:pt x="2993" y="2434"/>
                </a:lnTo>
                <a:lnTo>
                  <a:pt x="3042" y="2580"/>
                </a:lnTo>
                <a:lnTo>
                  <a:pt x="3115" y="2726"/>
                </a:lnTo>
                <a:lnTo>
                  <a:pt x="3188" y="2847"/>
                </a:lnTo>
                <a:lnTo>
                  <a:pt x="3310" y="2945"/>
                </a:lnTo>
                <a:lnTo>
                  <a:pt x="3407" y="3042"/>
                </a:lnTo>
                <a:lnTo>
                  <a:pt x="3164" y="3042"/>
                </a:lnTo>
                <a:lnTo>
                  <a:pt x="3042" y="3018"/>
                </a:lnTo>
                <a:lnTo>
                  <a:pt x="2920" y="2945"/>
                </a:lnTo>
                <a:lnTo>
                  <a:pt x="2823" y="2872"/>
                </a:lnTo>
                <a:lnTo>
                  <a:pt x="2750" y="2774"/>
                </a:lnTo>
                <a:lnTo>
                  <a:pt x="2701" y="2653"/>
                </a:lnTo>
                <a:lnTo>
                  <a:pt x="2677" y="2531"/>
                </a:lnTo>
                <a:lnTo>
                  <a:pt x="2677" y="2385"/>
                </a:lnTo>
                <a:lnTo>
                  <a:pt x="2726" y="2239"/>
                </a:lnTo>
                <a:lnTo>
                  <a:pt x="2774" y="2117"/>
                </a:lnTo>
                <a:lnTo>
                  <a:pt x="2872" y="1996"/>
                </a:lnTo>
                <a:lnTo>
                  <a:pt x="2920" y="1923"/>
                </a:lnTo>
                <a:close/>
                <a:moveTo>
                  <a:pt x="13067" y="2069"/>
                </a:moveTo>
                <a:lnTo>
                  <a:pt x="13140" y="2385"/>
                </a:lnTo>
                <a:lnTo>
                  <a:pt x="13262" y="2653"/>
                </a:lnTo>
                <a:lnTo>
                  <a:pt x="13310" y="2750"/>
                </a:lnTo>
                <a:lnTo>
                  <a:pt x="13383" y="2823"/>
                </a:lnTo>
                <a:lnTo>
                  <a:pt x="13529" y="2969"/>
                </a:lnTo>
                <a:lnTo>
                  <a:pt x="13724" y="3042"/>
                </a:lnTo>
                <a:lnTo>
                  <a:pt x="13919" y="3091"/>
                </a:lnTo>
                <a:lnTo>
                  <a:pt x="13870" y="3139"/>
                </a:lnTo>
                <a:lnTo>
                  <a:pt x="13724" y="3188"/>
                </a:lnTo>
                <a:lnTo>
                  <a:pt x="13578" y="3212"/>
                </a:lnTo>
                <a:lnTo>
                  <a:pt x="13456" y="3188"/>
                </a:lnTo>
                <a:lnTo>
                  <a:pt x="13310" y="3139"/>
                </a:lnTo>
                <a:lnTo>
                  <a:pt x="13213" y="3066"/>
                </a:lnTo>
                <a:lnTo>
                  <a:pt x="13116" y="2945"/>
                </a:lnTo>
                <a:lnTo>
                  <a:pt x="13018" y="2847"/>
                </a:lnTo>
                <a:lnTo>
                  <a:pt x="12970" y="2701"/>
                </a:lnTo>
                <a:lnTo>
                  <a:pt x="12945" y="2531"/>
                </a:lnTo>
                <a:lnTo>
                  <a:pt x="12945" y="2361"/>
                </a:lnTo>
                <a:lnTo>
                  <a:pt x="12994" y="2215"/>
                </a:lnTo>
                <a:lnTo>
                  <a:pt x="13067" y="2069"/>
                </a:lnTo>
                <a:close/>
                <a:moveTo>
                  <a:pt x="5548" y="1339"/>
                </a:moveTo>
                <a:lnTo>
                  <a:pt x="7641" y="1387"/>
                </a:lnTo>
                <a:lnTo>
                  <a:pt x="13018" y="1387"/>
                </a:lnTo>
                <a:lnTo>
                  <a:pt x="13018" y="1533"/>
                </a:lnTo>
                <a:lnTo>
                  <a:pt x="12872" y="1631"/>
                </a:lnTo>
                <a:lnTo>
                  <a:pt x="12775" y="1752"/>
                </a:lnTo>
                <a:lnTo>
                  <a:pt x="12702" y="1923"/>
                </a:lnTo>
                <a:lnTo>
                  <a:pt x="12629" y="2069"/>
                </a:lnTo>
                <a:lnTo>
                  <a:pt x="12580" y="2239"/>
                </a:lnTo>
                <a:lnTo>
                  <a:pt x="12556" y="2434"/>
                </a:lnTo>
                <a:lnTo>
                  <a:pt x="12556" y="2604"/>
                </a:lnTo>
                <a:lnTo>
                  <a:pt x="12580" y="2750"/>
                </a:lnTo>
                <a:lnTo>
                  <a:pt x="12629" y="2993"/>
                </a:lnTo>
                <a:lnTo>
                  <a:pt x="12751" y="3188"/>
                </a:lnTo>
                <a:lnTo>
                  <a:pt x="12897" y="3334"/>
                </a:lnTo>
                <a:lnTo>
                  <a:pt x="13067" y="3480"/>
                </a:lnTo>
                <a:lnTo>
                  <a:pt x="13262" y="3553"/>
                </a:lnTo>
                <a:lnTo>
                  <a:pt x="13481" y="3602"/>
                </a:lnTo>
                <a:lnTo>
                  <a:pt x="13724" y="3602"/>
                </a:lnTo>
                <a:lnTo>
                  <a:pt x="13943" y="3553"/>
                </a:lnTo>
                <a:lnTo>
                  <a:pt x="14113" y="3480"/>
                </a:lnTo>
                <a:lnTo>
                  <a:pt x="14259" y="3358"/>
                </a:lnTo>
                <a:lnTo>
                  <a:pt x="14381" y="3212"/>
                </a:lnTo>
                <a:lnTo>
                  <a:pt x="14454" y="3042"/>
                </a:lnTo>
                <a:lnTo>
                  <a:pt x="14503" y="2872"/>
                </a:lnTo>
                <a:lnTo>
                  <a:pt x="14527" y="2701"/>
                </a:lnTo>
                <a:lnTo>
                  <a:pt x="14551" y="2507"/>
                </a:lnTo>
                <a:lnTo>
                  <a:pt x="14527" y="2312"/>
                </a:lnTo>
                <a:lnTo>
                  <a:pt x="14454" y="2142"/>
                </a:lnTo>
                <a:lnTo>
                  <a:pt x="14381" y="1996"/>
                </a:lnTo>
                <a:lnTo>
                  <a:pt x="14284" y="1874"/>
                </a:lnTo>
                <a:lnTo>
                  <a:pt x="14186" y="1777"/>
                </a:lnTo>
                <a:lnTo>
                  <a:pt x="14040" y="1704"/>
                </a:lnTo>
                <a:lnTo>
                  <a:pt x="13894" y="1631"/>
                </a:lnTo>
                <a:lnTo>
                  <a:pt x="13748" y="1606"/>
                </a:lnTo>
                <a:lnTo>
                  <a:pt x="13602" y="1582"/>
                </a:lnTo>
                <a:lnTo>
                  <a:pt x="13554" y="1533"/>
                </a:lnTo>
                <a:lnTo>
                  <a:pt x="13505" y="1485"/>
                </a:lnTo>
                <a:lnTo>
                  <a:pt x="13505" y="1387"/>
                </a:lnTo>
                <a:lnTo>
                  <a:pt x="16255" y="1387"/>
                </a:lnTo>
                <a:lnTo>
                  <a:pt x="16230" y="1996"/>
                </a:lnTo>
                <a:lnTo>
                  <a:pt x="16230" y="2604"/>
                </a:lnTo>
                <a:lnTo>
                  <a:pt x="16279" y="3821"/>
                </a:lnTo>
                <a:lnTo>
                  <a:pt x="15890" y="3748"/>
                </a:lnTo>
                <a:lnTo>
                  <a:pt x="15476" y="3723"/>
                </a:lnTo>
                <a:lnTo>
                  <a:pt x="15038" y="3699"/>
                </a:lnTo>
                <a:lnTo>
                  <a:pt x="14624" y="3723"/>
                </a:lnTo>
                <a:lnTo>
                  <a:pt x="13797" y="3796"/>
                </a:lnTo>
                <a:lnTo>
                  <a:pt x="12970" y="3796"/>
                </a:lnTo>
                <a:lnTo>
                  <a:pt x="12386" y="3772"/>
                </a:lnTo>
                <a:lnTo>
                  <a:pt x="11802" y="3772"/>
                </a:lnTo>
                <a:lnTo>
                  <a:pt x="10634" y="3796"/>
                </a:lnTo>
                <a:lnTo>
                  <a:pt x="9466" y="3821"/>
                </a:lnTo>
                <a:lnTo>
                  <a:pt x="8322" y="3845"/>
                </a:lnTo>
                <a:lnTo>
                  <a:pt x="7130" y="3821"/>
                </a:lnTo>
                <a:lnTo>
                  <a:pt x="5962" y="3772"/>
                </a:lnTo>
                <a:lnTo>
                  <a:pt x="4794" y="3723"/>
                </a:lnTo>
                <a:lnTo>
                  <a:pt x="3139" y="3723"/>
                </a:lnTo>
                <a:lnTo>
                  <a:pt x="2653" y="3772"/>
                </a:lnTo>
                <a:lnTo>
                  <a:pt x="2166" y="3796"/>
                </a:lnTo>
                <a:lnTo>
                  <a:pt x="1679" y="3796"/>
                </a:lnTo>
                <a:lnTo>
                  <a:pt x="1096" y="3772"/>
                </a:lnTo>
                <a:lnTo>
                  <a:pt x="804" y="3772"/>
                </a:lnTo>
                <a:lnTo>
                  <a:pt x="512" y="3821"/>
                </a:lnTo>
                <a:lnTo>
                  <a:pt x="585" y="3115"/>
                </a:lnTo>
                <a:lnTo>
                  <a:pt x="658" y="2409"/>
                </a:lnTo>
                <a:lnTo>
                  <a:pt x="682" y="2166"/>
                </a:lnTo>
                <a:lnTo>
                  <a:pt x="682" y="1874"/>
                </a:lnTo>
                <a:lnTo>
                  <a:pt x="658" y="1606"/>
                </a:lnTo>
                <a:lnTo>
                  <a:pt x="585" y="1339"/>
                </a:lnTo>
                <a:lnTo>
                  <a:pt x="585" y="1339"/>
                </a:lnTo>
                <a:lnTo>
                  <a:pt x="877" y="1363"/>
                </a:lnTo>
                <a:lnTo>
                  <a:pt x="1169" y="1387"/>
                </a:lnTo>
                <a:lnTo>
                  <a:pt x="2069" y="1387"/>
                </a:lnTo>
                <a:lnTo>
                  <a:pt x="2969" y="1363"/>
                </a:lnTo>
                <a:lnTo>
                  <a:pt x="2945" y="1412"/>
                </a:lnTo>
                <a:lnTo>
                  <a:pt x="2774" y="1509"/>
                </a:lnTo>
                <a:lnTo>
                  <a:pt x="2604" y="1631"/>
                </a:lnTo>
                <a:lnTo>
                  <a:pt x="2458" y="1801"/>
                </a:lnTo>
                <a:lnTo>
                  <a:pt x="2336" y="1971"/>
                </a:lnTo>
                <a:lnTo>
                  <a:pt x="2288" y="2117"/>
                </a:lnTo>
                <a:lnTo>
                  <a:pt x="2239" y="2263"/>
                </a:lnTo>
                <a:lnTo>
                  <a:pt x="2239" y="2434"/>
                </a:lnTo>
                <a:lnTo>
                  <a:pt x="2215" y="2580"/>
                </a:lnTo>
                <a:lnTo>
                  <a:pt x="2239" y="2750"/>
                </a:lnTo>
                <a:lnTo>
                  <a:pt x="2288" y="2896"/>
                </a:lnTo>
                <a:lnTo>
                  <a:pt x="2361" y="3042"/>
                </a:lnTo>
                <a:lnTo>
                  <a:pt x="2458" y="3164"/>
                </a:lnTo>
                <a:lnTo>
                  <a:pt x="2604" y="3310"/>
                </a:lnTo>
                <a:lnTo>
                  <a:pt x="2750" y="3383"/>
                </a:lnTo>
                <a:lnTo>
                  <a:pt x="2920" y="3456"/>
                </a:lnTo>
                <a:lnTo>
                  <a:pt x="3091" y="3480"/>
                </a:lnTo>
                <a:lnTo>
                  <a:pt x="3285" y="3480"/>
                </a:lnTo>
                <a:lnTo>
                  <a:pt x="3480" y="3456"/>
                </a:lnTo>
                <a:lnTo>
                  <a:pt x="3650" y="3407"/>
                </a:lnTo>
                <a:lnTo>
                  <a:pt x="3821" y="3334"/>
                </a:lnTo>
                <a:lnTo>
                  <a:pt x="3967" y="3237"/>
                </a:lnTo>
                <a:lnTo>
                  <a:pt x="4088" y="3139"/>
                </a:lnTo>
                <a:lnTo>
                  <a:pt x="4161" y="2993"/>
                </a:lnTo>
                <a:lnTo>
                  <a:pt x="4234" y="2847"/>
                </a:lnTo>
                <a:lnTo>
                  <a:pt x="4259" y="2701"/>
                </a:lnTo>
                <a:lnTo>
                  <a:pt x="4283" y="2531"/>
                </a:lnTo>
                <a:lnTo>
                  <a:pt x="4259" y="2385"/>
                </a:lnTo>
                <a:lnTo>
                  <a:pt x="4234" y="2215"/>
                </a:lnTo>
                <a:lnTo>
                  <a:pt x="4186" y="2093"/>
                </a:lnTo>
                <a:lnTo>
                  <a:pt x="4137" y="1947"/>
                </a:lnTo>
                <a:lnTo>
                  <a:pt x="4064" y="1825"/>
                </a:lnTo>
                <a:lnTo>
                  <a:pt x="3967" y="1704"/>
                </a:lnTo>
                <a:lnTo>
                  <a:pt x="3869" y="1582"/>
                </a:lnTo>
                <a:lnTo>
                  <a:pt x="3748" y="1509"/>
                </a:lnTo>
                <a:lnTo>
                  <a:pt x="3626" y="1436"/>
                </a:lnTo>
                <a:lnTo>
                  <a:pt x="3480" y="1412"/>
                </a:lnTo>
                <a:lnTo>
                  <a:pt x="3431" y="1412"/>
                </a:lnTo>
                <a:lnTo>
                  <a:pt x="3456" y="1363"/>
                </a:lnTo>
                <a:lnTo>
                  <a:pt x="4502" y="1339"/>
                </a:lnTo>
                <a:close/>
                <a:moveTo>
                  <a:pt x="11802" y="6011"/>
                </a:moveTo>
                <a:lnTo>
                  <a:pt x="11753" y="6132"/>
                </a:lnTo>
                <a:lnTo>
                  <a:pt x="11704" y="6254"/>
                </a:lnTo>
                <a:lnTo>
                  <a:pt x="11680" y="6522"/>
                </a:lnTo>
                <a:lnTo>
                  <a:pt x="11656" y="6789"/>
                </a:lnTo>
                <a:lnTo>
                  <a:pt x="11656" y="7057"/>
                </a:lnTo>
                <a:lnTo>
                  <a:pt x="11656" y="7446"/>
                </a:lnTo>
                <a:lnTo>
                  <a:pt x="11704" y="7860"/>
                </a:lnTo>
                <a:lnTo>
                  <a:pt x="9855" y="7860"/>
                </a:lnTo>
                <a:lnTo>
                  <a:pt x="9855" y="7836"/>
                </a:lnTo>
                <a:lnTo>
                  <a:pt x="9831" y="7325"/>
                </a:lnTo>
                <a:lnTo>
                  <a:pt x="9758" y="6814"/>
                </a:lnTo>
                <a:lnTo>
                  <a:pt x="9733" y="6619"/>
                </a:lnTo>
                <a:lnTo>
                  <a:pt x="9733" y="6449"/>
                </a:lnTo>
                <a:lnTo>
                  <a:pt x="9709" y="6084"/>
                </a:lnTo>
                <a:lnTo>
                  <a:pt x="10755" y="6059"/>
                </a:lnTo>
                <a:lnTo>
                  <a:pt x="11802" y="6011"/>
                </a:lnTo>
                <a:close/>
                <a:moveTo>
                  <a:pt x="13870" y="5962"/>
                </a:moveTo>
                <a:lnTo>
                  <a:pt x="14089" y="6011"/>
                </a:lnTo>
                <a:lnTo>
                  <a:pt x="14162" y="6059"/>
                </a:lnTo>
                <a:lnTo>
                  <a:pt x="14235" y="6108"/>
                </a:lnTo>
                <a:lnTo>
                  <a:pt x="14284" y="6157"/>
                </a:lnTo>
                <a:lnTo>
                  <a:pt x="14259" y="6473"/>
                </a:lnTo>
                <a:lnTo>
                  <a:pt x="14284" y="6765"/>
                </a:lnTo>
                <a:lnTo>
                  <a:pt x="14284" y="7081"/>
                </a:lnTo>
                <a:lnTo>
                  <a:pt x="14284" y="7398"/>
                </a:lnTo>
                <a:lnTo>
                  <a:pt x="14235" y="7884"/>
                </a:lnTo>
                <a:lnTo>
                  <a:pt x="12142" y="7860"/>
                </a:lnTo>
                <a:lnTo>
                  <a:pt x="12118" y="7568"/>
                </a:lnTo>
                <a:lnTo>
                  <a:pt x="12094" y="7179"/>
                </a:lnTo>
                <a:lnTo>
                  <a:pt x="12094" y="6789"/>
                </a:lnTo>
                <a:lnTo>
                  <a:pt x="12094" y="6376"/>
                </a:lnTo>
                <a:lnTo>
                  <a:pt x="12069" y="6181"/>
                </a:lnTo>
                <a:lnTo>
                  <a:pt x="12045" y="6011"/>
                </a:lnTo>
                <a:lnTo>
                  <a:pt x="12288" y="5986"/>
                </a:lnTo>
                <a:lnTo>
                  <a:pt x="12872" y="5962"/>
                </a:lnTo>
                <a:close/>
                <a:moveTo>
                  <a:pt x="7276" y="6011"/>
                </a:moveTo>
                <a:lnTo>
                  <a:pt x="9417" y="6059"/>
                </a:lnTo>
                <a:lnTo>
                  <a:pt x="9369" y="6181"/>
                </a:lnTo>
                <a:lnTo>
                  <a:pt x="9344" y="6351"/>
                </a:lnTo>
                <a:lnTo>
                  <a:pt x="9320" y="6497"/>
                </a:lnTo>
                <a:lnTo>
                  <a:pt x="9344" y="6668"/>
                </a:lnTo>
                <a:lnTo>
                  <a:pt x="9369" y="7008"/>
                </a:lnTo>
                <a:lnTo>
                  <a:pt x="9417" y="7276"/>
                </a:lnTo>
                <a:lnTo>
                  <a:pt x="9442" y="7884"/>
                </a:lnTo>
                <a:lnTo>
                  <a:pt x="8176" y="7909"/>
                </a:lnTo>
                <a:lnTo>
                  <a:pt x="7495" y="7957"/>
                </a:lnTo>
                <a:lnTo>
                  <a:pt x="7495" y="7446"/>
                </a:lnTo>
                <a:lnTo>
                  <a:pt x="7471" y="6960"/>
                </a:lnTo>
                <a:lnTo>
                  <a:pt x="7398" y="6473"/>
                </a:lnTo>
                <a:lnTo>
                  <a:pt x="7325" y="6254"/>
                </a:lnTo>
                <a:lnTo>
                  <a:pt x="7276" y="6011"/>
                </a:lnTo>
                <a:close/>
                <a:moveTo>
                  <a:pt x="6911" y="6011"/>
                </a:moveTo>
                <a:lnTo>
                  <a:pt x="6887" y="6205"/>
                </a:lnTo>
                <a:lnTo>
                  <a:pt x="6887" y="6424"/>
                </a:lnTo>
                <a:lnTo>
                  <a:pt x="6960" y="6838"/>
                </a:lnTo>
                <a:lnTo>
                  <a:pt x="6984" y="7130"/>
                </a:lnTo>
                <a:lnTo>
                  <a:pt x="7008" y="7398"/>
                </a:lnTo>
                <a:lnTo>
                  <a:pt x="7008" y="7982"/>
                </a:lnTo>
                <a:lnTo>
                  <a:pt x="6157" y="8030"/>
                </a:lnTo>
                <a:lnTo>
                  <a:pt x="5281" y="8079"/>
                </a:lnTo>
                <a:lnTo>
                  <a:pt x="5062" y="8079"/>
                </a:lnTo>
                <a:lnTo>
                  <a:pt x="5037" y="7203"/>
                </a:lnTo>
                <a:lnTo>
                  <a:pt x="5037" y="6303"/>
                </a:lnTo>
                <a:lnTo>
                  <a:pt x="5037" y="6205"/>
                </a:lnTo>
                <a:lnTo>
                  <a:pt x="5013" y="6035"/>
                </a:lnTo>
                <a:lnTo>
                  <a:pt x="5743" y="6011"/>
                </a:lnTo>
                <a:close/>
                <a:moveTo>
                  <a:pt x="2774" y="6011"/>
                </a:moveTo>
                <a:lnTo>
                  <a:pt x="3091" y="6035"/>
                </a:lnTo>
                <a:lnTo>
                  <a:pt x="3407" y="6059"/>
                </a:lnTo>
                <a:lnTo>
                  <a:pt x="3699" y="6059"/>
                </a:lnTo>
                <a:lnTo>
                  <a:pt x="4648" y="6035"/>
                </a:lnTo>
                <a:lnTo>
                  <a:pt x="4599" y="6303"/>
                </a:lnTo>
                <a:lnTo>
                  <a:pt x="4599" y="6522"/>
                </a:lnTo>
                <a:lnTo>
                  <a:pt x="4575" y="6911"/>
                </a:lnTo>
                <a:lnTo>
                  <a:pt x="4575" y="7300"/>
                </a:lnTo>
                <a:lnTo>
                  <a:pt x="4599" y="8103"/>
                </a:lnTo>
                <a:lnTo>
                  <a:pt x="3869" y="8079"/>
                </a:lnTo>
                <a:lnTo>
                  <a:pt x="3529" y="8055"/>
                </a:lnTo>
                <a:lnTo>
                  <a:pt x="3188" y="8006"/>
                </a:lnTo>
                <a:lnTo>
                  <a:pt x="2701" y="8006"/>
                </a:lnTo>
                <a:lnTo>
                  <a:pt x="2531" y="8030"/>
                </a:lnTo>
                <a:lnTo>
                  <a:pt x="2482" y="7519"/>
                </a:lnTo>
                <a:lnTo>
                  <a:pt x="2434" y="7008"/>
                </a:lnTo>
                <a:lnTo>
                  <a:pt x="2409" y="6741"/>
                </a:lnTo>
                <a:lnTo>
                  <a:pt x="2409" y="6497"/>
                </a:lnTo>
                <a:lnTo>
                  <a:pt x="2434" y="6254"/>
                </a:lnTo>
                <a:lnTo>
                  <a:pt x="2482" y="6011"/>
                </a:lnTo>
                <a:close/>
                <a:moveTo>
                  <a:pt x="10220" y="8639"/>
                </a:moveTo>
                <a:lnTo>
                  <a:pt x="10147" y="8663"/>
                </a:lnTo>
                <a:lnTo>
                  <a:pt x="10098" y="8736"/>
                </a:lnTo>
                <a:lnTo>
                  <a:pt x="10098" y="8809"/>
                </a:lnTo>
                <a:lnTo>
                  <a:pt x="10123" y="8882"/>
                </a:lnTo>
                <a:lnTo>
                  <a:pt x="10196" y="9052"/>
                </a:lnTo>
                <a:lnTo>
                  <a:pt x="10317" y="9198"/>
                </a:lnTo>
                <a:lnTo>
                  <a:pt x="10439" y="9320"/>
                </a:lnTo>
                <a:lnTo>
                  <a:pt x="10366" y="9393"/>
                </a:lnTo>
                <a:lnTo>
                  <a:pt x="10317" y="9490"/>
                </a:lnTo>
                <a:lnTo>
                  <a:pt x="10269" y="9563"/>
                </a:lnTo>
                <a:lnTo>
                  <a:pt x="10269" y="9660"/>
                </a:lnTo>
                <a:lnTo>
                  <a:pt x="10293" y="9733"/>
                </a:lnTo>
                <a:lnTo>
                  <a:pt x="10317" y="9758"/>
                </a:lnTo>
                <a:lnTo>
                  <a:pt x="10342" y="9758"/>
                </a:lnTo>
                <a:lnTo>
                  <a:pt x="10439" y="9733"/>
                </a:lnTo>
                <a:lnTo>
                  <a:pt x="10536" y="9709"/>
                </a:lnTo>
                <a:lnTo>
                  <a:pt x="10707" y="9587"/>
                </a:lnTo>
                <a:lnTo>
                  <a:pt x="10780" y="9660"/>
                </a:lnTo>
                <a:lnTo>
                  <a:pt x="10877" y="9733"/>
                </a:lnTo>
                <a:lnTo>
                  <a:pt x="10999" y="9782"/>
                </a:lnTo>
                <a:lnTo>
                  <a:pt x="11096" y="9806"/>
                </a:lnTo>
                <a:lnTo>
                  <a:pt x="11145" y="9782"/>
                </a:lnTo>
                <a:lnTo>
                  <a:pt x="11193" y="9782"/>
                </a:lnTo>
                <a:lnTo>
                  <a:pt x="11266" y="9685"/>
                </a:lnTo>
                <a:lnTo>
                  <a:pt x="11291" y="9636"/>
                </a:lnTo>
                <a:lnTo>
                  <a:pt x="11315" y="9587"/>
                </a:lnTo>
                <a:lnTo>
                  <a:pt x="11291" y="9539"/>
                </a:lnTo>
                <a:lnTo>
                  <a:pt x="11266" y="9490"/>
                </a:lnTo>
                <a:lnTo>
                  <a:pt x="11218" y="9417"/>
                </a:lnTo>
                <a:lnTo>
                  <a:pt x="11169" y="9393"/>
                </a:lnTo>
                <a:lnTo>
                  <a:pt x="11047" y="9295"/>
                </a:lnTo>
                <a:lnTo>
                  <a:pt x="11266" y="9150"/>
                </a:lnTo>
                <a:lnTo>
                  <a:pt x="11485" y="9028"/>
                </a:lnTo>
                <a:lnTo>
                  <a:pt x="11558" y="8979"/>
                </a:lnTo>
                <a:lnTo>
                  <a:pt x="11607" y="8906"/>
                </a:lnTo>
                <a:lnTo>
                  <a:pt x="11631" y="8833"/>
                </a:lnTo>
                <a:lnTo>
                  <a:pt x="11607" y="8760"/>
                </a:lnTo>
                <a:lnTo>
                  <a:pt x="11558" y="8712"/>
                </a:lnTo>
                <a:lnTo>
                  <a:pt x="11510" y="8663"/>
                </a:lnTo>
                <a:lnTo>
                  <a:pt x="11437" y="8639"/>
                </a:lnTo>
                <a:lnTo>
                  <a:pt x="11339" y="8663"/>
                </a:lnTo>
                <a:lnTo>
                  <a:pt x="11193" y="8736"/>
                </a:lnTo>
                <a:lnTo>
                  <a:pt x="11047" y="8833"/>
                </a:lnTo>
                <a:lnTo>
                  <a:pt x="10780" y="9028"/>
                </a:lnTo>
                <a:lnTo>
                  <a:pt x="10512" y="8785"/>
                </a:lnTo>
                <a:lnTo>
                  <a:pt x="10366" y="8687"/>
                </a:lnTo>
                <a:lnTo>
                  <a:pt x="10293" y="8639"/>
                </a:lnTo>
                <a:close/>
                <a:moveTo>
                  <a:pt x="12191" y="8322"/>
                </a:moveTo>
                <a:lnTo>
                  <a:pt x="14211" y="8347"/>
                </a:lnTo>
                <a:lnTo>
                  <a:pt x="14186" y="9028"/>
                </a:lnTo>
                <a:lnTo>
                  <a:pt x="14186" y="9368"/>
                </a:lnTo>
                <a:lnTo>
                  <a:pt x="14211" y="9709"/>
                </a:lnTo>
                <a:lnTo>
                  <a:pt x="14235" y="10171"/>
                </a:lnTo>
                <a:lnTo>
                  <a:pt x="13992" y="10147"/>
                </a:lnTo>
                <a:lnTo>
                  <a:pt x="13724" y="10147"/>
                </a:lnTo>
                <a:lnTo>
                  <a:pt x="13213" y="10171"/>
                </a:lnTo>
                <a:lnTo>
                  <a:pt x="12191" y="10196"/>
                </a:lnTo>
                <a:lnTo>
                  <a:pt x="12191" y="10196"/>
                </a:lnTo>
                <a:lnTo>
                  <a:pt x="12240" y="9247"/>
                </a:lnTo>
                <a:lnTo>
                  <a:pt x="12215" y="8785"/>
                </a:lnTo>
                <a:lnTo>
                  <a:pt x="12191" y="8322"/>
                </a:lnTo>
                <a:close/>
                <a:moveTo>
                  <a:pt x="7008" y="8420"/>
                </a:moveTo>
                <a:lnTo>
                  <a:pt x="7033" y="9320"/>
                </a:lnTo>
                <a:lnTo>
                  <a:pt x="7033" y="9782"/>
                </a:lnTo>
                <a:lnTo>
                  <a:pt x="7033" y="10220"/>
                </a:lnTo>
                <a:lnTo>
                  <a:pt x="5110" y="10220"/>
                </a:lnTo>
                <a:lnTo>
                  <a:pt x="5110" y="9368"/>
                </a:lnTo>
                <a:lnTo>
                  <a:pt x="5086" y="8541"/>
                </a:lnTo>
                <a:lnTo>
                  <a:pt x="6059" y="8493"/>
                </a:lnTo>
                <a:lnTo>
                  <a:pt x="7008" y="8420"/>
                </a:lnTo>
                <a:close/>
                <a:moveTo>
                  <a:pt x="9490" y="8322"/>
                </a:moveTo>
                <a:lnTo>
                  <a:pt x="9539" y="9052"/>
                </a:lnTo>
                <a:lnTo>
                  <a:pt x="9539" y="9417"/>
                </a:lnTo>
                <a:lnTo>
                  <a:pt x="9514" y="9782"/>
                </a:lnTo>
                <a:lnTo>
                  <a:pt x="9466" y="10220"/>
                </a:lnTo>
                <a:lnTo>
                  <a:pt x="7519" y="10220"/>
                </a:lnTo>
                <a:lnTo>
                  <a:pt x="7544" y="9782"/>
                </a:lnTo>
                <a:lnTo>
                  <a:pt x="7519" y="9320"/>
                </a:lnTo>
                <a:lnTo>
                  <a:pt x="7495" y="8420"/>
                </a:lnTo>
                <a:lnTo>
                  <a:pt x="7495" y="8395"/>
                </a:lnTo>
                <a:lnTo>
                  <a:pt x="7982" y="8371"/>
                </a:lnTo>
                <a:lnTo>
                  <a:pt x="9490" y="8322"/>
                </a:lnTo>
                <a:close/>
                <a:moveTo>
                  <a:pt x="11753" y="8322"/>
                </a:moveTo>
                <a:lnTo>
                  <a:pt x="11802" y="8906"/>
                </a:lnTo>
                <a:lnTo>
                  <a:pt x="11802" y="9563"/>
                </a:lnTo>
                <a:lnTo>
                  <a:pt x="11753" y="10196"/>
                </a:lnTo>
                <a:lnTo>
                  <a:pt x="11680" y="10196"/>
                </a:lnTo>
                <a:lnTo>
                  <a:pt x="9879" y="10220"/>
                </a:lnTo>
                <a:lnTo>
                  <a:pt x="9928" y="9879"/>
                </a:lnTo>
                <a:lnTo>
                  <a:pt x="9952" y="9490"/>
                </a:lnTo>
                <a:lnTo>
                  <a:pt x="9952" y="9101"/>
                </a:lnTo>
                <a:lnTo>
                  <a:pt x="9928" y="8712"/>
                </a:lnTo>
                <a:lnTo>
                  <a:pt x="9904" y="8322"/>
                </a:lnTo>
                <a:close/>
                <a:moveTo>
                  <a:pt x="2555" y="8298"/>
                </a:moveTo>
                <a:lnTo>
                  <a:pt x="2750" y="8371"/>
                </a:lnTo>
                <a:lnTo>
                  <a:pt x="2945" y="8420"/>
                </a:lnTo>
                <a:lnTo>
                  <a:pt x="3334" y="8468"/>
                </a:lnTo>
                <a:lnTo>
                  <a:pt x="3650" y="8517"/>
                </a:lnTo>
                <a:lnTo>
                  <a:pt x="3991" y="8517"/>
                </a:lnTo>
                <a:lnTo>
                  <a:pt x="4624" y="8541"/>
                </a:lnTo>
                <a:lnTo>
                  <a:pt x="4648" y="9368"/>
                </a:lnTo>
                <a:lnTo>
                  <a:pt x="4648" y="10220"/>
                </a:lnTo>
                <a:lnTo>
                  <a:pt x="3285" y="10220"/>
                </a:lnTo>
                <a:lnTo>
                  <a:pt x="2920" y="10244"/>
                </a:lnTo>
                <a:lnTo>
                  <a:pt x="2555" y="10293"/>
                </a:lnTo>
                <a:lnTo>
                  <a:pt x="2580" y="9393"/>
                </a:lnTo>
                <a:lnTo>
                  <a:pt x="2580" y="8931"/>
                </a:lnTo>
                <a:lnTo>
                  <a:pt x="2580" y="8468"/>
                </a:lnTo>
                <a:lnTo>
                  <a:pt x="2555" y="8298"/>
                </a:lnTo>
                <a:close/>
                <a:moveTo>
                  <a:pt x="14259" y="10658"/>
                </a:moveTo>
                <a:lnTo>
                  <a:pt x="14259" y="11023"/>
                </a:lnTo>
                <a:lnTo>
                  <a:pt x="14235" y="11364"/>
                </a:lnTo>
                <a:lnTo>
                  <a:pt x="14186" y="11972"/>
                </a:lnTo>
                <a:lnTo>
                  <a:pt x="14162" y="12288"/>
                </a:lnTo>
                <a:lnTo>
                  <a:pt x="14162" y="12434"/>
                </a:lnTo>
                <a:lnTo>
                  <a:pt x="14186" y="12579"/>
                </a:lnTo>
                <a:lnTo>
                  <a:pt x="14186" y="12579"/>
                </a:lnTo>
                <a:lnTo>
                  <a:pt x="13773" y="12556"/>
                </a:lnTo>
                <a:lnTo>
                  <a:pt x="13018" y="12532"/>
                </a:lnTo>
                <a:lnTo>
                  <a:pt x="12142" y="12556"/>
                </a:lnTo>
                <a:lnTo>
                  <a:pt x="12167" y="12167"/>
                </a:lnTo>
                <a:lnTo>
                  <a:pt x="12167" y="11777"/>
                </a:lnTo>
                <a:lnTo>
                  <a:pt x="12142" y="11412"/>
                </a:lnTo>
                <a:lnTo>
                  <a:pt x="12142" y="11023"/>
                </a:lnTo>
                <a:lnTo>
                  <a:pt x="12167" y="10731"/>
                </a:lnTo>
                <a:lnTo>
                  <a:pt x="13213" y="10707"/>
                </a:lnTo>
                <a:lnTo>
                  <a:pt x="14259" y="10658"/>
                </a:lnTo>
                <a:close/>
                <a:moveTo>
                  <a:pt x="11729" y="10731"/>
                </a:moveTo>
                <a:lnTo>
                  <a:pt x="11704" y="10828"/>
                </a:lnTo>
                <a:lnTo>
                  <a:pt x="11704" y="11266"/>
                </a:lnTo>
                <a:lnTo>
                  <a:pt x="11704" y="11704"/>
                </a:lnTo>
                <a:lnTo>
                  <a:pt x="11704" y="12142"/>
                </a:lnTo>
                <a:lnTo>
                  <a:pt x="11680" y="12580"/>
                </a:lnTo>
                <a:lnTo>
                  <a:pt x="11510" y="12580"/>
                </a:lnTo>
                <a:lnTo>
                  <a:pt x="9733" y="12653"/>
                </a:lnTo>
                <a:lnTo>
                  <a:pt x="9758" y="12556"/>
                </a:lnTo>
                <a:lnTo>
                  <a:pt x="9733" y="12459"/>
                </a:lnTo>
                <a:lnTo>
                  <a:pt x="9709" y="12240"/>
                </a:lnTo>
                <a:lnTo>
                  <a:pt x="9709" y="11850"/>
                </a:lnTo>
                <a:lnTo>
                  <a:pt x="9733" y="11461"/>
                </a:lnTo>
                <a:lnTo>
                  <a:pt x="9806" y="10755"/>
                </a:lnTo>
                <a:lnTo>
                  <a:pt x="11729" y="10731"/>
                </a:lnTo>
                <a:close/>
                <a:moveTo>
                  <a:pt x="2555" y="10609"/>
                </a:moveTo>
                <a:lnTo>
                  <a:pt x="2872" y="10658"/>
                </a:lnTo>
                <a:lnTo>
                  <a:pt x="3188" y="10707"/>
                </a:lnTo>
                <a:lnTo>
                  <a:pt x="3845" y="10707"/>
                </a:lnTo>
                <a:lnTo>
                  <a:pt x="4624" y="10731"/>
                </a:lnTo>
                <a:lnTo>
                  <a:pt x="4599" y="11680"/>
                </a:lnTo>
                <a:lnTo>
                  <a:pt x="4575" y="12653"/>
                </a:lnTo>
                <a:lnTo>
                  <a:pt x="4064" y="12629"/>
                </a:lnTo>
                <a:lnTo>
                  <a:pt x="3553" y="12629"/>
                </a:lnTo>
                <a:lnTo>
                  <a:pt x="3042" y="12653"/>
                </a:lnTo>
                <a:lnTo>
                  <a:pt x="2555" y="12702"/>
                </a:lnTo>
                <a:lnTo>
                  <a:pt x="2555" y="11680"/>
                </a:lnTo>
                <a:lnTo>
                  <a:pt x="2531" y="10634"/>
                </a:lnTo>
                <a:lnTo>
                  <a:pt x="2555" y="10609"/>
                </a:lnTo>
                <a:close/>
                <a:moveTo>
                  <a:pt x="5378" y="10731"/>
                </a:moveTo>
                <a:lnTo>
                  <a:pt x="6984" y="10755"/>
                </a:lnTo>
                <a:lnTo>
                  <a:pt x="6887" y="12045"/>
                </a:lnTo>
                <a:lnTo>
                  <a:pt x="6862" y="12386"/>
                </a:lnTo>
                <a:lnTo>
                  <a:pt x="6887" y="12556"/>
                </a:lnTo>
                <a:lnTo>
                  <a:pt x="6911" y="12653"/>
                </a:lnTo>
                <a:lnTo>
                  <a:pt x="6960" y="12702"/>
                </a:lnTo>
                <a:lnTo>
                  <a:pt x="6035" y="12702"/>
                </a:lnTo>
                <a:lnTo>
                  <a:pt x="5110" y="12678"/>
                </a:lnTo>
                <a:lnTo>
                  <a:pt x="5062" y="12678"/>
                </a:lnTo>
                <a:lnTo>
                  <a:pt x="5062" y="12653"/>
                </a:lnTo>
                <a:lnTo>
                  <a:pt x="5062" y="11704"/>
                </a:lnTo>
                <a:lnTo>
                  <a:pt x="5110" y="10731"/>
                </a:lnTo>
                <a:close/>
                <a:moveTo>
                  <a:pt x="9393" y="10755"/>
                </a:moveTo>
                <a:lnTo>
                  <a:pt x="9296" y="11583"/>
                </a:lnTo>
                <a:lnTo>
                  <a:pt x="9271" y="11826"/>
                </a:lnTo>
                <a:lnTo>
                  <a:pt x="9247" y="12118"/>
                </a:lnTo>
                <a:lnTo>
                  <a:pt x="9271" y="12288"/>
                </a:lnTo>
                <a:lnTo>
                  <a:pt x="9271" y="12434"/>
                </a:lnTo>
                <a:lnTo>
                  <a:pt x="9320" y="12556"/>
                </a:lnTo>
                <a:lnTo>
                  <a:pt x="9369" y="12678"/>
                </a:lnTo>
                <a:lnTo>
                  <a:pt x="8225" y="12702"/>
                </a:lnTo>
                <a:lnTo>
                  <a:pt x="7325" y="12702"/>
                </a:lnTo>
                <a:lnTo>
                  <a:pt x="7349" y="12678"/>
                </a:lnTo>
                <a:lnTo>
                  <a:pt x="7373" y="12264"/>
                </a:lnTo>
                <a:lnTo>
                  <a:pt x="7398" y="11777"/>
                </a:lnTo>
                <a:lnTo>
                  <a:pt x="7471" y="10755"/>
                </a:lnTo>
                <a:close/>
                <a:moveTo>
                  <a:pt x="13578" y="5451"/>
                </a:moveTo>
                <a:lnTo>
                  <a:pt x="13335" y="5475"/>
                </a:lnTo>
                <a:lnTo>
                  <a:pt x="12945" y="5500"/>
                </a:lnTo>
                <a:lnTo>
                  <a:pt x="11607" y="5573"/>
                </a:lnTo>
                <a:lnTo>
                  <a:pt x="10950" y="5621"/>
                </a:lnTo>
                <a:lnTo>
                  <a:pt x="10293" y="5646"/>
                </a:lnTo>
                <a:lnTo>
                  <a:pt x="9150" y="5621"/>
                </a:lnTo>
                <a:lnTo>
                  <a:pt x="8006" y="5621"/>
                </a:lnTo>
                <a:lnTo>
                  <a:pt x="6887" y="5597"/>
                </a:lnTo>
                <a:lnTo>
                  <a:pt x="5743" y="5597"/>
                </a:lnTo>
                <a:lnTo>
                  <a:pt x="4624" y="5621"/>
                </a:lnTo>
                <a:lnTo>
                  <a:pt x="3504" y="5646"/>
                </a:lnTo>
                <a:lnTo>
                  <a:pt x="3188" y="5646"/>
                </a:lnTo>
                <a:lnTo>
                  <a:pt x="2872" y="5621"/>
                </a:lnTo>
                <a:lnTo>
                  <a:pt x="2531" y="5621"/>
                </a:lnTo>
                <a:lnTo>
                  <a:pt x="2385" y="5670"/>
                </a:lnTo>
                <a:lnTo>
                  <a:pt x="2239" y="5719"/>
                </a:lnTo>
                <a:lnTo>
                  <a:pt x="2190" y="5792"/>
                </a:lnTo>
                <a:lnTo>
                  <a:pt x="2166" y="5865"/>
                </a:lnTo>
                <a:lnTo>
                  <a:pt x="2190" y="5938"/>
                </a:lnTo>
                <a:lnTo>
                  <a:pt x="2239" y="5986"/>
                </a:lnTo>
                <a:lnTo>
                  <a:pt x="2166" y="6108"/>
                </a:lnTo>
                <a:lnTo>
                  <a:pt x="2117" y="6254"/>
                </a:lnTo>
                <a:lnTo>
                  <a:pt x="2093" y="6522"/>
                </a:lnTo>
                <a:lnTo>
                  <a:pt x="2069" y="6935"/>
                </a:lnTo>
                <a:lnTo>
                  <a:pt x="2069" y="7325"/>
                </a:lnTo>
                <a:lnTo>
                  <a:pt x="2117" y="8128"/>
                </a:lnTo>
                <a:lnTo>
                  <a:pt x="2166" y="8736"/>
                </a:lnTo>
                <a:lnTo>
                  <a:pt x="2166" y="9344"/>
                </a:lnTo>
                <a:lnTo>
                  <a:pt x="2142" y="10561"/>
                </a:lnTo>
                <a:lnTo>
                  <a:pt x="2117" y="11753"/>
                </a:lnTo>
                <a:lnTo>
                  <a:pt x="2093" y="12361"/>
                </a:lnTo>
                <a:lnTo>
                  <a:pt x="2117" y="12970"/>
                </a:lnTo>
                <a:lnTo>
                  <a:pt x="2117" y="13043"/>
                </a:lnTo>
                <a:lnTo>
                  <a:pt x="2166" y="13116"/>
                </a:lnTo>
                <a:lnTo>
                  <a:pt x="2215" y="13164"/>
                </a:lnTo>
                <a:lnTo>
                  <a:pt x="2288" y="13189"/>
                </a:lnTo>
                <a:lnTo>
                  <a:pt x="2361" y="13189"/>
                </a:lnTo>
                <a:lnTo>
                  <a:pt x="2434" y="13164"/>
                </a:lnTo>
                <a:lnTo>
                  <a:pt x="2482" y="13116"/>
                </a:lnTo>
                <a:lnTo>
                  <a:pt x="2531" y="13067"/>
                </a:lnTo>
                <a:lnTo>
                  <a:pt x="3821" y="13067"/>
                </a:lnTo>
                <a:lnTo>
                  <a:pt x="4453" y="13091"/>
                </a:lnTo>
                <a:lnTo>
                  <a:pt x="5110" y="13091"/>
                </a:lnTo>
                <a:lnTo>
                  <a:pt x="6668" y="13140"/>
                </a:lnTo>
                <a:lnTo>
                  <a:pt x="8225" y="13140"/>
                </a:lnTo>
                <a:lnTo>
                  <a:pt x="9758" y="13116"/>
                </a:lnTo>
                <a:lnTo>
                  <a:pt x="11315" y="13067"/>
                </a:lnTo>
                <a:lnTo>
                  <a:pt x="12118" y="13043"/>
                </a:lnTo>
                <a:lnTo>
                  <a:pt x="12921" y="13091"/>
                </a:lnTo>
                <a:lnTo>
                  <a:pt x="14600" y="13091"/>
                </a:lnTo>
                <a:lnTo>
                  <a:pt x="14649" y="13043"/>
                </a:lnTo>
                <a:lnTo>
                  <a:pt x="14722" y="13018"/>
                </a:lnTo>
                <a:lnTo>
                  <a:pt x="14746" y="12970"/>
                </a:lnTo>
                <a:lnTo>
                  <a:pt x="14795" y="12897"/>
                </a:lnTo>
                <a:lnTo>
                  <a:pt x="14795" y="12824"/>
                </a:lnTo>
                <a:lnTo>
                  <a:pt x="14795" y="12775"/>
                </a:lnTo>
                <a:lnTo>
                  <a:pt x="14746" y="12702"/>
                </a:lnTo>
                <a:lnTo>
                  <a:pt x="14746" y="12678"/>
                </a:lnTo>
                <a:lnTo>
                  <a:pt x="14673" y="12605"/>
                </a:lnTo>
                <a:lnTo>
                  <a:pt x="14697" y="12507"/>
                </a:lnTo>
                <a:lnTo>
                  <a:pt x="14770" y="11753"/>
                </a:lnTo>
                <a:lnTo>
                  <a:pt x="14795" y="11023"/>
                </a:lnTo>
                <a:lnTo>
                  <a:pt x="14770" y="10269"/>
                </a:lnTo>
                <a:lnTo>
                  <a:pt x="14722" y="9514"/>
                </a:lnTo>
                <a:lnTo>
                  <a:pt x="14697" y="8979"/>
                </a:lnTo>
                <a:lnTo>
                  <a:pt x="14722" y="8468"/>
                </a:lnTo>
                <a:lnTo>
                  <a:pt x="14770" y="7398"/>
                </a:lnTo>
                <a:lnTo>
                  <a:pt x="14795" y="7033"/>
                </a:lnTo>
                <a:lnTo>
                  <a:pt x="14770" y="6668"/>
                </a:lnTo>
                <a:lnTo>
                  <a:pt x="14722" y="6327"/>
                </a:lnTo>
                <a:lnTo>
                  <a:pt x="14624" y="5986"/>
                </a:lnTo>
                <a:lnTo>
                  <a:pt x="14624" y="5889"/>
                </a:lnTo>
                <a:lnTo>
                  <a:pt x="14600" y="5816"/>
                </a:lnTo>
                <a:lnTo>
                  <a:pt x="14551" y="5719"/>
                </a:lnTo>
                <a:lnTo>
                  <a:pt x="14478" y="5670"/>
                </a:lnTo>
                <a:lnTo>
                  <a:pt x="14381" y="5597"/>
                </a:lnTo>
                <a:lnTo>
                  <a:pt x="14284" y="5548"/>
                </a:lnTo>
                <a:lnTo>
                  <a:pt x="14065" y="5500"/>
                </a:lnTo>
                <a:lnTo>
                  <a:pt x="13846" y="5475"/>
                </a:lnTo>
                <a:lnTo>
                  <a:pt x="13578" y="5451"/>
                </a:lnTo>
                <a:close/>
                <a:moveTo>
                  <a:pt x="3796" y="4137"/>
                </a:moveTo>
                <a:lnTo>
                  <a:pt x="4916" y="4161"/>
                </a:lnTo>
                <a:lnTo>
                  <a:pt x="6059" y="4186"/>
                </a:lnTo>
                <a:lnTo>
                  <a:pt x="7179" y="4234"/>
                </a:lnTo>
                <a:lnTo>
                  <a:pt x="8322" y="4283"/>
                </a:lnTo>
                <a:lnTo>
                  <a:pt x="9393" y="4259"/>
                </a:lnTo>
                <a:lnTo>
                  <a:pt x="10463" y="4234"/>
                </a:lnTo>
                <a:lnTo>
                  <a:pt x="11534" y="4210"/>
                </a:lnTo>
                <a:lnTo>
                  <a:pt x="12605" y="4234"/>
                </a:lnTo>
                <a:lnTo>
                  <a:pt x="13529" y="4259"/>
                </a:lnTo>
                <a:lnTo>
                  <a:pt x="13992" y="4234"/>
                </a:lnTo>
                <a:lnTo>
                  <a:pt x="14478" y="4210"/>
                </a:lnTo>
                <a:lnTo>
                  <a:pt x="14916" y="4186"/>
                </a:lnTo>
                <a:lnTo>
                  <a:pt x="15379" y="4186"/>
                </a:lnTo>
                <a:lnTo>
                  <a:pt x="15817" y="4210"/>
                </a:lnTo>
                <a:lnTo>
                  <a:pt x="16060" y="4234"/>
                </a:lnTo>
                <a:lnTo>
                  <a:pt x="16279" y="4283"/>
                </a:lnTo>
                <a:lnTo>
                  <a:pt x="16303" y="4283"/>
                </a:lnTo>
                <a:lnTo>
                  <a:pt x="16303" y="4697"/>
                </a:lnTo>
                <a:lnTo>
                  <a:pt x="16279" y="5086"/>
                </a:lnTo>
                <a:lnTo>
                  <a:pt x="16230" y="6084"/>
                </a:lnTo>
                <a:lnTo>
                  <a:pt x="16206" y="7081"/>
                </a:lnTo>
                <a:lnTo>
                  <a:pt x="16182" y="9077"/>
                </a:lnTo>
                <a:lnTo>
                  <a:pt x="16157" y="10050"/>
                </a:lnTo>
                <a:lnTo>
                  <a:pt x="16133" y="10999"/>
                </a:lnTo>
                <a:lnTo>
                  <a:pt x="16157" y="11534"/>
                </a:lnTo>
                <a:lnTo>
                  <a:pt x="16206" y="12045"/>
                </a:lnTo>
                <a:lnTo>
                  <a:pt x="16279" y="12556"/>
                </a:lnTo>
                <a:lnTo>
                  <a:pt x="16328" y="13067"/>
                </a:lnTo>
                <a:lnTo>
                  <a:pt x="16328" y="13627"/>
                </a:lnTo>
                <a:lnTo>
                  <a:pt x="16303" y="14186"/>
                </a:lnTo>
                <a:lnTo>
                  <a:pt x="15281" y="14284"/>
                </a:lnTo>
                <a:lnTo>
                  <a:pt x="14259" y="14332"/>
                </a:lnTo>
                <a:lnTo>
                  <a:pt x="13213" y="14357"/>
                </a:lnTo>
                <a:lnTo>
                  <a:pt x="12191" y="14381"/>
                </a:lnTo>
                <a:lnTo>
                  <a:pt x="11096" y="14405"/>
                </a:lnTo>
                <a:lnTo>
                  <a:pt x="10025" y="14430"/>
                </a:lnTo>
                <a:lnTo>
                  <a:pt x="7860" y="14527"/>
                </a:lnTo>
                <a:lnTo>
                  <a:pt x="6789" y="14551"/>
                </a:lnTo>
                <a:lnTo>
                  <a:pt x="5719" y="14551"/>
                </a:lnTo>
                <a:lnTo>
                  <a:pt x="3602" y="14478"/>
                </a:lnTo>
                <a:lnTo>
                  <a:pt x="2604" y="14478"/>
                </a:lnTo>
                <a:lnTo>
                  <a:pt x="1606" y="14503"/>
                </a:lnTo>
                <a:lnTo>
                  <a:pt x="1047" y="14478"/>
                </a:lnTo>
                <a:lnTo>
                  <a:pt x="779" y="14478"/>
                </a:lnTo>
                <a:lnTo>
                  <a:pt x="633" y="14503"/>
                </a:lnTo>
                <a:lnTo>
                  <a:pt x="512" y="14527"/>
                </a:lnTo>
                <a:lnTo>
                  <a:pt x="463" y="13700"/>
                </a:lnTo>
                <a:lnTo>
                  <a:pt x="439" y="12848"/>
                </a:lnTo>
                <a:lnTo>
                  <a:pt x="439" y="11169"/>
                </a:lnTo>
                <a:lnTo>
                  <a:pt x="463" y="9466"/>
                </a:lnTo>
                <a:lnTo>
                  <a:pt x="487" y="7787"/>
                </a:lnTo>
                <a:lnTo>
                  <a:pt x="487" y="6887"/>
                </a:lnTo>
                <a:lnTo>
                  <a:pt x="463" y="5986"/>
                </a:lnTo>
                <a:lnTo>
                  <a:pt x="439" y="5086"/>
                </a:lnTo>
                <a:lnTo>
                  <a:pt x="463" y="4648"/>
                </a:lnTo>
                <a:lnTo>
                  <a:pt x="463" y="4186"/>
                </a:lnTo>
                <a:lnTo>
                  <a:pt x="804" y="4161"/>
                </a:lnTo>
                <a:lnTo>
                  <a:pt x="1144" y="4186"/>
                </a:lnTo>
                <a:lnTo>
                  <a:pt x="1801" y="4210"/>
                </a:lnTo>
                <a:lnTo>
                  <a:pt x="2288" y="4210"/>
                </a:lnTo>
                <a:lnTo>
                  <a:pt x="2799" y="4186"/>
                </a:lnTo>
                <a:lnTo>
                  <a:pt x="3285" y="4161"/>
                </a:lnTo>
                <a:lnTo>
                  <a:pt x="3796" y="4137"/>
                </a:lnTo>
                <a:close/>
                <a:moveTo>
                  <a:pt x="15671" y="14770"/>
                </a:moveTo>
                <a:lnTo>
                  <a:pt x="15500" y="14965"/>
                </a:lnTo>
                <a:lnTo>
                  <a:pt x="15403" y="15062"/>
                </a:lnTo>
                <a:lnTo>
                  <a:pt x="15354" y="15184"/>
                </a:lnTo>
                <a:lnTo>
                  <a:pt x="15087" y="15184"/>
                </a:lnTo>
                <a:lnTo>
                  <a:pt x="15184" y="14989"/>
                </a:lnTo>
                <a:lnTo>
                  <a:pt x="15208" y="14892"/>
                </a:lnTo>
                <a:lnTo>
                  <a:pt x="15233" y="14770"/>
                </a:lnTo>
                <a:close/>
                <a:moveTo>
                  <a:pt x="15038" y="14795"/>
                </a:moveTo>
                <a:lnTo>
                  <a:pt x="14965" y="14868"/>
                </a:lnTo>
                <a:lnTo>
                  <a:pt x="14868" y="15014"/>
                </a:lnTo>
                <a:lnTo>
                  <a:pt x="14770" y="15184"/>
                </a:lnTo>
                <a:lnTo>
                  <a:pt x="14405" y="15208"/>
                </a:lnTo>
                <a:lnTo>
                  <a:pt x="14527" y="15014"/>
                </a:lnTo>
                <a:lnTo>
                  <a:pt x="14649" y="14795"/>
                </a:lnTo>
                <a:close/>
                <a:moveTo>
                  <a:pt x="10877" y="14843"/>
                </a:moveTo>
                <a:lnTo>
                  <a:pt x="10755" y="15014"/>
                </a:lnTo>
                <a:lnTo>
                  <a:pt x="10634" y="15233"/>
                </a:lnTo>
                <a:lnTo>
                  <a:pt x="10220" y="15233"/>
                </a:lnTo>
                <a:lnTo>
                  <a:pt x="10293" y="15038"/>
                </a:lnTo>
                <a:lnTo>
                  <a:pt x="10342" y="14868"/>
                </a:lnTo>
                <a:lnTo>
                  <a:pt x="10877" y="14843"/>
                </a:lnTo>
                <a:close/>
                <a:moveTo>
                  <a:pt x="11753" y="14819"/>
                </a:moveTo>
                <a:lnTo>
                  <a:pt x="11729" y="14868"/>
                </a:lnTo>
                <a:lnTo>
                  <a:pt x="11607" y="15038"/>
                </a:lnTo>
                <a:lnTo>
                  <a:pt x="11485" y="15233"/>
                </a:lnTo>
                <a:lnTo>
                  <a:pt x="11072" y="15233"/>
                </a:lnTo>
                <a:lnTo>
                  <a:pt x="11169" y="15038"/>
                </a:lnTo>
                <a:lnTo>
                  <a:pt x="11291" y="14843"/>
                </a:lnTo>
                <a:lnTo>
                  <a:pt x="11753" y="14819"/>
                </a:lnTo>
                <a:close/>
                <a:moveTo>
                  <a:pt x="12532" y="14819"/>
                </a:moveTo>
                <a:lnTo>
                  <a:pt x="12507" y="14868"/>
                </a:lnTo>
                <a:lnTo>
                  <a:pt x="12313" y="15233"/>
                </a:lnTo>
                <a:lnTo>
                  <a:pt x="11899" y="15233"/>
                </a:lnTo>
                <a:lnTo>
                  <a:pt x="12021" y="15014"/>
                </a:lnTo>
                <a:lnTo>
                  <a:pt x="12069" y="14916"/>
                </a:lnTo>
                <a:lnTo>
                  <a:pt x="12094" y="14819"/>
                </a:lnTo>
                <a:close/>
                <a:moveTo>
                  <a:pt x="13529" y="14819"/>
                </a:moveTo>
                <a:lnTo>
                  <a:pt x="13481" y="14868"/>
                </a:lnTo>
                <a:lnTo>
                  <a:pt x="13237" y="15233"/>
                </a:lnTo>
                <a:lnTo>
                  <a:pt x="12678" y="15233"/>
                </a:lnTo>
                <a:lnTo>
                  <a:pt x="12775" y="15014"/>
                </a:lnTo>
                <a:lnTo>
                  <a:pt x="12897" y="14819"/>
                </a:lnTo>
                <a:close/>
                <a:moveTo>
                  <a:pt x="14357" y="14795"/>
                </a:moveTo>
                <a:lnTo>
                  <a:pt x="14186" y="15014"/>
                </a:lnTo>
                <a:lnTo>
                  <a:pt x="14016" y="15208"/>
                </a:lnTo>
                <a:lnTo>
                  <a:pt x="13627" y="15233"/>
                </a:lnTo>
                <a:lnTo>
                  <a:pt x="13724" y="15062"/>
                </a:lnTo>
                <a:lnTo>
                  <a:pt x="13846" y="14868"/>
                </a:lnTo>
                <a:lnTo>
                  <a:pt x="13870" y="14819"/>
                </a:lnTo>
                <a:lnTo>
                  <a:pt x="14357" y="14795"/>
                </a:lnTo>
                <a:close/>
                <a:moveTo>
                  <a:pt x="10025" y="14868"/>
                </a:moveTo>
                <a:lnTo>
                  <a:pt x="9952" y="14989"/>
                </a:lnTo>
                <a:lnTo>
                  <a:pt x="9831" y="15233"/>
                </a:lnTo>
                <a:lnTo>
                  <a:pt x="9320" y="15257"/>
                </a:lnTo>
                <a:lnTo>
                  <a:pt x="9417" y="15087"/>
                </a:lnTo>
                <a:lnTo>
                  <a:pt x="9514" y="14892"/>
                </a:lnTo>
                <a:lnTo>
                  <a:pt x="10025" y="14868"/>
                </a:lnTo>
                <a:close/>
                <a:moveTo>
                  <a:pt x="9101" y="14916"/>
                </a:moveTo>
                <a:lnTo>
                  <a:pt x="9052" y="14989"/>
                </a:lnTo>
                <a:lnTo>
                  <a:pt x="8955" y="15111"/>
                </a:lnTo>
                <a:lnTo>
                  <a:pt x="8858" y="15281"/>
                </a:lnTo>
                <a:lnTo>
                  <a:pt x="8663" y="15281"/>
                </a:lnTo>
                <a:lnTo>
                  <a:pt x="8663" y="15257"/>
                </a:lnTo>
                <a:lnTo>
                  <a:pt x="8809" y="14916"/>
                </a:lnTo>
                <a:close/>
                <a:moveTo>
                  <a:pt x="8468" y="14941"/>
                </a:moveTo>
                <a:lnTo>
                  <a:pt x="8395" y="15038"/>
                </a:lnTo>
                <a:lnTo>
                  <a:pt x="8225" y="15281"/>
                </a:lnTo>
                <a:lnTo>
                  <a:pt x="7738" y="15306"/>
                </a:lnTo>
                <a:lnTo>
                  <a:pt x="7763" y="15281"/>
                </a:lnTo>
                <a:lnTo>
                  <a:pt x="7836" y="15135"/>
                </a:lnTo>
                <a:lnTo>
                  <a:pt x="7909" y="14965"/>
                </a:lnTo>
                <a:lnTo>
                  <a:pt x="8468" y="14941"/>
                </a:lnTo>
                <a:close/>
                <a:moveTo>
                  <a:pt x="16303" y="14746"/>
                </a:moveTo>
                <a:lnTo>
                  <a:pt x="16303" y="15014"/>
                </a:lnTo>
                <a:lnTo>
                  <a:pt x="16303" y="15306"/>
                </a:lnTo>
                <a:lnTo>
                  <a:pt x="16182" y="15257"/>
                </a:lnTo>
                <a:lnTo>
                  <a:pt x="16084" y="15233"/>
                </a:lnTo>
                <a:lnTo>
                  <a:pt x="15841" y="15208"/>
                </a:lnTo>
                <a:lnTo>
                  <a:pt x="15987" y="14989"/>
                </a:lnTo>
                <a:lnTo>
                  <a:pt x="16157" y="14746"/>
                </a:lnTo>
                <a:close/>
                <a:moveTo>
                  <a:pt x="7617" y="14965"/>
                </a:moveTo>
                <a:lnTo>
                  <a:pt x="7471" y="15160"/>
                </a:lnTo>
                <a:lnTo>
                  <a:pt x="7349" y="15330"/>
                </a:lnTo>
                <a:lnTo>
                  <a:pt x="6911" y="15330"/>
                </a:lnTo>
                <a:lnTo>
                  <a:pt x="6984" y="15160"/>
                </a:lnTo>
                <a:lnTo>
                  <a:pt x="7057" y="14965"/>
                </a:lnTo>
                <a:close/>
                <a:moveTo>
                  <a:pt x="6716" y="14965"/>
                </a:moveTo>
                <a:lnTo>
                  <a:pt x="6570" y="15160"/>
                </a:lnTo>
                <a:lnTo>
                  <a:pt x="6449" y="15354"/>
                </a:lnTo>
                <a:lnTo>
                  <a:pt x="5889" y="15379"/>
                </a:lnTo>
                <a:lnTo>
                  <a:pt x="5889" y="15379"/>
                </a:lnTo>
                <a:lnTo>
                  <a:pt x="6011" y="15257"/>
                </a:lnTo>
                <a:lnTo>
                  <a:pt x="6132" y="15135"/>
                </a:lnTo>
                <a:lnTo>
                  <a:pt x="6254" y="15038"/>
                </a:lnTo>
                <a:lnTo>
                  <a:pt x="6376" y="14965"/>
                </a:lnTo>
                <a:close/>
                <a:moveTo>
                  <a:pt x="5256" y="14941"/>
                </a:moveTo>
                <a:lnTo>
                  <a:pt x="5865" y="14965"/>
                </a:lnTo>
                <a:lnTo>
                  <a:pt x="5792" y="15038"/>
                </a:lnTo>
                <a:lnTo>
                  <a:pt x="5646" y="15184"/>
                </a:lnTo>
                <a:lnTo>
                  <a:pt x="5500" y="15379"/>
                </a:lnTo>
                <a:lnTo>
                  <a:pt x="4672" y="15379"/>
                </a:lnTo>
                <a:lnTo>
                  <a:pt x="4867" y="15233"/>
                </a:lnTo>
                <a:lnTo>
                  <a:pt x="5062" y="15135"/>
                </a:lnTo>
                <a:lnTo>
                  <a:pt x="5183" y="15038"/>
                </a:lnTo>
                <a:lnTo>
                  <a:pt x="5232" y="14989"/>
                </a:lnTo>
                <a:lnTo>
                  <a:pt x="5256" y="14941"/>
                </a:lnTo>
                <a:close/>
                <a:moveTo>
                  <a:pt x="4113" y="14916"/>
                </a:moveTo>
                <a:lnTo>
                  <a:pt x="4745" y="14941"/>
                </a:lnTo>
                <a:lnTo>
                  <a:pt x="4624" y="15038"/>
                </a:lnTo>
                <a:lnTo>
                  <a:pt x="4453" y="15184"/>
                </a:lnTo>
                <a:lnTo>
                  <a:pt x="4307" y="15354"/>
                </a:lnTo>
                <a:lnTo>
                  <a:pt x="4283" y="15403"/>
                </a:lnTo>
                <a:lnTo>
                  <a:pt x="3626" y="15403"/>
                </a:lnTo>
                <a:lnTo>
                  <a:pt x="3650" y="15354"/>
                </a:lnTo>
                <a:lnTo>
                  <a:pt x="3894" y="15087"/>
                </a:lnTo>
                <a:lnTo>
                  <a:pt x="4113" y="14916"/>
                </a:lnTo>
                <a:close/>
                <a:moveTo>
                  <a:pt x="1874" y="14892"/>
                </a:moveTo>
                <a:lnTo>
                  <a:pt x="1801" y="14965"/>
                </a:lnTo>
                <a:lnTo>
                  <a:pt x="1631" y="15184"/>
                </a:lnTo>
                <a:lnTo>
                  <a:pt x="1558" y="15281"/>
                </a:lnTo>
                <a:lnTo>
                  <a:pt x="1509" y="15427"/>
                </a:lnTo>
                <a:lnTo>
                  <a:pt x="1217" y="15427"/>
                </a:lnTo>
                <a:lnTo>
                  <a:pt x="1266" y="15354"/>
                </a:lnTo>
                <a:lnTo>
                  <a:pt x="1436" y="15208"/>
                </a:lnTo>
                <a:lnTo>
                  <a:pt x="1509" y="15160"/>
                </a:lnTo>
                <a:lnTo>
                  <a:pt x="1558" y="15135"/>
                </a:lnTo>
                <a:lnTo>
                  <a:pt x="1606" y="15087"/>
                </a:lnTo>
                <a:lnTo>
                  <a:pt x="1631" y="15038"/>
                </a:lnTo>
                <a:lnTo>
                  <a:pt x="1631" y="14965"/>
                </a:lnTo>
                <a:lnTo>
                  <a:pt x="1631" y="14892"/>
                </a:lnTo>
                <a:close/>
                <a:moveTo>
                  <a:pt x="2750" y="14892"/>
                </a:moveTo>
                <a:lnTo>
                  <a:pt x="2726" y="14916"/>
                </a:lnTo>
                <a:lnTo>
                  <a:pt x="2628" y="15087"/>
                </a:lnTo>
                <a:lnTo>
                  <a:pt x="2555" y="15233"/>
                </a:lnTo>
                <a:lnTo>
                  <a:pt x="2531" y="15330"/>
                </a:lnTo>
                <a:lnTo>
                  <a:pt x="2531" y="15427"/>
                </a:lnTo>
                <a:lnTo>
                  <a:pt x="1898" y="15427"/>
                </a:lnTo>
                <a:lnTo>
                  <a:pt x="2093" y="15233"/>
                </a:lnTo>
                <a:lnTo>
                  <a:pt x="2190" y="15135"/>
                </a:lnTo>
                <a:lnTo>
                  <a:pt x="2312" y="15038"/>
                </a:lnTo>
                <a:lnTo>
                  <a:pt x="2409" y="14989"/>
                </a:lnTo>
                <a:lnTo>
                  <a:pt x="2482" y="14892"/>
                </a:lnTo>
                <a:close/>
                <a:moveTo>
                  <a:pt x="3553" y="14892"/>
                </a:moveTo>
                <a:lnTo>
                  <a:pt x="3431" y="15062"/>
                </a:lnTo>
                <a:lnTo>
                  <a:pt x="3310" y="15208"/>
                </a:lnTo>
                <a:lnTo>
                  <a:pt x="3261" y="15306"/>
                </a:lnTo>
                <a:lnTo>
                  <a:pt x="3188" y="15403"/>
                </a:lnTo>
                <a:lnTo>
                  <a:pt x="2920" y="15427"/>
                </a:lnTo>
                <a:lnTo>
                  <a:pt x="2823" y="15427"/>
                </a:lnTo>
                <a:lnTo>
                  <a:pt x="2969" y="15233"/>
                </a:lnTo>
                <a:lnTo>
                  <a:pt x="3066" y="15111"/>
                </a:lnTo>
                <a:lnTo>
                  <a:pt x="3164" y="14989"/>
                </a:lnTo>
                <a:lnTo>
                  <a:pt x="3285" y="14892"/>
                </a:lnTo>
                <a:close/>
                <a:moveTo>
                  <a:pt x="877" y="14868"/>
                </a:moveTo>
                <a:lnTo>
                  <a:pt x="1193" y="14892"/>
                </a:lnTo>
                <a:lnTo>
                  <a:pt x="1023" y="15038"/>
                </a:lnTo>
                <a:lnTo>
                  <a:pt x="877" y="15233"/>
                </a:lnTo>
                <a:lnTo>
                  <a:pt x="804" y="15330"/>
                </a:lnTo>
                <a:lnTo>
                  <a:pt x="755" y="15452"/>
                </a:lnTo>
                <a:lnTo>
                  <a:pt x="585" y="15452"/>
                </a:lnTo>
                <a:lnTo>
                  <a:pt x="536" y="14868"/>
                </a:lnTo>
                <a:close/>
                <a:moveTo>
                  <a:pt x="13894" y="1"/>
                </a:moveTo>
                <a:lnTo>
                  <a:pt x="13724" y="49"/>
                </a:lnTo>
                <a:lnTo>
                  <a:pt x="13578" y="122"/>
                </a:lnTo>
                <a:lnTo>
                  <a:pt x="13456" y="220"/>
                </a:lnTo>
                <a:lnTo>
                  <a:pt x="13335" y="341"/>
                </a:lnTo>
                <a:lnTo>
                  <a:pt x="13262" y="463"/>
                </a:lnTo>
                <a:lnTo>
                  <a:pt x="13189" y="609"/>
                </a:lnTo>
                <a:lnTo>
                  <a:pt x="13116" y="779"/>
                </a:lnTo>
                <a:lnTo>
                  <a:pt x="13067" y="925"/>
                </a:lnTo>
                <a:lnTo>
                  <a:pt x="11996" y="925"/>
                </a:lnTo>
                <a:lnTo>
                  <a:pt x="10901" y="950"/>
                </a:lnTo>
                <a:lnTo>
                  <a:pt x="9831" y="974"/>
                </a:lnTo>
                <a:lnTo>
                  <a:pt x="8736" y="974"/>
                </a:lnTo>
                <a:lnTo>
                  <a:pt x="7641" y="998"/>
                </a:lnTo>
                <a:lnTo>
                  <a:pt x="6108" y="974"/>
                </a:lnTo>
                <a:lnTo>
                  <a:pt x="4599" y="950"/>
                </a:lnTo>
                <a:lnTo>
                  <a:pt x="4648" y="852"/>
                </a:lnTo>
                <a:lnTo>
                  <a:pt x="4624" y="731"/>
                </a:lnTo>
                <a:lnTo>
                  <a:pt x="4599" y="609"/>
                </a:lnTo>
                <a:lnTo>
                  <a:pt x="4526" y="487"/>
                </a:lnTo>
                <a:lnTo>
                  <a:pt x="4429" y="366"/>
                </a:lnTo>
                <a:lnTo>
                  <a:pt x="4332" y="293"/>
                </a:lnTo>
                <a:lnTo>
                  <a:pt x="4210" y="220"/>
                </a:lnTo>
                <a:lnTo>
                  <a:pt x="4088" y="171"/>
                </a:lnTo>
                <a:lnTo>
                  <a:pt x="3894" y="147"/>
                </a:lnTo>
                <a:lnTo>
                  <a:pt x="3723" y="147"/>
                </a:lnTo>
                <a:lnTo>
                  <a:pt x="3553" y="220"/>
                </a:lnTo>
                <a:lnTo>
                  <a:pt x="3407" y="317"/>
                </a:lnTo>
                <a:lnTo>
                  <a:pt x="3285" y="439"/>
                </a:lnTo>
                <a:lnTo>
                  <a:pt x="3188" y="585"/>
                </a:lnTo>
                <a:lnTo>
                  <a:pt x="3115" y="755"/>
                </a:lnTo>
                <a:lnTo>
                  <a:pt x="3042" y="925"/>
                </a:lnTo>
                <a:lnTo>
                  <a:pt x="3042" y="998"/>
                </a:lnTo>
                <a:lnTo>
                  <a:pt x="1242" y="1047"/>
                </a:lnTo>
                <a:lnTo>
                  <a:pt x="828" y="1023"/>
                </a:lnTo>
                <a:lnTo>
                  <a:pt x="633" y="1023"/>
                </a:lnTo>
                <a:lnTo>
                  <a:pt x="439" y="1047"/>
                </a:lnTo>
                <a:lnTo>
                  <a:pt x="390" y="1023"/>
                </a:lnTo>
                <a:lnTo>
                  <a:pt x="317" y="1023"/>
                </a:lnTo>
                <a:lnTo>
                  <a:pt x="268" y="1071"/>
                </a:lnTo>
                <a:lnTo>
                  <a:pt x="244" y="1144"/>
                </a:lnTo>
                <a:lnTo>
                  <a:pt x="268" y="1850"/>
                </a:lnTo>
                <a:lnTo>
                  <a:pt x="268" y="2215"/>
                </a:lnTo>
                <a:lnTo>
                  <a:pt x="268" y="2555"/>
                </a:lnTo>
                <a:lnTo>
                  <a:pt x="171" y="3358"/>
                </a:lnTo>
                <a:lnTo>
                  <a:pt x="74" y="4137"/>
                </a:lnTo>
                <a:lnTo>
                  <a:pt x="49" y="4624"/>
                </a:lnTo>
                <a:lnTo>
                  <a:pt x="25" y="5086"/>
                </a:lnTo>
                <a:lnTo>
                  <a:pt x="25" y="6059"/>
                </a:lnTo>
                <a:lnTo>
                  <a:pt x="49" y="7008"/>
                </a:lnTo>
                <a:lnTo>
                  <a:pt x="74" y="7982"/>
                </a:lnTo>
                <a:lnTo>
                  <a:pt x="25" y="9879"/>
                </a:lnTo>
                <a:lnTo>
                  <a:pt x="1" y="11802"/>
                </a:lnTo>
                <a:lnTo>
                  <a:pt x="1" y="12751"/>
                </a:lnTo>
                <a:lnTo>
                  <a:pt x="1" y="13700"/>
                </a:lnTo>
                <a:lnTo>
                  <a:pt x="49" y="14673"/>
                </a:lnTo>
                <a:lnTo>
                  <a:pt x="122" y="15622"/>
                </a:lnTo>
                <a:lnTo>
                  <a:pt x="122" y="15671"/>
                </a:lnTo>
                <a:lnTo>
                  <a:pt x="147" y="15719"/>
                </a:lnTo>
                <a:lnTo>
                  <a:pt x="171" y="15792"/>
                </a:lnTo>
                <a:lnTo>
                  <a:pt x="195" y="15841"/>
                </a:lnTo>
                <a:lnTo>
                  <a:pt x="244" y="15865"/>
                </a:lnTo>
                <a:lnTo>
                  <a:pt x="293" y="15890"/>
                </a:lnTo>
                <a:lnTo>
                  <a:pt x="560" y="15938"/>
                </a:lnTo>
                <a:lnTo>
                  <a:pt x="828" y="15963"/>
                </a:lnTo>
                <a:lnTo>
                  <a:pt x="1339" y="15987"/>
                </a:lnTo>
                <a:lnTo>
                  <a:pt x="1850" y="15987"/>
                </a:lnTo>
                <a:lnTo>
                  <a:pt x="2385" y="15963"/>
                </a:lnTo>
                <a:lnTo>
                  <a:pt x="3577" y="15938"/>
                </a:lnTo>
                <a:lnTo>
                  <a:pt x="4770" y="15938"/>
                </a:lnTo>
                <a:lnTo>
                  <a:pt x="5938" y="15914"/>
                </a:lnTo>
                <a:lnTo>
                  <a:pt x="7130" y="15890"/>
                </a:lnTo>
                <a:lnTo>
                  <a:pt x="9466" y="15817"/>
                </a:lnTo>
                <a:lnTo>
                  <a:pt x="10536" y="15792"/>
                </a:lnTo>
                <a:lnTo>
                  <a:pt x="11607" y="15792"/>
                </a:lnTo>
                <a:lnTo>
                  <a:pt x="12678" y="15817"/>
                </a:lnTo>
                <a:lnTo>
                  <a:pt x="13748" y="15792"/>
                </a:lnTo>
                <a:lnTo>
                  <a:pt x="15038" y="15744"/>
                </a:lnTo>
                <a:lnTo>
                  <a:pt x="15646" y="15744"/>
                </a:lnTo>
                <a:lnTo>
                  <a:pt x="15914" y="15768"/>
                </a:lnTo>
                <a:lnTo>
                  <a:pt x="16011" y="15792"/>
                </a:lnTo>
                <a:lnTo>
                  <a:pt x="16060" y="15792"/>
                </a:lnTo>
                <a:lnTo>
                  <a:pt x="16084" y="15817"/>
                </a:lnTo>
                <a:lnTo>
                  <a:pt x="16157" y="15841"/>
                </a:lnTo>
                <a:lnTo>
                  <a:pt x="16279" y="15841"/>
                </a:lnTo>
                <a:lnTo>
                  <a:pt x="16328" y="15865"/>
                </a:lnTo>
                <a:lnTo>
                  <a:pt x="16401" y="15890"/>
                </a:lnTo>
                <a:lnTo>
                  <a:pt x="16474" y="15865"/>
                </a:lnTo>
                <a:lnTo>
                  <a:pt x="16547" y="15817"/>
                </a:lnTo>
                <a:lnTo>
                  <a:pt x="16595" y="15744"/>
                </a:lnTo>
                <a:lnTo>
                  <a:pt x="16620" y="15671"/>
                </a:lnTo>
                <a:lnTo>
                  <a:pt x="16668" y="15476"/>
                </a:lnTo>
                <a:lnTo>
                  <a:pt x="16693" y="15111"/>
                </a:lnTo>
                <a:lnTo>
                  <a:pt x="16717" y="14454"/>
                </a:lnTo>
                <a:lnTo>
                  <a:pt x="16741" y="13773"/>
                </a:lnTo>
                <a:lnTo>
                  <a:pt x="16717" y="13262"/>
                </a:lnTo>
                <a:lnTo>
                  <a:pt x="16693" y="12775"/>
                </a:lnTo>
                <a:lnTo>
                  <a:pt x="16571" y="11777"/>
                </a:lnTo>
                <a:lnTo>
                  <a:pt x="16547" y="11193"/>
                </a:lnTo>
                <a:lnTo>
                  <a:pt x="16547" y="10634"/>
                </a:lnTo>
                <a:lnTo>
                  <a:pt x="16595" y="9466"/>
                </a:lnTo>
                <a:lnTo>
                  <a:pt x="16644" y="8420"/>
                </a:lnTo>
                <a:lnTo>
                  <a:pt x="16668" y="7373"/>
                </a:lnTo>
                <a:lnTo>
                  <a:pt x="16693" y="6327"/>
                </a:lnTo>
                <a:lnTo>
                  <a:pt x="16717" y="5281"/>
                </a:lnTo>
                <a:lnTo>
                  <a:pt x="16766" y="4283"/>
                </a:lnTo>
                <a:lnTo>
                  <a:pt x="16741" y="3285"/>
                </a:lnTo>
                <a:lnTo>
                  <a:pt x="16693" y="2312"/>
                </a:lnTo>
                <a:lnTo>
                  <a:pt x="16595" y="1314"/>
                </a:lnTo>
                <a:lnTo>
                  <a:pt x="16644" y="1266"/>
                </a:lnTo>
                <a:lnTo>
                  <a:pt x="16668" y="1193"/>
                </a:lnTo>
                <a:lnTo>
                  <a:pt x="16668" y="1120"/>
                </a:lnTo>
                <a:lnTo>
                  <a:pt x="16668" y="1047"/>
                </a:lnTo>
                <a:lnTo>
                  <a:pt x="16620" y="998"/>
                </a:lnTo>
                <a:lnTo>
                  <a:pt x="16571" y="950"/>
                </a:lnTo>
                <a:lnTo>
                  <a:pt x="16522" y="901"/>
                </a:lnTo>
                <a:lnTo>
                  <a:pt x="16425" y="901"/>
                </a:lnTo>
                <a:lnTo>
                  <a:pt x="14916" y="925"/>
                </a:lnTo>
                <a:lnTo>
                  <a:pt x="14965" y="877"/>
                </a:lnTo>
                <a:lnTo>
                  <a:pt x="14989" y="755"/>
                </a:lnTo>
                <a:lnTo>
                  <a:pt x="14989" y="658"/>
                </a:lnTo>
                <a:lnTo>
                  <a:pt x="14989" y="560"/>
                </a:lnTo>
                <a:lnTo>
                  <a:pt x="14941" y="463"/>
                </a:lnTo>
                <a:lnTo>
                  <a:pt x="14892" y="366"/>
                </a:lnTo>
                <a:lnTo>
                  <a:pt x="14843" y="293"/>
                </a:lnTo>
                <a:lnTo>
                  <a:pt x="14673" y="171"/>
                </a:lnTo>
                <a:lnTo>
                  <a:pt x="14503" y="74"/>
                </a:lnTo>
                <a:lnTo>
                  <a:pt x="14284" y="25"/>
                </a:lnTo>
                <a:lnTo>
                  <a:pt x="14089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2" name="Google Shape;942;p38"/>
          <p:cNvSpPr/>
          <p:nvPr/>
        </p:nvSpPr>
        <p:spPr>
          <a:xfrm>
            <a:off x="5571185" y="326205"/>
            <a:ext cx="355778" cy="363230"/>
          </a:xfrm>
          <a:custGeom>
            <a:avLst/>
            <a:gdLst/>
            <a:ahLst/>
            <a:cxnLst/>
            <a:rect l="l" t="t" r="r" b="b"/>
            <a:pathLst>
              <a:path w="16279" h="16620" extrusionOk="0">
                <a:moveTo>
                  <a:pt x="8882" y="438"/>
                </a:moveTo>
                <a:lnTo>
                  <a:pt x="9368" y="536"/>
                </a:lnTo>
                <a:lnTo>
                  <a:pt x="9295" y="657"/>
                </a:lnTo>
                <a:lnTo>
                  <a:pt x="9222" y="803"/>
                </a:lnTo>
                <a:lnTo>
                  <a:pt x="9174" y="974"/>
                </a:lnTo>
                <a:lnTo>
                  <a:pt x="9149" y="1120"/>
                </a:lnTo>
                <a:lnTo>
                  <a:pt x="8882" y="1095"/>
                </a:lnTo>
                <a:lnTo>
                  <a:pt x="8906" y="803"/>
                </a:lnTo>
                <a:lnTo>
                  <a:pt x="8906" y="633"/>
                </a:lnTo>
                <a:lnTo>
                  <a:pt x="8882" y="438"/>
                </a:lnTo>
                <a:close/>
                <a:moveTo>
                  <a:pt x="8590" y="414"/>
                </a:moveTo>
                <a:lnTo>
                  <a:pt x="8541" y="803"/>
                </a:lnTo>
                <a:lnTo>
                  <a:pt x="8517" y="1095"/>
                </a:lnTo>
                <a:lnTo>
                  <a:pt x="8322" y="1120"/>
                </a:lnTo>
                <a:lnTo>
                  <a:pt x="8127" y="1193"/>
                </a:lnTo>
                <a:lnTo>
                  <a:pt x="8127" y="925"/>
                </a:lnTo>
                <a:lnTo>
                  <a:pt x="8127" y="682"/>
                </a:lnTo>
                <a:lnTo>
                  <a:pt x="8152" y="560"/>
                </a:lnTo>
                <a:lnTo>
                  <a:pt x="8152" y="414"/>
                </a:lnTo>
                <a:close/>
                <a:moveTo>
                  <a:pt x="9636" y="609"/>
                </a:moveTo>
                <a:lnTo>
                  <a:pt x="10147" y="755"/>
                </a:lnTo>
                <a:lnTo>
                  <a:pt x="10074" y="876"/>
                </a:lnTo>
                <a:lnTo>
                  <a:pt x="9977" y="1047"/>
                </a:lnTo>
                <a:lnTo>
                  <a:pt x="9879" y="1241"/>
                </a:lnTo>
                <a:lnTo>
                  <a:pt x="9490" y="1168"/>
                </a:lnTo>
                <a:lnTo>
                  <a:pt x="9636" y="609"/>
                </a:lnTo>
                <a:close/>
                <a:moveTo>
                  <a:pt x="7592" y="487"/>
                </a:moveTo>
                <a:lnTo>
                  <a:pt x="7714" y="511"/>
                </a:lnTo>
                <a:lnTo>
                  <a:pt x="7860" y="560"/>
                </a:lnTo>
                <a:lnTo>
                  <a:pt x="7884" y="560"/>
                </a:lnTo>
                <a:lnTo>
                  <a:pt x="7860" y="706"/>
                </a:lnTo>
                <a:lnTo>
                  <a:pt x="7811" y="974"/>
                </a:lnTo>
                <a:lnTo>
                  <a:pt x="7811" y="1120"/>
                </a:lnTo>
                <a:lnTo>
                  <a:pt x="7860" y="1266"/>
                </a:lnTo>
                <a:lnTo>
                  <a:pt x="7884" y="1290"/>
                </a:lnTo>
                <a:lnTo>
                  <a:pt x="7543" y="1290"/>
                </a:lnTo>
                <a:lnTo>
                  <a:pt x="7519" y="1193"/>
                </a:lnTo>
                <a:lnTo>
                  <a:pt x="7519" y="1120"/>
                </a:lnTo>
                <a:lnTo>
                  <a:pt x="7470" y="925"/>
                </a:lnTo>
                <a:lnTo>
                  <a:pt x="7446" y="706"/>
                </a:lnTo>
                <a:lnTo>
                  <a:pt x="7446" y="487"/>
                </a:lnTo>
                <a:close/>
                <a:moveTo>
                  <a:pt x="7251" y="511"/>
                </a:moveTo>
                <a:lnTo>
                  <a:pt x="7203" y="657"/>
                </a:lnTo>
                <a:lnTo>
                  <a:pt x="7203" y="828"/>
                </a:lnTo>
                <a:lnTo>
                  <a:pt x="7227" y="1071"/>
                </a:lnTo>
                <a:lnTo>
                  <a:pt x="7227" y="1193"/>
                </a:lnTo>
                <a:lnTo>
                  <a:pt x="7276" y="1314"/>
                </a:lnTo>
                <a:lnTo>
                  <a:pt x="7057" y="1339"/>
                </a:lnTo>
                <a:lnTo>
                  <a:pt x="6886" y="1363"/>
                </a:lnTo>
                <a:lnTo>
                  <a:pt x="6862" y="1314"/>
                </a:lnTo>
                <a:lnTo>
                  <a:pt x="6740" y="1071"/>
                </a:lnTo>
                <a:lnTo>
                  <a:pt x="6643" y="828"/>
                </a:lnTo>
                <a:lnTo>
                  <a:pt x="6570" y="657"/>
                </a:lnTo>
                <a:lnTo>
                  <a:pt x="6740" y="609"/>
                </a:lnTo>
                <a:lnTo>
                  <a:pt x="6959" y="560"/>
                </a:lnTo>
                <a:lnTo>
                  <a:pt x="7251" y="511"/>
                </a:lnTo>
                <a:close/>
                <a:moveTo>
                  <a:pt x="10536" y="901"/>
                </a:moveTo>
                <a:lnTo>
                  <a:pt x="10634" y="925"/>
                </a:lnTo>
                <a:lnTo>
                  <a:pt x="10877" y="1022"/>
                </a:lnTo>
                <a:lnTo>
                  <a:pt x="10755" y="1217"/>
                </a:lnTo>
                <a:lnTo>
                  <a:pt x="10585" y="1387"/>
                </a:lnTo>
                <a:lnTo>
                  <a:pt x="10269" y="1314"/>
                </a:lnTo>
                <a:lnTo>
                  <a:pt x="10415" y="1120"/>
                </a:lnTo>
                <a:lnTo>
                  <a:pt x="10536" y="901"/>
                </a:lnTo>
                <a:close/>
                <a:moveTo>
                  <a:pt x="6351" y="706"/>
                </a:moveTo>
                <a:lnTo>
                  <a:pt x="6375" y="974"/>
                </a:lnTo>
                <a:lnTo>
                  <a:pt x="6448" y="1193"/>
                </a:lnTo>
                <a:lnTo>
                  <a:pt x="6546" y="1412"/>
                </a:lnTo>
                <a:lnTo>
                  <a:pt x="5962" y="1557"/>
                </a:lnTo>
                <a:lnTo>
                  <a:pt x="5962" y="1533"/>
                </a:lnTo>
                <a:lnTo>
                  <a:pt x="5889" y="1314"/>
                </a:lnTo>
                <a:lnTo>
                  <a:pt x="5840" y="1095"/>
                </a:lnTo>
                <a:lnTo>
                  <a:pt x="5792" y="876"/>
                </a:lnTo>
                <a:lnTo>
                  <a:pt x="6351" y="706"/>
                </a:lnTo>
                <a:close/>
                <a:moveTo>
                  <a:pt x="11266" y="1168"/>
                </a:moveTo>
                <a:lnTo>
                  <a:pt x="11631" y="1339"/>
                </a:lnTo>
                <a:lnTo>
                  <a:pt x="11510" y="1485"/>
                </a:lnTo>
                <a:lnTo>
                  <a:pt x="11437" y="1582"/>
                </a:lnTo>
                <a:lnTo>
                  <a:pt x="11388" y="1679"/>
                </a:lnTo>
                <a:lnTo>
                  <a:pt x="10974" y="1509"/>
                </a:lnTo>
                <a:lnTo>
                  <a:pt x="11120" y="1363"/>
                </a:lnTo>
                <a:lnTo>
                  <a:pt x="11266" y="1168"/>
                </a:lnTo>
                <a:close/>
                <a:moveTo>
                  <a:pt x="5548" y="974"/>
                </a:moveTo>
                <a:lnTo>
                  <a:pt x="5597" y="1168"/>
                </a:lnTo>
                <a:lnTo>
                  <a:pt x="5621" y="1387"/>
                </a:lnTo>
                <a:lnTo>
                  <a:pt x="5670" y="1509"/>
                </a:lnTo>
                <a:lnTo>
                  <a:pt x="5719" y="1630"/>
                </a:lnTo>
                <a:lnTo>
                  <a:pt x="5743" y="1630"/>
                </a:lnTo>
                <a:lnTo>
                  <a:pt x="5694" y="1655"/>
                </a:lnTo>
                <a:lnTo>
                  <a:pt x="5354" y="1776"/>
                </a:lnTo>
                <a:lnTo>
                  <a:pt x="5013" y="1922"/>
                </a:lnTo>
                <a:lnTo>
                  <a:pt x="4964" y="1874"/>
                </a:lnTo>
                <a:lnTo>
                  <a:pt x="4818" y="1606"/>
                </a:lnTo>
                <a:lnTo>
                  <a:pt x="4745" y="1509"/>
                </a:lnTo>
                <a:lnTo>
                  <a:pt x="4672" y="1387"/>
                </a:lnTo>
                <a:lnTo>
                  <a:pt x="4964" y="1217"/>
                </a:lnTo>
                <a:lnTo>
                  <a:pt x="4989" y="1363"/>
                </a:lnTo>
                <a:lnTo>
                  <a:pt x="5037" y="1509"/>
                </a:lnTo>
                <a:lnTo>
                  <a:pt x="5135" y="1752"/>
                </a:lnTo>
                <a:lnTo>
                  <a:pt x="5159" y="1801"/>
                </a:lnTo>
                <a:lnTo>
                  <a:pt x="5281" y="1801"/>
                </a:lnTo>
                <a:lnTo>
                  <a:pt x="5305" y="1776"/>
                </a:lnTo>
                <a:lnTo>
                  <a:pt x="5329" y="1728"/>
                </a:lnTo>
                <a:lnTo>
                  <a:pt x="5329" y="1679"/>
                </a:lnTo>
                <a:lnTo>
                  <a:pt x="5329" y="1655"/>
                </a:lnTo>
                <a:lnTo>
                  <a:pt x="5281" y="1533"/>
                </a:lnTo>
                <a:lnTo>
                  <a:pt x="5232" y="1387"/>
                </a:lnTo>
                <a:lnTo>
                  <a:pt x="5183" y="1266"/>
                </a:lnTo>
                <a:lnTo>
                  <a:pt x="5135" y="1144"/>
                </a:lnTo>
                <a:lnTo>
                  <a:pt x="5548" y="974"/>
                </a:lnTo>
                <a:close/>
                <a:moveTo>
                  <a:pt x="11899" y="1485"/>
                </a:moveTo>
                <a:lnTo>
                  <a:pt x="12313" y="1703"/>
                </a:lnTo>
                <a:lnTo>
                  <a:pt x="12191" y="1801"/>
                </a:lnTo>
                <a:lnTo>
                  <a:pt x="12094" y="1898"/>
                </a:lnTo>
                <a:lnTo>
                  <a:pt x="12021" y="1995"/>
                </a:lnTo>
                <a:lnTo>
                  <a:pt x="11583" y="1776"/>
                </a:lnTo>
                <a:lnTo>
                  <a:pt x="11680" y="1679"/>
                </a:lnTo>
                <a:lnTo>
                  <a:pt x="11826" y="1533"/>
                </a:lnTo>
                <a:lnTo>
                  <a:pt x="11899" y="1485"/>
                </a:lnTo>
                <a:close/>
                <a:moveTo>
                  <a:pt x="4453" y="1509"/>
                </a:moveTo>
                <a:lnTo>
                  <a:pt x="4526" y="1679"/>
                </a:lnTo>
                <a:lnTo>
                  <a:pt x="4599" y="1849"/>
                </a:lnTo>
                <a:lnTo>
                  <a:pt x="4648" y="1947"/>
                </a:lnTo>
                <a:lnTo>
                  <a:pt x="4721" y="2068"/>
                </a:lnTo>
                <a:lnTo>
                  <a:pt x="4453" y="2214"/>
                </a:lnTo>
                <a:lnTo>
                  <a:pt x="4356" y="2068"/>
                </a:lnTo>
                <a:lnTo>
                  <a:pt x="4259" y="1947"/>
                </a:lnTo>
                <a:lnTo>
                  <a:pt x="4186" y="1825"/>
                </a:lnTo>
                <a:lnTo>
                  <a:pt x="4088" y="1728"/>
                </a:lnTo>
                <a:lnTo>
                  <a:pt x="4453" y="1509"/>
                </a:lnTo>
                <a:close/>
                <a:moveTo>
                  <a:pt x="12580" y="1874"/>
                </a:moveTo>
                <a:lnTo>
                  <a:pt x="12945" y="2117"/>
                </a:lnTo>
                <a:lnTo>
                  <a:pt x="12775" y="2239"/>
                </a:lnTo>
                <a:lnTo>
                  <a:pt x="12702" y="2312"/>
                </a:lnTo>
                <a:lnTo>
                  <a:pt x="12653" y="2385"/>
                </a:lnTo>
                <a:lnTo>
                  <a:pt x="12240" y="2117"/>
                </a:lnTo>
                <a:lnTo>
                  <a:pt x="12337" y="2044"/>
                </a:lnTo>
                <a:lnTo>
                  <a:pt x="12459" y="1971"/>
                </a:lnTo>
                <a:lnTo>
                  <a:pt x="12580" y="1874"/>
                </a:lnTo>
                <a:close/>
                <a:moveTo>
                  <a:pt x="3894" y="1849"/>
                </a:moveTo>
                <a:lnTo>
                  <a:pt x="3942" y="1971"/>
                </a:lnTo>
                <a:lnTo>
                  <a:pt x="4015" y="2093"/>
                </a:lnTo>
                <a:lnTo>
                  <a:pt x="4088" y="2239"/>
                </a:lnTo>
                <a:lnTo>
                  <a:pt x="4186" y="2385"/>
                </a:lnTo>
                <a:lnTo>
                  <a:pt x="3869" y="2579"/>
                </a:lnTo>
                <a:lnTo>
                  <a:pt x="3748" y="2458"/>
                </a:lnTo>
                <a:lnTo>
                  <a:pt x="3626" y="2312"/>
                </a:lnTo>
                <a:lnTo>
                  <a:pt x="3553" y="2239"/>
                </a:lnTo>
                <a:lnTo>
                  <a:pt x="3480" y="2190"/>
                </a:lnTo>
                <a:lnTo>
                  <a:pt x="3407" y="2190"/>
                </a:lnTo>
                <a:lnTo>
                  <a:pt x="3894" y="1849"/>
                </a:lnTo>
                <a:close/>
                <a:moveTo>
                  <a:pt x="3334" y="2239"/>
                </a:moveTo>
                <a:lnTo>
                  <a:pt x="3310" y="2287"/>
                </a:lnTo>
                <a:lnTo>
                  <a:pt x="3310" y="2385"/>
                </a:lnTo>
                <a:lnTo>
                  <a:pt x="3358" y="2482"/>
                </a:lnTo>
                <a:lnTo>
                  <a:pt x="3480" y="2652"/>
                </a:lnTo>
                <a:lnTo>
                  <a:pt x="3577" y="2798"/>
                </a:lnTo>
                <a:lnTo>
                  <a:pt x="3383" y="2944"/>
                </a:lnTo>
                <a:lnTo>
                  <a:pt x="3139" y="2725"/>
                </a:lnTo>
                <a:lnTo>
                  <a:pt x="3018" y="2652"/>
                </a:lnTo>
                <a:lnTo>
                  <a:pt x="2896" y="2579"/>
                </a:lnTo>
                <a:lnTo>
                  <a:pt x="3334" y="2239"/>
                </a:lnTo>
                <a:close/>
                <a:moveTo>
                  <a:pt x="13213" y="2312"/>
                </a:moveTo>
                <a:lnTo>
                  <a:pt x="13602" y="2628"/>
                </a:lnTo>
                <a:lnTo>
                  <a:pt x="13505" y="2725"/>
                </a:lnTo>
                <a:lnTo>
                  <a:pt x="13408" y="2847"/>
                </a:lnTo>
                <a:lnTo>
                  <a:pt x="13310" y="2993"/>
                </a:lnTo>
                <a:lnTo>
                  <a:pt x="13091" y="2774"/>
                </a:lnTo>
                <a:lnTo>
                  <a:pt x="12872" y="2555"/>
                </a:lnTo>
                <a:lnTo>
                  <a:pt x="13164" y="2360"/>
                </a:lnTo>
                <a:lnTo>
                  <a:pt x="13189" y="2336"/>
                </a:lnTo>
                <a:lnTo>
                  <a:pt x="13213" y="2312"/>
                </a:lnTo>
                <a:close/>
                <a:moveTo>
                  <a:pt x="2799" y="2652"/>
                </a:moveTo>
                <a:lnTo>
                  <a:pt x="2896" y="2798"/>
                </a:lnTo>
                <a:lnTo>
                  <a:pt x="2993" y="2944"/>
                </a:lnTo>
                <a:lnTo>
                  <a:pt x="3066" y="3042"/>
                </a:lnTo>
                <a:lnTo>
                  <a:pt x="3164" y="3115"/>
                </a:lnTo>
                <a:lnTo>
                  <a:pt x="2969" y="3309"/>
                </a:lnTo>
                <a:lnTo>
                  <a:pt x="2920" y="3285"/>
                </a:lnTo>
                <a:lnTo>
                  <a:pt x="2726" y="3188"/>
                </a:lnTo>
                <a:lnTo>
                  <a:pt x="2555" y="3090"/>
                </a:lnTo>
                <a:lnTo>
                  <a:pt x="2409" y="3017"/>
                </a:lnTo>
                <a:lnTo>
                  <a:pt x="2799" y="2652"/>
                </a:lnTo>
                <a:close/>
                <a:moveTo>
                  <a:pt x="13773" y="2774"/>
                </a:moveTo>
                <a:lnTo>
                  <a:pt x="14089" y="3115"/>
                </a:lnTo>
                <a:lnTo>
                  <a:pt x="13846" y="3236"/>
                </a:lnTo>
                <a:lnTo>
                  <a:pt x="13724" y="3334"/>
                </a:lnTo>
                <a:lnTo>
                  <a:pt x="13651" y="3407"/>
                </a:lnTo>
                <a:lnTo>
                  <a:pt x="13456" y="3163"/>
                </a:lnTo>
                <a:lnTo>
                  <a:pt x="13432" y="3139"/>
                </a:lnTo>
                <a:lnTo>
                  <a:pt x="13505" y="3090"/>
                </a:lnTo>
                <a:lnTo>
                  <a:pt x="13554" y="3017"/>
                </a:lnTo>
                <a:lnTo>
                  <a:pt x="13675" y="2896"/>
                </a:lnTo>
                <a:lnTo>
                  <a:pt x="13773" y="2774"/>
                </a:lnTo>
                <a:close/>
                <a:moveTo>
                  <a:pt x="2263" y="3188"/>
                </a:moveTo>
                <a:lnTo>
                  <a:pt x="2312" y="3285"/>
                </a:lnTo>
                <a:lnTo>
                  <a:pt x="2409" y="3358"/>
                </a:lnTo>
                <a:lnTo>
                  <a:pt x="2555" y="3480"/>
                </a:lnTo>
                <a:lnTo>
                  <a:pt x="2726" y="3577"/>
                </a:lnTo>
                <a:lnTo>
                  <a:pt x="2531" y="3796"/>
                </a:lnTo>
                <a:lnTo>
                  <a:pt x="2117" y="3553"/>
                </a:lnTo>
                <a:lnTo>
                  <a:pt x="1971" y="3504"/>
                </a:lnTo>
                <a:lnTo>
                  <a:pt x="2263" y="3188"/>
                </a:lnTo>
                <a:close/>
                <a:moveTo>
                  <a:pt x="14284" y="3334"/>
                </a:moveTo>
                <a:lnTo>
                  <a:pt x="14478" y="3577"/>
                </a:lnTo>
                <a:lnTo>
                  <a:pt x="14624" y="3820"/>
                </a:lnTo>
                <a:lnTo>
                  <a:pt x="14478" y="3869"/>
                </a:lnTo>
                <a:lnTo>
                  <a:pt x="14356" y="3918"/>
                </a:lnTo>
                <a:lnTo>
                  <a:pt x="14235" y="3966"/>
                </a:lnTo>
                <a:lnTo>
                  <a:pt x="14113" y="4039"/>
                </a:lnTo>
                <a:lnTo>
                  <a:pt x="13773" y="3577"/>
                </a:lnTo>
                <a:lnTo>
                  <a:pt x="13894" y="3528"/>
                </a:lnTo>
                <a:lnTo>
                  <a:pt x="13992" y="3480"/>
                </a:lnTo>
                <a:lnTo>
                  <a:pt x="14186" y="3382"/>
                </a:lnTo>
                <a:lnTo>
                  <a:pt x="14284" y="3334"/>
                </a:lnTo>
                <a:close/>
                <a:moveTo>
                  <a:pt x="1825" y="3699"/>
                </a:moveTo>
                <a:lnTo>
                  <a:pt x="2020" y="3845"/>
                </a:lnTo>
                <a:lnTo>
                  <a:pt x="2312" y="4064"/>
                </a:lnTo>
                <a:lnTo>
                  <a:pt x="2069" y="4453"/>
                </a:lnTo>
                <a:lnTo>
                  <a:pt x="1850" y="4307"/>
                </a:lnTo>
                <a:lnTo>
                  <a:pt x="1533" y="4112"/>
                </a:lnTo>
                <a:lnTo>
                  <a:pt x="1825" y="3699"/>
                </a:lnTo>
                <a:close/>
                <a:moveTo>
                  <a:pt x="14794" y="4112"/>
                </a:moveTo>
                <a:lnTo>
                  <a:pt x="14965" y="4453"/>
                </a:lnTo>
                <a:lnTo>
                  <a:pt x="14794" y="4526"/>
                </a:lnTo>
                <a:lnTo>
                  <a:pt x="14648" y="4599"/>
                </a:lnTo>
                <a:lnTo>
                  <a:pt x="14478" y="4696"/>
                </a:lnTo>
                <a:lnTo>
                  <a:pt x="14308" y="4356"/>
                </a:lnTo>
                <a:lnTo>
                  <a:pt x="14551" y="4258"/>
                </a:lnTo>
                <a:lnTo>
                  <a:pt x="14673" y="4210"/>
                </a:lnTo>
                <a:lnTo>
                  <a:pt x="14794" y="4112"/>
                </a:lnTo>
                <a:close/>
                <a:moveTo>
                  <a:pt x="1412" y="4331"/>
                </a:moveTo>
                <a:lnTo>
                  <a:pt x="1485" y="4429"/>
                </a:lnTo>
                <a:lnTo>
                  <a:pt x="1606" y="4526"/>
                </a:lnTo>
                <a:lnTo>
                  <a:pt x="1752" y="4648"/>
                </a:lnTo>
                <a:lnTo>
                  <a:pt x="1898" y="4745"/>
                </a:lnTo>
                <a:lnTo>
                  <a:pt x="1825" y="4867"/>
                </a:lnTo>
                <a:lnTo>
                  <a:pt x="1533" y="4745"/>
                </a:lnTo>
                <a:lnTo>
                  <a:pt x="1387" y="4696"/>
                </a:lnTo>
                <a:lnTo>
                  <a:pt x="1241" y="4696"/>
                </a:lnTo>
                <a:lnTo>
                  <a:pt x="1412" y="4331"/>
                </a:lnTo>
                <a:close/>
                <a:moveTo>
                  <a:pt x="15062" y="4745"/>
                </a:moveTo>
                <a:lnTo>
                  <a:pt x="15208" y="5183"/>
                </a:lnTo>
                <a:lnTo>
                  <a:pt x="15135" y="5183"/>
                </a:lnTo>
                <a:lnTo>
                  <a:pt x="15038" y="5207"/>
                </a:lnTo>
                <a:lnTo>
                  <a:pt x="14843" y="5256"/>
                </a:lnTo>
                <a:lnTo>
                  <a:pt x="14746" y="5305"/>
                </a:lnTo>
                <a:lnTo>
                  <a:pt x="14600" y="4891"/>
                </a:lnTo>
                <a:lnTo>
                  <a:pt x="14770" y="4842"/>
                </a:lnTo>
                <a:lnTo>
                  <a:pt x="14916" y="4794"/>
                </a:lnTo>
                <a:lnTo>
                  <a:pt x="15062" y="4745"/>
                </a:lnTo>
                <a:close/>
                <a:moveTo>
                  <a:pt x="1168" y="4794"/>
                </a:moveTo>
                <a:lnTo>
                  <a:pt x="1412" y="5013"/>
                </a:lnTo>
                <a:lnTo>
                  <a:pt x="1558" y="5086"/>
                </a:lnTo>
                <a:lnTo>
                  <a:pt x="1704" y="5159"/>
                </a:lnTo>
                <a:lnTo>
                  <a:pt x="1558" y="5524"/>
                </a:lnTo>
                <a:lnTo>
                  <a:pt x="1509" y="5475"/>
                </a:lnTo>
                <a:lnTo>
                  <a:pt x="1314" y="5402"/>
                </a:lnTo>
                <a:lnTo>
                  <a:pt x="1144" y="5353"/>
                </a:lnTo>
                <a:lnTo>
                  <a:pt x="974" y="5329"/>
                </a:lnTo>
                <a:lnTo>
                  <a:pt x="1168" y="4794"/>
                </a:lnTo>
                <a:close/>
                <a:moveTo>
                  <a:pt x="15305" y="5499"/>
                </a:moveTo>
                <a:lnTo>
                  <a:pt x="15403" y="5986"/>
                </a:lnTo>
                <a:lnTo>
                  <a:pt x="15184" y="6035"/>
                </a:lnTo>
                <a:lnTo>
                  <a:pt x="14965" y="6083"/>
                </a:lnTo>
                <a:lnTo>
                  <a:pt x="14916" y="5791"/>
                </a:lnTo>
                <a:lnTo>
                  <a:pt x="14867" y="5621"/>
                </a:lnTo>
                <a:lnTo>
                  <a:pt x="14940" y="5597"/>
                </a:lnTo>
                <a:lnTo>
                  <a:pt x="15111" y="5548"/>
                </a:lnTo>
                <a:lnTo>
                  <a:pt x="15305" y="5499"/>
                </a:lnTo>
                <a:close/>
                <a:moveTo>
                  <a:pt x="876" y="5572"/>
                </a:moveTo>
                <a:lnTo>
                  <a:pt x="1022" y="5645"/>
                </a:lnTo>
                <a:lnTo>
                  <a:pt x="1193" y="5718"/>
                </a:lnTo>
                <a:lnTo>
                  <a:pt x="1387" y="5767"/>
                </a:lnTo>
                <a:lnTo>
                  <a:pt x="1436" y="5791"/>
                </a:lnTo>
                <a:lnTo>
                  <a:pt x="1485" y="5767"/>
                </a:lnTo>
                <a:lnTo>
                  <a:pt x="1387" y="6229"/>
                </a:lnTo>
                <a:lnTo>
                  <a:pt x="1314" y="6156"/>
                </a:lnTo>
                <a:lnTo>
                  <a:pt x="1217" y="6108"/>
                </a:lnTo>
                <a:lnTo>
                  <a:pt x="1022" y="6059"/>
                </a:lnTo>
                <a:lnTo>
                  <a:pt x="876" y="6035"/>
                </a:lnTo>
                <a:lnTo>
                  <a:pt x="730" y="6059"/>
                </a:lnTo>
                <a:lnTo>
                  <a:pt x="876" y="5572"/>
                </a:lnTo>
                <a:close/>
                <a:moveTo>
                  <a:pt x="15476" y="6327"/>
                </a:moveTo>
                <a:lnTo>
                  <a:pt x="15549" y="6643"/>
                </a:lnTo>
                <a:lnTo>
                  <a:pt x="15354" y="6643"/>
                </a:lnTo>
                <a:lnTo>
                  <a:pt x="15086" y="6692"/>
                </a:lnTo>
                <a:lnTo>
                  <a:pt x="15038" y="6375"/>
                </a:lnTo>
                <a:lnTo>
                  <a:pt x="15086" y="6375"/>
                </a:lnTo>
                <a:lnTo>
                  <a:pt x="15476" y="6327"/>
                </a:lnTo>
                <a:close/>
                <a:moveTo>
                  <a:pt x="682" y="6278"/>
                </a:moveTo>
                <a:lnTo>
                  <a:pt x="779" y="6351"/>
                </a:lnTo>
                <a:lnTo>
                  <a:pt x="901" y="6375"/>
                </a:lnTo>
                <a:lnTo>
                  <a:pt x="1071" y="6448"/>
                </a:lnTo>
                <a:lnTo>
                  <a:pt x="1168" y="6497"/>
                </a:lnTo>
                <a:lnTo>
                  <a:pt x="1290" y="6497"/>
                </a:lnTo>
                <a:lnTo>
                  <a:pt x="1339" y="6473"/>
                </a:lnTo>
                <a:lnTo>
                  <a:pt x="1290" y="6716"/>
                </a:lnTo>
                <a:lnTo>
                  <a:pt x="1217" y="6667"/>
                </a:lnTo>
                <a:lnTo>
                  <a:pt x="925" y="6619"/>
                </a:lnTo>
                <a:lnTo>
                  <a:pt x="755" y="6594"/>
                </a:lnTo>
                <a:lnTo>
                  <a:pt x="609" y="6619"/>
                </a:lnTo>
                <a:lnTo>
                  <a:pt x="609" y="6619"/>
                </a:lnTo>
                <a:lnTo>
                  <a:pt x="682" y="6278"/>
                </a:lnTo>
                <a:close/>
                <a:moveTo>
                  <a:pt x="15622" y="6959"/>
                </a:moveTo>
                <a:lnTo>
                  <a:pt x="15670" y="7178"/>
                </a:lnTo>
                <a:lnTo>
                  <a:pt x="15695" y="7349"/>
                </a:lnTo>
                <a:lnTo>
                  <a:pt x="15184" y="7349"/>
                </a:lnTo>
                <a:lnTo>
                  <a:pt x="15135" y="6959"/>
                </a:lnTo>
                <a:close/>
                <a:moveTo>
                  <a:pt x="560" y="6813"/>
                </a:moveTo>
                <a:lnTo>
                  <a:pt x="706" y="6886"/>
                </a:lnTo>
                <a:lnTo>
                  <a:pt x="828" y="6935"/>
                </a:lnTo>
                <a:lnTo>
                  <a:pt x="1120" y="7032"/>
                </a:lnTo>
                <a:lnTo>
                  <a:pt x="1193" y="7032"/>
                </a:lnTo>
                <a:lnTo>
                  <a:pt x="1266" y="7008"/>
                </a:lnTo>
                <a:lnTo>
                  <a:pt x="1193" y="7495"/>
                </a:lnTo>
                <a:lnTo>
                  <a:pt x="1095" y="7446"/>
                </a:lnTo>
                <a:lnTo>
                  <a:pt x="998" y="7422"/>
                </a:lnTo>
                <a:lnTo>
                  <a:pt x="657" y="7349"/>
                </a:lnTo>
                <a:lnTo>
                  <a:pt x="511" y="7300"/>
                </a:lnTo>
                <a:lnTo>
                  <a:pt x="560" y="6813"/>
                </a:lnTo>
                <a:close/>
                <a:moveTo>
                  <a:pt x="15208" y="7665"/>
                </a:moveTo>
                <a:lnTo>
                  <a:pt x="15403" y="7689"/>
                </a:lnTo>
                <a:lnTo>
                  <a:pt x="15695" y="7714"/>
                </a:lnTo>
                <a:lnTo>
                  <a:pt x="15695" y="7981"/>
                </a:lnTo>
                <a:lnTo>
                  <a:pt x="15573" y="7957"/>
                </a:lnTo>
                <a:lnTo>
                  <a:pt x="15451" y="7957"/>
                </a:lnTo>
                <a:lnTo>
                  <a:pt x="15330" y="7981"/>
                </a:lnTo>
                <a:lnTo>
                  <a:pt x="15232" y="8030"/>
                </a:lnTo>
                <a:lnTo>
                  <a:pt x="15208" y="7665"/>
                </a:lnTo>
                <a:close/>
                <a:moveTo>
                  <a:pt x="463" y="7641"/>
                </a:moveTo>
                <a:lnTo>
                  <a:pt x="633" y="7714"/>
                </a:lnTo>
                <a:lnTo>
                  <a:pt x="828" y="7762"/>
                </a:lnTo>
                <a:lnTo>
                  <a:pt x="998" y="7787"/>
                </a:lnTo>
                <a:lnTo>
                  <a:pt x="1071" y="7787"/>
                </a:lnTo>
                <a:lnTo>
                  <a:pt x="1144" y="7762"/>
                </a:lnTo>
                <a:lnTo>
                  <a:pt x="1071" y="8127"/>
                </a:lnTo>
                <a:lnTo>
                  <a:pt x="1022" y="8103"/>
                </a:lnTo>
                <a:lnTo>
                  <a:pt x="706" y="8103"/>
                </a:lnTo>
                <a:lnTo>
                  <a:pt x="584" y="8127"/>
                </a:lnTo>
                <a:lnTo>
                  <a:pt x="438" y="8176"/>
                </a:lnTo>
                <a:lnTo>
                  <a:pt x="463" y="7787"/>
                </a:lnTo>
                <a:lnTo>
                  <a:pt x="463" y="7641"/>
                </a:lnTo>
                <a:close/>
                <a:moveTo>
                  <a:pt x="15232" y="8176"/>
                </a:moveTo>
                <a:lnTo>
                  <a:pt x="15403" y="8249"/>
                </a:lnTo>
                <a:lnTo>
                  <a:pt x="15719" y="8346"/>
                </a:lnTo>
                <a:lnTo>
                  <a:pt x="15719" y="8517"/>
                </a:lnTo>
                <a:lnTo>
                  <a:pt x="15719" y="8687"/>
                </a:lnTo>
                <a:lnTo>
                  <a:pt x="15524" y="8638"/>
                </a:lnTo>
                <a:lnTo>
                  <a:pt x="15378" y="8590"/>
                </a:lnTo>
                <a:lnTo>
                  <a:pt x="15208" y="8565"/>
                </a:lnTo>
                <a:lnTo>
                  <a:pt x="15232" y="8371"/>
                </a:lnTo>
                <a:lnTo>
                  <a:pt x="15232" y="8176"/>
                </a:lnTo>
                <a:close/>
                <a:moveTo>
                  <a:pt x="438" y="8395"/>
                </a:moveTo>
                <a:lnTo>
                  <a:pt x="584" y="8444"/>
                </a:lnTo>
                <a:lnTo>
                  <a:pt x="706" y="8444"/>
                </a:lnTo>
                <a:lnTo>
                  <a:pt x="974" y="8419"/>
                </a:lnTo>
                <a:lnTo>
                  <a:pt x="1022" y="8419"/>
                </a:lnTo>
                <a:lnTo>
                  <a:pt x="1022" y="8468"/>
                </a:lnTo>
                <a:lnTo>
                  <a:pt x="998" y="8736"/>
                </a:lnTo>
                <a:lnTo>
                  <a:pt x="974" y="8979"/>
                </a:lnTo>
                <a:lnTo>
                  <a:pt x="925" y="9003"/>
                </a:lnTo>
                <a:lnTo>
                  <a:pt x="706" y="9028"/>
                </a:lnTo>
                <a:lnTo>
                  <a:pt x="584" y="9028"/>
                </a:lnTo>
                <a:lnTo>
                  <a:pt x="463" y="9076"/>
                </a:lnTo>
                <a:lnTo>
                  <a:pt x="438" y="8395"/>
                </a:lnTo>
                <a:close/>
                <a:moveTo>
                  <a:pt x="15111" y="8882"/>
                </a:moveTo>
                <a:lnTo>
                  <a:pt x="15305" y="8955"/>
                </a:lnTo>
                <a:lnTo>
                  <a:pt x="15476" y="9028"/>
                </a:lnTo>
                <a:lnTo>
                  <a:pt x="15597" y="9076"/>
                </a:lnTo>
                <a:lnTo>
                  <a:pt x="15719" y="9101"/>
                </a:lnTo>
                <a:lnTo>
                  <a:pt x="15816" y="9149"/>
                </a:lnTo>
                <a:lnTo>
                  <a:pt x="15792" y="9587"/>
                </a:lnTo>
                <a:lnTo>
                  <a:pt x="15670" y="9490"/>
                </a:lnTo>
                <a:lnTo>
                  <a:pt x="15500" y="9417"/>
                </a:lnTo>
                <a:lnTo>
                  <a:pt x="15378" y="9368"/>
                </a:lnTo>
                <a:lnTo>
                  <a:pt x="15232" y="9320"/>
                </a:lnTo>
                <a:lnTo>
                  <a:pt x="15111" y="9320"/>
                </a:lnTo>
                <a:lnTo>
                  <a:pt x="15062" y="9344"/>
                </a:lnTo>
                <a:lnTo>
                  <a:pt x="15086" y="8930"/>
                </a:lnTo>
                <a:lnTo>
                  <a:pt x="15111" y="8882"/>
                </a:lnTo>
                <a:close/>
                <a:moveTo>
                  <a:pt x="998" y="9368"/>
                </a:moveTo>
                <a:lnTo>
                  <a:pt x="1047" y="9757"/>
                </a:lnTo>
                <a:lnTo>
                  <a:pt x="803" y="9806"/>
                </a:lnTo>
                <a:lnTo>
                  <a:pt x="706" y="9830"/>
                </a:lnTo>
                <a:lnTo>
                  <a:pt x="609" y="9903"/>
                </a:lnTo>
                <a:lnTo>
                  <a:pt x="584" y="9903"/>
                </a:lnTo>
                <a:lnTo>
                  <a:pt x="511" y="9368"/>
                </a:lnTo>
                <a:close/>
                <a:moveTo>
                  <a:pt x="15013" y="9563"/>
                </a:moveTo>
                <a:lnTo>
                  <a:pt x="15111" y="9636"/>
                </a:lnTo>
                <a:lnTo>
                  <a:pt x="15232" y="9709"/>
                </a:lnTo>
                <a:lnTo>
                  <a:pt x="15451" y="9855"/>
                </a:lnTo>
                <a:lnTo>
                  <a:pt x="15670" y="10025"/>
                </a:lnTo>
                <a:lnTo>
                  <a:pt x="15719" y="10049"/>
                </a:lnTo>
                <a:lnTo>
                  <a:pt x="15646" y="10366"/>
                </a:lnTo>
                <a:lnTo>
                  <a:pt x="15524" y="10317"/>
                </a:lnTo>
                <a:lnTo>
                  <a:pt x="15281" y="10147"/>
                </a:lnTo>
                <a:lnTo>
                  <a:pt x="15111" y="10025"/>
                </a:lnTo>
                <a:lnTo>
                  <a:pt x="14940" y="9928"/>
                </a:lnTo>
                <a:lnTo>
                  <a:pt x="15013" y="9563"/>
                </a:lnTo>
                <a:close/>
                <a:moveTo>
                  <a:pt x="8176" y="3650"/>
                </a:moveTo>
                <a:lnTo>
                  <a:pt x="8127" y="3674"/>
                </a:lnTo>
                <a:lnTo>
                  <a:pt x="8054" y="3723"/>
                </a:lnTo>
                <a:lnTo>
                  <a:pt x="8006" y="3772"/>
                </a:lnTo>
                <a:lnTo>
                  <a:pt x="7957" y="3845"/>
                </a:lnTo>
                <a:lnTo>
                  <a:pt x="7933" y="3918"/>
                </a:lnTo>
                <a:lnTo>
                  <a:pt x="7908" y="4575"/>
                </a:lnTo>
                <a:lnTo>
                  <a:pt x="7908" y="5232"/>
                </a:lnTo>
                <a:lnTo>
                  <a:pt x="7981" y="6570"/>
                </a:lnTo>
                <a:lnTo>
                  <a:pt x="7981" y="7032"/>
                </a:lnTo>
                <a:lnTo>
                  <a:pt x="7981" y="7470"/>
                </a:lnTo>
                <a:lnTo>
                  <a:pt x="7957" y="7933"/>
                </a:lnTo>
                <a:lnTo>
                  <a:pt x="7957" y="8395"/>
                </a:lnTo>
                <a:lnTo>
                  <a:pt x="7981" y="8468"/>
                </a:lnTo>
                <a:lnTo>
                  <a:pt x="8006" y="8541"/>
                </a:lnTo>
                <a:lnTo>
                  <a:pt x="8030" y="8590"/>
                </a:lnTo>
                <a:lnTo>
                  <a:pt x="8079" y="8614"/>
                </a:lnTo>
                <a:lnTo>
                  <a:pt x="8103" y="8736"/>
                </a:lnTo>
                <a:lnTo>
                  <a:pt x="8152" y="8857"/>
                </a:lnTo>
                <a:lnTo>
                  <a:pt x="8200" y="8979"/>
                </a:lnTo>
                <a:lnTo>
                  <a:pt x="8273" y="9076"/>
                </a:lnTo>
                <a:lnTo>
                  <a:pt x="8444" y="9271"/>
                </a:lnTo>
                <a:lnTo>
                  <a:pt x="8614" y="9441"/>
                </a:lnTo>
                <a:lnTo>
                  <a:pt x="9174" y="9952"/>
                </a:lnTo>
                <a:lnTo>
                  <a:pt x="9733" y="10463"/>
                </a:lnTo>
                <a:lnTo>
                  <a:pt x="9806" y="10512"/>
                </a:lnTo>
                <a:lnTo>
                  <a:pt x="9855" y="10536"/>
                </a:lnTo>
                <a:lnTo>
                  <a:pt x="10001" y="10536"/>
                </a:lnTo>
                <a:lnTo>
                  <a:pt x="10147" y="10512"/>
                </a:lnTo>
                <a:lnTo>
                  <a:pt x="10244" y="10439"/>
                </a:lnTo>
                <a:lnTo>
                  <a:pt x="10317" y="10317"/>
                </a:lnTo>
                <a:lnTo>
                  <a:pt x="10342" y="10195"/>
                </a:lnTo>
                <a:lnTo>
                  <a:pt x="10342" y="10147"/>
                </a:lnTo>
                <a:lnTo>
                  <a:pt x="10317" y="10074"/>
                </a:lnTo>
                <a:lnTo>
                  <a:pt x="10293" y="10025"/>
                </a:lnTo>
                <a:lnTo>
                  <a:pt x="10220" y="9952"/>
                </a:lnTo>
                <a:lnTo>
                  <a:pt x="9758" y="9539"/>
                </a:lnTo>
                <a:lnTo>
                  <a:pt x="9295" y="9125"/>
                </a:lnTo>
                <a:lnTo>
                  <a:pt x="8906" y="8784"/>
                </a:lnTo>
                <a:lnTo>
                  <a:pt x="8736" y="8590"/>
                </a:lnTo>
                <a:lnTo>
                  <a:pt x="8590" y="8395"/>
                </a:lnTo>
                <a:lnTo>
                  <a:pt x="8517" y="8298"/>
                </a:lnTo>
                <a:lnTo>
                  <a:pt x="8541" y="7762"/>
                </a:lnTo>
                <a:lnTo>
                  <a:pt x="8541" y="7203"/>
                </a:lnTo>
                <a:lnTo>
                  <a:pt x="8541" y="6667"/>
                </a:lnTo>
                <a:lnTo>
                  <a:pt x="8517" y="6108"/>
                </a:lnTo>
                <a:lnTo>
                  <a:pt x="8444" y="5013"/>
                </a:lnTo>
                <a:lnTo>
                  <a:pt x="8419" y="4477"/>
                </a:lnTo>
                <a:lnTo>
                  <a:pt x="8419" y="3918"/>
                </a:lnTo>
                <a:lnTo>
                  <a:pt x="8419" y="3845"/>
                </a:lnTo>
                <a:lnTo>
                  <a:pt x="8395" y="3796"/>
                </a:lnTo>
                <a:lnTo>
                  <a:pt x="8371" y="3747"/>
                </a:lnTo>
                <a:lnTo>
                  <a:pt x="8298" y="3699"/>
                </a:lnTo>
                <a:lnTo>
                  <a:pt x="8249" y="3674"/>
                </a:lnTo>
                <a:lnTo>
                  <a:pt x="8200" y="3650"/>
                </a:lnTo>
                <a:close/>
                <a:moveTo>
                  <a:pt x="633" y="10074"/>
                </a:moveTo>
                <a:lnTo>
                  <a:pt x="730" y="10122"/>
                </a:lnTo>
                <a:lnTo>
                  <a:pt x="876" y="10147"/>
                </a:lnTo>
                <a:lnTo>
                  <a:pt x="998" y="10147"/>
                </a:lnTo>
                <a:lnTo>
                  <a:pt x="1144" y="10122"/>
                </a:lnTo>
                <a:lnTo>
                  <a:pt x="1266" y="10487"/>
                </a:lnTo>
                <a:lnTo>
                  <a:pt x="1047" y="10585"/>
                </a:lnTo>
                <a:lnTo>
                  <a:pt x="925" y="10609"/>
                </a:lnTo>
                <a:lnTo>
                  <a:pt x="779" y="10682"/>
                </a:lnTo>
                <a:lnTo>
                  <a:pt x="706" y="10366"/>
                </a:lnTo>
                <a:lnTo>
                  <a:pt x="633" y="10074"/>
                </a:lnTo>
                <a:close/>
                <a:moveTo>
                  <a:pt x="14867" y="10244"/>
                </a:moveTo>
                <a:lnTo>
                  <a:pt x="14989" y="10366"/>
                </a:lnTo>
                <a:lnTo>
                  <a:pt x="15111" y="10463"/>
                </a:lnTo>
                <a:lnTo>
                  <a:pt x="15232" y="10560"/>
                </a:lnTo>
                <a:lnTo>
                  <a:pt x="15378" y="10658"/>
                </a:lnTo>
                <a:lnTo>
                  <a:pt x="15549" y="10706"/>
                </a:lnTo>
                <a:lnTo>
                  <a:pt x="15403" y="11071"/>
                </a:lnTo>
                <a:lnTo>
                  <a:pt x="15111" y="10852"/>
                </a:lnTo>
                <a:lnTo>
                  <a:pt x="15013" y="10779"/>
                </a:lnTo>
                <a:lnTo>
                  <a:pt x="14892" y="10706"/>
                </a:lnTo>
                <a:lnTo>
                  <a:pt x="14843" y="10682"/>
                </a:lnTo>
                <a:lnTo>
                  <a:pt x="14794" y="10658"/>
                </a:lnTo>
                <a:lnTo>
                  <a:pt x="14770" y="10658"/>
                </a:lnTo>
                <a:lnTo>
                  <a:pt x="14867" y="10244"/>
                </a:lnTo>
                <a:close/>
                <a:moveTo>
                  <a:pt x="1412" y="10852"/>
                </a:moveTo>
                <a:lnTo>
                  <a:pt x="1558" y="11169"/>
                </a:lnTo>
                <a:lnTo>
                  <a:pt x="1363" y="11266"/>
                </a:lnTo>
                <a:lnTo>
                  <a:pt x="1241" y="11339"/>
                </a:lnTo>
                <a:lnTo>
                  <a:pt x="1168" y="11363"/>
                </a:lnTo>
                <a:lnTo>
                  <a:pt x="1095" y="11436"/>
                </a:lnTo>
                <a:lnTo>
                  <a:pt x="901" y="10950"/>
                </a:lnTo>
                <a:lnTo>
                  <a:pt x="1095" y="10925"/>
                </a:lnTo>
                <a:lnTo>
                  <a:pt x="1241" y="10901"/>
                </a:lnTo>
                <a:lnTo>
                  <a:pt x="1412" y="10852"/>
                </a:lnTo>
                <a:close/>
                <a:moveTo>
                  <a:pt x="14697" y="10877"/>
                </a:moveTo>
                <a:lnTo>
                  <a:pt x="14721" y="10901"/>
                </a:lnTo>
                <a:lnTo>
                  <a:pt x="14794" y="11023"/>
                </a:lnTo>
                <a:lnTo>
                  <a:pt x="14892" y="11144"/>
                </a:lnTo>
                <a:lnTo>
                  <a:pt x="15062" y="11290"/>
                </a:lnTo>
                <a:lnTo>
                  <a:pt x="15159" y="11363"/>
                </a:lnTo>
                <a:lnTo>
                  <a:pt x="15257" y="11412"/>
                </a:lnTo>
                <a:lnTo>
                  <a:pt x="15062" y="11874"/>
                </a:lnTo>
                <a:lnTo>
                  <a:pt x="15062" y="11850"/>
                </a:lnTo>
                <a:lnTo>
                  <a:pt x="14940" y="11753"/>
                </a:lnTo>
                <a:lnTo>
                  <a:pt x="14819" y="11607"/>
                </a:lnTo>
                <a:lnTo>
                  <a:pt x="14648" y="11509"/>
                </a:lnTo>
                <a:lnTo>
                  <a:pt x="14575" y="11461"/>
                </a:lnTo>
                <a:lnTo>
                  <a:pt x="14502" y="11461"/>
                </a:lnTo>
                <a:lnTo>
                  <a:pt x="14673" y="10998"/>
                </a:lnTo>
                <a:lnTo>
                  <a:pt x="14697" y="10877"/>
                </a:lnTo>
                <a:close/>
                <a:moveTo>
                  <a:pt x="1752" y="11509"/>
                </a:moveTo>
                <a:lnTo>
                  <a:pt x="1874" y="11704"/>
                </a:lnTo>
                <a:lnTo>
                  <a:pt x="1752" y="11826"/>
                </a:lnTo>
                <a:lnTo>
                  <a:pt x="1606" y="11972"/>
                </a:lnTo>
                <a:lnTo>
                  <a:pt x="1485" y="12142"/>
                </a:lnTo>
                <a:lnTo>
                  <a:pt x="1241" y="11680"/>
                </a:lnTo>
                <a:lnTo>
                  <a:pt x="1363" y="11655"/>
                </a:lnTo>
                <a:lnTo>
                  <a:pt x="1485" y="11607"/>
                </a:lnTo>
                <a:lnTo>
                  <a:pt x="1752" y="11509"/>
                </a:lnTo>
                <a:close/>
                <a:moveTo>
                  <a:pt x="14405" y="11607"/>
                </a:moveTo>
                <a:lnTo>
                  <a:pt x="14575" y="11801"/>
                </a:lnTo>
                <a:lnTo>
                  <a:pt x="14721" y="11947"/>
                </a:lnTo>
                <a:lnTo>
                  <a:pt x="14892" y="12093"/>
                </a:lnTo>
                <a:lnTo>
                  <a:pt x="14940" y="12118"/>
                </a:lnTo>
                <a:lnTo>
                  <a:pt x="14794" y="12361"/>
                </a:lnTo>
                <a:lnTo>
                  <a:pt x="14721" y="12288"/>
                </a:lnTo>
                <a:lnTo>
                  <a:pt x="14648" y="12215"/>
                </a:lnTo>
                <a:lnTo>
                  <a:pt x="14478" y="12118"/>
                </a:lnTo>
                <a:lnTo>
                  <a:pt x="14235" y="11947"/>
                </a:lnTo>
                <a:lnTo>
                  <a:pt x="14405" y="11607"/>
                </a:lnTo>
                <a:close/>
                <a:moveTo>
                  <a:pt x="2069" y="11996"/>
                </a:moveTo>
                <a:lnTo>
                  <a:pt x="2263" y="12288"/>
                </a:lnTo>
                <a:lnTo>
                  <a:pt x="2117" y="12410"/>
                </a:lnTo>
                <a:lnTo>
                  <a:pt x="1996" y="12556"/>
                </a:lnTo>
                <a:lnTo>
                  <a:pt x="1947" y="12653"/>
                </a:lnTo>
                <a:lnTo>
                  <a:pt x="1898" y="12750"/>
                </a:lnTo>
                <a:lnTo>
                  <a:pt x="1631" y="12361"/>
                </a:lnTo>
                <a:lnTo>
                  <a:pt x="1825" y="12215"/>
                </a:lnTo>
                <a:lnTo>
                  <a:pt x="1996" y="12069"/>
                </a:lnTo>
                <a:lnTo>
                  <a:pt x="2069" y="11996"/>
                </a:lnTo>
                <a:close/>
                <a:moveTo>
                  <a:pt x="14065" y="12239"/>
                </a:moveTo>
                <a:lnTo>
                  <a:pt x="14186" y="12361"/>
                </a:lnTo>
                <a:lnTo>
                  <a:pt x="14405" y="12507"/>
                </a:lnTo>
                <a:lnTo>
                  <a:pt x="14502" y="12580"/>
                </a:lnTo>
                <a:lnTo>
                  <a:pt x="14624" y="12629"/>
                </a:lnTo>
                <a:lnTo>
                  <a:pt x="14381" y="12969"/>
                </a:lnTo>
                <a:lnTo>
                  <a:pt x="14332" y="12872"/>
                </a:lnTo>
                <a:lnTo>
                  <a:pt x="14259" y="12799"/>
                </a:lnTo>
                <a:lnTo>
                  <a:pt x="14113" y="12677"/>
                </a:lnTo>
                <a:lnTo>
                  <a:pt x="13919" y="12483"/>
                </a:lnTo>
                <a:lnTo>
                  <a:pt x="14065" y="12239"/>
                </a:lnTo>
                <a:close/>
                <a:moveTo>
                  <a:pt x="2531" y="12604"/>
                </a:moveTo>
                <a:lnTo>
                  <a:pt x="2726" y="12848"/>
                </a:lnTo>
                <a:lnTo>
                  <a:pt x="2458" y="13237"/>
                </a:lnTo>
                <a:lnTo>
                  <a:pt x="2361" y="13359"/>
                </a:lnTo>
                <a:lnTo>
                  <a:pt x="2044" y="12921"/>
                </a:lnTo>
                <a:lnTo>
                  <a:pt x="2142" y="12896"/>
                </a:lnTo>
                <a:lnTo>
                  <a:pt x="2239" y="12848"/>
                </a:lnTo>
                <a:lnTo>
                  <a:pt x="2385" y="12726"/>
                </a:lnTo>
                <a:lnTo>
                  <a:pt x="2531" y="12604"/>
                </a:lnTo>
                <a:close/>
                <a:moveTo>
                  <a:pt x="13773" y="12702"/>
                </a:moveTo>
                <a:lnTo>
                  <a:pt x="13797" y="12726"/>
                </a:lnTo>
                <a:lnTo>
                  <a:pt x="13992" y="12945"/>
                </a:lnTo>
                <a:lnTo>
                  <a:pt x="14089" y="13042"/>
                </a:lnTo>
                <a:lnTo>
                  <a:pt x="14162" y="13164"/>
                </a:lnTo>
                <a:lnTo>
                  <a:pt x="14211" y="13213"/>
                </a:lnTo>
                <a:lnTo>
                  <a:pt x="13967" y="13505"/>
                </a:lnTo>
                <a:lnTo>
                  <a:pt x="13821" y="13310"/>
                </a:lnTo>
                <a:lnTo>
                  <a:pt x="13675" y="13115"/>
                </a:lnTo>
                <a:lnTo>
                  <a:pt x="13529" y="13018"/>
                </a:lnTo>
                <a:lnTo>
                  <a:pt x="13773" y="12702"/>
                </a:lnTo>
                <a:close/>
                <a:moveTo>
                  <a:pt x="2993" y="13164"/>
                </a:moveTo>
                <a:lnTo>
                  <a:pt x="3188" y="13383"/>
                </a:lnTo>
                <a:lnTo>
                  <a:pt x="3164" y="13456"/>
                </a:lnTo>
                <a:lnTo>
                  <a:pt x="2969" y="13651"/>
                </a:lnTo>
                <a:lnTo>
                  <a:pt x="2896" y="13748"/>
                </a:lnTo>
                <a:lnTo>
                  <a:pt x="2823" y="13845"/>
                </a:lnTo>
                <a:lnTo>
                  <a:pt x="2726" y="13772"/>
                </a:lnTo>
                <a:lnTo>
                  <a:pt x="2580" y="13578"/>
                </a:lnTo>
                <a:lnTo>
                  <a:pt x="2653" y="13529"/>
                </a:lnTo>
                <a:lnTo>
                  <a:pt x="2726" y="13456"/>
                </a:lnTo>
                <a:lnTo>
                  <a:pt x="2993" y="13164"/>
                </a:lnTo>
                <a:close/>
                <a:moveTo>
                  <a:pt x="13383" y="13188"/>
                </a:moveTo>
                <a:lnTo>
                  <a:pt x="13456" y="13334"/>
                </a:lnTo>
                <a:lnTo>
                  <a:pt x="13724" y="13748"/>
                </a:lnTo>
                <a:lnTo>
                  <a:pt x="13578" y="13918"/>
                </a:lnTo>
                <a:lnTo>
                  <a:pt x="13456" y="14040"/>
                </a:lnTo>
                <a:lnTo>
                  <a:pt x="13335" y="13821"/>
                </a:lnTo>
                <a:lnTo>
                  <a:pt x="13213" y="13602"/>
                </a:lnTo>
                <a:lnTo>
                  <a:pt x="13116" y="13480"/>
                </a:lnTo>
                <a:lnTo>
                  <a:pt x="13237" y="13334"/>
                </a:lnTo>
                <a:lnTo>
                  <a:pt x="13383" y="13188"/>
                </a:lnTo>
                <a:close/>
                <a:moveTo>
                  <a:pt x="3456" y="13651"/>
                </a:moveTo>
                <a:lnTo>
                  <a:pt x="3796" y="13991"/>
                </a:lnTo>
                <a:lnTo>
                  <a:pt x="3650" y="14089"/>
                </a:lnTo>
                <a:lnTo>
                  <a:pt x="3504" y="14186"/>
                </a:lnTo>
                <a:lnTo>
                  <a:pt x="3407" y="14259"/>
                </a:lnTo>
                <a:lnTo>
                  <a:pt x="3334" y="14332"/>
                </a:lnTo>
                <a:lnTo>
                  <a:pt x="3042" y="14089"/>
                </a:lnTo>
                <a:lnTo>
                  <a:pt x="3164" y="13967"/>
                </a:lnTo>
                <a:lnTo>
                  <a:pt x="3237" y="13894"/>
                </a:lnTo>
                <a:lnTo>
                  <a:pt x="3334" y="13797"/>
                </a:lnTo>
                <a:lnTo>
                  <a:pt x="3456" y="13651"/>
                </a:lnTo>
                <a:close/>
                <a:moveTo>
                  <a:pt x="12945" y="13651"/>
                </a:moveTo>
                <a:lnTo>
                  <a:pt x="12994" y="13748"/>
                </a:lnTo>
                <a:lnTo>
                  <a:pt x="13213" y="14210"/>
                </a:lnTo>
                <a:lnTo>
                  <a:pt x="13213" y="14235"/>
                </a:lnTo>
                <a:lnTo>
                  <a:pt x="13043" y="14381"/>
                </a:lnTo>
                <a:lnTo>
                  <a:pt x="12970" y="14210"/>
                </a:lnTo>
                <a:lnTo>
                  <a:pt x="12897" y="14040"/>
                </a:lnTo>
                <a:lnTo>
                  <a:pt x="12824" y="13918"/>
                </a:lnTo>
                <a:lnTo>
                  <a:pt x="12751" y="13821"/>
                </a:lnTo>
                <a:lnTo>
                  <a:pt x="12945" y="13651"/>
                </a:lnTo>
                <a:close/>
                <a:moveTo>
                  <a:pt x="3967" y="14162"/>
                </a:moveTo>
                <a:lnTo>
                  <a:pt x="4332" y="14454"/>
                </a:lnTo>
                <a:lnTo>
                  <a:pt x="4283" y="14502"/>
                </a:lnTo>
                <a:lnTo>
                  <a:pt x="4113" y="14648"/>
                </a:lnTo>
                <a:lnTo>
                  <a:pt x="4040" y="14721"/>
                </a:lnTo>
                <a:lnTo>
                  <a:pt x="3991" y="14794"/>
                </a:lnTo>
                <a:lnTo>
                  <a:pt x="3602" y="14551"/>
                </a:lnTo>
                <a:lnTo>
                  <a:pt x="3748" y="14429"/>
                </a:lnTo>
                <a:lnTo>
                  <a:pt x="3845" y="14308"/>
                </a:lnTo>
                <a:lnTo>
                  <a:pt x="3967" y="14162"/>
                </a:lnTo>
                <a:close/>
                <a:moveTo>
                  <a:pt x="12556" y="13991"/>
                </a:moveTo>
                <a:lnTo>
                  <a:pt x="12605" y="14113"/>
                </a:lnTo>
                <a:lnTo>
                  <a:pt x="12678" y="14332"/>
                </a:lnTo>
                <a:lnTo>
                  <a:pt x="12775" y="14551"/>
                </a:lnTo>
                <a:lnTo>
                  <a:pt x="12775" y="14600"/>
                </a:lnTo>
                <a:lnTo>
                  <a:pt x="12459" y="14819"/>
                </a:lnTo>
                <a:lnTo>
                  <a:pt x="12434" y="14673"/>
                </a:lnTo>
                <a:lnTo>
                  <a:pt x="12361" y="14527"/>
                </a:lnTo>
                <a:lnTo>
                  <a:pt x="12313" y="14381"/>
                </a:lnTo>
                <a:lnTo>
                  <a:pt x="12215" y="14235"/>
                </a:lnTo>
                <a:lnTo>
                  <a:pt x="12556" y="13991"/>
                </a:lnTo>
                <a:close/>
                <a:moveTo>
                  <a:pt x="8760" y="1509"/>
                </a:moveTo>
                <a:lnTo>
                  <a:pt x="9174" y="1557"/>
                </a:lnTo>
                <a:lnTo>
                  <a:pt x="9222" y="1582"/>
                </a:lnTo>
                <a:lnTo>
                  <a:pt x="9271" y="1606"/>
                </a:lnTo>
                <a:lnTo>
                  <a:pt x="9368" y="1582"/>
                </a:lnTo>
                <a:lnTo>
                  <a:pt x="10123" y="1728"/>
                </a:lnTo>
                <a:lnTo>
                  <a:pt x="10488" y="1825"/>
                </a:lnTo>
                <a:lnTo>
                  <a:pt x="10877" y="1947"/>
                </a:lnTo>
                <a:lnTo>
                  <a:pt x="11291" y="2117"/>
                </a:lnTo>
                <a:lnTo>
                  <a:pt x="11656" y="2287"/>
                </a:lnTo>
                <a:lnTo>
                  <a:pt x="11510" y="2385"/>
                </a:lnTo>
                <a:lnTo>
                  <a:pt x="11388" y="2531"/>
                </a:lnTo>
                <a:lnTo>
                  <a:pt x="11193" y="2823"/>
                </a:lnTo>
                <a:lnTo>
                  <a:pt x="10950" y="3066"/>
                </a:lnTo>
                <a:lnTo>
                  <a:pt x="10853" y="3212"/>
                </a:lnTo>
                <a:lnTo>
                  <a:pt x="10828" y="3285"/>
                </a:lnTo>
                <a:lnTo>
                  <a:pt x="10804" y="3358"/>
                </a:lnTo>
                <a:lnTo>
                  <a:pt x="10804" y="3407"/>
                </a:lnTo>
                <a:lnTo>
                  <a:pt x="10828" y="3431"/>
                </a:lnTo>
                <a:lnTo>
                  <a:pt x="10853" y="3480"/>
                </a:lnTo>
                <a:lnTo>
                  <a:pt x="10974" y="3480"/>
                </a:lnTo>
                <a:lnTo>
                  <a:pt x="11047" y="3455"/>
                </a:lnTo>
                <a:lnTo>
                  <a:pt x="11193" y="3358"/>
                </a:lnTo>
                <a:lnTo>
                  <a:pt x="11315" y="3261"/>
                </a:lnTo>
                <a:lnTo>
                  <a:pt x="11412" y="3139"/>
                </a:lnTo>
                <a:lnTo>
                  <a:pt x="11680" y="2871"/>
                </a:lnTo>
                <a:lnTo>
                  <a:pt x="11826" y="2725"/>
                </a:lnTo>
                <a:lnTo>
                  <a:pt x="11875" y="2628"/>
                </a:lnTo>
                <a:lnTo>
                  <a:pt x="11948" y="2555"/>
                </a:lnTo>
                <a:lnTo>
                  <a:pt x="11948" y="2458"/>
                </a:lnTo>
                <a:lnTo>
                  <a:pt x="12313" y="2701"/>
                </a:lnTo>
                <a:lnTo>
                  <a:pt x="12629" y="2969"/>
                </a:lnTo>
                <a:lnTo>
                  <a:pt x="12945" y="3261"/>
                </a:lnTo>
                <a:lnTo>
                  <a:pt x="13237" y="3601"/>
                </a:lnTo>
                <a:lnTo>
                  <a:pt x="13456" y="3869"/>
                </a:lnTo>
                <a:lnTo>
                  <a:pt x="13651" y="4137"/>
                </a:lnTo>
                <a:lnTo>
                  <a:pt x="13821" y="4429"/>
                </a:lnTo>
                <a:lnTo>
                  <a:pt x="13992" y="4745"/>
                </a:lnTo>
                <a:lnTo>
                  <a:pt x="13870" y="4745"/>
                </a:lnTo>
                <a:lnTo>
                  <a:pt x="13748" y="4794"/>
                </a:lnTo>
                <a:lnTo>
                  <a:pt x="13505" y="4940"/>
                </a:lnTo>
                <a:lnTo>
                  <a:pt x="13237" y="5134"/>
                </a:lnTo>
                <a:lnTo>
                  <a:pt x="13067" y="5207"/>
                </a:lnTo>
                <a:lnTo>
                  <a:pt x="12921" y="5305"/>
                </a:lnTo>
                <a:lnTo>
                  <a:pt x="12872" y="5378"/>
                </a:lnTo>
                <a:lnTo>
                  <a:pt x="12872" y="5451"/>
                </a:lnTo>
                <a:lnTo>
                  <a:pt x="12897" y="5524"/>
                </a:lnTo>
                <a:lnTo>
                  <a:pt x="12970" y="5597"/>
                </a:lnTo>
                <a:lnTo>
                  <a:pt x="13043" y="5621"/>
                </a:lnTo>
                <a:lnTo>
                  <a:pt x="13116" y="5645"/>
                </a:lnTo>
                <a:lnTo>
                  <a:pt x="13286" y="5645"/>
                </a:lnTo>
                <a:lnTo>
                  <a:pt x="13432" y="5572"/>
                </a:lnTo>
                <a:lnTo>
                  <a:pt x="13578" y="5499"/>
                </a:lnTo>
                <a:lnTo>
                  <a:pt x="13870" y="5329"/>
                </a:lnTo>
                <a:lnTo>
                  <a:pt x="14016" y="5256"/>
                </a:lnTo>
                <a:lnTo>
                  <a:pt x="14162" y="5207"/>
                </a:lnTo>
                <a:lnTo>
                  <a:pt x="14211" y="5159"/>
                </a:lnTo>
                <a:lnTo>
                  <a:pt x="14381" y="5621"/>
                </a:lnTo>
                <a:lnTo>
                  <a:pt x="14502" y="6059"/>
                </a:lnTo>
                <a:lnTo>
                  <a:pt x="14600" y="6448"/>
                </a:lnTo>
                <a:lnTo>
                  <a:pt x="14648" y="6862"/>
                </a:lnTo>
                <a:lnTo>
                  <a:pt x="14746" y="7665"/>
                </a:lnTo>
                <a:lnTo>
                  <a:pt x="14746" y="7860"/>
                </a:lnTo>
                <a:lnTo>
                  <a:pt x="14746" y="8054"/>
                </a:lnTo>
                <a:lnTo>
                  <a:pt x="14575" y="8030"/>
                </a:lnTo>
                <a:lnTo>
                  <a:pt x="14138" y="8030"/>
                </a:lnTo>
                <a:lnTo>
                  <a:pt x="14016" y="8054"/>
                </a:lnTo>
                <a:lnTo>
                  <a:pt x="13919" y="8079"/>
                </a:lnTo>
                <a:lnTo>
                  <a:pt x="13821" y="8127"/>
                </a:lnTo>
                <a:lnTo>
                  <a:pt x="13748" y="8200"/>
                </a:lnTo>
                <a:lnTo>
                  <a:pt x="13724" y="8273"/>
                </a:lnTo>
                <a:lnTo>
                  <a:pt x="13700" y="8322"/>
                </a:lnTo>
                <a:lnTo>
                  <a:pt x="13724" y="8346"/>
                </a:lnTo>
                <a:lnTo>
                  <a:pt x="13773" y="8419"/>
                </a:lnTo>
                <a:lnTo>
                  <a:pt x="13846" y="8444"/>
                </a:lnTo>
                <a:lnTo>
                  <a:pt x="13992" y="8492"/>
                </a:lnTo>
                <a:lnTo>
                  <a:pt x="14138" y="8517"/>
                </a:lnTo>
                <a:lnTo>
                  <a:pt x="14284" y="8517"/>
                </a:lnTo>
                <a:lnTo>
                  <a:pt x="14527" y="8565"/>
                </a:lnTo>
                <a:lnTo>
                  <a:pt x="14746" y="8614"/>
                </a:lnTo>
                <a:lnTo>
                  <a:pt x="14794" y="8809"/>
                </a:lnTo>
                <a:lnTo>
                  <a:pt x="14770" y="9052"/>
                </a:lnTo>
                <a:lnTo>
                  <a:pt x="14697" y="9441"/>
                </a:lnTo>
                <a:lnTo>
                  <a:pt x="14600" y="9806"/>
                </a:lnTo>
                <a:lnTo>
                  <a:pt x="14356" y="10560"/>
                </a:lnTo>
                <a:lnTo>
                  <a:pt x="14186" y="11023"/>
                </a:lnTo>
                <a:lnTo>
                  <a:pt x="13992" y="11461"/>
                </a:lnTo>
                <a:lnTo>
                  <a:pt x="13821" y="11363"/>
                </a:lnTo>
                <a:lnTo>
                  <a:pt x="13651" y="11290"/>
                </a:lnTo>
                <a:lnTo>
                  <a:pt x="13456" y="11169"/>
                </a:lnTo>
                <a:lnTo>
                  <a:pt x="13335" y="11096"/>
                </a:lnTo>
                <a:lnTo>
                  <a:pt x="13237" y="11047"/>
                </a:lnTo>
                <a:lnTo>
                  <a:pt x="13164" y="11047"/>
                </a:lnTo>
                <a:lnTo>
                  <a:pt x="13091" y="11071"/>
                </a:lnTo>
                <a:lnTo>
                  <a:pt x="13043" y="11096"/>
                </a:lnTo>
                <a:lnTo>
                  <a:pt x="13018" y="11120"/>
                </a:lnTo>
                <a:lnTo>
                  <a:pt x="12994" y="11193"/>
                </a:lnTo>
                <a:lnTo>
                  <a:pt x="12970" y="11242"/>
                </a:lnTo>
                <a:lnTo>
                  <a:pt x="12970" y="11315"/>
                </a:lnTo>
                <a:lnTo>
                  <a:pt x="12994" y="11363"/>
                </a:lnTo>
                <a:lnTo>
                  <a:pt x="13067" y="11461"/>
                </a:lnTo>
                <a:lnTo>
                  <a:pt x="13164" y="11558"/>
                </a:lnTo>
                <a:lnTo>
                  <a:pt x="13383" y="11680"/>
                </a:lnTo>
                <a:lnTo>
                  <a:pt x="13554" y="11801"/>
                </a:lnTo>
                <a:lnTo>
                  <a:pt x="13651" y="11850"/>
                </a:lnTo>
                <a:lnTo>
                  <a:pt x="13748" y="11899"/>
                </a:lnTo>
                <a:lnTo>
                  <a:pt x="13578" y="12191"/>
                </a:lnTo>
                <a:lnTo>
                  <a:pt x="13359" y="12483"/>
                </a:lnTo>
                <a:lnTo>
                  <a:pt x="13164" y="12750"/>
                </a:lnTo>
                <a:lnTo>
                  <a:pt x="12921" y="13018"/>
                </a:lnTo>
                <a:lnTo>
                  <a:pt x="12629" y="13334"/>
                </a:lnTo>
                <a:lnTo>
                  <a:pt x="12337" y="13602"/>
                </a:lnTo>
                <a:lnTo>
                  <a:pt x="11996" y="13845"/>
                </a:lnTo>
                <a:lnTo>
                  <a:pt x="11656" y="14064"/>
                </a:lnTo>
                <a:lnTo>
                  <a:pt x="11558" y="13845"/>
                </a:lnTo>
                <a:lnTo>
                  <a:pt x="11437" y="13626"/>
                </a:lnTo>
                <a:lnTo>
                  <a:pt x="11266" y="13383"/>
                </a:lnTo>
                <a:lnTo>
                  <a:pt x="11169" y="13261"/>
                </a:lnTo>
                <a:lnTo>
                  <a:pt x="11047" y="13188"/>
                </a:lnTo>
                <a:lnTo>
                  <a:pt x="10974" y="13188"/>
                </a:lnTo>
                <a:lnTo>
                  <a:pt x="10926" y="13261"/>
                </a:lnTo>
                <a:lnTo>
                  <a:pt x="10901" y="13334"/>
                </a:lnTo>
                <a:lnTo>
                  <a:pt x="10901" y="13383"/>
                </a:lnTo>
                <a:lnTo>
                  <a:pt x="10926" y="13529"/>
                </a:lnTo>
                <a:lnTo>
                  <a:pt x="11047" y="13772"/>
                </a:lnTo>
                <a:lnTo>
                  <a:pt x="11266" y="14259"/>
                </a:lnTo>
                <a:lnTo>
                  <a:pt x="10926" y="14405"/>
                </a:lnTo>
                <a:lnTo>
                  <a:pt x="10561" y="14502"/>
                </a:lnTo>
                <a:lnTo>
                  <a:pt x="10220" y="14575"/>
                </a:lnTo>
                <a:lnTo>
                  <a:pt x="9879" y="14624"/>
                </a:lnTo>
                <a:lnTo>
                  <a:pt x="9198" y="14721"/>
                </a:lnTo>
                <a:lnTo>
                  <a:pt x="8857" y="14794"/>
                </a:lnTo>
                <a:lnTo>
                  <a:pt x="8663" y="14819"/>
                </a:lnTo>
                <a:lnTo>
                  <a:pt x="8517" y="14892"/>
                </a:lnTo>
                <a:lnTo>
                  <a:pt x="8249" y="14892"/>
                </a:lnTo>
                <a:lnTo>
                  <a:pt x="8249" y="14673"/>
                </a:lnTo>
                <a:lnTo>
                  <a:pt x="8273" y="14429"/>
                </a:lnTo>
                <a:lnTo>
                  <a:pt x="8273" y="14308"/>
                </a:lnTo>
                <a:lnTo>
                  <a:pt x="8249" y="14186"/>
                </a:lnTo>
                <a:lnTo>
                  <a:pt x="8225" y="14089"/>
                </a:lnTo>
                <a:lnTo>
                  <a:pt x="8152" y="13991"/>
                </a:lnTo>
                <a:lnTo>
                  <a:pt x="8127" y="13967"/>
                </a:lnTo>
                <a:lnTo>
                  <a:pt x="8030" y="13967"/>
                </a:lnTo>
                <a:lnTo>
                  <a:pt x="8006" y="13991"/>
                </a:lnTo>
                <a:lnTo>
                  <a:pt x="7933" y="14113"/>
                </a:lnTo>
                <a:lnTo>
                  <a:pt x="7884" y="14235"/>
                </a:lnTo>
                <a:lnTo>
                  <a:pt x="7860" y="14478"/>
                </a:lnTo>
                <a:lnTo>
                  <a:pt x="7835" y="14697"/>
                </a:lnTo>
                <a:lnTo>
                  <a:pt x="7860" y="14916"/>
                </a:lnTo>
                <a:lnTo>
                  <a:pt x="7373" y="14916"/>
                </a:lnTo>
                <a:lnTo>
                  <a:pt x="6911" y="14892"/>
                </a:lnTo>
                <a:lnTo>
                  <a:pt x="6448" y="14819"/>
                </a:lnTo>
                <a:lnTo>
                  <a:pt x="5986" y="14746"/>
                </a:lnTo>
                <a:lnTo>
                  <a:pt x="5694" y="14673"/>
                </a:lnTo>
                <a:lnTo>
                  <a:pt x="5402" y="14551"/>
                </a:lnTo>
                <a:lnTo>
                  <a:pt x="5135" y="14429"/>
                </a:lnTo>
                <a:lnTo>
                  <a:pt x="4891" y="14283"/>
                </a:lnTo>
                <a:lnTo>
                  <a:pt x="4940" y="14210"/>
                </a:lnTo>
                <a:lnTo>
                  <a:pt x="5208" y="13748"/>
                </a:lnTo>
                <a:lnTo>
                  <a:pt x="5329" y="13480"/>
                </a:lnTo>
                <a:lnTo>
                  <a:pt x="5378" y="13359"/>
                </a:lnTo>
                <a:lnTo>
                  <a:pt x="5402" y="13213"/>
                </a:lnTo>
                <a:lnTo>
                  <a:pt x="5402" y="13164"/>
                </a:lnTo>
                <a:lnTo>
                  <a:pt x="5378" y="13140"/>
                </a:lnTo>
                <a:lnTo>
                  <a:pt x="5305" y="13091"/>
                </a:lnTo>
                <a:lnTo>
                  <a:pt x="5232" y="13067"/>
                </a:lnTo>
                <a:lnTo>
                  <a:pt x="5135" y="13115"/>
                </a:lnTo>
                <a:lnTo>
                  <a:pt x="5062" y="13188"/>
                </a:lnTo>
                <a:lnTo>
                  <a:pt x="4989" y="13286"/>
                </a:lnTo>
                <a:lnTo>
                  <a:pt x="4867" y="13505"/>
                </a:lnTo>
                <a:lnTo>
                  <a:pt x="4575" y="13991"/>
                </a:lnTo>
                <a:lnTo>
                  <a:pt x="4551" y="14040"/>
                </a:lnTo>
                <a:lnTo>
                  <a:pt x="4137" y="13675"/>
                </a:lnTo>
                <a:lnTo>
                  <a:pt x="3748" y="13286"/>
                </a:lnTo>
                <a:lnTo>
                  <a:pt x="3407" y="12921"/>
                </a:lnTo>
                <a:lnTo>
                  <a:pt x="3091" y="12556"/>
                </a:lnTo>
                <a:lnTo>
                  <a:pt x="2799" y="12191"/>
                </a:lnTo>
                <a:lnTo>
                  <a:pt x="2531" y="11801"/>
                </a:lnTo>
                <a:lnTo>
                  <a:pt x="2774" y="11704"/>
                </a:lnTo>
                <a:lnTo>
                  <a:pt x="3042" y="11582"/>
                </a:lnTo>
                <a:lnTo>
                  <a:pt x="3285" y="11436"/>
                </a:lnTo>
                <a:lnTo>
                  <a:pt x="3358" y="11363"/>
                </a:lnTo>
                <a:lnTo>
                  <a:pt x="3358" y="11290"/>
                </a:lnTo>
                <a:lnTo>
                  <a:pt x="3334" y="11217"/>
                </a:lnTo>
                <a:lnTo>
                  <a:pt x="3310" y="11144"/>
                </a:lnTo>
                <a:lnTo>
                  <a:pt x="3237" y="11096"/>
                </a:lnTo>
                <a:lnTo>
                  <a:pt x="3164" y="11071"/>
                </a:lnTo>
                <a:lnTo>
                  <a:pt x="3066" y="11071"/>
                </a:lnTo>
                <a:lnTo>
                  <a:pt x="2993" y="11120"/>
                </a:lnTo>
                <a:lnTo>
                  <a:pt x="2799" y="11266"/>
                </a:lnTo>
                <a:lnTo>
                  <a:pt x="2580" y="11363"/>
                </a:lnTo>
                <a:lnTo>
                  <a:pt x="2312" y="11461"/>
                </a:lnTo>
                <a:lnTo>
                  <a:pt x="2117" y="11144"/>
                </a:lnTo>
                <a:lnTo>
                  <a:pt x="1947" y="10828"/>
                </a:lnTo>
                <a:lnTo>
                  <a:pt x="1777" y="10487"/>
                </a:lnTo>
                <a:lnTo>
                  <a:pt x="1631" y="10122"/>
                </a:lnTo>
                <a:lnTo>
                  <a:pt x="1509" y="9782"/>
                </a:lnTo>
                <a:lnTo>
                  <a:pt x="1412" y="9393"/>
                </a:lnTo>
                <a:lnTo>
                  <a:pt x="1363" y="9198"/>
                </a:lnTo>
                <a:lnTo>
                  <a:pt x="1363" y="8979"/>
                </a:lnTo>
                <a:lnTo>
                  <a:pt x="1387" y="8565"/>
                </a:lnTo>
                <a:lnTo>
                  <a:pt x="1412" y="8492"/>
                </a:lnTo>
                <a:lnTo>
                  <a:pt x="1558" y="8517"/>
                </a:lnTo>
                <a:lnTo>
                  <a:pt x="2190" y="8517"/>
                </a:lnTo>
                <a:lnTo>
                  <a:pt x="2288" y="8492"/>
                </a:lnTo>
                <a:lnTo>
                  <a:pt x="2361" y="8444"/>
                </a:lnTo>
                <a:lnTo>
                  <a:pt x="2409" y="8371"/>
                </a:lnTo>
                <a:lnTo>
                  <a:pt x="2409" y="8298"/>
                </a:lnTo>
                <a:lnTo>
                  <a:pt x="2409" y="8200"/>
                </a:lnTo>
                <a:lnTo>
                  <a:pt x="2361" y="8127"/>
                </a:lnTo>
                <a:lnTo>
                  <a:pt x="2288" y="8079"/>
                </a:lnTo>
                <a:lnTo>
                  <a:pt x="2190" y="8054"/>
                </a:lnTo>
                <a:lnTo>
                  <a:pt x="1971" y="8054"/>
                </a:lnTo>
                <a:lnTo>
                  <a:pt x="1752" y="8079"/>
                </a:lnTo>
                <a:lnTo>
                  <a:pt x="1509" y="8103"/>
                </a:lnTo>
                <a:lnTo>
                  <a:pt x="1606" y="7446"/>
                </a:lnTo>
                <a:lnTo>
                  <a:pt x="1704" y="6789"/>
                </a:lnTo>
                <a:lnTo>
                  <a:pt x="1801" y="6132"/>
                </a:lnTo>
                <a:lnTo>
                  <a:pt x="1898" y="5816"/>
                </a:lnTo>
                <a:lnTo>
                  <a:pt x="1996" y="5499"/>
                </a:lnTo>
                <a:lnTo>
                  <a:pt x="2117" y="5159"/>
                </a:lnTo>
                <a:lnTo>
                  <a:pt x="2288" y="5305"/>
                </a:lnTo>
                <a:lnTo>
                  <a:pt x="2458" y="5426"/>
                </a:lnTo>
                <a:lnTo>
                  <a:pt x="2701" y="5597"/>
                </a:lnTo>
                <a:lnTo>
                  <a:pt x="2823" y="5645"/>
                </a:lnTo>
                <a:lnTo>
                  <a:pt x="2945" y="5694"/>
                </a:lnTo>
                <a:lnTo>
                  <a:pt x="3066" y="5694"/>
                </a:lnTo>
                <a:lnTo>
                  <a:pt x="3139" y="5670"/>
                </a:lnTo>
                <a:lnTo>
                  <a:pt x="3212" y="5597"/>
                </a:lnTo>
                <a:lnTo>
                  <a:pt x="3237" y="5524"/>
                </a:lnTo>
                <a:lnTo>
                  <a:pt x="3237" y="5451"/>
                </a:lnTo>
                <a:lnTo>
                  <a:pt x="3237" y="5353"/>
                </a:lnTo>
                <a:lnTo>
                  <a:pt x="3164" y="5280"/>
                </a:lnTo>
                <a:lnTo>
                  <a:pt x="3091" y="5232"/>
                </a:lnTo>
                <a:lnTo>
                  <a:pt x="2872" y="5134"/>
                </a:lnTo>
                <a:lnTo>
                  <a:pt x="2677" y="5037"/>
                </a:lnTo>
                <a:lnTo>
                  <a:pt x="2482" y="4915"/>
                </a:lnTo>
                <a:lnTo>
                  <a:pt x="2288" y="4842"/>
                </a:lnTo>
                <a:lnTo>
                  <a:pt x="2555" y="4429"/>
                </a:lnTo>
                <a:lnTo>
                  <a:pt x="2847" y="4039"/>
                </a:lnTo>
                <a:lnTo>
                  <a:pt x="3188" y="3674"/>
                </a:lnTo>
                <a:lnTo>
                  <a:pt x="3529" y="3334"/>
                </a:lnTo>
                <a:lnTo>
                  <a:pt x="3796" y="3090"/>
                </a:lnTo>
                <a:lnTo>
                  <a:pt x="4088" y="2896"/>
                </a:lnTo>
                <a:lnTo>
                  <a:pt x="4380" y="2701"/>
                </a:lnTo>
                <a:lnTo>
                  <a:pt x="4697" y="2506"/>
                </a:lnTo>
                <a:lnTo>
                  <a:pt x="4770" y="2677"/>
                </a:lnTo>
                <a:lnTo>
                  <a:pt x="4867" y="2847"/>
                </a:lnTo>
                <a:lnTo>
                  <a:pt x="4989" y="3090"/>
                </a:lnTo>
                <a:lnTo>
                  <a:pt x="5062" y="3188"/>
                </a:lnTo>
                <a:lnTo>
                  <a:pt x="5159" y="3285"/>
                </a:lnTo>
                <a:lnTo>
                  <a:pt x="5232" y="3334"/>
                </a:lnTo>
                <a:lnTo>
                  <a:pt x="5329" y="3334"/>
                </a:lnTo>
                <a:lnTo>
                  <a:pt x="5402" y="3309"/>
                </a:lnTo>
                <a:lnTo>
                  <a:pt x="5475" y="3261"/>
                </a:lnTo>
                <a:lnTo>
                  <a:pt x="5524" y="3188"/>
                </a:lnTo>
                <a:lnTo>
                  <a:pt x="5548" y="3115"/>
                </a:lnTo>
                <a:lnTo>
                  <a:pt x="5524" y="3042"/>
                </a:lnTo>
                <a:lnTo>
                  <a:pt x="5475" y="2969"/>
                </a:lnTo>
                <a:lnTo>
                  <a:pt x="5402" y="2920"/>
                </a:lnTo>
                <a:lnTo>
                  <a:pt x="5354" y="2847"/>
                </a:lnTo>
                <a:lnTo>
                  <a:pt x="5232" y="2677"/>
                </a:lnTo>
                <a:lnTo>
                  <a:pt x="5135" y="2506"/>
                </a:lnTo>
                <a:lnTo>
                  <a:pt x="5013" y="2360"/>
                </a:lnTo>
                <a:lnTo>
                  <a:pt x="5402" y="2166"/>
                </a:lnTo>
                <a:lnTo>
                  <a:pt x="5792" y="2020"/>
                </a:lnTo>
                <a:lnTo>
                  <a:pt x="6084" y="1922"/>
                </a:lnTo>
                <a:lnTo>
                  <a:pt x="6375" y="1849"/>
                </a:lnTo>
                <a:lnTo>
                  <a:pt x="6984" y="1728"/>
                </a:lnTo>
                <a:lnTo>
                  <a:pt x="7178" y="1703"/>
                </a:lnTo>
                <a:lnTo>
                  <a:pt x="7397" y="1679"/>
                </a:lnTo>
                <a:lnTo>
                  <a:pt x="7616" y="1679"/>
                </a:lnTo>
                <a:lnTo>
                  <a:pt x="7835" y="1655"/>
                </a:lnTo>
                <a:lnTo>
                  <a:pt x="7835" y="1825"/>
                </a:lnTo>
                <a:lnTo>
                  <a:pt x="7835" y="1995"/>
                </a:lnTo>
                <a:lnTo>
                  <a:pt x="7835" y="2287"/>
                </a:lnTo>
                <a:lnTo>
                  <a:pt x="7884" y="2579"/>
                </a:lnTo>
                <a:lnTo>
                  <a:pt x="7908" y="2652"/>
                </a:lnTo>
                <a:lnTo>
                  <a:pt x="7957" y="2701"/>
                </a:lnTo>
                <a:lnTo>
                  <a:pt x="8030" y="2725"/>
                </a:lnTo>
                <a:lnTo>
                  <a:pt x="8127" y="2750"/>
                </a:lnTo>
                <a:lnTo>
                  <a:pt x="8200" y="2725"/>
                </a:lnTo>
                <a:lnTo>
                  <a:pt x="8273" y="2677"/>
                </a:lnTo>
                <a:lnTo>
                  <a:pt x="8322" y="2604"/>
                </a:lnTo>
                <a:lnTo>
                  <a:pt x="8322" y="2506"/>
                </a:lnTo>
                <a:lnTo>
                  <a:pt x="8273" y="1995"/>
                </a:lnTo>
                <a:lnTo>
                  <a:pt x="8273" y="1776"/>
                </a:lnTo>
                <a:lnTo>
                  <a:pt x="8249" y="1655"/>
                </a:lnTo>
                <a:lnTo>
                  <a:pt x="8225" y="1533"/>
                </a:lnTo>
                <a:lnTo>
                  <a:pt x="8444" y="1509"/>
                </a:lnTo>
                <a:close/>
                <a:moveTo>
                  <a:pt x="4575" y="14624"/>
                </a:moveTo>
                <a:lnTo>
                  <a:pt x="4794" y="14746"/>
                </a:lnTo>
                <a:lnTo>
                  <a:pt x="4672" y="14892"/>
                </a:lnTo>
                <a:lnTo>
                  <a:pt x="4526" y="15086"/>
                </a:lnTo>
                <a:lnTo>
                  <a:pt x="4502" y="15135"/>
                </a:lnTo>
                <a:lnTo>
                  <a:pt x="4283" y="14989"/>
                </a:lnTo>
                <a:lnTo>
                  <a:pt x="4380" y="14867"/>
                </a:lnTo>
                <a:lnTo>
                  <a:pt x="4478" y="14746"/>
                </a:lnTo>
                <a:lnTo>
                  <a:pt x="4575" y="14624"/>
                </a:lnTo>
                <a:close/>
                <a:moveTo>
                  <a:pt x="11996" y="14405"/>
                </a:moveTo>
                <a:lnTo>
                  <a:pt x="12045" y="14575"/>
                </a:lnTo>
                <a:lnTo>
                  <a:pt x="12118" y="14770"/>
                </a:lnTo>
                <a:lnTo>
                  <a:pt x="12167" y="14940"/>
                </a:lnTo>
                <a:lnTo>
                  <a:pt x="12191" y="14989"/>
                </a:lnTo>
                <a:lnTo>
                  <a:pt x="11850" y="15184"/>
                </a:lnTo>
                <a:lnTo>
                  <a:pt x="11826" y="15086"/>
                </a:lnTo>
                <a:lnTo>
                  <a:pt x="11777" y="14989"/>
                </a:lnTo>
                <a:lnTo>
                  <a:pt x="11656" y="14819"/>
                </a:lnTo>
                <a:lnTo>
                  <a:pt x="11534" y="14648"/>
                </a:lnTo>
                <a:lnTo>
                  <a:pt x="11777" y="14527"/>
                </a:lnTo>
                <a:lnTo>
                  <a:pt x="11996" y="14405"/>
                </a:lnTo>
                <a:close/>
                <a:moveTo>
                  <a:pt x="11339" y="14746"/>
                </a:moveTo>
                <a:lnTo>
                  <a:pt x="11364" y="14892"/>
                </a:lnTo>
                <a:lnTo>
                  <a:pt x="11437" y="15111"/>
                </a:lnTo>
                <a:lnTo>
                  <a:pt x="11558" y="15330"/>
                </a:lnTo>
                <a:lnTo>
                  <a:pt x="11169" y="15500"/>
                </a:lnTo>
                <a:lnTo>
                  <a:pt x="11193" y="15451"/>
                </a:lnTo>
                <a:lnTo>
                  <a:pt x="11169" y="15378"/>
                </a:lnTo>
                <a:lnTo>
                  <a:pt x="10901" y="15086"/>
                </a:lnTo>
                <a:lnTo>
                  <a:pt x="10804" y="14916"/>
                </a:lnTo>
                <a:lnTo>
                  <a:pt x="11023" y="14843"/>
                </a:lnTo>
                <a:lnTo>
                  <a:pt x="11339" y="14746"/>
                </a:lnTo>
                <a:close/>
                <a:moveTo>
                  <a:pt x="5135" y="14916"/>
                </a:moveTo>
                <a:lnTo>
                  <a:pt x="5548" y="15086"/>
                </a:lnTo>
                <a:lnTo>
                  <a:pt x="5402" y="15232"/>
                </a:lnTo>
                <a:lnTo>
                  <a:pt x="5281" y="15403"/>
                </a:lnTo>
                <a:lnTo>
                  <a:pt x="5232" y="15500"/>
                </a:lnTo>
                <a:lnTo>
                  <a:pt x="5208" y="15573"/>
                </a:lnTo>
                <a:lnTo>
                  <a:pt x="5208" y="15646"/>
                </a:lnTo>
                <a:lnTo>
                  <a:pt x="5183" y="15646"/>
                </a:lnTo>
                <a:lnTo>
                  <a:pt x="5086" y="15597"/>
                </a:lnTo>
                <a:lnTo>
                  <a:pt x="4989" y="15549"/>
                </a:lnTo>
                <a:lnTo>
                  <a:pt x="4818" y="15427"/>
                </a:lnTo>
                <a:lnTo>
                  <a:pt x="4891" y="15305"/>
                </a:lnTo>
                <a:lnTo>
                  <a:pt x="4964" y="15208"/>
                </a:lnTo>
                <a:lnTo>
                  <a:pt x="5086" y="15013"/>
                </a:lnTo>
                <a:lnTo>
                  <a:pt x="5086" y="14965"/>
                </a:lnTo>
                <a:lnTo>
                  <a:pt x="5110" y="14965"/>
                </a:lnTo>
                <a:lnTo>
                  <a:pt x="5110" y="14940"/>
                </a:lnTo>
                <a:lnTo>
                  <a:pt x="5135" y="14916"/>
                </a:lnTo>
                <a:close/>
                <a:moveTo>
                  <a:pt x="10561" y="14965"/>
                </a:moveTo>
                <a:lnTo>
                  <a:pt x="10609" y="15135"/>
                </a:lnTo>
                <a:lnTo>
                  <a:pt x="10707" y="15305"/>
                </a:lnTo>
                <a:lnTo>
                  <a:pt x="10804" y="15451"/>
                </a:lnTo>
                <a:lnTo>
                  <a:pt x="10926" y="15573"/>
                </a:lnTo>
                <a:lnTo>
                  <a:pt x="10950" y="15597"/>
                </a:lnTo>
                <a:lnTo>
                  <a:pt x="10877" y="15622"/>
                </a:lnTo>
                <a:lnTo>
                  <a:pt x="10609" y="15719"/>
                </a:lnTo>
                <a:lnTo>
                  <a:pt x="10585" y="15670"/>
                </a:lnTo>
                <a:lnTo>
                  <a:pt x="10512" y="15476"/>
                </a:lnTo>
                <a:lnTo>
                  <a:pt x="10415" y="15305"/>
                </a:lnTo>
                <a:lnTo>
                  <a:pt x="10342" y="15184"/>
                </a:lnTo>
                <a:lnTo>
                  <a:pt x="10293" y="15038"/>
                </a:lnTo>
                <a:lnTo>
                  <a:pt x="10561" y="14965"/>
                </a:lnTo>
                <a:close/>
                <a:moveTo>
                  <a:pt x="5913" y="15184"/>
                </a:moveTo>
                <a:lnTo>
                  <a:pt x="6327" y="15257"/>
                </a:lnTo>
                <a:lnTo>
                  <a:pt x="6181" y="15403"/>
                </a:lnTo>
                <a:lnTo>
                  <a:pt x="6084" y="15500"/>
                </a:lnTo>
                <a:lnTo>
                  <a:pt x="5986" y="15597"/>
                </a:lnTo>
                <a:lnTo>
                  <a:pt x="5913" y="15743"/>
                </a:lnTo>
                <a:lnTo>
                  <a:pt x="5889" y="15792"/>
                </a:lnTo>
                <a:lnTo>
                  <a:pt x="5865" y="15865"/>
                </a:lnTo>
                <a:lnTo>
                  <a:pt x="5524" y="15768"/>
                </a:lnTo>
                <a:lnTo>
                  <a:pt x="5621" y="15622"/>
                </a:lnTo>
                <a:lnTo>
                  <a:pt x="5694" y="15476"/>
                </a:lnTo>
                <a:lnTo>
                  <a:pt x="5889" y="15208"/>
                </a:lnTo>
                <a:lnTo>
                  <a:pt x="5913" y="15184"/>
                </a:lnTo>
                <a:close/>
                <a:moveTo>
                  <a:pt x="10025" y="15062"/>
                </a:moveTo>
                <a:lnTo>
                  <a:pt x="10025" y="15159"/>
                </a:lnTo>
                <a:lnTo>
                  <a:pt x="10025" y="15232"/>
                </a:lnTo>
                <a:lnTo>
                  <a:pt x="10074" y="15427"/>
                </a:lnTo>
                <a:lnTo>
                  <a:pt x="10171" y="15597"/>
                </a:lnTo>
                <a:lnTo>
                  <a:pt x="10220" y="15768"/>
                </a:lnTo>
                <a:lnTo>
                  <a:pt x="10244" y="15816"/>
                </a:lnTo>
                <a:lnTo>
                  <a:pt x="9758" y="15914"/>
                </a:lnTo>
                <a:lnTo>
                  <a:pt x="9758" y="15841"/>
                </a:lnTo>
                <a:lnTo>
                  <a:pt x="9758" y="15743"/>
                </a:lnTo>
                <a:lnTo>
                  <a:pt x="9709" y="15597"/>
                </a:lnTo>
                <a:lnTo>
                  <a:pt x="9660" y="15354"/>
                </a:lnTo>
                <a:lnTo>
                  <a:pt x="9660" y="15135"/>
                </a:lnTo>
                <a:lnTo>
                  <a:pt x="10025" y="15062"/>
                </a:lnTo>
                <a:close/>
                <a:moveTo>
                  <a:pt x="9466" y="15135"/>
                </a:moveTo>
                <a:lnTo>
                  <a:pt x="9441" y="15257"/>
                </a:lnTo>
                <a:lnTo>
                  <a:pt x="9417" y="15354"/>
                </a:lnTo>
                <a:lnTo>
                  <a:pt x="9417" y="15549"/>
                </a:lnTo>
                <a:lnTo>
                  <a:pt x="9417" y="15768"/>
                </a:lnTo>
                <a:lnTo>
                  <a:pt x="9441" y="15889"/>
                </a:lnTo>
                <a:lnTo>
                  <a:pt x="9490" y="15987"/>
                </a:lnTo>
                <a:lnTo>
                  <a:pt x="9441" y="15987"/>
                </a:lnTo>
                <a:lnTo>
                  <a:pt x="9247" y="16011"/>
                </a:lnTo>
                <a:lnTo>
                  <a:pt x="9222" y="15889"/>
                </a:lnTo>
                <a:lnTo>
                  <a:pt x="9198" y="15768"/>
                </a:lnTo>
                <a:lnTo>
                  <a:pt x="9125" y="15451"/>
                </a:lnTo>
                <a:lnTo>
                  <a:pt x="9125" y="15354"/>
                </a:lnTo>
                <a:lnTo>
                  <a:pt x="9076" y="15208"/>
                </a:lnTo>
                <a:lnTo>
                  <a:pt x="9441" y="15159"/>
                </a:lnTo>
                <a:lnTo>
                  <a:pt x="9466" y="15135"/>
                </a:lnTo>
                <a:close/>
                <a:moveTo>
                  <a:pt x="6594" y="15305"/>
                </a:moveTo>
                <a:lnTo>
                  <a:pt x="7032" y="15354"/>
                </a:lnTo>
                <a:lnTo>
                  <a:pt x="6984" y="15476"/>
                </a:lnTo>
                <a:lnTo>
                  <a:pt x="6935" y="15573"/>
                </a:lnTo>
                <a:lnTo>
                  <a:pt x="6886" y="15743"/>
                </a:lnTo>
                <a:lnTo>
                  <a:pt x="6813" y="15889"/>
                </a:lnTo>
                <a:lnTo>
                  <a:pt x="6765" y="15962"/>
                </a:lnTo>
                <a:lnTo>
                  <a:pt x="6740" y="16060"/>
                </a:lnTo>
                <a:lnTo>
                  <a:pt x="6254" y="15962"/>
                </a:lnTo>
                <a:lnTo>
                  <a:pt x="6351" y="15816"/>
                </a:lnTo>
                <a:lnTo>
                  <a:pt x="6448" y="15646"/>
                </a:lnTo>
                <a:lnTo>
                  <a:pt x="6521" y="15500"/>
                </a:lnTo>
                <a:lnTo>
                  <a:pt x="6570" y="15403"/>
                </a:lnTo>
                <a:lnTo>
                  <a:pt x="6594" y="15305"/>
                </a:lnTo>
                <a:close/>
                <a:moveTo>
                  <a:pt x="8249" y="15354"/>
                </a:moveTo>
                <a:lnTo>
                  <a:pt x="8225" y="15476"/>
                </a:lnTo>
                <a:lnTo>
                  <a:pt x="8200" y="15573"/>
                </a:lnTo>
                <a:lnTo>
                  <a:pt x="8200" y="15695"/>
                </a:lnTo>
                <a:lnTo>
                  <a:pt x="8200" y="15816"/>
                </a:lnTo>
                <a:lnTo>
                  <a:pt x="8273" y="16035"/>
                </a:lnTo>
                <a:lnTo>
                  <a:pt x="8127" y="16060"/>
                </a:lnTo>
                <a:lnTo>
                  <a:pt x="8103" y="16011"/>
                </a:lnTo>
                <a:lnTo>
                  <a:pt x="8079" y="15962"/>
                </a:lnTo>
                <a:lnTo>
                  <a:pt x="8054" y="15938"/>
                </a:lnTo>
                <a:lnTo>
                  <a:pt x="8054" y="15914"/>
                </a:lnTo>
                <a:lnTo>
                  <a:pt x="8054" y="15695"/>
                </a:lnTo>
                <a:lnTo>
                  <a:pt x="8079" y="15476"/>
                </a:lnTo>
                <a:lnTo>
                  <a:pt x="8079" y="15354"/>
                </a:lnTo>
                <a:close/>
                <a:moveTo>
                  <a:pt x="8930" y="15232"/>
                </a:moveTo>
                <a:lnTo>
                  <a:pt x="8906" y="15305"/>
                </a:lnTo>
                <a:lnTo>
                  <a:pt x="8882" y="15403"/>
                </a:lnTo>
                <a:lnTo>
                  <a:pt x="8857" y="15573"/>
                </a:lnTo>
                <a:lnTo>
                  <a:pt x="8857" y="15816"/>
                </a:lnTo>
                <a:lnTo>
                  <a:pt x="8882" y="15938"/>
                </a:lnTo>
                <a:lnTo>
                  <a:pt x="8930" y="16060"/>
                </a:lnTo>
                <a:lnTo>
                  <a:pt x="8638" y="16084"/>
                </a:lnTo>
                <a:lnTo>
                  <a:pt x="8638" y="16035"/>
                </a:lnTo>
                <a:lnTo>
                  <a:pt x="8638" y="15987"/>
                </a:lnTo>
                <a:lnTo>
                  <a:pt x="8565" y="15816"/>
                </a:lnTo>
                <a:lnTo>
                  <a:pt x="8517" y="15622"/>
                </a:lnTo>
                <a:lnTo>
                  <a:pt x="8541" y="15476"/>
                </a:lnTo>
                <a:lnTo>
                  <a:pt x="8541" y="15330"/>
                </a:lnTo>
                <a:lnTo>
                  <a:pt x="8614" y="15305"/>
                </a:lnTo>
                <a:lnTo>
                  <a:pt x="8663" y="15257"/>
                </a:lnTo>
                <a:lnTo>
                  <a:pt x="8930" y="15232"/>
                </a:lnTo>
                <a:close/>
                <a:moveTo>
                  <a:pt x="7738" y="15378"/>
                </a:moveTo>
                <a:lnTo>
                  <a:pt x="7689" y="15646"/>
                </a:lnTo>
                <a:lnTo>
                  <a:pt x="7665" y="15914"/>
                </a:lnTo>
                <a:lnTo>
                  <a:pt x="7689" y="16011"/>
                </a:lnTo>
                <a:lnTo>
                  <a:pt x="7714" y="16108"/>
                </a:lnTo>
                <a:lnTo>
                  <a:pt x="7446" y="16133"/>
                </a:lnTo>
                <a:lnTo>
                  <a:pt x="7178" y="16108"/>
                </a:lnTo>
                <a:lnTo>
                  <a:pt x="7203" y="16060"/>
                </a:lnTo>
                <a:lnTo>
                  <a:pt x="7276" y="15865"/>
                </a:lnTo>
                <a:lnTo>
                  <a:pt x="7349" y="15622"/>
                </a:lnTo>
                <a:lnTo>
                  <a:pt x="7397" y="15378"/>
                </a:lnTo>
                <a:close/>
                <a:moveTo>
                  <a:pt x="8419" y="0"/>
                </a:moveTo>
                <a:lnTo>
                  <a:pt x="8006" y="25"/>
                </a:lnTo>
                <a:lnTo>
                  <a:pt x="7592" y="98"/>
                </a:lnTo>
                <a:lnTo>
                  <a:pt x="7349" y="73"/>
                </a:lnTo>
                <a:lnTo>
                  <a:pt x="7130" y="98"/>
                </a:lnTo>
                <a:lnTo>
                  <a:pt x="6886" y="122"/>
                </a:lnTo>
                <a:lnTo>
                  <a:pt x="6667" y="171"/>
                </a:lnTo>
                <a:lnTo>
                  <a:pt x="6205" y="292"/>
                </a:lnTo>
                <a:lnTo>
                  <a:pt x="5816" y="414"/>
                </a:lnTo>
                <a:lnTo>
                  <a:pt x="5451" y="536"/>
                </a:lnTo>
                <a:lnTo>
                  <a:pt x="5110" y="682"/>
                </a:lnTo>
                <a:lnTo>
                  <a:pt x="4794" y="828"/>
                </a:lnTo>
                <a:lnTo>
                  <a:pt x="4478" y="998"/>
                </a:lnTo>
                <a:lnTo>
                  <a:pt x="3845" y="1363"/>
                </a:lnTo>
                <a:lnTo>
                  <a:pt x="3237" y="1776"/>
                </a:lnTo>
                <a:lnTo>
                  <a:pt x="2872" y="2020"/>
                </a:lnTo>
                <a:lnTo>
                  <a:pt x="2531" y="2287"/>
                </a:lnTo>
                <a:lnTo>
                  <a:pt x="2215" y="2579"/>
                </a:lnTo>
                <a:lnTo>
                  <a:pt x="1923" y="2871"/>
                </a:lnTo>
                <a:lnTo>
                  <a:pt x="1631" y="3212"/>
                </a:lnTo>
                <a:lnTo>
                  <a:pt x="1387" y="3528"/>
                </a:lnTo>
                <a:lnTo>
                  <a:pt x="1144" y="3893"/>
                </a:lnTo>
                <a:lnTo>
                  <a:pt x="949" y="4283"/>
                </a:lnTo>
                <a:lnTo>
                  <a:pt x="755" y="4648"/>
                </a:lnTo>
                <a:lnTo>
                  <a:pt x="609" y="5037"/>
                </a:lnTo>
                <a:lnTo>
                  <a:pt x="463" y="5426"/>
                </a:lnTo>
                <a:lnTo>
                  <a:pt x="341" y="5840"/>
                </a:lnTo>
                <a:lnTo>
                  <a:pt x="244" y="6254"/>
                </a:lnTo>
                <a:lnTo>
                  <a:pt x="146" y="6643"/>
                </a:lnTo>
                <a:lnTo>
                  <a:pt x="98" y="7057"/>
                </a:lnTo>
                <a:lnTo>
                  <a:pt x="49" y="7470"/>
                </a:lnTo>
                <a:lnTo>
                  <a:pt x="0" y="7908"/>
                </a:lnTo>
                <a:lnTo>
                  <a:pt x="0" y="8346"/>
                </a:lnTo>
                <a:lnTo>
                  <a:pt x="0" y="8784"/>
                </a:lnTo>
                <a:lnTo>
                  <a:pt x="25" y="9198"/>
                </a:lnTo>
                <a:lnTo>
                  <a:pt x="98" y="9636"/>
                </a:lnTo>
                <a:lnTo>
                  <a:pt x="171" y="10049"/>
                </a:lnTo>
                <a:lnTo>
                  <a:pt x="268" y="10487"/>
                </a:lnTo>
                <a:lnTo>
                  <a:pt x="390" y="10901"/>
                </a:lnTo>
                <a:lnTo>
                  <a:pt x="560" y="11315"/>
                </a:lnTo>
                <a:lnTo>
                  <a:pt x="730" y="11728"/>
                </a:lnTo>
                <a:lnTo>
                  <a:pt x="949" y="12118"/>
                </a:lnTo>
                <a:lnTo>
                  <a:pt x="1193" y="12507"/>
                </a:lnTo>
                <a:lnTo>
                  <a:pt x="1436" y="12896"/>
                </a:lnTo>
                <a:lnTo>
                  <a:pt x="1704" y="13261"/>
                </a:lnTo>
                <a:lnTo>
                  <a:pt x="2263" y="13967"/>
                </a:lnTo>
                <a:lnTo>
                  <a:pt x="2580" y="14308"/>
                </a:lnTo>
                <a:lnTo>
                  <a:pt x="2896" y="14624"/>
                </a:lnTo>
                <a:lnTo>
                  <a:pt x="3261" y="14892"/>
                </a:lnTo>
                <a:lnTo>
                  <a:pt x="3626" y="15159"/>
                </a:lnTo>
                <a:lnTo>
                  <a:pt x="4015" y="15403"/>
                </a:lnTo>
                <a:lnTo>
                  <a:pt x="4210" y="15524"/>
                </a:lnTo>
                <a:lnTo>
                  <a:pt x="4405" y="15670"/>
                </a:lnTo>
                <a:lnTo>
                  <a:pt x="4648" y="15889"/>
                </a:lnTo>
                <a:lnTo>
                  <a:pt x="4770" y="15987"/>
                </a:lnTo>
                <a:lnTo>
                  <a:pt x="4916" y="16060"/>
                </a:lnTo>
                <a:lnTo>
                  <a:pt x="5329" y="16230"/>
                </a:lnTo>
                <a:lnTo>
                  <a:pt x="5767" y="16352"/>
                </a:lnTo>
                <a:lnTo>
                  <a:pt x="6205" y="16473"/>
                </a:lnTo>
                <a:lnTo>
                  <a:pt x="6643" y="16571"/>
                </a:lnTo>
                <a:lnTo>
                  <a:pt x="7081" y="16619"/>
                </a:lnTo>
                <a:lnTo>
                  <a:pt x="7543" y="16619"/>
                </a:lnTo>
                <a:lnTo>
                  <a:pt x="7981" y="16595"/>
                </a:lnTo>
                <a:lnTo>
                  <a:pt x="8419" y="16522"/>
                </a:lnTo>
                <a:lnTo>
                  <a:pt x="8492" y="16498"/>
                </a:lnTo>
                <a:lnTo>
                  <a:pt x="8541" y="16449"/>
                </a:lnTo>
                <a:lnTo>
                  <a:pt x="8760" y="16498"/>
                </a:lnTo>
                <a:lnTo>
                  <a:pt x="8979" y="16498"/>
                </a:lnTo>
                <a:lnTo>
                  <a:pt x="9417" y="16425"/>
                </a:lnTo>
                <a:lnTo>
                  <a:pt x="9855" y="16352"/>
                </a:lnTo>
                <a:lnTo>
                  <a:pt x="10293" y="16254"/>
                </a:lnTo>
                <a:lnTo>
                  <a:pt x="10707" y="16133"/>
                </a:lnTo>
                <a:lnTo>
                  <a:pt x="11120" y="15987"/>
                </a:lnTo>
                <a:lnTo>
                  <a:pt x="11510" y="15841"/>
                </a:lnTo>
                <a:lnTo>
                  <a:pt x="11875" y="15670"/>
                </a:lnTo>
                <a:lnTo>
                  <a:pt x="12240" y="15476"/>
                </a:lnTo>
                <a:lnTo>
                  <a:pt x="12605" y="15257"/>
                </a:lnTo>
                <a:lnTo>
                  <a:pt x="12945" y="15013"/>
                </a:lnTo>
                <a:lnTo>
                  <a:pt x="13262" y="14770"/>
                </a:lnTo>
                <a:lnTo>
                  <a:pt x="13578" y="14502"/>
                </a:lnTo>
                <a:lnTo>
                  <a:pt x="13870" y="14235"/>
                </a:lnTo>
                <a:lnTo>
                  <a:pt x="14186" y="13918"/>
                </a:lnTo>
                <a:lnTo>
                  <a:pt x="14454" y="13626"/>
                </a:lnTo>
                <a:lnTo>
                  <a:pt x="14697" y="13286"/>
                </a:lnTo>
                <a:lnTo>
                  <a:pt x="14940" y="12945"/>
                </a:lnTo>
                <a:lnTo>
                  <a:pt x="15159" y="12580"/>
                </a:lnTo>
                <a:lnTo>
                  <a:pt x="15354" y="12215"/>
                </a:lnTo>
                <a:lnTo>
                  <a:pt x="15549" y="11850"/>
                </a:lnTo>
                <a:lnTo>
                  <a:pt x="15719" y="11461"/>
                </a:lnTo>
                <a:lnTo>
                  <a:pt x="15865" y="11071"/>
                </a:lnTo>
                <a:lnTo>
                  <a:pt x="16011" y="10658"/>
                </a:lnTo>
                <a:lnTo>
                  <a:pt x="16108" y="10244"/>
                </a:lnTo>
                <a:lnTo>
                  <a:pt x="16206" y="9806"/>
                </a:lnTo>
                <a:lnTo>
                  <a:pt x="16254" y="9514"/>
                </a:lnTo>
                <a:lnTo>
                  <a:pt x="16279" y="9198"/>
                </a:lnTo>
                <a:lnTo>
                  <a:pt x="16279" y="9028"/>
                </a:lnTo>
                <a:lnTo>
                  <a:pt x="16279" y="8882"/>
                </a:lnTo>
                <a:lnTo>
                  <a:pt x="16230" y="8736"/>
                </a:lnTo>
                <a:lnTo>
                  <a:pt x="16157" y="8614"/>
                </a:lnTo>
                <a:lnTo>
                  <a:pt x="16157" y="8298"/>
                </a:lnTo>
                <a:lnTo>
                  <a:pt x="16157" y="8079"/>
                </a:lnTo>
                <a:lnTo>
                  <a:pt x="16157" y="7860"/>
                </a:lnTo>
                <a:lnTo>
                  <a:pt x="16157" y="7641"/>
                </a:lnTo>
                <a:lnTo>
                  <a:pt x="16157" y="7422"/>
                </a:lnTo>
                <a:lnTo>
                  <a:pt x="16084" y="6935"/>
                </a:lnTo>
                <a:lnTo>
                  <a:pt x="15962" y="6448"/>
                </a:lnTo>
                <a:lnTo>
                  <a:pt x="15841" y="5962"/>
                </a:lnTo>
                <a:lnTo>
                  <a:pt x="15743" y="5499"/>
                </a:lnTo>
                <a:lnTo>
                  <a:pt x="15622" y="5061"/>
                </a:lnTo>
                <a:lnTo>
                  <a:pt x="15500" y="4648"/>
                </a:lnTo>
                <a:lnTo>
                  <a:pt x="15330" y="4234"/>
                </a:lnTo>
                <a:lnTo>
                  <a:pt x="15135" y="3845"/>
                </a:lnTo>
                <a:lnTo>
                  <a:pt x="14892" y="3480"/>
                </a:lnTo>
                <a:lnTo>
                  <a:pt x="14648" y="3139"/>
                </a:lnTo>
                <a:lnTo>
                  <a:pt x="14356" y="2798"/>
                </a:lnTo>
                <a:lnTo>
                  <a:pt x="14065" y="2458"/>
                </a:lnTo>
                <a:lnTo>
                  <a:pt x="13724" y="2166"/>
                </a:lnTo>
                <a:lnTo>
                  <a:pt x="13359" y="1874"/>
                </a:lnTo>
                <a:lnTo>
                  <a:pt x="12970" y="1606"/>
                </a:lnTo>
                <a:lnTo>
                  <a:pt x="12556" y="1363"/>
                </a:lnTo>
                <a:lnTo>
                  <a:pt x="12142" y="1144"/>
                </a:lnTo>
                <a:lnTo>
                  <a:pt x="11729" y="925"/>
                </a:lnTo>
                <a:lnTo>
                  <a:pt x="10877" y="560"/>
                </a:lnTo>
                <a:lnTo>
                  <a:pt x="10488" y="414"/>
                </a:lnTo>
                <a:lnTo>
                  <a:pt x="10098" y="292"/>
                </a:lnTo>
                <a:lnTo>
                  <a:pt x="9685" y="171"/>
                </a:lnTo>
                <a:lnTo>
                  <a:pt x="9271" y="73"/>
                </a:lnTo>
                <a:lnTo>
                  <a:pt x="8833" y="25"/>
                </a:lnTo>
                <a:lnTo>
                  <a:pt x="8419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3" name="Google Shape;943;p38"/>
          <p:cNvSpPr/>
          <p:nvPr/>
        </p:nvSpPr>
        <p:spPr>
          <a:xfrm>
            <a:off x="282226" y="865419"/>
            <a:ext cx="368541" cy="456289"/>
          </a:xfrm>
          <a:custGeom>
            <a:avLst/>
            <a:gdLst/>
            <a:ahLst/>
            <a:cxnLst/>
            <a:rect l="l" t="t" r="r" b="b"/>
            <a:pathLst>
              <a:path w="16863" h="20878" extrusionOk="0">
                <a:moveTo>
                  <a:pt x="974" y="1801"/>
                </a:moveTo>
                <a:lnTo>
                  <a:pt x="1144" y="1825"/>
                </a:lnTo>
                <a:lnTo>
                  <a:pt x="1314" y="1874"/>
                </a:lnTo>
                <a:lnTo>
                  <a:pt x="1436" y="1874"/>
                </a:lnTo>
                <a:lnTo>
                  <a:pt x="1460" y="2093"/>
                </a:lnTo>
                <a:lnTo>
                  <a:pt x="1485" y="2774"/>
                </a:lnTo>
                <a:lnTo>
                  <a:pt x="1387" y="2750"/>
                </a:lnTo>
                <a:lnTo>
                  <a:pt x="1314" y="2774"/>
                </a:lnTo>
                <a:lnTo>
                  <a:pt x="1241" y="2798"/>
                </a:lnTo>
                <a:lnTo>
                  <a:pt x="901" y="3042"/>
                </a:lnTo>
                <a:lnTo>
                  <a:pt x="560" y="3309"/>
                </a:lnTo>
                <a:lnTo>
                  <a:pt x="511" y="3358"/>
                </a:lnTo>
                <a:lnTo>
                  <a:pt x="511" y="2847"/>
                </a:lnTo>
                <a:lnTo>
                  <a:pt x="536" y="2823"/>
                </a:lnTo>
                <a:lnTo>
                  <a:pt x="706" y="2725"/>
                </a:lnTo>
                <a:lnTo>
                  <a:pt x="852" y="2604"/>
                </a:lnTo>
                <a:lnTo>
                  <a:pt x="1193" y="2409"/>
                </a:lnTo>
                <a:lnTo>
                  <a:pt x="1290" y="2360"/>
                </a:lnTo>
                <a:lnTo>
                  <a:pt x="1339" y="2287"/>
                </a:lnTo>
                <a:lnTo>
                  <a:pt x="1436" y="2117"/>
                </a:lnTo>
                <a:lnTo>
                  <a:pt x="1460" y="2093"/>
                </a:lnTo>
                <a:lnTo>
                  <a:pt x="1436" y="2044"/>
                </a:lnTo>
                <a:lnTo>
                  <a:pt x="1412" y="2020"/>
                </a:lnTo>
                <a:lnTo>
                  <a:pt x="1290" y="1995"/>
                </a:lnTo>
                <a:lnTo>
                  <a:pt x="1168" y="1995"/>
                </a:lnTo>
                <a:lnTo>
                  <a:pt x="998" y="2068"/>
                </a:lnTo>
                <a:lnTo>
                  <a:pt x="828" y="2166"/>
                </a:lnTo>
                <a:lnTo>
                  <a:pt x="657" y="2287"/>
                </a:lnTo>
                <a:lnTo>
                  <a:pt x="487" y="2409"/>
                </a:lnTo>
                <a:lnTo>
                  <a:pt x="487" y="2093"/>
                </a:lnTo>
                <a:lnTo>
                  <a:pt x="438" y="1801"/>
                </a:lnTo>
                <a:lnTo>
                  <a:pt x="609" y="1825"/>
                </a:lnTo>
                <a:lnTo>
                  <a:pt x="974" y="1801"/>
                </a:lnTo>
                <a:close/>
                <a:moveTo>
                  <a:pt x="13237" y="803"/>
                </a:moveTo>
                <a:lnTo>
                  <a:pt x="13383" y="949"/>
                </a:lnTo>
                <a:lnTo>
                  <a:pt x="13651" y="1192"/>
                </a:lnTo>
                <a:lnTo>
                  <a:pt x="13943" y="1436"/>
                </a:lnTo>
                <a:lnTo>
                  <a:pt x="14210" y="1655"/>
                </a:lnTo>
                <a:lnTo>
                  <a:pt x="14454" y="1922"/>
                </a:lnTo>
                <a:lnTo>
                  <a:pt x="14697" y="2214"/>
                </a:lnTo>
                <a:lnTo>
                  <a:pt x="14965" y="2482"/>
                </a:lnTo>
                <a:lnTo>
                  <a:pt x="15500" y="3017"/>
                </a:lnTo>
                <a:lnTo>
                  <a:pt x="15646" y="3188"/>
                </a:lnTo>
                <a:lnTo>
                  <a:pt x="15792" y="3382"/>
                </a:lnTo>
                <a:lnTo>
                  <a:pt x="15938" y="3577"/>
                </a:lnTo>
                <a:lnTo>
                  <a:pt x="16084" y="3772"/>
                </a:lnTo>
                <a:lnTo>
                  <a:pt x="15743" y="3796"/>
                </a:lnTo>
                <a:lnTo>
                  <a:pt x="15403" y="3820"/>
                </a:lnTo>
                <a:lnTo>
                  <a:pt x="14697" y="3820"/>
                </a:lnTo>
                <a:lnTo>
                  <a:pt x="14016" y="3796"/>
                </a:lnTo>
                <a:lnTo>
                  <a:pt x="13651" y="3772"/>
                </a:lnTo>
                <a:lnTo>
                  <a:pt x="13310" y="3820"/>
                </a:lnTo>
                <a:lnTo>
                  <a:pt x="13261" y="3042"/>
                </a:lnTo>
                <a:lnTo>
                  <a:pt x="13188" y="2239"/>
                </a:lnTo>
                <a:lnTo>
                  <a:pt x="13188" y="1874"/>
                </a:lnTo>
                <a:lnTo>
                  <a:pt x="13188" y="1533"/>
                </a:lnTo>
                <a:lnTo>
                  <a:pt x="13237" y="803"/>
                </a:lnTo>
                <a:close/>
                <a:moveTo>
                  <a:pt x="1509" y="3163"/>
                </a:moveTo>
                <a:lnTo>
                  <a:pt x="1533" y="3455"/>
                </a:lnTo>
                <a:lnTo>
                  <a:pt x="1363" y="3553"/>
                </a:lnTo>
                <a:lnTo>
                  <a:pt x="1193" y="3650"/>
                </a:lnTo>
                <a:lnTo>
                  <a:pt x="901" y="3918"/>
                </a:lnTo>
                <a:lnTo>
                  <a:pt x="706" y="4064"/>
                </a:lnTo>
                <a:lnTo>
                  <a:pt x="511" y="4210"/>
                </a:lnTo>
                <a:lnTo>
                  <a:pt x="511" y="3845"/>
                </a:lnTo>
                <a:lnTo>
                  <a:pt x="511" y="3747"/>
                </a:lnTo>
                <a:lnTo>
                  <a:pt x="657" y="3699"/>
                </a:lnTo>
                <a:lnTo>
                  <a:pt x="803" y="3626"/>
                </a:lnTo>
                <a:lnTo>
                  <a:pt x="1047" y="3455"/>
                </a:lnTo>
                <a:lnTo>
                  <a:pt x="1387" y="3236"/>
                </a:lnTo>
                <a:lnTo>
                  <a:pt x="1509" y="3163"/>
                </a:lnTo>
                <a:close/>
                <a:moveTo>
                  <a:pt x="1533" y="3942"/>
                </a:moveTo>
                <a:lnTo>
                  <a:pt x="1533" y="4404"/>
                </a:lnTo>
                <a:lnTo>
                  <a:pt x="1533" y="4526"/>
                </a:lnTo>
                <a:lnTo>
                  <a:pt x="1168" y="4745"/>
                </a:lnTo>
                <a:lnTo>
                  <a:pt x="828" y="4988"/>
                </a:lnTo>
                <a:lnTo>
                  <a:pt x="657" y="5086"/>
                </a:lnTo>
                <a:lnTo>
                  <a:pt x="511" y="5232"/>
                </a:lnTo>
                <a:lnTo>
                  <a:pt x="511" y="4648"/>
                </a:lnTo>
                <a:lnTo>
                  <a:pt x="657" y="4575"/>
                </a:lnTo>
                <a:lnTo>
                  <a:pt x="803" y="4477"/>
                </a:lnTo>
                <a:lnTo>
                  <a:pt x="1095" y="4258"/>
                </a:lnTo>
                <a:lnTo>
                  <a:pt x="1533" y="3942"/>
                </a:lnTo>
                <a:close/>
                <a:moveTo>
                  <a:pt x="1509" y="4964"/>
                </a:moveTo>
                <a:lnTo>
                  <a:pt x="1485" y="5378"/>
                </a:lnTo>
                <a:lnTo>
                  <a:pt x="1363" y="5451"/>
                </a:lnTo>
                <a:lnTo>
                  <a:pt x="1217" y="5548"/>
                </a:lnTo>
                <a:lnTo>
                  <a:pt x="998" y="5767"/>
                </a:lnTo>
                <a:lnTo>
                  <a:pt x="730" y="5986"/>
                </a:lnTo>
                <a:lnTo>
                  <a:pt x="609" y="6108"/>
                </a:lnTo>
                <a:lnTo>
                  <a:pt x="487" y="6254"/>
                </a:lnTo>
                <a:lnTo>
                  <a:pt x="487" y="5499"/>
                </a:lnTo>
                <a:lnTo>
                  <a:pt x="633" y="5475"/>
                </a:lnTo>
                <a:lnTo>
                  <a:pt x="755" y="5426"/>
                </a:lnTo>
                <a:lnTo>
                  <a:pt x="998" y="5256"/>
                </a:lnTo>
                <a:lnTo>
                  <a:pt x="1509" y="4964"/>
                </a:lnTo>
                <a:close/>
                <a:moveTo>
                  <a:pt x="1460" y="5889"/>
                </a:moveTo>
                <a:lnTo>
                  <a:pt x="1436" y="6473"/>
                </a:lnTo>
                <a:lnTo>
                  <a:pt x="1363" y="6448"/>
                </a:lnTo>
                <a:lnTo>
                  <a:pt x="1266" y="6448"/>
                </a:lnTo>
                <a:lnTo>
                  <a:pt x="1168" y="6473"/>
                </a:lnTo>
                <a:lnTo>
                  <a:pt x="998" y="6594"/>
                </a:lnTo>
                <a:lnTo>
                  <a:pt x="852" y="6716"/>
                </a:lnTo>
                <a:lnTo>
                  <a:pt x="730" y="6862"/>
                </a:lnTo>
                <a:lnTo>
                  <a:pt x="511" y="7105"/>
                </a:lnTo>
                <a:lnTo>
                  <a:pt x="487" y="6448"/>
                </a:lnTo>
                <a:lnTo>
                  <a:pt x="511" y="6448"/>
                </a:lnTo>
                <a:lnTo>
                  <a:pt x="682" y="6424"/>
                </a:lnTo>
                <a:lnTo>
                  <a:pt x="828" y="6351"/>
                </a:lnTo>
                <a:lnTo>
                  <a:pt x="974" y="6254"/>
                </a:lnTo>
                <a:lnTo>
                  <a:pt x="1095" y="6156"/>
                </a:lnTo>
                <a:lnTo>
                  <a:pt x="1460" y="5889"/>
                </a:lnTo>
                <a:close/>
                <a:moveTo>
                  <a:pt x="6984" y="6205"/>
                </a:moveTo>
                <a:lnTo>
                  <a:pt x="6935" y="6229"/>
                </a:lnTo>
                <a:lnTo>
                  <a:pt x="6862" y="6278"/>
                </a:lnTo>
                <a:lnTo>
                  <a:pt x="6716" y="6424"/>
                </a:lnTo>
                <a:lnTo>
                  <a:pt x="6546" y="6594"/>
                </a:lnTo>
                <a:lnTo>
                  <a:pt x="6327" y="6740"/>
                </a:lnTo>
                <a:lnTo>
                  <a:pt x="6108" y="6862"/>
                </a:lnTo>
                <a:lnTo>
                  <a:pt x="5986" y="6911"/>
                </a:lnTo>
                <a:lnTo>
                  <a:pt x="5889" y="6935"/>
                </a:lnTo>
                <a:lnTo>
                  <a:pt x="5767" y="6935"/>
                </a:lnTo>
                <a:lnTo>
                  <a:pt x="5670" y="6911"/>
                </a:lnTo>
                <a:lnTo>
                  <a:pt x="5572" y="6886"/>
                </a:lnTo>
                <a:lnTo>
                  <a:pt x="5499" y="6838"/>
                </a:lnTo>
                <a:lnTo>
                  <a:pt x="5426" y="6740"/>
                </a:lnTo>
                <a:lnTo>
                  <a:pt x="5353" y="6619"/>
                </a:lnTo>
                <a:lnTo>
                  <a:pt x="5305" y="6546"/>
                </a:lnTo>
                <a:lnTo>
                  <a:pt x="5232" y="6521"/>
                </a:lnTo>
                <a:lnTo>
                  <a:pt x="5134" y="6521"/>
                </a:lnTo>
                <a:lnTo>
                  <a:pt x="5061" y="6546"/>
                </a:lnTo>
                <a:lnTo>
                  <a:pt x="4794" y="6716"/>
                </a:lnTo>
                <a:lnTo>
                  <a:pt x="4599" y="6813"/>
                </a:lnTo>
                <a:lnTo>
                  <a:pt x="4429" y="6911"/>
                </a:lnTo>
                <a:lnTo>
                  <a:pt x="4283" y="6959"/>
                </a:lnTo>
                <a:lnTo>
                  <a:pt x="4210" y="6959"/>
                </a:lnTo>
                <a:lnTo>
                  <a:pt x="4137" y="6935"/>
                </a:lnTo>
                <a:lnTo>
                  <a:pt x="4088" y="6911"/>
                </a:lnTo>
                <a:lnTo>
                  <a:pt x="4064" y="6838"/>
                </a:lnTo>
                <a:lnTo>
                  <a:pt x="4039" y="6765"/>
                </a:lnTo>
                <a:lnTo>
                  <a:pt x="4039" y="6667"/>
                </a:lnTo>
                <a:lnTo>
                  <a:pt x="4039" y="6619"/>
                </a:lnTo>
                <a:lnTo>
                  <a:pt x="4015" y="6594"/>
                </a:lnTo>
                <a:lnTo>
                  <a:pt x="3966" y="6570"/>
                </a:lnTo>
                <a:lnTo>
                  <a:pt x="3893" y="6570"/>
                </a:lnTo>
                <a:lnTo>
                  <a:pt x="3845" y="6643"/>
                </a:lnTo>
                <a:lnTo>
                  <a:pt x="3796" y="6862"/>
                </a:lnTo>
                <a:lnTo>
                  <a:pt x="3772" y="6959"/>
                </a:lnTo>
                <a:lnTo>
                  <a:pt x="3772" y="7057"/>
                </a:lnTo>
                <a:lnTo>
                  <a:pt x="3796" y="7154"/>
                </a:lnTo>
                <a:lnTo>
                  <a:pt x="3845" y="7251"/>
                </a:lnTo>
                <a:lnTo>
                  <a:pt x="3942" y="7300"/>
                </a:lnTo>
                <a:lnTo>
                  <a:pt x="4064" y="7349"/>
                </a:lnTo>
                <a:lnTo>
                  <a:pt x="4331" y="7349"/>
                </a:lnTo>
                <a:lnTo>
                  <a:pt x="4453" y="7324"/>
                </a:lnTo>
                <a:lnTo>
                  <a:pt x="4599" y="7276"/>
                </a:lnTo>
                <a:lnTo>
                  <a:pt x="4842" y="7154"/>
                </a:lnTo>
                <a:lnTo>
                  <a:pt x="5086" y="7008"/>
                </a:lnTo>
                <a:lnTo>
                  <a:pt x="5183" y="7130"/>
                </a:lnTo>
                <a:lnTo>
                  <a:pt x="5280" y="7203"/>
                </a:lnTo>
                <a:lnTo>
                  <a:pt x="5378" y="7276"/>
                </a:lnTo>
                <a:lnTo>
                  <a:pt x="5499" y="7324"/>
                </a:lnTo>
                <a:lnTo>
                  <a:pt x="5597" y="7349"/>
                </a:lnTo>
                <a:lnTo>
                  <a:pt x="5718" y="7349"/>
                </a:lnTo>
                <a:lnTo>
                  <a:pt x="5962" y="7324"/>
                </a:lnTo>
                <a:lnTo>
                  <a:pt x="6229" y="7251"/>
                </a:lnTo>
                <a:lnTo>
                  <a:pt x="6473" y="7130"/>
                </a:lnTo>
                <a:lnTo>
                  <a:pt x="6716" y="6984"/>
                </a:lnTo>
                <a:lnTo>
                  <a:pt x="6935" y="6813"/>
                </a:lnTo>
                <a:lnTo>
                  <a:pt x="7057" y="6959"/>
                </a:lnTo>
                <a:lnTo>
                  <a:pt x="7203" y="7081"/>
                </a:lnTo>
                <a:lnTo>
                  <a:pt x="7373" y="7154"/>
                </a:lnTo>
                <a:lnTo>
                  <a:pt x="7568" y="7203"/>
                </a:lnTo>
                <a:lnTo>
                  <a:pt x="7714" y="7227"/>
                </a:lnTo>
                <a:lnTo>
                  <a:pt x="7981" y="7227"/>
                </a:lnTo>
                <a:lnTo>
                  <a:pt x="8103" y="7178"/>
                </a:lnTo>
                <a:lnTo>
                  <a:pt x="8225" y="7130"/>
                </a:lnTo>
                <a:lnTo>
                  <a:pt x="8322" y="7057"/>
                </a:lnTo>
                <a:lnTo>
                  <a:pt x="8541" y="6911"/>
                </a:lnTo>
                <a:lnTo>
                  <a:pt x="8663" y="7057"/>
                </a:lnTo>
                <a:lnTo>
                  <a:pt x="8833" y="7154"/>
                </a:lnTo>
                <a:lnTo>
                  <a:pt x="9028" y="7203"/>
                </a:lnTo>
                <a:lnTo>
                  <a:pt x="9222" y="7227"/>
                </a:lnTo>
                <a:lnTo>
                  <a:pt x="9441" y="7203"/>
                </a:lnTo>
                <a:lnTo>
                  <a:pt x="9636" y="7154"/>
                </a:lnTo>
                <a:lnTo>
                  <a:pt x="9830" y="7057"/>
                </a:lnTo>
                <a:lnTo>
                  <a:pt x="10001" y="6935"/>
                </a:lnTo>
                <a:lnTo>
                  <a:pt x="10171" y="7057"/>
                </a:lnTo>
                <a:lnTo>
                  <a:pt x="10341" y="7154"/>
                </a:lnTo>
                <a:lnTo>
                  <a:pt x="10512" y="7227"/>
                </a:lnTo>
                <a:lnTo>
                  <a:pt x="10706" y="7276"/>
                </a:lnTo>
                <a:lnTo>
                  <a:pt x="10877" y="7276"/>
                </a:lnTo>
                <a:lnTo>
                  <a:pt x="11047" y="7251"/>
                </a:lnTo>
                <a:lnTo>
                  <a:pt x="11193" y="7203"/>
                </a:lnTo>
                <a:lnTo>
                  <a:pt x="11339" y="7105"/>
                </a:lnTo>
                <a:lnTo>
                  <a:pt x="11436" y="7203"/>
                </a:lnTo>
                <a:lnTo>
                  <a:pt x="11534" y="7276"/>
                </a:lnTo>
                <a:lnTo>
                  <a:pt x="11655" y="7349"/>
                </a:lnTo>
                <a:lnTo>
                  <a:pt x="11777" y="7397"/>
                </a:lnTo>
                <a:lnTo>
                  <a:pt x="11899" y="7422"/>
                </a:lnTo>
                <a:lnTo>
                  <a:pt x="12020" y="7422"/>
                </a:lnTo>
                <a:lnTo>
                  <a:pt x="12142" y="7397"/>
                </a:lnTo>
                <a:lnTo>
                  <a:pt x="12239" y="7349"/>
                </a:lnTo>
                <a:lnTo>
                  <a:pt x="12337" y="7300"/>
                </a:lnTo>
                <a:lnTo>
                  <a:pt x="12434" y="7203"/>
                </a:lnTo>
                <a:lnTo>
                  <a:pt x="12604" y="7032"/>
                </a:lnTo>
                <a:lnTo>
                  <a:pt x="12848" y="7178"/>
                </a:lnTo>
                <a:lnTo>
                  <a:pt x="12969" y="7251"/>
                </a:lnTo>
                <a:lnTo>
                  <a:pt x="13091" y="7300"/>
                </a:lnTo>
                <a:lnTo>
                  <a:pt x="13213" y="7324"/>
                </a:lnTo>
                <a:lnTo>
                  <a:pt x="13334" y="7324"/>
                </a:lnTo>
                <a:lnTo>
                  <a:pt x="13432" y="7300"/>
                </a:lnTo>
                <a:lnTo>
                  <a:pt x="13529" y="7227"/>
                </a:lnTo>
                <a:lnTo>
                  <a:pt x="13651" y="7324"/>
                </a:lnTo>
                <a:lnTo>
                  <a:pt x="13797" y="7373"/>
                </a:lnTo>
                <a:lnTo>
                  <a:pt x="13967" y="7397"/>
                </a:lnTo>
                <a:lnTo>
                  <a:pt x="14113" y="7373"/>
                </a:lnTo>
                <a:lnTo>
                  <a:pt x="14259" y="7349"/>
                </a:lnTo>
                <a:lnTo>
                  <a:pt x="14405" y="7251"/>
                </a:lnTo>
                <a:lnTo>
                  <a:pt x="14502" y="7154"/>
                </a:lnTo>
                <a:lnTo>
                  <a:pt x="14575" y="7008"/>
                </a:lnTo>
                <a:lnTo>
                  <a:pt x="14575" y="6959"/>
                </a:lnTo>
                <a:lnTo>
                  <a:pt x="14575" y="6935"/>
                </a:lnTo>
                <a:lnTo>
                  <a:pt x="14527" y="6911"/>
                </a:lnTo>
                <a:lnTo>
                  <a:pt x="14502" y="6911"/>
                </a:lnTo>
                <a:lnTo>
                  <a:pt x="14283" y="6959"/>
                </a:lnTo>
                <a:lnTo>
                  <a:pt x="14016" y="7032"/>
                </a:lnTo>
                <a:lnTo>
                  <a:pt x="13894" y="7032"/>
                </a:lnTo>
                <a:lnTo>
                  <a:pt x="13772" y="7008"/>
                </a:lnTo>
                <a:lnTo>
                  <a:pt x="13699" y="6959"/>
                </a:lnTo>
                <a:lnTo>
                  <a:pt x="13651" y="6911"/>
                </a:lnTo>
                <a:lnTo>
                  <a:pt x="13651" y="6862"/>
                </a:lnTo>
                <a:lnTo>
                  <a:pt x="13626" y="6789"/>
                </a:lnTo>
                <a:lnTo>
                  <a:pt x="13578" y="6740"/>
                </a:lnTo>
                <a:lnTo>
                  <a:pt x="13529" y="6692"/>
                </a:lnTo>
                <a:lnTo>
                  <a:pt x="13407" y="6692"/>
                </a:lnTo>
                <a:lnTo>
                  <a:pt x="13359" y="6716"/>
                </a:lnTo>
                <a:lnTo>
                  <a:pt x="13334" y="6789"/>
                </a:lnTo>
                <a:lnTo>
                  <a:pt x="13310" y="6862"/>
                </a:lnTo>
                <a:lnTo>
                  <a:pt x="13286" y="6911"/>
                </a:lnTo>
                <a:lnTo>
                  <a:pt x="13286" y="6959"/>
                </a:lnTo>
                <a:lnTo>
                  <a:pt x="13261" y="6984"/>
                </a:lnTo>
                <a:lnTo>
                  <a:pt x="13115" y="6984"/>
                </a:lnTo>
                <a:lnTo>
                  <a:pt x="13018" y="6935"/>
                </a:lnTo>
                <a:lnTo>
                  <a:pt x="12823" y="6789"/>
                </a:lnTo>
                <a:lnTo>
                  <a:pt x="12677" y="6667"/>
                </a:lnTo>
                <a:lnTo>
                  <a:pt x="12629" y="6643"/>
                </a:lnTo>
                <a:lnTo>
                  <a:pt x="12580" y="6619"/>
                </a:lnTo>
                <a:lnTo>
                  <a:pt x="12507" y="6619"/>
                </a:lnTo>
                <a:lnTo>
                  <a:pt x="12458" y="6667"/>
                </a:lnTo>
                <a:lnTo>
                  <a:pt x="12264" y="6886"/>
                </a:lnTo>
                <a:lnTo>
                  <a:pt x="12166" y="6959"/>
                </a:lnTo>
                <a:lnTo>
                  <a:pt x="12045" y="7032"/>
                </a:lnTo>
                <a:lnTo>
                  <a:pt x="11947" y="7057"/>
                </a:lnTo>
                <a:lnTo>
                  <a:pt x="11850" y="7032"/>
                </a:lnTo>
                <a:lnTo>
                  <a:pt x="11777" y="7008"/>
                </a:lnTo>
                <a:lnTo>
                  <a:pt x="11704" y="6911"/>
                </a:lnTo>
                <a:lnTo>
                  <a:pt x="11631" y="6813"/>
                </a:lnTo>
                <a:lnTo>
                  <a:pt x="11582" y="6667"/>
                </a:lnTo>
                <a:lnTo>
                  <a:pt x="11582" y="6594"/>
                </a:lnTo>
                <a:lnTo>
                  <a:pt x="11534" y="6521"/>
                </a:lnTo>
                <a:lnTo>
                  <a:pt x="11485" y="6497"/>
                </a:lnTo>
                <a:lnTo>
                  <a:pt x="11436" y="6473"/>
                </a:lnTo>
                <a:lnTo>
                  <a:pt x="11363" y="6473"/>
                </a:lnTo>
                <a:lnTo>
                  <a:pt x="11315" y="6497"/>
                </a:lnTo>
                <a:lnTo>
                  <a:pt x="11266" y="6546"/>
                </a:lnTo>
                <a:lnTo>
                  <a:pt x="11217" y="6619"/>
                </a:lnTo>
                <a:lnTo>
                  <a:pt x="11193" y="6716"/>
                </a:lnTo>
                <a:lnTo>
                  <a:pt x="11144" y="6789"/>
                </a:lnTo>
                <a:lnTo>
                  <a:pt x="11071" y="6838"/>
                </a:lnTo>
                <a:lnTo>
                  <a:pt x="11023" y="6886"/>
                </a:lnTo>
                <a:lnTo>
                  <a:pt x="10950" y="6911"/>
                </a:lnTo>
                <a:lnTo>
                  <a:pt x="10877" y="6911"/>
                </a:lnTo>
                <a:lnTo>
                  <a:pt x="10706" y="6886"/>
                </a:lnTo>
                <a:lnTo>
                  <a:pt x="10560" y="6838"/>
                </a:lnTo>
                <a:lnTo>
                  <a:pt x="10390" y="6740"/>
                </a:lnTo>
                <a:lnTo>
                  <a:pt x="10268" y="6643"/>
                </a:lnTo>
                <a:lnTo>
                  <a:pt x="10147" y="6521"/>
                </a:lnTo>
                <a:lnTo>
                  <a:pt x="10074" y="6473"/>
                </a:lnTo>
                <a:lnTo>
                  <a:pt x="10001" y="6448"/>
                </a:lnTo>
                <a:lnTo>
                  <a:pt x="9928" y="6473"/>
                </a:lnTo>
                <a:lnTo>
                  <a:pt x="9855" y="6521"/>
                </a:lnTo>
                <a:lnTo>
                  <a:pt x="9757" y="6619"/>
                </a:lnTo>
                <a:lnTo>
                  <a:pt x="9611" y="6716"/>
                </a:lnTo>
                <a:lnTo>
                  <a:pt x="9441" y="6789"/>
                </a:lnTo>
                <a:lnTo>
                  <a:pt x="9271" y="6838"/>
                </a:lnTo>
                <a:lnTo>
                  <a:pt x="9101" y="6838"/>
                </a:lnTo>
                <a:lnTo>
                  <a:pt x="9028" y="6813"/>
                </a:lnTo>
                <a:lnTo>
                  <a:pt x="8979" y="6789"/>
                </a:lnTo>
                <a:lnTo>
                  <a:pt x="8906" y="6740"/>
                </a:lnTo>
                <a:lnTo>
                  <a:pt x="8882" y="6667"/>
                </a:lnTo>
                <a:lnTo>
                  <a:pt x="8833" y="6594"/>
                </a:lnTo>
                <a:lnTo>
                  <a:pt x="8833" y="6497"/>
                </a:lnTo>
                <a:lnTo>
                  <a:pt x="8809" y="6424"/>
                </a:lnTo>
                <a:lnTo>
                  <a:pt x="8784" y="6375"/>
                </a:lnTo>
                <a:lnTo>
                  <a:pt x="8736" y="6327"/>
                </a:lnTo>
                <a:lnTo>
                  <a:pt x="8687" y="6302"/>
                </a:lnTo>
                <a:lnTo>
                  <a:pt x="8638" y="6278"/>
                </a:lnTo>
                <a:lnTo>
                  <a:pt x="8565" y="6278"/>
                </a:lnTo>
                <a:lnTo>
                  <a:pt x="8517" y="6302"/>
                </a:lnTo>
                <a:lnTo>
                  <a:pt x="8468" y="6351"/>
                </a:lnTo>
                <a:lnTo>
                  <a:pt x="8298" y="6546"/>
                </a:lnTo>
                <a:lnTo>
                  <a:pt x="8200" y="6643"/>
                </a:lnTo>
                <a:lnTo>
                  <a:pt x="8103" y="6740"/>
                </a:lnTo>
                <a:lnTo>
                  <a:pt x="7981" y="6789"/>
                </a:lnTo>
                <a:lnTo>
                  <a:pt x="7860" y="6813"/>
                </a:lnTo>
                <a:lnTo>
                  <a:pt x="7714" y="6813"/>
                </a:lnTo>
                <a:lnTo>
                  <a:pt x="7592" y="6789"/>
                </a:lnTo>
                <a:lnTo>
                  <a:pt x="7446" y="6740"/>
                </a:lnTo>
                <a:lnTo>
                  <a:pt x="7349" y="6667"/>
                </a:lnTo>
                <a:lnTo>
                  <a:pt x="7276" y="6546"/>
                </a:lnTo>
                <a:lnTo>
                  <a:pt x="7227" y="6424"/>
                </a:lnTo>
                <a:lnTo>
                  <a:pt x="7227" y="6375"/>
                </a:lnTo>
                <a:lnTo>
                  <a:pt x="7178" y="6302"/>
                </a:lnTo>
                <a:lnTo>
                  <a:pt x="7154" y="6278"/>
                </a:lnTo>
                <a:lnTo>
                  <a:pt x="7105" y="6229"/>
                </a:lnTo>
                <a:lnTo>
                  <a:pt x="7032" y="6205"/>
                </a:lnTo>
                <a:close/>
                <a:moveTo>
                  <a:pt x="1412" y="6813"/>
                </a:moveTo>
                <a:lnTo>
                  <a:pt x="1387" y="7397"/>
                </a:lnTo>
                <a:lnTo>
                  <a:pt x="1144" y="7616"/>
                </a:lnTo>
                <a:lnTo>
                  <a:pt x="925" y="7835"/>
                </a:lnTo>
                <a:lnTo>
                  <a:pt x="755" y="8006"/>
                </a:lnTo>
                <a:lnTo>
                  <a:pt x="584" y="8176"/>
                </a:lnTo>
                <a:lnTo>
                  <a:pt x="536" y="7543"/>
                </a:lnTo>
                <a:lnTo>
                  <a:pt x="657" y="7446"/>
                </a:lnTo>
                <a:lnTo>
                  <a:pt x="755" y="7349"/>
                </a:lnTo>
                <a:lnTo>
                  <a:pt x="949" y="7154"/>
                </a:lnTo>
                <a:lnTo>
                  <a:pt x="1095" y="7032"/>
                </a:lnTo>
                <a:lnTo>
                  <a:pt x="1241" y="6911"/>
                </a:lnTo>
                <a:lnTo>
                  <a:pt x="1412" y="6813"/>
                </a:lnTo>
                <a:close/>
                <a:moveTo>
                  <a:pt x="1363" y="7981"/>
                </a:moveTo>
                <a:lnTo>
                  <a:pt x="1339" y="8468"/>
                </a:lnTo>
                <a:lnTo>
                  <a:pt x="1241" y="8541"/>
                </a:lnTo>
                <a:lnTo>
                  <a:pt x="1168" y="8614"/>
                </a:lnTo>
                <a:lnTo>
                  <a:pt x="1022" y="8736"/>
                </a:lnTo>
                <a:lnTo>
                  <a:pt x="901" y="8882"/>
                </a:lnTo>
                <a:lnTo>
                  <a:pt x="779" y="9052"/>
                </a:lnTo>
                <a:lnTo>
                  <a:pt x="633" y="9222"/>
                </a:lnTo>
                <a:lnTo>
                  <a:pt x="584" y="8492"/>
                </a:lnTo>
                <a:lnTo>
                  <a:pt x="730" y="8444"/>
                </a:lnTo>
                <a:lnTo>
                  <a:pt x="852" y="8395"/>
                </a:lnTo>
                <a:lnTo>
                  <a:pt x="1095" y="8200"/>
                </a:lnTo>
                <a:lnTo>
                  <a:pt x="1363" y="7981"/>
                </a:lnTo>
                <a:close/>
                <a:moveTo>
                  <a:pt x="10901" y="8638"/>
                </a:moveTo>
                <a:lnTo>
                  <a:pt x="10828" y="8687"/>
                </a:lnTo>
                <a:lnTo>
                  <a:pt x="10779" y="8736"/>
                </a:lnTo>
                <a:lnTo>
                  <a:pt x="10706" y="8857"/>
                </a:lnTo>
                <a:lnTo>
                  <a:pt x="10682" y="8979"/>
                </a:lnTo>
                <a:lnTo>
                  <a:pt x="10560" y="9076"/>
                </a:lnTo>
                <a:lnTo>
                  <a:pt x="10414" y="9149"/>
                </a:lnTo>
                <a:lnTo>
                  <a:pt x="10293" y="9173"/>
                </a:lnTo>
                <a:lnTo>
                  <a:pt x="10122" y="9173"/>
                </a:lnTo>
                <a:lnTo>
                  <a:pt x="10025" y="9149"/>
                </a:lnTo>
                <a:lnTo>
                  <a:pt x="9976" y="9125"/>
                </a:lnTo>
                <a:lnTo>
                  <a:pt x="9928" y="9076"/>
                </a:lnTo>
                <a:lnTo>
                  <a:pt x="9903" y="9028"/>
                </a:lnTo>
                <a:lnTo>
                  <a:pt x="9903" y="8930"/>
                </a:lnTo>
                <a:lnTo>
                  <a:pt x="9879" y="8857"/>
                </a:lnTo>
                <a:lnTo>
                  <a:pt x="9830" y="8809"/>
                </a:lnTo>
                <a:lnTo>
                  <a:pt x="9757" y="8760"/>
                </a:lnTo>
                <a:lnTo>
                  <a:pt x="9684" y="8760"/>
                </a:lnTo>
                <a:lnTo>
                  <a:pt x="9611" y="8784"/>
                </a:lnTo>
                <a:lnTo>
                  <a:pt x="9563" y="8833"/>
                </a:lnTo>
                <a:lnTo>
                  <a:pt x="9514" y="8906"/>
                </a:lnTo>
                <a:lnTo>
                  <a:pt x="9490" y="8955"/>
                </a:lnTo>
                <a:lnTo>
                  <a:pt x="9441" y="9003"/>
                </a:lnTo>
                <a:lnTo>
                  <a:pt x="9320" y="9052"/>
                </a:lnTo>
                <a:lnTo>
                  <a:pt x="9149" y="9101"/>
                </a:lnTo>
                <a:lnTo>
                  <a:pt x="8979" y="9125"/>
                </a:lnTo>
                <a:lnTo>
                  <a:pt x="8809" y="9101"/>
                </a:lnTo>
                <a:lnTo>
                  <a:pt x="8663" y="9076"/>
                </a:lnTo>
                <a:lnTo>
                  <a:pt x="8541" y="9003"/>
                </a:lnTo>
                <a:lnTo>
                  <a:pt x="8517" y="8955"/>
                </a:lnTo>
                <a:lnTo>
                  <a:pt x="8492" y="8906"/>
                </a:lnTo>
                <a:lnTo>
                  <a:pt x="8492" y="8833"/>
                </a:lnTo>
                <a:lnTo>
                  <a:pt x="8444" y="8784"/>
                </a:lnTo>
                <a:lnTo>
                  <a:pt x="8419" y="8736"/>
                </a:lnTo>
                <a:lnTo>
                  <a:pt x="8371" y="8711"/>
                </a:lnTo>
                <a:lnTo>
                  <a:pt x="8298" y="8687"/>
                </a:lnTo>
                <a:lnTo>
                  <a:pt x="8249" y="8687"/>
                </a:lnTo>
                <a:lnTo>
                  <a:pt x="8200" y="8711"/>
                </a:lnTo>
                <a:lnTo>
                  <a:pt x="8127" y="8736"/>
                </a:lnTo>
                <a:lnTo>
                  <a:pt x="8006" y="8906"/>
                </a:lnTo>
                <a:lnTo>
                  <a:pt x="7860" y="9052"/>
                </a:lnTo>
                <a:lnTo>
                  <a:pt x="7787" y="9125"/>
                </a:lnTo>
                <a:lnTo>
                  <a:pt x="7689" y="9173"/>
                </a:lnTo>
                <a:lnTo>
                  <a:pt x="7568" y="9222"/>
                </a:lnTo>
                <a:lnTo>
                  <a:pt x="7446" y="9246"/>
                </a:lnTo>
                <a:lnTo>
                  <a:pt x="7324" y="9246"/>
                </a:lnTo>
                <a:lnTo>
                  <a:pt x="7276" y="9222"/>
                </a:lnTo>
                <a:lnTo>
                  <a:pt x="7227" y="9198"/>
                </a:lnTo>
                <a:lnTo>
                  <a:pt x="7203" y="9149"/>
                </a:lnTo>
                <a:lnTo>
                  <a:pt x="7178" y="9076"/>
                </a:lnTo>
                <a:lnTo>
                  <a:pt x="7178" y="9003"/>
                </a:lnTo>
                <a:lnTo>
                  <a:pt x="7203" y="8930"/>
                </a:lnTo>
                <a:lnTo>
                  <a:pt x="7203" y="8833"/>
                </a:lnTo>
                <a:lnTo>
                  <a:pt x="7154" y="8760"/>
                </a:lnTo>
                <a:lnTo>
                  <a:pt x="7105" y="8687"/>
                </a:lnTo>
                <a:lnTo>
                  <a:pt x="7032" y="8663"/>
                </a:lnTo>
                <a:lnTo>
                  <a:pt x="6886" y="8663"/>
                </a:lnTo>
                <a:lnTo>
                  <a:pt x="6813" y="8711"/>
                </a:lnTo>
                <a:lnTo>
                  <a:pt x="6789" y="8809"/>
                </a:lnTo>
                <a:lnTo>
                  <a:pt x="6740" y="8906"/>
                </a:lnTo>
                <a:lnTo>
                  <a:pt x="6692" y="8979"/>
                </a:lnTo>
                <a:lnTo>
                  <a:pt x="6619" y="9076"/>
                </a:lnTo>
                <a:lnTo>
                  <a:pt x="6521" y="9125"/>
                </a:lnTo>
                <a:lnTo>
                  <a:pt x="6424" y="9173"/>
                </a:lnTo>
                <a:lnTo>
                  <a:pt x="6327" y="9222"/>
                </a:lnTo>
                <a:lnTo>
                  <a:pt x="6083" y="9271"/>
                </a:lnTo>
                <a:lnTo>
                  <a:pt x="5864" y="9246"/>
                </a:lnTo>
                <a:lnTo>
                  <a:pt x="5743" y="9222"/>
                </a:lnTo>
                <a:lnTo>
                  <a:pt x="5645" y="9198"/>
                </a:lnTo>
                <a:lnTo>
                  <a:pt x="5572" y="9125"/>
                </a:lnTo>
                <a:lnTo>
                  <a:pt x="5499" y="9052"/>
                </a:lnTo>
                <a:lnTo>
                  <a:pt x="5451" y="8979"/>
                </a:lnTo>
                <a:lnTo>
                  <a:pt x="5402" y="8882"/>
                </a:lnTo>
                <a:lnTo>
                  <a:pt x="5402" y="8833"/>
                </a:lnTo>
                <a:lnTo>
                  <a:pt x="5378" y="8784"/>
                </a:lnTo>
                <a:lnTo>
                  <a:pt x="5280" y="8736"/>
                </a:lnTo>
                <a:lnTo>
                  <a:pt x="5183" y="8711"/>
                </a:lnTo>
                <a:lnTo>
                  <a:pt x="5086" y="8736"/>
                </a:lnTo>
                <a:lnTo>
                  <a:pt x="4842" y="8906"/>
                </a:lnTo>
                <a:lnTo>
                  <a:pt x="4648" y="9028"/>
                </a:lnTo>
                <a:lnTo>
                  <a:pt x="4453" y="9149"/>
                </a:lnTo>
                <a:lnTo>
                  <a:pt x="4258" y="9222"/>
                </a:lnTo>
                <a:lnTo>
                  <a:pt x="4112" y="9222"/>
                </a:lnTo>
                <a:lnTo>
                  <a:pt x="4064" y="9198"/>
                </a:lnTo>
                <a:lnTo>
                  <a:pt x="4015" y="9149"/>
                </a:lnTo>
                <a:lnTo>
                  <a:pt x="3991" y="9076"/>
                </a:lnTo>
                <a:lnTo>
                  <a:pt x="4015" y="8955"/>
                </a:lnTo>
                <a:lnTo>
                  <a:pt x="4015" y="8906"/>
                </a:lnTo>
                <a:lnTo>
                  <a:pt x="3991" y="8857"/>
                </a:lnTo>
                <a:lnTo>
                  <a:pt x="3966" y="8833"/>
                </a:lnTo>
                <a:lnTo>
                  <a:pt x="3918" y="8809"/>
                </a:lnTo>
                <a:lnTo>
                  <a:pt x="3893" y="8784"/>
                </a:lnTo>
                <a:lnTo>
                  <a:pt x="3845" y="8809"/>
                </a:lnTo>
                <a:lnTo>
                  <a:pt x="3796" y="8809"/>
                </a:lnTo>
                <a:lnTo>
                  <a:pt x="3747" y="8857"/>
                </a:lnTo>
                <a:lnTo>
                  <a:pt x="3699" y="8979"/>
                </a:lnTo>
                <a:lnTo>
                  <a:pt x="3674" y="9101"/>
                </a:lnTo>
                <a:lnTo>
                  <a:pt x="3674" y="9222"/>
                </a:lnTo>
                <a:lnTo>
                  <a:pt x="3699" y="9319"/>
                </a:lnTo>
                <a:lnTo>
                  <a:pt x="3772" y="9417"/>
                </a:lnTo>
                <a:lnTo>
                  <a:pt x="3845" y="9514"/>
                </a:lnTo>
                <a:lnTo>
                  <a:pt x="3966" y="9587"/>
                </a:lnTo>
                <a:lnTo>
                  <a:pt x="4088" y="9636"/>
                </a:lnTo>
                <a:lnTo>
                  <a:pt x="4210" y="9660"/>
                </a:lnTo>
                <a:lnTo>
                  <a:pt x="4356" y="9636"/>
                </a:lnTo>
                <a:lnTo>
                  <a:pt x="4477" y="9611"/>
                </a:lnTo>
                <a:lnTo>
                  <a:pt x="4599" y="9563"/>
                </a:lnTo>
                <a:lnTo>
                  <a:pt x="4842" y="9417"/>
                </a:lnTo>
                <a:lnTo>
                  <a:pt x="5086" y="9246"/>
                </a:lnTo>
                <a:lnTo>
                  <a:pt x="5159" y="9344"/>
                </a:lnTo>
                <a:lnTo>
                  <a:pt x="5232" y="9441"/>
                </a:lnTo>
                <a:lnTo>
                  <a:pt x="5329" y="9514"/>
                </a:lnTo>
                <a:lnTo>
                  <a:pt x="5426" y="9563"/>
                </a:lnTo>
                <a:lnTo>
                  <a:pt x="5670" y="9660"/>
                </a:lnTo>
                <a:lnTo>
                  <a:pt x="5913" y="9684"/>
                </a:lnTo>
                <a:lnTo>
                  <a:pt x="6181" y="9684"/>
                </a:lnTo>
                <a:lnTo>
                  <a:pt x="6424" y="9636"/>
                </a:lnTo>
                <a:lnTo>
                  <a:pt x="6667" y="9538"/>
                </a:lnTo>
                <a:lnTo>
                  <a:pt x="6886" y="9392"/>
                </a:lnTo>
                <a:lnTo>
                  <a:pt x="6984" y="9490"/>
                </a:lnTo>
                <a:lnTo>
                  <a:pt x="7081" y="9563"/>
                </a:lnTo>
                <a:lnTo>
                  <a:pt x="7227" y="9636"/>
                </a:lnTo>
                <a:lnTo>
                  <a:pt x="7373" y="9684"/>
                </a:lnTo>
                <a:lnTo>
                  <a:pt x="7519" y="9709"/>
                </a:lnTo>
                <a:lnTo>
                  <a:pt x="7641" y="9684"/>
                </a:lnTo>
                <a:lnTo>
                  <a:pt x="7762" y="9660"/>
                </a:lnTo>
                <a:lnTo>
                  <a:pt x="7884" y="9611"/>
                </a:lnTo>
                <a:lnTo>
                  <a:pt x="7981" y="9538"/>
                </a:lnTo>
                <a:lnTo>
                  <a:pt x="8079" y="9465"/>
                </a:lnTo>
                <a:lnTo>
                  <a:pt x="8249" y="9271"/>
                </a:lnTo>
                <a:lnTo>
                  <a:pt x="8371" y="9368"/>
                </a:lnTo>
                <a:lnTo>
                  <a:pt x="8541" y="9465"/>
                </a:lnTo>
                <a:lnTo>
                  <a:pt x="8711" y="9514"/>
                </a:lnTo>
                <a:lnTo>
                  <a:pt x="8906" y="9538"/>
                </a:lnTo>
                <a:lnTo>
                  <a:pt x="9101" y="9538"/>
                </a:lnTo>
                <a:lnTo>
                  <a:pt x="9271" y="9514"/>
                </a:lnTo>
                <a:lnTo>
                  <a:pt x="9466" y="9441"/>
                </a:lnTo>
                <a:lnTo>
                  <a:pt x="9611" y="9368"/>
                </a:lnTo>
                <a:lnTo>
                  <a:pt x="9733" y="9465"/>
                </a:lnTo>
                <a:lnTo>
                  <a:pt x="9855" y="9514"/>
                </a:lnTo>
                <a:lnTo>
                  <a:pt x="10025" y="9563"/>
                </a:lnTo>
                <a:lnTo>
                  <a:pt x="10195" y="9563"/>
                </a:lnTo>
                <a:lnTo>
                  <a:pt x="10366" y="9538"/>
                </a:lnTo>
                <a:lnTo>
                  <a:pt x="10560" y="9490"/>
                </a:lnTo>
                <a:lnTo>
                  <a:pt x="10706" y="9417"/>
                </a:lnTo>
                <a:lnTo>
                  <a:pt x="10852" y="9319"/>
                </a:lnTo>
                <a:lnTo>
                  <a:pt x="10974" y="9392"/>
                </a:lnTo>
                <a:lnTo>
                  <a:pt x="11096" y="9441"/>
                </a:lnTo>
                <a:lnTo>
                  <a:pt x="11242" y="9465"/>
                </a:lnTo>
                <a:lnTo>
                  <a:pt x="11363" y="9490"/>
                </a:lnTo>
                <a:lnTo>
                  <a:pt x="11509" y="9490"/>
                </a:lnTo>
                <a:lnTo>
                  <a:pt x="11655" y="9465"/>
                </a:lnTo>
                <a:lnTo>
                  <a:pt x="11801" y="9417"/>
                </a:lnTo>
                <a:lnTo>
                  <a:pt x="11923" y="9344"/>
                </a:lnTo>
                <a:lnTo>
                  <a:pt x="12020" y="9441"/>
                </a:lnTo>
                <a:lnTo>
                  <a:pt x="12142" y="9490"/>
                </a:lnTo>
                <a:lnTo>
                  <a:pt x="12434" y="9490"/>
                </a:lnTo>
                <a:lnTo>
                  <a:pt x="12580" y="9441"/>
                </a:lnTo>
                <a:lnTo>
                  <a:pt x="12750" y="9392"/>
                </a:lnTo>
                <a:lnTo>
                  <a:pt x="12896" y="9319"/>
                </a:lnTo>
                <a:lnTo>
                  <a:pt x="13042" y="9222"/>
                </a:lnTo>
                <a:lnTo>
                  <a:pt x="13091" y="9295"/>
                </a:lnTo>
                <a:lnTo>
                  <a:pt x="13164" y="9344"/>
                </a:lnTo>
                <a:lnTo>
                  <a:pt x="13310" y="9417"/>
                </a:lnTo>
                <a:lnTo>
                  <a:pt x="13480" y="9441"/>
                </a:lnTo>
                <a:lnTo>
                  <a:pt x="13675" y="9441"/>
                </a:lnTo>
                <a:lnTo>
                  <a:pt x="13870" y="9392"/>
                </a:lnTo>
                <a:lnTo>
                  <a:pt x="14064" y="9319"/>
                </a:lnTo>
                <a:lnTo>
                  <a:pt x="14259" y="9246"/>
                </a:lnTo>
                <a:lnTo>
                  <a:pt x="14405" y="9149"/>
                </a:lnTo>
                <a:lnTo>
                  <a:pt x="14478" y="9101"/>
                </a:lnTo>
                <a:lnTo>
                  <a:pt x="14502" y="9028"/>
                </a:lnTo>
                <a:lnTo>
                  <a:pt x="14478" y="8955"/>
                </a:lnTo>
                <a:lnTo>
                  <a:pt x="14454" y="8882"/>
                </a:lnTo>
                <a:lnTo>
                  <a:pt x="14429" y="8833"/>
                </a:lnTo>
                <a:lnTo>
                  <a:pt x="14356" y="8809"/>
                </a:lnTo>
                <a:lnTo>
                  <a:pt x="14308" y="8809"/>
                </a:lnTo>
                <a:lnTo>
                  <a:pt x="14235" y="8833"/>
                </a:lnTo>
                <a:lnTo>
                  <a:pt x="14016" y="8955"/>
                </a:lnTo>
                <a:lnTo>
                  <a:pt x="13845" y="9028"/>
                </a:lnTo>
                <a:lnTo>
                  <a:pt x="13675" y="9076"/>
                </a:lnTo>
                <a:lnTo>
                  <a:pt x="13529" y="9101"/>
                </a:lnTo>
                <a:lnTo>
                  <a:pt x="13407" y="9101"/>
                </a:lnTo>
                <a:lnTo>
                  <a:pt x="13359" y="9076"/>
                </a:lnTo>
                <a:lnTo>
                  <a:pt x="13334" y="9028"/>
                </a:lnTo>
                <a:lnTo>
                  <a:pt x="13310" y="8979"/>
                </a:lnTo>
                <a:lnTo>
                  <a:pt x="13310" y="8906"/>
                </a:lnTo>
                <a:lnTo>
                  <a:pt x="13310" y="8857"/>
                </a:lnTo>
                <a:lnTo>
                  <a:pt x="13286" y="8784"/>
                </a:lnTo>
                <a:lnTo>
                  <a:pt x="13261" y="8736"/>
                </a:lnTo>
                <a:lnTo>
                  <a:pt x="13213" y="8711"/>
                </a:lnTo>
                <a:lnTo>
                  <a:pt x="13091" y="8711"/>
                </a:lnTo>
                <a:lnTo>
                  <a:pt x="13042" y="8736"/>
                </a:lnTo>
                <a:lnTo>
                  <a:pt x="13018" y="8784"/>
                </a:lnTo>
                <a:lnTo>
                  <a:pt x="12945" y="8882"/>
                </a:lnTo>
                <a:lnTo>
                  <a:pt x="12823" y="8979"/>
                </a:lnTo>
                <a:lnTo>
                  <a:pt x="12653" y="9076"/>
                </a:lnTo>
                <a:lnTo>
                  <a:pt x="12507" y="9149"/>
                </a:lnTo>
                <a:lnTo>
                  <a:pt x="12361" y="9198"/>
                </a:lnTo>
                <a:lnTo>
                  <a:pt x="12312" y="9198"/>
                </a:lnTo>
                <a:lnTo>
                  <a:pt x="12264" y="9173"/>
                </a:lnTo>
                <a:lnTo>
                  <a:pt x="12215" y="9149"/>
                </a:lnTo>
                <a:lnTo>
                  <a:pt x="12191" y="9101"/>
                </a:lnTo>
                <a:lnTo>
                  <a:pt x="12191" y="9028"/>
                </a:lnTo>
                <a:lnTo>
                  <a:pt x="12215" y="8930"/>
                </a:lnTo>
                <a:lnTo>
                  <a:pt x="12215" y="8857"/>
                </a:lnTo>
                <a:lnTo>
                  <a:pt x="12191" y="8809"/>
                </a:lnTo>
                <a:lnTo>
                  <a:pt x="12142" y="8760"/>
                </a:lnTo>
                <a:lnTo>
                  <a:pt x="12093" y="8736"/>
                </a:lnTo>
                <a:lnTo>
                  <a:pt x="12045" y="8736"/>
                </a:lnTo>
                <a:lnTo>
                  <a:pt x="11972" y="8760"/>
                </a:lnTo>
                <a:lnTo>
                  <a:pt x="11923" y="8784"/>
                </a:lnTo>
                <a:lnTo>
                  <a:pt x="11899" y="8857"/>
                </a:lnTo>
                <a:lnTo>
                  <a:pt x="11801" y="8979"/>
                </a:lnTo>
                <a:lnTo>
                  <a:pt x="11704" y="9076"/>
                </a:lnTo>
                <a:lnTo>
                  <a:pt x="11582" y="9125"/>
                </a:lnTo>
                <a:lnTo>
                  <a:pt x="11266" y="9125"/>
                </a:lnTo>
                <a:lnTo>
                  <a:pt x="11169" y="9076"/>
                </a:lnTo>
                <a:lnTo>
                  <a:pt x="11096" y="9028"/>
                </a:lnTo>
                <a:lnTo>
                  <a:pt x="11144" y="8882"/>
                </a:lnTo>
                <a:lnTo>
                  <a:pt x="11144" y="8809"/>
                </a:lnTo>
                <a:lnTo>
                  <a:pt x="11120" y="8736"/>
                </a:lnTo>
                <a:lnTo>
                  <a:pt x="11071" y="8687"/>
                </a:lnTo>
                <a:lnTo>
                  <a:pt x="11023" y="8663"/>
                </a:lnTo>
                <a:lnTo>
                  <a:pt x="10950" y="8638"/>
                </a:lnTo>
                <a:close/>
                <a:moveTo>
                  <a:pt x="1314" y="9003"/>
                </a:moveTo>
                <a:lnTo>
                  <a:pt x="1290" y="9611"/>
                </a:lnTo>
                <a:lnTo>
                  <a:pt x="1168" y="9660"/>
                </a:lnTo>
                <a:lnTo>
                  <a:pt x="1071" y="9733"/>
                </a:lnTo>
                <a:lnTo>
                  <a:pt x="852" y="9903"/>
                </a:lnTo>
                <a:lnTo>
                  <a:pt x="706" y="10049"/>
                </a:lnTo>
                <a:lnTo>
                  <a:pt x="657" y="9368"/>
                </a:lnTo>
                <a:lnTo>
                  <a:pt x="925" y="9271"/>
                </a:lnTo>
                <a:lnTo>
                  <a:pt x="1168" y="9101"/>
                </a:lnTo>
                <a:lnTo>
                  <a:pt x="1314" y="9003"/>
                </a:lnTo>
                <a:close/>
                <a:moveTo>
                  <a:pt x="1266" y="10122"/>
                </a:moveTo>
                <a:lnTo>
                  <a:pt x="1266" y="10877"/>
                </a:lnTo>
                <a:lnTo>
                  <a:pt x="1120" y="10998"/>
                </a:lnTo>
                <a:lnTo>
                  <a:pt x="779" y="11242"/>
                </a:lnTo>
                <a:lnTo>
                  <a:pt x="730" y="10439"/>
                </a:lnTo>
                <a:lnTo>
                  <a:pt x="876" y="10366"/>
                </a:lnTo>
                <a:lnTo>
                  <a:pt x="1022" y="10293"/>
                </a:lnTo>
                <a:lnTo>
                  <a:pt x="1266" y="10122"/>
                </a:lnTo>
                <a:close/>
                <a:moveTo>
                  <a:pt x="11485" y="10633"/>
                </a:moveTo>
                <a:lnTo>
                  <a:pt x="11412" y="10658"/>
                </a:lnTo>
                <a:lnTo>
                  <a:pt x="11339" y="10731"/>
                </a:lnTo>
                <a:lnTo>
                  <a:pt x="11169" y="11023"/>
                </a:lnTo>
                <a:lnTo>
                  <a:pt x="11071" y="11144"/>
                </a:lnTo>
                <a:lnTo>
                  <a:pt x="10950" y="11242"/>
                </a:lnTo>
                <a:lnTo>
                  <a:pt x="10877" y="11290"/>
                </a:lnTo>
                <a:lnTo>
                  <a:pt x="10779" y="11315"/>
                </a:lnTo>
                <a:lnTo>
                  <a:pt x="10560" y="11315"/>
                </a:lnTo>
                <a:lnTo>
                  <a:pt x="10463" y="11290"/>
                </a:lnTo>
                <a:lnTo>
                  <a:pt x="10390" y="11242"/>
                </a:lnTo>
                <a:lnTo>
                  <a:pt x="10317" y="11169"/>
                </a:lnTo>
                <a:lnTo>
                  <a:pt x="10293" y="11096"/>
                </a:lnTo>
                <a:lnTo>
                  <a:pt x="10366" y="10901"/>
                </a:lnTo>
                <a:lnTo>
                  <a:pt x="10366" y="10828"/>
                </a:lnTo>
                <a:lnTo>
                  <a:pt x="10341" y="10755"/>
                </a:lnTo>
                <a:lnTo>
                  <a:pt x="10293" y="10706"/>
                </a:lnTo>
                <a:lnTo>
                  <a:pt x="10244" y="10658"/>
                </a:lnTo>
                <a:lnTo>
                  <a:pt x="10098" y="10658"/>
                </a:lnTo>
                <a:lnTo>
                  <a:pt x="10049" y="10682"/>
                </a:lnTo>
                <a:lnTo>
                  <a:pt x="10001" y="10755"/>
                </a:lnTo>
                <a:lnTo>
                  <a:pt x="9928" y="10877"/>
                </a:lnTo>
                <a:lnTo>
                  <a:pt x="9903" y="10998"/>
                </a:lnTo>
                <a:lnTo>
                  <a:pt x="9806" y="11120"/>
                </a:lnTo>
                <a:lnTo>
                  <a:pt x="9636" y="11217"/>
                </a:lnTo>
                <a:lnTo>
                  <a:pt x="9539" y="11242"/>
                </a:lnTo>
                <a:lnTo>
                  <a:pt x="9393" y="11266"/>
                </a:lnTo>
                <a:lnTo>
                  <a:pt x="9344" y="11242"/>
                </a:lnTo>
                <a:lnTo>
                  <a:pt x="9295" y="11217"/>
                </a:lnTo>
                <a:lnTo>
                  <a:pt x="9295" y="11169"/>
                </a:lnTo>
                <a:lnTo>
                  <a:pt x="9295" y="11096"/>
                </a:lnTo>
                <a:lnTo>
                  <a:pt x="9320" y="11023"/>
                </a:lnTo>
                <a:lnTo>
                  <a:pt x="9320" y="10950"/>
                </a:lnTo>
                <a:lnTo>
                  <a:pt x="9295" y="10901"/>
                </a:lnTo>
                <a:lnTo>
                  <a:pt x="9247" y="10852"/>
                </a:lnTo>
                <a:lnTo>
                  <a:pt x="9198" y="10828"/>
                </a:lnTo>
                <a:lnTo>
                  <a:pt x="9125" y="10804"/>
                </a:lnTo>
                <a:lnTo>
                  <a:pt x="9052" y="10828"/>
                </a:lnTo>
                <a:lnTo>
                  <a:pt x="8979" y="10852"/>
                </a:lnTo>
                <a:lnTo>
                  <a:pt x="8784" y="11047"/>
                </a:lnTo>
                <a:lnTo>
                  <a:pt x="8565" y="11242"/>
                </a:lnTo>
                <a:lnTo>
                  <a:pt x="8419" y="11290"/>
                </a:lnTo>
                <a:lnTo>
                  <a:pt x="8225" y="11315"/>
                </a:lnTo>
                <a:lnTo>
                  <a:pt x="8103" y="11290"/>
                </a:lnTo>
                <a:lnTo>
                  <a:pt x="8006" y="11290"/>
                </a:lnTo>
                <a:lnTo>
                  <a:pt x="7933" y="11242"/>
                </a:lnTo>
                <a:lnTo>
                  <a:pt x="7884" y="11193"/>
                </a:lnTo>
                <a:lnTo>
                  <a:pt x="7908" y="11071"/>
                </a:lnTo>
                <a:lnTo>
                  <a:pt x="7908" y="10901"/>
                </a:lnTo>
                <a:lnTo>
                  <a:pt x="7884" y="10828"/>
                </a:lnTo>
                <a:lnTo>
                  <a:pt x="7835" y="10755"/>
                </a:lnTo>
                <a:lnTo>
                  <a:pt x="7787" y="10706"/>
                </a:lnTo>
                <a:lnTo>
                  <a:pt x="7714" y="10682"/>
                </a:lnTo>
                <a:lnTo>
                  <a:pt x="7616" y="10682"/>
                </a:lnTo>
                <a:lnTo>
                  <a:pt x="7543" y="10706"/>
                </a:lnTo>
                <a:lnTo>
                  <a:pt x="7495" y="10779"/>
                </a:lnTo>
                <a:lnTo>
                  <a:pt x="7446" y="10852"/>
                </a:lnTo>
                <a:lnTo>
                  <a:pt x="7397" y="10974"/>
                </a:lnTo>
                <a:lnTo>
                  <a:pt x="7397" y="11071"/>
                </a:lnTo>
                <a:lnTo>
                  <a:pt x="7324" y="11144"/>
                </a:lnTo>
                <a:lnTo>
                  <a:pt x="7227" y="11193"/>
                </a:lnTo>
                <a:lnTo>
                  <a:pt x="7008" y="11193"/>
                </a:lnTo>
                <a:lnTo>
                  <a:pt x="6911" y="11169"/>
                </a:lnTo>
                <a:lnTo>
                  <a:pt x="6789" y="11096"/>
                </a:lnTo>
                <a:lnTo>
                  <a:pt x="6716" y="11023"/>
                </a:lnTo>
                <a:lnTo>
                  <a:pt x="6667" y="10950"/>
                </a:lnTo>
                <a:lnTo>
                  <a:pt x="6619" y="10877"/>
                </a:lnTo>
                <a:lnTo>
                  <a:pt x="6546" y="10804"/>
                </a:lnTo>
                <a:lnTo>
                  <a:pt x="6473" y="10779"/>
                </a:lnTo>
                <a:lnTo>
                  <a:pt x="6400" y="10779"/>
                </a:lnTo>
                <a:lnTo>
                  <a:pt x="6302" y="10804"/>
                </a:lnTo>
                <a:lnTo>
                  <a:pt x="6254" y="10852"/>
                </a:lnTo>
                <a:lnTo>
                  <a:pt x="6205" y="10901"/>
                </a:lnTo>
                <a:lnTo>
                  <a:pt x="6205" y="10998"/>
                </a:lnTo>
                <a:lnTo>
                  <a:pt x="6205" y="11096"/>
                </a:lnTo>
                <a:lnTo>
                  <a:pt x="6181" y="11169"/>
                </a:lnTo>
                <a:lnTo>
                  <a:pt x="6156" y="11217"/>
                </a:lnTo>
                <a:lnTo>
                  <a:pt x="6132" y="11266"/>
                </a:lnTo>
                <a:lnTo>
                  <a:pt x="6035" y="11315"/>
                </a:lnTo>
                <a:lnTo>
                  <a:pt x="5937" y="11339"/>
                </a:lnTo>
                <a:lnTo>
                  <a:pt x="5840" y="11315"/>
                </a:lnTo>
                <a:lnTo>
                  <a:pt x="5743" y="11242"/>
                </a:lnTo>
                <a:lnTo>
                  <a:pt x="5694" y="11144"/>
                </a:lnTo>
                <a:lnTo>
                  <a:pt x="5694" y="11096"/>
                </a:lnTo>
                <a:lnTo>
                  <a:pt x="5694" y="11047"/>
                </a:lnTo>
                <a:lnTo>
                  <a:pt x="5694" y="10925"/>
                </a:lnTo>
                <a:lnTo>
                  <a:pt x="5670" y="10852"/>
                </a:lnTo>
                <a:lnTo>
                  <a:pt x="5621" y="10779"/>
                </a:lnTo>
                <a:lnTo>
                  <a:pt x="5524" y="10755"/>
                </a:lnTo>
                <a:lnTo>
                  <a:pt x="5451" y="10731"/>
                </a:lnTo>
                <a:lnTo>
                  <a:pt x="5353" y="10755"/>
                </a:lnTo>
                <a:lnTo>
                  <a:pt x="5280" y="10828"/>
                </a:lnTo>
                <a:lnTo>
                  <a:pt x="5232" y="10901"/>
                </a:lnTo>
                <a:lnTo>
                  <a:pt x="5183" y="10998"/>
                </a:lnTo>
                <a:lnTo>
                  <a:pt x="5110" y="11096"/>
                </a:lnTo>
                <a:lnTo>
                  <a:pt x="5037" y="11169"/>
                </a:lnTo>
                <a:lnTo>
                  <a:pt x="4964" y="11242"/>
                </a:lnTo>
                <a:lnTo>
                  <a:pt x="4769" y="11339"/>
                </a:lnTo>
                <a:lnTo>
                  <a:pt x="4648" y="11363"/>
                </a:lnTo>
                <a:lnTo>
                  <a:pt x="4550" y="11388"/>
                </a:lnTo>
                <a:lnTo>
                  <a:pt x="4502" y="11388"/>
                </a:lnTo>
                <a:lnTo>
                  <a:pt x="4453" y="11363"/>
                </a:lnTo>
                <a:lnTo>
                  <a:pt x="4380" y="11315"/>
                </a:lnTo>
                <a:lnTo>
                  <a:pt x="4331" y="11217"/>
                </a:lnTo>
                <a:lnTo>
                  <a:pt x="4307" y="11120"/>
                </a:lnTo>
                <a:lnTo>
                  <a:pt x="4258" y="10950"/>
                </a:lnTo>
                <a:lnTo>
                  <a:pt x="4234" y="10877"/>
                </a:lnTo>
                <a:lnTo>
                  <a:pt x="4210" y="10877"/>
                </a:lnTo>
                <a:lnTo>
                  <a:pt x="4210" y="10852"/>
                </a:lnTo>
                <a:lnTo>
                  <a:pt x="4185" y="10828"/>
                </a:lnTo>
                <a:lnTo>
                  <a:pt x="4137" y="10804"/>
                </a:lnTo>
                <a:lnTo>
                  <a:pt x="4088" y="10804"/>
                </a:lnTo>
                <a:lnTo>
                  <a:pt x="4039" y="10828"/>
                </a:lnTo>
                <a:lnTo>
                  <a:pt x="3991" y="10852"/>
                </a:lnTo>
                <a:lnTo>
                  <a:pt x="3942" y="10950"/>
                </a:lnTo>
                <a:lnTo>
                  <a:pt x="3918" y="11071"/>
                </a:lnTo>
                <a:lnTo>
                  <a:pt x="3918" y="11290"/>
                </a:lnTo>
                <a:lnTo>
                  <a:pt x="3942" y="11388"/>
                </a:lnTo>
                <a:lnTo>
                  <a:pt x="3966" y="11509"/>
                </a:lnTo>
                <a:lnTo>
                  <a:pt x="4015" y="11582"/>
                </a:lnTo>
                <a:lnTo>
                  <a:pt x="4088" y="11680"/>
                </a:lnTo>
                <a:lnTo>
                  <a:pt x="4185" y="11753"/>
                </a:lnTo>
                <a:lnTo>
                  <a:pt x="4283" y="11801"/>
                </a:lnTo>
                <a:lnTo>
                  <a:pt x="4429" y="11850"/>
                </a:lnTo>
                <a:lnTo>
                  <a:pt x="4721" y="11850"/>
                </a:lnTo>
                <a:lnTo>
                  <a:pt x="4842" y="11826"/>
                </a:lnTo>
                <a:lnTo>
                  <a:pt x="4988" y="11777"/>
                </a:lnTo>
                <a:lnTo>
                  <a:pt x="5110" y="11704"/>
                </a:lnTo>
                <a:lnTo>
                  <a:pt x="5232" y="11631"/>
                </a:lnTo>
                <a:lnTo>
                  <a:pt x="5353" y="11534"/>
                </a:lnTo>
                <a:lnTo>
                  <a:pt x="5475" y="11655"/>
                </a:lnTo>
                <a:lnTo>
                  <a:pt x="5645" y="11728"/>
                </a:lnTo>
                <a:lnTo>
                  <a:pt x="5816" y="11777"/>
                </a:lnTo>
                <a:lnTo>
                  <a:pt x="5986" y="11801"/>
                </a:lnTo>
                <a:lnTo>
                  <a:pt x="6156" y="11777"/>
                </a:lnTo>
                <a:lnTo>
                  <a:pt x="6327" y="11728"/>
                </a:lnTo>
                <a:lnTo>
                  <a:pt x="6473" y="11631"/>
                </a:lnTo>
                <a:lnTo>
                  <a:pt x="6570" y="11509"/>
                </a:lnTo>
                <a:lnTo>
                  <a:pt x="6716" y="11558"/>
                </a:lnTo>
                <a:lnTo>
                  <a:pt x="6838" y="11607"/>
                </a:lnTo>
                <a:lnTo>
                  <a:pt x="6984" y="11631"/>
                </a:lnTo>
                <a:lnTo>
                  <a:pt x="7105" y="11655"/>
                </a:lnTo>
                <a:lnTo>
                  <a:pt x="7251" y="11655"/>
                </a:lnTo>
                <a:lnTo>
                  <a:pt x="7373" y="11631"/>
                </a:lnTo>
                <a:lnTo>
                  <a:pt x="7519" y="11582"/>
                </a:lnTo>
                <a:lnTo>
                  <a:pt x="7616" y="11534"/>
                </a:lnTo>
                <a:lnTo>
                  <a:pt x="7787" y="11631"/>
                </a:lnTo>
                <a:lnTo>
                  <a:pt x="7957" y="11728"/>
                </a:lnTo>
                <a:lnTo>
                  <a:pt x="8103" y="11777"/>
                </a:lnTo>
                <a:lnTo>
                  <a:pt x="8249" y="11801"/>
                </a:lnTo>
                <a:lnTo>
                  <a:pt x="8395" y="11777"/>
                </a:lnTo>
                <a:lnTo>
                  <a:pt x="8517" y="11753"/>
                </a:lnTo>
                <a:lnTo>
                  <a:pt x="8638" y="11680"/>
                </a:lnTo>
                <a:lnTo>
                  <a:pt x="8760" y="11607"/>
                </a:lnTo>
                <a:lnTo>
                  <a:pt x="9003" y="11436"/>
                </a:lnTo>
                <a:lnTo>
                  <a:pt x="9052" y="11509"/>
                </a:lnTo>
                <a:lnTo>
                  <a:pt x="9149" y="11582"/>
                </a:lnTo>
                <a:lnTo>
                  <a:pt x="9271" y="11631"/>
                </a:lnTo>
                <a:lnTo>
                  <a:pt x="9563" y="11631"/>
                </a:lnTo>
                <a:lnTo>
                  <a:pt x="9733" y="11582"/>
                </a:lnTo>
                <a:lnTo>
                  <a:pt x="9903" y="11534"/>
                </a:lnTo>
                <a:lnTo>
                  <a:pt x="10025" y="11436"/>
                </a:lnTo>
                <a:lnTo>
                  <a:pt x="10098" y="11509"/>
                </a:lnTo>
                <a:lnTo>
                  <a:pt x="10195" y="11582"/>
                </a:lnTo>
                <a:lnTo>
                  <a:pt x="10414" y="11680"/>
                </a:lnTo>
                <a:lnTo>
                  <a:pt x="10560" y="11728"/>
                </a:lnTo>
                <a:lnTo>
                  <a:pt x="10682" y="11753"/>
                </a:lnTo>
                <a:lnTo>
                  <a:pt x="10828" y="11728"/>
                </a:lnTo>
                <a:lnTo>
                  <a:pt x="10950" y="11704"/>
                </a:lnTo>
                <a:lnTo>
                  <a:pt x="11071" y="11655"/>
                </a:lnTo>
                <a:lnTo>
                  <a:pt x="11193" y="11582"/>
                </a:lnTo>
                <a:lnTo>
                  <a:pt x="11388" y="11388"/>
                </a:lnTo>
                <a:lnTo>
                  <a:pt x="11509" y="11509"/>
                </a:lnTo>
                <a:lnTo>
                  <a:pt x="11655" y="11582"/>
                </a:lnTo>
                <a:lnTo>
                  <a:pt x="11801" y="11631"/>
                </a:lnTo>
                <a:lnTo>
                  <a:pt x="11996" y="11655"/>
                </a:lnTo>
                <a:lnTo>
                  <a:pt x="12166" y="11655"/>
                </a:lnTo>
                <a:lnTo>
                  <a:pt x="12337" y="11631"/>
                </a:lnTo>
                <a:lnTo>
                  <a:pt x="12507" y="11582"/>
                </a:lnTo>
                <a:lnTo>
                  <a:pt x="12653" y="11509"/>
                </a:lnTo>
                <a:lnTo>
                  <a:pt x="12799" y="11582"/>
                </a:lnTo>
                <a:lnTo>
                  <a:pt x="12945" y="11607"/>
                </a:lnTo>
                <a:lnTo>
                  <a:pt x="13115" y="11631"/>
                </a:lnTo>
                <a:lnTo>
                  <a:pt x="13286" y="11631"/>
                </a:lnTo>
                <a:lnTo>
                  <a:pt x="13456" y="11607"/>
                </a:lnTo>
                <a:lnTo>
                  <a:pt x="13651" y="11558"/>
                </a:lnTo>
                <a:lnTo>
                  <a:pt x="13797" y="11485"/>
                </a:lnTo>
                <a:lnTo>
                  <a:pt x="13967" y="11388"/>
                </a:lnTo>
                <a:lnTo>
                  <a:pt x="14040" y="11436"/>
                </a:lnTo>
                <a:lnTo>
                  <a:pt x="14137" y="11461"/>
                </a:lnTo>
                <a:lnTo>
                  <a:pt x="14259" y="11461"/>
                </a:lnTo>
                <a:lnTo>
                  <a:pt x="14405" y="11436"/>
                </a:lnTo>
                <a:lnTo>
                  <a:pt x="14478" y="11388"/>
                </a:lnTo>
                <a:lnTo>
                  <a:pt x="14527" y="11339"/>
                </a:lnTo>
                <a:lnTo>
                  <a:pt x="14551" y="11266"/>
                </a:lnTo>
                <a:lnTo>
                  <a:pt x="14551" y="11193"/>
                </a:lnTo>
                <a:lnTo>
                  <a:pt x="14527" y="11120"/>
                </a:lnTo>
                <a:lnTo>
                  <a:pt x="14478" y="11071"/>
                </a:lnTo>
                <a:lnTo>
                  <a:pt x="14429" y="11047"/>
                </a:lnTo>
                <a:lnTo>
                  <a:pt x="14356" y="11023"/>
                </a:lnTo>
                <a:lnTo>
                  <a:pt x="14283" y="11047"/>
                </a:lnTo>
                <a:lnTo>
                  <a:pt x="14210" y="11023"/>
                </a:lnTo>
                <a:lnTo>
                  <a:pt x="14137" y="10925"/>
                </a:lnTo>
                <a:lnTo>
                  <a:pt x="14040" y="10852"/>
                </a:lnTo>
                <a:lnTo>
                  <a:pt x="13943" y="10852"/>
                </a:lnTo>
                <a:lnTo>
                  <a:pt x="13894" y="10877"/>
                </a:lnTo>
                <a:lnTo>
                  <a:pt x="13845" y="10925"/>
                </a:lnTo>
                <a:lnTo>
                  <a:pt x="13772" y="10974"/>
                </a:lnTo>
                <a:lnTo>
                  <a:pt x="13651" y="11047"/>
                </a:lnTo>
                <a:lnTo>
                  <a:pt x="13505" y="11120"/>
                </a:lnTo>
                <a:lnTo>
                  <a:pt x="13334" y="11169"/>
                </a:lnTo>
                <a:lnTo>
                  <a:pt x="13188" y="11217"/>
                </a:lnTo>
                <a:lnTo>
                  <a:pt x="12994" y="11217"/>
                </a:lnTo>
                <a:lnTo>
                  <a:pt x="12969" y="11193"/>
                </a:lnTo>
                <a:lnTo>
                  <a:pt x="12945" y="11144"/>
                </a:lnTo>
                <a:lnTo>
                  <a:pt x="12921" y="11096"/>
                </a:lnTo>
                <a:lnTo>
                  <a:pt x="12945" y="10974"/>
                </a:lnTo>
                <a:lnTo>
                  <a:pt x="12945" y="10901"/>
                </a:lnTo>
                <a:lnTo>
                  <a:pt x="12896" y="10828"/>
                </a:lnTo>
                <a:lnTo>
                  <a:pt x="12848" y="10779"/>
                </a:lnTo>
                <a:lnTo>
                  <a:pt x="12775" y="10755"/>
                </a:lnTo>
                <a:lnTo>
                  <a:pt x="12677" y="10779"/>
                </a:lnTo>
                <a:lnTo>
                  <a:pt x="12629" y="10804"/>
                </a:lnTo>
                <a:lnTo>
                  <a:pt x="12556" y="10852"/>
                </a:lnTo>
                <a:lnTo>
                  <a:pt x="12531" y="10925"/>
                </a:lnTo>
                <a:lnTo>
                  <a:pt x="12507" y="11047"/>
                </a:lnTo>
                <a:lnTo>
                  <a:pt x="12458" y="11096"/>
                </a:lnTo>
                <a:lnTo>
                  <a:pt x="12410" y="11144"/>
                </a:lnTo>
                <a:lnTo>
                  <a:pt x="12288" y="11217"/>
                </a:lnTo>
                <a:lnTo>
                  <a:pt x="12142" y="11242"/>
                </a:lnTo>
                <a:lnTo>
                  <a:pt x="11972" y="11242"/>
                </a:lnTo>
                <a:lnTo>
                  <a:pt x="11850" y="11217"/>
                </a:lnTo>
                <a:lnTo>
                  <a:pt x="11728" y="11144"/>
                </a:lnTo>
                <a:lnTo>
                  <a:pt x="11704" y="11120"/>
                </a:lnTo>
                <a:lnTo>
                  <a:pt x="11680" y="11071"/>
                </a:lnTo>
                <a:lnTo>
                  <a:pt x="11680" y="10998"/>
                </a:lnTo>
                <a:lnTo>
                  <a:pt x="11704" y="10950"/>
                </a:lnTo>
                <a:lnTo>
                  <a:pt x="11728" y="10852"/>
                </a:lnTo>
                <a:lnTo>
                  <a:pt x="11728" y="10779"/>
                </a:lnTo>
                <a:lnTo>
                  <a:pt x="11680" y="10706"/>
                </a:lnTo>
                <a:lnTo>
                  <a:pt x="11631" y="10658"/>
                </a:lnTo>
                <a:lnTo>
                  <a:pt x="11558" y="10633"/>
                </a:lnTo>
                <a:close/>
                <a:moveTo>
                  <a:pt x="1266" y="11363"/>
                </a:moveTo>
                <a:lnTo>
                  <a:pt x="1266" y="11826"/>
                </a:lnTo>
                <a:lnTo>
                  <a:pt x="1095" y="11972"/>
                </a:lnTo>
                <a:lnTo>
                  <a:pt x="974" y="12118"/>
                </a:lnTo>
                <a:lnTo>
                  <a:pt x="876" y="12215"/>
                </a:lnTo>
                <a:lnTo>
                  <a:pt x="828" y="12337"/>
                </a:lnTo>
                <a:lnTo>
                  <a:pt x="803" y="11534"/>
                </a:lnTo>
                <a:lnTo>
                  <a:pt x="803" y="11485"/>
                </a:lnTo>
                <a:lnTo>
                  <a:pt x="925" y="11485"/>
                </a:lnTo>
                <a:lnTo>
                  <a:pt x="1047" y="11461"/>
                </a:lnTo>
                <a:lnTo>
                  <a:pt x="1144" y="11412"/>
                </a:lnTo>
                <a:lnTo>
                  <a:pt x="1266" y="11363"/>
                </a:lnTo>
                <a:close/>
                <a:moveTo>
                  <a:pt x="1266" y="12385"/>
                </a:moveTo>
                <a:lnTo>
                  <a:pt x="1266" y="12872"/>
                </a:lnTo>
                <a:lnTo>
                  <a:pt x="974" y="13140"/>
                </a:lnTo>
                <a:lnTo>
                  <a:pt x="828" y="13286"/>
                </a:lnTo>
                <a:lnTo>
                  <a:pt x="828" y="12653"/>
                </a:lnTo>
                <a:lnTo>
                  <a:pt x="1022" y="12556"/>
                </a:lnTo>
                <a:lnTo>
                  <a:pt x="1217" y="12410"/>
                </a:lnTo>
                <a:lnTo>
                  <a:pt x="1266" y="12385"/>
                </a:lnTo>
                <a:close/>
                <a:moveTo>
                  <a:pt x="4088" y="12775"/>
                </a:moveTo>
                <a:lnTo>
                  <a:pt x="4039" y="12799"/>
                </a:lnTo>
                <a:lnTo>
                  <a:pt x="4015" y="12823"/>
                </a:lnTo>
                <a:lnTo>
                  <a:pt x="3820" y="13164"/>
                </a:lnTo>
                <a:lnTo>
                  <a:pt x="3747" y="13359"/>
                </a:lnTo>
                <a:lnTo>
                  <a:pt x="3699" y="13553"/>
                </a:lnTo>
                <a:lnTo>
                  <a:pt x="3674" y="13748"/>
                </a:lnTo>
                <a:lnTo>
                  <a:pt x="3699" y="13821"/>
                </a:lnTo>
                <a:lnTo>
                  <a:pt x="3747" y="13894"/>
                </a:lnTo>
                <a:lnTo>
                  <a:pt x="3796" y="13967"/>
                </a:lnTo>
                <a:lnTo>
                  <a:pt x="3869" y="13991"/>
                </a:lnTo>
                <a:lnTo>
                  <a:pt x="3991" y="14040"/>
                </a:lnTo>
                <a:lnTo>
                  <a:pt x="4258" y="14040"/>
                </a:lnTo>
                <a:lnTo>
                  <a:pt x="4404" y="14016"/>
                </a:lnTo>
                <a:lnTo>
                  <a:pt x="4526" y="13967"/>
                </a:lnTo>
                <a:lnTo>
                  <a:pt x="4672" y="13918"/>
                </a:lnTo>
                <a:lnTo>
                  <a:pt x="4940" y="13748"/>
                </a:lnTo>
                <a:lnTo>
                  <a:pt x="5183" y="13578"/>
                </a:lnTo>
                <a:lnTo>
                  <a:pt x="5256" y="13675"/>
                </a:lnTo>
                <a:lnTo>
                  <a:pt x="5353" y="13748"/>
                </a:lnTo>
                <a:lnTo>
                  <a:pt x="5475" y="13821"/>
                </a:lnTo>
                <a:lnTo>
                  <a:pt x="5621" y="13870"/>
                </a:lnTo>
                <a:lnTo>
                  <a:pt x="5791" y="13918"/>
                </a:lnTo>
                <a:lnTo>
                  <a:pt x="6108" y="13918"/>
                </a:lnTo>
                <a:lnTo>
                  <a:pt x="6278" y="13894"/>
                </a:lnTo>
                <a:lnTo>
                  <a:pt x="6424" y="13821"/>
                </a:lnTo>
                <a:lnTo>
                  <a:pt x="6570" y="13772"/>
                </a:lnTo>
                <a:lnTo>
                  <a:pt x="6692" y="13675"/>
                </a:lnTo>
                <a:lnTo>
                  <a:pt x="6838" y="13578"/>
                </a:lnTo>
                <a:lnTo>
                  <a:pt x="6959" y="13675"/>
                </a:lnTo>
                <a:lnTo>
                  <a:pt x="7130" y="13724"/>
                </a:lnTo>
                <a:lnTo>
                  <a:pt x="7324" y="13748"/>
                </a:lnTo>
                <a:lnTo>
                  <a:pt x="7519" y="13748"/>
                </a:lnTo>
                <a:lnTo>
                  <a:pt x="8030" y="13724"/>
                </a:lnTo>
                <a:lnTo>
                  <a:pt x="8565" y="13748"/>
                </a:lnTo>
                <a:lnTo>
                  <a:pt x="8906" y="13772"/>
                </a:lnTo>
                <a:lnTo>
                  <a:pt x="9271" y="13748"/>
                </a:lnTo>
                <a:lnTo>
                  <a:pt x="9466" y="13724"/>
                </a:lnTo>
                <a:lnTo>
                  <a:pt x="9636" y="13675"/>
                </a:lnTo>
                <a:lnTo>
                  <a:pt x="9782" y="13578"/>
                </a:lnTo>
                <a:lnTo>
                  <a:pt x="9928" y="13480"/>
                </a:lnTo>
                <a:lnTo>
                  <a:pt x="9952" y="13432"/>
                </a:lnTo>
                <a:lnTo>
                  <a:pt x="9952" y="13383"/>
                </a:lnTo>
                <a:lnTo>
                  <a:pt x="9928" y="13334"/>
                </a:lnTo>
                <a:lnTo>
                  <a:pt x="9879" y="13310"/>
                </a:lnTo>
                <a:lnTo>
                  <a:pt x="9660" y="13261"/>
                </a:lnTo>
                <a:lnTo>
                  <a:pt x="9466" y="13286"/>
                </a:lnTo>
                <a:lnTo>
                  <a:pt x="9028" y="13334"/>
                </a:lnTo>
                <a:lnTo>
                  <a:pt x="8590" y="13334"/>
                </a:lnTo>
                <a:lnTo>
                  <a:pt x="8176" y="13286"/>
                </a:lnTo>
                <a:lnTo>
                  <a:pt x="7957" y="13286"/>
                </a:lnTo>
                <a:lnTo>
                  <a:pt x="7616" y="13310"/>
                </a:lnTo>
                <a:lnTo>
                  <a:pt x="7276" y="13310"/>
                </a:lnTo>
                <a:lnTo>
                  <a:pt x="7203" y="13286"/>
                </a:lnTo>
                <a:lnTo>
                  <a:pt x="7178" y="13261"/>
                </a:lnTo>
                <a:lnTo>
                  <a:pt x="7203" y="13164"/>
                </a:lnTo>
                <a:lnTo>
                  <a:pt x="7178" y="13091"/>
                </a:lnTo>
                <a:lnTo>
                  <a:pt x="7154" y="13042"/>
                </a:lnTo>
                <a:lnTo>
                  <a:pt x="7105" y="12969"/>
                </a:lnTo>
                <a:lnTo>
                  <a:pt x="7057" y="12945"/>
                </a:lnTo>
                <a:lnTo>
                  <a:pt x="6984" y="12921"/>
                </a:lnTo>
                <a:lnTo>
                  <a:pt x="6911" y="12945"/>
                </a:lnTo>
                <a:lnTo>
                  <a:pt x="6838" y="12994"/>
                </a:lnTo>
                <a:lnTo>
                  <a:pt x="6594" y="13237"/>
                </a:lnTo>
                <a:lnTo>
                  <a:pt x="6302" y="13432"/>
                </a:lnTo>
                <a:lnTo>
                  <a:pt x="6205" y="13480"/>
                </a:lnTo>
                <a:lnTo>
                  <a:pt x="6059" y="13505"/>
                </a:lnTo>
                <a:lnTo>
                  <a:pt x="5913" y="13505"/>
                </a:lnTo>
                <a:lnTo>
                  <a:pt x="5767" y="13480"/>
                </a:lnTo>
                <a:lnTo>
                  <a:pt x="5645" y="13432"/>
                </a:lnTo>
                <a:lnTo>
                  <a:pt x="5548" y="13359"/>
                </a:lnTo>
                <a:lnTo>
                  <a:pt x="5524" y="13286"/>
                </a:lnTo>
                <a:lnTo>
                  <a:pt x="5524" y="13237"/>
                </a:lnTo>
                <a:lnTo>
                  <a:pt x="5524" y="13164"/>
                </a:lnTo>
                <a:lnTo>
                  <a:pt x="5548" y="13067"/>
                </a:lnTo>
                <a:lnTo>
                  <a:pt x="5548" y="12994"/>
                </a:lnTo>
                <a:lnTo>
                  <a:pt x="5524" y="12921"/>
                </a:lnTo>
                <a:lnTo>
                  <a:pt x="5475" y="12872"/>
                </a:lnTo>
                <a:lnTo>
                  <a:pt x="5426" y="12823"/>
                </a:lnTo>
                <a:lnTo>
                  <a:pt x="5353" y="12799"/>
                </a:lnTo>
                <a:lnTo>
                  <a:pt x="5280" y="12799"/>
                </a:lnTo>
                <a:lnTo>
                  <a:pt x="5207" y="12848"/>
                </a:lnTo>
                <a:lnTo>
                  <a:pt x="5159" y="12896"/>
                </a:lnTo>
                <a:lnTo>
                  <a:pt x="5086" y="13018"/>
                </a:lnTo>
                <a:lnTo>
                  <a:pt x="5013" y="13091"/>
                </a:lnTo>
                <a:lnTo>
                  <a:pt x="4842" y="13261"/>
                </a:lnTo>
                <a:lnTo>
                  <a:pt x="4648" y="13407"/>
                </a:lnTo>
                <a:lnTo>
                  <a:pt x="4453" y="13505"/>
                </a:lnTo>
                <a:lnTo>
                  <a:pt x="4331" y="13578"/>
                </a:lnTo>
                <a:lnTo>
                  <a:pt x="4185" y="13602"/>
                </a:lnTo>
                <a:lnTo>
                  <a:pt x="4137" y="13602"/>
                </a:lnTo>
                <a:lnTo>
                  <a:pt x="4088" y="13578"/>
                </a:lnTo>
                <a:lnTo>
                  <a:pt x="4088" y="13505"/>
                </a:lnTo>
                <a:lnTo>
                  <a:pt x="4088" y="13407"/>
                </a:lnTo>
                <a:lnTo>
                  <a:pt x="4210" y="12945"/>
                </a:lnTo>
                <a:lnTo>
                  <a:pt x="4210" y="12896"/>
                </a:lnTo>
                <a:lnTo>
                  <a:pt x="4210" y="12848"/>
                </a:lnTo>
                <a:lnTo>
                  <a:pt x="4161" y="12799"/>
                </a:lnTo>
                <a:lnTo>
                  <a:pt x="4112" y="12775"/>
                </a:lnTo>
                <a:close/>
                <a:moveTo>
                  <a:pt x="1266" y="13407"/>
                </a:moveTo>
                <a:lnTo>
                  <a:pt x="1266" y="14113"/>
                </a:lnTo>
                <a:lnTo>
                  <a:pt x="1168" y="14186"/>
                </a:lnTo>
                <a:lnTo>
                  <a:pt x="1071" y="14235"/>
                </a:lnTo>
                <a:lnTo>
                  <a:pt x="925" y="14381"/>
                </a:lnTo>
                <a:lnTo>
                  <a:pt x="779" y="14527"/>
                </a:lnTo>
                <a:lnTo>
                  <a:pt x="803" y="13748"/>
                </a:lnTo>
                <a:lnTo>
                  <a:pt x="925" y="13675"/>
                </a:lnTo>
                <a:lnTo>
                  <a:pt x="1047" y="13578"/>
                </a:lnTo>
                <a:lnTo>
                  <a:pt x="1241" y="13407"/>
                </a:lnTo>
                <a:close/>
                <a:moveTo>
                  <a:pt x="1266" y="14624"/>
                </a:moveTo>
                <a:lnTo>
                  <a:pt x="1266" y="14940"/>
                </a:lnTo>
                <a:lnTo>
                  <a:pt x="1193" y="14989"/>
                </a:lnTo>
                <a:lnTo>
                  <a:pt x="949" y="15208"/>
                </a:lnTo>
                <a:lnTo>
                  <a:pt x="730" y="15451"/>
                </a:lnTo>
                <a:lnTo>
                  <a:pt x="755" y="15062"/>
                </a:lnTo>
                <a:lnTo>
                  <a:pt x="876" y="14989"/>
                </a:lnTo>
                <a:lnTo>
                  <a:pt x="974" y="14892"/>
                </a:lnTo>
                <a:lnTo>
                  <a:pt x="1168" y="14697"/>
                </a:lnTo>
                <a:lnTo>
                  <a:pt x="1266" y="14624"/>
                </a:lnTo>
                <a:close/>
                <a:moveTo>
                  <a:pt x="1241" y="15451"/>
                </a:moveTo>
                <a:lnTo>
                  <a:pt x="1241" y="15500"/>
                </a:lnTo>
                <a:lnTo>
                  <a:pt x="1217" y="15841"/>
                </a:lnTo>
                <a:lnTo>
                  <a:pt x="1071" y="15962"/>
                </a:lnTo>
                <a:lnTo>
                  <a:pt x="925" y="16108"/>
                </a:lnTo>
                <a:lnTo>
                  <a:pt x="682" y="16400"/>
                </a:lnTo>
                <a:lnTo>
                  <a:pt x="706" y="15695"/>
                </a:lnTo>
                <a:lnTo>
                  <a:pt x="755" y="15719"/>
                </a:lnTo>
                <a:lnTo>
                  <a:pt x="828" y="15743"/>
                </a:lnTo>
                <a:lnTo>
                  <a:pt x="876" y="15743"/>
                </a:lnTo>
                <a:lnTo>
                  <a:pt x="949" y="15695"/>
                </a:lnTo>
                <a:lnTo>
                  <a:pt x="1241" y="15451"/>
                </a:lnTo>
                <a:close/>
                <a:moveTo>
                  <a:pt x="1168" y="16327"/>
                </a:moveTo>
                <a:lnTo>
                  <a:pt x="1120" y="17009"/>
                </a:lnTo>
                <a:lnTo>
                  <a:pt x="998" y="17082"/>
                </a:lnTo>
                <a:lnTo>
                  <a:pt x="876" y="17179"/>
                </a:lnTo>
                <a:lnTo>
                  <a:pt x="682" y="17373"/>
                </a:lnTo>
                <a:lnTo>
                  <a:pt x="584" y="17495"/>
                </a:lnTo>
                <a:lnTo>
                  <a:pt x="657" y="16668"/>
                </a:lnTo>
                <a:lnTo>
                  <a:pt x="803" y="16619"/>
                </a:lnTo>
                <a:lnTo>
                  <a:pt x="949" y="16522"/>
                </a:lnTo>
                <a:lnTo>
                  <a:pt x="1168" y="16327"/>
                </a:lnTo>
                <a:close/>
                <a:moveTo>
                  <a:pt x="6813" y="463"/>
                </a:moveTo>
                <a:lnTo>
                  <a:pt x="8322" y="487"/>
                </a:lnTo>
                <a:lnTo>
                  <a:pt x="9830" y="560"/>
                </a:lnTo>
                <a:lnTo>
                  <a:pt x="12848" y="706"/>
                </a:lnTo>
                <a:lnTo>
                  <a:pt x="12775" y="901"/>
                </a:lnTo>
                <a:lnTo>
                  <a:pt x="12750" y="1071"/>
                </a:lnTo>
                <a:lnTo>
                  <a:pt x="12677" y="1484"/>
                </a:lnTo>
                <a:lnTo>
                  <a:pt x="12677" y="1874"/>
                </a:lnTo>
                <a:lnTo>
                  <a:pt x="12702" y="2312"/>
                </a:lnTo>
                <a:lnTo>
                  <a:pt x="12775" y="3115"/>
                </a:lnTo>
                <a:lnTo>
                  <a:pt x="12799" y="3528"/>
                </a:lnTo>
                <a:lnTo>
                  <a:pt x="12823" y="3893"/>
                </a:lnTo>
                <a:lnTo>
                  <a:pt x="12823" y="3966"/>
                </a:lnTo>
                <a:lnTo>
                  <a:pt x="12872" y="4039"/>
                </a:lnTo>
                <a:lnTo>
                  <a:pt x="12896" y="4064"/>
                </a:lnTo>
                <a:lnTo>
                  <a:pt x="12945" y="4112"/>
                </a:lnTo>
                <a:lnTo>
                  <a:pt x="12994" y="4161"/>
                </a:lnTo>
                <a:lnTo>
                  <a:pt x="13067" y="4210"/>
                </a:lnTo>
                <a:lnTo>
                  <a:pt x="13261" y="4258"/>
                </a:lnTo>
                <a:lnTo>
                  <a:pt x="13456" y="4307"/>
                </a:lnTo>
                <a:lnTo>
                  <a:pt x="13870" y="4331"/>
                </a:lnTo>
                <a:lnTo>
                  <a:pt x="14697" y="4356"/>
                </a:lnTo>
                <a:lnTo>
                  <a:pt x="15500" y="4356"/>
                </a:lnTo>
                <a:lnTo>
                  <a:pt x="15889" y="4331"/>
                </a:lnTo>
                <a:lnTo>
                  <a:pt x="16279" y="4283"/>
                </a:lnTo>
                <a:lnTo>
                  <a:pt x="16254" y="5061"/>
                </a:lnTo>
                <a:lnTo>
                  <a:pt x="16279" y="5864"/>
                </a:lnTo>
                <a:lnTo>
                  <a:pt x="16303" y="6643"/>
                </a:lnTo>
                <a:lnTo>
                  <a:pt x="16303" y="7422"/>
                </a:lnTo>
                <a:lnTo>
                  <a:pt x="16254" y="9319"/>
                </a:lnTo>
                <a:lnTo>
                  <a:pt x="16254" y="10268"/>
                </a:lnTo>
                <a:lnTo>
                  <a:pt x="16254" y="11242"/>
                </a:lnTo>
                <a:lnTo>
                  <a:pt x="16303" y="13140"/>
                </a:lnTo>
                <a:lnTo>
                  <a:pt x="16352" y="15062"/>
                </a:lnTo>
                <a:lnTo>
                  <a:pt x="16327" y="15962"/>
                </a:lnTo>
                <a:lnTo>
                  <a:pt x="16327" y="16887"/>
                </a:lnTo>
                <a:lnTo>
                  <a:pt x="16327" y="17738"/>
                </a:lnTo>
                <a:lnTo>
                  <a:pt x="16303" y="18152"/>
                </a:lnTo>
                <a:lnTo>
                  <a:pt x="16254" y="18590"/>
                </a:lnTo>
                <a:lnTo>
                  <a:pt x="15889" y="18614"/>
                </a:lnTo>
                <a:lnTo>
                  <a:pt x="15524" y="18639"/>
                </a:lnTo>
                <a:lnTo>
                  <a:pt x="11923" y="18639"/>
                </a:lnTo>
                <a:lnTo>
                  <a:pt x="9733" y="18614"/>
                </a:lnTo>
                <a:lnTo>
                  <a:pt x="7616" y="18566"/>
                </a:lnTo>
                <a:lnTo>
                  <a:pt x="5524" y="18517"/>
                </a:lnTo>
                <a:lnTo>
                  <a:pt x="4453" y="18517"/>
                </a:lnTo>
                <a:lnTo>
                  <a:pt x="3358" y="18566"/>
                </a:lnTo>
                <a:lnTo>
                  <a:pt x="2701" y="18566"/>
                </a:lnTo>
                <a:lnTo>
                  <a:pt x="2360" y="18590"/>
                </a:lnTo>
                <a:lnTo>
                  <a:pt x="2020" y="18639"/>
                </a:lnTo>
                <a:lnTo>
                  <a:pt x="1971" y="18590"/>
                </a:lnTo>
                <a:lnTo>
                  <a:pt x="1922" y="18517"/>
                </a:lnTo>
                <a:lnTo>
                  <a:pt x="1849" y="18493"/>
                </a:lnTo>
                <a:lnTo>
                  <a:pt x="1776" y="18493"/>
                </a:lnTo>
                <a:lnTo>
                  <a:pt x="1703" y="18298"/>
                </a:lnTo>
                <a:lnTo>
                  <a:pt x="1655" y="18103"/>
                </a:lnTo>
                <a:lnTo>
                  <a:pt x="1703" y="18030"/>
                </a:lnTo>
                <a:lnTo>
                  <a:pt x="1703" y="17957"/>
                </a:lnTo>
                <a:lnTo>
                  <a:pt x="1679" y="17884"/>
                </a:lnTo>
                <a:lnTo>
                  <a:pt x="1631" y="17811"/>
                </a:lnTo>
                <a:lnTo>
                  <a:pt x="1631" y="17398"/>
                </a:lnTo>
                <a:lnTo>
                  <a:pt x="1631" y="17009"/>
                </a:lnTo>
                <a:lnTo>
                  <a:pt x="1679" y="16133"/>
                </a:lnTo>
                <a:lnTo>
                  <a:pt x="1728" y="15281"/>
                </a:lnTo>
                <a:lnTo>
                  <a:pt x="1728" y="15086"/>
                </a:lnTo>
                <a:lnTo>
                  <a:pt x="1752" y="15038"/>
                </a:lnTo>
                <a:lnTo>
                  <a:pt x="1776" y="14965"/>
                </a:lnTo>
                <a:lnTo>
                  <a:pt x="1776" y="14916"/>
                </a:lnTo>
                <a:lnTo>
                  <a:pt x="1728" y="14843"/>
                </a:lnTo>
                <a:lnTo>
                  <a:pt x="1728" y="13018"/>
                </a:lnTo>
                <a:lnTo>
                  <a:pt x="1801" y="12945"/>
                </a:lnTo>
                <a:lnTo>
                  <a:pt x="1825" y="12848"/>
                </a:lnTo>
                <a:lnTo>
                  <a:pt x="1825" y="12775"/>
                </a:lnTo>
                <a:lnTo>
                  <a:pt x="1776" y="12726"/>
                </a:lnTo>
                <a:lnTo>
                  <a:pt x="1728" y="12677"/>
                </a:lnTo>
                <a:lnTo>
                  <a:pt x="1728" y="11071"/>
                </a:lnTo>
                <a:lnTo>
                  <a:pt x="1752" y="11023"/>
                </a:lnTo>
                <a:lnTo>
                  <a:pt x="1752" y="10974"/>
                </a:lnTo>
                <a:lnTo>
                  <a:pt x="1752" y="10925"/>
                </a:lnTo>
                <a:lnTo>
                  <a:pt x="1728" y="10852"/>
                </a:lnTo>
                <a:lnTo>
                  <a:pt x="1728" y="10049"/>
                </a:lnTo>
                <a:lnTo>
                  <a:pt x="1801" y="7373"/>
                </a:lnTo>
                <a:lnTo>
                  <a:pt x="1874" y="6059"/>
                </a:lnTo>
                <a:lnTo>
                  <a:pt x="1947" y="4721"/>
                </a:lnTo>
                <a:lnTo>
                  <a:pt x="1971" y="4137"/>
                </a:lnTo>
                <a:lnTo>
                  <a:pt x="1971" y="3553"/>
                </a:lnTo>
                <a:lnTo>
                  <a:pt x="1922" y="2969"/>
                </a:lnTo>
                <a:lnTo>
                  <a:pt x="1898" y="2360"/>
                </a:lnTo>
                <a:lnTo>
                  <a:pt x="1849" y="1825"/>
                </a:lnTo>
                <a:lnTo>
                  <a:pt x="1801" y="1290"/>
                </a:lnTo>
                <a:lnTo>
                  <a:pt x="1752" y="925"/>
                </a:lnTo>
                <a:lnTo>
                  <a:pt x="1703" y="755"/>
                </a:lnTo>
                <a:lnTo>
                  <a:pt x="1703" y="560"/>
                </a:lnTo>
                <a:lnTo>
                  <a:pt x="2141" y="609"/>
                </a:lnTo>
                <a:lnTo>
                  <a:pt x="2579" y="609"/>
                </a:lnTo>
                <a:lnTo>
                  <a:pt x="3455" y="584"/>
                </a:lnTo>
                <a:lnTo>
                  <a:pt x="5134" y="511"/>
                </a:lnTo>
                <a:lnTo>
                  <a:pt x="5962" y="487"/>
                </a:lnTo>
                <a:lnTo>
                  <a:pt x="6813" y="463"/>
                </a:lnTo>
                <a:close/>
                <a:moveTo>
                  <a:pt x="1120" y="17544"/>
                </a:moveTo>
                <a:lnTo>
                  <a:pt x="1144" y="17982"/>
                </a:lnTo>
                <a:lnTo>
                  <a:pt x="949" y="18176"/>
                </a:lnTo>
                <a:lnTo>
                  <a:pt x="779" y="18371"/>
                </a:lnTo>
                <a:lnTo>
                  <a:pt x="682" y="18517"/>
                </a:lnTo>
                <a:lnTo>
                  <a:pt x="584" y="18663"/>
                </a:lnTo>
                <a:lnTo>
                  <a:pt x="536" y="18858"/>
                </a:lnTo>
                <a:lnTo>
                  <a:pt x="513" y="19015"/>
                </a:lnTo>
                <a:lnTo>
                  <a:pt x="511" y="18979"/>
                </a:lnTo>
                <a:lnTo>
                  <a:pt x="511" y="18468"/>
                </a:lnTo>
                <a:lnTo>
                  <a:pt x="536" y="17982"/>
                </a:lnTo>
                <a:lnTo>
                  <a:pt x="657" y="17909"/>
                </a:lnTo>
                <a:lnTo>
                  <a:pt x="779" y="17836"/>
                </a:lnTo>
                <a:lnTo>
                  <a:pt x="974" y="17665"/>
                </a:lnTo>
                <a:lnTo>
                  <a:pt x="1120" y="17544"/>
                </a:lnTo>
                <a:close/>
                <a:moveTo>
                  <a:pt x="1266" y="18468"/>
                </a:moveTo>
                <a:lnTo>
                  <a:pt x="1314" y="18663"/>
                </a:lnTo>
                <a:lnTo>
                  <a:pt x="1412" y="18833"/>
                </a:lnTo>
                <a:lnTo>
                  <a:pt x="1144" y="19150"/>
                </a:lnTo>
                <a:lnTo>
                  <a:pt x="876" y="19539"/>
                </a:lnTo>
                <a:lnTo>
                  <a:pt x="633" y="19928"/>
                </a:lnTo>
                <a:lnTo>
                  <a:pt x="584" y="19685"/>
                </a:lnTo>
                <a:lnTo>
                  <a:pt x="536" y="19466"/>
                </a:lnTo>
                <a:lnTo>
                  <a:pt x="514" y="19031"/>
                </a:lnTo>
                <a:lnTo>
                  <a:pt x="514" y="19031"/>
                </a:lnTo>
                <a:lnTo>
                  <a:pt x="536" y="19052"/>
                </a:lnTo>
                <a:lnTo>
                  <a:pt x="584" y="19052"/>
                </a:lnTo>
                <a:lnTo>
                  <a:pt x="779" y="18955"/>
                </a:lnTo>
                <a:lnTo>
                  <a:pt x="949" y="18809"/>
                </a:lnTo>
                <a:lnTo>
                  <a:pt x="1266" y="18468"/>
                </a:lnTo>
                <a:close/>
                <a:moveTo>
                  <a:pt x="15427" y="19101"/>
                </a:moveTo>
                <a:lnTo>
                  <a:pt x="15427" y="19296"/>
                </a:lnTo>
                <a:lnTo>
                  <a:pt x="15427" y="19490"/>
                </a:lnTo>
                <a:lnTo>
                  <a:pt x="15451" y="19904"/>
                </a:lnTo>
                <a:lnTo>
                  <a:pt x="15086" y="19953"/>
                </a:lnTo>
                <a:lnTo>
                  <a:pt x="15086" y="19953"/>
                </a:lnTo>
                <a:lnTo>
                  <a:pt x="15159" y="19734"/>
                </a:lnTo>
                <a:lnTo>
                  <a:pt x="15257" y="19417"/>
                </a:lnTo>
                <a:lnTo>
                  <a:pt x="15281" y="19271"/>
                </a:lnTo>
                <a:lnTo>
                  <a:pt x="15281" y="19101"/>
                </a:lnTo>
                <a:close/>
                <a:moveTo>
                  <a:pt x="15038" y="19101"/>
                </a:moveTo>
                <a:lnTo>
                  <a:pt x="14989" y="19174"/>
                </a:lnTo>
                <a:lnTo>
                  <a:pt x="14940" y="19271"/>
                </a:lnTo>
                <a:lnTo>
                  <a:pt x="14843" y="19442"/>
                </a:lnTo>
                <a:lnTo>
                  <a:pt x="14721" y="19782"/>
                </a:lnTo>
                <a:lnTo>
                  <a:pt x="14600" y="20026"/>
                </a:lnTo>
                <a:lnTo>
                  <a:pt x="14356" y="20050"/>
                </a:lnTo>
                <a:lnTo>
                  <a:pt x="14429" y="19758"/>
                </a:lnTo>
                <a:lnTo>
                  <a:pt x="14502" y="19563"/>
                </a:lnTo>
                <a:lnTo>
                  <a:pt x="14551" y="19344"/>
                </a:lnTo>
                <a:lnTo>
                  <a:pt x="14575" y="19198"/>
                </a:lnTo>
                <a:lnTo>
                  <a:pt x="14551" y="19125"/>
                </a:lnTo>
                <a:lnTo>
                  <a:pt x="15038" y="19101"/>
                </a:lnTo>
                <a:close/>
                <a:moveTo>
                  <a:pt x="9782" y="19052"/>
                </a:moveTo>
                <a:lnTo>
                  <a:pt x="9660" y="19296"/>
                </a:lnTo>
                <a:lnTo>
                  <a:pt x="9563" y="19563"/>
                </a:lnTo>
                <a:lnTo>
                  <a:pt x="9490" y="19831"/>
                </a:lnTo>
                <a:lnTo>
                  <a:pt x="9441" y="20074"/>
                </a:lnTo>
                <a:lnTo>
                  <a:pt x="9028" y="20074"/>
                </a:lnTo>
                <a:lnTo>
                  <a:pt x="9101" y="19831"/>
                </a:lnTo>
                <a:lnTo>
                  <a:pt x="9174" y="19636"/>
                </a:lnTo>
                <a:lnTo>
                  <a:pt x="9320" y="19344"/>
                </a:lnTo>
                <a:lnTo>
                  <a:pt x="9368" y="19174"/>
                </a:lnTo>
                <a:lnTo>
                  <a:pt x="9393" y="19101"/>
                </a:lnTo>
                <a:lnTo>
                  <a:pt x="9368" y="19052"/>
                </a:lnTo>
                <a:close/>
                <a:moveTo>
                  <a:pt x="10779" y="19077"/>
                </a:moveTo>
                <a:lnTo>
                  <a:pt x="10585" y="19296"/>
                </a:lnTo>
                <a:lnTo>
                  <a:pt x="10439" y="19539"/>
                </a:lnTo>
                <a:lnTo>
                  <a:pt x="10366" y="19685"/>
                </a:lnTo>
                <a:lnTo>
                  <a:pt x="10317" y="19807"/>
                </a:lnTo>
                <a:lnTo>
                  <a:pt x="10268" y="19953"/>
                </a:lnTo>
                <a:lnTo>
                  <a:pt x="10244" y="20074"/>
                </a:lnTo>
                <a:lnTo>
                  <a:pt x="9879" y="20074"/>
                </a:lnTo>
                <a:lnTo>
                  <a:pt x="9903" y="19977"/>
                </a:lnTo>
                <a:lnTo>
                  <a:pt x="9976" y="19734"/>
                </a:lnTo>
                <a:lnTo>
                  <a:pt x="10049" y="19515"/>
                </a:lnTo>
                <a:lnTo>
                  <a:pt x="10122" y="19320"/>
                </a:lnTo>
                <a:lnTo>
                  <a:pt x="10195" y="19198"/>
                </a:lnTo>
                <a:lnTo>
                  <a:pt x="10220" y="19077"/>
                </a:lnTo>
                <a:close/>
                <a:moveTo>
                  <a:pt x="9076" y="19028"/>
                </a:moveTo>
                <a:lnTo>
                  <a:pt x="9003" y="19150"/>
                </a:lnTo>
                <a:lnTo>
                  <a:pt x="8906" y="19271"/>
                </a:lnTo>
                <a:lnTo>
                  <a:pt x="8809" y="19466"/>
                </a:lnTo>
                <a:lnTo>
                  <a:pt x="8711" y="19685"/>
                </a:lnTo>
                <a:lnTo>
                  <a:pt x="8638" y="19880"/>
                </a:lnTo>
                <a:lnTo>
                  <a:pt x="8590" y="19977"/>
                </a:lnTo>
                <a:lnTo>
                  <a:pt x="8565" y="20074"/>
                </a:lnTo>
                <a:lnTo>
                  <a:pt x="8054" y="20099"/>
                </a:lnTo>
                <a:lnTo>
                  <a:pt x="8079" y="19953"/>
                </a:lnTo>
                <a:lnTo>
                  <a:pt x="8176" y="19734"/>
                </a:lnTo>
                <a:lnTo>
                  <a:pt x="8273" y="19490"/>
                </a:lnTo>
                <a:lnTo>
                  <a:pt x="8395" y="19296"/>
                </a:lnTo>
                <a:lnTo>
                  <a:pt x="8468" y="19150"/>
                </a:lnTo>
                <a:lnTo>
                  <a:pt x="8517" y="19028"/>
                </a:lnTo>
                <a:close/>
                <a:moveTo>
                  <a:pt x="10901" y="19077"/>
                </a:moveTo>
                <a:lnTo>
                  <a:pt x="10998" y="19101"/>
                </a:lnTo>
                <a:lnTo>
                  <a:pt x="11631" y="19101"/>
                </a:lnTo>
                <a:lnTo>
                  <a:pt x="11509" y="19247"/>
                </a:lnTo>
                <a:lnTo>
                  <a:pt x="11412" y="19393"/>
                </a:lnTo>
                <a:lnTo>
                  <a:pt x="11266" y="19685"/>
                </a:lnTo>
                <a:lnTo>
                  <a:pt x="11193" y="19880"/>
                </a:lnTo>
                <a:lnTo>
                  <a:pt x="11144" y="20001"/>
                </a:lnTo>
                <a:lnTo>
                  <a:pt x="11144" y="20099"/>
                </a:lnTo>
                <a:lnTo>
                  <a:pt x="11047" y="20099"/>
                </a:lnTo>
                <a:lnTo>
                  <a:pt x="10609" y="20074"/>
                </a:lnTo>
                <a:lnTo>
                  <a:pt x="10658" y="19831"/>
                </a:lnTo>
                <a:lnTo>
                  <a:pt x="10731" y="19588"/>
                </a:lnTo>
                <a:lnTo>
                  <a:pt x="10901" y="19077"/>
                </a:lnTo>
                <a:close/>
                <a:moveTo>
                  <a:pt x="14356" y="19125"/>
                </a:moveTo>
                <a:lnTo>
                  <a:pt x="14308" y="19198"/>
                </a:lnTo>
                <a:lnTo>
                  <a:pt x="14186" y="19393"/>
                </a:lnTo>
                <a:lnTo>
                  <a:pt x="14089" y="19563"/>
                </a:lnTo>
                <a:lnTo>
                  <a:pt x="13991" y="19782"/>
                </a:lnTo>
                <a:lnTo>
                  <a:pt x="13918" y="20001"/>
                </a:lnTo>
                <a:lnTo>
                  <a:pt x="13870" y="20074"/>
                </a:lnTo>
                <a:lnTo>
                  <a:pt x="13334" y="20099"/>
                </a:lnTo>
                <a:lnTo>
                  <a:pt x="13432" y="19880"/>
                </a:lnTo>
                <a:lnTo>
                  <a:pt x="13529" y="19685"/>
                </a:lnTo>
                <a:lnTo>
                  <a:pt x="13651" y="19393"/>
                </a:lnTo>
                <a:lnTo>
                  <a:pt x="13675" y="19344"/>
                </a:lnTo>
                <a:lnTo>
                  <a:pt x="13675" y="19271"/>
                </a:lnTo>
                <a:lnTo>
                  <a:pt x="13675" y="19198"/>
                </a:lnTo>
                <a:lnTo>
                  <a:pt x="13675" y="19150"/>
                </a:lnTo>
                <a:lnTo>
                  <a:pt x="13675" y="19125"/>
                </a:lnTo>
                <a:close/>
                <a:moveTo>
                  <a:pt x="7665" y="18979"/>
                </a:moveTo>
                <a:lnTo>
                  <a:pt x="8176" y="19004"/>
                </a:lnTo>
                <a:lnTo>
                  <a:pt x="8079" y="19125"/>
                </a:lnTo>
                <a:lnTo>
                  <a:pt x="7981" y="19271"/>
                </a:lnTo>
                <a:lnTo>
                  <a:pt x="7860" y="19490"/>
                </a:lnTo>
                <a:lnTo>
                  <a:pt x="7738" y="19782"/>
                </a:lnTo>
                <a:lnTo>
                  <a:pt x="7689" y="19953"/>
                </a:lnTo>
                <a:lnTo>
                  <a:pt x="7689" y="20099"/>
                </a:lnTo>
                <a:lnTo>
                  <a:pt x="6984" y="20123"/>
                </a:lnTo>
                <a:lnTo>
                  <a:pt x="7057" y="19977"/>
                </a:lnTo>
                <a:lnTo>
                  <a:pt x="7130" y="19831"/>
                </a:lnTo>
                <a:lnTo>
                  <a:pt x="7324" y="19563"/>
                </a:lnTo>
                <a:lnTo>
                  <a:pt x="7519" y="19271"/>
                </a:lnTo>
                <a:lnTo>
                  <a:pt x="7592" y="19125"/>
                </a:lnTo>
                <a:lnTo>
                  <a:pt x="7665" y="18979"/>
                </a:lnTo>
                <a:close/>
                <a:moveTo>
                  <a:pt x="11972" y="19101"/>
                </a:moveTo>
                <a:lnTo>
                  <a:pt x="12556" y="19125"/>
                </a:lnTo>
                <a:lnTo>
                  <a:pt x="12483" y="19223"/>
                </a:lnTo>
                <a:lnTo>
                  <a:pt x="12410" y="19320"/>
                </a:lnTo>
                <a:lnTo>
                  <a:pt x="12312" y="19563"/>
                </a:lnTo>
                <a:lnTo>
                  <a:pt x="12239" y="19855"/>
                </a:lnTo>
                <a:lnTo>
                  <a:pt x="12166" y="20123"/>
                </a:lnTo>
                <a:lnTo>
                  <a:pt x="11558" y="20099"/>
                </a:lnTo>
                <a:lnTo>
                  <a:pt x="11582" y="19953"/>
                </a:lnTo>
                <a:lnTo>
                  <a:pt x="11655" y="19807"/>
                </a:lnTo>
                <a:lnTo>
                  <a:pt x="11801" y="19563"/>
                </a:lnTo>
                <a:lnTo>
                  <a:pt x="11899" y="19369"/>
                </a:lnTo>
                <a:lnTo>
                  <a:pt x="11947" y="19247"/>
                </a:lnTo>
                <a:lnTo>
                  <a:pt x="11972" y="19101"/>
                </a:lnTo>
                <a:close/>
                <a:moveTo>
                  <a:pt x="13602" y="19125"/>
                </a:moveTo>
                <a:lnTo>
                  <a:pt x="13505" y="19174"/>
                </a:lnTo>
                <a:lnTo>
                  <a:pt x="13383" y="19247"/>
                </a:lnTo>
                <a:lnTo>
                  <a:pt x="13261" y="19393"/>
                </a:lnTo>
                <a:lnTo>
                  <a:pt x="13164" y="19539"/>
                </a:lnTo>
                <a:lnTo>
                  <a:pt x="13018" y="19831"/>
                </a:lnTo>
                <a:lnTo>
                  <a:pt x="12896" y="20123"/>
                </a:lnTo>
                <a:lnTo>
                  <a:pt x="12580" y="20123"/>
                </a:lnTo>
                <a:lnTo>
                  <a:pt x="12653" y="19807"/>
                </a:lnTo>
                <a:lnTo>
                  <a:pt x="12750" y="19490"/>
                </a:lnTo>
                <a:lnTo>
                  <a:pt x="12848" y="19150"/>
                </a:lnTo>
                <a:lnTo>
                  <a:pt x="12848" y="19125"/>
                </a:lnTo>
                <a:close/>
                <a:moveTo>
                  <a:pt x="6813" y="18955"/>
                </a:moveTo>
                <a:lnTo>
                  <a:pt x="7300" y="18979"/>
                </a:lnTo>
                <a:lnTo>
                  <a:pt x="7178" y="19101"/>
                </a:lnTo>
                <a:lnTo>
                  <a:pt x="7081" y="19223"/>
                </a:lnTo>
                <a:lnTo>
                  <a:pt x="6862" y="19515"/>
                </a:lnTo>
                <a:lnTo>
                  <a:pt x="6716" y="19831"/>
                </a:lnTo>
                <a:lnTo>
                  <a:pt x="6594" y="20147"/>
                </a:lnTo>
                <a:lnTo>
                  <a:pt x="6278" y="20147"/>
                </a:lnTo>
                <a:lnTo>
                  <a:pt x="6351" y="20001"/>
                </a:lnTo>
                <a:lnTo>
                  <a:pt x="6375" y="19855"/>
                </a:lnTo>
                <a:lnTo>
                  <a:pt x="6424" y="19685"/>
                </a:lnTo>
                <a:lnTo>
                  <a:pt x="6473" y="19539"/>
                </a:lnTo>
                <a:lnTo>
                  <a:pt x="6643" y="19247"/>
                </a:lnTo>
                <a:lnTo>
                  <a:pt x="6813" y="18955"/>
                </a:lnTo>
                <a:close/>
                <a:moveTo>
                  <a:pt x="6375" y="18955"/>
                </a:moveTo>
                <a:lnTo>
                  <a:pt x="6229" y="19198"/>
                </a:lnTo>
                <a:lnTo>
                  <a:pt x="6132" y="19417"/>
                </a:lnTo>
                <a:lnTo>
                  <a:pt x="6035" y="19588"/>
                </a:lnTo>
                <a:lnTo>
                  <a:pt x="5962" y="19782"/>
                </a:lnTo>
                <a:lnTo>
                  <a:pt x="5913" y="19977"/>
                </a:lnTo>
                <a:lnTo>
                  <a:pt x="5913" y="20074"/>
                </a:lnTo>
                <a:lnTo>
                  <a:pt x="5937" y="20172"/>
                </a:lnTo>
                <a:lnTo>
                  <a:pt x="5086" y="20220"/>
                </a:lnTo>
                <a:lnTo>
                  <a:pt x="5207" y="19977"/>
                </a:lnTo>
                <a:lnTo>
                  <a:pt x="5305" y="19734"/>
                </a:lnTo>
                <a:lnTo>
                  <a:pt x="5572" y="19320"/>
                </a:lnTo>
                <a:lnTo>
                  <a:pt x="5670" y="19150"/>
                </a:lnTo>
                <a:lnTo>
                  <a:pt x="5718" y="19052"/>
                </a:lnTo>
                <a:lnTo>
                  <a:pt x="5743" y="19004"/>
                </a:lnTo>
                <a:lnTo>
                  <a:pt x="5694" y="19052"/>
                </a:lnTo>
                <a:lnTo>
                  <a:pt x="5694" y="19052"/>
                </a:lnTo>
                <a:lnTo>
                  <a:pt x="5718" y="19004"/>
                </a:lnTo>
                <a:lnTo>
                  <a:pt x="5718" y="18955"/>
                </a:lnTo>
                <a:close/>
                <a:moveTo>
                  <a:pt x="5451" y="18955"/>
                </a:moveTo>
                <a:lnTo>
                  <a:pt x="5305" y="19125"/>
                </a:lnTo>
                <a:lnTo>
                  <a:pt x="5183" y="19296"/>
                </a:lnTo>
                <a:lnTo>
                  <a:pt x="4940" y="19685"/>
                </a:lnTo>
                <a:lnTo>
                  <a:pt x="4794" y="19953"/>
                </a:lnTo>
                <a:lnTo>
                  <a:pt x="4745" y="20099"/>
                </a:lnTo>
                <a:lnTo>
                  <a:pt x="4721" y="20220"/>
                </a:lnTo>
                <a:lnTo>
                  <a:pt x="4210" y="20269"/>
                </a:lnTo>
                <a:lnTo>
                  <a:pt x="4210" y="20196"/>
                </a:lnTo>
                <a:lnTo>
                  <a:pt x="4307" y="19953"/>
                </a:lnTo>
                <a:lnTo>
                  <a:pt x="4429" y="19709"/>
                </a:lnTo>
                <a:lnTo>
                  <a:pt x="4623" y="19369"/>
                </a:lnTo>
                <a:lnTo>
                  <a:pt x="4672" y="19271"/>
                </a:lnTo>
                <a:lnTo>
                  <a:pt x="4696" y="19198"/>
                </a:lnTo>
                <a:lnTo>
                  <a:pt x="4696" y="19101"/>
                </a:lnTo>
                <a:lnTo>
                  <a:pt x="4672" y="19004"/>
                </a:lnTo>
                <a:lnTo>
                  <a:pt x="4550" y="19004"/>
                </a:lnTo>
                <a:lnTo>
                  <a:pt x="4453" y="19077"/>
                </a:lnTo>
                <a:lnTo>
                  <a:pt x="4356" y="19150"/>
                </a:lnTo>
                <a:lnTo>
                  <a:pt x="4258" y="19271"/>
                </a:lnTo>
                <a:lnTo>
                  <a:pt x="4112" y="19490"/>
                </a:lnTo>
                <a:lnTo>
                  <a:pt x="4015" y="19709"/>
                </a:lnTo>
                <a:lnTo>
                  <a:pt x="3869" y="19977"/>
                </a:lnTo>
                <a:lnTo>
                  <a:pt x="3820" y="20123"/>
                </a:lnTo>
                <a:lnTo>
                  <a:pt x="3772" y="20293"/>
                </a:lnTo>
                <a:lnTo>
                  <a:pt x="3358" y="20318"/>
                </a:lnTo>
                <a:lnTo>
                  <a:pt x="3382" y="20172"/>
                </a:lnTo>
                <a:lnTo>
                  <a:pt x="3455" y="19928"/>
                </a:lnTo>
                <a:lnTo>
                  <a:pt x="3553" y="19709"/>
                </a:lnTo>
                <a:lnTo>
                  <a:pt x="3747" y="19320"/>
                </a:lnTo>
                <a:lnTo>
                  <a:pt x="3942" y="18955"/>
                </a:lnTo>
                <a:close/>
                <a:moveTo>
                  <a:pt x="1825" y="19028"/>
                </a:moveTo>
                <a:lnTo>
                  <a:pt x="2166" y="19052"/>
                </a:lnTo>
                <a:lnTo>
                  <a:pt x="2482" y="19052"/>
                </a:lnTo>
                <a:lnTo>
                  <a:pt x="2214" y="19393"/>
                </a:lnTo>
                <a:lnTo>
                  <a:pt x="1971" y="19758"/>
                </a:lnTo>
                <a:lnTo>
                  <a:pt x="1752" y="20099"/>
                </a:lnTo>
                <a:lnTo>
                  <a:pt x="1679" y="20245"/>
                </a:lnTo>
                <a:lnTo>
                  <a:pt x="1631" y="20366"/>
                </a:lnTo>
                <a:lnTo>
                  <a:pt x="1558" y="20366"/>
                </a:lnTo>
                <a:lnTo>
                  <a:pt x="1217" y="20342"/>
                </a:lnTo>
                <a:lnTo>
                  <a:pt x="876" y="20318"/>
                </a:lnTo>
                <a:lnTo>
                  <a:pt x="1120" y="20001"/>
                </a:lnTo>
                <a:lnTo>
                  <a:pt x="1363" y="19685"/>
                </a:lnTo>
                <a:lnTo>
                  <a:pt x="1582" y="19344"/>
                </a:lnTo>
                <a:lnTo>
                  <a:pt x="1825" y="19028"/>
                </a:lnTo>
                <a:close/>
                <a:moveTo>
                  <a:pt x="3650" y="18955"/>
                </a:moveTo>
                <a:lnTo>
                  <a:pt x="3528" y="19077"/>
                </a:lnTo>
                <a:lnTo>
                  <a:pt x="3431" y="19223"/>
                </a:lnTo>
                <a:lnTo>
                  <a:pt x="3236" y="19539"/>
                </a:lnTo>
                <a:lnTo>
                  <a:pt x="3163" y="19709"/>
                </a:lnTo>
                <a:lnTo>
                  <a:pt x="3066" y="19904"/>
                </a:lnTo>
                <a:lnTo>
                  <a:pt x="2993" y="20123"/>
                </a:lnTo>
                <a:lnTo>
                  <a:pt x="2993" y="20220"/>
                </a:lnTo>
                <a:lnTo>
                  <a:pt x="2993" y="20342"/>
                </a:lnTo>
                <a:lnTo>
                  <a:pt x="2044" y="20391"/>
                </a:lnTo>
                <a:lnTo>
                  <a:pt x="2214" y="20123"/>
                </a:lnTo>
                <a:lnTo>
                  <a:pt x="2360" y="19928"/>
                </a:lnTo>
                <a:lnTo>
                  <a:pt x="2677" y="19442"/>
                </a:lnTo>
                <a:lnTo>
                  <a:pt x="2847" y="19198"/>
                </a:lnTo>
                <a:lnTo>
                  <a:pt x="2969" y="19101"/>
                </a:lnTo>
                <a:lnTo>
                  <a:pt x="3066" y="19004"/>
                </a:lnTo>
                <a:lnTo>
                  <a:pt x="3650" y="18955"/>
                </a:lnTo>
                <a:close/>
                <a:moveTo>
                  <a:pt x="6619" y="0"/>
                </a:moveTo>
                <a:lnTo>
                  <a:pt x="5791" y="25"/>
                </a:lnTo>
                <a:lnTo>
                  <a:pt x="4940" y="49"/>
                </a:lnTo>
                <a:lnTo>
                  <a:pt x="3261" y="146"/>
                </a:lnTo>
                <a:lnTo>
                  <a:pt x="2068" y="195"/>
                </a:lnTo>
                <a:lnTo>
                  <a:pt x="1874" y="195"/>
                </a:lnTo>
                <a:lnTo>
                  <a:pt x="1703" y="244"/>
                </a:lnTo>
                <a:lnTo>
                  <a:pt x="1631" y="219"/>
                </a:lnTo>
                <a:lnTo>
                  <a:pt x="1582" y="195"/>
                </a:lnTo>
                <a:lnTo>
                  <a:pt x="1509" y="219"/>
                </a:lnTo>
                <a:lnTo>
                  <a:pt x="1460" y="268"/>
                </a:lnTo>
                <a:lnTo>
                  <a:pt x="1387" y="390"/>
                </a:lnTo>
                <a:lnTo>
                  <a:pt x="1363" y="511"/>
                </a:lnTo>
                <a:lnTo>
                  <a:pt x="1339" y="755"/>
                </a:lnTo>
                <a:lnTo>
                  <a:pt x="1339" y="1047"/>
                </a:lnTo>
                <a:lnTo>
                  <a:pt x="1387" y="1314"/>
                </a:lnTo>
                <a:lnTo>
                  <a:pt x="1217" y="1290"/>
                </a:lnTo>
                <a:lnTo>
                  <a:pt x="1047" y="1290"/>
                </a:lnTo>
                <a:lnTo>
                  <a:pt x="706" y="1314"/>
                </a:lnTo>
                <a:lnTo>
                  <a:pt x="536" y="1314"/>
                </a:lnTo>
                <a:lnTo>
                  <a:pt x="341" y="1338"/>
                </a:lnTo>
                <a:lnTo>
                  <a:pt x="268" y="1363"/>
                </a:lnTo>
                <a:lnTo>
                  <a:pt x="195" y="1411"/>
                </a:lnTo>
                <a:lnTo>
                  <a:pt x="122" y="1460"/>
                </a:lnTo>
                <a:lnTo>
                  <a:pt x="122" y="1557"/>
                </a:lnTo>
                <a:lnTo>
                  <a:pt x="122" y="1630"/>
                </a:lnTo>
                <a:lnTo>
                  <a:pt x="73" y="1874"/>
                </a:lnTo>
                <a:lnTo>
                  <a:pt x="49" y="2117"/>
                </a:lnTo>
                <a:lnTo>
                  <a:pt x="49" y="2652"/>
                </a:lnTo>
                <a:lnTo>
                  <a:pt x="73" y="3674"/>
                </a:lnTo>
                <a:lnTo>
                  <a:pt x="49" y="4891"/>
                </a:lnTo>
                <a:lnTo>
                  <a:pt x="25" y="6083"/>
                </a:lnTo>
                <a:lnTo>
                  <a:pt x="25" y="6765"/>
                </a:lnTo>
                <a:lnTo>
                  <a:pt x="49" y="7446"/>
                </a:lnTo>
                <a:lnTo>
                  <a:pt x="122" y="8809"/>
                </a:lnTo>
                <a:lnTo>
                  <a:pt x="219" y="10171"/>
                </a:lnTo>
                <a:lnTo>
                  <a:pt x="292" y="11534"/>
                </a:lnTo>
                <a:lnTo>
                  <a:pt x="317" y="12166"/>
                </a:lnTo>
                <a:lnTo>
                  <a:pt x="317" y="12799"/>
                </a:lnTo>
                <a:lnTo>
                  <a:pt x="292" y="14064"/>
                </a:lnTo>
                <a:lnTo>
                  <a:pt x="219" y="15330"/>
                </a:lnTo>
                <a:lnTo>
                  <a:pt x="146" y="16595"/>
                </a:lnTo>
                <a:lnTo>
                  <a:pt x="73" y="17519"/>
                </a:lnTo>
                <a:lnTo>
                  <a:pt x="25" y="17982"/>
                </a:lnTo>
                <a:lnTo>
                  <a:pt x="0" y="18444"/>
                </a:lnTo>
                <a:lnTo>
                  <a:pt x="0" y="18931"/>
                </a:lnTo>
                <a:lnTo>
                  <a:pt x="25" y="19393"/>
                </a:lnTo>
                <a:lnTo>
                  <a:pt x="98" y="19831"/>
                </a:lnTo>
                <a:lnTo>
                  <a:pt x="146" y="20050"/>
                </a:lnTo>
                <a:lnTo>
                  <a:pt x="219" y="20269"/>
                </a:lnTo>
                <a:lnTo>
                  <a:pt x="268" y="20366"/>
                </a:lnTo>
                <a:lnTo>
                  <a:pt x="365" y="20415"/>
                </a:lnTo>
                <a:lnTo>
                  <a:pt x="463" y="20439"/>
                </a:lnTo>
                <a:lnTo>
                  <a:pt x="536" y="20415"/>
                </a:lnTo>
                <a:lnTo>
                  <a:pt x="560" y="20512"/>
                </a:lnTo>
                <a:lnTo>
                  <a:pt x="609" y="20610"/>
                </a:lnTo>
                <a:lnTo>
                  <a:pt x="706" y="20658"/>
                </a:lnTo>
                <a:lnTo>
                  <a:pt x="803" y="20731"/>
                </a:lnTo>
                <a:lnTo>
                  <a:pt x="1047" y="20804"/>
                </a:lnTo>
                <a:lnTo>
                  <a:pt x="1339" y="20853"/>
                </a:lnTo>
                <a:lnTo>
                  <a:pt x="1631" y="20877"/>
                </a:lnTo>
                <a:lnTo>
                  <a:pt x="1922" y="20877"/>
                </a:lnTo>
                <a:lnTo>
                  <a:pt x="2312" y="20853"/>
                </a:lnTo>
                <a:lnTo>
                  <a:pt x="3188" y="20829"/>
                </a:lnTo>
                <a:lnTo>
                  <a:pt x="4039" y="20780"/>
                </a:lnTo>
                <a:lnTo>
                  <a:pt x="5767" y="20683"/>
                </a:lnTo>
                <a:lnTo>
                  <a:pt x="7057" y="20634"/>
                </a:lnTo>
                <a:lnTo>
                  <a:pt x="8322" y="20585"/>
                </a:lnTo>
                <a:lnTo>
                  <a:pt x="9611" y="20585"/>
                </a:lnTo>
                <a:lnTo>
                  <a:pt x="10877" y="20610"/>
                </a:lnTo>
                <a:lnTo>
                  <a:pt x="12239" y="20634"/>
                </a:lnTo>
                <a:lnTo>
                  <a:pt x="12337" y="20658"/>
                </a:lnTo>
                <a:lnTo>
                  <a:pt x="12434" y="20658"/>
                </a:lnTo>
                <a:lnTo>
                  <a:pt x="12458" y="20634"/>
                </a:lnTo>
                <a:lnTo>
                  <a:pt x="13261" y="20634"/>
                </a:lnTo>
                <a:lnTo>
                  <a:pt x="14040" y="20585"/>
                </a:lnTo>
                <a:lnTo>
                  <a:pt x="14843" y="20512"/>
                </a:lnTo>
                <a:lnTo>
                  <a:pt x="15622" y="20391"/>
                </a:lnTo>
                <a:lnTo>
                  <a:pt x="15695" y="20366"/>
                </a:lnTo>
                <a:lnTo>
                  <a:pt x="15743" y="20342"/>
                </a:lnTo>
                <a:lnTo>
                  <a:pt x="15865" y="20318"/>
                </a:lnTo>
                <a:lnTo>
                  <a:pt x="15962" y="20269"/>
                </a:lnTo>
                <a:lnTo>
                  <a:pt x="16011" y="20172"/>
                </a:lnTo>
                <a:lnTo>
                  <a:pt x="16035" y="20123"/>
                </a:lnTo>
                <a:lnTo>
                  <a:pt x="16035" y="20050"/>
                </a:lnTo>
                <a:lnTo>
                  <a:pt x="16011" y="19807"/>
                </a:lnTo>
                <a:lnTo>
                  <a:pt x="15962" y="19563"/>
                </a:lnTo>
                <a:lnTo>
                  <a:pt x="15938" y="19320"/>
                </a:lnTo>
                <a:lnTo>
                  <a:pt x="15938" y="19077"/>
                </a:lnTo>
                <a:lnTo>
                  <a:pt x="16400" y="19028"/>
                </a:lnTo>
                <a:lnTo>
                  <a:pt x="16522" y="18979"/>
                </a:lnTo>
                <a:lnTo>
                  <a:pt x="16595" y="18906"/>
                </a:lnTo>
                <a:lnTo>
                  <a:pt x="16668" y="18833"/>
                </a:lnTo>
                <a:lnTo>
                  <a:pt x="16717" y="18760"/>
                </a:lnTo>
                <a:lnTo>
                  <a:pt x="16790" y="18347"/>
                </a:lnTo>
                <a:lnTo>
                  <a:pt x="16838" y="17933"/>
                </a:lnTo>
                <a:lnTo>
                  <a:pt x="16863" y="17519"/>
                </a:lnTo>
                <a:lnTo>
                  <a:pt x="16863" y="17106"/>
                </a:lnTo>
                <a:lnTo>
                  <a:pt x="16863" y="16254"/>
                </a:lnTo>
                <a:lnTo>
                  <a:pt x="16838" y="15427"/>
                </a:lnTo>
                <a:lnTo>
                  <a:pt x="16838" y="14429"/>
                </a:lnTo>
                <a:lnTo>
                  <a:pt x="16814" y="13432"/>
                </a:lnTo>
                <a:lnTo>
                  <a:pt x="16765" y="11412"/>
                </a:lnTo>
                <a:lnTo>
                  <a:pt x="16765" y="10414"/>
                </a:lnTo>
                <a:lnTo>
                  <a:pt x="16765" y="9417"/>
                </a:lnTo>
                <a:lnTo>
                  <a:pt x="16814" y="7422"/>
                </a:lnTo>
                <a:lnTo>
                  <a:pt x="16814" y="6473"/>
                </a:lnTo>
                <a:lnTo>
                  <a:pt x="16814" y="5499"/>
                </a:lnTo>
                <a:lnTo>
                  <a:pt x="16814" y="5013"/>
                </a:lnTo>
                <a:lnTo>
                  <a:pt x="16765" y="4550"/>
                </a:lnTo>
                <a:lnTo>
                  <a:pt x="16717" y="4064"/>
                </a:lnTo>
                <a:lnTo>
                  <a:pt x="16619" y="3601"/>
                </a:lnTo>
                <a:lnTo>
                  <a:pt x="16571" y="3553"/>
                </a:lnTo>
                <a:lnTo>
                  <a:pt x="16522" y="3504"/>
                </a:lnTo>
                <a:lnTo>
                  <a:pt x="16425" y="3334"/>
                </a:lnTo>
                <a:lnTo>
                  <a:pt x="16303" y="3188"/>
                </a:lnTo>
                <a:lnTo>
                  <a:pt x="16060" y="2896"/>
                </a:lnTo>
                <a:lnTo>
                  <a:pt x="15792" y="2604"/>
                </a:lnTo>
                <a:lnTo>
                  <a:pt x="15524" y="2336"/>
                </a:lnTo>
                <a:lnTo>
                  <a:pt x="14989" y="1801"/>
                </a:lnTo>
                <a:lnTo>
                  <a:pt x="14502" y="1338"/>
                </a:lnTo>
                <a:lnTo>
                  <a:pt x="14259" y="1119"/>
                </a:lnTo>
                <a:lnTo>
                  <a:pt x="13991" y="901"/>
                </a:lnTo>
                <a:lnTo>
                  <a:pt x="13699" y="633"/>
                </a:lnTo>
                <a:lnTo>
                  <a:pt x="13529" y="487"/>
                </a:lnTo>
                <a:lnTo>
                  <a:pt x="13359" y="390"/>
                </a:lnTo>
                <a:lnTo>
                  <a:pt x="13334" y="317"/>
                </a:lnTo>
                <a:lnTo>
                  <a:pt x="13286" y="292"/>
                </a:lnTo>
                <a:lnTo>
                  <a:pt x="13237" y="268"/>
                </a:lnTo>
                <a:lnTo>
                  <a:pt x="13164" y="244"/>
                </a:lnTo>
                <a:lnTo>
                  <a:pt x="9903" y="73"/>
                </a:lnTo>
                <a:lnTo>
                  <a:pt x="8249" y="25"/>
                </a:lnTo>
                <a:lnTo>
                  <a:pt x="6619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4" name="Google Shape;944;p38"/>
          <p:cNvSpPr/>
          <p:nvPr/>
        </p:nvSpPr>
        <p:spPr>
          <a:xfrm>
            <a:off x="869825" y="865419"/>
            <a:ext cx="368541" cy="456289"/>
          </a:xfrm>
          <a:custGeom>
            <a:avLst/>
            <a:gdLst/>
            <a:ahLst/>
            <a:cxnLst/>
            <a:rect l="l" t="t" r="r" b="b"/>
            <a:pathLst>
              <a:path w="16863" h="20878" extrusionOk="0">
                <a:moveTo>
                  <a:pt x="974" y="1801"/>
                </a:moveTo>
                <a:lnTo>
                  <a:pt x="1144" y="1825"/>
                </a:lnTo>
                <a:lnTo>
                  <a:pt x="1314" y="1874"/>
                </a:lnTo>
                <a:lnTo>
                  <a:pt x="1436" y="1874"/>
                </a:lnTo>
                <a:lnTo>
                  <a:pt x="1455" y="2041"/>
                </a:lnTo>
                <a:lnTo>
                  <a:pt x="1455" y="2041"/>
                </a:lnTo>
                <a:lnTo>
                  <a:pt x="1412" y="2020"/>
                </a:lnTo>
                <a:lnTo>
                  <a:pt x="1290" y="1995"/>
                </a:lnTo>
                <a:lnTo>
                  <a:pt x="1168" y="1995"/>
                </a:lnTo>
                <a:lnTo>
                  <a:pt x="998" y="2068"/>
                </a:lnTo>
                <a:lnTo>
                  <a:pt x="828" y="2166"/>
                </a:lnTo>
                <a:lnTo>
                  <a:pt x="657" y="2287"/>
                </a:lnTo>
                <a:lnTo>
                  <a:pt x="511" y="2409"/>
                </a:lnTo>
                <a:lnTo>
                  <a:pt x="487" y="2093"/>
                </a:lnTo>
                <a:lnTo>
                  <a:pt x="438" y="1801"/>
                </a:lnTo>
                <a:lnTo>
                  <a:pt x="609" y="1825"/>
                </a:lnTo>
                <a:lnTo>
                  <a:pt x="974" y="1801"/>
                </a:lnTo>
                <a:close/>
                <a:moveTo>
                  <a:pt x="1460" y="2093"/>
                </a:moveTo>
                <a:lnTo>
                  <a:pt x="1509" y="2774"/>
                </a:lnTo>
                <a:lnTo>
                  <a:pt x="1509" y="2774"/>
                </a:lnTo>
                <a:lnTo>
                  <a:pt x="1387" y="2750"/>
                </a:lnTo>
                <a:lnTo>
                  <a:pt x="1314" y="2774"/>
                </a:lnTo>
                <a:lnTo>
                  <a:pt x="1266" y="2798"/>
                </a:lnTo>
                <a:lnTo>
                  <a:pt x="925" y="3042"/>
                </a:lnTo>
                <a:lnTo>
                  <a:pt x="560" y="3309"/>
                </a:lnTo>
                <a:lnTo>
                  <a:pt x="511" y="3358"/>
                </a:lnTo>
                <a:lnTo>
                  <a:pt x="511" y="2847"/>
                </a:lnTo>
                <a:lnTo>
                  <a:pt x="536" y="2823"/>
                </a:lnTo>
                <a:lnTo>
                  <a:pt x="706" y="2725"/>
                </a:lnTo>
                <a:lnTo>
                  <a:pt x="852" y="2604"/>
                </a:lnTo>
                <a:lnTo>
                  <a:pt x="1193" y="2409"/>
                </a:lnTo>
                <a:lnTo>
                  <a:pt x="1290" y="2360"/>
                </a:lnTo>
                <a:lnTo>
                  <a:pt x="1363" y="2287"/>
                </a:lnTo>
                <a:lnTo>
                  <a:pt x="1460" y="2117"/>
                </a:lnTo>
                <a:lnTo>
                  <a:pt x="1460" y="2093"/>
                </a:lnTo>
                <a:close/>
                <a:moveTo>
                  <a:pt x="13237" y="803"/>
                </a:moveTo>
                <a:lnTo>
                  <a:pt x="13408" y="949"/>
                </a:lnTo>
                <a:lnTo>
                  <a:pt x="13675" y="1192"/>
                </a:lnTo>
                <a:lnTo>
                  <a:pt x="13943" y="1436"/>
                </a:lnTo>
                <a:lnTo>
                  <a:pt x="14211" y="1655"/>
                </a:lnTo>
                <a:lnTo>
                  <a:pt x="14454" y="1922"/>
                </a:lnTo>
                <a:lnTo>
                  <a:pt x="14721" y="2214"/>
                </a:lnTo>
                <a:lnTo>
                  <a:pt x="14989" y="2482"/>
                </a:lnTo>
                <a:lnTo>
                  <a:pt x="15500" y="3017"/>
                </a:lnTo>
                <a:lnTo>
                  <a:pt x="15670" y="3188"/>
                </a:lnTo>
                <a:lnTo>
                  <a:pt x="15816" y="3382"/>
                </a:lnTo>
                <a:lnTo>
                  <a:pt x="15938" y="3577"/>
                </a:lnTo>
                <a:lnTo>
                  <a:pt x="16108" y="3772"/>
                </a:lnTo>
                <a:lnTo>
                  <a:pt x="15743" y="3796"/>
                </a:lnTo>
                <a:lnTo>
                  <a:pt x="15403" y="3820"/>
                </a:lnTo>
                <a:lnTo>
                  <a:pt x="14697" y="3820"/>
                </a:lnTo>
                <a:lnTo>
                  <a:pt x="14016" y="3796"/>
                </a:lnTo>
                <a:lnTo>
                  <a:pt x="13651" y="3772"/>
                </a:lnTo>
                <a:lnTo>
                  <a:pt x="13310" y="3820"/>
                </a:lnTo>
                <a:lnTo>
                  <a:pt x="13262" y="3042"/>
                </a:lnTo>
                <a:lnTo>
                  <a:pt x="13213" y="2239"/>
                </a:lnTo>
                <a:lnTo>
                  <a:pt x="13189" y="1874"/>
                </a:lnTo>
                <a:lnTo>
                  <a:pt x="13189" y="1533"/>
                </a:lnTo>
                <a:lnTo>
                  <a:pt x="13237" y="803"/>
                </a:lnTo>
                <a:close/>
                <a:moveTo>
                  <a:pt x="1533" y="3163"/>
                </a:moveTo>
                <a:lnTo>
                  <a:pt x="1533" y="3455"/>
                </a:lnTo>
                <a:lnTo>
                  <a:pt x="1363" y="3553"/>
                </a:lnTo>
                <a:lnTo>
                  <a:pt x="1217" y="3650"/>
                </a:lnTo>
                <a:lnTo>
                  <a:pt x="901" y="3918"/>
                </a:lnTo>
                <a:lnTo>
                  <a:pt x="706" y="4064"/>
                </a:lnTo>
                <a:lnTo>
                  <a:pt x="511" y="4210"/>
                </a:lnTo>
                <a:lnTo>
                  <a:pt x="511" y="3845"/>
                </a:lnTo>
                <a:lnTo>
                  <a:pt x="511" y="3747"/>
                </a:lnTo>
                <a:lnTo>
                  <a:pt x="657" y="3699"/>
                </a:lnTo>
                <a:lnTo>
                  <a:pt x="803" y="3626"/>
                </a:lnTo>
                <a:lnTo>
                  <a:pt x="1047" y="3455"/>
                </a:lnTo>
                <a:lnTo>
                  <a:pt x="1387" y="3236"/>
                </a:lnTo>
                <a:lnTo>
                  <a:pt x="1533" y="3163"/>
                </a:lnTo>
                <a:close/>
                <a:moveTo>
                  <a:pt x="1558" y="3942"/>
                </a:moveTo>
                <a:lnTo>
                  <a:pt x="1533" y="4404"/>
                </a:lnTo>
                <a:lnTo>
                  <a:pt x="1533" y="4526"/>
                </a:lnTo>
                <a:lnTo>
                  <a:pt x="1193" y="4745"/>
                </a:lnTo>
                <a:lnTo>
                  <a:pt x="852" y="4988"/>
                </a:lnTo>
                <a:lnTo>
                  <a:pt x="657" y="5086"/>
                </a:lnTo>
                <a:lnTo>
                  <a:pt x="511" y="5232"/>
                </a:lnTo>
                <a:lnTo>
                  <a:pt x="511" y="4648"/>
                </a:lnTo>
                <a:lnTo>
                  <a:pt x="657" y="4575"/>
                </a:lnTo>
                <a:lnTo>
                  <a:pt x="828" y="4477"/>
                </a:lnTo>
                <a:lnTo>
                  <a:pt x="1095" y="4258"/>
                </a:lnTo>
                <a:lnTo>
                  <a:pt x="1558" y="3942"/>
                </a:lnTo>
                <a:close/>
                <a:moveTo>
                  <a:pt x="1509" y="4964"/>
                </a:moveTo>
                <a:lnTo>
                  <a:pt x="1485" y="5378"/>
                </a:lnTo>
                <a:lnTo>
                  <a:pt x="1363" y="5451"/>
                </a:lnTo>
                <a:lnTo>
                  <a:pt x="1241" y="5548"/>
                </a:lnTo>
                <a:lnTo>
                  <a:pt x="998" y="5767"/>
                </a:lnTo>
                <a:lnTo>
                  <a:pt x="730" y="5986"/>
                </a:lnTo>
                <a:lnTo>
                  <a:pt x="609" y="6108"/>
                </a:lnTo>
                <a:lnTo>
                  <a:pt x="511" y="6254"/>
                </a:lnTo>
                <a:lnTo>
                  <a:pt x="511" y="5499"/>
                </a:lnTo>
                <a:lnTo>
                  <a:pt x="633" y="5475"/>
                </a:lnTo>
                <a:lnTo>
                  <a:pt x="755" y="5426"/>
                </a:lnTo>
                <a:lnTo>
                  <a:pt x="1022" y="5256"/>
                </a:lnTo>
                <a:lnTo>
                  <a:pt x="1509" y="4964"/>
                </a:lnTo>
                <a:close/>
                <a:moveTo>
                  <a:pt x="1460" y="5889"/>
                </a:moveTo>
                <a:lnTo>
                  <a:pt x="1436" y="6473"/>
                </a:lnTo>
                <a:lnTo>
                  <a:pt x="1363" y="6448"/>
                </a:lnTo>
                <a:lnTo>
                  <a:pt x="1266" y="6448"/>
                </a:lnTo>
                <a:lnTo>
                  <a:pt x="1193" y="6473"/>
                </a:lnTo>
                <a:lnTo>
                  <a:pt x="1022" y="6594"/>
                </a:lnTo>
                <a:lnTo>
                  <a:pt x="852" y="6716"/>
                </a:lnTo>
                <a:lnTo>
                  <a:pt x="730" y="6862"/>
                </a:lnTo>
                <a:lnTo>
                  <a:pt x="511" y="7105"/>
                </a:lnTo>
                <a:lnTo>
                  <a:pt x="511" y="6448"/>
                </a:lnTo>
                <a:lnTo>
                  <a:pt x="682" y="6424"/>
                </a:lnTo>
                <a:lnTo>
                  <a:pt x="828" y="6351"/>
                </a:lnTo>
                <a:lnTo>
                  <a:pt x="974" y="6254"/>
                </a:lnTo>
                <a:lnTo>
                  <a:pt x="1095" y="6156"/>
                </a:lnTo>
                <a:lnTo>
                  <a:pt x="1460" y="5889"/>
                </a:lnTo>
                <a:close/>
                <a:moveTo>
                  <a:pt x="1412" y="6813"/>
                </a:moveTo>
                <a:lnTo>
                  <a:pt x="1387" y="7397"/>
                </a:lnTo>
                <a:lnTo>
                  <a:pt x="1168" y="7616"/>
                </a:lnTo>
                <a:lnTo>
                  <a:pt x="925" y="7835"/>
                </a:lnTo>
                <a:lnTo>
                  <a:pt x="755" y="8006"/>
                </a:lnTo>
                <a:lnTo>
                  <a:pt x="584" y="8176"/>
                </a:lnTo>
                <a:lnTo>
                  <a:pt x="536" y="7543"/>
                </a:lnTo>
                <a:lnTo>
                  <a:pt x="657" y="7446"/>
                </a:lnTo>
                <a:lnTo>
                  <a:pt x="779" y="7349"/>
                </a:lnTo>
                <a:lnTo>
                  <a:pt x="974" y="7154"/>
                </a:lnTo>
                <a:lnTo>
                  <a:pt x="1095" y="7032"/>
                </a:lnTo>
                <a:lnTo>
                  <a:pt x="1241" y="6911"/>
                </a:lnTo>
                <a:lnTo>
                  <a:pt x="1412" y="6813"/>
                </a:lnTo>
                <a:close/>
                <a:moveTo>
                  <a:pt x="1363" y="7981"/>
                </a:moveTo>
                <a:lnTo>
                  <a:pt x="1339" y="8468"/>
                </a:lnTo>
                <a:lnTo>
                  <a:pt x="1241" y="8541"/>
                </a:lnTo>
                <a:lnTo>
                  <a:pt x="1168" y="8614"/>
                </a:lnTo>
                <a:lnTo>
                  <a:pt x="1022" y="8736"/>
                </a:lnTo>
                <a:lnTo>
                  <a:pt x="901" y="8882"/>
                </a:lnTo>
                <a:lnTo>
                  <a:pt x="779" y="9052"/>
                </a:lnTo>
                <a:lnTo>
                  <a:pt x="657" y="9222"/>
                </a:lnTo>
                <a:lnTo>
                  <a:pt x="609" y="8492"/>
                </a:lnTo>
                <a:lnTo>
                  <a:pt x="730" y="8444"/>
                </a:lnTo>
                <a:lnTo>
                  <a:pt x="876" y="8395"/>
                </a:lnTo>
                <a:lnTo>
                  <a:pt x="1095" y="8200"/>
                </a:lnTo>
                <a:lnTo>
                  <a:pt x="1363" y="7981"/>
                </a:lnTo>
                <a:close/>
                <a:moveTo>
                  <a:pt x="1314" y="9003"/>
                </a:moveTo>
                <a:lnTo>
                  <a:pt x="1290" y="9611"/>
                </a:lnTo>
                <a:lnTo>
                  <a:pt x="1168" y="9660"/>
                </a:lnTo>
                <a:lnTo>
                  <a:pt x="1071" y="9733"/>
                </a:lnTo>
                <a:lnTo>
                  <a:pt x="852" y="9903"/>
                </a:lnTo>
                <a:lnTo>
                  <a:pt x="706" y="10049"/>
                </a:lnTo>
                <a:lnTo>
                  <a:pt x="657" y="9368"/>
                </a:lnTo>
                <a:lnTo>
                  <a:pt x="925" y="9271"/>
                </a:lnTo>
                <a:lnTo>
                  <a:pt x="1168" y="9101"/>
                </a:lnTo>
                <a:lnTo>
                  <a:pt x="1314" y="9003"/>
                </a:lnTo>
                <a:close/>
                <a:moveTo>
                  <a:pt x="1266" y="10122"/>
                </a:moveTo>
                <a:lnTo>
                  <a:pt x="1266" y="10877"/>
                </a:lnTo>
                <a:lnTo>
                  <a:pt x="1120" y="10998"/>
                </a:lnTo>
                <a:lnTo>
                  <a:pt x="803" y="11242"/>
                </a:lnTo>
                <a:lnTo>
                  <a:pt x="730" y="10439"/>
                </a:lnTo>
                <a:lnTo>
                  <a:pt x="876" y="10366"/>
                </a:lnTo>
                <a:lnTo>
                  <a:pt x="1022" y="10293"/>
                </a:lnTo>
                <a:lnTo>
                  <a:pt x="1266" y="10122"/>
                </a:lnTo>
                <a:close/>
                <a:moveTo>
                  <a:pt x="1266" y="11363"/>
                </a:moveTo>
                <a:lnTo>
                  <a:pt x="1266" y="11826"/>
                </a:lnTo>
                <a:lnTo>
                  <a:pt x="1120" y="11972"/>
                </a:lnTo>
                <a:lnTo>
                  <a:pt x="974" y="12118"/>
                </a:lnTo>
                <a:lnTo>
                  <a:pt x="901" y="12215"/>
                </a:lnTo>
                <a:lnTo>
                  <a:pt x="828" y="12337"/>
                </a:lnTo>
                <a:lnTo>
                  <a:pt x="803" y="11534"/>
                </a:lnTo>
                <a:lnTo>
                  <a:pt x="803" y="11485"/>
                </a:lnTo>
                <a:lnTo>
                  <a:pt x="925" y="11485"/>
                </a:lnTo>
                <a:lnTo>
                  <a:pt x="1047" y="11461"/>
                </a:lnTo>
                <a:lnTo>
                  <a:pt x="1144" y="11412"/>
                </a:lnTo>
                <a:lnTo>
                  <a:pt x="1266" y="11363"/>
                </a:lnTo>
                <a:close/>
                <a:moveTo>
                  <a:pt x="1266" y="12385"/>
                </a:moveTo>
                <a:lnTo>
                  <a:pt x="1266" y="12872"/>
                </a:lnTo>
                <a:lnTo>
                  <a:pt x="974" y="13140"/>
                </a:lnTo>
                <a:lnTo>
                  <a:pt x="828" y="13286"/>
                </a:lnTo>
                <a:lnTo>
                  <a:pt x="828" y="12653"/>
                </a:lnTo>
                <a:lnTo>
                  <a:pt x="1022" y="12556"/>
                </a:lnTo>
                <a:lnTo>
                  <a:pt x="1217" y="12410"/>
                </a:lnTo>
                <a:lnTo>
                  <a:pt x="1266" y="12385"/>
                </a:lnTo>
                <a:close/>
                <a:moveTo>
                  <a:pt x="1266" y="13407"/>
                </a:moveTo>
                <a:lnTo>
                  <a:pt x="1266" y="14113"/>
                </a:lnTo>
                <a:lnTo>
                  <a:pt x="1168" y="14186"/>
                </a:lnTo>
                <a:lnTo>
                  <a:pt x="1095" y="14235"/>
                </a:lnTo>
                <a:lnTo>
                  <a:pt x="925" y="14381"/>
                </a:lnTo>
                <a:lnTo>
                  <a:pt x="779" y="14527"/>
                </a:lnTo>
                <a:lnTo>
                  <a:pt x="803" y="13748"/>
                </a:lnTo>
                <a:lnTo>
                  <a:pt x="925" y="13675"/>
                </a:lnTo>
                <a:lnTo>
                  <a:pt x="1047" y="13578"/>
                </a:lnTo>
                <a:lnTo>
                  <a:pt x="1266" y="13407"/>
                </a:lnTo>
                <a:close/>
                <a:moveTo>
                  <a:pt x="1266" y="14624"/>
                </a:moveTo>
                <a:lnTo>
                  <a:pt x="1266" y="14940"/>
                </a:lnTo>
                <a:lnTo>
                  <a:pt x="1193" y="14989"/>
                </a:lnTo>
                <a:lnTo>
                  <a:pt x="949" y="15208"/>
                </a:lnTo>
                <a:lnTo>
                  <a:pt x="730" y="15451"/>
                </a:lnTo>
                <a:lnTo>
                  <a:pt x="755" y="15062"/>
                </a:lnTo>
                <a:lnTo>
                  <a:pt x="876" y="14989"/>
                </a:lnTo>
                <a:lnTo>
                  <a:pt x="974" y="14892"/>
                </a:lnTo>
                <a:lnTo>
                  <a:pt x="1193" y="14697"/>
                </a:lnTo>
                <a:lnTo>
                  <a:pt x="1266" y="14624"/>
                </a:lnTo>
                <a:close/>
                <a:moveTo>
                  <a:pt x="1241" y="15451"/>
                </a:moveTo>
                <a:lnTo>
                  <a:pt x="1241" y="15500"/>
                </a:lnTo>
                <a:lnTo>
                  <a:pt x="1217" y="15841"/>
                </a:lnTo>
                <a:lnTo>
                  <a:pt x="1071" y="15962"/>
                </a:lnTo>
                <a:lnTo>
                  <a:pt x="925" y="16108"/>
                </a:lnTo>
                <a:lnTo>
                  <a:pt x="682" y="16400"/>
                </a:lnTo>
                <a:lnTo>
                  <a:pt x="682" y="16400"/>
                </a:lnTo>
                <a:lnTo>
                  <a:pt x="730" y="15695"/>
                </a:lnTo>
                <a:lnTo>
                  <a:pt x="779" y="15719"/>
                </a:lnTo>
                <a:lnTo>
                  <a:pt x="828" y="15743"/>
                </a:lnTo>
                <a:lnTo>
                  <a:pt x="901" y="15743"/>
                </a:lnTo>
                <a:lnTo>
                  <a:pt x="949" y="15695"/>
                </a:lnTo>
                <a:lnTo>
                  <a:pt x="1241" y="15451"/>
                </a:lnTo>
                <a:close/>
                <a:moveTo>
                  <a:pt x="1193" y="16327"/>
                </a:moveTo>
                <a:lnTo>
                  <a:pt x="1120" y="17009"/>
                </a:lnTo>
                <a:lnTo>
                  <a:pt x="998" y="17082"/>
                </a:lnTo>
                <a:lnTo>
                  <a:pt x="876" y="17179"/>
                </a:lnTo>
                <a:lnTo>
                  <a:pt x="682" y="17373"/>
                </a:lnTo>
                <a:lnTo>
                  <a:pt x="584" y="17495"/>
                </a:lnTo>
                <a:lnTo>
                  <a:pt x="584" y="17495"/>
                </a:lnTo>
                <a:lnTo>
                  <a:pt x="657" y="16668"/>
                </a:lnTo>
                <a:lnTo>
                  <a:pt x="803" y="16619"/>
                </a:lnTo>
                <a:lnTo>
                  <a:pt x="949" y="16522"/>
                </a:lnTo>
                <a:lnTo>
                  <a:pt x="1193" y="16327"/>
                </a:lnTo>
                <a:close/>
                <a:moveTo>
                  <a:pt x="6813" y="463"/>
                </a:moveTo>
                <a:lnTo>
                  <a:pt x="8322" y="487"/>
                </a:lnTo>
                <a:lnTo>
                  <a:pt x="9831" y="560"/>
                </a:lnTo>
                <a:lnTo>
                  <a:pt x="12848" y="706"/>
                </a:lnTo>
                <a:lnTo>
                  <a:pt x="12799" y="901"/>
                </a:lnTo>
                <a:lnTo>
                  <a:pt x="12751" y="1071"/>
                </a:lnTo>
                <a:lnTo>
                  <a:pt x="12702" y="1484"/>
                </a:lnTo>
                <a:lnTo>
                  <a:pt x="12678" y="1874"/>
                </a:lnTo>
                <a:lnTo>
                  <a:pt x="12702" y="2312"/>
                </a:lnTo>
                <a:lnTo>
                  <a:pt x="12775" y="3115"/>
                </a:lnTo>
                <a:lnTo>
                  <a:pt x="12824" y="3528"/>
                </a:lnTo>
                <a:lnTo>
                  <a:pt x="12824" y="3893"/>
                </a:lnTo>
                <a:lnTo>
                  <a:pt x="12848" y="3966"/>
                </a:lnTo>
                <a:lnTo>
                  <a:pt x="12872" y="4039"/>
                </a:lnTo>
                <a:lnTo>
                  <a:pt x="12921" y="4064"/>
                </a:lnTo>
                <a:lnTo>
                  <a:pt x="12970" y="4112"/>
                </a:lnTo>
                <a:lnTo>
                  <a:pt x="12994" y="4161"/>
                </a:lnTo>
                <a:lnTo>
                  <a:pt x="13067" y="4210"/>
                </a:lnTo>
                <a:lnTo>
                  <a:pt x="13262" y="4258"/>
                </a:lnTo>
                <a:lnTo>
                  <a:pt x="13456" y="4307"/>
                </a:lnTo>
                <a:lnTo>
                  <a:pt x="13894" y="4331"/>
                </a:lnTo>
                <a:lnTo>
                  <a:pt x="14697" y="4356"/>
                </a:lnTo>
                <a:lnTo>
                  <a:pt x="15500" y="4356"/>
                </a:lnTo>
                <a:lnTo>
                  <a:pt x="15889" y="4331"/>
                </a:lnTo>
                <a:lnTo>
                  <a:pt x="16279" y="4283"/>
                </a:lnTo>
                <a:lnTo>
                  <a:pt x="16254" y="5061"/>
                </a:lnTo>
                <a:lnTo>
                  <a:pt x="16279" y="5864"/>
                </a:lnTo>
                <a:lnTo>
                  <a:pt x="16303" y="6643"/>
                </a:lnTo>
                <a:lnTo>
                  <a:pt x="16303" y="7422"/>
                </a:lnTo>
                <a:lnTo>
                  <a:pt x="16279" y="9319"/>
                </a:lnTo>
                <a:lnTo>
                  <a:pt x="16254" y="10268"/>
                </a:lnTo>
                <a:lnTo>
                  <a:pt x="16254" y="11242"/>
                </a:lnTo>
                <a:lnTo>
                  <a:pt x="16303" y="13140"/>
                </a:lnTo>
                <a:lnTo>
                  <a:pt x="16352" y="15062"/>
                </a:lnTo>
                <a:lnTo>
                  <a:pt x="16327" y="15962"/>
                </a:lnTo>
                <a:lnTo>
                  <a:pt x="16327" y="16887"/>
                </a:lnTo>
                <a:lnTo>
                  <a:pt x="16327" y="17738"/>
                </a:lnTo>
                <a:lnTo>
                  <a:pt x="16303" y="18152"/>
                </a:lnTo>
                <a:lnTo>
                  <a:pt x="16254" y="18590"/>
                </a:lnTo>
                <a:lnTo>
                  <a:pt x="15889" y="18614"/>
                </a:lnTo>
                <a:lnTo>
                  <a:pt x="15549" y="18639"/>
                </a:lnTo>
                <a:lnTo>
                  <a:pt x="11923" y="18639"/>
                </a:lnTo>
                <a:lnTo>
                  <a:pt x="9733" y="18614"/>
                </a:lnTo>
                <a:lnTo>
                  <a:pt x="7641" y="18566"/>
                </a:lnTo>
                <a:lnTo>
                  <a:pt x="5524" y="18517"/>
                </a:lnTo>
                <a:lnTo>
                  <a:pt x="4453" y="18517"/>
                </a:lnTo>
                <a:lnTo>
                  <a:pt x="3383" y="18566"/>
                </a:lnTo>
                <a:lnTo>
                  <a:pt x="2701" y="18566"/>
                </a:lnTo>
                <a:lnTo>
                  <a:pt x="2361" y="18590"/>
                </a:lnTo>
                <a:lnTo>
                  <a:pt x="2020" y="18639"/>
                </a:lnTo>
                <a:lnTo>
                  <a:pt x="1971" y="18590"/>
                </a:lnTo>
                <a:lnTo>
                  <a:pt x="1923" y="18517"/>
                </a:lnTo>
                <a:lnTo>
                  <a:pt x="1850" y="18493"/>
                </a:lnTo>
                <a:lnTo>
                  <a:pt x="1777" y="18493"/>
                </a:lnTo>
                <a:lnTo>
                  <a:pt x="1704" y="18298"/>
                </a:lnTo>
                <a:lnTo>
                  <a:pt x="1679" y="18103"/>
                </a:lnTo>
                <a:lnTo>
                  <a:pt x="1704" y="18030"/>
                </a:lnTo>
                <a:lnTo>
                  <a:pt x="1704" y="17957"/>
                </a:lnTo>
                <a:lnTo>
                  <a:pt x="1679" y="17884"/>
                </a:lnTo>
                <a:lnTo>
                  <a:pt x="1631" y="17811"/>
                </a:lnTo>
                <a:lnTo>
                  <a:pt x="1631" y="17398"/>
                </a:lnTo>
                <a:lnTo>
                  <a:pt x="1631" y="17009"/>
                </a:lnTo>
                <a:lnTo>
                  <a:pt x="1679" y="16133"/>
                </a:lnTo>
                <a:lnTo>
                  <a:pt x="1728" y="15281"/>
                </a:lnTo>
                <a:lnTo>
                  <a:pt x="1728" y="15086"/>
                </a:lnTo>
                <a:lnTo>
                  <a:pt x="1777" y="15038"/>
                </a:lnTo>
                <a:lnTo>
                  <a:pt x="1801" y="14965"/>
                </a:lnTo>
                <a:lnTo>
                  <a:pt x="1777" y="14916"/>
                </a:lnTo>
                <a:lnTo>
                  <a:pt x="1728" y="14843"/>
                </a:lnTo>
                <a:lnTo>
                  <a:pt x="1728" y="13018"/>
                </a:lnTo>
                <a:lnTo>
                  <a:pt x="1801" y="12945"/>
                </a:lnTo>
                <a:lnTo>
                  <a:pt x="1825" y="12848"/>
                </a:lnTo>
                <a:lnTo>
                  <a:pt x="1825" y="12775"/>
                </a:lnTo>
                <a:lnTo>
                  <a:pt x="1801" y="12726"/>
                </a:lnTo>
                <a:lnTo>
                  <a:pt x="1728" y="12677"/>
                </a:lnTo>
                <a:lnTo>
                  <a:pt x="1728" y="11071"/>
                </a:lnTo>
                <a:lnTo>
                  <a:pt x="1752" y="11023"/>
                </a:lnTo>
                <a:lnTo>
                  <a:pt x="1777" y="10974"/>
                </a:lnTo>
                <a:lnTo>
                  <a:pt x="1752" y="10925"/>
                </a:lnTo>
                <a:lnTo>
                  <a:pt x="1728" y="10852"/>
                </a:lnTo>
                <a:lnTo>
                  <a:pt x="1752" y="10049"/>
                </a:lnTo>
                <a:lnTo>
                  <a:pt x="1825" y="7373"/>
                </a:lnTo>
                <a:lnTo>
                  <a:pt x="1874" y="6059"/>
                </a:lnTo>
                <a:lnTo>
                  <a:pt x="1947" y="4721"/>
                </a:lnTo>
                <a:lnTo>
                  <a:pt x="1971" y="4137"/>
                </a:lnTo>
                <a:lnTo>
                  <a:pt x="1971" y="3553"/>
                </a:lnTo>
                <a:lnTo>
                  <a:pt x="1947" y="2969"/>
                </a:lnTo>
                <a:lnTo>
                  <a:pt x="1898" y="2360"/>
                </a:lnTo>
                <a:lnTo>
                  <a:pt x="1874" y="1825"/>
                </a:lnTo>
                <a:lnTo>
                  <a:pt x="1825" y="1290"/>
                </a:lnTo>
                <a:lnTo>
                  <a:pt x="1752" y="925"/>
                </a:lnTo>
                <a:lnTo>
                  <a:pt x="1728" y="755"/>
                </a:lnTo>
                <a:lnTo>
                  <a:pt x="1704" y="560"/>
                </a:lnTo>
                <a:lnTo>
                  <a:pt x="2142" y="609"/>
                </a:lnTo>
                <a:lnTo>
                  <a:pt x="2580" y="609"/>
                </a:lnTo>
                <a:lnTo>
                  <a:pt x="3456" y="584"/>
                </a:lnTo>
                <a:lnTo>
                  <a:pt x="5135" y="511"/>
                </a:lnTo>
                <a:lnTo>
                  <a:pt x="5986" y="487"/>
                </a:lnTo>
                <a:lnTo>
                  <a:pt x="6813" y="463"/>
                </a:lnTo>
                <a:close/>
                <a:moveTo>
                  <a:pt x="1120" y="17544"/>
                </a:moveTo>
                <a:lnTo>
                  <a:pt x="1144" y="17982"/>
                </a:lnTo>
                <a:lnTo>
                  <a:pt x="974" y="18176"/>
                </a:lnTo>
                <a:lnTo>
                  <a:pt x="803" y="18371"/>
                </a:lnTo>
                <a:lnTo>
                  <a:pt x="682" y="18517"/>
                </a:lnTo>
                <a:lnTo>
                  <a:pt x="584" y="18663"/>
                </a:lnTo>
                <a:lnTo>
                  <a:pt x="536" y="18858"/>
                </a:lnTo>
                <a:lnTo>
                  <a:pt x="536" y="19028"/>
                </a:lnTo>
                <a:lnTo>
                  <a:pt x="536" y="19052"/>
                </a:lnTo>
                <a:lnTo>
                  <a:pt x="584" y="19052"/>
                </a:lnTo>
                <a:lnTo>
                  <a:pt x="779" y="18955"/>
                </a:lnTo>
                <a:lnTo>
                  <a:pt x="949" y="18809"/>
                </a:lnTo>
                <a:lnTo>
                  <a:pt x="1266" y="18468"/>
                </a:lnTo>
                <a:lnTo>
                  <a:pt x="1339" y="18663"/>
                </a:lnTo>
                <a:lnTo>
                  <a:pt x="1412" y="18833"/>
                </a:lnTo>
                <a:lnTo>
                  <a:pt x="1168" y="19150"/>
                </a:lnTo>
                <a:lnTo>
                  <a:pt x="901" y="19539"/>
                </a:lnTo>
                <a:lnTo>
                  <a:pt x="657" y="19928"/>
                </a:lnTo>
                <a:lnTo>
                  <a:pt x="584" y="19685"/>
                </a:lnTo>
                <a:lnTo>
                  <a:pt x="560" y="19466"/>
                </a:lnTo>
                <a:lnTo>
                  <a:pt x="511" y="18979"/>
                </a:lnTo>
                <a:lnTo>
                  <a:pt x="511" y="18468"/>
                </a:lnTo>
                <a:lnTo>
                  <a:pt x="536" y="17982"/>
                </a:lnTo>
                <a:lnTo>
                  <a:pt x="657" y="17909"/>
                </a:lnTo>
                <a:lnTo>
                  <a:pt x="779" y="17836"/>
                </a:lnTo>
                <a:lnTo>
                  <a:pt x="974" y="17665"/>
                </a:lnTo>
                <a:lnTo>
                  <a:pt x="1120" y="17544"/>
                </a:lnTo>
                <a:close/>
                <a:moveTo>
                  <a:pt x="15451" y="19101"/>
                </a:moveTo>
                <a:lnTo>
                  <a:pt x="15427" y="19296"/>
                </a:lnTo>
                <a:lnTo>
                  <a:pt x="15427" y="19490"/>
                </a:lnTo>
                <a:lnTo>
                  <a:pt x="15451" y="19904"/>
                </a:lnTo>
                <a:lnTo>
                  <a:pt x="15086" y="19953"/>
                </a:lnTo>
                <a:lnTo>
                  <a:pt x="15086" y="19953"/>
                </a:lnTo>
                <a:lnTo>
                  <a:pt x="15159" y="19734"/>
                </a:lnTo>
                <a:lnTo>
                  <a:pt x="15257" y="19417"/>
                </a:lnTo>
                <a:lnTo>
                  <a:pt x="15281" y="19271"/>
                </a:lnTo>
                <a:lnTo>
                  <a:pt x="15281" y="19101"/>
                </a:lnTo>
                <a:close/>
                <a:moveTo>
                  <a:pt x="15062" y="19101"/>
                </a:moveTo>
                <a:lnTo>
                  <a:pt x="14989" y="19174"/>
                </a:lnTo>
                <a:lnTo>
                  <a:pt x="14940" y="19271"/>
                </a:lnTo>
                <a:lnTo>
                  <a:pt x="14867" y="19442"/>
                </a:lnTo>
                <a:lnTo>
                  <a:pt x="14721" y="19782"/>
                </a:lnTo>
                <a:lnTo>
                  <a:pt x="14600" y="20026"/>
                </a:lnTo>
                <a:lnTo>
                  <a:pt x="14357" y="20050"/>
                </a:lnTo>
                <a:lnTo>
                  <a:pt x="14357" y="20050"/>
                </a:lnTo>
                <a:lnTo>
                  <a:pt x="14454" y="19758"/>
                </a:lnTo>
                <a:lnTo>
                  <a:pt x="14503" y="19563"/>
                </a:lnTo>
                <a:lnTo>
                  <a:pt x="14551" y="19344"/>
                </a:lnTo>
                <a:lnTo>
                  <a:pt x="14575" y="19198"/>
                </a:lnTo>
                <a:lnTo>
                  <a:pt x="14551" y="19125"/>
                </a:lnTo>
                <a:lnTo>
                  <a:pt x="15062" y="19101"/>
                </a:lnTo>
                <a:close/>
                <a:moveTo>
                  <a:pt x="9782" y="19052"/>
                </a:moveTo>
                <a:lnTo>
                  <a:pt x="9660" y="19296"/>
                </a:lnTo>
                <a:lnTo>
                  <a:pt x="9563" y="19563"/>
                </a:lnTo>
                <a:lnTo>
                  <a:pt x="9490" y="19831"/>
                </a:lnTo>
                <a:lnTo>
                  <a:pt x="9441" y="20074"/>
                </a:lnTo>
                <a:lnTo>
                  <a:pt x="9028" y="20074"/>
                </a:lnTo>
                <a:lnTo>
                  <a:pt x="9125" y="19831"/>
                </a:lnTo>
                <a:lnTo>
                  <a:pt x="9174" y="19636"/>
                </a:lnTo>
                <a:lnTo>
                  <a:pt x="9320" y="19344"/>
                </a:lnTo>
                <a:lnTo>
                  <a:pt x="9368" y="19174"/>
                </a:lnTo>
                <a:lnTo>
                  <a:pt x="9393" y="19101"/>
                </a:lnTo>
                <a:lnTo>
                  <a:pt x="9368" y="19052"/>
                </a:lnTo>
                <a:close/>
                <a:moveTo>
                  <a:pt x="10780" y="19077"/>
                </a:moveTo>
                <a:lnTo>
                  <a:pt x="10609" y="19296"/>
                </a:lnTo>
                <a:lnTo>
                  <a:pt x="10439" y="19539"/>
                </a:lnTo>
                <a:lnTo>
                  <a:pt x="10366" y="19685"/>
                </a:lnTo>
                <a:lnTo>
                  <a:pt x="10317" y="19807"/>
                </a:lnTo>
                <a:lnTo>
                  <a:pt x="10269" y="19953"/>
                </a:lnTo>
                <a:lnTo>
                  <a:pt x="10269" y="20074"/>
                </a:lnTo>
                <a:lnTo>
                  <a:pt x="9904" y="20074"/>
                </a:lnTo>
                <a:lnTo>
                  <a:pt x="9904" y="19977"/>
                </a:lnTo>
                <a:lnTo>
                  <a:pt x="9977" y="19734"/>
                </a:lnTo>
                <a:lnTo>
                  <a:pt x="10050" y="19515"/>
                </a:lnTo>
                <a:lnTo>
                  <a:pt x="10147" y="19320"/>
                </a:lnTo>
                <a:lnTo>
                  <a:pt x="10196" y="19198"/>
                </a:lnTo>
                <a:lnTo>
                  <a:pt x="10220" y="19077"/>
                </a:lnTo>
                <a:close/>
                <a:moveTo>
                  <a:pt x="9101" y="19028"/>
                </a:moveTo>
                <a:lnTo>
                  <a:pt x="9003" y="19150"/>
                </a:lnTo>
                <a:lnTo>
                  <a:pt x="8930" y="19271"/>
                </a:lnTo>
                <a:lnTo>
                  <a:pt x="8809" y="19466"/>
                </a:lnTo>
                <a:lnTo>
                  <a:pt x="8736" y="19685"/>
                </a:lnTo>
                <a:lnTo>
                  <a:pt x="8638" y="19880"/>
                </a:lnTo>
                <a:lnTo>
                  <a:pt x="8614" y="19977"/>
                </a:lnTo>
                <a:lnTo>
                  <a:pt x="8565" y="20074"/>
                </a:lnTo>
                <a:lnTo>
                  <a:pt x="8079" y="20099"/>
                </a:lnTo>
                <a:lnTo>
                  <a:pt x="8103" y="19953"/>
                </a:lnTo>
                <a:lnTo>
                  <a:pt x="8176" y="19734"/>
                </a:lnTo>
                <a:lnTo>
                  <a:pt x="8273" y="19490"/>
                </a:lnTo>
                <a:lnTo>
                  <a:pt x="8395" y="19296"/>
                </a:lnTo>
                <a:lnTo>
                  <a:pt x="8468" y="19150"/>
                </a:lnTo>
                <a:lnTo>
                  <a:pt x="8517" y="19028"/>
                </a:lnTo>
                <a:close/>
                <a:moveTo>
                  <a:pt x="10926" y="19077"/>
                </a:moveTo>
                <a:lnTo>
                  <a:pt x="10999" y="19101"/>
                </a:lnTo>
                <a:lnTo>
                  <a:pt x="11631" y="19101"/>
                </a:lnTo>
                <a:lnTo>
                  <a:pt x="11510" y="19247"/>
                </a:lnTo>
                <a:lnTo>
                  <a:pt x="11412" y="19393"/>
                </a:lnTo>
                <a:lnTo>
                  <a:pt x="11266" y="19685"/>
                </a:lnTo>
                <a:lnTo>
                  <a:pt x="11193" y="19880"/>
                </a:lnTo>
                <a:lnTo>
                  <a:pt x="11169" y="20001"/>
                </a:lnTo>
                <a:lnTo>
                  <a:pt x="11145" y="20099"/>
                </a:lnTo>
                <a:lnTo>
                  <a:pt x="11047" y="20099"/>
                </a:lnTo>
                <a:lnTo>
                  <a:pt x="10609" y="20074"/>
                </a:lnTo>
                <a:lnTo>
                  <a:pt x="10658" y="19831"/>
                </a:lnTo>
                <a:lnTo>
                  <a:pt x="10731" y="19588"/>
                </a:lnTo>
                <a:lnTo>
                  <a:pt x="10926" y="19077"/>
                </a:lnTo>
                <a:close/>
                <a:moveTo>
                  <a:pt x="14357" y="19125"/>
                </a:moveTo>
                <a:lnTo>
                  <a:pt x="14308" y="19198"/>
                </a:lnTo>
                <a:lnTo>
                  <a:pt x="14186" y="19393"/>
                </a:lnTo>
                <a:lnTo>
                  <a:pt x="14113" y="19563"/>
                </a:lnTo>
                <a:lnTo>
                  <a:pt x="14016" y="19782"/>
                </a:lnTo>
                <a:lnTo>
                  <a:pt x="13919" y="20001"/>
                </a:lnTo>
                <a:lnTo>
                  <a:pt x="13870" y="20074"/>
                </a:lnTo>
                <a:lnTo>
                  <a:pt x="13335" y="20099"/>
                </a:lnTo>
                <a:lnTo>
                  <a:pt x="13432" y="19880"/>
                </a:lnTo>
                <a:lnTo>
                  <a:pt x="13529" y="19685"/>
                </a:lnTo>
                <a:lnTo>
                  <a:pt x="13651" y="19393"/>
                </a:lnTo>
                <a:lnTo>
                  <a:pt x="13675" y="19344"/>
                </a:lnTo>
                <a:lnTo>
                  <a:pt x="13675" y="19271"/>
                </a:lnTo>
                <a:lnTo>
                  <a:pt x="13675" y="19198"/>
                </a:lnTo>
                <a:lnTo>
                  <a:pt x="13675" y="19150"/>
                </a:lnTo>
                <a:lnTo>
                  <a:pt x="13700" y="19125"/>
                </a:lnTo>
                <a:close/>
                <a:moveTo>
                  <a:pt x="7665" y="18979"/>
                </a:moveTo>
                <a:lnTo>
                  <a:pt x="8200" y="19004"/>
                </a:lnTo>
                <a:lnTo>
                  <a:pt x="8079" y="19125"/>
                </a:lnTo>
                <a:lnTo>
                  <a:pt x="8006" y="19271"/>
                </a:lnTo>
                <a:lnTo>
                  <a:pt x="7884" y="19490"/>
                </a:lnTo>
                <a:lnTo>
                  <a:pt x="7738" y="19782"/>
                </a:lnTo>
                <a:lnTo>
                  <a:pt x="7689" y="19953"/>
                </a:lnTo>
                <a:lnTo>
                  <a:pt x="7689" y="20099"/>
                </a:lnTo>
                <a:lnTo>
                  <a:pt x="6984" y="20123"/>
                </a:lnTo>
                <a:lnTo>
                  <a:pt x="7057" y="19977"/>
                </a:lnTo>
                <a:lnTo>
                  <a:pt x="7130" y="19831"/>
                </a:lnTo>
                <a:lnTo>
                  <a:pt x="7324" y="19563"/>
                </a:lnTo>
                <a:lnTo>
                  <a:pt x="7519" y="19271"/>
                </a:lnTo>
                <a:lnTo>
                  <a:pt x="7592" y="19125"/>
                </a:lnTo>
                <a:lnTo>
                  <a:pt x="7665" y="18979"/>
                </a:lnTo>
                <a:close/>
                <a:moveTo>
                  <a:pt x="11996" y="19101"/>
                </a:moveTo>
                <a:lnTo>
                  <a:pt x="12556" y="19125"/>
                </a:lnTo>
                <a:lnTo>
                  <a:pt x="12483" y="19223"/>
                </a:lnTo>
                <a:lnTo>
                  <a:pt x="12410" y="19320"/>
                </a:lnTo>
                <a:lnTo>
                  <a:pt x="12313" y="19563"/>
                </a:lnTo>
                <a:lnTo>
                  <a:pt x="12240" y="19855"/>
                </a:lnTo>
                <a:lnTo>
                  <a:pt x="12167" y="20123"/>
                </a:lnTo>
                <a:lnTo>
                  <a:pt x="11558" y="20099"/>
                </a:lnTo>
                <a:lnTo>
                  <a:pt x="11583" y="19953"/>
                </a:lnTo>
                <a:lnTo>
                  <a:pt x="11656" y="19807"/>
                </a:lnTo>
                <a:lnTo>
                  <a:pt x="11802" y="19563"/>
                </a:lnTo>
                <a:lnTo>
                  <a:pt x="11899" y="19369"/>
                </a:lnTo>
                <a:lnTo>
                  <a:pt x="11948" y="19247"/>
                </a:lnTo>
                <a:lnTo>
                  <a:pt x="11996" y="19101"/>
                </a:lnTo>
                <a:close/>
                <a:moveTo>
                  <a:pt x="13602" y="19125"/>
                </a:moveTo>
                <a:lnTo>
                  <a:pt x="13505" y="19174"/>
                </a:lnTo>
                <a:lnTo>
                  <a:pt x="13408" y="19247"/>
                </a:lnTo>
                <a:lnTo>
                  <a:pt x="13286" y="19393"/>
                </a:lnTo>
                <a:lnTo>
                  <a:pt x="13164" y="19539"/>
                </a:lnTo>
                <a:lnTo>
                  <a:pt x="13018" y="19831"/>
                </a:lnTo>
                <a:lnTo>
                  <a:pt x="12921" y="20123"/>
                </a:lnTo>
                <a:lnTo>
                  <a:pt x="12580" y="20123"/>
                </a:lnTo>
                <a:lnTo>
                  <a:pt x="12653" y="19807"/>
                </a:lnTo>
                <a:lnTo>
                  <a:pt x="12751" y="19490"/>
                </a:lnTo>
                <a:lnTo>
                  <a:pt x="12848" y="19150"/>
                </a:lnTo>
                <a:lnTo>
                  <a:pt x="12848" y="19125"/>
                </a:lnTo>
                <a:close/>
                <a:moveTo>
                  <a:pt x="6813" y="18955"/>
                </a:moveTo>
                <a:lnTo>
                  <a:pt x="7324" y="18979"/>
                </a:lnTo>
                <a:lnTo>
                  <a:pt x="7203" y="19101"/>
                </a:lnTo>
                <a:lnTo>
                  <a:pt x="7081" y="19223"/>
                </a:lnTo>
                <a:lnTo>
                  <a:pt x="6886" y="19515"/>
                </a:lnTo>
                <a:lnTo>
                  <a:pt x="6716" y="19831"/>
                </a:lnTo>
                <a:lnTo>
                  <a:pt x="6619" y="20147"/>
                </a:lnTo>
                <a:lnTo>
                  <a:pt x="6303" y="20147"/>
                </a:lnTo>
                <a:lnTo>
                  <a:pt x="6351" y="20001"/>
                </a:lnTo>
                <a:lnTo>
                  <a:pt x="6400" y="19855"/>
                </a:lnTo>
                <a:lnTo>
                  <a:pt x="6424" y="19685"/>
                </a:lnTo>
                <a:lnTo>
                  <a:pt x="6497" y="19539"/>
                </a:lnTo>
                <a:lnTo>
                  <a:pt x="6643" y="19247"/>
                </a:lnTo>
                <a:lnTo>
                  <a:pt x="6813" y="18955"/>
                </a:lnTo>
                <a:close/>
                <a:moveTo>
                  <a:pt x="6376" y="18955"/>
                </a:moveTo>
                <a:lnTo>
                  <a:pt x="6230" y="19198"/>
                </a:lnTo>
                <a:lnTo>
                  <a:pt x="6132" y="19417"/>
                </a:lnTo>
                <a:lnTo>
                  <a:pt x="6059" y="19588"/>
                </a:lnTo>
                <a:lnTo>
                  <a:pt x="5962" y="19782"/>
                </a:lnTo>
                <a:lnTo>
                  <a:pt x="5913" y="19977"/>
                </a:lnTo>
                <a:lnTo>
                  <a:pt x="5913" y="20074"/>
                </a:lnTo>
                <a:lnTo>
                  <a:pt x="5938" y="20172"/>
                </a:lnTo>
                <a:lnTo>
                  <a:pt x="5086" y="20220"/>
                </a:lnTo>
                <a:lnTo>
                  <a:pt x="5208" y="19977"/>
                </a:lnTo>
                <a:lnTo>
                  <a:pt x="5329" y="19734"/>
                </a:lnTo>
                <a:lnTo>
                  <a:pt x="5573" y="19320"/>
                </a:lnTo>
                <a:lnTo>
                  <a:pt x="5670" y="19150"/>
                </a:lnTo>
                <a:lnTo>
                  <a:pt x="5743" y="19052"/>
                </a:lnTo>
                <a:lnTo>
                  <a:pt x="5743" y="19004"/>
                </a:lnTo>
                <a:lnTo>
                  <a:pt x="5719" y="18955"/>
                </a:lnTo>
                <a:close/>
                <a:moveTo>
                  <a:pt x="5475" y="18955"/>
                </a:moveTo>
                <a:lnTo>
                  <a:pt x="5305" y="19125"/>
                </a:lnTo>
                <a:lnTo>
                  <a:pt x="5183" y="19296"/>
                </a:lnTo>
                <a:lnTo>
                  <a:pt x="4964" y="19685"/>
                </a:lnTo>
                <a:lnTo>
                  <a:pt x="4818" y="19953"/>
                </a:lnTo>
                <a:lnTo>
                  <a:pt x="4745" y="20099"/>
                </a:lnTo>
                <a:lnTo>
                  <a:pt x="4745" y="20220"/>
                </a:lnTo>
                <a:lnTo>
                  <a:pt x="4210" y="20269"/>
                </a:lnTo>
                <a:lnTo>
                  <a:pt x="4234" y="20196"/>
                </a:lnTo>
                <a:lnTo>
                  <a:pt x="4332" y="19953"/>
                </a:lnTo>
                <a:lnTo>
                  <a:pt x="4429" y="19709"/>
                </a:lnTo>
                <a:lnTo>
                  <a:pt x="4624" y="19369"/>
                </a:lnTo>
                <a:lnTo>
                  <a:pt x="4672" y="19271"/>
                </a:lnTo>
                <a:lnTo>
                  <a:pt x="4697" y="19198"/>
                </a:lnTo>
                <a:lnTo>
                  <a:pt x="4697" y="19101"/>
                </a:lnTo>
                <a:lnTo>
                  <a:pt x="4672" y="19004"/>
                </a:lnTo>
                <a:lnTo>
                  <a:pt x="4551" y="19004"/>
                </a:lnTo>
                <a:lnTo>
                  <a:pt x="4453" y="19077"/>
                </a:lnTo>
                <a:lnTo>
                  <a:pt x="4356" y="19150"/>
                </a:lnTo>
                <a:lnTo>
                  <a:pt x="4259" y="19271"/>
                </a:lnTo>
                <a:lnTo>
                  <a:pt x="4113" y="19490"/>
                </a:lnTo>
                <a:lnTo>
                  <a:pt x="4015" y="19709"/>
                </a:lnTo>
                <a:lnTo>
                  <a:pt x="3869" y="19977"/>
                </a:lnTo>
                <a:lnTo>
                  <a:pt x="3821" y="20123"/>
                </a:lnTo>
                <a:lnTo>
                  <a:pt x="3796" y="20293"/>
                </a:lnTo>
                <a:lnTo>
                  <a:pt x="3358" y="20318"/>
                </a:lnTo>
                <a:lnTo>
                  <a:pt x="3383" y="20172"/>
                </a:lnTo>
                <a:lnTo>
                  <a:pt x="3456" y="19928"/>
                </a:lnTo>
                <a:lnTo>
                  <a:pt x="3553" y="19709"/>
                </a:lnTo>
                <a:lnTo>
                  <a:pt x="3748" y="19320"/>
                </a:lnTo>
                <a:lnTo>
                  <a:pt x="3967" y="18955"/>
                </a:lnTo>
                <a:close/>
                <a:moveTo>
                  <a:pt x="1850" y="19028"/>
                </a:moveTo>
                <a:lnTo>
                  <a:pt x="2166" y="19052"/>
                </a:lnTo>
                <a:lnTo>
                  <a:pt x="2507" y="19052"/>
                </a:lnTo>
                <a:lnTo>
                  <a:pt x="2239" y="19393"/>
                </a:lnTo>
                <a:lnTo>
                  <a:pt x="1971" y="19758"/>
                </a:lnTo>
                <a:lnTo>
                  <a:pt x="1777" y="20099"/>
                </a:lnTo>
                <a:lnTo>
                  <a:pt x="1704" y="20245"/>
                </a:lnTo>
                <a:lnTo>
                  <a:pt x="1655" y="20366"/>
                </a:lnTo>
                <a:lnTo>
                  <a:pt x="1558" y="20366"/>
                </a:lnTo>
                <a:lnTo>
                  <a:pt x="1217" y="20342"/>
                </a:lnTo>
                <a:lnTo>
                  <a:pt x="876" y="20318"/>
                </a:lnTo>
                <a:lnTo>
                  <a:pt x="1144" y="20001"/>
                </a:lnTo>
                <a:lnTo>
                  <a:pt x="1363" y="19685"/>
                </a:lnTo>
                <a:lnTo>
                  <a:pt x="1606" y="19344"/>
                </a:lnTo>
                <a:lnTo>
                  <a:pt x="1850" y="19028"/>
                </a:lnTo>
                <a:close/>
                <a:moveTo>
                  <a:pt x="3675" y="18955"/>
                </a:moveTo>
                <a:lnTo>
                  <a:pt x="3553" y="19077"/>
                </a:lnTo>
                <a:lnTo>
                  <a:pt x="3431" y="19223"/>
                </a:lnTo>
                <a:lnTo>
                  <a:pt x="3261" y="19539"/>
                </a:lnTo>
                <a:lnTo>
                  <a:pt x="3164" y="19709"/>
                </a:lnTo>
                <a:lnTo>
                  <a:pt x="3066" y="19904"/>
                </a:lnTo>
                <a:lnTo>
                  <a:pt x="3018" y="20123"/>
                </a:lnTo>
                <a:lnTo>
                  <a:pt x="2993" y="20220"/>
                </a:lnTo>
                <a:lnTo>
                  <a:pt x="2993" y="20342"/>
                </a:lnTo>
                <a:lnTo>
                  <a:pt x="2044" y="20391"/>
                </a:lnTo>
                <a:lnTo>
                  <a:pt x="2239" y="20123"/>
                </a:lnTo>
                <a:lnTo>
                  <a:pt x="2361" y="19928"/>
                </a:lnTo>
                <a:lnTo>
                  <a:pt x="2677" y="19442"/>
                </a:lnTo>
                <a:lnTo>
                  <a:pt x="2872" y="19198"/>
                </a:lnTo>
                <a:lnTo>
                  <a:pt x="2969" y="19101"/>
                </a:lnTo>
                <a:lnTo>
                  <a:pt x="3066" y="19004"/>
                </a:lnTo>
                <a:lnTo>
                  <a:pt x="3675" y="18955"/>
                </a:lnTo>
                <a:close/>
                <a:moveTo>
                  <a:pt x="6643" y="0"/>
                </a:moveTo>
                <a:lnTo>
                  <a:pt x="5792" y="25"/>
                </a:lnTo>
                <a:lnTo>
                  <a:pt x="4940" y="49"/>
                </a:lnTo>
                <a:lnTo>
                  <a:pt x="3261" y="146"/>
                </a:lnTo>
                <a:lnTo>
                  <a:pt x="2093" y="195"/>
                </a:lnTo>
                <a:lnTo>
                  <a:pt x="1898" y="195"/>
                </a:lnTo>
                <a:lnTo>
                  <a:pt x="1704" y="244"/>
                </a:lnTo>
                <a:lnTo>
                  <a:pt x="1655" y="219"/>
                </a:lnTo>
                <a:lnTo>
                  <a:pt x="1582" y="195"/>
                </a:lnTo>
                <a:lnTo>
                  <a:pt x="1509" y="219"/>
                </a:lnTo>
                <a:lnTo>
                  <a:pt x="1460" y="268"/>
                </a:lnTo>
                <a:lnTo>
                  <a:pt x="1412" y="390"/>
                </a:lnTo>
                <a:lnTo>
                  <a:pt x="1363" y="511"/>
                </a:lnTo>
                <a:lnTo>
                  <a:pt x="1339" y="755"/>
                </a:lnTo>
                <a:lnTo>
                  <a:pt x="1339" y="1047"/>
                </a:lnTo>
                <a:lnTo>
                  <a:pt x="1387" y="1314"/>
                </a:lnTo>
                <a:lnTo>
                  <a:pt x="1217" y="1290"/>
                </a:lnTo>
                <a:lnTo>
                  <a:pt x="1047" y="1290"/>
                </a:lnTo>
                <a:lnTo>
                  <a:pt x="730" y="1314"/>
                </a:lnTo>
                <a:lnTo>
                  <a:pt x="560" y="1314"/>
                </a:lnTo>
                <a:lnTo>
                  <a:pt x="365" y="1338"/>
                </a:lnTo>
                <a:lnTo>
                  <a:pt x="268" y="1363"/>
                </a:lnTo>
                <a:lnTo>
                  <a:pt x="195" y="1411"/>
                </a:lnTo>
                <a:lnTo>
                  <a:pt x="146" y="1460"/>
                </a:lnTo>
                <a:lnTo>
                  <a:pt x="122" y="1557"/>
                </a:lnTo>
                <a:lnTo>
                  <a:pt x="122" y="1630"/>
                </a:lnTo>
                <a:lnTo>
                  <a:pt x="98" y="1874"/>
                </a:lnTo>
                <a:lnTo>
                  <a:pt x="73" y="2117"/>
                </a:lnTo>
                <a:lnTo>
                  <a:pt x="49" y="2652"/>
                </a:lnTo>
                <a:lnTo>
                  <a:pt x="73" y="3674"/>
                </a:lnTo>
                <a:lnTo>
                  <a:pt x="49" y="4891"/>
                </a:lnTo>
                <a:lnTo>
                  <a:pt x="25" y="6083"/>
                </a:lnTo>
                <a:lnTo>
                  <a:pt x="49" y="6765"/>
                </a:lnTo>
                <a:lnTo>
                  <a:pt x="49" y="7446"/>
                </a:lnTo>
                <a:lnTo>
                  <a:pt x="122" y="8809"/>
                </a:lnTo>
                <a:lnTo>
                  <a:pt x="219" y="10171"/>
                </a:lnTo>
                <a:lnTo>
                  <a:pt x="317" y="11534"/>
                </a:lnTo>
                <a:lnTo>
                  <a:pt x="341" y="12166"/>
                </a:lnTo>
                <a:lnTo>
                  <a:pt x="341" y="12799"/>
                </a:lnTo>
                <a:lnTo>
                  <a:pt x="292" y="14064"/>
                </a:lnTo>
                <a:lnTo>
                  <a:pt x="244" y="15330"/>
                </a:lnTo>
                <a:lnTo>
                  <a:pt x="171" y="16595"/>
                </a:lnTo>
                <a:lnTo>
                  <a:pt x="73" y="17519"/>
                </a:lnTo>
                <a:lnTo>
                  <a:pt x="49" y="17982"/>
                </a:lnTo>
                <a:lnTo>
                  <a:pt x="0" y="18444"/>
                </a:lnTo>
                <a:lnTo>
                  <a:pt x="0" y="18931"/>
                </a:lnTo>
                <a:lnTo>
                  <a:pt x="25" y="19393"/>
                </a:lnTo>
                <a:lnTo>
                  <a:pt x="98" y="19831"/>
                </a:lnTo>
                <a:lnTo>
                  <a:pt x="146" y="20050"/>
                </a:lnTo>
                <a:lnTo>
                  <a:pt x="219" y="20269"/>
                </a:lnTo>
                <a:lnTo>
                  <a:pt x="292" y="20366"/>
                </a:lnTo>
                <a:lnTo>
                  <a:pt x="365" y="20415"/>
                </a:lnTo>
                <a:lnTo>
                  <a:pt x="463" y="20439"/>
                </a:lnTo>
                <a:lnTo>
                  <a:pt x="560" y="20415"/>
                </a:lnTo>
                <a:lnTo>
                  <a:pt x="584" y="20512"/>
                </a:lnTo>
                <a:lnTo>
                  <a:pt x="633" y="20610"/>
                </a:lnTo>
                <a:lnTo>
                  <a:pt x="706" y="20658"/>
                </a:lnTo>
                <a:lnTo>
                  <a:pt x="803" y="20731"/>
                </a:lnTo>
                <a:lnTo>
                  <a:pt x="1047" y="20804"/>
                </a:lnTo>
                <a:lnTo>
                  <a:pt x="1339" y="20853"/>
                </a:lnTo>
                <a:lnTo>
                  <a:pt x="1631" y="20877"/>
                </a:lnTo>
                <a:lnTo>
                  <a:pt x="1923" y="20877"/>
                </a:lnTo>
                <a:lnTo>
                  <a:pt x="2312" y="20853"/>
                </a:lnTo>
                <a:lnTo>
                  <a:pt x="3188" y="20829"/>
                </a:lnTo>
                <a:lnTo>
                  <a:pt x="4064" y="20780"/>
                </a:lnTo>
                <a:lnTo>
                  <a:pt x="5792" y="20683"/>
                </a:lnTo>
                <a:lnTo>
                  <a:pt x="7057" y="20634"/>
                </a:lnTo>
                <a:lnTo>
                  <a:pt x="8346" y="20585"/>
                </a:lnTo>
                <a:lnTo>
                  <a:pt x="9612" y="20585"/>
                </a:lnTo>
                <a:lnTo>
                  <a:pt x="10901" y="20610"/>
                </a:lnTo>
                <a:lnTo>
                  <a:pt x="12240" y="20634"/>
                </a:lnTo>
                <a:lnTo>
                  <a:pt x="12337" y="20658"/>
                </a:lnTo>
                <a:lnTo>
                  <a:pt x="12434" y="20658"/>
                </a:lnTo>
                <a:lnTo>
                  <a:pt x="12483" y="20634"/>
                </a:lnTo>
                <a:lnTo>
                  <a:pt x="13262" y="20634"/>
                </a:lnTo>
                <a:lnTo>
                  <a:pt x="14065" y="20585"/>
                </a:lnTo>
                <a:lnTo>
                  <a:pt x="14843" y="20512"/>
                </a:lnTo>
                <a:lnTo>
                  <a:pt x="15622" y="20391"/>
                </a:lnTo>
                <a:lnTo>
                  <a:pt x="15695" y="20366"/>
                </a:lnTo>
                <a:lnTo>
                  <a:pt x="15743" y="20342"/>
                </a:lnTo>
                <a:lnTo>
                  <a:pt x="15865" y="20318"/>
                </a:lnTo>
                <a:lnTo>
                  <a:pt x="15962" y="20269"/>
                </a:lnTo>
                <a:lnTo>
                  <a:pt x="16035" y="20172"/>
                </a:lnTo>
                <a:lnTo>
                  <a:pt x="16035" y="20123"/>
                </a:lnTo>
                <a:lnTo>
                  <a:pt x="16035" y="20050"/>
                </a:lnTo>
                <a:lnTo>
                  <a:pt x="16011" y="19807"/>
                </a:lnTo>
                <a:lnTo>
                  <a:pt x="15987" y="19563"/>
                </a:lnTo>
                <a:lnTo>
                  <a:pt x="15938" y="19320"/>
                </a:lnTo>
                <a:lnTo>
                  <a:pt x="15938" y="19077"/>
                </a:lnTo>
                <a:lnTo>
                  <a:pt x="16425" y="19028"/>
                </a:lnTo>
                <a:lnTo>
                  <a:pt x="16522" y="18979"/>
                </a:lnTo>
                <a:lnTo>
                  <a:pt x="16619" y="18906"/>
                </a:lnTo>
                <a:lnTo>
                  <a:pt x="16668" y="18833"/>
                </a:lnTo>
                <a:lnTo>
                  <a:pt x="16717" y="18760"/>
                </a:lnTo>
                <a:lnTo>
                  <a:pt x="16790" y="18347"/>
                </a:lnTo>
                <a:lnTo>
                  <a:pt x="16838" y="17933"/>
                </a:lnTo>
                <a:lnTo>
                  <a:pt x="16863" y="17519"/>
                </a:lnTo>
                <a:lnTo>
                  <a:pt x="16863" y="17106"/>
                </a:lnTo>
                <a:lnTo>
                  <a:pt x="16863" y="16254"/>
                </a:lnTo>
                <a:lnTo>
                  <a:pt x="16863" y="15427"/>
                </a:lnTo>
                <a:lnTo>
                  <a:pt x="16838" y="14429"/>
                </a:lnTo>
                <a:lnTo>
                  <a:pt x="16838" y="13432"/>
                </a:lnTo>
                <a:lnTo>
                  <a:pt x="16765" y="11412"/>
                </a:lnTo>
                <a:lnTo>
                  <a:pt x="16765" y="10414"/>
                </a:lnTo>
                <a:lnTo>
                  <a:pt x="16765" y="9417"/>
                </a:lnTo>
                <a:lnTo>
                  <a:pt x="16814" y="7422"/>
                </a:lnTo>
                <a:lnTo>
                  <a:pt x="16814" y="6473"/>
                </a:lnTo>
                <a:lnTo>
                  <a:pt x="16838" y="5499"/>
                </a:lnTo>
                <a:lnTo>
                  <a:pt x="16814" y="5013"/>
                </a:lnTo>
                <a:lnTo>
                  <a:pt x="16765" y="4550"/>
                </a:lnTo>
                <a:lnTo>
                  <a:pt x="16717" y="4064"/>
                </a:lnTo>
                <a:lnTo>
                  <a:pt x="16619" y="3601"/>
                </a:lnTo>
                <a:lnTo>
                  <a:pt x="16595" y="3553"/>
                </a:lnTo>
                <a:lnTo>
                  <a:pt x="16522" y="3504"/>
                </a:lnTo>
                <a:lnTo>
                  <a:pt x="16425" y="3334"/>
                </a:lnTo>
                <a:lnTo>
                  <a:pt x="16303" y="3188"/>
                </a:lnTo>
                <a:lnTo>
                  <a:pt x="16060" y="2896"/>
                </a:lnTo>
                <a:lnTo>
                  <a:pt x="15792" y="2604"/>
                </a:lnTo>
                <a:lnTo>
                  <a:pt x="15524" y="2336"/>
                </a:lnTo>
                <a:lnTo>
                  <a:pt x="14989" y="1801"/>
                </a:lnTo>
                <a:lnTo>
                  <a:pt x="14503" y="1338"/>
                </a:lnTo>
                <a:lnTo>
                  <a:pt x="14259" y="1119"/>
                </a:lnTo>
                <a:lnTo>
                  <a:pt x="14016" y="901"/>
                </a:lnTo>
                <a:lnTo>
                  <a:pt x="13700" y="633"/>
                </a:lnTo>
                <a:lnTo>
                  <a:pt x="13554" y="487"/>
                </a:lnTo>
                <a:lnTo>
                  <a:pt x="13383" y="390"/>
                </a:lnTo>
                <a:lnTo>
                  <a:pt x="13335" y="317"/>
                </a:lnTo>
                <a:lnTo>
                  <a:pt x="13310" y="292"/>
                </a:lnTo>
                <a:lnTo>
                  <a:pt x="13237" y="268"/>
                </a:lnTo>
                <a:lnTo>
                  <a:pt x="13164" y="244"/>
                </a:lnTo>
                <a:lnTo>
                  <a:pt x="9904" y="73"/>
                </a:lnTo>
                <a:lnTo>
                  <a:pt x="8273" y="25"/>
                </a:lnTo>
                <a:lnTo>
                  <a:pt x="6643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5" name="Google Shape;945;p38"/>
          <p:cNvSpPr/>
          <p:nvPr/>
        </p:nvSpPr>
        <p:spPr>
          <a:xfrm>
            <a:off x="1447327" y="934019"/>
            <a:ext cx="380233" cy="327060"/>
          </a:xfrm>
          <a:custGeom>
            <a:avLst/>
            <a:gdLst/>
            <a:ahLst/>
            <a:cxnLst/>
            <a:rect l="l" t="t" r="r" b="b"/>
            <a:pathLst>
              <a:path w="17398" h="14965" extrusionOk="0">
                <a:moveTo>
                  <a:pt x="4258" y="12069"/>
                </a:moveTo>
                <a:lnTo>
                  <a:pt x="4599" y="12093"/>
                </a:lnTo>
                <a:lnTo>
                  <a:pt x="4769" y="12093"/>
                </a:lnTo>
                <a:lnTo>
                  <a:pt x="4721" y="12264"/>
                </a:lnTo>
                <a:lnTo>
                  <a:pt x="4672" y="12458"/>
                </a:lnTo>
                <a:lnTo>
                  <a:pt x="4672" y="12580"/>
                </a:lnTo>
                <a:lnTo>
                  <a:pt x="4477" y="12580"/>
                </a:lnTo>
                <a:lnTo>
                  <a:pt x="4307" y="12215"/>
                </a:lnTo>
                <a:lnTo>
                  <a:pt x="4258" y="12069"/>
                </a:lnTo>
                <a:close/>
                <a:moveTo>
                  <a:pt x="3991" y="12069"/>
                </a:moveTo>
                <a:lnTo>
                  <a:pt x="3991" y="12166"/>
                </a:lnTo>
                <a:lnTo>
                  <a:pt x="3991" y="12239"/>
                </a:lnTo>
                <a:lnTo>
                  <a:pt x="4015" y="12434"/>
                </a:lnTo>
                <a:lnTo>
                  <a:pt x="4064" y="12580"/>
                </a:lnTo>
                <a:lnTo>
                  <a:pt x="3553" y="12629"/>
                </a:lnTo>
                <a:lnTo>
                  <a:pt x="3529" y="12531"/>
                </a:lnTo>
                <a:lnTo>
                  <a:pt x="3504" y="12434"/>
                </a:lnTo>
                <a:lnTo>
                  <a:pt x="3480" y="12361"/>
                </a:lnTo>
                <a:lnTo>
                  <a:pt x="3456" y="12118"/>
                </a:lnTo>
                <a:lnTo>
                  <a:pt x="3456" y="12093"/>
                </a:lnTo>
                <a:lnTo>
                  <a:pt x="3991" y="12069"/>
                </a:lnTo>
                <a:close/>
                <a:moveTo>
                  <a:pt x="4940" y="12093"/>
                </a:moveTo>
                <a:lnTo>
                  <a:pt x="5499" y="12166"/>
                </a:lnTo>
                <a:lnTo>
                  <a:pt x="5475" y="12264"/>
                </a:lnTo>
                <a:lnTo>
                  <a:pt x="5451" y="12361"/>
                </a:lnTo>
                <a:lnTo>
                  <a:pt x="5451" y="12483"/>
                </a:lnTo>
                <a:lnTo>
                  <a:pt x="5475" y="12629"/>
                </a:lnTo>
                <a:lnTo>
                  <a:pt x="5378" y="12604"/>
                </a:lnTo>
                <a:lnTo>
                  <a:pt x="5061" y="12604"/>
                </a:lnTo>
                <a:lnTo>
                  <a:pt x="5061" y="12531"/>
                </a:lnTo>
                <a:lnTo>
                  <a:pt x="4988" y="12312"/>
                </a:lnTo>
                <a:lnTo>
                  <a:pt x="4940" y="12093"/>
                </a:lnTo>
                <a:close/>
                <a:moveTo>
                  <a:pt x="13699" y="12069"/>
                </a:moveTo>
                <a:lnTo>
                  <a:pt x="13651" y="12215"/>
                </a:lnTo>
                <a:lnTo>
                  <a:pt x="13602" y="12361"/>
                </a:lnTo>
                <a:lnTo>
                  <a:pt x="13602" y="12653"/>
                </a:lnTo>
                <a:lnTo>
                  <a:pt x="13188" y="12653"/>
                </a:lnTo>
                <a:lnTo>
                  <a:pt x="13115" y="12385"/>
                </a:lnTo>
                <a:lnTo>
                  <a:pt x="13091" y="12093"/>
                </a:lnTo>
                <a:lnTo>
                  <a:pt x="13699" y="12069"/>
                </a:lnTo>
                <a:close/>
                <a:moveTo>
                  <a:pt x="13845" y="12069"/>
                </a:moveTo>
                <a:lnTo>
                  <a:pt x="14381" y="12093"/>
                </a:lnTo>
                <a:lnTo>
                  <a:pt x="14332" y="12215"/>
                </a:lnTo>
                <a:lnTo>
                  <a:pt x="14283" y="12361"/>
                </a:lnTo>
                <a:lnTo>
                  <a:pt x="14283" y="12507"/>
                </a:lnTo>
                <a:lnTo>
                  <a:pt x="14283" y="12677"/>
                </a:lnTo>
                <a:lnTo>
                  <a:pt x="13943" y="12653"/>
                </a:lnTo>
                <a:lnTo>
                  <a:pt x="13943" y="12361"/>
                </a:lnTo>
                <a:lnTo>
                  <a:pt x="13894" y="12215"/>
                </a:lnTo>
                <a:lnTo>
                  <a:pt x="13845" y="12069"/>
                </a:lnTo>
                <a:close/>
                <a:moveTo>
                  <a:pt x="3188" y="12093"/>
                </a:moveTo>
                <a:lnTo>
                  <a:pt x="3139" y="12215"/>
                </a:lnTo>
                <a:lnTo>
                  <a:pt x="3139" y="12434"/>
                </a:lnTo>
                <a:lnTo>
                  <a:pt x="3139" y="12556"/>
                </a:lnTo>
                <a:lnTo>
                  <a:pt x="3164" y="12653"/>
                </a:lnTo>
                <a:lnTo>
                  <a:pt x="2750" y="12726"/>
                </a:lnTo>
                <a:lnTo>
                  <a:pt x="2677" y="12726"/>
                </a:lnTo>
                <a:lnTo>
                  <a:pt x="2701" y="12677"/>
                </a:lnTo>
                <a:lnTo>
                  <a:pt x="2701" y="12629"/>
                </a:lnTo>
                <a:lnTo>
                  <a:pt x="2701" y="12580"/>
                </a:lnTo>
                <a:lnTo>
                  <a:pt x="2653" y="12531"/>
                </a:lnTo>
                <a:lnTo>
                  <a:pt x="2628" y="12458"/>
                </a:lnTo>
                <a:lnTo>
                  <a:pt x="2604" y="12361"/>
                </a:lnTo>
                <a:lnTo>
                  <a:pt x="2580" y="12166"/>
                </a:lnTo>
                <a:lnTo>
                  <a:pt x="3188" y="12093"/>
                </a:lnTo>
                <a:close/>
                <a:moveTo>
                  <a:pt x="5694" y="12215"/>
                </a:moveTo>
                <a:lnTo>
                  <a:pt x="5986" y="12288"/>
                </a:lnTo>
                <a:lnTo>
                  <a:pt x="6278" y="12361"/>
                </a:lnTo>
                <a:lnTo>
                  <a:pt x="6229" y="12507"/>
                </a:lnTo>
                <a:lnTo>
                  <a:pt x="6229" y="12677"/>
                </a:lnTo>
                <a:lnTo>
                  <a:pt x="6229" y="12726"/>
                </a:lnTo>
                <a:lnTo>
                  <a:pt x="5791" y="12653"/>
                </a:lnTo>
                <a:lnTo>
                  <a:pt x="5767" y="12531"/>
                </a:lnTo>
                <a:lnTo>
                  <a:pt x="5743" y="12410"/>
                </a:lnTo>
                <a:lnTo>
                  <a:pt x="5694" y="12215"/>
                </a:lnTo>
                <a:close/>
                <a:moveTo>
                  <a:pt x="13383" y="487"/>
                </a:moveTo>
                <a:lnTo>
                  <a:pt x="13699" y="511"/>
                </a:lnTo>
                <a:lnTo>
                  <a:pt x="14308" y="584"/>
                </a:lnTo>
                <a:lnTo>
                  <a:pt x="14648" y="657"/>
                </a:lnTo>
                <a:lnTo>
                  <a:pt x="14989" y="730"/>
                </a:lnTo>
                <a:lnTo>
                  <a:pt x="15305" y="827"/>
                </a:lnTo>
                <a:lnTo>
                  <a:pt x="15646" y="949"/>
                </a:lnTo>
                <a:lnTo>
                  <a:pt x="15938" y="1095"/>
                </a:lnTo>
                <a:lnTo>
                  <a:pt x="16230" y="1265"/>
                </a:lnTo>
                <a:lnTo>
                  <a:pt x="16498" y="1484"/>
                </a:lnTo>
                <a:lnTo>
                  <a:pt x="16741" y="1728"/>
                </a:lnTo>
                <a:lnTo>
                  <a:pt x="16741" y="1801"/>
                </a:lnTo>
                <a:lnTo>
                  <a:pt x="16790" y="2020"/>
                </a:lnTo>
                <a:lnTo>
                  <a:pt x="16838" y="2214"/>
                </a:lnTo>
                <a:lnTo>
                  <a:pt x="16887" y="2652"/>
                </a:lnTo>
                <a:lnTo>
                  <a:pt x="16887" y="3066"/>
                </a:lnTo>
                <a:lnTo>
                  <a:pt x="16911" y="3504"/>
                </a:lnTo>
                <a:lnTo>
                  <a:pt x="16887" y="4477"/>
                </a:lnTo>
                <a:lnTo>
                  <a:pt x="16863" y="5475"/>
                </a:lnTo>
                <a:lnTo>
                  <a:pt x="16814" y="6983"/>
                </a:lnTo>
                <a:lnTo>
                  <a:pt x="16790" y="8492"/>
                </a:lnTo>
                <a:lnTo>
                  <a:pt x="16838" y="10244"/>
                </a:lnTo>
                <a:lnTo>
                  <a:pt x="16838" y="11120"/>
                </a:lnTo>
                <a:lnTo>
                  <a:pt x="16790" y="11996"/>
                </a:lnTo>
                <a:lnTo>
                  <a:pt x="16473" y="11947"/>
                </a:lnTo>
                <a:lnTo>
                  <a:pt x="16181" y="11874"/>
                </a:lnTo>
                <a:lnTo>
                  <a:pt x="15622" y="11753"/>
                </a:lnTo>
                <a:lnTo>
                  <a:pt x="15354" y="11680"/>
                </a:lnTo>
                <a:lnTo>
                  <a:pt x="15062" y="11655"/>
                </a:lnTo>
                <a:lnTo>
                  <a:pt x="14405" y="11607"/>
                </a:lnTo>
                <a:lnTo>
                  <a:pt x="13724" y="11582"/>
                </a:lnTo>
                <a:lnTo>
                  <a:pt x="13067" y="11607"/>
                </a:lnTo>
                <a:lnTo>
                  <a:pt x="12385" y="11655"/>
                </a:lnTo>
                <a:lnTo>
                  <a:pt x="11850" y="11704"/>
                </a:lnTo>
                <a:lnTo>
                  <a:pt x="11315" y="11801"/>
                </a:lnTo>
                <a:lnTo>
                  <a:pt x="10780" y="11923"/>
                </a:lnTo>
                <a:lnTo>
                  <a:pt x="10269" y="12118"/>
                </a:lnTo>
                <a:lnTo>
                  <a:pt x="10025" y="12215"/>
                </a:lnTo>
                <a:lnTo>
                  <a:pt x="9733" y="12361"/>
                </a:lnTo>
                <a:lnTo>
                  <a:pt x="9417" y="12531"/>
                </a:lnTo>
                <a:lnTo>
                  <a:pt x="9149" y="12726"/>
                </a:lnTo>
                <a:lnTo>
                  <a:pt x="9101" y="11363"/>
                </a:lnTo>
                <a:lnTo>
                  <a:pt x="9052" y="10001"/>
                </a:lnTo>
                <a:lnTo>
                  <a:pt x="8979" y="8662"/>
                </a:lnTo>
                <a:lnTo>
                  <a:pt x="8955" y="7300"/>
                </a:lnTo>
                <a:lnTo>
                  <a:pt x="8955" y="5913"/>
                </a:lnTo>
                <a:lnTo>
                  <a:pt x="8930" y="4526"/>
                </a:lnTo>
                <a:lnTo>
                  <a:pt x="8930" y="3942"/>
                </a:lnTo>
                <a:lnTo>
                  <a:pt x="8930" y="3358"/>
                </a:lnTo>
                <a:lnTo>
                  <a:pt x="8930" y="2774"/>
                </a:lnTo>
                <a:lnTo>
                  <a:pt x="8930" y="2214"/>
                </a:lnTo>
                <a:lnTo>
                  <a:pt x="8930" y="2166"/>
                </a:lnTo>
                <a:lnTo>
                  <a:pt x="9222" y="2020"/>
                </a:lnTo>
                <a:lnTo>
                  <a:pt x="9490" y="1849"/>
                </a:lnTo>
                <a:lnTo>
                  <a:pt x="9758" y="1679"/>
                </a:lnTo>
                <a:lnTo>
                  <a:pt x="10001" y="1533"/>
                </a:lnTo>
                <a:lnTo>
                  <a:pt x="10877" y="1046"/>
                </a:lnTo>
                <a:lnTo>
                  <a:pt x="11339" y="827"/>
                </a:lnTo>
                <a:lnTo>
                  <a:pt x="11777" y="657"/>
                </a:lnTo>
                <a:lnTo>
                  <a:pt x="12069" y="560"/>
                </a:lnTo>
                <a:lnTo>
                  <a:pt x="12385" y="511"/>
                </a:lnTo>
                <a:lnTo>
                  <a:pt x="12702" y="487"/>
                </a:lnTo>
                <a:close/>
                <a:moveTo>
                  <a:pt x="12872" y="12093"/>
                </a:moveTo>
                <a:lnTo>
                  <a:pt x="12823" y="12166"/>
                </a:lnTo>
                <a:lnTo>
                  <a:pt x="12775" y="12264"/>
                </a:lnTo>
                <a:lnTo>
                  <a:pt x="12750" y="12361"/>
                </a:lnTo>
                <a:lnTo>
                  <a:pt x="12750" y="12458"/>
                </a:lnTo>
                <a:lnTo>
                  <a:pt x="12775" y="12677"/>
                </a:lnTo>
                <a:lnTo>
                  <a:pt x="12215" y="12726"/>
                </a:lnTo>
                <a:lnTo>
                  <a:pt x="12215" y="12702"/>
                </a:lnTo>
                <a:lnTo>
                  <a:pt x="12191" y="12629"/>
                </a:lnTo>
                <a:lnTo>
                  <a:pt x="12166" y="12580"/>
                </a:lnTo>
                <a:lnTo>
                  <a:pt x="12166" y="12434"/>
                </a:lnTo>
                <a:lnTo>
                  <a:pt x="12166" y="12191"/>
                </a:lnTo>
                <a:lnTo>
                  <a:pt x="12166" y="12166"/>
                </a:lnTo>
                <a:lnTo>
                  <a:pt x="12677" y="12118"/>
                </a:lnTo>
                <a:lnTo>
                  <a:pt x="12872" y="12093"/>
                </a:lnTo>
                <a:close/>
                <a:moveTo>
                  <a:pt x="14673" y="12093"/>
                </a:moveTo>
                <a:lnTo>
                  <a:pt x="15232" y="12166"/>
                </a:lnTo>
                <a:lnTo>
                  <a:pt x="15184" y="12239"/>
                </a:lnTo>
                <a:lnTo>
                  <a:pt x="15135" y="12312"/>
                </a:lnTo>
                <a:lnTo>
                  <a:pt x="15111" y="12410"/>
                </a:lnTo>
                <a:lnTo>
                  <a:pt x="15111" y="12483"/>
                </a:lnTo>
                <a:lnTo>
                  <a:pt x="15135" y="12629"/>
                </a:lnTo>
                <a:lnTo>
                  <a:pt x="15159" y="12775"/>
                </a:lnTo>
                <a:lnTo>
                  <a:pt x="15159" y="12775"/>
                </a:lnTo>
                <a:lnTo>
                  <a:pt x="14648" y="12702"/>
                </a:lnTo>
                <a:lnTo>
                  <a:pt x="14673" y="12410"/>
                </a:lnTo>
                <a:lnTo>
                  <a:pt x="14673" y="12239"/>
                </a:lnTo>
                <a:lnTo>
                  <a:pt x="14673" y="12093"/>
                </a:lnTo>
                <a:close/>
                <a:moveTo>
                  <a:pt x="6521" y="12458"/>
                </a:moveTo>
                <a:lnTo>
                  <a:pt x="6838" y="12580"/>
                </a:lnTo>
                <a:lnTo>
                  <a:pt x="6789" y="12702"/>
                </a:lnTo>
                <a:lnTo>
                  <a:pt x="6765" y="12848"/>
                </a:lnTo>
                <a:lnTo>
                  <a:pt x="6667" y="12799"/>
                </a:lnTo>
                <a:lnTo>
                  <a:pt x="6570" y="12629"/>
                </a:lnTo>
                <a:lnTo>
                  <a:pt x="6521" y="12458"/>
                </a:lnTo>
                <a:close/>
                <a:moveTo>
                  <a:pt x="2215" y="12239"/>
                </a:moveTo>
                <a:lnTo>
                  <a:pt x="2190" y="12361"/>
                </a:lnTo>
                <a:lnTo>
                  <a:pt x="2215" y="12507"/>
                </a:lnTo>
                <a:lnTo>
                  <a:pt x="2239" y="12629"/>
                </a:lnTo>
                <a:lnTo>
                  <a:pt x="2312" y="12750"/>
                </a:lnTo>
                <a:lnTo>
                  <a:pt x="2336" y="12775"/>
                </a:lnTo>
                <a:lnTo>
                  <a:pt x="1850" y="12872"/>
                </a:lnTo>
                <a:lnTo>
                  <a:pt x="1850" y="12604"/>
                </a:lnTo>
                <a:lnTo>
                  <a:pt x="1850" y="12312"/>
                </a:lnTo>
                <a:lnTo>
                  <a:pt x="2215" y="12239"/>
                </a:lnTo>
                <a:close/>
                <a:moveTo>
                  <a:pt x="11850" y="12191"/>
                </a:moveTo>
                <a:lnTo>
                  <a:pt x="11826" y="12385"/>
                </a:lnTo>
                <a:lnTo>
                  <a:pt x="11826" y="12580"/>
                </a:lnTo>
                <a:lnTo>
                  <a:pt x="11850" y="12775"/>
                </a:lnTo>
                <a:lnTo>
                  <a:pt x="11315" y="12848"/>
                </a:lnTo>
                <a:lnTo>
                  <a:pt x="11242" y="12872"/>
                </a:lnTo>
                <a:lnTo>
                  <a:pt x="11193" y="12823"/>
                </a:lnTo>
                <a:lnTo>
                  <a:pt x="11193" y="12775"/>
                </a:lnTo>
                <a:lnTo>
                  <a:pt x="11193" y="12580"/>
                </a:lnTo>
                <a:lnTo>
                  <a:pt x="11193" y="12410"/>
                </a:lnTo>
                <a:lnTo>
                  <a:pt x="11169" y="12337"/>
                </a:lnTo>
                <a:lnTo>
                  <a:pt x="11510" y="12239"/>
                </a:lnTo>
                <a:lnTo>
                  <a:pt x="11850" y="12191"/>
                </a:lnTo>
                <a:close/>
                <a:moveTo>
                  <a:pt x="4842" y="511"/>
                </a:moveTo>
                <a:lnTo>
                  <a:pt x="5183" y="535"/>
                </a:lnTo>
                <a:lnTo>
                  <a:pt x="5548" y="584"/>
                </a:lnTo>
                <a:lnTo>
                  <a:pt x="5889" y="657"/>
                </a:lnTo>
                <a:lnTo>
                  <a:pt x="6229" y="754"/>
                </a:lnTo>
                <a:lnTo>
                  <a:pt x="6546" y="876"/>
                </a:lnTo>
                <a:lnTo>
                  <a:pt x="6862" y="1022"/>
                </a:lnTo>
                <a:lnTo>
                  <a:pt x="7178" y="1168"/>
                </a:lnTo>
                <a:lnTo>
                  <a:pt x="7470" y="1363"/>
                </a:lnTo>
                <a:lnTo>
                  <a:pt x="7738" y="1557"/>
                </a:lnTo>
                <a:lnTo>
                  <a:pt x="8006" y="1801"/>
                </a:lnTo>
                <a:lnTo>
                  <a:pt x="8225" y="2044"/>
                </a:lnTo>
                <a:lnTo>
                  <a:pt x="8444" y="2287"/>
                </a:lnTo>
                <a:lnTo>
                  <a:pt x="8492" y="2360"/>
                </a:lnTo>
                <a:lnTo>
                  <a:pt x="8444" y="2847"/>
                </a:lnTo>
                <a:lnTo>
                  <a:pt x="8419" y="3358"/>
                </a:lnTo>
                <a:lnTo>
                  <a:pt x="8444" y="4331"/>
                </a:lnTo>
                <a:lnTo>
                  <a:pt x="8468" y="5718"/>
                </a:lnTo>
                <a:lnTo>
                  <a:pt x="8468" y="7105"/>
                </a:lnTo>
                <a:lnTo>
                  <a:pt x="8468" y="7835"/>
                </a:lnTo>
                <a:lnTo>
                  <a:pt x="8492" y="8565"/>
                </a:lnTo>
                <a:lnTo>
                  <a:pt x="8541" y="10049"/>
                </a:lnTo>
                <a:lnTo>
                  <a:pt x="8614" y="11509"/>
                </a:lnTo>
                <a:lnTo>
                  <a:pt x="8663" y="12969"/>
                </a:lnTo>
                <a:lnTo>
                  <a:pt x="8663" y="12969"/>
                </a:lnTo>
                <a:lnTo>
                  <a:pt x="7860" y="12507"/>
                </a:lnTo>
                <a:lnTo>
                  <a:pt x="7446" y="12288"/>
                </a:lnTo>
                <a:lnTo>
                  <a:pt x="7032" y="12069"/>
                </a:lnTo>
                <a:lnTo>
                  <a:pt x="6765" y="11947"/>
                </a:lnTo>
                <a:lnTo>
                  <a:pt x="6497" y="11850"/>
                </a:lnTo>
                <a:lnTo>
                  <a:pt x="6205" y="11777"/>
                </a:lnTo>
                <a:lnTo>
                  <a:pt x="5937" y="11704"/>
                </a:lnTo>
                <a:lnTo>
                  <a:pt x="5353" y="11607"/>
                </a:lnTo>
                <a:lnTo>
                  <a:pt x="4769" y="11534"/>
                </a:lnTo>
                <a:lnTo>
                  <a:pt x="3650" y="11534"/>
                </a:lnTo>
                <a:lnTo>
                  <a:pt x="3066" y="11558"/>
                </a:lnTo>
                <a:lnTo>
                  <a:pt x="2507" y="11631"/>
                </a:lnTo>
                <a:lnTo>
                  <a:pt x="2044" y="11704"/>
                </a:lnTo>
                <a:lnTo>
                  <a:pt x="1533" y="11801"/>
                </a:lnTo>
                <a:lnTo>
                  <a:pt x="1290" y="11874"/>
                </a:lnTo>
                <a:lnTo>
                  <a:pt x="1047" y="11947"/>
                </a:lnTo>
                <a:lnTo>
                  <a:pt x="828" y="12045"/>
                </a:lnTo>
                <a:lnTo>
                  <a:pt x="609" y="12166"/>
                </a:lnTo>
                <a:lnTo>
                  <a:pt x="609" y="12166"/>
                </a:lnTo>
                <a:lnTo>
                  <a:pt x="633" y="11972"/>
                </a:lnTo>
                <a:lnTo>
                  <a:pt x="657" y="11777"/>
                </a:lnTo>
                <a:lnTo>
                  <a:pt x="657" y="11485"/>
                </a:lnTo>
                <a:lnTo>
                  <a:pt x="584" y="10147"/>
                </a:lnTo>
                <a:lnTo>
                  <a:pt x="536" y="9490"/>
                </a:lnTo>
                <a:lnTo>
                  <a:pt x="536" y="8833"/>
                </a:lnTo>
                <a:lnTo>
                  <a:pt x="560" y="7908"/>
                </a:lnTo>
                <a:lnTo>
                  <a:pt x="609" y="7008"/>
                </a:lnTo>
                <a:lnTo>
                  <a:pt x="657" y="6083"/>
                </a:lnTo>
                <a:lnTo>
                  <a:pt x="657" y="5645"/>
                </a:lnTo>
                <a:lnTo>
                  <a:pt x="657" y="5183"/>
                </a:lnTo>
                <a:lnTo>
                  <a:pt x="609" y="4234"/>
                </a:lnTo>
                <a:lnTo>
                  <a:pt x="584" y="3309"/>
                </a:lnTo>
                <a:lnTo>
                  <a:pt x="584" y="2896"/>
                </a:lnTo>
                <a:lnTo>
                  <a:pt x="609" y="2506"/>
                </a:lnTo>
                <a:lnTo>
                  <a:pt x="657" y="1728"/>
                </a:lnTo>
                <a:lnTo>
                  <a:pt x="949" y="1582"/>
                </a:lnTo>
                <a:lnTo>
                  <a:pt x="1241" y="1460"/>
                </a:lnTo>
                <a:lnTo>
                  <a:pt x="1801" y="1241"/>
                </a:lnTo>
                <a:lnTo>
                  <a:pt x="2653" y="949"/>
                </a:lnTo>
                <a:lnTo>
                  <a:pt x="3504" y="681"/>
                </a:lnTo>
                <a:lnTo>
                  <a:pt x="3821" y="608"/>
                </a:lnTo>
                <a:lnTo>
                  <a:pt x="4161" y="535"/>
                </a:lnTo>
                <a:lnTo>
                  <a:pt x="4502" y="511"/>
                </a:lnTo>
                <a:close/>
                <a:moveTo>
                  <a:pt x="15354" y="12191"/>
                </a:moveTo>
                <a:lnTo>
                  <a:pt x="15646" y="12239"/>
                </a:lnTo>
                <a:lnTo>
                  <a:pt x="15938" y="12337"/>
                </a:lnTo>
                <a:lnTo>
                  <a:pt x="15889" y="12507"/>
                </a:lnTo>
                <a:lnTo>
                  <a:pt x="15889" y="12653"/>
                </a:lnTo>
                <a:lnTo>
                  <a:pt x="15889" y="12994"/>
                </a:lnTo>
                <a:lnTo>
                  <a:pt x="15524" y="12872"/>
                </a:lnTo>
                <a:lnTo>
                  <a:pt x="15500" y="12702"/>
                </a:lnTo>
                <a:lnTo>
                  <a:pt x="15427" y="12507"/>
                </a:lnTo>
                <a:lnTo>
                  <a:pt x="15378" y="12337"/>
                </a:lnTo>
                <a:lnTo>
                  <a:pt x="15330" y="12191"/>
                </a:lnTo>
                <a:close/>
                <a:moveTo>
                  <a:pt x="1509" y="12385"/>
                </a:moveTo>
                <a:lnTo>
                  <a:pt x="1460" y="12677"/>
                </a:lnTo>
                <a:lnTo>
                  <a:pt x="1436" y="12848"/>
                </a:lnTo>
                <a:lnTo>
                  <a:pt x="1460" y="13018"/>
                </a:lnTo>
                <a:lnTo>
                  <a:pt x="1290" y="13091"/>
                </a:lnTo>
                <a:lnTo>
                  <a:pt x="1290" y="12969"/>
                </a:lnTo>
                <a:lnTo>
                  <a:pt x="1290" y="12726"/>
                </a:lnTo>
                <a:lnTo>
                  <a:pt x="1266" y="12580"/>
                </a:lnTo>
                <a:lnTo>
                  <a:pt x="1241" y="12458"/>
                </a:lnTo>
                <a:lnTo>
                  <a:pt x="1509" y="12385"/>
                </a:lnTo>
                <a:close/>
                <a:moveTo>
                  <a:pt x="10926" y="12385"/>
                </a:moveTo>
                <a:lnTo>
                  <a:pt x="10877" y="12531"/>
                </a:lnTo>
                <a:lnTo>
                  <a:pt x="10828" y="12750"/>
                </a:lnTo>
                <a:lnTo>
                  <a:pt x="10804" y="12969"/>
                </a:lnTo>
                <a:lnTo>
                  <a:pt x="10366" y="13091"/>
                </a:lnTo>
                <a:lnTo>
                  <a:pt x="10366" y="12921"/>
                </a:lnTo>
                <a:lnTo>
                  <a:pt x="10366" y="12750"/>
                </a:lnTo>
                <a:lnTo>
                  <a:pt x="10366" y="12677"/>
                </a:lnTo>
                <a:lnTo>
                  <a:pt x="10342" y="12604"/>
                </a:lnTo>
                <a:lnTo>
                  <a:pt x="10536" y="12531"/>
                </a:lnTo>
                <a:lnTo>
                  <a:pt x="10926" y="12385"/>
                </a:lnTo>
                <a:close/>
                <a:moveTo>
                  <a:pt x="7105" y="12726"/>
                </a:moveTo>
                <a:lnTo>
                  <a:pt x="7641" y="13018"/>
                </a:lnTo>
                <a:lnTo>
                  <a:pt x="7616" y="13115"/>
                </a:lnTo>
                <a:lnTo>
                  <a:pt x="7616" y="13140"/>
                </a:lnTo>
                <a:lnTo>
                  <a:pt x="7397" y="13042"/>
                </a:lnTo>
                <a:lnTo>
                  <a:pt x="7178" y="12969"/>
                </a:lnTo>
                <a:lnTo>
                  <a:pt x="7130" y="12823"/>
                </a:lnTo>
                <a:lnTo>
                  <a:pt x="7105" y="12726"/>
                </a:lnTo>
                <a:close/>
                <a:moveTo>
                  <a:pt x="16181" y="12410"/>
                </a:moveTo>
                <a:lnTo>
                  <a:pt x="16303" y="12458"/>
                </a:lnTo>
                <a:lnTo>
                  <a:pt x="16254" y="12604"/>
                </a:lnTo>
                <a:lnTo>
                  <a:pt x="16230" y="12775"/>
                </a:lnTo>
                <a:lnTo>
                  <a:pt x="16206" y="13140"/>
                </a:lnTo>
                <a:lnTo>
                  <a:pt x="16157" y="13115"/>
                </a:lnTo>
                <a:lnTo>
                  <a:pt x="16206" y="13067"/>
                </a:lnTo>
                <a:lnTo>
                  <a:pt x="16206" y="12994"/>
                </a:lnTo>
                <a:lnTo>
                  <a:pt x="16181" y="12702"/>
                </a:lnTo>
                <a:lnTo>
                  <a:pt x="16181" y="12410"/>
                </a:lnTo>
                <a:close/>
                <a:moveTo>
                  <a:pt x="10025" y="12750"/>
                </a:moveTo>
                <a:lnTo>
                  <a:pt x="9977" y="12994"/>
                </a:lnTo>
                <a:lnTo>
                  <a:pt x="9928" y="13213"/>
                </a:lnTo>
                <a:lnTo>
                  <a:pt x="9928" y="13261"/>
                </a:lnTo>
                <a:lnTo>
                  <a:pt x="9563" y="13432"/>
                </a:lnTo>
                <a:lnTo>
                  <a:pt x="9563" y="13286"/>
                </a:lnTo>
                <a:lnTo>
                  <a:pt x="9563" y="13164"/>
                </a:lnTo>
                <a:lnTo>
                  <a:pt x="9539" y="13067"/>
                </a:lnTo>
                <a:lnTo>
                  <a:pt x="9539" y="13042"/>
                </a:lnTo>
                <a:lnTo>
                  <a:pt x="9563" y="13018"/>
                </a:lnTo>
                <a:lnTo>
                  <a:pt x="9782" y="12896"/>
                </a:lnTo>
                <a:lnTo>
                  <a:pt x="10025" y="12750"/>
                </a:lnTo>
                <a:close/>
                <a:moveTo>
                  <a:pt x="8030" y="13261"/>
                </a:moveTo>
                <a:lnTo>
                  <a:pt x="8322" y="13432"/>
                </a:lnTo>
                <a:lnTo>
                  <a:pt x="8614" y="13553"/>
                </a:lnTo>
                <a:lnTo>
                  <a:pt x="8565" y="13675"/>
                </a:lnTo>
                <a:lnTo>
                  <a:pt x="8541" y="13870"/>
                </a:lnTo>
                <a:lnTo>
                  <a:pt x="8419" y="13724"/>
                </a:lnTo>
                <a:lnTo>
                  <a:pt x="8298" y="13602"/>
                </a:lnTo>
                <a:lnTo>
                  <a:pt x="8030" y="13383"/>
                </a:lnTo>
                <a:lnTo>
                  <a:pt x="8030" y="13261"/>
                </a:lnTo>
                <a:close/>
                <a:moveTo>
                  <a:pt x="9247" y="13261"/>
                </a:moveTo>
                <a:lnTo>
                  <a:pt x="9247" y="13383"/>
                </a:lnTo>
                <a:lnTo>
                  <a:pt x="9271" y="13578"/>
                </a:lnTo>
                <a:lnTo>
                  <a:pt x="9052" y="13724"/>
                </a:lnTo>
                <a:lnTo>
                  <a:pt x="8857" y="13894"/>
                </a:lnTo>
                <a:lnTo>
                  <a:pt x="8857" y="13699"/>
                </a:lnTo>
                <a:lnTo>
                  <a:pt x="8857" y="13626"/>
                </a:lnTo>
                <a:lnTo>
                  <a:pt x="8930" y="13602"/>
                </a:lnTo>
                <a:lnTo>
                  <a:pt x="8979" y="13553"/>
                </a:lnTo>
                <a:lnTo>
                  <a:pt x="9052" y="13456"/>
                </a:lnTo>
                <a:lnTo>
                  <a:pt x="9101" y="13407"/>
                </a:lnTo>
                <a:lnTo>
                  <a:pt x="9149" y="13334"/>
                </a:lnTo>
                <a:lnTo>
                  <a:pt x="9247" y="13261"/>
                </a:lnTo>
                <a:close/>
                <a:moveTo>
                  <a:pt x="4550" y="0"/>
                </a:moveTo>
                <a:lnTo>
                  <a:pt x="4185" y="24"/>
                </a:lnTo>
                <a:lnTo>
                  <a:pt x="3845" y="49"/>
                </a:lnTo>
                <a:lnTo>
                  <a:pt x="3504" y="122"/>
                </a:lnTo>
                <a:lnTo>
                  <a:pt x="3042" y="243"/>
                </a:lnTo>
                <a:lnTo>
                  <a:pt x="2580" y="414"/>
                </a:lnTo>
                <a:lnTo>
                  <a:pt x="1679" y="754"/>
                </a:lnTo>
                <a:lnTo>
                  <a:pt x="1290" y="876"/>
                </a:lnTo>
                <a:lnTo>
                  <a:pt x="852" y="1046"/>
                </a:lnTo>
                <a:lnTo>
                  <a:pt x="633" y="1168"/>
                </a:lnTo>
                <a:lnTo>
                  <a:pt x="438" y="1290"/>
                </a:lnTo>
                <a:lnTo>
                  <a:pt x="292" y="1436"/>
                </a:lnTo>
                <a:lnTo>
                  <a:pt x="195" y="1606"/>
                </a:lnTo>
                <a:lnTo>
                  <a:pt x="171" y="1703"/>
                </a:lnTo>
                <a:lnTo>
                  <a:pt x="195" y="1801"/>
                </a:lnTo>
                <a:lnTo>
                  <a:pt x="122" y="2093"/>
                </a:lnTo>
                <a:lnTo>
                  <a:pt x="73" y="2409"/>
                </a:lnTo>
                <a:lnTo>
                  <a:pt x="49" y="2725"/>
                </a:lnTo>
                <a:lnTo>
                  <a:pt x="49" y="3066"/>
                </a:lnTo>
                <a:lnTo>
                  <a:pt x="73" y="3699"/>
                </a:lnTo>
                <a:lnTo>
                  <a:pt x="98" y="4331"/>
                </a:lnTo>
                <a:lnTo>
                  <a:pt x="122" y="5183"/>
                </a:lnTo>
                <a:lnTo>
                  <a:pt x="122" y="6034"/>
                </a:lnTo>
                <a:lnTo>
                  <a:pt x="98" y="6886"/>
                </a:lnTo>
                <a:lnTo>
                  <a:pt x="25" y="7738"/>
                </a:lnTo>
                <a:lnTo>
                  <a:pt x="0" y="8468"/>
                </a:lnTo>
                <a:lnTo>
                  <a:pt x="0" y="9198"/>
                </a:lnTo>
                <a:lnTo>
                  <a:pt x="0" y="9928"/>
                </a:lnTo>
                <a:lnTo>
                  <a:pt x="49" y="10633"/>
                </a:lnTo>
                <a:lnTo>
                  <a:pt x="122" y="11680"/>
                </a:lnTo>
                <a:lnTo>
                  <a:pt x="122" y="12045"/>
                </a:lnTo>
                <a:lnTo>
                  <a:pt x="122" y="12166"/>
                </a:lnTo>
                <a:lnTo>
                  <a:pt x="171" y="12264"/>
                </a:lnTo>
                <a:lnTo>
                  <a:pt x="195" y="12337"/>
                </a:lnTo>
                <a:lnTo>
                  <a:pt x="292" y="12385"/>
                </a:lnTo>
                <a:lnTo>
                  <a:pt x="341" y="12410"/>
                </a:lnTo>
                <a:lnTo>
                  <a:pt x="365" y="12507"/>
                </a:lnTo>
                <a:lnTo>
                  <a:pt x="414" y="12580"/>
                </a:lnTo>
                <a:lnTo>
                  <a:pt x="487" y="12629"/>
                </a:lnTo>
                <a:lnTo>
                  <a:pt x="584" y="12629"/>
                </a:lnTo>
                <a:lnTo>
                  <a:pt x="803" y="12580"/>
                </a:lnTo>
                <a:lnTo>
                  <a:pt x="803" y="12896"/>
                </a:lnTo>
                <a:lnTo>
                  <a:pt x="803" y="13188"/>
                </a:lnTo>
                <a:lnTo>
                  <a:pt x="828" y="13334"/>
                </a:lnTo>
                <a:lnTo>
                  <a:pt x="876" y="13480"/>
                </a:lnTo>
                <a:lnTo>
                  <a:pt x="925" y="13529"/>
                </a:lnTo>
                <a:lnTo>
                  <a:pt x="998" y="13578"/>
                </a:lnTo>
                <a:lnTo>
                  <a:pt x="1144" y="13578"/>
                </a:lnTo>
                <a:lnTo>
                  <a:pt x="1217" y="13553"/>
                </a:lnTo>
                <a:lnTo>
                  <a:pt x="1241" y="13529"/>
                </a:lnTo>
                <a:lnTo>
                  <a:pt x="1363" y="13529"/>
                </a:lnTo>
                <a:lnTo>
                  <a:pt x="1485" y="13505"/>
                </a:lnTo>
                <a:lnTo>
                  <a:pt x="1704" y="13432"/>
                </a:lnTo>
                <a:lnTo>
                  <a:pt x="2142" y="13310"/>
                </a:lnTo>
                <a:lnTo>
                  <a:pt x="2604" y="13213"/>
                </a:lnTo>
                <a:lnTo>
                  <a:pt x="3188" y="13140"/>
                </a:lnTo>
                <a:lnTo>
                  <a:pt x="3772" y="13091"/>
                </a:lnTo>
                <a:lnTo>
                  <a:pt x="4356" y="13067"/>
                </a:lnTo>
                <a:lnTo>
                  <a:pt x="4940" y="13091"/>
                </a:lnTo>
                <a:lnTo>
                  <a:pt x="5402" y="13115"/>
                </a:lnTo>
                <a:lnTo>
                  <a:pt x="5937" y="13164"/>
                </a:lnTo>
                <a:lnTo>
                  <a:pt x="6473" y="13261"/>
                </a:lnTo>
                <a:lnTo>
                  <a:pt x="6740" y="13334"/>
                </a:lnTo>
                <a:lnTo>
                  <a:pt x="7008" y="13407"/>
                </a:lnTo>
                <a:lnTo>
                  <a:pt x="7251" y="13505"/>
                </a:lnTo>
                <a:lnTo>
                  <a:pt x="7495" y="13626"/>
                </a:lnTo>
                <a:lnTo>
                  <a:pt x="7714" y="13772"/>
                </a:lnTo>
                <a:lnTo>
                  <a:pt x="7908" y="13918"/>
                </a:lnTo>
                <a:lnTo>
                  <a:pt x="8079" y="14088"/>
                </a:lnTo>
                <a:lnTo>
                  <a:pt x="8225" y="14307"/>
                </a:lnTo>
                <a:lnTo>
                  <a:pt x="8322" y="14526"/>
                </a:lnTo>
                <a:lnTo>
                  <a:pt x="8371" y="14794"/>
                </a:lnTo>
                <a:lnTo>
                  <a:pt x="8419" y="14891"/>
                </a:lnTo>
                <a:lnTo>
                  <a:pt x="8468" y="14940"/>
                </a:lnTo>
                <a:lnTo>
                  <a:pt x="8565" y="14964"/>
                </a:lnTo>
                <a:lnTo>
                  <a:pt x="8638" y="14964"/>
                </a:lnTo>
                <a:lnTo>
                  <a:pt x="8736" y="14916"/>
                </a:lnTo>
                <a:lnTo>
                  <a:pt x="8809" y="14843"/>
                </a:lnTo>
                <a:lnTo>
                  <a:pt x="8857" y="14770"/>
                </a:lnTo>
                <a:lnTo>
                  <a:pt x="8857" y="14648"/>
                </a:lnTo>
                <a:lnTo>
                  <a:pt x="8833" y="14599"/>
                </a:lnTo>
                <a:lnTo>
                  <a:pt x="9052" y="14332"/>
                </a:lnTo>
                <a:lnTo>
                  <a:pt x="9247" y="14113"/>
                </a:lnTo>
                <a:lnTo>
                  <a:pt x="9514" y="13943"/>
                </a:lnTo>
                <a:lnTo>
                  <a:pt x="9806" y="13772"/>
                </a:lnTo>
                <a:lnTo>
                  <a:pt x="10220" y="13602"/>
                </a:lnTo>
                <a:lnTo>
                  <a:pt x="10658" y="13456"/>
                </a:lnTo>
                <a:lnTo>
                  <a:pt x="11096" y="13334"/>
                </a:lnTo>
                <a:lnTo>
                  <a:pt x="11534" y="13261"/>
                </a:lnTo>
                <a:lnTo>
                  <a:pt x="12045" y="13188"/>
                </a:lnTo>
                <a:lnTo>
                  <a:pt x="12580" y="13140"/>
                </a:lnTo>
                <a:lnTo>
                  <a:pt x="13626" y="13091"/>
                </a:lnTo>
                <a:lnTo>
                  <a:pt x="13967" y="13091"/>
                </a:lnTo>
                <a:lnTo>
                  <a:pt x="14308" y="13115"/>
                </a:lnTo>
                <a:lnTo>
                  <a:pt x="14648" y="13140"/>
                </a:lnTo>
                <a:lnTo>
                  <a:pt x="14965" y="13188"/>
                </a:lnTo>
                <a:lnTo>
                  <a:pt x="15305" y="13261"/>
                </a:lnTo>
                <a:lnTo>
                  <a:pt x="15622" y="13359"/>
                </a:lnTo>
                <a:lnTo>
                  <a:pt x="15938" y="13480"/>
                </a:lnTo>
                <a:lnTo>
                  <a:pt x="16254" y="13651"/>
                </a:lnTo>
                <a:lnTo>
                  <a:pt x="16303" y="13675"/>
                </a:lnTo>
                <a:lnTo>
                  <a:pt x="16376" y="13675"/>
                </a:lnTo>
                <a:lnTo>
                  <a:pt x="16425" y="13651"/>
                </a:lnTo>
                <a:lnTo>
                  <a:pt x="16473" y="13626"/>
                </a:lnTo>
                <a:lnTo>
                  <a:pt x="16522" y="13578"/>
                </a:lnTo>
                <a:lnTo>
                  <a:pt x="16546" y="13529"/>
                </a:lnTo>
                <a:lnTo>
                  <a:pt x="16571" y="13456"/>
                </a:lnTo>
                <a:lnTo>
                  <a:pt x="16571" y="13407"/>
                </a:lnTo>
                <a:lnTo>
                  <a:pt x="16595" y="13310"/>
                </a:lnTo>
                <a:lnTo>
                  <a:pt x="16595" y="12921"/>
                </a:lnTo>
                <a:lnTo>
                  <a:pt x="16571" y="12531"/>
                </a:lnTo>
                <a:lnTo>
                  <a:pt x="16765" y="12556"/>
                </a:lnTo>
                <a:lnTo>
                  <a:pt x="16911" y="12556"/>
                </a:lnTo>
                <a:lnTo>
                  <a:pt x="17082" y="12531"/>
                </a:lnTo>
                <a:lnTo>
                  <a:pt x="17228" y="12483"/>
                </a:lnTo>
                <a:lnTo>
                  <a:pt x="17301" y="12458"/>
                </a:lnTo>
                <a:lnTo>
                  <a:pt x="17325" y="12410"/>
                </a:lnTo>
                <a:lnTo>
                  <a:pt x="17374" y="12361"/>
                </a:lnTo>
                <a:lnTo>
                  <a:pt x="17374" y="12312"/>
                </a:lnTo>
                <a:lnTo>
                  <a:pt x="17398" y="12264"/>
                </a:lnTo>
                <a:lnTo>
                  <a:pt x="17374" y="12191"/>
                </a:lnTo>
                <a:lnTo>
                  <a:pt x="17349" y="12142"/>
                </a:lnTo>
                <a:lnTo>
                  <a:pt x="17301" y="12118"/>
                </a:lnTo>
                <a:lnTo>
                  <a:pt x="17325" y="11972"/>
                </a:lnTo>
                <a:lnTo>
                  <a:pt x="17349" y="11826"/>
                </a:lnTo>
                <a:lnTo>
                  <a:pt x="17349" y="11558"/>
                </a:lnTo>
                <a:lnTo>
                  <a:pt x="17325" y="10998"/>
                </a:lnTo>
                <a:lnTo>
                  <a:pt x="17301" y="8881"/>
                </a:lnTo>
                <a:lnTo>
                  <a:pt x="17301" y="7178"/>
                </a:lnTo>
                <a:lnTo>
                  <a:pt x="17301" y="6326"/>
                </a:lnTo>
                <a:lnTo>
                  <a:pt x="17349" y="5475"/>
                </a:lnTo>
                <a:lnTo>
                  <a:pt x="17374" y="4380"/>
                </a:lnTo>
                <a:lnTo>
                  <a:pt x="17374" y="3820"/>
                </a:lnTo>
                <a:lnTo>
                  <a:pt x="17374" y="3285"/>
                </a:lnTo>
                <a:lnTo>
                  <a:pt x="17349" y="2920"/>
                </a:lnTo>
                <a:lnTo>
                  <a:pt x="17325" y="2531"/>
                </a:lnTo>
                <a:lnTo>
                  <a:pt x="17301" y="2336"/>
                </a:lnTo>
                <a:lnTo>
                  <a:pt x="17276" y="2141"/>
                </a:lnTo>
                <a:lnTo>
                  <a:pt x="17228" y="1971"/>
                </a:lnTo>
                <a:lnTo>
                  <a:pt x="17130" y="1801"/>
                </a:lnTo>
                <a:lnTo>
                  <a:pt x="17179" y="1728"/>
                </a:lnTo>
                <a:lnTo>
                  <a:pt x="17203" y="1630"/>
                </a:lnTo>
                <a:lnTo>
                  <a:pt x="17203" y="1557"/>
                </a:lnTo>
                <a:lnTo>
                  <a:pt x="17155" y="1460"/>
                </a:lnTo>
                <a:lnTo>
                  <a:pt x="16911" y="1217"/>
                </a:lnTo>
                <a:lnTo>
                  <a:pt x="16644" y="998"/>
                </a:lnTo>
                <a:lnTo>
                  <a:pt x="16352" y="803"/>
                </a:lnTo>
                <a:lnTo>
                  <a:pt x="16035" y="633"/>
                </a:lnTo>
                <a:lnTo>
                  <a:pt x="15719" y="487"/>
                </a:lnTo>
                <a:lnTo>
                  <a:pt x="15378" y="365"/>
                </a:lnTo>
                <a:lnTo>
                  <a:pt x="15038" y="268"/>
                </a:lnTo>
                <a:lnTo>
                  <a:pt x="14697" y="195"/>
                </a:lnTo>
                <a:lnTo>
                  <a:pt x="14356" y="146"/>
                </a:lnTo>
                <a:lnTo>
                  <a:pt x="14016" y="97"/>
                </a:lnTo>
                <a:lnTo>
                  <a:pt x="13626" y="49"/>
                </a:lnTo>
                <a:lnTo>
                  <a:pt x="13261" y="24"/>
                </a:lnTo>
                <a:lnTo>
                  <a:pt x="12896" y="24"/>
                </a:lnTo>
                <a:lnTo>
                  <a:pt x="12531" y="49"/>
                </a:lnTo>
                <a:lnTo>
                  <a:pt x="12166" y="97"/>
                </a:lnTo>
                <a:lnTo>
                  <a:pt x="11826" y="170"/>
                </a:lnTo>
                <a:lnTo>
                  <a:pt x="11583" y="243"/>
                </a:lnTo>
                <a:lnTo>
                  <a:pt x="11339" y="316"/>
                </a:lnTo>
                <a:lnTo>
                  <a:pt x="10877" y="560"/>
                </a:lnTo>
                <a:lnTo>
                  <a:pt x="10415" y="803"/>
                </a:lnTo>
                <a:lnTo>
                  <a:pt x="9977" y="1046"/>
                </a:lnTo>
                <a:lnTo>
                  <a:pt x="9441" y="1338"/>
                </a:lnTo>
                <a:lnTo>
                  <a:pt x="9125" y="1509"/>
                </a:lnTo>
                <a:lnTo>
                  <a:pt x="8857" y="1703"/>
                </a:lnTo>
                <a:lnTo>
                  <a:pt x="8809" y="1679"/>
                </a:lnTo>
                <a:lnTo>
                  <a:pt x="8687" y="1679"/>
                </a:lnTo>
                <a:lnTo>
                  <a:pt x="8638" y="1728"/>
                </a:lnTo>
                <a:lnTo>
                  <a:pt x="8419" y="1460"/>
                </a:lnTo>
                <a:lnTo>
                  <a:pt x="8152" y="1217"/>
                </a:lnTo>
                <a:lnTo>
                  <a:pt x="7884" y="1022"/>
                </a:lnTo>
                <a:lnTo>
                  <a:pt x="7592" y="803"/>
                </a:lnTo>
                <a:lnTo>
                  <a:pt x="7276" y="633"/>
                </a:lnTo>
                <a:lnTo>
                  <a:pt x="6959" y="487"/>
                </a:lnTo>
                <a:lnTo>
                  <a:pt x="6643" y="341"/>
                </a:lnTo>
                <a:lnTo>
                  <a:pt x="6302" y="243"/>
                </a:lnTo>
                <a:lnTo>
                  <a:pt x="5962" y="146"/>
                </a:lnTo>
                <a:lnTo>
                  <a:pt x="5597" y="73"/>
                </a:lnTo>
                <a:lnTo>
                  <a:pt x="5256" y="24"/>
                </a:lnTo>
                <a:lnTo>
                  <a:pt x="489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6" name="Google Shape;946;p38"/>
          <p:cNvSpPr/>
          <p:nvPr/>
        </p:nvSpPr>
        <p:spPr>
          <a:xfrm>
            <a:off x="2034402" y="901041"/>
            <a:ext cx="379709" cy="384495"/>
          </a:xfrm>
          <a:custGeom>
            <a:avLst/>
            <a:gdLst/>
            <a:ahLst/>
            <a:cxnLst/>
            <a:rect l="l" t="t" r="r" b="b"/>
            <a:pathLst>
              <a:path w="17374" h="17593" extrusionOk="0">
                <a:moveTo>
                  <a:pt x="13894" y="3310"/>
                </a:moveTo>
                <a:lnTo>
                  <a:pt x="14040" y="3334"/>
                </a:lnTo>
                <a:lnTo>
                  <a:pt x="14113" y="3358"/>
                </a:lnTo>
                <a:lnTo>
                  <a:pt x="14186" y="3407"/>
                </a:lnTo>
                <a:lnTo>
                  <a:pt x="14235" y="3456"/>
                </a:lnTo>
                <a:lnTo>
                  <a:pt x="14308" y="3529"/>
                </a:lnTo>
                <a:lnTo>
                  <a:pt x="14381" y="3675"/>
                </a:lnTo>
                <a:lnTo>
                  <a:pt x="14405" y="3821"/>
                </a:lnTo>
                <a:lnTo>
                  <a:pt x="14429" y="3967"/>
                </a:lnTo>
                <a:lnTo>
                  <a:pt x="14429" y="4137"/>
                </a:lnTo>
                <a:lnTo>
                  <a:pt x="14405" y="4283"/>
                </a:lnTo>
                <a:lnTo>
                  <a:pt x="14356" y="4429"/>
                </a:lnTo>
                <a:lnTo>
                  <a:pt x="14283" y="4575"/>
                </a:lnTo>
                <a:lnTo>
                  <a:pt x="14210" y="4697"/>
                </a:lnTo>
                <a:lnTo>
                  <a:pt x="14137" y="4770"/>
                </a:lnTo>
                <a:lnTo>
                  <a:pt x="14064" y="4843"/>
                </a:lnTo>
                <a:lnTo>
                  <a:pt x="13967" y="4891"/>
                </a:lnTo>
                <a:lnTo>
                  <a:pt x="13870" y="4916"/>
                </a:lnTo>
                <a:lnTo>
                  <a:pt x="13651" y="4940"/>
                </a:lnTo>
                <a:lnTo>
                  <a:pt x="13432" y="4916"/>
                </a:lnTo>
                <a:lnTo>
                  <a:pt x="13237" y="4843"/>
                </a:lnTo>
                <a:lnTo>
                  <a:pt x="13042" y="4745"/>
                </a:lnTo>
                <a:lnTo>
                  <a:pt x="12872" y="4599"/>
                </a:lnTo>
                <a:lnTo>
                  <a:pt x="12823" y="4502"/>
                </a:lnTo>
                <a:lnTo>
                  <a:pt x="12775" y="4429"/>
                </a:lnTo>
                <a:lnTo>
                  <a:pt x="12750" y="4307"/>
                </a:lnTo>
                <a:lnTo>
                  <a:pt x="12750" y="4186"/>
                </a:lnTo>
                <a:lnTo>
                  <a:pt x="12750" y="4088"/>
                </a:lnTo>
                <a:lnTo>
                  <a:pt x="12799" y="3967"/>
                </a:lnTo>
                <a:lnTo>
                  <a:pt x="12921" y="3772"/>
                </a:lnTo>
                <a:lnTo>
                  <a:pt x="13067" y="3602"/>
                </a:lnTo>
                <a:lnTo>
                  <a:pt x="13164" y="3504"/>
                </a:lnTo>
                <a:lnTo>
                  <a:pt x="13310" y="3480"/>
                </a:lnTo>
                <a:lnTo>
                  <a:pt x="13456" y="3456"/>
                </a:lnTo>
                <a:lnTo>
                  <a:pt x="13748" y="3358"/>
                </a:lnTo>
                <a:lnTo>
                  <a:pt x="13894" y="3310"/>
                </a:lnTo>
                <a:close/>
                <a:moveTo>
                  <a:pt x="13991" y="2847"/>
                </a:moveTo>
                <a:lnTo>
                  <a:pt x="13748" y="2872"/>
                </a:lnTo>
                <a:lnTo>
                  <a:pt x="13480" y="2896"/>
                </a:lnTo>
                <a:lnTo>
                  <a:pt x="13310" y="2945"/>
                </a:lnTo>
                <a:lnTo>
                  <a:pt x="13140" y="3018"/>
                </a:lnTo>
                <a:lnTo>
                  <a:pt x="12994" y="3115"/>
                </a:lnTo>
                <a:lnTo>
                  <a:pt x="12872" y="3212"/>
                </a:lnTo>
                <a:lnTo>
                  <a:pt x="12750" y="3334"/>
                </a:lnTo>
                <a:lnTo>
                  <a:pt x="12629" y="3456"/>
                </a:lnTo>
                <a:lnTo>
                  <a:pt x="12531" y="3577"/>
                </a:lnTo>
                <a:lnTo>
                  <a:pt x="12458" y="3723"/>
                </a:lnTo>
                <a:lnTo>
                  <a:pt x="12385" y="3869"/>
                </a:lnTo>
                <a:lnTo>
                  <a:pt x="12337" y="4040"/>
                </a:lnTo>
                <a:lnTo>
                  <a:pt x="12312" y="4186"/>
                </a:lnTo>
                <a:lnTo>
                  <a:pt x="12312" y="4356"/>
                </a:lnTo>
                <a:lnTo>
                  <a:pt x="12361" y="4526"/>
                </a:lnTo>
                <a:lnTo>
                  <a:pt x="12410" y="4672"/>
                </a:lnTo>
                <a:lnTo>
                  <a:pt x="12507" y="4794"/>
                </a:lnTo>
                <a:lnTo>
                  <a:pt x="12604" y="4916"/>
                </a:lnTo>
                <a:lnTo>
                  <a:pt x="12726" y="5037"/>
                </a:lnTo>
                <a:lnTo>
                  <a:pt x="12848" y="5135"/>
                </a:lnTo>
                <a:lnTo>
                  <a:pt x="12994" y="5208"/>
                </a:lnTo>
                <a:lnTo>
                  <a:pt x="13140" y="5281"/>
                </a:lnTo>
                <a:lnTo>
                  <a:pt x="13310" y="5329"/>
                </a:lnTo>
                <a:lnTo>
                  <a:pt x="13480" y="5354"/>
                </a:lnTo>
                <a:lnTo>
                  <a:pt x="13626" y="5378"/>
                </a:lnTo>
                <a:lnTo>
                  <a:pt x="13797" y="5378"/>
                </a:lnTo>
                <a:lnTo>
                  <a:pt x="13967" y="5354"/>
                </a:lnTo>
                <a:lnTo>
                  <a:pt x="14113" y="5305"/>
                </a:lnTo>
                <a:lnTo>
                  <a:pt x="14259" y="5256"/>
                </a:lnTo>
                <a:lnTo>
                  <a:pt x="14381" y="5159"/>
                </a:lnTo>
                <a:lnTo>
                  <a:pt x="14551" y="4989"/>
                </a:lnTo>
                <a:lnTo>
                  <a:pt x="14697" y="4794"/>
                </a:lnTo>
                <a:lnTo>
                  <a:pt x="14794" y="4575"/>
                </a:lnTo>
                <a:lnTo>
                  <a:pt x="14867" y="4332"/>
                </a:lnTo>
                <a:lnTo>
                  <a:pt x="14892" y="4088"/>
                </a:lnTo>
                <a:lnTo>
                  <a:pt x="14867" y="3845"/>
                </a:lnTo>
                <a:lnTo>
                  <a:pt x="14819" y="3602"/>
                </a:lnTo>
                <a:lnTo>
                  <a:pt x="14746" y="3383"/>
                </a:lnTo>
                <a:lnTo>
                  <a:pt x="14673" y="3261"/>
                </a:lnTo>
                <a:lnTo>
                  <a:pt x="14600" y="3164"/>
                </a:lnTo>
                <a:lnTo>
                  <a:pt x="14527" y="3091"/>
                </a:lnTo>
                <a:lnTo>
                  <a:pt x="14429" y="3018"/>
                </a:lnTo>
                <a:lnTo>
                  <a:pt x="14332" y="2969"/>
                </a:lnTo>
                <a:lnTo>
                  <a:pt x="14210" y="2920"/>
                </a:lnTo>
                <a:lnTo>
                  <a:pt x="14113" y="2872"/>
                </a:lnTo>
                <a:lnTo>
                  <a:pt x="13991" y="2847"/>
                </a:lnTo>
                <a:close/>
                <a:moveTo>
                  <a:pt x="12288" y="560"/>
                </a:moveTo>
                <a:lnTo>
                  <a:pt x="12775" y="584"/>
                </a:lnTo>
                <a:lnTo>
                  <a:pt x="13529" y="633"/>
                </a:lnTo>
                <a:lnTo>
                  <a:pt x="14283" y="682"/>
                </a:lnTo>
                <a:lnTo>
                  <a:pt x="14721" y="682"/>
                </a:lnTo>
                <a:lnTo>
                  <a:pt x="15159" y="730"/>
                </a:lnTo>
                <a:lnTo>
                  <a:pt x="15573" y="803"/>
                </a:lnTo>
                <a:lnTo>
                  <a:pt x="15792" y="852"/>
                </a:lnTo>
                <a:lnTo>
                  <a:pt x="15987" y="925"/>
                </a:lnTo>
                <a:lnTo>
                  <a:pt x="16133" y="998"/>
                </a:lnTo>
                <a:lnTo>
                  <a:pt x="16279" y="1095"/>
                </a:lnTo>
                <a:lnTo>
                  <a:pt x="16400" y="1193"/>
                </a:lnTo>
                <a:lnTo>
                  <a:pt x="16498" y="1314"/>
                </a:lnTo>
                <a:lnTo>
                  <a:pt x="16571" y="1436"/>
                </a:lnTo>
                <a:lnTo>
                  <a:pt x="16644" y="1582"/>
                </a:lnTo>
                <a:lnTo>
                  <a:pt x="16741" y="1898"/>
                </a:lnTo>
                <a:lnTo>
                  <a:pt x="16668" y="1923"/>
                </a:lnTo>
                <a:lnTo>
                  <a:pt x="16595" y="1996"/>
                </a:lnTo>
                <a:lnTo>
                  <a:pt x="16546" y="2093"/>
                </a:lnTo>
                <a:lnTo>
                  <a:pt x="16546" y="2117"/>
                </a:lnTo>
                <a:lnTo>
                  <a:pt x="16571" y="2166"/>
                </a:lnTo>
                <a:lnTo>
                  <a:pt x="16595" y="2215"/>
                </a:lnTo>
                <a:lnTo>
                  <a:pt x="16644" y="2239"/>
                </a:lnTo>
                <a:lnTo>
                  <a:pt x="16692" y="2263"/>
                </a:lnTo>
                <a:lnTo>
                  <a:pt x="16741" y="2239"/>
                </a:lnTo>
                <a:lnTo>
                  <a:pt x="16814" y="2239"/>
                </a:lnTo>
                <a:lnTo>
                  <a:pt x="16838" y="2507"/>
                </a:lnTo>
                <a:lnTo>
                  <a:pt x="16765" y="2531"/>
                </a:lnTo>
                <a:lnTo>
                  <a:pt x="16692" y="2531"/>
                </a:lnTo>
                <a:lnTo>
                  <a:pt x="16644" y="2580"/>
                </a:lnTo>
                <a:lnTo>
                  <a:pt x="16595" y="2628"/>
                </a:lnTo>
                <a:lnTo>
                  <a:pt x="16595" y="2653"/>
                </a:lnTo>
                <a:lnTo>
                  <a:pt x="16571" y="2701"/>
                </a:lnTo>
                <a:lnTo>
                  <a:pt x="16571" y="2726"/>
                </a:lnTo>
                <a:lnTo>
                  <a:pt x="16571" y="2774"/>
                </a:lnTo>
                <a:lnTo>
                  <a:pt x="16595" y="2823"/>
                </a:lnTo>
                <a:lnTo>
                  <a:pt x="16644" y="2847"/>
                </a:lnTo>
                <a:lnTo>
                  <a:pt x="16692" y="2872"/>
                </a:lnTo>
                <a:lnTo>
                  <a:pt x="16765" y="2896"/>
                </a:lnTo>
                <a:lnTo>
                  <a:pt x="16838" y="2896"/>
                </a:lnTo>
                <a:lnTo>
                  <a:pt x="16814" y="3237"/>
                </a:lnTo>
                <a:lnTo>
                  <a:pt x="16692" y="3261"/>
                </a:lnTo>
                <a:lnTo>
                  <a:pt x="16571" y="3310"/>
                </a:lnTo>
                <a:lnTo>
                  <a:pt x="16522" y="3358"/>
                </a:lnTo>
                <a:lnTo>
                  <a:pt x="16498" y="3431"/>
                </a:lnTo>
                <a:lnTo>
                  <a:pt x="16522" y="3504"/>
                </a:lnTo>
                <a:lnTo>
                  <a:pt x="16571" y="3553"/>
                </a:lnTo>
                <a:lnTo>
                  <a:pt x="16668" y="3602"/>
                </a:lnTo>
                <a:lnTo>
                  <a:pt x="16790" y="3626"/>
                </a:lnTo>
                <a:lnTo>
                  <a:pt x="16765" y="3869"/>
                </a:lnTo>
                <a:lnTo>
                  <a:pt x="16741" y="3869"/>
                </a:lnTo>
                <a:lnTo>
                  <a:pt x="16619" y="3894"/>
                </a:lnTo>
                <a:lnTo>
                  <a:pt x="16522" y="3942"/>
                </a:lnTo>
                <a:lnTo>
                  <a:pt x="16473" y="3967"/>
                </a:lnTo>
                <a:lnTo>
                  <a:pt x="16449" y="4015"/>
                </a:lnTo>
                <a:lnTo>
                  <a:pt x="16449" y="4064"/>
                </a:lnTo>
                <a:lnTo>
                  <a:pt x="16449" y="4113"/>
                </a:lnTo>
                <a:lnTo>
                  <a:pt x="16498" y="4161"/>
                </a:lnTo>
                <a:lnTo>
                  <a:pt x="16571" y="4186"/>
                </a:lnTo>
                <a:lnTo>
                  <a:pt x="16692" y="4210"/>
                </a:lnTo>
                <a:lnTo>
                  <a:pt x="16765" y="4234"/>
                </a:lnTo>
                <a:lnTo>
                  <a:pt x="16765" y="4307"/>
                </a:lnTo>
                <a:lnTo>
                  <a:pt x="16765" y="4575"/>
                </a:lnTo>
                <a:lnTo>
                  <a:pt x="16668" y="4526"/>
                </a:lnTo>
                <a:lnTo>
                  <a:pt x="16498" y="4526"/>
                </a:lnTo>
                <a:lnTo>
                  <a:pt x="16449" y="4575"/>
                </a:lnTo>
                <a:lnTo>
                  <a:pt x="16425" y="4624"/>
                </a:lnTo>
                <a:lnTo>
                  <a:pt x="16425" y="4672"/>
                </a:lnTo>
                <a:lnTo>
                  <a:pt x="16449" y="4745"/>
                </a:lnTo>
                <a:lnTo>
                  <a:pt x="16498" y="4818"/>
                </a:lnTo>
                <a:lnTo>
                  <a:pt x="16619" y="4916"/>
                </a:lnTo>
                <a:lnTo>
                  <a:pt x="16765" y="5013"/>
                </a:lnTo>
                <a:lnTo>
                  <a:pt x="16790" y="5451"/>
                </a:lnTo>
                <a:lnTo>
                  <a:pt x="16692" y="5402"/>
                </a:lnTo>
                <a:lnTo>
                  <a:pt x="16595" y="5378"/>
                </a:lnTo>
                <a:lnTo>
                  <a:pt x="16498" y="5354"/>
                </a:lnTo>
                <a:lnTo>
                  <a:pt x="16400" y="5378"/>
                </a:lnTo>
                <a:lnTo>
                  <a:pt x="16303" y="5402"/>
                </a:lnTo>
                <a:lnTo>
                  <a:pt x="16279" y="5427"/>
                </a:lnTo>
                <a:lnTo>
                  <a:pt x="16254" y="5451"/>
                </a:lnTo>
                <a:lnTo>
                  <a:pt x="16279" y="5524"/>
                </a:lnTo>
                <a:lnTo>
                  <a:pt x="16327" y="5621"/>
                </a:lnTo>
                <a:lnTo>
                  <a:pt x="16376" y="5670"/>
                </a:lnTo>
                <a:lnTo>
                  <a:pt x="16546" y="5792"/>
                </a:lnTo>
                <a:lnTo>
                  <a:pt x="16790" y="5938"/>
                </a:lnTo>
                <a:lnTo>
                  <a:pt x="16790" y="6278"/>
                </a:lnTo>
                <a:lnTo>
                  <a:pt x="16765" y="6619"/>
                </a:lnTo>
                <a:lnTo>
                  <a:pt x="16692" y="6546"/>
                </a:lnTo>
                <a:lnTo>
                  <a:pt x="16473" y="6327"/>
                </a:lnTo>
                <a:lnTo>
                  <a:pt x="16352" y="6254"/>
                </a:lnTo>
                <a:lnTo>
                  <a:pt x="16230" y="6181"/>
                </a:lnTo>
                <a:lnTo>
                  <a:pt x="16181" y="6157"/>
                </a:lnTo>
                <a:lnTo>
                  <a:pt x="16157" y="6181"/>
                </a:lnTo>
                <a:lnTo>
                  <a:pt x="16133" y="6230"/>
                </a:lnTo>
                <a:lnTo>
                  <a:pt x="16133" y="6278"/>
                </a:lnTo>
                <a:lnTo>
                  <a:pt x="16181" y="6449"/>
                </a:lnTo>
                <a:lnTo>
                  <a:pt x="16254" y="6595"/>
                </a:lnTo>
                <a:lnTo>
                  <a:pt x="16352" y="6765"/>
                </a:lnTo>
                <a:lnTo>
                  <a:pt x="16473" y="6887"/>
                </a:lnTo>
                <a:lnTo>
                  <a:pt x="16571" y="6984"/>
                </a:lnTo>
                <a:lnTo>
                  <a:pt x="16717" y="7057"/>
                </a:lnTo>
                <a:lnTo>
                  <a:pt x="16619" y="7471"/>
                </a:lnTo>
                <a:lnTo>
                  <a:pt x="16546" y="7714"/>
                </a:lnTo>
                <a:lnTo>
                  <a:pt x="16449" y="7665"/>
                </a:lnTo>
                <a:lnTo>
                  <a:pt x="16376" y="7616"/>
                </a:lnTo>
                <a:lnTo>
                  <a:pt x="16254" y="7471"/>
                </a:lnTo>
                <a:lnTo>
                  <a:pt x="16133" y="7349"/>
                </a:lnTo>
                <a:lnTo>
                  <a:pt x="16035" y="7227"/>
                </a:lnTo>
                <a:lnTo>
                  <a:pt x="15962" y="7179"/>
                </a:lnTo>
                <a:lnTo>
                  <a:pt x="15889" y="7130"/>
                </a:lnTo>
                <a:lnTo>
                  <a:pt x="15816" y="7130"/>
                </a:lnTo>
                <a:lnTo>
                  <a:pt x="15768" y="7203"/>
                </a:lnTo>
                <a:lnTo>
                  <a:pt x="15768" y="7276"/>
                </a:lnTo>
                <a:lnTo>
                  <a:pt x="15768" y="7349"/>
                </a:lnTo>
                <a:lnTo>
                  <a:pt x="15816" y="7495"/>
                </a:lnTo>
                <a:lnTo>
                  <a:pt x="15889" y="7641"/>
                </a:lnTo>
                <a:lnTo>
                  <a:pt x="15987" y="7762"/>
                </a:lnTo>
                <a:lnTo>
                  <a:pt x="16060" y="7884"/>
                </a:lnTo>
                <a:lnTo>
                  <a:pt x="16157" y="7957"/>
                </a:lnTo>
                <a:lnTo>
                  <a:pt x="16279" y="8054"/>
                </a:lnTo>
                <a:lnTo>
                  <a:pt x="16400" y="8103"/>
                </a:lnTo>
                <a:lnTo>
                  <a:pt x="16279" y="8371"/>
                </a:lnTo>
                <a:lnTo>
                  <a:pt x="16035" y="8225"/>
                </a:lnTo>
                <a:lnTo>
                  <a:pt x="15768" y="8103"/>
                </a:lnTo>
                <a:lnTo>
                  <a:pt x="15573" y="7981"/>
                </a:lnTo>
                <a:lnTo>
                  <a:pt x="15451" y="7933"/>
                </a:lnTo>
                <a:lnTo>
                  <a:pt x="15403" y="7908"/>
                </a:lnTo>
                <a:lnTo>
                  <a:pt x="15354" y="7933"/>
                </a:lnTo>
                <a:lnTo>
                  <a:pt x="15305" y="7957"/>
                </a:lnTo>
                <a:lnTo>
                  <a:pt x="15281" y="8006"/>
                </a:lnTo>
                <a:lnTo>
                  <a:pt x="15257" y="8079"/>
                </a:lnTo>
                <a:lnTo>
                  <a:pt x="15281" y="8127"/>
                </a:lnTo>
                <a:lnTo>
                  <a:pt x="15354" y="8249"/>
                </a:lnTo>
                <a:lnTo>
                  <a:pt x="15451" y="8346"/>
                </a:lnTo>
                <a:lnTo>
                  <a:pt x="15597" y="8468"/>
                </a:lnTo>
                <a:lnTo>
                  <a:pt x="15768" y="8565"/>
                </a:lnTo>
                <a:lnTo>
                  <a:pt x="16084" y="8711"/>
                </a:lnTo>
                <a:lnTo>
                  <a:pt x="15889" y="9003"/>
                </a:lnTo>
                <a:lnTo>
                  <a:pt x="15695" y="8857"/>
                </a:lnTo>
                <a:lnTo>
                  <a:pt x="15524" y="8736"/>
                </a:lnTo>
                <a:lnTo>
                  <a:pt x="15354" y="8638"/>
                </a:lnTo>
                <a:lnTo>
                  <a:pt x="15135" y="8565"/>
                </a:lnTo>
                <a:lnTo>
                  <a:pt x="14940" y="8565"/>
                </a:lnTo>
                <a:lnTo>
                  <a:pt x="14843" y="8590"/>
                </a:lnTo>
                <a:lnTo>
                  <a:pt x="14770" y="8663"/>
                </a:lnTo>
                <a:lnTo>
                  <a:pt x="14746" y="8687"/>
                </a:lnTo>
                <a:lnTo>
                  <a:pt x="14770" y="8711"/>
                </a:lnTo>
                <a:lnTo>
                  <a:pt x="15111" y="8882"/>
                </a:lnTo>
                <a:lnTo>
                  <a:pt x="15257" y="8979"/>
                </a:lnTo>
                <a:lnTo>
                  <a:pt x="15427" y="9076"/>
                </a:lnTo>
                <a:lnTo>
                  <a:pt x="15646" y="9320"/>
                </a:lnTo>
                <a:lnTo>
                  <a:pt x="15378" y="9660"/>
                </a:lnTo>
                <a:lnTo>
                  <a:pt x="15354" y="9685"/>
                </a:lnTo>
                <a:lnTo>
                  <a:pt x="15232" y="9563"/>
                </a:lnTo>
                <a:lnTo>
                  <a:pt x="15111" y="9466"/>
                </a:lnTo>
                <a:lnTo>
                  <a:pt x="14819" y="9271"/>
                </a:lnTo>
                <a:lnTo>
                  <a:pt x="14673" y="9174"/>
                </a:lnTo>
                <a:lnTo>
                  <a:pt x="14502" y="9101"/>
                </a:lnTo>
                <a:lnTo>
                  <a:pt x="14405" y="9076"/>
                </a:lnTo>
                <a:lnTo>
                  <a:pt x="14210" y="9076"/>
                </a:lnTo>
                <a:lnTo>
                  <a:pt x="14137" y="9125"/>
                </a:lnTo>
                <a:lnTo>
                  <a:pt x="14113" y="9149"/>
                </a:lnTo>
                <a:lnTo>
                  <a:pt x="14089" y="9174"/>
                </a:lnTo>
                <a:lnTo>
                  <a:pt x="14113" y="9222"/>
                </a:lnTo>
                <a:lnTo>
                  <a:pt x="14137" y="9247"/>
                </a:lnTo>
                <a:lnTo>
                  <a:pt x="14283" y="9295"/>
                </a:lnTo>
                <a:lnTo>
                  <a:pt x="14454" y="9417"/>
                </a:lnTo>
                <a:lnTo>
                  <a:pt x="14697" y="9636"/>
                </a:lnTo>
                <a:lnTo>
                  <a:pt x="15062" y="9977"/>
                </a:lnTo>
                <a:lnTo>
                  <a:pt x="14892" y="10147"/>
                </a:lnTo>
                <a:lnTo>
                  <a:pt x="14478" y="9977"/>
                </a:lnTo>
                <a:lnTo>
                  <a:pt x="14089" y="9758"/>
                </a:lnTo>
                <a:lnTo>
                  <a:pt x="13894" y="9685"/>
                </a:lnTo>
                <a:lnTo>
                  <a:pt x="13699" y="9612"/>
                </a:lnTo>
                <a:lnTo>
                  <a:pt x="13505" y="9587"/>
                </a:lnTo>
                <a:lnTo>
                  <a:pt x="13310" y="9587"/>
                </a:lnTo>
                <a:lnTo>
                  <a:pt x="13237" y="9636"/>
                </a:lnTo>
                <a:lnTo>
                  <a:pt x="13213" y="9685"/>
                </a:lnTo>
                <a:lnTo>
                  <a:pt x="13237" y="9758"/>
                </a:lnTo>
                <a:lnTo>
                  <a:pt x="13286" y="9806"/>
                </a:lnTo>
                <a:lnTo>
                  <a:pt x="13699" y="10050"/>
                </a:lnTo>
                <a:lnTo>
                  <a:pt x="14137" y="10293"/>
                </a:lnTo>
                <a:lnTo>
                  <a:pt x="14332" y="10390"/>
                </a:lnTo>
                <a:lnTo>
                  <a:pt x="14527" y="10512"/>
                </a:lnTo>
                <a:lnTo>
                  <a:pt x="14186" y="10853"/>
                </a:lnTo>
                <a:lnTo>
                  <a:pt x="13797" y="10658"/>
                </a:lnTo>
                <a:lnTo>
                  <a:pt x="13407" y="10463"/>
                </a:lnTo>
                <a:lnTo>
                  <a:pt x="13237" y="10390"/>
                </a:lnTo>
                <a:lnTo>
                  <a:pt x="13067" y="10317"/>
                </a:lnTo>
                <a:lnTo>
                  <a:pt x="12969" y="10293"/>
                </a:lnTo>
                <a:lnTo>
                  <a:pt x="12872" y="10269"/>
                </a:lnTo>
                <a:lnTo>
                  <a:pt x="12775" y="10293"/>
                </a:lnTo>
                <a:lnTo>
                  <a:pt x="12677" y="10317"/>
                </a:lnTo>
                <a:lnTo>
                  <a:pt x="12677" y="10342"/>
                </a:lnTo>
                <a:lnTo>
                  <a:pt x="12677" y="10366"/>
                </a:lnTo>
                <a:lnTo>
                  <a:pt x="12823" y="10512"/>
                </a:lnTo>
                <a:lnTo>
                  <a:pt x="13018" y="10658"/>
                </a:lnTo>
                <a:lnTo>
                  <a:pt x="13407" y="10877"/>
                </a:lnTo>
                <a:lnTo>
                  <a:pt x="13845" y="11169"/>
                </a:lnTo>
                <a:lnTo>
                  <a:pt x="13480" y="11510"/>
                </a:lnTo>
                <a:lnTo>
                  <a:pt x="13286" y="11412"/>
                </a:lnTo>
                <a:lnTo>
                  <a:pt x="13067" y="11291"/>
                </a:lnTo>
                <a:lnTo>
                  <a:pt x="12629" y="11047"/>
                </a:lnTo>
                <a:lnTo>
                  <a:pt x="12215" y="10780"/>
                </a:lnTo>
                <a:lnTo>
                  <a:pt x="12142" y="10731"/>
                </a:lnTo>
                <a:lnTo>
                  <a:pt x="12093" y="10731"/>
                </a:lnTo>
                <a:lnTo>
                  <a:pt x="12045" y="10755"/>
                </a:lnTo>
                <a:lnTo>
                  <a:pt x="11996" y="10804"/>
                </a:lnTo>
                <a:lnTo>
                  <a:pt x="11947" y="10853"/>
                </a:lnTo>
                <a:lnTo>
                  <a:pt x="11947" y="10901"/>
                </a:lnTo>
                <a:lnTo>
                  <a:pt x="11947" y="10950"/>
                </a:lnTo>
                <a:lnTo>
                  <a:pt x="11972" y="11023"/>
                </a:lnTo>
                <a:lnTo>
                  <a:pt x="12020" y="11120"/>
                </a:lnTo>
                <a:lnTo>
                  <a:pt x="12093" y="11193"/>
                </a:lnTo>
                <a:lnTo>
                  <a:pt x="12288" y="11364"/>
                </a:lnTo>
                <a:lnTo>
                  <a:pt x="12483" y="11485"/>
                </a:lnTo>
                <a:lnTo>
                  <a:pt x="12677" y="11607"/>
                </a:lnTo>
                <a:lnTo>
                  <a:pt x="13115" y="11875"/>
                </a:lnTo>
                <a:lnTo>
                  <a:pt x="12556" y="12410"/>
                </a:lnTo>
                <a:lnTo>
                  <a:pt x="12580" y="12313"/>
                </a:lnTo>
                <a:lnTo>
                  <a:pt x="12580" y="12240"/>
                </a:lnTo>
                <a:lnTo>
                  <a:pt x="12531" y="12167"/>
                </a:lnTo>
                <a:lnTo>
                  <a:pt x="12483" y="12094"/>
                </a:lnTo>
                <a:lnTo>
                  <a:pt x="12191" y="11972"/>
                </a:lnTo>
                <a:lnTo>
                  <a:pt x="11874" y="11826"/>
                </a:lnTo>
                <a:lnTo>
                  <a:pt x="11753" y="11753"/>
                </a:lnTo>
                <a:lnTo>
                  <a:pt x="11607" y="11656"/>
                </a:lnTo>
                <a:lnTo>
                  <a:pt x="11485" y="11583"/>
                </a:lnTo>
                <a:lnTo>
                  <a:pt x="11363" y="11510"/>
                </a:lnTo>
                <a:lnTo>
                  <a:pt x="11290" y="11485"/>
                </a:lnTo>
                <a:lnTo>
                  <a:pt x="11217" y="11510"/>
                </a:lnTo>
                <a:lnTo>
                  <a:pt x="11193" y="11534"/>
                </a:lnTo>
                <a:lnTo>
                  <a:pt x="11169" y="11607"/>
                </a:lnTo>
                <a:lnTo>
                  <a:pt x="11169" y="11704"/>
                </a:lnTo>
                <a:lnTo>
                  <a:pt x="11193" y="11777"/>
                </a:lnTo>
                <a:lnTo>
                  <a:pt x="11290" y="11948"/>
                </a:lnTo>
                <a:lnTo>
                  <a:pt x="11436" y="12069"/>
                </a:lnTo>
                <a:lnTo>
                  <a:pt x="11582" y="12215"/>
                </a:lnTo>
                <a:lnTo>
                  <a:pt x="11777" y="12313"/>
                </a:lnTo>
                <a:lnTo>
                  <a:pt x="11947" y="12410"/>
                </a:lnTo>
                <a:lnTo>
                  <a:pt x="12288" y="12532"/>
                </a:lnTo>
                <a:lnTo>
                  <a:pt x="12361" y="12556"/>
                </a:lnTo>
                <a:lnTo>
                  <a:pt x="12410" y="12556"/>
                </a:lnTo>
                <a:lnTo>
                  <a:pt x="11826" y="13091"/>
                </a:lnTo>
                <a:lnTo>
                  <a:pt x="11801" y="13018"/>
                </a:lnTo>
                <a:lnTo>
                  <a:pt x="11777" y="12921"/>
                </a:lnTo>
                <a:lnTo>
                  <a:pt x="11655" y="12799"/>
                </a:lnTo>
                <a:lnTo>
                  <a:pt x="11509" y="12678"/>
                </a:lnTo>
                <a:lnTo>
                  <a:pt x="11193" y="12459"/>
                </a:lnTo>
                <a:lnTo>
                  <a:pt x="10439" y="12045"/>
                </a:lnTo>
                <a:lnTo>
                  <a:pt x="10414" y="12021"/>
                </a:lnTo>
                <a:lnTo>
                  <a:pt x="10366" y="12045"/>
                </a:lnTo>
                <a:lnTo>
                  <a:pt x="10341" y="12094"/>
                </a:lnTo>
                <a:lnTo>
                  <a:pt x="10366" y="12118"/>
                </a:lnTo>
                <a:lnTo>
                  <a:pt x="10463" y="12288"/>
                </a:lnTo>
                <a:lnTo>
                  <a:pt x="10585" y="12434"/>
                </a:lnTo>
                <a:lnTo>
                  <a:pt x="10706" y="12580"/>
                </a:lnTo>
                <a:lnTo>
                  <a:pt x="10877" y="12702"/>
                </a:lnTo>
                <a:lnTo>
                  <a:pt x="11193" y="12945"/>
                </a:lnTo>
                <a:lnTo>
                  <a:pt x="11363" y="13067"/>
                </a:lnTo>
                <a:lnTo>
                  <a:pt x="11509" y="13189"/>
                </a:lnTo>
                <a:lnTo>
                  <a:pt x="11582" y="13237"/>
                </a:lnTo>
                <a:lnTo>
                  <a:pt x="11631" y="13262"/>
                </a:lnTo>
                <a:lnTo>
                  <a:pt x="11266" y="13602"/>
                </a:lnTo>
                <a:lnTo>
                  <a:pt x="11217" y="13651"/>
                </a:lnTo>
                <a:lnTo>
                  <a:pt x="11169" y="13554"/>
                </a:lnTo>
                <a:lnTo>
                  <a:pt x="11096" y="13505"/>
                </a:lnTo>
                <a:lnTo>
                  <a:pt x="11023" y="13481"/>
                </a:lnTo>
                <a:lnTo>
                  <a:pt x="10877" y="13408"/>
                </a:lnTo>
                <a:lnTo>
                  <a:pt x="10682" y="13286"/>
                </a:lnTo>
                <a:lnTo>
                  <a:pt x="10487" y="13164"/>
                </a:lnTo>
                <a:lnTo>
                  <a:pt x="10366" y="13018"/>
                </a:lnTo>
                <a:lnTo>
                  <a:pt x="10244" y="12872"/>
                </a:lnTo>
                <a:lnTo>
                  <a:pt x="10025" y="12556"/>
                </a:lnTo>
                <a:lnTo>
                  <a:pt x="9976" y="12507"/>
                </a:lnTo>
                <a:lnTo>
                  <a:pt x="9952" y="12532"/>
                </a:lnTo>
                <a:lnTo>
                  <a:pt x="9928" y="12556"/>
                </a:lnTo>
                <a:lnTo>
                  <a:pt x="9879" y="12653"/>
                </a:lnTo>
                <a:lnTo>
                  <a:pt x="9855" y="12775"/>
                </a:lnTo>
                <a:lnTo>
                  <a:pt x="9855" y="12897"/>
                </a:lnTo>
                <a:lnTo>
                  <a:pt x="9903" y="12994"/>
                </a:lnTo>
                <a:lnTo>
                  <a:pt x="9952" y="13116"/>
                </a:lnTo>
                <a:lnTo>
                  <a:pt x="10025" y="13213"/>
                </a:lnTo>
                <a:lnTo>
                  <a:pt x="10171" y="13408"/>
                </a:lnTo>
                <a:lnTo>
                  <a:pt x="10317" y="13554"/>
                </a:lnTo>
                <a:lnTo>
                  <a:pt x="10512" y="13700"/>
                </a:lnTo>
                <a:lnTo>
                  <a:pt x="10731" y="13821"/>
                </a:lnTo>
                <a:lnTo>
                  <a:pt x="10852" y="13846"/>
                </a:lnTo>
                <a:lnTo>
                  <a:pt x="10950" y="13870"/>
                </a:lnTo>
                <a:lnTo>
                  <a:pt x="10512" y="14259"/>
                </a:lnTo>
                <a:lnTo>
                  <a:pt x="10414" y="14138"/>
                </a:lnTo>
                <a:lnTo>
                  <a:pt x="10293" y="14040"/>
                </a:lnTo>
                <a:lnTo>
                  <a:pt x="10025" y="13846"/>
                </a:lnTo>
                <a:lnTo>
                  <a:pt x="9855" y="13748"/>
                </a:lnTo>
                <a:lnTo>
                  <a:pt x="9684" y="13651"/>
                </a:lnTo>
                <a:lnTo>
                  <a:pt x="9514" y="13529"/>
                </a:lnTo>
                <a:lnTo>
                  <a:pt x="9465" y="13481"/>
                </a:lnTo>
                <a:lnTo>
                  <a:pt x="9417" y="13408"/>
                </a:lnTo>
                <a:lnTo>
                  <a:pt x="9392" y="13383"/>
                </a:lnTo>
                <a:lnTo>
                  <a:pt x="9368" y="13408"/>
                </a:lnTo>
                <a:lnTo>
                  <a:pt x="9417" y="13578"/>
                </a:lnTo>
                <a:lnTo>
                  <a:pt x="9465" y="13748"/>
                </a:lnTo>
                <a:lnTo>
                  <a:pt x="9563" y="13894"/>
                </a:lnTo>
                <a:lnTo>
                  <a:pt x="9660" y="14016"/>
                </a:lnTo>
                <a:lnTo>
                  <a:pt x="9806" y="14162"/>
                </a:lnTo>
                <a:lnTo>
                  <a:pt x="9952" y="14284"/>
                </a:lnTo>
                <a:lnTo>
                  <a:pt x="10098" y="14405"/>
                </a:lnTo>
                <a:lnTo>
                  <a:pt x="10244" y="14527"/>
                </a:lnTo>
                <a:lnTo>
                  <a:pt x="9976" y="14746"/>
                </a:lnTo>
                <a:lnTo>
                  <a:pt x="9806" y="14673"/>
                </a:lnTo>
                <a:lnTo>
                  <a:pt x="9636" y="14624"/>
                </a:lnTo>
                <a:lnTo>
                  <a:pt x="9344" y="14527"/>
                </a:lnTo>
                <a:lnTo>
                  <a:pt x="9052" y="14381"/>
                </a:lnTo>
                <a:lnTo>
                  <a:pt x="8882" y="14259"/>
                </a:lnTo>
                <a:lnTo>
                  <a:pt x="8687" y="14138"/>
                </a:lnTo>
                <a:lnTo>
                  <a:pt x="8468" y="14016"/>
                </a:lnTo>
                <a:lnTo>
                  <a:pt x="8371" y="13967"/>
                </a:lnTo>
                <a:lnTo>
                  <a:pt x="8273" y="13967"/>
                </a:lnTo>
                <a:lnTo>
                  <a:pt x="8225" y="13992"/>
                </a:lnTo>
                <a:lnTo>
                  <a:pt x="8200" y="14040"/>
                </a:lnTo>
                <a:lnTo>
                  <a:pt x="8225" y="14162"/>
                </a:lnTo>
                <a:lnTo>
                  <a:pt x="8273" y="14259"/>
                </a:lnTo>
                <a:lnTo>
                  <a:pt x="8346" y="14357"/>
                </a:lnTo>
                <a:lnTo>
                  <a:pt x="8444" y="14454"/>
                </a:lnTo>
                <a:lnTo>
                  <a:pt x="8663" y="14600"/>
                </a:lnTo>
                <a:lnTo>
                  <a:pt x="8857" y="14746"/>
                </a:lnTo>
                <a:lnTo>
                  <a:pt x="9198" y="14941"/>
                </a:lnTo>
                <a:lnTo>
                  <a:pt x="9392" y="15014"/>
                </a:lnTo>
                <a:lnTo>
                  <a:pt x="9611" y="15087"/>
                </a:lnTo>
                <a:lnTo>
                  <a:pt x="9198" y="15476"/>
                </a:lnTo>
                <a:lnTo>
                  <a:pt x="8346" y="14941"/>
                </a:lnTo>
                <a:lnTo>
                  <a:pt x="8176" y="14819"/>
                </a:lnTo>
                <a:lnTo>
                  <a:pt x="7981" y="14697"/>
                </a:lnTo>
                <a:lnTo>
                  <a:pt x="7787" y="14624"/>
                </a:lnTo>
                <a:lnTo>
                  <a:pt x="7689" y="14600"/>
                </a:lnTo>
                <a:lnTo>
                  <a:pt x="7592" y="14600"/>
                </a:lnTo>
                <a:lnTo>
                  <a:pt x="7568" y="14624"/>
                </a:lnTo>
                <a:lnTo>
                  <a:pt x="7568" y="14722"/>
                </a:lnTo>
                <a:lnTo>
                  <a:pt x="7616" y="14819"/>
                </a:lnTo>
                <a:lnTo>
                  <a:pt x="7665" y="14892"/>
                </a:lnTo>
                <a:lnTo>
                  <a:pt x="7738" y="14965"/>
                </a:lnTo>
                <a:lnTo>
                  <a:pt x="7908" y="15111"/>
                </a:lnTo>
                <a:lnTo>
                  <a:pt x="8054" y="15233"/>
                </a:lnTo>
                <a:lnTo>
                  <a:pt x="8444" y="15525"/>
                </a:lnTo>
                <a:lnTo>
                  <a:pt x="8857" y="15768"/>
                </a:lnTo>
                <a:lnTo>
                  <a:pt x="8492" y="16133"/>
                </a:lnTo>
                <a:lnTo>
                  <a:pt x="8371" y="16035"/>
                </a:lnTo>
                <a:lnTo>
                  <a:pt x="8273" y="15938"/>
                </a:lnTo>
                <a:lnTo>
                  <a:pt x="8030" y="15768"/>
                </a:lnTo>
                <a:lnTo>
                  <a:pt x="7543" y="15476"/>
                </a:lnTo>
                <a:lnTo>
                  <a:pt x="7324" y="15330"/>
                </a:lnTo>
                <a:lnTo>
                  <a:pt x="7105" y="15160"/>
                </a:lnTo>
                <a:lnTo>
                  <a:pt x="7057" y="15135"/>
                </a:lnTo>
                <a:lnTo>
                  <a:pt x="7032" y="15160"/>
                </a:lnTo>
                <a:lnTo>
                  <a:pt x="6984" y="15184"/>
                </a:lnTo>
                <a:lnTo>
                  <a:pt x="6984" y="15233"/>
                </a:lnTo>
                <a:lnTo>
                  <a:pt x="7032" y="15330"/>
                </a:lnTo>
                <a:lnTo>
                  <a:pt x="7081" y="15452"/>
                </a:lnTo>
                <a:lnTo>
                  <a:pt x="7203" y="15622"/>
                </a:lnTo>
                <a:lnTo>
                  <a:pt x="7373" y="15792"/>
                </a:lnTo>
                <a:lnTo>
                  <a:pt x="7568" y="15938"/>
                </a:lnTo>
                <a:lnTo>
                  <a:pt x="7762" y="16084"/>
                </a:lnTo>
                <a:lnTo>
                  <a:pt x="7981" y="16230"/>
                </a:lnTo>
                <a:lnTo>
                  <a:pt x="8079" y="16327"/>
                </a:lnTo>
                <a:lnTo>
                  <a:pt x="8176" y="16449"/>
                </a:lnTo>
                <a:lnTo>
                  <a:pt x="7835" y="16765"/>
                </a:lnTo>
                <a:lnTo>
                  <a:pt x="7689" y="16936"/>
                </a:lnTo>
                <a:lnTo>
                  <a:pt x="7543" y="17106"/>
                </a:lnTo>
                <a:lnTo>
                  <a:pt x="7470" y="16936"/>
                </a:lnTo>
                <a:lnTo>
                  <a:pt x="7349" y="16765"/>
                </a:lnTo>
                <a:lnTo>
                  <a:pt x="7227" y="16619"/>
                </a:lnTo>
                <a:lnTo>
                  <a:pt x="7081" y="16473"/>
                </a:lnTo>
                <a:lnTo>
                  <a:pt x="6765" y="16206"/>
                </a:lnTo>
                <a:lnTo>
                  <a:pt x="6521" y="15962"/>
                </a:lnTo>
                <a:lnTo>
                  <a:pt x="5451" y="14965"/>
                </a:lnTo>
                <a:lnTo>
                  <a:pt x="4429" y="13919"/>
                </a:lnTo>
                <a:lnTo>
                  <a:pt x="3893" y="13408"/>
                </a:lnTo>
                <a:lnTo>
                  <a:pt x="3358" y="12897"/>
                </a:lnTo>
                <a:lnTo>
                  <a:pt x="2214" y="11972"/>
                </a:lnTo>
                <a:lnTo>
                  <a:pt x="1922" y="11729"/>
                </a:lnTo>
                <a:lnTo>
                  <a:pt x="1679" y="11461"/>
                </a:lnTo>
                <a:lnTo>
                  <a:pt x="1168" y="10950"/>
                </a:lnTo>
                <a:lnTo>
                  <a:pt x="828" y="10634"/>
                </a:lnTo>
                <a:lnTo>
                  <a:pt x="657" y="10488"/>
                </a:lnTo>
                <a:lnTo>
                  <a:pt x="463" y="10366"/>
                </a:lnTo>
                <a:lnTo>
                  <a:pt x="609" y="10220"/>
                </a:lnTo>
                <a:lnTo>
                  <a:pt x="779" y="10074"/>
                </a:lnTo>
                <a:lnTo>
                  <a:pt x="1046" y="9782"/>
                </a:lnTo>
                <a:lnTo>
                  <a:pt x="2774" y="8030"/>
                </a:lnTo>
                <a:lnTo>
                  <a:pt x="3772" y="7057"/>
                </a:lnTo>
                <a:lnTo>
                  <a:pt x="4769" y="6132"/>
                </a:lnTo>
                <a:lnTo>
                  <a:pt x="5767" y="5183"/>
                </a:lnTo>
                <a:lnTo>
                  <a:pt x="6254" y="4697"/>
                </a:lnTo>
                <a:lnTo>
                  <a:pt x="6740" y="4210"/>
                </a:lnTo>
                <a:lnTo>
                  <a:pt x="7349" y="3504"/>
                </a:lnTo>
                <a:lnTo>
                  <a:pt x="7933" y="2799"/>
                </a:lnTo>
                <a:lnTo>
                  <a:pt x="8541" y="2093"/>
                </a:lnTo>
                <a:lnTo>
                  <a:pt x="8857" y="1752"/>
                </a:lnTo>
                <a:lnTo>
                  <a:pt x="9173" y="1436"/>
                </a:lnTo>
                <a:lnTo>
                  <a:pt x="9368" y="1290"/>
                </a:lnTo>
                <a:lnTo>
                  <a:pt x="9563" y="1144"/>
                </a:lnTo>
                <a:lnTo>
                  <a:pt x="9757" y="1022"/>
                </a:lnTo>
                <a:lnTo>
                  <a:pt x="9976" y="925"/>
                </a:lnTo>
                <a:lnTo>
                  <a:pt x="10195" y="828"/>
                </a:lnTo>
                <a:lnTo>
                  <a:pt x="10414" y="755"/>
                </a:lnTo>
                <a:lnTo>
                  <a:pt x="10877" y="657"/>
                </a:lnTo>
                <a:lnTo>
                  <a:pt x="11339" y="584"/>
                </a:lnTo>
                <a:lnTo>
                  <a:pt x="11801" y="560"/>
                </a:lnTo>
                <a:close/>
                <a:moveTo>
                  <a:pt x="11534" y="0"/>
                </a:moveTo>
                <a:lnTo>
                  <a:pt x="11096" y="49"/>
                </a:lnTo>
                <a:lnTo>
                  <a:pt x="10658" y="122"/>
                </a:lnTo>
                <a:lnTo>
                  <a:pt x="10220" y="219"/>
                </a:lnTo>
                <a:lnTo>
                  <a:pt x="9830" y="365"/>
                </a:lnTo>
                <a:lnTo>
                  <a:pt x="9441" y="560"/>
                </a:lnTo>
                <a:lnTo>
                  <a:pt x="9100" y="803"/>
                </a:lnTo>
                <a:lnTo>
                  <a:pt x="8784" y="1071"/>
                </a:lnTo>
                <a:lnTo>
                  <a:pt x="8468" y="1363"/>
                </a:lnTo>
                <a:lnTo>
                  <a:pt x="8176" y="1704"/>
                </a:lnTo>
                <a:lnTo>
                  <a:pt x="7908" y="2020"/>
                </a:lnTo>
                <a:lnTo>
                  <a:pt x="7373" y="2677"/>
                </a:lnTo>
                <a:lnTo>
                  <a:pt x="6886" y="3261"/>
                </a:lnTo>
                <a:lnTo>
                  <a:pt x="6375" y="3821"/>
                </a:lnTo>
                <a:lnTo>
                  <a:pt x="5864" y="4356"/>
                </a:lnTo>
                <a:lnTo>
                  <a:pt x="5305" y="4891"/>
                </a:lnTo>
                <a:lnTo>
                  <a:pt x="4234" y="5913"/>
                </a:lnTo>
                <a:lnTo>
                  <a:pt x="3674" y="6449"/>
                </a:lnTo>
                <a:lnTo>
                  <a:pt x="3139" y="6984"/>
                </a:lnTo>
                <a:lnTo>
                  <a:pt x="2166" y="8006"/>
                </a:lnTo>
                <a:lnTo>
                  <a:pt x="1192" y="9028"/>
                </a:lnTo>
                <a:lnTo>
                  <a:pt x="414" y="9855"/>
                </a:lnTo>
                <a:lnTo>
                  <a:pt x="219" y="10098"/>
                </a:lnTo>
                <a:lnTo>
                  <a:pt x="73" y="10269"/>
                </a:lnTo>
                <a:lnTo>
                  <a:pt x="49" y="10293"/>
                </a:lnTo>
                <a:lnTo>
                  <a:pt x="25" y="10342"/>
                </a:lnTo>
                <a:lnTo>
                  <a:pt x="25" y="10415"/>
                </a:lnTo>
                <a:lnTo>
                  <a:pt x="0" y="10439"/>
                </a:lnTo>
                <a:lnTo>
                  <a:pt x="25" y="10439"/>
                </a:lnTo>
                <a:lnTo>
                  <a:pt x="0" y="10488"/>
                </a:lnTo>
                <a:lnTo>
                  <a:pt x="0" y="10536"/>
                </a:lnTo>
                <a:lnTo>
                  <a:pt x="49" y="10561"/>
                </a:lnTo>
                <a:lnTo>
                  <a:pt x="73" y="10585"/>
                </a:lnTo>
                <a:lnTo>
                  <a:pt x="244" y="10780"/>
                </a:lnTo>
                <a:lnTo>
                  <a:pt x="414" y="10950"/>
                </a:lnTo>
                <a:lnTo>
                  <a:pt x="633" y="11145"/>
                </a:lnTo>
                <a:lnTo>
                  <a:pt x="803" y="11315"/>
                </a:lnTo>
                <a:lnTo>
                  <a:pt x="1241" y="11777"/>
                </a:lnTo>
                <a:lnTo>
                  <a:pt x="1484" y="12021"/>
                </a:lnTo>
                <a:lnTo>
                  <a:pt x="1703" y="12240"/>
                </a:lnTo>
                <a:lnTo>
                  <a:pt x="2239" y="12678"/>
                </a:lnTo>
                <a:lnTo>
                  <a:pt x="2774" y="13091"/>
                </a:lnTo>
                <a:lnTo>
                  <a:pt x="3309" y="13554"/>
                </a:lnTo>
                <a:lnTo>
                  <a:pt x="3553" y="13773"/>
                </a:lnTo>
                <a:lnTo>
                  <a:pt x="3796" y="14040"/>
                </a:lnTo>
                <a:lnTo>
                  <a:pt x="4307" y="14576"/>
                </a:lnTo>
                <a:lnTo>
                  <a:pt x="4818" y="15087"/>
                </a:lnTo>
                <a:lnTo>
                  <a:pt x="5864" y="16108"/>
                </a:lnTo>
                <a:lnTo>
                  <a:pt x="6570" y="16741"/>
                </a:lnTo>
                <a:lnTo>
                  <a:pt x="6716" y="16911"/>
                </a:lnTo>
                <a:lnTo>
                  <a:pt x="6886" y="17082"/>
                </a:lnTo>
                <a:lnTo>
                  <a:pt x="7008" y="17276"/>
                </a:lnTo>
                <a:lnTo>
                  <a:pt x="7130" y="17471"/>
                </a:lnTo>
                <a:lnTo>
                  <a:pt x="7203" y="17568"/>
                </a:lnTo>
                <a:lnTo>
                  <a:pt x="7276" y="17593"/>
                </a:lnTo>
                <a:lnTo>
                  <a:pt x="7373" y="17593"/>
                </a:lnTo>
                <a:lnTo>
                  <a:pt x="7470" y="17568"/>
                </a:lnTo>
                <a:lnTo>
                  <a:pt x="7519" y="17568"/>
                </a:lnTo>
                <a:lnTo>
                  <a:pt x="7787" y="17447"/>
                </a:lnTo>
                <a:lnTo>
                  <a:pt x="8006" y="17276"/>
                </a:lnTo>
                <a:lnTo>
                  <a:pt x="8200" y="17106"/>
                </a:lnTo>
                <a:lnTo>
                  <a:pt x="8419" y="16911"/>
                </a:lnTo>
                <a:lnTo>
                  <a:pt x="9441" y="15962"/>
                </a:lnTo>
                <a:lnTo>
                  <a:pt x="10487" y="15038"/>
                </a:lnTo>
                <a:lnTo>
                  <a:pt x="11534" y="14113"/>
                </a:lnTo>
                <a:lnTo>
                  <a:pt x="12556" y="13189"/>
                </a:lnTo>
                <a:lnTo>
                  <a:pt x="13578" y="12264"/>
                </a:lnTo>
                <a:lnTo>
                  <a:pt x="14575" y="11315"/>
                </a:lnTo>
                <a:lnTo>
                  <a:pt x="15038" y="10828"/>
                </a:lnTo>
                <a:lnTo>
                  <a:pt x="15524" y="10317"/>
                </a:lnTo>
                <a:lnTo>
                  <a:pt x="15573" y="10293"/>
                </a:lnTo>
                <a:lnTo>
                  <a:pt x="15622" y="10244"/>
                </a:lnTo>
                <a:lnTo>
                  <a:pt x="16157" y="9539"/>
                </a:lnTo>
                <a:lnTo>
                  <a:pt x="16425" y="9174"/>
                </a:lnTo>
                <a:lnTo>
                  <a:pt x="16644" y="8809"/>
                </a:lnTo>
                <a:lnTo>
                  <a:pt x="16838" y="8444"/>
                </a:lnTo>
                <a:lnTo>
                  <a:pt x="17008" y="8030"/>
                </a:lnTo>
                <a:lnTo>
                  <a:pt x="17154" y="7616"/>
                </a:lnTo>
                <a:lnTo>
                  <a:pt x="17252" y="7179"/>
                </a:lnTo>
                <a:lnTo>
                  <a:pt x="17325" y="6692"/>
                </a:lnTo>
                <a:lnTo>
                  <a:pt x="17373" y="6181"/>
                </a:lnTo>
                <a:lnTo>
                  <a:pt x="17373" y="5670"/>
                </a:lnTo>
                <a:lnTo>
                  <a:pt x="17373" y="5159"/>
                </a:lnTo>
                <a:lnTo>
                  <a:pt x="17349" y="4137"/>
                </a:lnTo>
                <a:lnTo>
                  <a:pt x="17325" y="3626"/>
                </a:lnTo>
                <a:lnTo>
                  <a:pt x="17349" y="3115"/>
                </a:lnTo>
                <a:lnTo>
                  <a:pt x="17373" y="2726"/>
                </a:lnTo>
                <a:lnTo>
                  <a:pt x="17349" y="2336"/>
                </a:lnTo>
                <a:lnTo>
                  <a:pt x="17300" y="1947"/>
                </a:lnTo>
                <a:lnTo>
                  <a:pt x="17227" y="1582"/>
                </a:lnTo>
                <a:lnTo>
                  <a:pt x="17154" y="1412"/>
                </a:lnTo>
                <a:lnTo>
                  <a:pt x="17081" y="1241"/>
                </a:lnTo>
                <a:lnTo>
                  <a:pt x="16984" y="1095"/>
                </a:lnTo>
                <a:lnTo>
                  <a:pt x="16887" y="925"/>
                </a:lnTo>
                <a:lnTo>
                  <a:pt x="16765" y="803"/>
                </a:lnTo>
                <a:lnTo>
                  <a:pt x="16619" y="657"/>
                </a:lnTo>
                <a:lnTo>
                  <a:pt x="16449" y="560"/>
                </a:lnTo>
                <a:lnTo>
                  <a:pt x="16254" y="438"/>
                </a:lnTo>
                <a:lnTo>
                  <a:pt x="15914" y="317"/>
                </a:lnTo>
                <a:lnTo>
                  <a:pt x="15573" y="219"/>
                </a:lnTo>
                <a:lnTo>
                  <a:pt x="15208" y="146"/>
                </a:lnTo>
                <a:lnTo>
                  <a:pt x="14819" y="122"/>
                </a:lnTo>
                <a:lnTo>
                  <a:pt x="14064" y="98"/>
                </a:lnTo>
                <a:lnTo>
                  <a:pt x="13310" y="73"/>
                </a:lnTo>
                <a:lnTo>
                  <a:pt x="1243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7" name="Google Shape;947;p38"/>
          <p:cNvSpPr/>
          <p:nvPr/>
        </p:nvSpPr>
        <p:spPr>
          <a:xfrm>
            <a:off x="2624667" y="926043"/>
            <a:ext cx="376518" cy="332917"/>
          </a:xfrm>
          <a:custGeom>
            <a:avLst/>
            <a:gdLst/>
            <a:ahLst/>
            <a:cxnLst/>
            <a:rect l="l" t="t" r="r" b="b"/>
            <a:pathLst>
              <a:path w="17228" h="15233" extrusionOk="0">
                <a:moveTo>
                  <a:pt x="3918" y="535"/>
                </a:moveTo>
                <a:lnTo>
                  <a:pt x="4380" y="584"/>
                </a:lnTo>
                <a:lnTo>
                  <a:pt x="4842" y="657"/>
                </a:lnTo>
                <a:lnTo>
                  <a:pt x="5280" y="779"/>
                </a:lnTo>
                <a:lnTo>
                  <a:pt x="5767" y="973"/>
                </a:lnTo>
                <a:lnTo>
                  <a:pt x="6253" y="1192"/>
                </a:lnTo>
                <a:lnTo>
                  <a:pt x="6716" y="1436"/>
                </a:lnTo>
                <a:lnTo>
                  <a:pt x="7154" y="1728"/>
                </a:lnTo>
                <a:lnTo>
                  <a:pt x="7446" y="1898"/>
                </a:lnTo>
                <a:lnTo>
                  <a:pt x="7762" y="2117"/>
                </a:lnTo>
                <a:lnTo>
                  <a:pt x="7908" y="2239"/>
                </a:lnTo>
                <a:lnTo>
                  <a:pt x="8054" y="2385"/>
                </a:lnTo>
                <a:lnTo>
                  <a:pt x="8200" y="2531"/>
                </a:lnTo>
                <a:lnTo>
                  <a:pt x="8297" y="2677"/>
                </a:lnTo>
                <a:lnTo>
                  <a:pt x="8297" y="2774"/>
                </a:lnTo>
                <a:lnTo>
                  <a:pt x="8297" y="2847"/>
                </a:lnTo>
                <a:lnTo>
                  <a:pt x="8346" y="2920"/>
                </a:lnTo>
                <a:lnTo>
                  <a:pt x="8395" y="2993"/>
                </a:lnTo>
                <a:lnTo>
                  <a:pt x="8395" y="3115"/>
                </a:lnTo>
                <a:lnTo>
                  <a:pt x="8419" y="3188"/>
                </a:lnTo>
                <a:lnTo>
                  <a:pt x="8468" y="3212"/>
                </a:lnTo>
                <a:lnTo>
                  <a:pt x="8541" y="3212"/>
                </a:lnTo>
                <a:lnTo>
                  <a:pt x="8589" y="3188"/>
                </a:lnTo>
                <a:lnTo>
                  <a:pt x="8711" y="3066"/>
                </a:lnTo>
                <a:lnTo>
                  <a:pt x="8784" y="2920"/>
                </a:lnTo>
                <a:lnTo>
                  <a:pt x="8833" y="2774"/>
                </a:lnTo>
                <a:lnTo>
                  <a:pt x="8808" y="2628"/>
                </a:lnTo>
                <a:lnTo>
                  <a:pt x="8930" y="2482"/>
                </a:lnTo>
                <a:lnTo>
                  <a:pt x="9076" y="2360"/>
                </a:lnTo>
                <a:lnTo>
                  <a:pt x="9441" y="2093"/>
                </a:lnTo>
                <a:lnTo>
                  <a:pt x="10001" y="1728"/>
                </a:lnTo>
                <a:lnTo>
                  <a:pt x="10439" y="1460"/>
                </a:lnTo>
                <a:lnTo>
                  <a:pt x="10925" y="1192"/>
                </a:lnTo>
                <a:lnTo>
                  <a:pt x="11412" y="949"/>
                </a:lnTo>
                <a:lnTo>
                  <a:pt x="11899" y="754"/>
                </a:lnTo>
                <a:lnTo>
                  <a:pt x="12045" y="681"/>
                </a:lnTo>
                <a:lnTo>
                  <a:pt x="12215" y="657"/>
                </a:lnTo>
                <a:lnTo>
                  <a:pt x="12580" y="608"/>
                </a:lnTo>
                <a:lnTo>
                  <a:pt x="12945" y="633"/>
                </a:lnTo>
                <a:lnTo>
                  <a:pt x="13286" y="633"/>
                </a:lnTo>
                <a:lnTo>
                  <a:pt x="13626" y="657"/>
                </a:lnTo>
                <a:lnTo>
                  <a:pt x="13967" y="730"/>
                </a:lnTo>
                <a:lnTo>
                  <a:pt x="14283" y="803"/>
                </a:lnTo>
                <a:lnTo>
                  <a:pt x="14599" y="925"/>
                </a:lnTo>
                <a:lnTo>
                  <a:pt x="14551" y="998"/>
                </a:lnTo>
                <a:lnTo>
                  <a:pt x="14526" y="1095"/>
                </a:lnTo>
                <a:lnTo>
                  <a:pt x="14551" y="1144"/>
                </a:lnTo>
                <a:lnTo>
                  <a:pt x="14575" y="1192"/>
                </a:lnTo>
                <a:lnTo>
                  <a:pt x="14624" y="1217"/>
                </a:lnTo>
                <a:lnTo>
                  <a:pt x="14672" y="1217"/>
                </a:lnTo>
                <a:lnTo>
                  <a:pt x="14770" y="1168"/>
                </a:lnTo>
                <a:lnTo>
                  <a:pt x="14867" y="1119"/>
                </a:lnTo>
                <a:lnTo>
                  <a:pt x="14964" y="1095"/>
                </a:lnTo>
                <a:lnTo>
                  <a:pt x="15135" y="1192"/>
                </a:lnTo>
                <a:lnTo>
                  <a:pt x="15062" y="1265"/>
                </a:lnTo>
                <a:lnTo>
                  <a:pt x="15013" y="1338"/>
                </a:lnTo>
                <a:lnTo>
                  <a:pt x="15013" y="1436"/>
                </a:lnTo>
                <a:lnTo>
                  <a:pt x="15037" y="1509"/>
                </a:lnTo>
                <a:lnTo>
                  <a:pt x="15110" y="1533"/>
                </a:lnTo>
                <a:lnTo>
                  <a:pt x="15208" y="1533"/>
                </a:lnTo>
                <a:lnTo>
                  <a:pt x="15427" y="1411"/>
                </a:lnTo>
                <a:lnTo>
                  <a:pt x="15573" y="1509"/>
                </a:lnTo>
                <a:lnTo>
                  <a:pt x="15451" y="1679"/>
                </a:lnTo>
                <a:lnTo>
                  <a:pt x="15378" y="1849"/>
                </a:lnTo>
                <a:lnTo>
                  <a:pt x="15378" y="1995"/>
                </a:lnTo>
                <a:lnTo>
                  <a:pt x="15378" y="2044"/>
                </a:lnTo>
                <a:lnTo>
                  <a:pt x="15427" y="2068"/>
                </a:lnTo>
                <a:lnTo>
                  <a:pt x="15524" y="2068"/>
                </a:lnTo>
                <a:lnTo>
                  <a:pt x="15597" y="2020"/>
                </a:lnTo>
                <a:lnTo>
                  <a:pt x="15743" y="1898"/>
                </a:lnTo>
                <a:lnTo>
                  <a:pt x="15840" y="1801"/>
                </a:lnTo>
                <a:lnTo>
                  <a:pt x="15986" y="1971"/>
                </a:lnTo>
                <a:lnTo>
                  <a:pt x="15865" y="2093"/>
                </a:lnTo>
                <a:lnTo>
                  <a:pt x="15767" y="2239"/>
                </a:lnTo>
                <a:lnTo>
                  <a:pt x="15694" y="2385"/>
                </a:lnTo>
                <a:lnTo>
                  <a:pt x="15670" y="2458"/>
                </a:lnTo>
                <a:lnTo>
                  <a:pt x="15670" y="2531"/>
                </a:lnTo>
                <a:lnTo>
                  <a:pt x="15719" y="2506"/>
                </a:lnTo>
                <a:lnTo>
                  <a:pt x="15792" y="2482"/>
                </a:lnTo>
                <a:lnTo>
                  <a:pt x="15889" y="2433"/>
                </a:lnTo>
                <a:lnTo>
                  <a:pt x="15986" y="2360"/>
                </a:lnTo>
                <a:lnTo>
                  <a:pt x="16157" y="2239"/>
                </a:lnTo>
                <a:lnTo>
                  <a:pt x="16327" y="2579"/>
                </a:lnTo>
                <a:lnTo>
                  <a:pt x="16157" y="2701"/>
                </a:lnTo>
                <a:lnTo>
                  <a:pt x="15913" y="2944"/>
                </a:lnTo>
                <a:lnTo>
                  <a:pt x="15792" y="3066"/>
                </a:lnTo>
                <a:lnTo>
                  <a:pt x="15694" y="3212"/>
                </a:lnTo>
                <a:lnTo>
                  <a:pt x="15694" y="3261"/>
                </a:lnTo>
                <a:lnTo>
                  <a:pt x="15694" y="3309"/>
                </a:lnTo>
                <a:lnTo>
                  <a:pt x="15743" y="3334"/>
                </a:lnTo>
                <a:lnTo>
                  <a:pt x="15792" y="3334"/>
                </a:lnTo>
                <a:lnTo>
                  <a:pt x="15938" y="3285"/>
                </a:lnTo>
                <a:lnTo>
                  <a:pt x="16059" y="3212"/>
                </a:lnTo>
                <a:lnTo>
                  <a:pt x="16327" y="3017"/>
                </a:lnTo>
                <a:lnTo>
                  <a:pt x="16449" y="2944"/>
                </a:lnTo>
                <a:lnTo>
                  <a:pt x="16570" y="3431"/>
                </a:lnTo>
                <a:lnTo>
                  <a:pt x="16497" y="3480"/>
                </a:lnTo>
                <a:lnTo>
                  <a:pt x="16400" y="3553"/>
                </a:lnTo>
                <a:lnTo>
                  <a:pt x="16303" y="3650"/>
                </a:lnTo>
                <a:lnTo>
                  <a:pt x="16181" y="3747"/>
                </a:lnTo>
                <a:lnTo>
                  <a:pt x="15962" y="3893"/>
                </a:lnTo>
                <a:lnTo>
                  <a:pt x="15889" y="3991"/>
                </a:lnTo>
                <a:lnTo>
                  <a:pt x="15816" y="4112"/>
                </a:lnTo>
                <a:lnTo>
                  <a:pt x="15792" y="4137"/>
                </a:lnTo>
                <a:lnTo>
                  <a:pt x="15816" y="4185"/>
                </a:lnTo>
                <a:lnTo>
                  <a:pt x="15865" y="4210"/>
                </a:lnTo>
                <a:lnTo>
                  <a:pt x="15889" y="4185"/>
                </a:lnTo>
                <a:lnTo>
                  <a:pt x="16254" y="4064"/>
                </a:lnTo>
                <a:lnTo>
                  <a:pt x="16449" y="3966"/>
                </a:lnTo>
                <a:lnTo>
                  <a:pt x="16643" y="3869"/>
                </a:lnTo>
                <a:lnTo>
                  <a:pt x="16643" y="4039"/>
                </a:lnTo>
                <a:lnTo>
                  <a:pt x="16668" y="4185"/>
                </a:lnTo>
                <a:lnTo>
                  <a:pt x="16546" y="4234"/>
                </a:lnTo>
                <a:lnTo>
                  <a:pt x="16424" y="4283"/>
                </a:lnTo>
                <a:lnTo>
                  <a:pt x="16205" y="4404"/>
                </a:lnTo>
                <a:lnTo>
                  <a:pt x="15962" y="4575"/>
                </a:lnTo>
                <a:lnTo>
                  <a:pt x="15840" y="4672"/>
                </a:lnTo>
                <a:lnTo>
                  <a:pt x="15719" y="4769"/>
                </a:lnTo>
                <a:lnTo>
                  <a:pt x="15719" y="4842"/>
                </a:lnTo>
                <a:lnTo>
                  <a:pt x="15743" y="4867"/>
                </a:lnTo>
                <a:lnTo>
                  <a:pt x="15767" y="4867"/>
                </a:lnTo>
                <a:lnTo>
                  <a:pt x="16059" y="4818"/>
                </a:lnTo>
                <a:lnTo>
                  <a:pt x="16351" y="4721"/>
                </a:lnTo>
                <a:lnTo>
                  <a:pt x="16692" y="4623"/>
                </a:lnTo>
                <a:lnTo>
                  <a:pt x="16668" y="4940"/>
                </a:lnTo>
                <a:lnTo>
                  <a:pt x="16668" y="5256"/>
                </a:lnTo>
                <a:lnTo>
                  <a:pt x="16449" y="5280"/>
                </a:lnTo>
                <a:lnTo>
                  <a:pt x="16230" y="5329"/>
                </a:lnTo>
                <a:lnTo>
                  <a:pt x="16059" y="5378"/>
                </a:lnTo>
                <a:lnTo>
                  <a:pt x="15889" y="5426"/>
                </a:lnTo>
                <a:lnTo>
                  <a:pt x="15548" y="5572"/>
                </a:lnTo>
                <a:lnTo>
                  <a:pt x="15548" y="5597"/>
                </a:lnTo>
                <a:lnTo>
                  <a:pt x="15573" y="5621"/>
                </a:lnTo>
                <a:lnTo>
                  <a:pt x="15816" y="5645"/>
                </a:lnTo>
                <a:lnTo>
                  <a:pt x="16084" y="5670"/>
                </a:lnTo>
                <a:lnTo>
                  <a:pt x="16351" y="5694"/>
                </a:lnTo>
                <a:lnTo>
                  <a:pt x="16619" y="5694"/>
                </a:lnTo>
                <a:lnTo>
                  <a:pt x="16546" y="6010"/>
                </a:lnTo>
                <a:lnTo>
                  <a:pt x="16473" y="6327"/>
                </a:lnTo>
                <a:lnTo>
                  <a:pt x="16351" y="6278"/>
                </a:lnTo>
                <a:lnTo>
                  <a:pt x="16205" y="6229"/>
                </a:lnTo>
                <a:lnTo>
                  <a:pt x="15938" y="6181"/>
                </a:lnTo>
                <a:lnTo>
                  <a:pt x="15670" y="6156"/>
                </a:lnTo>
                <a:lnTo>
                  <a:pt x="15402" y="6156"/>
                </a:lnTo>
                <a:lnTo>
                  <a:pt x="15354" y="6205"/>
                </a:lnTo>
                <a:lnTo>
                  <a:pt x="15354" y="6254"/>
                </a:lnTo>
                <a:lnTo>
                  <a:pt x="15378" y="6327"/>
                </a:lnTo>
                <a:lnTo>
                  <a:pt x="15427" y="6375"/>
                </a:lnTo>
                <a:lnTo>
                  <a:pt x="15500" y="6424"/>
                </a:lnTo>
                <a:lnTo>
                  <a:pt x="15573" y="6472"/>
                </a:lnTo>
                <a:lnTo>
                  <a:pt x="15743" y="6521"/>
                </a:lnTo>
                <a:lnTo>
                  <a:pt x="15889" y="6545"/>
                </a:lnTo>
                <a:lnTo>
                  <a:pt x="16108" y="6618"/>
                </a:lnTo>
                <a:lnTo>
                  <a:pt x="16351" y="6691"/>
                </a:lnTo>
                <a:lnTo>
                  <a:pt x="16376" y="6716"/>
                </a:lnTo>
                <a:lnTo>
                  <a:pt x="16254" y="7032"/>
                </a:lnTo>
                <a:lnTo>
                  <a:pt x="16084" y="7008"/>
                </a:lnTo>
                <a:lnTo>
                  <a:pt x="15889" y="6959"/>
                </a:lnTo>
                <a:lnTo>
                  <a:pt x="15524" y="6862"/>
                </a:lnTo>
                <a:lnTo>
                  <a:pt x="15329" y="6837"/>
                </a:lnTo>
                <a:lnTo>
                  <a:pt x="15159" y="6837"/>
                </a:lnTo>
                <a:lnTo>
                  <a:pt x="14964" y="6862"/>
                </a:lnTo>
                <a:lnTo>
                  <a:pt x="14794" y="6935"/>
                </a:lnTo>
                <a:lnTo>
                  <a:pt x="14770" y="6983"/>
                </a:lnTo>
                <a:lnTo>
                  <a:pt x="14770" y="7008"/>
                </a:lnTo>
                <a:lnTo>
                  <a:pt x="14770" y="7056"/>
                </a:lnTo>
                <a:lnTo>
                  <a:pt x="14818" y="7081"/>
                </a:lnTo>
                <a:lnTo>
                  <a:pt x="15135" y="7178"/>
                </a:lnTo>
                <a:lnTo>
                  <a:pt x="15451" y="7300"/>
                </a:lnTo>
                <a:lnTo>
                  <a:pt x="15767" y="7397"/>
                </a:lnTo>
                <a:lnTo>
                  <a:pt x="16084" y="7470"/>
                </a:lnTo>
                <a:lnTo>
                  <a:pt x="15889" y="7884"/>
                </a:lnTo>
                <a:lnTo>
                  <a:pt x="15719" y="7786"/>
                </a:lnTo>
                <a:lnTo>
                  <a:pt x="15524" y="7738"/>
                </a:lnTo>
                <a:lnTo>
                  <a:pt x="15183" y="7665"/>
                </a:lnTo>
                <a:lnTo>
                  <a:pt x="14940" y="7616"/>
                </a:lnTo>
                <a:lnTo>
                  <a:pt x="14721" y="7567"/>
                </a:lnTo>
                <a:lnTo>
                  <a:pt x="14502" y="7543"/>
                </a:lnTo>
                <a:lnTo>
                  <a:pt x="14259" y="7567"/>
                </a:lnTo>
                <a:lnTo>
                  <a:pt x="14210" y="7592"/>
                </a:lnTo>
                <a:lnTo>
                  <a:pt x="14186" y="7640"/>
                </a:lnTo>
                <a:lnTo>
                  <a:pt x="14186" y="7689"/>
                </a:lnTo>
                <a:lnTo>
                  <a:pt x="14234" y="7713"/>
                </a:lnTo>
                <a:lnTo>
                  <a:pt x="14721" y="7884"/>
                </a:lnTo>
                <a:lnTo>
                  <a:pt x="15183" y="8078"/>
                </a:lnTo>
                <a:lnTo>
                  <a:pt x="15427" y="8151"/>
                </a:lnTo>
                <a:lnTo>
                  <a:pt x="15573" y="8176"/>
                </a:lnTo>
                <a:lnTo>
                  <a:pt x="15694" y="8200"/>
                </a:lnTo>
                <a:lnTo>
                  <a:pt x="15427" y="8638"/>
                </a:lnTo>
                <a:lnTo>
                  <a:pt x="15378" y="8614"/>
                </a:lnTo>
                <a:lnTo>
                  <a:pt x="14818" y="8565"/>
                </a:lnTo>
                <a:lnTo>
                  <a:pt x="14551" y="8516"/>
                </a:lnTo>
                <a:lnTo>
                  <a:pt x="14283" y="8468"/>
                </a:lnTo>
                <a:lnTo>
                  <a:pt x="13821" y="8370"/>
                </a:lnTo>
                <a:lnTo>
                  <a:pt x="13578" y="8322"/>
                </a:lnTo>
                <a:lnTo>
                  <a:pt x="13334" y="8322"/>
                </a:lnTo>
                <a:lnTo>
                  <a:pt x="13310" y="8346"/>
                </a:lnTo>
                <a:lnTo>
                  <a:pt x="13286" y="8370"/>
                </a:lnTo>
                <a:lnTo>
                  <a:pt x="13286" y="8395"/>
                </a:lnTo>
                <a:lnTo>
                  <a:pt x="13310" y="8419"/>
                </a:lnTo>
                <a:lnTo>
                  <a:pt x="13553" y="8541"/>
                </a:lnTo>
                <a:lnTo>
                  <a:pt x="13821" y="8638"/>
                </a:lnTo>
                <a:lnTo>
                  <a:pt x="14332" y="8808"/>
                </a:lnTo>
                <a:lnTo>
                  <a:pt x="14551" y="8857"/>
                </a:lnTo>
                <a:lnTo>
                  <a:pt x="14770" y="8906"/>
                </a:lnTo>
                <a:lnTo>
                  <a:pt x="15013" y="8930"/>
                </a:lnTo>
                <a:lnTo>
                  <a:pt x="15232" y="8930"/>
                </a:lnTo>
                <a:lnTo>
                  <a:pt x="14818" y="9465"/>
                </a:lnTo>
                <a:lnTo>
                  <a:pt x="14648" y="9417"/>
                </a:lnTo>
                <a:lnTo>
                  <a:pt x="14453" y="9368"/>
                </a:lnTo>
                <a:lnTo>
                  <a:pt x="14088" y="9319"/>
                </a:lnTo>
                <a:lnTo>
                  <a:pt x="13797" y="9271"/>
                </a:lnTo>
                <a:lnTo>
                  <a:pt x="13480" y="9198"/>
                </a:lnTo>
                <a:lnTo>
                  <a:pt x="13188" y="9100"/>
                </a:lnTo>
                <a:lnTo>
                  <a:pt x="12921" y="8979"/>
                </a:lnTo>
                <a:lnTo>
                  <a:pt x="12872" y="8979"/>
                </a:lnTo>
                <a:lnTo>
                  <a:pt x="12872" y="9027"/>
                </a:lnTo>
                <a:lnTo>
                  <a:pt x="12945" y="9125"/>
                </a:lnTo>
                <a:lnTo>
                  <a:pt x="13018" y="9222"/>
                </a:lnTo>
                <a:lnTo>
                  <a:pt x="13115" y="9319"/>
                </a:lnTo>
                <a:lnTo>
                  <a:pt x="13213" y="9392"/>
                </a:lnTo>
                <a:lnTo>
                  <a:pt x="13432" y="9490"/>
                </a:lnTo>
                <a:lnTo>
                  <a:pt x="13675" y="9587"/>
                </a:lnTo>
                <a:lnTo>
                  <a:pt x="13991" y="9684"/>
                </a:lnTo>
                <a:lnTo>
                  <a:pt x="14332" y="9733"/>
                </a:lnTo>
                <a:lnTo>
                  <a:pt x="14551" y="9806"/>
                </a:lnTo>
                <a:lnTo>
                  <a:pt x="14186" y="10195"/>
                </a:lnTo>
                <a:lnTo>
                  <a:pt x="14137" y="10098"/>
                </a:lnTo>
                <a:lnTo>
                  <a:pt x="14064" y="10049"/>
                </a:lnTo>
                <a:lnTo>
                  <a:pt x="13651" y="9928"/>
                </a:lnTo>
                <a:lnTo>
                  <a:pt x="13213" y="9782"/>
                </a:lnTo>
                <a:lnTo>
                  <a:pt x="12799" y="9660"/>
                </a:lnTo>
                <a:lnTo>
                  <a:pt x="12580" y="9611"/>
                </a:lnTo>
                <a:lnTo>
                  <a:pt x="12337" y="9611"/>
                </a:lnTo>
                <a:lnTo>
                  <a:pt x="12337" y="9636"/>
                </a:lnTo>
                <a:lnTo>
                  <a:pt x="12337" y="9660"/>
                </a:lnTo>
                <a:lnTo>
                  <a:pt x="12702" y="9903"/>
                </a:lnTo>
                <a:lnTo>
                  <a:pt x="13115" y="10122"/>
                </a:lnTo>
                <a:lnTo>
                  <a:pt x="13529" y="10293"/>
                </a:lnTo>
                <a:lnTo>
                  <a:pt x="13967" y="10439"/>
                </a:lnTo>
                <a:lnTo>
                  <a:pt x="13505" y="10877"/>
                </a:lnTo>
                <a:lnTo>
                  <a:pt x="13286" y="10804"/>
                </a:lnTo>
                <a:lnTo>
                  <a:pt x="13042" y="10731"/>
                </a:lnTo>
                <a:lnTo>
                  <a:pt x="12799" y="10658"/>
                </a:lnTo>
                <a:lnTo>
                  <a:pt x="12580" y="10585"/>
                </a:lnTo>
                <a:lnTo>
                  <a:pt x="12045" y="10341"/>
                </a:lnTo>
                <a:lnTo>
                  <a:pt x="11777" y="10244"/>
                </a:lnTo>
                <a:lnTo>
                  <a:pt x="11631" y="10220"/>
                </a:lnTo>
                <a:lnTo>
                  <a:pt x="11485" y="10195"/>
                </a:lnTo>
                <a:lnTo>
                  <a:pt x="11436" y="10220"/>
                </a:lnTo>
                <a:lnTo>
                  <a:pt x="11436" y="10244"/>
                </a:lnTo>
                <a:lnTo>
                  <a:pt x="11412" y="10268"/>
                </a:lnTo>
                <a:lnTo>
                  <a:pt x="11436" y="10317"/>
                </a:lnTo>
                <a:lnTo>
                  <a:pt x="11680" y="10512"/>
                </a:lnTo>
                <a:lnTo>
                  <a:pt x="11972" y="10706"/>
                </a:lnTo>
                <a:lnTo>
                  <a:pt x="12264" y="10852"/>
                </a:lnTo>
                <a:lnTo>
                  <a:pt x="12556" y="10998"/>
                </a:lnTo>
                <a:lnTo>
                  <a:pt x="12848" y="11120"/>
                </a:lnTo>
                <a:lnTo>
                  <a:pt x="12994" y="11169"/>
                </a:lnTo>
                <a:lnTo>
                  <a:pt x="13164" y="11193"/>
                </a:lnTo>
                <a:lnTo>
                  <a:pt x="12799" y="11509"/>
                </a:lnTo>
                <a:lnTo>
                  <a:pt x="12702" y="11461"/>
                </a:lnTo>
                <a:lnTo>
                  <a:pt x="12580" y="11412"/>
                </a:lnTo>
                <a:lnTo>
                  <a:pt x="12337" y="11363"/>
                </a:lnTo>
                <a:lnTo>
                  <a:pt x="12069" y="11315"/>
                </a:lnTo>
                <a:lnTo>
                  <a:pt x="11826" y="11266"/>
                </a:lnTo>
                <a:lnTo>
                  <a:pt x="11315" y="11071"/>
                </a:lnTo>
                <a:lnTo>
                  <a:pt x="11047" y="10998"/>
                </a:lnTo>
                <a:lnTo>
                  <a:pt x="10901" y="10974"/>
                </a:lnTo>
                <a:lnTo>
                  <a:pt x="10755" y="10974"/>
                </a:lnTo>
                <a:lnTo>
                  <a:pt x="10706" y="10998"/>
                </a:lnTo>
                <a:lnTo>
                  <a:pt x="10682" y="11023"/>
                </a:lnTo>
                <a:lnTo>
                  <a:pt x="10682" y="11071"/>
                </a:lnTo>
                <a:lnTo>
                  <a:pt x="10706" y="11096"/>
                </a:lnTo>
                <a:lnTo>
                  <a:pt x="10828" y="11217"/>
                </a:lnTo>
                <a:lnTo>
                  <a:pt x="10998" y="11339"/>
                </a:lnTo>
                <a:lnTo>
                  <a:pt x="11217" y="11461"/>
                </a:lnTo>
                <a:lnTo>
                  <a:pt x="11436" y="11582"/>
                </a:lnTo>
                <a:lnTo>
                  <a:pt x="11655" y="11704"/>
                </a:lnTo>
                <a:lnTo>
                  <a:pt x="11899" y="11777"/>
                </a:lnTo>
                <a:lnTo>
                  <a:pt x="12142" y="11826"/>
                </a:lnTo>
                <a:lnTo>
                  <a:pt x="12385" y="11874"/>
                </a:lnTo>
                <a:lnTo>
                  <a:pt x="12045" y="12142"/>
                </a:lnTo>
                <a:lnTo>
                  <a:pt x="11874" y="12093"/>
                </a:lnTo>
                <a:lnTo>
                  <a:pt x="11704" y="12045"/>
                </a:lnTo>
                <a:lnTo>
                  <a:pt x="11412" y="11996"/>
                </a:lnTo>
                <a:lnTo>
                  <a:pt x="11242" y="11947"/>
                </a:lnTo>
                <a:lnTo>
                  <a:pt x="11071" y="11850"/>
                </a:lnTo>
                <a:lnTo>
                  <a:pt x="10682" y="11680"/>
                </a:lnTo>
                <a:lnTo>
                  <a:pt x="10487" y="11582"/>
                </a:lnTo>
                <a:lnTo>
                  <a:pt x="10293" y="11534"/>
                </a:lnTo>
                <a:lnTo>
                  <a:pt x="10098" y="11509"/>
                </a:lnTo>
                <a:lnTo>
                  <a:pt x="9903" y="11534"/>
                </a:lnTo>
                <a:lnTo>
                  <a:pt x="9879" y="11534"/>
                </a:lnTo>
                <a:lnTo>
                  <a:pt x="9879" y="11558"/>
                </a:lnTo>
                <a:lnTo>
                  <a:pt x="9879" y="11631"/>
                </a:lnTo>
                <a:lnTo>
                  <a:pt x="9976" y="11728"/>
                </a:lnTo>
                <a:lnTo>
                  <a:pt x="10098" y="11826"/>
                </a:lnTo>
                <a:lnTo>
                  <a:pt x="10366" y="11972"/>
                </a:lnTo>
                <a:lnTo>
                  <a:pt x="10925" y="12215"/>
                </a:lnTo>
                <a:lnTo>
                  <a:pt x="11266" y="12361"/>
                </a:lnTo>
                <a:lnTo>
                  <a:pt x="11607" y="12483"/>
                </a:lnTo>
                <a:lnTo>
                  <a:pt x="11169" y="12799"/>
                </a:lnTo>
                <a:lnTo>
                  <a:pt x="10925" y="12726"/>
                </a:lnTo>
                <a:lnTo>
                  <a:pt x="10585" y="12604"/>
                </a:lnTo>
                <a:lnTo>
                  <a:pt x="10244" y="12458"/>
                </a:lnTo>
                <a:lnTo>
                  <a:pt x="9782" y="12239"/>
                </a:lnTo>
                <a:lnTo>
                  <a:pt x="9538" y="12142"/>
                </a:lnTo>
                <a:lnTo>
                  <a:pt x="9417" y="12118"/>
                </a:lnTo>
                <a:lnTo>
                  <a:pt x="9295" y="12118"/>
                </a:lnTo>
                <a:lnTo>
                  <a:pt x="9271" y="12142"/>
                </a:lnTo>
                <a:lnTo>
                  <a:pt x="9271" y="12191"/>
                </a:lnTo>
                <a:lnTo>
                  <a:pt x="9344" y="12312"/>
                </a:lnTo>
                <a:lnTo>
                  <a:pt x="9441" y="12410"/>
                </a:lnTo>
                <a:lnTo>
                  <a:pt x="9563" y="12507"/>
                </a:lnTo>
                <a:lnTo>
                  <a:pt x="9684" y="12604"/>
                </a:lnTo>
                <a:lnTo>
                  <a:pt x="9976" y="12750"/>
                </a:lnTo>
                <a:lnTo>
                  <a:pt x="10244" y="12896"/>
                </a:lnTo>
                <a:lnTo>
                  <a:pt x="10463" y="12994"/>
                </a:lnTo>
                <a:lnTo>
                  <a:pt x="10731" y="13115"/>
                </a:lnTo>
                <a:lnTo>
                  <a:pt x="10220" y="13456"/>
                </a:lnTo>
                <a:lnTo>
                  <a:pt x="10220" y="13359"/>
                </a:lnTo>
                <a:lnTo>
                  <a:pt x="10195" y="13334"/>
                </a:lnTo>
                <a:lnTo>
                  <a:pt x="10147" y="13286"/>
                </a:lnTo>
                <a:lnTo>
                  <a:pt x="9976" y="13188"/>
                </a:lnTo>
                <a:lnTo>
                  <a:pt x="9782" y="13091"/>
                </a:lnTo>
                <a:lnTo>
                  <a:pt x="9417" y="12921"/>
                </a:lnTo>
                <a:lnTo>
                  <a:pt x="9222" y="12848"/>
                </a:lnTo>
                <a:lnTo>
                  <a:pt x="9052" y="12775"/>
                </a:lnTo>
                <a:lnTo>
                  <a:pt x="8857" y="12726"/>
                </a:lnTo>
                <a:lnTo>
                  <a:pt x="8662" y="12726"/>
                </a:lnTo>
                <a:lnTo>
                  <a:pt x="8638" y="12750"/>
                </a:lnTo>
                <a:lnTo>
                  <a:pt x="8638" y="12775"/>
                </a:lnTo>
                <a:lnTo>
                  <a:pt x="8979" y="13018"/>
                </a:lnTo>
                <a:lnTo>
                  <a:pt x="9319" y="13261"/>
                </a:lnTo>
                <a:lnTo>
                  <a:pt x="9490" y="13383"/>
                </a:lnTo>
                <a:lnTo>
                  <a:pt x="9660" y="13480"/>
                </a:lnTo>
                <a:lnTo>
                  <a:pt x="9855" y="13553"/>
                </a:lnTo>
                <a:lnTo>
                  <a:pt x="10049" y="13602"/>
                </a:lnTo>
                <a:lnTo>
                  <a:pt x="9538" y="13943"/>
                </a:lnTo>
                <a:lnTo>
                  <a:pt x="9538" y="13918"/>
                </a:lnTo>
                <a:lnTo>
                  <a:pt x="9465" y="13870"/>
                </a:lnTo>
                <a:lnTo>
                  <a:pt x="9368" y="13821"/>
                </a:lnTo>
                <a:lnTo>
                  <a:pt x="9222" y="13724"/>
                </a:lnTo>
                <a:lnTo>
                  <a:pt x="8808" y="13407"/>
                </a:lnTo>
                <a:lnTo>
                  <a:pt x="8662" y="13286"/>
                </a:lnTo>
                <a:lnTo>
                  <a:pt x="8492" y="13140"/>
                </a:lnTo>
                <a:lnTo>
                  <a:pt x="8297" y="13042"/>
                </a:lnTo>
                <a:lnTo>
                  <a:pt x="8200" y="12994"/>
                </a:lnTo>
                <a:lnTo>
                  <a:pt x="8054" y="12994"/>
                </a:lnTo>
                <a:lnTo>
                  <a:pt x="8030" y="13018"/>
                </a:lnTo>
                <a:lnTo>
                  <a:pt x="7957" y="13091"/>
                </a:lnTo>
                <a:lnTo>
                  <a:pt x="7957" y="13164"/>
                </a:lnTo>
                <a:lnTo>
                  <a:pt x="7981" y="13213"/>
                </a:lnTo>
                <a:lnTo>
                  <a:pt x="8005" y="13261"/>
                </a:lnTo>
                <a:lnTo>
                  <a:pt x="8297" y="13529"/>
                </a:lnTo>
                <a:lnTo>
                  <a:pt x="8614" y="13772"/>
                </a:lnTo>
                <a:lnTo>
                  <a:pt x="8881" y="13991"/>
                </a:lnTo>
                <a:lnTo>
                  <a:pt x="9027" y="14113"/>
                </a:lnTo>
                <a:lnTo>
                  <a:pt x="9173" y="14210"/>
                </a:lnTo>
                <a:lnTo>
                  <a:pt x="8784" y="14478"/>
                </a:lnTo>
                <a:lnTo>
                  <a:pt x="8711" y="14502"/>
                </a:lnTo>
                <a:lnTo>
                  <a:pt x="8565" y="14381"/>
                </a:lnTo>
                <a:lnTo>
                  <a:pt x="8419" y="14259"/>
                </a:lnTo>
                <a:lnTo>
                  <a:pt x="8103" y="14040"/>
                </a:lnTo>
                <a:lnTo>
                  <a:pt x="7713" y="13797"/>
                </a:lnTo>
                <a:lnTo>
                  <a:pt x="7348" y="13578"/>
                </a:lnTo>
                <a:lnTo>
                  <a:pt x="6570" y="13115"/>
                </a:lnTo>
                <a:lnTo>
                  <a:pt x="6180" y="12872"/>
                </a:lnTo>
                <a:lnTo>
                  <a:pt x="5767" y="12604"/>
                </a:lnTo>
                <a:lnTo>
                  <a:pt x="5402" y="12312"/>
                </a:lnTo>
                <a:lnTo>
                  <a:pt x="5037" y="11996"/>
                </a:lnTo>
                <a:lnTo>
                  <a:pt x="4623" y="11680"/>
                </a:lnTo>
                <a:lnTo>
                  <a:pt x="4210" y="11363"/>
                </a:lnTo>
                <a:lnTo>
                  <a:pt x="3820" y="11023"/>
                </a:lnTo>
                <a:lnTo>
                  <a:pt x="3626" y="10852"/>
                </a:lnTo>
                <a:lnTo>
                  <a:pt x="3455" y="10658"/>
                </a:lnTo>
                <a:lnTo>
                  <a:pt x="2847" y="9952"/>
                </a:lnTo>
                <a:lnTo>
                  <a:pt x="2263" y="9222"/>
                </a:lnTo>
                <a:lnTo>
                  <a:pt x="1971" y="8857"/>
                </a:lnTo>
                <a:lnTo>
                  <a:pt x="1728" y="8468"/>
                </a:lnTo>
                <a:lnTo>
                  <a:pt x="1484" y="8054"/>
                </a:lnTo>
                <a:lnTo>
                  <a:pt x="1265" y="7640"/>
                </a:lnTo>
                <a:lnTo>
                  <a:pt x="1095" y="7227"/>
                </a:lnTo>
                <a:lnTo>
                  <a:pt x="949" y="6789"/>
                </a:lnTo>
                <a:lnTo>
                  <a:pt x="827" y="6351"/>
                </a:lnTo>
                <a:lnTo>
                  <a:pt x="730" y="5889"/>
                </a:lnTo>
                <a:lnTo>
                  <a:pt x="657" y="5451"/>
                </a:lnTo>
                <a:lnTo>
                  <a:pt x="633" y="4988"/>
                </a:lnTo>
                <a:lnTo>
                  <a:pt x="608" y="4526"/>
                </a:lnTo>
                <a:lnTo>
                  <a:pt x="608" y="4064"/>
                </a:lnTo>
                <a:lnTo>
                  <a:pt x="608" y="3674"/>
                </a:lnTo>
                <a:lnTo>
                  <a:pt x="657" y="3261"/>
                </a:lnTo>
                <a:lnTo>
                  <a:pt x="706" y="2871"/>
                </a:lnTo>
                <a:lnTo>
                  <a:pt x="827" y="2482"/>
                </a:lnTo>
                <a:lnTo>
                  <a:pt x="973" y="2117"/>
                </a:lnTo>
                <a:lnTo>
                  <a:pt x="1046" y="1947"/>
                </a:lnTo>
                <a:lnTo>
                  <a:pt x="1168" y="1776"/>
                </a:lnTo>
                <a:lnTo>
                  <a:pt x="1265" y="1630"/>
                </a:lnTo>
                <a:lnTo>
                  <a:pt x="1411" y="1460"/>
                </a:lnTo>
                <a:lnTo>
                  <a:pt x="1557" y="1338"/>
                </a:lnTo>
                <a:lnTo>
                  <a:pt x="1728" y="1192"/>
                </a:lnTo>
                <a:lnTo>
                  <a:pt x="1922" y="1071"/>
                </a:lnTo>
                <a:lnTo>
                  <a:pt x="2117" y="949"/>
                </a:lnTo>
                <a:lnTo>
                  <a:pt x="2336" y="852"/>
                </a:lnTo>
                <a:lnTo>
                  <a:pt x="2531" y="779"/>
                </a:lnTo>
                <a:lnTo>
                  <a:pt x="2774" y="706"/>
                </a:lnTo>
                <a:lnTo>
                  <a:pt x="2993" y="633"/>
                </a:lnTo>
                <a:lnTo>
                  <a:pt x="3455" y="560"/>
                </a:lnTo>
                <a:lnTo>
                  <a:pt x="3918" y="535"/>
                </a:lnTo>
                <a:close/>
                <a:moveTo>
                  <a:pt x="3358" y="0"/>
                </a:moveTo>
                <a:lnTo>
                  <a:pt x="2969" y="73"/>
                </a:lnTo>
                <a:lnTo>
                  <a:pt x="2579" y="146"/>
                </a:lnTo>
                <a:lnTo>
                  <a:pt x="2239" y="268"/>
                </a:lnTo>
                <a:lnTo>
                  <a:pt x="1874" y="414"/>
                </a:lnTo>
                <a:lnTo>
                  <a:pt x="1557" y="608"/>
                </a:lnTo>
                <a:lnTo>
                  <a:pt x="1241" y="827"/>
                </a:lnTo>
                <a:lnTo>
                  <a:pt x="949" y="1095"/>
                </a:lnTo>
                <a:lnTo>
                  <a:pt x="706" y="1387"/>
                </a:lnTo>
                <a:lnTo>
                  <a:pt x="487" y="1728"/>
                </a:lnTo>
                <a:lnTo>
                  <a:pt x="316" y="2093"/>
                </a:lnTo>
                <a:lnTo>
                  <a:pt x="195" y="2482"/>
                </a:lnTo>
                <a:lnTo>
                  <a:pt x="97" y="2896"/>
                </a:lnTo>
                <a:lnTo>
                  <a:pt x="49" y="3309"/>
                </a:lnTo>
                <a:lnTo>
                  <a:pt x="0" y="3747"/>
                </a:lnTo>
                <a:lnTo>
                  <a:pt x="0" y="4161"/>
                </a:lnTo>
                <a:lnTo>
                  <a:pt x="24" y="4988"/>
                </a:lnTo>
                <a:lnTo>
                  <a:pt x="73" y="5451"/>
                </a:lnTo>
                <a:lnTo>
                  <a:pt x="146" y="5913"/>
                </a:lnTo>
                <a:lnTo>
                  <a:pt x="219" y="6351"/>
                </a:lnTo>
                <a:lnTo>
                  <a:pt x="341" y="6789"/>
                </a:lnTo>
                <a:lnTo>
                  <a:pt x="487" y="7227"/>
                </a:lnTo>
                <a:lnTo>
                  <a:pt x="633" y="7665"/>
                </a:lnTo>
                <a:lnTo>
                  <a:pt x="827" y="8078"/>
                </a:lnTo>
                <a:lnTo>
                  <a:pt x="1046" y="8492"/>
                </a:lnTo>
                <a:lnTo>
                  <a:pt x="1265" y="8881"/>
                </a:lnTo>
                <a:lnTo>
                  <a:pt x="1533" y="9246"/>
                </a:lnTo>
                <a:lnTo>
                  <a:pt x="1801" y="9587"/>
                </a:lnTo>
                <a:lnTo>
                  <a:pt x="2093" y="9928"/>
                </a:lnTo>
                <a:lnTo>
                  <a:pt x="2458" y="10341"/>
                </a:lnTo>
                <a:lnTo>
                  <a:pt x="2798" y="10779"/>
                </a:lnTo>
                <a:lnTo>
                  <a:pt x="3139" y="11169"/>
                </a:lnTo>
                <a:lnTo>
                  <a:pt x="3334" y="11363"/>
                </a:lnTo>
                <a:lnTo>
                  <a:pt x="3553" y="11558"/>
                </a:lnTo>
                <a:lnTo>
                  <a:pt x="4331" y="12215"/>
                </a:lnTo>
                <a:lnTo>
                  <a:pt x="5134" y="12823"/>
                </a:lnTo>
                <a:lnTo>
                  <a:pt x="5961" y="13432"/>
                </a:lnTo>
                <a:lnTo>
                  <a:pt x="6399" y="13724"/>
                </a:lnTo>
                <a:lnTo>
                  <a:pt x="6837" y="13991"/>
                </a:lnTo>
                <a:lnTo>
                  <a:pt x="7275" y="14235"/>
                </a:lnTo>
                <a:lnTo>
                  <a:pt x="7689" y="14502"/>
                </a:lnTo>
                <a:lnTo>
                  <a:pt x="7981" y="14672"/>
                </a:lnTo>
                <a:lnTo>
                  <a:pt x="8127" y="14770"/>
                </a:lnTo>
                <a:lnTo>
                  <a:pt x="8249" y="14891"/>
                </a:lnTo>
                <a:lnTo>
                  <a:pt x="8249" y="14964"/>
                </a:lnTo>
                <a:lnTo>
                  <a:pt x="8249" y="15062"/>
                </a:lnTo>
                <a:lnTo>
                  <a:pt x="8297" y="15110"/>
                </a:lnTo>
                <a:lnTo>
                  <a:pt x="8370" y="15183"/>
                </a:lnTo>
                <a:lnTo>
                  <a:pt x="8443" y="15208"/>
                </a:lnTo>
                <a:lnTo>
                  <a:pt x="8516" y="15232"/>
                </a:lnTo>
                <a:lnTo>
                  <a:pt x="8614" y="15232"/>
                </a:lnTo>
                <a:lnTo>
                  <a:pt x="8711" y="15183"/>
                </a:lnTo>
                <a:lnTo>
                  <a:pt x="8735" y="15159"/>
                </a:lnTo>
                <a:lnTo>
                  <a:pt x="8784" y="15110"/>
                </a:lnTo>
                <a:lnTo>
                  <a:pt x="9490" y="14599"/>
                </a:lnTo>
                <a:lnTo>
                  <a:pt x="10220" y="14113"/>
                </a:lnTo>
                <a:lnTo>
                  <a:pt x="10925" y="13602"/>
                </a:lnTo>
                <a:lnTo>
                  <a:pt x="11631" y="13115"/>
                </a:lnTo>
                <a:lnTo>
                  <a:pt x="12312" y="12604"/>
                </a:lnTo>
                <a:lnTo>
                  <a:pt x="12969" y="12069"/>
                </a:lnTo>
                <a:lnTo>
                  <a:pt x="13578" y="11509"/>
                </a:lnTo>
                <a:lnTo>
                  <a:pt x="14186" y="10925"/>
                </a:lnTo>
                <a:lnTo>
                  <a:pt x="14745" y="10341"/>
                </a:lnTo>
                <a:lnTo>
                  <a:pt x="15256" y="9733"/>
                </a:lnTo>
                <a:lnTo>
                  <a:pt x="15743" y="9076"/>
                </a:lnTo>
                <a:lnTo>
                  <a:pt x="15962" y="8735"/>
                </a:lnTo>
                <a:lnTo>
                  <a:pt x="16157" y="8395"/>
                </a:lnTo>
                <a:lnTo>
                  <a:pt x="16351" y="8054"/>
                </a:lnTo>
                <a:lnTo>
                  <a:pt x="16522" y="7689"/>
                </a:lnTo>
                <a:lnTo>
                  <a:pt x="16668" y="7324"/>
                </a:lnTo>
                <a:lnTo>
                  <a:pt x="16814" y="6959"/>
                </a:lnTo>
                <a:lnTo>
                  <a:pt x="16935" y="6570"/>
                </a:lnTo>
                <a:lnTo>
                  <a:pt x="17033" y="6181"/>
                </a:lnTo>
                <a:lnTo>
                  <a:pt x="17106" y="5791"/>
                </a:lnTo>
                <a:lnTo>
                  <a:pt x="17179" y="5378"/>
                </a:lnTo>
                <a:lnTo>
                  <a:pt x="17203" y="5013"/>
                </a:lnTo>
                <a:lnTo>
                  <a:pt x="17227" y="4623"/>
                </a:lnTo>
                <a:lnTo>
                  <a:pt x="17227" y="4210"/>
                </a:lnTo>
                <a:lnTo>
                  <a:pt x="17203" y="3820"/>
                </a:lnTo>
                <a:lnTo>
                  <a:pt x="17130" y="3407"/>
                </a:lnTo>
                <a:lnTo>
                  <a:pt x="17057" y="3017"/>
                </a:lnTo>
                <a:lnTo>
                  <a:pt x="16960" y="2652"/>
                </a:lnTo>
                <a:lnTo>
                  <a:pt x="16814" y="2287"/>
                </a:lnTo>
                <a:lnTo>
                  <a:pt x="16643" y="1947"/>
                </a:lnTo>
                <a:lnTo>
                  <a:pt x="16449" y="1655"/>
                </a:lnTo>
                <a:lnTo>
                  <a:pt x="16205" y="1363"/>
                </a:lnTo>
                <a:lnTo>
                  <a:pt x="15938" y="1119"/>
                </a:lnTo>
                <a:lnTo>
                  <a:pt x="15646" y="876"/>
                </a:lnTo>
                <a:lnTo>
                  <a:pt x="15329" y="681"/>
                </a:lnTo>
                <a:lnTo>
                  <a:pt x="14989" y="511"/>
                </a:lnTo>
                <a:lnTo>
                  <a:pt x="14648" y="365"/>
                </a:lnTo>
                <a:lnTo>
                  <a:pt x="14332" y="243"/>
                </a:lnTo>
                <a:lnTo>
                  <a:pt x="13967" y="170"/>
                </a:lnTo>
                <a:lnTo>
                  <a:pt x="13578" y="97"/>
                </a:lnTo>
                <a:lnTo>
                  <a:pt x="13188" y="73"/>
                </a:lnTo>
                <a:lnTo>
                  <a:pt x="12799" y="49"/>
                </a:lnTo>
                <a:lnTo>
                  <a:pt x="12410" y="73"/>
                </a:lnTo>
                <a:lnTo>
                  <a:pt x="12045" y="146"/>
                </a:lnTo>
                <a:lnTo>
                  <a:pt x="11704" y="243"/>
                </a:lnTo>
                <a:lnTo>
                  <a:pt x="11217" y="462"/>
                </a:lnTo>
                <a:lnTo>
                  <a:pt x="10731" y="706"/>
                </a:lnTo>
                <a:lnTo>
                  <a:pt x="10268" y="949"/>
                </a:lnTo>
                <a:lnTo>
                  <a:pt x="9806" y="1241"/>
                </a:lnTo>
                <a:lnTo>
                  <a:pt x="9611" y="1363"/>
                </a:lnTo>
                <a:lnTo>
                  <a:pt x="9271" y="1582"/>
                </a:lnTo>
                <a:lnTo>
                  <a:pt x="8906" y="1874"/>
                </a:lnTo>
                <a:lnTo>
                  <a:pt x="8735" y="2044"/>
                </a:lnTo>
                <a:lnTo>
                  <a:pt x="8589" y="2190"/>
                </a:lnTo>
                <a:lnTo>
                  <a:pt x="8468" y="2044"/>
                </a:lnTo>
                <a:lnTo>
                  <a:pt x="8322" y="1922"/>
                </a:lnTo>
                <a:lnTo>
                  <a:pt x="7981" y="1630"/>
                </a:lnTo>
                <a:lnTo>
                  <a:pt x="7592" y="1363"/>
                </a:lnTo>
                <a:lnTo>
                  <a:pt x="7202" y="1119"/>
                </a:lnTo>
                <a:lnTo>
                  <a:pt x="6813" y="900"/>
                </a:lnTo>
                <a:lnTo>
                  <a:pt x="6472" y="706"/>
                </a:lnTo>
                <a:lnTo>
                  <a:pt x="5986" y="487"/>
                </a:lnTo>
                <a:lnTo>
                  <a:pt x="5645" y="341"/>
                </a:lnTo>
                <a:lnTo>
                  <a:pt x="5280" y="219"/>
                </a:lnTo>
                <a:lnTo>
                  <a:pt x="4915" y="122"/>
                </a:lnTo>
                <a:lnTo>
                  <a:pt x="4526" y="49"/>
                </a:lnTo>
                <a:lnTo>
                  <a:pt x="4137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8" name="Google Shape;948;p38"/>
          <p:cNvSpPr/>
          <p:nvPr/>
        </p:nvSpPr>
        <p:spPr>
          <a:xfrm>
            <a:off x="3218647" y="926043"/>
            <a:ext cx="365350" cy="336633"/>
          </a:xfrm>
          <a:custGeom>
            <a:avLst/>
            <a:gdLst/>
            <a:ahLst/>
            <a:cxnLst/>
            <a:rect l="l" t="t" r="r" b="b"/>
            <a:pathLst>
              <a:path w="16717" h="15403" extrusionOk="0">
                <a:moveTo>
                  <a:pt x="9149" y="511"/>
                </a:moveTo>
                <a:lnTo>
                  <a:pt x="9587" y="560"/>
                </a:lnTo>
                <a:lnTo>
                  <a:pt x="10025" y="608"/>
                </a:lnTo>
                <a:lnTo>
                  <a:pt x="10439" y="681"/>
                </a:lnTo>
                <a:lnTo>
                  <a:pt x="10877" y="779"/>
                </a:lnTo>
                <a:lnTo>
                  <a:pt x="11290" y="900"/>
                </a:lnTo>
                <a:lnTo>
                  <a:pt x="11704" y="1046"/>
                </a:lnTo>
                <a:lnTo>
                  <a:pt x="12093" y="1217"/>
                </a:lnTo>
                <a:lnTo>
                  <a:pt x="12483" y="1411"/>
                </a:lnTo>
                <a:lnTo>
                  <a:pt x="12994" y="1703"/>
                </a:lnTo>
                <a:lnTo>
                  <a:pt x="13505" y="2020"/>
                </a:lnTo>
                <a:lnTo>
                  <a:pt x="13967" y="2360"/>
                </a:lnTo>
                <a:lnTo>
                  <a:pt x="14210" y="2555"/>
                </a:lnTo>
                <a:lnTo>
                  <a:pt x="14405" y="2750"/>
                </a:lnTo>
                <a:lnTo>
                  <a:pt x="14332" y="2871"/>
                </a:lnTo>
                <a:lnTo>
                  <a:pt x="14308" y="3017"/>
                </a:lnTo>
                <a:lnTo>
                  <a:pt x="14308" y="3066"/>
                </a:lnTo>
                <a:lnTo>
                  <a:pt x="14332" y="3090"/>
                </a:lnTo>
                <a:lnTo>
                  <a:pt x="14405" y="3139"/>
                </a:lnTo>
                <a:lnTo>
                  <a:pt x="14478" y="3139"/>
                </a:lnTo>
                <a:lnTo>
                  <a:pt x="14551" y="3090"/>
                </a:lnTo>
                <a:lnTo>
                  <a:pt x="14624" y="2993"/>
                </a:lnTo>
                <a:lnTo>
                  <a:pt x="14867" y="3285"/>
                </a:lnTo>
                <a:lnTo>
                  <a:pt x="14770" y="3358"/>
                </a:lnTo>
                <a:lnTo>
                  <a:pt x="14697" y="3431"/>
                </a:lnTo>
                <a:lnTo>
                  <a:pt x="14600" y="3601"/>
                </a:lnTo>
                <a:lnTo>
                  <a:pt x="14575" y="3674"/>
                </a:lnTo>
                <a:lnTo>
                  <a:pt x="14575" y="3723"/>
                </a:lnTo>
                <a:lnTo>
                  <a:pt x="14575" y="3772"/>
                </a:lnTo>
                <a:lnTo>
                  <a:pt x="14600" y="3796"/>
                </a:lnTo>
                <a:lnTo>
                  <a:pt x="14648" y="3796"/>
                </a:lnTo>
                <a:lnTo>
                  <a:pt x="14721" y="3772"/>
                </a:lnTo>
                <a:lnTo>
                  <a:pt x="14867" y="3699"/>
                </a:lnTo>
                <a:lnTo>
                  <a:pt x="15086" y="3601"/>
                </a:lnTo>
                <a:lnTo>
                  <a:pt x="15208" y="3820"/>
                </a:lnTo>
                <a:lnTo>
                  <a:pt x="15305" y="4064"/>
                </a:lnTo>
                <a:lnTo>
                  <a:pt x="15111" y="4137"/>
                </a:lnTo>
                <a:lnTo>
                  <a:pt x="15013" y="4185"/>
                </a:lnTo>
                <a:lnTo>
                  <a:pt x="14916" y="4234"/>
                </a:lnTo>
                <a:lnTo>
                  <a:pt x="14892" y="4307"/>
                </a:lnTo>
                <a:lnTo>
                  <a:pt x="14892" y="4380"/>
                </a:lnTo>
                <a:lnTo>
                  <a:pt x="14940" y="4429"/>
                </a:lnTo>
                <a:lnTo>
                  <a:pt x="15013" y="4453"/>
                </a:lnTo>
                <a:lnTo>
                  <a:pt x="15135" y="4453"/>
                </a:lnTo>
                <a:lnTo>
                  <a:pt x="15232" y="4429"/>
                </a:lnTo>
                <a:lnTo>
                  <a:pt x="15427" y="4380"/>
                </a:lnTo>
                <a:lnTo>
                  <a:pt x="15573" y="4915"/>
                </a:lnTo>
                <a:lnTo>
                  <a:pt x="15403" y="4964"/>
                </a:lnTo>
                <a:lnTo>
                  <a:pt x="15232" y="5061"/>
                </a:lnTo>
                <a:lnTo>
                  <a:pt x="15086" y="5183"/>
                </a:lnTo>
                <a:lnTo>
                  <a:pt x="15038" y="5256"/>
                </a:lnTo>
                <a:lnTo>
                  <a:pt x="15013" y="5329"/>
                </a:lnTo>
                <a:lnTo>
                  <a:pt x="15013" y="5378"/>
                </a:lnTo>
                <a:lnTo>
                  <a:pt x="15038" y="5402"/>
                </a:lnTo>
                <a:lnTo>
                  <a:pt x="15062" y="5426"/>
                </a:lnTo>
                <a:lnTo>
                  <a:pt x="15111" y="5451"/>
                </a:lnTo>
                <a:lnTo>
                  <a:pt x="15208" y="5451"/>
                </a:lnTo>
                <a:lnTo>
                  <a:pt x="15305" y="5426"/>
                </a:lnTo>
                <a:lnTo>
                  <a:pt x="15476" y="5353"/>
                </a:lnTo>
                <a:lnTo>
                  <a:pt x="15695" y="5305"/>
                </a:lnTo>
                <a:lnTo>
                  <a:pt x="15792" y="5743"/>
                </a:lnTo>
                <a:lnTo>
                  <a:pt x="15622" y="5816"/>
                </a:lnTo>
                <a:lnTo>
                  <a:pt x="15451" y="5864"/>
                </a:lnTo>
                <a:lnTo>
                  <a:pt x="15305" y="5937"/>
                </a:lnTo>
                <a:lnTo>
                  <a:pt x="15159" y="6035"/>
                </a:lnTo>
                <a:lnTo>
                  <a:pt x="15013" y="6132"/>
                </a:lnTo>
                <a:lnTo>
                  <a:pt x="15013" y="6181"/>
                </a:lnTo>
                <a:lnTo>
                  <a:pt x="15013" y="6205"/>
                </a:lnTo>
                <a:lnTo>
                  <a:pt x="15038" y="6229"/>
                </a:lnTo>
                <a:lnTo>
                  <a:pt x="15403" y="6229"/>
                </a:lnTo>
                <a:lnTo>
                  <a:pt x="15719" y="6181"/>
                </a:lnTo>
                <a:lnTo>
                  <a:pt x="15914" y="6156"/>
                </a:lnTo>
                <a:lnTo>
                  <a:pt x="16035" y="6594"/>
                </a:lnTo>
                <a:lnTo>
                  <a:pt x="15768" y="6691"/>
                </a:lnTo>
                <a:lnTo>
                  <a:pt x="15549" y="6764"/>
                </a:lnTo>
                <a:lnTo>
                  <a:pt x="15184" y="6910"/>
                </a:lnTo>
                <a:lnTo>
                  <a:pt x="15135" y="6935"/>
                </a:lnTo>
                <a:lnTo>
                  <a:pt x="15062" y="6983"/>
                </a:lnTo>
                <a:lnTo>
                  <a:pt x="15038" y="7032"/>
                </a:lnTo>
                <a:lnTo>
                  <a:pt x="15013" y="7081"/>
                </a:lnTo>
                <a:lnTo>
                  <a:pt x="15038" y="7056"/>
                </a:lnTo>
                <a:lnTo>
                  <a:pt x="15013" y="7105"/>
                </a:lnTo>
                <a:lnTo>
                  <a:pt x="15013" y="7129"/>
                </a:lnTo>
                <a:lnTo>
                  <a:pt x="15038" y="7154"/>
                </a:lnTo>
                <a:lnTo>
                  <a:pt x="15086" y="7202"/>
                </a:lnTo>
                <a:lnTo>
                  <a:pt x="15208" y="7227"/>
                </a:lnTo>
                <a:lnTo>
                  <a:pt x="15403" y="7227"/>
                </a:lnTo>
                <a:lnTo>
                  <a:pt x="15622" y="7178"/>
                </a:lnTo>
                <a:lnTo>
                  <a:pt x="15841" y="7129"/>
                </a:lnTo>
                <a:lnTo>
                  <a:pt x="16108" y="7056"/>
                </a:lnTo>
                <a:lnTo>
                  <a:pt x="16108" y="7397"/>
                </a:lnTo>
                <a:lnTo>
                  <a:pt x="16108" y="7713"/>
                </a:lnTo>
                <a:lnTo>
                  <a:pt x="16035" y="7713"/>
                </a:lnTo>
                <a:lnTo>
                  <a:pt x="15670" y="7762"/>
                </a:lnTo>
                <a:lnTo>
                  <a:pt x="15330" y="7786"/>
                </a:lnTo>
                <a:lnTo>
                  <a:pt x="14965" y="7835"/>
                </a:lnTo>
                <a:lnTo>
                  <a:pt x="14600" y="7932"/>
                </a:lnTo>
                <a:lnTo>
                  <a:pt x="14575" y="7957"/>
                </a:lnTo>
                <a:lnTo>
                  <a:pt x="14575" y="7981"/>
                </a:lnTo>
                <a:lnTo>
                  <a:pt x="14575" y="8005"/>
                </a:lnTo>
                <a:lnTo>
                  <a:pt x="14600" y="8030"/>
                </a:lnTo>
                <a:lnTo>
                  <a:pt x="15330" y="8151"/>
                </a:lnTo>
                <a:lnTo>
                  <a:pt x="15500" y="8176"/>
                </a:lnTo>
                <a:lnTo>
                  <a:pt x="15695" y="8200"/>
                </a:lnTo>
                <a:lnTo>
                  <a:pt x="15865" y="8176"/>
                </a:lnTo>
                <a:lnTo>
                  <a:pt x="16035" y="8127"/>
                </a:lnTo>
                <a:lnTo>
                  <a:pt x="16035" y="8176"/>
                </a:lnTo>
                <a:lnTo>
                  <a:pt x="15938" y="8565"/>
                </a:lnTo>
                <a:lnTo>
                  <a:pt x="15816" y="8930"/>
                </a:lnTo>
                <a:lnTo>
                  <a:pt x="15524" y="8881"/>
                </a:lnTo>
                <a:lnTo>
                  <a:pt x="15232" y="8833"/>
                </a:lnTo>
                <a:lnTo>
                  <a:pt x="15013" y="8784"/>
                </a:lnTo>
                <a:lnTo>
                  <a:pt x="14794" y="8760"/>
                </a:lnTo>
                <a:lnTo>
                  <a:pt x="14332" y="8784"/>
                </a:lnTo>
                <a:lnTo>
                  <a:pt x="14308" y="8784"/>
                </a:lnTo>
                <a:lnTo>
                  <a:pt x="14308" y="8808"/>
                </a:lnTo>
                <a:lnTo>
                  <a:pt x="14308" y="8833"/>
                </a:lnTo>
                <a:lnTo>
                  <a:pt x="14332" y="8833"/>
                </a:lnTo>
                <a:lnTo>
                  <a:pt x="14478" y="8881"/>
                </a:lnTo>
                <a:lnTo>
                  <a:pt x="14624" y="8954"/>
                </a:lnTo>
                <a:lnTo>
                  <a:pt x="14965" y="9125"/>
                </a:lnTo>
                <a:lnTo>
                  <a:pt x="15281" y="9271"/>
                </a:lnTo>
                <a:lnTo>
                  <a:pt x="15451" y="9319"/>
                </a:lnTo>
                <a:lnTo>
                  <a:pt x="15622" y="9368"/>
                </a:lnTo>
                <a:lnTo>
                  <a:pt x="15500" y="9636"/>
                </a:lnTo>
                <a:lnTo>
                  <a:pt x="15354" y="9903"/>
                </a:lnTo>
                <a:lnTo>
                  <a:pt x="15135" y="9782"/>
                </a:lnTo>
                <a:lnTo>
                  <a:pt x="14916" y="9684"/>
                </a:lnTo>
                <a:lnTo>
                  <a:pt x="14429" y="9563"/>
                </a:lnTo>
                <a:lnTo>
                  <a:pt x="14210" y="9490"/>
                </a:lnTo>
                <a:lnTo>
                  <a:pt x="13943" y="9441"/>
                </a:lnTo>
                <a:lnTo>
                  <a:pt x="13699" y="9417"/>
                </a:lnTo>
                <a:lnTo>
                  <a:pt x="13553" y="9417"/>
                </a:lnTo>
                <a:lnTo>
                  <a:pt x="13456" y="9465"/>
                </a:lnTo>
                <a:lnTo>
                  <a:pt x="13432" y="9490"/>
                </a:lnTo>
                <a:lnTo>
                  <a:pt x="13432" y="9514"/>
                </a:lnTo>
                <a:lnTo>
                  <a:pt x="13578" y="9636"/>
                </a:lnTo>
                <a:lnTo>
                  <a:pt x="13772" y="9733"/>
                </a:lnTo>
                <a:lnTo>
                  <a:pt x="14137" y="9855"/>
                </a:lnTo>
                <a:lnTo>
                  <a:pt x="14648" y="10049"/>
                </a:lnTo>
                <a:lnTo>
                  <a:pt x="14892" y="10147"/>
                </a:lnTo>
                <a:lnTo>
                  <a:pt x="15135" y="10244"/>
                </a:lnTo>
                <a:lnTo>
                  <a:pt x="14794" y="10706"/>
                </a:lnTo>
                <a:lnTo>
                  <a:pt x="14721" y="10658"/>
                </a:lnTo>
                <a:lnTo>
                  <a:pt x="14624" y="10633"/>
                </a:lnTo>
                <a:lnTo>
                  <a:pt x="14405" y="10560"/>
                </a:lnTo>
                <a:lnTo>
                  <a:pt x="13991" y="10512"/>
                </a:lnTo>
                <a:lnTo>
                  <a:pt x="13772" y="10439"/>
                </a:lnTo>
                <a:lnTo>
                  <a:pt x="13505" y="10366"/>
                </a:lnTo>
                <a:lnTo>
                  <a:pt x="13359" y="10341"/>
                </a:lnTo>
                <a:lnTo>
                  <a:pt x="13213" y="10317"/>
                </a:lnTo>
                <a:lnTo>
                  <a:pt x="13115" y="10341"/>
                </a:lnTo>
                <a:lnTo>
                  <a:pt x="12994" y="10390"/>
                </a:lnTo>
                <a:lnTo>
                  <a:pt x="12994" y="10414"/>
                </a:lnTo>
                <a:lnTo>
                  <a:pt x="13018" y="10536"/>
                </a:lnTo>
                <a:lnTo>
                  <a:pt x="13091" y="10609"/>
                </a:lnTo>
                <a:lnTo>
                  <a:pt x="13188" y="10682"/>
                </a:lnTo>
                <a:lnTo>
                  <a:pt x="13310" y="10731"/>
                </a:lnTo>
                <a:lnTo>
                  <a:pt x="13553" y="10828"/>
                </a:lnTo>
                <a:lnTo>
                  <a:pt x="13772" y="10877"/>
                </a:lnTo>
                <a:lnTo>
                  <a:pt x="14113" y="10998"/>
                </a:lnTo>
                <a:lnTo>
                  <a:pt x="14308" y="11047"/>
                </a:lnTo>
                <a:lnTo>
                  <a:pt x="14502" y="11071"/>
                </a:lnTo>
                <a:lnTo>
                  <a:pt x="14089" y="11509"/>
                </a:lnTo>
                <a:lnTo>
                  <a:pt x="13943" y="11412"/>
                </a:lnTo>
                <a:lnTo>
                  <a:pt x="13772" y="11339"/>
                </a:lnTo>
                <a:lnTo>
                  <a:pt x="13432" y="11242"/>
                </a:lnTo>
                <a:lnTo>
                  <a:pt x="13067" y="11144"/>
                </a:lnTo>
                <a:lnTo>
                  <a:pt x="12702" y="11071"/>
                </a:lnTo>
                <a:lnTo>
                  <a:pt x="12337" y="11047"/>
                </a:lnTo>
                <a:lnTo>
                  <a:pt x="11972" y="11096"/>
                </a:lnTo>
                <a:lnTo>
                  <a:pt x="11947" y="11096"/>
                </a:lnTo>
                <a:lnTo>
                  <a:pt x="11899" y="11120"/>
                </a:lnTo>
                <a:lnTo>
                  <a:pt x="11874" y="11193"/>
                </a:lnTo>
                <a:lnTo>
                  <a:pt x="11850" y="11266"/>
                </a:lnTo>
                <a:lnTo>
                  <a:pt x="11874" y="11290"/>
                </a:lnTo>
                <a:lnTo>
                  <a:pt x="11899" y="11363"/>
                </a:lnTo>
                <a:lnTo>
                  <a:pt x="11972" y="11412"/>
                </a:lnTo>
                <a:lnTo>
                  <a:pt x="12580" y="11509"/>
                </a:lnTo>
                <a:lnTo>
                  <a:pt x="12872" y="11582"/>
                </a:lnTo>
                <a:lnTo>
                  <a:pt x="13164" y="11655"/>
                </a:lnTo>
                <a:lnTo>
                  <a:pt x="13432" y="11753"/>
                </a:lnTo>
                <a:lnTo>
                  <a:pt x="13675" y="11850"/>
                </a:lnTo>
                <a:lnTo>
                  <a:pt x="13359" y="12118"/>
                </a:lnTo>
                <a:lnTo>
                  <a:pt x="13018" y="12337"/>
                </a:lnTo>
                <a:lnTo>
                  <a:pt x="12994" y="12288"/>
                </a:lnTo>
                <a:lnTo>
                  <a:pt x="12945" y="12239"/>
                </a:lnTo>
                <a:lnTo>
                  <a:pt x="12775" y="12166"/>
                </a:lnTo>
                <a:lnTo>
                  <a:pt x="12604" y="12142"/>
                </a:lnTo>
                <a:lnTo>
                  <a:pt x="12410" y="12118"/>
                </a:lnTo>
                <a:lnTo>
                  <a:pt x="12215" y="12069"/>
                </a:lnTo>
                <a:lnTo>
                  <a:pt x="11850" y="11947"/>
                </a:lnTo>
                <a:lnTo>
                  <a:pt x="11558" y="11826"/>
                </a:lnTo>
                <a:lnTo>
                  <a:pt x="11242" y="11704"/>
                </a:lnTo>
                <a:lnTo>
                  <a:pt x="11096" y="11655"/>
                </a:lnTo>
                <a:lnTo>
                  <a:pt x="10950" y="11607"/>
                </a:lnTo>
                <a:lnTo>
                  <a:pt x="10779" y="11582"/>
                </a:lnTo>
                <a:lnTo>
                  <a:pt x="10633" y="11582"/>
                </a:lnTo>
                <a:lnTo>
                  <a:pt x="10609" y="11607"/>
                </a:lnTo>
                <a:lnTo>
                  <a:pt x="10609" y="11655"/>
                </a:lnTo>
                <a:lnTo>
                  <a:pt x="10682" y="11753"/>
                </a:lnTo>
                <a:lnTo>
                  <a:pt x="10804" y="11874"/>
                </a:lnTo>
                <a:lnTo>
                  <a:pt x="10925" y="11947"/>
                </a:lnTo>
                <a:lnTo>
                  <a:pt x="11047" y="12045"/>
                </a:lnTo>
                <a:lnTo>
                  <a:pt x="11315" y="12166"/>
                </a:lnTo>
                <a:lnTo>
                  <a:pt x="11582" y="12288"/>
                </a:lnTo>
                <a:lnTo>
                  <a:pt x="11826" y="12385"/>
                </a:lnTo>
                <a:lnTo>
                  <a:pt x="12093" y="12483"/>
                </a:lnTo>
                <a:lnTo>
                  <a:pt x="12361" y="12556"/>
                </a:lnTo>
                <a:lnTo>
                  <a:pt x="12507" y="12580"/>
                </a:lnTo>
                <a:lnTo>
                  <a:pt x="12629" y="12580"/>
                </a:lnTo>
                <a:lnTo>
                  <a:pt x="12239" y="12799"/>
                </a:lnTo>
                <a:lnTo>
                  <a:pt x="11850" y="12969"/>
                </a:lnTo>
                <a:lnTo>
                  <a:pt x="11801" y="12921"/>
                </a:lnTo>
                <a:lnTo>
                  <a:pt x="11680" y="12823"/>
                </a:lnTo>
                <a:lnTo>
                  <a:pt x="11558" y="12775"/>
                </a:lnTo>
                <a:lnTo>
                  <a:pt x="11266" y="12677"/>
                </a:lnTo>
                <a:lnTo>
                  <a:pt x="10998" y="12604"/>
                </a:lnTo>
                <a:lnTo>
                  <a:pt x="10731" y="12531"/>
                </a:lnTo>
                <a:lnTo>
                  <a:pt x="10585" y="12458"/>
                </a:lnTo>
                <a:lnTo>
                  <a:pt x="10439" y="12385"/>
                </a:lnTo>
                <a:lnTo>
                  <a:pt x="10171" y="12239"/>
                </a:lnTo>
                <a:lnTo>
                  <a:pt x="10025" y="12166"/>
                </a:lnTo>
                <a:lnTo>
                  <a:pt x="9879" y="12118"/>
                </a:lnTo>
                <a:lnTo>
                  <a:pt x="9733" y="12093"/>
                </a:lnTo>
                <a:lnTo>
                  <a:pt x="9563" y="12093"/>
                </a:lnTo>
                <a:lnTo>
                  <a:pt x="9514" y="12118"/>
                </a:lnTo>
                <a:lnTo>
                  <a:pt x="9490" y="12142"/>
                </a:lnTo>
                <a:lnTo>
                  <a:pt x="9490" y="12191"/>
                </a:lnTo>
                <a:lnTo>
                  <a:pt x="9514" y="12215"/>
                </a:lnTo>
                <a:lnTo>
                  <a:pt x="9733" y="12410"/>
                </a:lnTo>
                <a:lnTo>
                  <a:pt x="9952" y="12580"/>
                </a:lnTo>
                <a:lnTo>
                  <a:pt x="10220" y="12750"/>
                </a:lnTo>
                <a:lnTo>
                  <a:pt x="10463" y="12872"/>
                </a:lnTo>
                <a:lnTo>
                  <a:pt x="10682" y="12969"/>
                </a:lnTo>
                <a:lnTo>
                  <a:pt x="10901" y="13042"/>
                </a:lnTo>
                <a:lnTo>
                  <a:pt x="11363" y="13188"/>
                </a:lnTo>
                <a:lnTo>
                  <a:pt x="10852" y="13359"/>
                </a:lnTo>
                <a:lnTo>
                  <a:pt x="10317" y="13505"/>
                </a:lnTo>
                <a:lnTo>
                  <a:pt x="10317" y="13480"/>
                </a:lnTo>
                <a:lnTo>
                  <a:pt x="10366" y="13359"/>
                </a:lnTo>
                <a:lnTo>
                  <a:pt x="10366" y="13310"/>
                </a:lnTo>
                <a:lnTo>
                  <a:pt x="10342" y="13261"/>
                </a:lnTo>
                <a:lnTo>
                  <a:pt x="10293" y="13213"/>
                </a:lnTo>
                <a:lnTo>
                  <a:pt x="10244" y="13164"/>
                </a:lnTo>
                <a:lnTo>
                  <a:pt x="9198" y="12604"/>
                </a:lnTo>
                <a:lnTo>
                  <a:pt x="9028" y="12507"/>
                </a:lnTo>
                <a:lnTo>
                  <a:pt x="8809" y="12410"/>
                </a:lnTo>
                <a:lnTo>
                  <a:pt x="8711" y="12385"/>
                </a:lnTo>
                <a:lnTo>
                  <a:pt x="8590" y="12361"/>
                </a:lnTo>
                <a:lnTo>
                  <a:pt x="8492" y="12385"/>
                </a:lnTo>
                <a:lnTo>
                  <a:pt x="8419" y="12434"/>
                </a:lnTo>
                <a:lnTo>
                  <a:pt x="8419" y="12458"/>
                </a:lnTo>
                <a:lnTo>
                  <a:pt x="8444" y="12556"/>
                </a:lnTo>
                <a:lnTo>
                  <a:pt x="8517" y="12629"/>
                </a:lnTo>
                <a:lnTo>
                  <a:pt x="8687" y="12799"/>
                </a:lnTo>
                <a:lnTo>
                  <a:pt x="9028" y="13042"/>
                </a:lnTo>
                <a:lnTo>
                  <a:pt x="9490" y="13334"/>
                </a:lnTo>
                <a:lnTo>
                  <a:pt x="9733" y="13456"/>
                </a:lnTo>
                <a:lnTo>
                  <a:pt x="10001" y="13553"/>
                </a:lnTo>
                <a:lnTo>
                  <a:pt x="9539" y="13651"/>
                </a:lnTo>
                <a:lnTo>
                  <a:pt x="9076" y="13699"/>
                </a:lnTo>
                <a:lnTo>
                  <a:pt x="9052" y="13651"/>
                </a:lnTo>
                <a:lnTo>
                  <a:pt x="8857" y="13480"/>
                </a:lnTo>
                <a:lnTo>
                  <a:pt x="8638" y="13334"/>
                </a:lnTo>
                <a:lnTo>
                  <a:pt x="8176" y="13067"/>
                </a:lnTo>
                <a:lnTo>
                  <a:pt x="7762" y="12799"/>
                </a:lnTo>
                <a:lnTo>
                  <a:pt x="7568" y="12677"/>
                </a:lnTo>
                <a:lnTo>
                  <a:pt x="7349" y="12604"/>
                </a:lnTo>
                <a:lnTo>
                  <a:pt x="7300" y="12604"/>
                </a:lnTo>
                <a:lnTo>
                  <a:pt x="7276" y="12653"/>
                </a:lnTo>
                <a:lnTo>
                  <a:pt x="7276" y="12775"/>
                </a:lnTo>
                <a:lnTo>
                  <a:pt x="7300" y="12872"/>
                </a:lnTo>
                <a:lnTo>
                  <a:pt x="7373" y="12969"/>
                </a:lnTo>
                <a:lnTo>
                  <a:pt x="7446" y="13042"/>
                </a:lnTo>
                <a:lnTo>
                  <a:pt x="7616" y="13213"/>
                </a:lnTo>
                <a:lnTo>
                  <a:pt x="7787" y="13334"/>
                </a:lnTo>
                <a:lnTo>
                  <a:pt x="8103" y="13553"/>
                </a:lnTo>
                <a:lnTo>
                  <a:pt x="8444" y="13748"/>
                </a:lnTo>
                <a:lnTo>
                  <a:pt x="8346" y="13748"/>
                </a:lnTo>
                <a:lnTo>
                  <a:pt x="7835" y="13772"/>
                </a:lnTo>
                <a:lnTo>
                  <a:pt x="7349" y="13724"/>
                </a:lnTo>
                <a:lnTo>
                  <a:pt x="7373" y="13699"/>
                </a:lnTo>
                <a:lnTo>
                  <a:pt x="7397" y="13651"/>
                </a:lnTo>
                <a:lnTo>
                  <a:pt x="7422" y="13578"/>
                </a:lnTo>
                <a:lnTo>
                  <a:pt x="7397" y="13529"/>
                </a:lnTo>
                <a:lnTo>
                  <a:pt x="7373" y="13456"/>
                </a:lnTo>
                <a:lnTo>
                  <a:pt x="7324" y="13383"/>
                </a:lnTo>
                <a:lnTo>
                  <a:pt x="7203" y="13286"/>
                </a:lnTo>
                <a:lnTo>
                  <a:pt x="6911" y="13091"/>
                </a:lnTo>
                <a:lnTo>
                  <a:pt x="6643" y="12872"/>
                </a:lnTo>
                <a:lnTo>
                  <a:pt x="6521" y="12799"/>
                </a:lnTo>
                <a:lnTo>
                  <a:pt x="6448" y="12750"/>
                </a:lnTo>
                <a:lnTo>
                  <a:pt x="6424" y="12702"/>
                </a:lnTo>
                <a:lnTo>
                  <a:pt x="6424" y="12677"/>
                </a:lnTo>
                <a:lnTo>
                  <a:pt x="6400" y="12677"/>
                </a:lnTo>
                <a:lnTo>
                  <a:pt x="6375" y="12702"/>
                </a:lnTo>
                <a:lnTo>
                  <a:pt x="6351" y="12775"/>
                </a:lnTo>
                <a:lnTo>
                  <a:pt x="6327" y="12823"/>
                </a:lnTo>
                <a:lnTo>
                  <a:pt x="6351" y="12969"/>
                </a:lnTo>
                <a:lnTo>
                  <a:pt x="6400" y="13042"/>
                </a:lnTo>
                <a:lnTo>
                  <a:pt x="6448" y="13140"/>
                </a:lnTo>
                <a:lnTo>
                  <a:pt x="6570" y="13286"/>
                </a:lnTo>
                <a:lnTo>
                  <a:pt x="6716" y="13432"/>
                </a:lnTo>
                <a:lnTo>
                  <a:pt x="6862" y="13553"/>
                </a:lnTo>
                <a:lnTo>
                  <a:pt x="7032" y="13675"/>
                </a:lnTo>
                <a:lnTo>
                  <a:pt x="7032" y="13675"/>
                </a:lnTo>
                <a:lnTo>
                  <a:pt x="6619" y="13578"/>
                </a:lnTo>
                <a:lnTo>
                  <a:pt x="6229" y="13456"/>
                </a:lnTo>
                <a:lnTo>
                  <a:pt x="5864" y="13334"/>
                </a:lnTo>
                <a:lnTo>
                  <a:pt x="5670" y="13286"/>
                </a:lnTo>
                <a:lnTo>
                  <a:pt x="5475" y="13261"/>
                </a:lnTo>
                <a:lnTo>
                  <a:pt x="5280" y="13237"/>
                </a:lnTo>
                <a:lnTo>
                  <a:pt x="5086" y="13261"/>
                </a:lnTo>
                <a:lnTo>
                  <a:pt x="4988" y="13286"/>
                </a:lnTo>
                <a:lnTo>
                  <a:pt x="4915" y="13334"/>
                </a:lnTo>
                <a:lnTo>
                  <a:pt x="4842" y="13407"/>
                </a:lnTo>
                <a:lnTo>
                  <a:pt x="4818" y="13505"/>
                </a:lnTo>
                <a:lnTo>
                  <a:pt x="4672" y="13651"/>
                </a:lnTo>
                <a:lnTo>
                  <a:pt x="4502" y="13797"/>
                </a:lnTo>
                <a:lnTo>
                  <a:pt x="4331" y="13943"/>
                </a:lnTo>
                <a:lnTo>
                  <a:pt x="4161" y="14064"/>
                </a:lnTo>
                <a:lnTo>
                  <a:pt x="3869" y="14259"/>
                </a:lnTo>
                <a:lnTo>
                  <a:pt x="3553" y="14405"/>
                </a:lnTo>
                <a:lnTo>
                  <a:pt x="3212" y="14551"/>
                </a:lnTo>
                <a:lnTo>
                  <a:pt x="2896" y="14648"/>
                </a:lnTo>
                <a:lnTo>
                  <a:pt x="2555" y="14745"/>
                </a:lnTo>
                <a:lnTo>
                  <a:pt x="2190" y="14818"/>
                </a:lnTo>
                <a:lnTo>
                  <a:pt x="1825" y="14867"/>
                </a:lnTo>
                <a:lnTo>
                  <a:pt x="1485" y="14891"/>
                </a:lnTo>
                <a:lnTo>
                  <a:pt x="1314" y="14891"/>
                </a:lnTo>
                <a:lnTo>
                  <a:pt x="1144" y="14867"/>
                </a:lnTo>
                <a:lnTo>
                  <a:pt x="1436" y="14672"/>
                </a:lnTo>
                <a:lnTo>
                  <a:pt x="1728" y="14453"/>
                </a:lnTo>
                <a:lnTo>
                  <a:pt x="1996" y="14210"/>
                </a:lnTo>
                <a:lnTo>
                  <a:pt x="2239" y="13991"/>
                </a:lnTo>
                <a:lnTo>
                  <a:pt x="2604" y="13626"/>
                </a:lnTo>
                <a:lnTo>
                  <a:pt x="2774" y="13432"/>
                </a:lnTo>
                <a:lnTo>
                  <a:pt x="2944" y="13188"/>
                </a:lnTo>
                <a:lnTo>
                  <a:pt x="3066" y="12945"/>
                </a:lnTo>
                <a:lnTo>
                  <a:pt x="3163" y="12702"/>
                </a:lnTo>
                <a:lnTo>
                  <a:pt x="3212" y="12458"/>
                </a:lnTo>
                <a:lnTo>
                  <a:pt x="3212" y="12337"/>
                </a:lnTo>
                <a:lnTo>
                  <a:pt x="3212" y="12215"/>
                </a:lnTo>
                <a:lnTo>
                  <a:pt x="3236" y="12118"/>
                </a:lnTo>
                <a:lnTo>
                  <a:pt x="3212" y="12045"/>
                </a:lnTo>
                <a:lnTo>
                  <a:pt x="3188" y="11972"/>
                </a:lnTo>
                <a:lnTo>
                  <a:pt x="3115" y="11923"/>
                </a:lnTo>
                <a:lnTo>
                  <a:pt x="2920" y="11826"/>
                </a:lnTo>
                <a:lnTo>
                  <a:pt x="2750" y="11704"/>
                </a:lnTo>
                <a:lnTo>
                  <a:pt x="2409" y="11461"/>
                </a:lnTo>
                <a:lnTo>
                  <a:pt x="2117" y="11169"/>
                </a:lnTo>
                <a:lnTo>
                  <a:pt x="1850" y="10852"/>
                </a:lnTo>
                <a:lnTo>
                  <a:pt x="1631" y="10512"/>
                </a:lnTo>
                <a:lnTo>
                  <a:pt x="1412" y="10147"/>
                </a:lnTo>
                <a:lnTo>
                  <a:pt x="1241" y="9757"/>
                </a:lnTo>
                <a:lnTo>
                  <a:pt x="1095" y="9368"/>
                </a:lnTo>
                <a:lnTo>
                  <a:pt x="949" y="8979"/>
                </a:lnTo>
                <a:lnTo>
                  <a:pt x="828" y="8565"/>
                </a:lnTo>
                <a:lnTo>
                  <a:pt x="755" y="8127"/>
                </a:lnTo>
                <a:lnTo>
                  <a:pt x="682" y="7689"/>
                </a:lnTo>
                <a:lnTo>
                  <a:pt x="657" y="7251"/>
                </a:lnTo>
                <a:lnTo>
                  <a:pt x="657" y="6837"/>
                </a:lnTo>
                <a:lnTo>
                  <a:pt x="706" y="6399"/>
                </a:lnTo>
                <a:lnTo>
                  <a:pt x="803" y="5986"/>
                </a:lnTo>
                <a:lnTo>
                  <a:pt x="925" y="5548"/>
                </a:lnTo>
                <a:lnTo>
                  <a:pt x="1120" y="5110"/>
                </a:lnTo>
                <a:lnTo>
                  <a:pt x="1339" y="4696"/>
                </a:lnTo>
                <a:lnTo>
                  <a:pt x="1606" y="4307"/>
                </a:lnTo>
                <a:lnTo>
                  <a:pt x="1898" y="3869"/>
                </a:lnTo>
                <a:lnTo>
                  <a:pt x="2166" y="3431"/>
                </a:lnTo>
                <a:lnTo>
                  <a:pt x="2434" y="3017"/>
                </a:lnTo>
                <a:lnTo>
                  <a:pt x="2604" y="2823"/>
                </a:lnTo>
                <a:lnTo>
                  <a:pt x="2774" y="2628"/>
                </a:lnTo>
                <a:lnTo>
                  <a:pt x="3115" y="2336"/>
                </a:lnTo>
                <a:lnTo>
                  <a:pt x="3431" y="2068"/>
                </a:lnTo>
                <a:lnTo>
                  <a:pt x="3772" y="1825"/>
                </a:lnTo>
                <a:lnTo>
                  <a:pt x="4137" y="1582"/>
                </a:lnTo>
                <a:lnTo>
                  <a:pt x="4502" y="1387"/>
                </a:lnTo>
                <a:lnTo>
                  <a:pt x="4867" y="1192"/>
                </a:lnTo>
                <a:lnTo>
                  <a:pt x="5256" y="1046"/>
                </a:lnTo>
                <a:lnTo>
                  <a:pt x="5670" y="900"/>
                </a:lnTo>
                <a:lnTo>
                  <a:pt x="6083" y="803"/>
                </a:lnTo>
                <a:lnTo>
                  <a:pt x="6497" y="706"/>
                </a:lnTo>
                <a:lnTo>
                  <a:pt x="6935" y="633"/>
                </a:lnTo>
                <a:lnTo>
                  <a:pt x="7373" y="584"/>
                </a:lnTo>
                <a:lnTo>
                  <a:pt x="7811" y="535"/>
                </a:lnTo>
                <a:lnTo>
                  <a:pt x="8249" y="511"/>
                </a:lnTo>
                <a:close/>
                <a:moveTo>
                  <a:pt x="8444" y="0"/>
                </a:moveTo>
                <a:lnTo>
                  <a:pt x="7641" y="24"/>
                </a:lnTo>
                <a:lnTo>
                  <a:pt x="6838" y="122"/>
                </a:lnTo>
                <a:lnTo>
                  <a:pt x="6351" y="195"/>
                </a:lnTo>
                <a:lnTo>
                  <a:pt x="5889" y="292"/>
                </a:lnTo>
                <a:lnTo>
                  <a:pt x="5426" y="414"/>
                </a:lnTo>
                <a:lnTo>
                  <a:pt x="4964" y="560"/>
                </a:lnTo>
                <a:lnTo>
                  <a:pt x="4502" y="730"/>
                </a:lnTo>
                <a:lnTo>
                  <a:pt x="4088" y="949"/>
                </a:lnTo>
                <a:lnTo>
                  <a:pt x="3674" y="1217"/>
                </a:lnTo>
                <a:lnTo>
                  <a:pt x="3285" y="1509"/>
                </a:lnTo>
                <a:lnTo>
                  <a:pt x="2823" y="1922"/>
                </a:lnTo>
                <a:lnTo>
                  <a:pt x="2385" y="2312"/>
                </a:lnTo>
                <a:lnTo>
                  <a:pt x="2166" y="2531"/>
                </a:lnTo>
                <a:lnTo>
                  <a:pt x="1947" y="2725"/>
                </a:lnTo>
                <a:lnTo>
                  <a:pt x="1752" y="2969"/>
                </a:lnTo>
                <a:lnTo>
                  <a:pt x="1582" y="3212"/>
                </a:lnTo>
                <a:lnTo>
                  <a:pt x="1266" y="3723"/>
                </a:lnTo>
                <a:lnTo>
                  <a:pt x="974" y="4283"/>
                </a:lnTo>
                <a:lnTo>
                  <a:pt x="682" y="4842"/>
                </a:lnTo>
                <a:lnTo>
                  <a:pt x="438" y="5402"/>
                </a:lnTo>
                <a:lnTo>
                  <a:pt x="341" y="5645"/>
                </a:lnTo>
                <a:lnTo>
                  <a:pt x="268" y="5889"/>
                </a:lnTo>
                <a:lnTo>
                  <a:pt x="195" y="6132"/>
                </a:lnTo>
                <a:lnTo>
                  <a:pt x="146" y="6375"/>
                </a:lnTo>
                <a:lnTo>
                  <a:pt x="122" y="6886"/>
                </a:lnTo>
                <a:lnTo>
                  <a:pt x="122" y="7397"/>
                </a:lnTo>
                <a:lnTo>
                  <a:pt x="171" y="7908"/>
                </a:lnTo>
                <a:lnTo>
                  <a:pt x="268" y="8419"/>
                </a:lnTo>
                <a:lnTo>
                  <a:pt x="390" y="8906"/>
                </a:lnTo>
                <a:lnTo>
                  <a:pt x="536" y="9392"/>
                </a:lnTo>
                <a:lnTo>
                  <a:pt x="682" y="9830"/>
                </a:lnTo>
                <a:lnTo>
                  <a:pt x="876" y="10244"/>
                </a:lnTo>
                <a:lnTo>
                  <a:pt x="1095" y="10658"/>
                </a:lnTo>
                <a:lnTo>
                  <a:pt x="1339" y="11047"/>
                </a:lnTo>
                <a:lnTo>
                  <a:pt x="1631" y="11412"/>
                </a:lnTo>
                <a:lnTo>
                  <a:pt x="1947" y="11728"/>
                </a:lnTo>
                <a:lnTo>
                  <a:pt x="2117" y="11874"/>
                </a:lnTo>
                <a:lnTo>
                  <a:pt x="2312" y="12020"/>
                </a:lnTo>
                <a:lnTo>
                  <a:pt x="2507" y="12142"/>
                </a:lnTo>
                <a:lnTo>
                  <a:pt x="2701" y="12239"/>
                </a:lnTo>
                <a:lnTo>
                  <a:pt x="2677" y="12458"/>
                </a:lnTo>
                <a:lnTo>
                  <a:pt x="2604" y="12653"/>
                </a:lnTo>
                <a:lnTo>
                  <a:pt x="2482" y="12848"/>
                </a:lnTo>
                <a:lnTo>
                  <a:pt x="2361" y="13042"/>
                </a:lnTo>
                <a:lnTo>
                  <a:pt x="2215" y="13213"/>
                </a:lnTo>
                <a:lnTo>
                  <a:pt x="2069" y="13359"/>
                </a:lnTo>
                <a:lnTo>
                  <a:pt x="1752" y="13675"/>
                </a:lnTo>
                <a:lnTo>
                  <a:pt x="1412" y="13967"/>
                </a:lnTo>
                <a:lnTo>
                  <a:pt x="1047" y="14259"/>
                </a:lnTo>
                <a:lnTo>
                  <a:pt x="828" y="14381"/>
                </a:lnTo>
                <a:lnTo>
                  <a:pt x="633" y="14478"/>
                </a:lnTo>
                <a:lnTo>
                  <a:pt x="414" y="14575"/>
                </a:lnTo>
                <a:lnTo>
                  <a:pt x="195" y="14648"/>
                </a:lnTo>
                <a:lnTo>
                  <a:pt x="98" y="14697"/>
                </a:lnTo>
                <a:lnTo>
                  <a:pt x="25" y="14794"/>
                </a:lnTo>
                <a:lnTo>
                  <a:pt x="0" y="14891"/>
                </a:lnTo>
                <a:lnTo>
                  <a:pt x="25" y="14989"/>
                </a:lnTo>
                <a:lnTo>
                  <a:pt x="49" y="15086"/>
                </a:lnTo>
                <a:lnTo>
                  <a:pt x="146" y="15159"/>
                </a:lnTo>
                <a:lnTo>
                  <a:pt x="244" y="15208"/>
                </a:lnTo>
                <a:lnTo>
                  <a:pt x="365" y="15208"/>
                </a:lnTo>
                <a:lnTo>
                  <a:pt x="414" y="15183"/>
                </a:lnTo>
                <a:lnTo>
                  <a:pt x="560" y="15256"/>
                </a:lnTo>
                <a:lnTo>
                  <a:pt x="682" y="15305"/>
                </a:lnTo>
                <a:lnTo>
                  <a:pt x="998" y="15378"/>
                </a:lnTo>
                <a:lnTo>
                  <a:pt x="1314" y="15402"/>
                </a:lnTo>
                <a:lnTo>
                  <a:pt x="1679" y="15402"/>
                </a:lnTo>
                <a:lnTo>
                  <a:pt x="2020" y="15354"/>
                </a:lnTo>
                <a:lnTo>
                  <a:pt x="2336" y="15305"/>
                </a:lnTo>
                <a:lnTo>
                  <a:pt x="2896" y="15183"/>
                </a:lnTo>
                <a:lnTo>
                  <a:pt x="3261" y="15062"/>
                </a:lnTo>
                <a:lnTo>
                  <a:pt x="3626" y="14916"/>
                </a:lnTo>
                <a:lnTo>
                  <a:pt x="3991" y="14770"/>
                </a:lnTo>
                <a:lnTo>
                  <a:pt x="4331" y="14575"/>
                </a:lnTo>
                <a:lnTo>
                  <a:pt x="4575" y="14429"/>
                </a:lnTo>
                <a:lnTo>
                  <a:pt x="4818" y="14259"/>
                </a:lnTo>
                <a:lnTo>
                  <a:pt x="5037" y="14040"/>
                </a:lnTo>
                <a:lnTo>
                  <a:pt x="5134" y="13918"/>
                </a:lnTo>
                <a:lnTo>
                  <a:pt x="5207" y="13797"/>
                </a:lnTo>
                <a:lnTo>
                  <a:pt x="5426" y="13821"/>
                </a:lnTo>
                <a:lnTo>
                  <a:pt x="5645" y="13845"/>
                </a:lnTo>
                <a:lnTo>
                  <a:pt x="6059" y="13967"/>
                </a:lnTo>
                <a:lnTo>
                  <a:pt x="6497" y="14113"/>
                </a:lnTo>
                <a:lnTo>
                  <a:pt x="6692" y="14186"/>
                </a:lnTo>
                <a:lnTo>
                  <a:pt x="6911" y="14235"/>
                </a:lnTo>
                <a:lnTo>
                  <a:pt x="7178" y="14283"/>
                </a:lnTo>
                <a:lnTo>
                  <a:pt x="7446" y="14308"/>
                </a:lnTo>
                <a:lnTo>
                  <a:pt x="7981" y="14332"/>
                </a:lnTo>
                <a:lnTo>
                  <a:pt x="8517" y="14308"/>
                </a:lnTo>
                <a:lnTo>
                  <a:pt x="9052" y="14259"/>
                </a:lnTo>
                <a:lnTo>
                  <a:pt x="9490" y="14210"/>
                </a:lnTo>
                <a:lnTo>
                  <a:pt x="9952" y="14137"/>
                </a:lnTo>
                <a:lnTo>
                  <a:pt x="10390" y="14040"/>
                </a:lnTo>
                <a:lnTo>
                  <a:pt x="10828" y="13918"/>
                </a:lnTo>
                <a:lnTo>
                  <a:pt x="11266" y="13797"/>
                </a:lnTo>
                <a:lnTo>
                  <a:pt x="11680" y="13651"/>
                </a:lnTo>
                <a:lnTo>
                  <a:pt x="12093" y="13480"/>
                </a:lnTo>
                <a:lnTo>
                  <a:pt x="12507" y="13286"/>
                </a:lnTo>
                <a:lnTo>
                  <a:pt x="12921" y="13067"/>
                </a:lnTo>
                <a:lnTo>
                  <a:pt x="13310" y="12823"/>
                </a:lnTo>
                <a:lnTo>
                  <a:pt x="13699" y="12556"/>
                </a:lnTo>
                <a:lnTo>
                  <a:pt x="14089" y="12264"/>
                </a:lnTo>
                <a:lnTo>
                  <a:pt x="14429" y="11947"/>
                </a:lnTo>
                <a:lnTo>
                  <a:pt x="14770" y="11607"/>
                </a:lnTo>
                <a:lnTo>
                  <a:pt x="15111" y="11266"/>
                </a:lnTo>
                <a:lnTo>
                  <a:pt x="15403" y="10901"/>
                </a:lnTo>
                <a:lnTo>
                  <a:pt x="15670" y="10512"/>
                </a:lnTo>
                <a:lnTo>
                  <a:pt x="15914" y="10098"/>
                </a:lnTo>
                <a:lnTo>
                  <a:pt x="16133" y="9684"/>
                </a:lnTo>
                <a:lnTo>
                  <a:pt x="16327" y="9246"/>
                </a:lnTo>
                <a:lnTo>
                  <a:pt x="16473" y="8808"/>
                </a:lnTo>
                <a:lnTo>
                  <a:pt x="16595" y="8346"/>
                </a:lnTo>
                <a:lnTo>
                  <a:pt x="16668" y="7884"/>
                </a:lnTo>
                <a:lnTo>
                  <a:pt x="16717" y="7421"/>
                </a:lnTo>
                <a:lnTo>
                  <a:pt x="16717" y="7178"/>
                </a:lnTo>
                <a:lnTo>
                  <a:pt x="16692" y="6959"/>
                </a:lnTo>
                <a:lnTo>
                  <a:pt x="16595" y="6497"/>
                </a:lnTo>
                <a:lnTo>
                  <a:pt x="16473" y="6035"/>
                </a:lnTo>
                <a:lnTo>
                  <a:pt x="16352" y="5597"/>
                </a:lnTo>
                <a:lnTo>
                  <a:pt x="16206" y="5134"/>
                </a:lnTo>
                <a:lnTo>
                  <a:pt x="16084" y="4672"/>
                </a:lnTo>
                <a:lnTo>
                  <a:pt x="15962" y="4210"/>
                </a:lnTo>
                <a:lnTo>
                  <a:pt x="15792" y="3772"/>
                </a:lnTo>
                <a:lnTo>
                  <a:pt x="15597" y="3358"/>
                </a:lnTo>
                <a:lnTo>
                  <a:pt x="15354" y="2993"/>
                </a:lnTo>
                <a:lnTo>
                  <a:pt x="15062" y="2652"/>
                </a:lnTo>
                <a:lnTo>
                  <a:pt x="14770" y="2336"/>
                </a:lnTo>
                <a:lnTo>
                  <a:pt x="14429" y="2044"/>
                </a:lnTo>
                <a:lnTo>
                  <a:pt x="14089" y="1776"/>
                </a:lnTo>
                <a:lnTo>
                  <a:pt x="13724" y="1509"/>
                </a:lnTo>
                <a:lnTo>
                  <a:pt x="13334" y="1265"/>
                </a:lnTo>
                <a:lnTo>
                  <a:pt x="12969" y="1046"/>
                </a:lnTo>
                <a:lnTo>
                  <a:pt x="12580" y="827"/>
                </a:lnTo>
                <a:lnTo>
                  <a:pt x="12166" y="633"/>
                </a:lnTo>
                <a:lnTo>
                  <a:pt x="11777" y="487"/>
                </a:lnTo>
                <a:lnTo>
                  <a:pt x="11363" y="341"/>
                </a:lnTo>
                <a:lnTo>
                  <a:pt x="10950" y="219"/>
                </a:lnTo>
                <a:lnTo>
                  <a:pt x="10512" y="146"/>
                </a:lnTo>
                <a:lnTo>
                  <a:pt x="10074" y="73"/>
                </a:lnTo>
                <a:lnTo>
                  <a:pt x="927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9" name="Google Shape;949;p38"/>
          <p:cNvSpPr/>
          <p:nvPr/>
        </p:nvSpPr>
        <p:spPr>
          <a:xfrm>
            <a:off x="3815818" y="929758"/>
            <a:ext cx="338774" cy="329202"/>
          </a:xfrm>
          <a:custGeom>
            <a:avLst/>
            <a:gdLst/>
            <a:ahLst/>
            <a:cxnLst/>
            <a:rect l="l" t="t" r="r" b="b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0" name="Google Shape;950;p38"/>
          <p:cNvSpPr/>
          <p:nvPr/>
        </p:nvSpPr>
        <p:spPr>
          <a:xfrm>
            <a:off x="4384820" y="911138"/>
            <a:ext cx="375447" cy="368016"/>
          </a:xfrm>
          <a:custGeom>
            <a:avLst/>
            <a:gdLst/>
            <a:ahLst/>
            <a:cxnLst/>
            <a:rect l="l" t="t" r="r" b="b"/>
            <a:pathLst>
              <a:path w="17179" h="16839" extrusionOk="0">
                <a:moveTo>
                  <a:pt x="4064" y="1461"/>
                </a:moveTo>
                <a:lnTo>
                  <a:pt x="4307" y="1801"/>
                </a:lnTo>
                <a:lnTo>
                  <a:pt x="4550" y="2093"/>
                </a:lnTo>
                <a:lnTo>
                  <a:pt x="4794" y="2385"/>
                </a:lnTo>
                <a:lnTo>
                  <a:pt x="5037" y="2677"/>
                </a:lnTo>
                <a:lnTo>
                  <a:pt x="5231" y="2872"/>
                </a:lnTo>
                <a:lnTo>
                  <a:pt x="5329" y="2969"/>
                </a:lnTo>
                <a:lnTo>
                  <a:pt x="5450" y="3018"/>
                </a:lnTo>
                <a:lnTo>
                  <a:pt x="5548" y="2994"/>
                </a:lnTo>
                <a:lnTo>
                  <a:pt x="5815" y="3042"/>
                </a:lnTo>
                <a:lnTo>
                  <a:pt x="6083" y="3042"/>
                </a:lnTo>
                <a:lnTo>
                  <a:pt x="6594" y="3018"/>
                </a:lnTo>
                <a:lnTo>
                  <a:pt x="7129" y="2994"/>
                </a:lnTo>
                <a:lnTo>
                  <a:pt x="7129" y="2994"/>
                </a:lnTo>
                <a:lnTo>
                  <a:pt x="6935" y="3310"/>
                </a:lnTo>
                <a:lnTo>
                  <a:pt x="6740" y="3651"/>
                </a:lnTo>
                <a:lnTo>
                  <a:pt x="6545" y="3991"/>
                </a:lnTo>
                <a:lnTo>
                  <a:pt x="6375" y="4332"/>
                </a:lnTo>
                <a:lnTo>
                  <a:pt x="6351" y="4381"/>
                </a:lnTo>
                <a:lnTo>
                  <a:pt x="6351" y="4429"/>
                </a:lnTo>
                <a:lnTo>
                  <a:pt x="6375" y="4648"/>
                </a:lnTo>
                <a:lnTo>
                  <a:pt x="6424" y="4892"/>
                </a:lnTo>
                <a:lnTo>
                  <a:pt x="6618" y="5305"/>
                </a:lnTo>
                <a:lnTo>
                  <a:pt x="6935" y="6133"/>
                </a:lnTo>
                <a:lnTo>
                  <a:pt x="6424" y="5962"/>
                </a:lnTo>
                <a:lnTo>
                  <a:pt x="5864" y="5768"/>
                </a:lnTo>
                <a:lnTo>
                  <a:pt x="5572" y="5719"/>
                </a:lnTo>
                <a:lnTo>
                  <a:pt x="5450" y="5695"/>
                </a:lnTo>
                <a:lnTo>
                  <a:pt x="5231" y="5695"/>
                </a:lnTo>
                <a:lnTo>
                  <a:pt x="5183" y="5743"/>
                </a:lnTo>
                <a:lnTo>
                  <a:pt x="5158" y="5768"/>
                </a:lnTo>
                <a:lnTo>
                  <a:pt x="5158" y="5841"/>
                </a:lnTo>
                <a:lnTo>
                  <a:pt x="4794" y="6133"/>
                </a:lnTo>
                <a:lnTo>
                  <a:pt x="4453" y="6473"/>
                </a:lnTo>
                <a:lnTo>
                  <a:pt x="4210" y="6692"/>
                </a:lnTo>
                <a:lnTo>
                  <a:pt x="3966" y="6911"/>
                </a:lnTo>
                <a:lnTo>
                  <a:pt x="3699" y="7081"/>
                </a:lnTo>
                <a:lnTo>
                  <a:pt x="3650" y="6644"/>
                </a:lnTo>
                <a:lnTo>
                  <a:pt x="3650" y="6206"/>
                </a:lnTo>
                <a:lnTo>
                  <a:pt x="3650" y="5841"/>
                </a:lnTo>
                <a:lnTo>
                  <a:pt x="3650" y="5646"/>
                </a:lnTo>
                <a:lnTo>
                  <a:pt x="3626" y="5451"/>
                </a:lnTo>
                <a:lnTo>
                  <a:pt x="3650" y="5403"/>
                </a:lnTo>
                <a:lnTo>
                  <a:pt x="3650" y="5330"/>
                </a:lnTo>
                <a:lnTo>
                  <a:pt x="3650" y="5257"/>
                </a:lnTo>
                <a:lnTo>
                  <a:pt x="3601" y="5208"/>
                </a:lnTo>
                <a:lnTo>
                  <a:pt x="3188" y="4892"/>
                </a:lnTo>
                <a:lnTo>
                  <a:pt x="2774" y="4600"/>
                </a:lnTo>
                <a:lnTo>
                  <a:pt x="2312" y="4332"/>
                </a:lnTo>
                <a:lnTo>
                  <a:pt x="1874" y="4089"/>
                </a:lnTo>
                <a:lnTo>
                  <a:pt x="2214" y="3943"/>
                </a:lnTo>
                <a:lnTo>
                  <a:pt x="2555" y="3797"/>
                </a:lnTo>
                <a:lnTo>
                  <a:pt x="2944" y="3699"/>
                </a:lnTo>
                <a:lnTo>
                  <a:pt x="3139" y="3626"/>
                </a:lnTo>
                <a:lnTo>
                  <a:pt x="3334" y="3553"/>
                </a:lnTo>
                <a:lnTo>
                  <a:pt x="3431" y="3578"/>
                </a:lnTo>
                <a:lnTo>
                  <a:pt x="3528" y="3578"/>
                </a:lnTo>
                <a:lnTo>
                  <a:pt x="3626" y="3529"/>
                </a:lnTo>
                <a:lnTo>
                  <a:pt x="3650" y="3480"/>
                </a:lnTo>
                <a:lnTo>
                  <a:pt x="3674" y="3432"/>
                </a:lnTo>
                <a:lnTo>
                  <a:pt x="3820" y="2945"/>
                </a:lnTo>
                <a:lnTo>
                  <a:pt x="3918" y="2458"/>
                </a:lnTo>
                <a:lnTo>
                  <a:pt x="4064" y="1461"/>
                </a:lnTo>
                <a:close/>
                <a:moveTo>
                  <a:pt x="3991" y="755"/>
                </a:moveTo>
                <a:lnTo>
                  <a:pt x="3918" y="779"/>
                </a:lnTo>
                <a:lnTo>
                  <a:pt x="3869" y="804"/>
                </a:lnTo>
                <a:lnTo>
                  <a:pt x="3820" y="877"/>
                </a:lnTo>
                <a:lnTo>
                  <a:pt x="3723" y="1144"/>
                </a:lnTo>
                <a:lnTo>
                  <a:pt x="3650" y="1436"/>
                </a:lnTo>
                <a:lnTo>
                  <a:pt x="3504" y="1996"/>
                </a:lnTo>
                <a:lnTo>
                  <a:pt x="3407" y="2556"/>
                </a:lnTo>
                <a:lnTo>
                  <a:pt x="3285" y="3115"/>
                </a:lnTo>
                <a:lnTo>
                  <a:pt x="3163" y="3140"/>
                </a:lnTo>
                <a:lnTo>
                  <a:pt x="3017" y="3188"/>
                </a:lnTo>
                <a:lnTo>
                  <a:pt x="2774" y="3261"/>
                </a:lnTo>
                <a:lnTo>
                  <a:pt x="2312" y="3480"/>
                </a:lnTo>
                <a:lnTo>
                  <a:pt x="2020" y="3578"/>
                </a:lnTo>
                <a:lnTo>
                  <a:pt x="1752" y="3699"/>
                </a:lnTo>
                <a:lnTo>
                  <a:pt x="1630" y="3772"/>
                </a:lnTo>
                <a:lnTo>
                  <a:pt x="1509" y="3845"/>
                </a:lnTo>
                <a:lnTo>
                  <a:pt x="1387" y="3943"/>
                </a:lnTo>
                <a:lnTo>
                  <a:pt x="1290" y="4040"/>
                </a:lnTo>
                <a:lnTo>
                  <a:pt x="1265" y="4089"/>
                </a:lnTo>
                <a:lnTo>
                  <a:pt x="1290" y="4137"/>
                </a:lnTo>
                <a:lnTo>
                  <a:pt x="1314" y="4162"/>
                </a:lnTo>
                <a:lnTo>
                  <a:pt x="1363" y="4186"/>
                </a:lnTo>
                <a:lnTo>
                  <a:pt x="1436" y="4162"/>
                </a:lnTo>
                <a:lnTo>
                  <a:pt x="1460" y="4210"/>
                </a:lnTo>
                <a:lnTo>
                  <a:pt x="1509" y="4259"/>
                </a:lnTo>
                <a:lnTo>
                  <a:pt x="3285" y="5476"/>
                </a:lnTo>
                <a:lnTo>
                  <a:pt x="3261" y="5646"/>
                </a:lnTo>
                <a:lnTo>
                  <a:pt x="3261" y="5841"/>
                </a:lnTo>
                <a:lnTo>
                  <a:pt x="3261" y="6206"/>
                </a:lnTo>
                <a:lnTo>
                  <a:pt x="3261" y="6546"/>
                </a:lnTo>
                <a:lnTo>
                  <a:pt x="3261" y="6863"/>
                </a:lnTo>
                <a:lnTo>
                  <a:pt x="3309" y="7179"/>
                </a:lnTo>
                <a:lnTo>
                  <a:pt x="3358" y="7495"/>
                </a:lnTo>
                <a:lnTo>
                  <a:pt x="3382" y="7568"/>
                </a:lnTo>
                <a:lnTo>
                  <a:pt x="3431" y="7617"/>
                </a:lnTo>
                <a:lnTo>
                  <a:pt x="3504" y="7641"/>
                </a:lnTo>
                <a:lnTo>
                  <a:pt x="3577" y="7641"/>
                </a:lnTo>
                <a:lnTo>
                  <a:pt x="3626" y="7617"/>
                </a:lnTo>
                <a:lnTo>
                  <a:pt x="3699" y="7568"/>
                </a:lnTo>
                <a:lnTo>
                  <a:pt x="3723" y="7519"/>
                </a:lnTo>
                <a:lnTo>
                  <a:pt x="3747" y="7446"/>
                </a:lnTo>
                <a:lnTo>
                  <a:pt x="3942" y="7349"/>
                </a:lnTo>
                <a:lnTo>
                  <a:pt x="4137" y="7227"/>
                </a:lnTo>
                <a:lnTo>
                  <a:pt x="4477" y="6960"/>
                </a:lnTo>
                <a:lnTo>
                  <a:pt x="4964" y="6522"/>
                </a:lnTo>
                <a:lnTo>
                  <a:pt x="5183" y="6303"/>
                </a:lnTo>
                <a:lnTo>
                  <a:pt x="5450" y="6108"/>
                </a:lnTo>
                <a:lnTo>
                  <a:pt x="5742" y="6206"/>
                </a:lnTo>
                <a:lnTo>
                  <a:pt x="6059" y="6303"/>
                </a:lnTo>
                <a:lnTo>
                  <a:pt x="6643" y="6473"/>
                </a:lnTo>
                <a:lnTo>
                  <a:pt x="6910" y="6595"/>
                </a:lnTo>
                <a:lnTo>
                  <a:pt x="7202" y="6717"/>
                </a:lnTo>
                <a:lnTo>
                  <a:pt x="7275" y="6741"/>
                </a:lnTo>
                <a:lnTo>
                  <a:pt x="7348" y="6717"/>
                </a:lnTo>
                <a:lnTo>
                  <a:pt x="7421" y="6692"/>
                </a:lnTo>
                <a:lnTo>
                  <a:pt x="7470" y="6644"/>
                </a:lnTo>
                <a:lnTo>
                  <a:pt x="7494" y="6571"/>
                </a:lnTo>
                <a:lnTo>
                  <a:pt x="7519" y="6522"/>
                </a:lnTo>
                <a:lnTo>
                  <a:pt x="7519" y="6449"/>
                </a:lnTo>
                <a:lnTo>
                  <a:pt x="7470" y="6376"/>
                </a:lnTo>
                <a:lnTo>
                  <a:pt x="7470" y="6327"/>
                </a:lnTo>
                <a:lnTo>
                  <a:pt x="7300" y="5841"/>
                </a:lnTo>
                <a:lnTo>
                  <a:pt x="7105" y="5354"/>
                </a:lnTo>
                <a:lnTo>
                  <a:pt x="6910" y="4916"/>
                </a:lnTo>
                <a:lnTo>
                  <a:pt x="6813" y="4697"/>
                </a:lnTo>
                <a:lnTo>
                  <a:pt x="6691" y="4478"/>
                </a:lnTo>
                <a:lnTo>
                  <a:pt x="7227" y="3675"/>
                </a:lnTo>
                <a:lnTo>
                  <a:pt x="7470" y="3261"/>
                </a:lnTo>
                <a:lnTo>
                  <a:pt x="7592" y="3042"/>
                </a:lnTo>
                <a:lnTo>
                  <a:pt x="7665" y="2799"/>
                </a:lnTo>
                <a:lnTo>
                  <a:pt x="7713" y="2726"/>
                </a:lnTo>
                <a:lnTo>
                  <a:pt x="7713" y="2653"/>
                </a:lnTo>
                <a:lnTo>
                  <a:pt x="7738" y="2629"/>
                </a:lnTo>
                <a:lnTo>
                  <a:pt x="7738" y="2556"/>
                </a:lnTo>
                <a:lnTo>
                  <a:pt x="7713" y="2507"/>
                </a:lnTo>
                <a:lnTo>
                  <a:pt x="7689" y="2458"/>
                </a:lnTo>
                <a:lnTo>
                  <a:pt x="7640" y="2410"/>
                </a:lnTo>
                <a:lnTo>
                  <a:pt x="7592" y="2385"/>
                </a:lnTo>
                <a:lnTo>
                  <a:pt x="7519" y="2385"/>
                </a:lnTo>
                <a:lnTo>
                  <a:pt x="7446" y="2410"/>
                </a:lnTo>
                <a:lnTo>
                  <a:pt x="7397" y="2458"/>
                </a:lnTo>
                <a:lnTo>
                  <a:pt x="7202" y="2458"/>
                </a:lnTo>
                <a:lnTo>
                  <a:pt x="6983" y="2483"/>
                </a:lnTo>
                <a:lnTo>
                  <a:pt x="6594" y="2531"/>
                </a:lnTo>
                <a:lnTo>
                  <a:pt x="6326" y="2556"/>
                </a:lnTo>
                <a:lnTo>
                  <a:pt x="5815" y="2556"/>
                </a:lnTo>
                <a:lnTo>
                  <a:pt x="5548" y="2580"/>
                </a:lnTo>
                <a:lnTo>
                  <a:pt x="5426" y="2410"/>
                </a:lnTo>
                <a:lnTo>
                  <a:pt x="5280" y="2264"/>
                </a:lnTo>
                <a:lnTo>
                  <a:pt x="5012" y="1996"/>
                </a:lnTo>
                <a:lnTo>
                  <a:pt x="4769" y="1704"/>
                </a:lnTo>
                <a:lnTo>
                  <a:pt x="4575" y="1412"/>
                </a:lnTo>
                <a:lnTo>
                  <a:pt x="4356" y="1120"/>
                </a:lnTo>
                <a:lnTo>
                  <a:pt x="4161" y="804"/>
                </a:lnTo>
                <a:lnTo>
                  <a:pt x="4112" y="779"/>
                </a:lnTo>
                <a:lnTo>
                  <a:pt x="4039" y="779"/>
                </a:lnTo>
                <a:lnTo>
                  <a:pt x="3991" y="755"/>
                </a:lnTo>
                <a:close/>
                <a:moveTo>
                  <a:pt x="11169" y="536"/>
                </a:moveTo>
                <a:lnTo>
                  <a:pt x="11582" y="633"/>
                </a:lnTo>
                <a:lnTo>
                  <a:pt x="11972" y="779"/>
                </a:lnTo>
                <a:lnTo>
                  <a:pt x="12361" y="950"/>
                </a:lnTo>
                <a:lnTo>
                  <a:pt x="12726" y="1144"/>
                </a:lnTo>
                <a:lnTo>
                  <a:pt x="13066" y="1363"/>
                </a:lnTo>
                <a:lnTo>
                  <a:pt x="13431" y="1582"/>
                </a:lnTo>
                <a:lnTo>
                  <a:pt x="13748" y="1850"/>
                </a:lnTo>
                <a:lnTo>
                  <a:pt x="14064" y="2093"/>
                </a:lnTo>
                <a:lnTo>
                  <a:pt x="14332" y="2312"/>
                </a:lnTo>
                <a:lnTo>
                  <a:pt x="14551" y="2531"/>
                </a:lnTo>
                <a:lnTo>
                  <a:pt x="14770" y="2775"/>
                </a:lnTo>
                <a:lnTo>
                  <a:pt x="14964" y="3018"/>
                </a:lnTo>
                <a:lnTo>
                  <a:pt x="15305" y="3529"/>
                </a:lnTo>
                <a:lnTo>
                  <a:pt x="15621" y="4064"/>
                </a:lnTo>
                <a:lnTo>
                  <a:pt x="15548" y="4162"/>
                </a:lnTo>
                <a:lnTo>
                  <a:pt x="15475" y="4235"/>
                </a:lnTo>
                <a:lnTo>
                  <a:pt x="15475" y="4259"/>
                </a:lnTo>
                <a:lnTo>
                  <a:pt x="15475" y="4308"/>
                </a:lnTo>
                <a:lnTo>
                  <a:pt x="15500" y="4332"/>
                </a:lnTo>
                <a:lnTo>
                  <a:pt x="15646" y="4332"/>
                </a:lnTo>
                <a:lnTo>
                  <a:pt x="15743" y="4283"/>
                </a:lnTo>
                <a:lnTo>
                  <a:pt x="15938" y="4648"/>
                </a:lnTo>
                <a:lnTo>
                  <a:pt x="15865" y="4673"/>
                </a:lnTo>
                <a:lnTo>
                  <a:pt x="15767" y="4746"/>
                </a:lnTo>
                <a:lnTo>
                  <a:pt x="15719" y="4794"/>
                </a:lnTo>
                <a:lnTo>
                  <a:pt x="15694" y="4867"/>
                </a:lnTo>
                <a:lnTo>
                  <a:pt x="15694" y="4916"/>
                </a:lnTo>
                <a:lnTo>
                  <a:pt x="15743" y="4940"/>
                </a:lnTo>
                <a:lnTo>
                  <a:pt x="15816" y="4940"/>
                </a:lnTo>
                <a:lnTo>
                  <a:pt x="15889" y="4916"/>
                </a:lnTo>
                <a:lnTo>
                  <a:pt x="15962" y="4892"/>
                </a:lnTo>
                <a:lnTo>
                  <a:pt x="16035" y="4819"/>
                </a:lnTo>
                <a:lnTo>
                  <a:pt x="16205" y="5159"/>
                </a:lnTo>
                <a:lnTo>
                  <a:pt x="16108" y="5208"/>
                </a:lnTo>
                <a:lnTo>
                  <a:pt x="16011" y="5281"/>
                </a:lnTo>
                <a:lnTo>
                  <a:pt x="15938" y="5378"/>
                </a:lnTo>
                <a:lnTo>
                  <a:pt x="15889" y="5451"/>
                </a:lnTo>
                <a:lnTo>
                  <a:pt x="15865" y="5524"/>
                </a:lnTo>
                <a:lnTo>
                  <a:pt x="15889" y="5573"/>
                </a:lnTo>
                <a:lnTo>
                  <a:pt x="15938" y="5622"/>
                </a:lnTo>
                <a:lnTo>
                  <a:pt x="16011" y="5622"/>
                </a:lnTo>
                <a:lnTo>
                  <a:pt x="16108" y="5573"/>
                </a:lnTo>
                <a:lnTo>
                  <a:pt x="16205" y="5524"/>
                </a:lnTo>
                <a:lnTo>
                  <a:pt x="16327" y="5451"/>
                </a:lnTo>
                <a:lnTo>
                  <a:pt x="16424" y="5792"/>
                </a:lnTo>
                <a:lnTo>
                  <a:pt x="16254" y="5841"/>
                </a:lnTo>
                <a:lnTo>
                  <a:pt x="16108" y="5938"/>
                </a:lnTo>
                <a:lnTo>
                  <a:pt x="15986" y="6060"/>
                </a:lnTo>
                <a:lnTo>
                  <a:pt x="15938" y="6181"/>
                </a:lnTo>
                <a:lnTo>
                  <a:pt x="15938" y="6230"/>
                </a:lnTo>
                <a:lnTo>
                  <a:pt x="15962" y="6279"/>
                </a:lnTo>
                <a:lnTo>
                  <a:pt x="16011" y="6303"/>
                </a:lnTo>
                <a:lnTo>
                  <a:pt x="16059" y="6303"/>
                </a:lnTo>
                <a:lnTo>
                  <a:pt x="16132" y="6279"/>
                </a:lnTo>
                <a:lnTo>
                  <a:pt x="16205" y="6230"/>
                </a:lnTo>
                <a:lnTo>
                  <a:pt x="16376" y="6157"/>
                </a:lnTo>
                <a:lnTo>
                  <a:pt x="16497" y="6108"/>
                </a:lnTo>
                <a:lnTo>
                  <a:pt x="16570" y="6571"/>
                </a:lnTo>
                <a:lnTo>
                  <a:pt x="16522" y="6546"/>
                </a:lnTo>
                <a:lnTo>
                  <a:pt x="16473" y="6546"/>
                </a:lnTo>
                <a:lnTo>
                  <a:pt x="16376" y="6571"/>
                </a:lnTo>
                <a:lnTo>
                  <a:pt x="16254" y="6619"/>
                </a:lnTo>
                <a:lnTo>
                  <a:pt x="16181" y="6692"/>
                </a:lnTo>
                <a:lnTo>
                  <a:pt x="16108" y="6765"/>
                </a:lnTo>
                <a:lnTo>
                  <a:pt x="16084" y="6863"/>
                </a:lnTo>
                <a:lnTo>
                  <a:pt x="16084" y="6911"/>
                </a:lnTo>
                <a:lnTo>
                  <a:pt x="16108" y="6936"/>
                </a:lnTo>
                <a:lnTo>
                  <a:pt x="16108" y="6960"/>
                </a:lnTo>
                <a:lnTo>
                  <a:pt x="16205" y="6960"/>
                </a:lnTo>
                <a:lnTo>
                  <a:pt x="16278" y="6936"/>
                </a:lnTo>
                <a:lnTo>
                  <a:pt x="16449" y="6887"/>
                </a:lnTo>
                <a:lnTo>
                  <a:pt x="16546" y="6863"/>
                </a:lnTo>
                <a:lnTo>
                  <a:pt x="16619" y="6814"/>
                </a:lnTo>
                <a:lnTo>
                  <a:pt x="16668" y="7154"/>
                </a:lnTo>
                <a:lnTo>
                  <a:pt x="16351" y="7325"/>
                </a:lnTo>
                <a:lnTo>
                  <a:pt x="16230" y="7446"/>
                </a:lnTo>
                <a:lnTo>
                  <a:pt x="16108" y="7568"/>
                </a:lnTo>
                <a:lnTo>
                  <a:pt x="16084" y="7592"/>
                </a:lnTo>
                <a:lnTo>
                  <a:pt x="16108" y="7641"/>
                </a:lnTo>
                <a:lnTo>
                  <a:pt x="16132" y="7665"/>
                </a:lnTo>
                <a:lnTo>
                  <a:pt x="16278" y="7665"/>
                </a:lnTo>
                <a:lnTo>
                  <a:pt x="16424" y="7641"/>
                </a:lnTo>
                <a:lnTo>
                  <a:pt x="16570" y="7592"/>
                </a:lnTo>
                <a:lnTo>
                  <a:pt x="16716" y="7519"/>
                </a:lnTo>
                <a:lnTo>
                  <a:pt x="16765" y="7982"/>
                </a:lnTo>
                <a:lnTo>
                  <a:pt x="16570" y="8055"/>
                </a:lnTo>
                <a:lnTo>
                  <a:pt x="16376" y="8152"/>
                </a:lnTo>
                <a:lnTo>
                  <a:pt x="16205" y="8249"/>
                </a:lnTo>
                <a:lnTo>
                  <a:pt x="16108" y="8298"/>
                </a:lnTo>
                <a:lnTo>
                  <a:pt x="16035" y="8371"/>
                </a:lnTo>
                <a:lnTo>
                  <a:pt x="16035" y="8395"/>
                </a:lnTo>
                <a:lnTo>
                  <a:pt x="16132" y="8444"/>
                </a:lnTo>
                <a:lnTo>
                  <a:pt x="16254" y="8468"/>
                </a:lnTo>
                <a:lnTo>
                  <a:pt x="16449" y="8444"/>
                </a:lnTo>
                <a:lnTo>
                  <a:pt x="16619" y="8395"/>
                </a:lnTo>
                <a:lnTo>
                  <a:pt x="16789" y="8347"/>
                </a:lnTo>
                <a:lnTo>
                  <a:pt x="16814" y="8639"/>
                </a:lnTo>
                <a:lnTo>
                  <a:pt x="16814" y="8833"/>
                </a:lnTo>
                <a:lnTo>
                  <a:pt x="16497" y="8882"/>
                </a:lnTo>
                <a:lnTo>
                  <a:pt x="16205" y="8979"/>
                </a:lnTo>
                <a:lnTo>
                  <a:pt x="16084" y="9028"/>
                </a:lnTo>
                <a:lnTo>
                  <a:pt x="15962" y="9101"/>
                </a:lnTo>
                <a:lnTo>
                  <a:pt x="15889" y="9198"/>
                </a:lnTo>
                <a:lnTo>
                  <a:pt x="15840" y="9247"/>
                </a:lnTo>
                <a:lnTo>
                  <a:pt x="15840" y="9320"/>
                </a:lnTo>
                <a:lnTo>
                  <a:pt x="15840" y="9369"/>
                </a:lnTo>
                <a:lnTo>
                  <a:pt x="15889" y="9393"/>
                </a:lnTo>
                <a:lnTo>
                  <a:pt x="16011" y="9417"/>
                </a:lnTo>
                <a:lnTo>
                  <a:pt x="16132" y="9393"/>
                </a:lnTo>
                <a:lnTo>
                  <a:pt x="16351" y="9320"/>
                </a:lnTo>
                <a:lnTo>
                  <a:pt x="16716" y="9247"/>
                </a:lnTo>
                <a:lnTo>
                  <a:pt x="16546" y="9807"/>
                </a:lnTo>
                <a:lnTo>
                  <a:pt x="16522" y="9807"/>
                </a:lnTo>
                <a:lnTo>
                  <a:pt x="16132" y="9831"/>
                </a:lnTo>
                <a:lnTo>
                  <a:pt x="15986" y="9831"/>
                </a:lnTo>
                <a:lnTo>
                  <a:pt x="15865" y="9880"/>
                </a:lnTo>
                <a:lnTo>
                  <a:pt x="15743" y="9928"/>
                </a:lnTo>
                <a:lnTo>
                  <a:pt x="15646" y="10026"/>
                </a:lnTo>
                <a:lnTo>
                  <a:pt x="15646" y="10074"/>
                </a:lnTo>
                <a:lnTo>
                  <a:pt x="15646" y="10123"/>
                </a:lnTo>
                <a:lnTo>
                  <a:pt x="15670" y="10147"/>
                </a:lnTo>
                <a:lnTo>
                  <a:pt x="15719" y="10172"/>
                </a:lnTo>
                <a:lnTo>
                  <a:pt x="15986" y="10196"/>
                </a:lnTo>
                <a:lnTo>
                  <a:pt x="16424" y="10196"/>
                </a:lnTo>
                <a:lnTo>
                  <a:pt x="16376" y="10342"/>
                </a:lnTo>
                <a:lnTo>
                  <a:pt x="16230" y="10731"/>
                </a:lnTo>
                <a:lnTo>
                  <a:pt x="15889" y="10731"/>
                </a:lnTo>
                <a:lnTo>
                  <a:pt x="15573" y="10683"/>
                </a:lnTo>
                <a:lnTo>
                  <a:pt x="15402" y="10683"/>
                </a:lnTo>
                <a:lnTo>
                  <a:pt x="15256" y="10707"/>
                </a:lnTo>
                <a:lnTo>
                  <a:pt x="15232" y="10731"/>
                </a:lnTo>
                <a:lnTo>
                  <a:pt x="15232" y="10780"/>
                </a:lnTo>
                <a:lnTo>
                  <a:pt x="15281" y="10853"/>
                </a:lnTo>
                <a:lnTo>
                  <a:pt x="15329" y="10877"/>
                </a:lnTo>
                <a:lnTo>
                  <a:pt x="15475" y="10950"/>
                </a:lnTo>
                <a:lnTo>
                  <a:pt x="15621" y="10999"/>
                </a:lnTo>
                <a:lnTo>
                  <a:pt x="15767" y="11023"/>
                </a:lnTo>
                <a:lnTo>
                  <a:pt x="16108" y="11072"/>
                </a:lnTo>
                <a:lnTo>
                  <a:pt x="15938" y="11486"/>
                </a:lnTo>
                <a:lnTo>
                  <a:pt x="15646" y="11413"/>
                </a:lnTo>
                <a:lnTo>
                  <a:pt x="15378" y="11364"/>
                </a:lnTo>
                <a:lnTo>
                  <a:pt x="15232" y="11340"/>
                </a:lnTo>
                <a:lnTo>
                  <a:pt x="15086" y="11340"/>
                </a:lnTo>
                <a:lnTo>
                  <a:pt x="14940" y="11364"/>
                </a:lnTo>
                <a:lnTo>
                  <a:pt x="14794" y="11437"/>
                </a:lnTo>
                <a:lnTo>
                  <a:pt x="14770" y="11461"/>
                </a:lnTo>
                <a:lnTo>
                  <a:pt x="14794" y="11486"/>
                </a:lnTo>
                <a:lnTo>
                  <a:pt x="14794" y="11510"/>
                </a:lnTo>
                <a:lnTo>
                  <a:pt x="14964" y="11583"/>
                </a:lnTo>
                <a:lnTo>
                  <a:pt x="15110" y="11656"/>
                </a:lnTo>
                <a:lnTo>
                  <a:pt x="15427" y="11753"/>
                </a:lnTo>
                <a:lnTo>
                  <a:pt x="15597" y="11802"/>
                </a:lnTo>
                <a:lnTo>
                  <a:pt x="15767" y="11826"/>
                </a:lnTo>
                <a:lnTo>
                  <a:pt x="15719" y="11948"/>
                </a:lnTo>
                <a:lnTo>
                  <a:pt x="15475" y="12362"/>
                </a:lnTo>
                <a:lnTo>
                  <a:pt x="15427" y="12362"/>
                </a:lnTo>
                <a:lnTo>
                  <a:pt x="15135" y="12289"/>
                </a:lnTo>
                <a:lnTo>
                  <a:pt x="14867" y="12191"/>
                </a:lnTo>
                <a:lnTo>
                  <a:pt x="14624" y="12094"/>
                </a:lnTo>
                <a:lnTo>
                  <a:pt x="14502" y="12070"/>
                </a:lnTo>
                <a:lnTo>
                  <a:pt x="14380" y="12045"/>
                </a:lnTo>
                <a:lnTo>
                  <a:pt x="14332" y="12045"/>
                </a:lnTo>
                <a:lnTo>
                  <a:pt x="14307" y="12070"/>
                </a:lnTo>
                <a:lnTo>
                  <a:pt x="14307" y="12118"/>
                </a:lnTo>
                <a:lnTo>
                  <a:pt x="14307" y="12167"/>
                </a:lnTo>
                <a:lnTo>
                  <a:pt x="14380" y="12264"/>
                </a:lnTo>
                <a:lnTo>
                  <a:pt x="14478" y="12362"/>
                </a:lnTo>
                <a:lnTo>
                  <a:pt x="14599" y="12459"/>
                </a:lnTo>
                <a:lnTo>
                  <a:pt x="14721" y="12508"/>
                </a:lnTo>
                <a:lnTo>
                  <a:pt x="14989" y="12629"/>
                </a:lnTo>
                <a:lnTo>
                  <a:pt x="15281" y="12702"/>
                </a:lnTo>
                <a:lnTo>
                  <a:pt x="14916" y="13189"/>
                </a:lnTo>
                <a:lnTo>
                  <a:pt x="14599" y="13067"/>
                </a:lnTo>
                <a:lnTo>
                  <a:pt x="14283" y="12946"/>
                </a:lnTo>
                <a:lnTo>
                  <a:pt x="13967" y="12824"/>
                </a:lnTo>
                <a:lnTo>
                  <a:pt x="13796" y="12775"/>
                </a:lnTo>
                <a:lnTo>
                  <a:pt x="13723" y="12775"/>
                </a:lnTo>
                <a:lnTo>
                  <a:pt x="13650" y="12800"/>
                </a:lnTo>
                <a:lnTo>
                  <a:pt x="13626" y="12824"/>
                </a:lnTo>
                <a:lnTo>
                  <a:pt x="13626" y="12848"/>
                </a:lnTo>
                <a:lnTo>
                  <a:pt x="13650" y="12897"/>
                </a:lnTo>
                <a:lnTo>
                  <a:pt x="13675" y="12970"/>
                </a:lnTo>
                <a:lnTo>
                  <a:pt x="13772" y="13067"/>
                </a:lnTo>
                <a:lnTo>
                  <a:pt x="13991" y="13213"/>
                </a:lnTo>
                <a:lnTo>
                  <a:pt x="14307" y="13384"/>
                </a:lnTo>
                <a:lnTo>
                  <a:pt x="14648" y="13530"/>
                </a:lnTo>
                <a:lnTo>
                  <a:pt x="14210" y="13992"/>
                </a:lnTo>
                <a:lnTo>
                  <a:pt x="14186" y="13968"/>
                </a:lnTo>
                <a:lnTo>
                  <a:pt x="13772" y="13700"/>
                </a:lnTo>
                <a:lnTo>
                  <a:pt x="13602" y="13578"/>
                </a:lnTo>
                <a:lnTo>
                  <a:pt x="13431" y="13505"/>
                </a:lnTo>
                <a:lnTo>
                  <a:pt x="13261" y="13457"/>
                </a:lnTo>
                <a:lnTo>
                  <a:pt x="13066" y="13432"/>
                </a:lnTo>
                <a:lnTo>
                  <a:pt x="13042" y="13432"/>
                </a:lnTo>
                <a:lnTo>
                  <a:pt x="13066" y="13457"/>
                </a:lnTo>
                <a:lnTo>
                  <a:pt x="13188" y="13603"/>
                </a:lnTo>
                <a:lnTo>
                  <a:pt x="13334" y="13724"/>
                </a:lnTo>
                <a:lnTo>
                  <a:pt x="13650" y="13968"/>
                </a:lnTo>
                <a:lnTo>
                  <a:pt x="13796" y="14089"/>
                </a:lnTo>
                <a:lnTo>
                  <a:pt x="13967" y="14211"/>
                </a:lnTo>
                <a:lnTo>
                  <a:pt x="13699" y="14454"/>
                </a:lnTo>
                <a:lnTo>
                  <a:pt x="13334" y="14260"/>
                </a:lnTo>
                <a:lnTo>
                  <a:pt x="12969" y="14016"/>
                </a:lnTo>
                <a:lnTo>
                  <a:pt x="12774" y="13919"/>
                </a:lnTo>
                <a:lnTo>
                  <a:pt x="12556" y="13822"/>
                </a:lnTo>
                <a:lnTo>
                  <a:pt x="12531" y="13822"/>
                </a:lnTo>
                <a:lnTo>
                  <a:pt x="12531" y="13846"/>
                </a:lnTo>
                <a:lnTo>
                  <a:pt x="12507" y="13870"/>
                </a:lnTo>
                <a:lnTo>
                  <a:pt x="12531" y="13895"/>
                </a:lnTo>
                <a:lnTo>
                  <a:pt x="12653" y="14065"/>
                </a:lnTo>
                <a:lnTo>
                  <a:pt x="12823" y="14235"/>
                </a:lnTo>
                <a:lnTo>
                  <a:pt x="13018" y="14381"/>
                </a:lnTo>
                <a:lnTo>
                  <a:pt x="13188" y="14503"/>
                </a:lnTo>
                <a:lnTo>
                  <a:pt x="13431" y="14673"/>
                </a:lnTo>
                <a:lnTo>
                  <a:pt x="12872" y="15063"/>
                </a:lnTo>
                <a:lnTo>
                  <a:pt x="12799" y="14990"/>
                </a:lnTo>
                <a:lnTo>
                  <a:pt x="12726" y="14917"/>
                </a:lnTo>
                <a:lnTo>
                  <a:pt x="12531" y="14746"/>
                </a:lnTo>
                <a:lnTo>
                  <a:pt x="12361" y="14576"/>
                </a:lnTo>
                <a:lnTo>
                  <a:pt x="12215" y="14430"/>
                </a:lnTo>
                <a:lnTo>
                  <a:pt x="12045" y="14308"/>
                </a:lnTo>
                <a:lnTo>
                  <a:pt x="11972" y="14260"/>
                </a:lnTo>
                <a:lnTo>
                  <a:pt x="11874" y="14235"/>
                </a:lnTo>
                <a:lnTo>
                  <a:pt x="11777" y="14235"/>
                </a:lnTo>
                <a:lnTo>
                  <a:pt x="11704" y="14260"/>
                </a:lnTo>
                <a:lnTo>
                  <a:pt x="11680" y="14284"/>
                </a:lnTo>
                <a:lnTo>
                  <a:pt x="11680" y="14308"/>
                </a:lnTo>
                <a:lnTo>
                  <a:pt x="11704" y="14381"/>
                </a:lnTo>
                <a:lnTo>
                  <a:pt x="11728" y="14430"/>
                </a:lnTo>
                <a:lnTo>
                  <a:pt x="11850" y="14552"/>
                </a:lnTo>
                <a:lnTo>
                  <a:pt x="12020" y="14746"/>
                </a:lnTo>
                <a:lnTo>
                  <a:pt x="12191" y="14917"/>
                </a:lnTo>
                <a:lnTo>
                  <a:pt x="12337" y="15087"/>
                </a:lnTo>
                <a:lnTo>
                  <a:pt x="12434" y="15184"/>
                </a:lnTo>
                <a:lnTo>
                  <a:pt x="12531" y="15257"/>
                </a:lnTo>
                <a:lnTo>
                  <a:pt x="11947" y="15573"/>
                </a:lnTo>
                <a:lnTo>
                  <a:pt x="11680" y="15306"/>
                </a:lnTo>
                <a:lnTo>
                  <a:pt x="11436" y="15038"/>
                </a:lnTo>
                <a:lnTo>
                  <a:pt x="11193" y="14771"/>
                </a:lnTo>
                <a:lnTo>
                  <a:pt x="11071" y="14673"/>
                </a:lnTo>
                <a:lnTo>
                  <a:pt x="10901" y="14576"/>
                </a:lnTo>
                <a:lnTo>
                  <a:pt x="10877" y="14600"/>
                </a:lnTo>
                <a:lnTo>
                  <a:pt x="10877" y="14625"/>
                </a:lnTo>
                <a:lnTo>
                  <a:pt x="10925" y="14819"/>
                </a:lnTo>
                <a:lnTo>
                  <a:pt x="10998" y="14990"/>
                </a:lnTo>
                <a:lnTo>
                  <a:pt x="11096" y="15135"/>
                </a:lnTo>
                <a:lnTo>
                  <a:pt x="11217" y="15281"/>
                </a:lnTo>
                <a:lnTo>
                  <a:pt x="11388" y="15525"/>
                </a:lnTo>
                <a:lnTo>
                  <a:pt x="11582" y="15744"/>
                </a:lnTo>
                <a:lnTo>
                  <a:pt x="11096" y="15914"/>
                </a:lnTo>
                <a:lnTo>
                  <a:pt x="11071" y="15865"/>
                </a:lnTo>
                <a:lnTo>
                  <a:pt x="11023" y="15841"/>
                </a:lnTo>
                <a:lnTo>
                  <a:pt x="10731" y="15598"/>
                </a:lnTo>
                <a:lnTo>
                  <a:pt x="10439" y="15330"/>
                </a:lnTo>
                <a:lnTo>
                  <a:pt x="10293" y="15233"/>
                </a:lnTo>
                <a:lnTo>
                  <a:pt x="10147" y="15111"/>
                </a:lnTo>
                <a:lnTo>
                  <a:pt x="9976" y="15014"/>
                </a:lnTo>
                <a:lnTo>
                  <a:pt x="9806" y="14965"/>
                </a:lnTo>
                <a:lnTo>
                  <a:pt x="9782" y="14965"/>
                </a:lnTo>
                <a:lnTo>
                  <a:pt x="9782" y="14990"/>
                </a:lnTo>
                <a:lnTo>
                  <a:pt x="9976" y="15281"/>
                </a:lnTo>
                <a:lnTo>
                  <a:pt x="10220" y="15549"/>
                </a:lnTo>
                <a:lnTo>
                  <a:pt x="10463" y="15817"/>
                </a:lnTo>
                <a:lnTo>
                  <a:pt x="10585" y="15938"/>
                </a:lnTo>
                <a:lnTo>
                  <a:pt x="10731" y="16036"/>
                </a:lnTo>
                <a:lnTo>
                  <a:pt x="10122" y="16182"/>
                </a:lnTo>
                <a:lnTo>
                  <a:pt x="10074" y="16133"/>
                </a:lnTo>
                <a:lnTo>
                  <a:pt x="10001" y="16109"/>
                </a:lnTo>
                <a:lnTo>
                  <a:pt x="9903" y="16060"/>
                </a:lnTo>
                <a:lnTo>
                  <a:pt x="9830" y="16011"/>
                </a:lnTo>
                <a:lnTo>
                  <a:pt x="9684" y="15890"/>
                </a:lnTo>
                <a:lnTo>
                  <a:pt x="9587" y="15719"/>
                </a:lnTo>
                <a:lnTo>
                  <a:pt x="9465" y="15549"/>
                </a:lnTo>
                <a:lnTo>
                  <a:pt x="9368" y="15379"/>
                </a:lnTo>
                <a:lnTo>
                  <a:pt x="9246" y="15257"/>
                </a:lnTo>
                <a:lnTo>
                  <a:pt x="9125" y="15160"/>
                </a:lnTo>
                <a:lnTo>
                  <a:pt x="8954" y="15063"/>
                </a:lnTo>
                <a:lnTo>
                  <a:pt x="8930" y="15087"/>
                </a:lnTo>
                <a:lnTo>
                  <a:pt x="8979" y="15160"/>
                </a:lnTo>
                <a:lnTo>
                  <a:pt x="9027" y="15257"/>
                </a:lnTo>
                <a:lnTo>
                  <a:pt x="9076" y="15476"/>
                </a:lnTo>
                <a:lnTo>
                  <a:pt x="9173" y="15695"/>
                </a:lnTo>
                <a:lnTo>
                  <a:pt x="9295" y="15914"/>
                </a:lnTo>
                <a:lnTo>
                  <a:pt x="9417" y="16109"/>
                </a:lnTo>
                <a:lnTo>
                  <a:pt x="9587" y="16279"/>
                </a:lnTo>
                <a:lnTo>
                  <a:pt x="9222" y="16328"/>
                </a:lnTo>
                <a:lnTo>
                  <a:pt x="8857" y="16352"/>
                </a:lnTo>
                <a:lnTo>
                  <a:pt x="8857" y="16328"/>
                </a:lnTo>
                <a:lnTo>
                  <a:pt x="8808" y="16255"/>
                </a:lnTo>
                <a:lnTo>
                  <a:pt x="8760" y="16182"/>
                </a:lnTo>
                <a:lnTo>
                  <a:pt x="8638" y="16060"/>
                </a:lnTo>
                <a:lnTo>
                  <a:pt x="8516" y="15865"/>
                </a:lnTo>
                <a:lnTo>
                  <a:pt x="8419" y="15622"/>
                </a:lnTo>
                <a:lnTo>
                  <a:pt x="8346" y="15452"/>
                </a:lnTo>
                <a:lnTo>
                  <a:pt x="8273" y="15281"/>
                </a:lnTo>
                <a:lnTo>
                  <a:pt x="8224" y="15208"/>
                </a:lnTo>
                <a:lnTo>
                  <a:pt x="8151" y="15135"/>
                </a:lnTo>
                <a:lnTo>
                  <a:pt x="8078" y="15087"/>
                </a:lnTo>
                <a:lnTo>
                  <a:pt x="7981" y="15038"/>
                </a:lnTo>
                <a:lnTo>
                  <a:pt x="7957" y="15063"/>
                </a:lnTo>
                <a:lnTo>
                  <a:pt x="7932" y="15160"/>
                </a:lnTo>
                <a:lnTo>
                  <a:pt x="7957" y="15306"/>
                </a:lnTo>
                <a:lnTo>
                  <a:pt x="7981" y="15476"/>
                </a:lnTo>
                <a:lnTo>
                  <a:pt x="8005" y="15671"/>
                </a:lnTo>
                <a:lnTo>
                  <a:pt x="8078" y="15841"/>
                </a:lnTo>
                <a:lnTo>
                  <a:pt x="8151" y="16036"/>
                </a:lnTo>
                <a:lnTo>
                  <a:pt x="8249" y="16206"/>
                </a:lnTo>
                <a:lnTo>
                  <a:pt x="8346" y="16352"/>
                </a:lnTo>
                <a:lnTo>
                  <a:pt x="7835" y="16328"/>
                </a:lnTo>
                <a:lnTo>
                  <a:pt x="7762" y="16230"/>
                </a:lnTo>
                <a:lnTo>
                  <a:pt x="7689" y="16109"/>
                </a:lnTo>
                <a:lnTo>
                  <a:pt x="7640" y="15987"/>
                </a:lnTo>
                <a:lnTo>
                  <a:pt x="7567" y="15719"/>
                </a:lnTo>
                <a:lnTo>
                  <a:pt x="7446" y="15330"/>
                </a:lnTo>
                <a:lnTo>
                  <a:pt x="7373" y="15135"/>
                </a:lnTo>
                <a:lnTo>
                  <a:pt x="7300" y="15063"/>
                </a:lnTo>
                <a:lnTo>
                  <a:pt x="7227" y="14990"/>
                </a:lnTo>
                <a:lnTo>
                  <a:pt x="7178" y="14990"/>
                </a:lnTo>
                <a:lnTo>
                  <a:pt x="7154" y="15038"/>
                </a:lnTo>
                <a:lnTo>
                  <a:pt x="7129" y="15135"/>
                </a:lnTo>
                <a:lnTo>
                  <a:pt x="7129" y="15233"/>
                </a:lnTo>
                <a:lnTo>
                  <a:pt x="7154" y="15452"/>
                </a:lnTo>
                <a:lnTo>
                  <a:pt x="7202" y="15695"/>
                </a:lnTo>
                <a:lnTo>
                  <a:pt x="7275" y="15890"/>
                </a:lnTo>
                <a:lnTo>
                  <a:pt x="7324" y="16084"/>
                </a:lnTo>
                <a:lnTo>
                  <a:pt x="7397" y="16279"/>
                </a:lnTo>
                <a:lnTo>
                  <a:pt x="6740" y="16157"/>
                </a:lnTo>
                <a:lnTo>
                  <a:pt x="6691" y="15963"/>
                </a:lnTo>
                <a:lnTo>
                  <a:pt x="6618" y="15792"/>
                </a:lnTo>
                <a:lnTo>
                  <a:pt x="6521" y="15598"/>
                </a:lnTo>
                <a:lnTo>
                  <a:pt x="6472" y="15427"/>
                </a:lnTo>
                <a:lnTo>
                  <a:pt x="6399" y="15135"/>
                </a:lnTo>
                <a:lnTo>
                  <a:pt x="6351" y="14990"/>
                </a:lnTo>
                <a:lnTo>
                  <a:pt x="6278" y="14892"/>
                </a:lnTo>
                <a:lnTo>
                  <a:pt x="6253" y="14868"/>
                </a:lnTo>
                <a:lnTo>
                  <a:pt x="6205" y="14917"/>
                </a:lnTo>
                <a:lnTo>
                  <a:pt x="6156" y="14941"/>
                </a:lnTo>
                <a:lnTo>
                  <a:pt x="6107" y="15063"/>
                </a:lnTo>
                <a:lnTo>
                  <a:pt x="6083" y="15208"/>
                </a:lnTo>
                <a:lnTo>
                  <a:pt x="6107" y="15354"/>
                </a:lnTo>
                <a:lnTo>
                  <a:pt x="6156" y="15549"/>
                </a:lnTo>
                <a:lnTo>
                  <a:pt x="6205" y="15719"/>
                </a:lnTo>
                <a:lnTo>
                  <a:pt x="6326" y="16060"/>
                </a:lnTo>
                <a:lnTo>
                  <a:pt x="6326" y="16060"/>
                </a:lnTo>
                <a:lnTo>
                  <a:pt x="5742" y="15865"/>
                </a:lnTo>
                <a:lnTo>
                  <a:pt x="5742" y="15792"/>
                </a:lnTo>
                <a:lnTo>
                  <a:pt x="5694" y="15719"/>
                </a:lnTo>
                <a:lnTo>
                  <a:pt x="5621" y="15622"/>
                </a:lnTo>
                <a:lnTo>
                  <a:pt x="5572" y="15549"/>
                </a:lnTo>
                <a:lnTo>
                  <a:pt x="5523" y="15379"/>
                </a:lnTo>
                <a:lnTo>
                  <a:pt x="5450" y="15014"/>
                </a:lnTo>
                <a:lnTo>
                  <a:pt x="5377" y="14819"/>
                </a:lnTo>
                <a:lnTo>
                  <a:pt x="5329" y="14698"/>
                </a:lnTo>
                <a:lnTo>
                  <a:pt x="5280" y="14673"/>
                </a:lnTo>
                <a:lnTo>
                  <a:pt x="5231" y="14698"/>
                </a:lnTo>
                <a:lnTo>
                  <a:pt x="5183" y="14746"/>
                </a:lnTo>
                <a:lnTo>
                  <a:pt x="5158" y="14795"/>
                </a:lnTo>
                <a:lnTo>
                  <a:pt x="5110" y="14941"/>
                </a:lnTo>
                <a:lnTo>
                  <a:pt x="5110" y="15111"/>
                </a:lnTo>
                <a:lnTo>
                  <a:pt x="5110" y="15257"/>
                </a:lnTo>
                <a:lnTo>
                  <a:pt x="5134" y="15452"/>
                </a:lnTo>
                <a:lnTo>
                  <a:pt x="5207" y="15646"/>
                </a:lnTo>
                <a:lnTo>
                  <a:pt x="5207" y="15646"/>
                </a:lnTo>
                <a:lnTo>
                  <a:pt x="4769" y="15452"/>
                </a:lnTo>
                <a:lnTo>
                  <a:pt x="4721" y="15233"/>
                </a:lnTo>
                <a:lnTo>
                  <a:pt x="4672" y="15014"/>
                </a:lnTo>
                <a:lnTo>
                  <a:pt x="4623" y="14771"/>
                </a:lnTo>
                <a:lnTo>
                  <a:pt x="4599" y="14503"/>
                </a:lnTo>
                <a:lnTo>
                  <a:pt x="4575" y="14479"/>
                </a:lnTo>
                <a:lnTo>
                  <a:pt x="4502" y="14479"/>
                </a:lnTo>
                <a:lnTo>
                  <a:pt x="4453" y="14552"/>
                </a:lnTo>
                <a:lnTo>
                  <a:pt x="4404" y="14649"/>
                </a:lnTo>
                <a:lnTo>
                  <a:pt x="4380" y="14819"/>
                </a:lnTo>
                <a:lnTo>
                  <a:pt x="4356" y="15038"/>
                </a:lnTo>
                <a:lnTo>
                  <a:pt x="4380" y="15257"/>
                </a:lnTo>
                <a:lnTo>
                  <a:pt x="4112" y="15111"/>
                </a:lnTo>
                <a:lnTo>
                  <a:pt x="4112" y="15063"/>
                </a:lnTo>
                <a:lnTo>
                  <a:pt x="4088" y="14990"/>
                </a:lnTo>
                <a:lnTo>
                  <a:pt x="4064" y="14892"/>
                </a:lnTo>
                <a:lnTo>
                  <a:pt x="4039" y="14795"/>
                </a:lnTo>
                <a:lnTo>
                  <a:pt x="4039" y="14552"/>
                </a:lnTo>
                <a:lnTo>
                  <a:pt x="4039" y="14333"/>
                </a:lnTo>
                <a:lnTo>
                  <a:pt x="4015" y="14235"/>
                </a:lnTo>
                <a:lnTo>
                  <a:pt x="3966" y="14138"/>
                </a:lnTo>
                <a:lnTo>
                  <a:pt x="3942" y="14114"/>
                </a:lnTo>
                <a:lnTo>
                  <a:pt x="3893" y="14114"/>
                </a:lnTo>
                <a:lnTo>
                  <a:pt x="3796" y="14235"/>
                </a:lnTo>
                <a:lnTo>
                  <a:pt x="3747" y="14381"/>
                </a:lnTo>
                <a:lnTo>
                  <a:pt x="3723" y="14527"/>
                </a:lnTo>
                <a:lnTo>
                  <a:pt x="3723" y="14649"/>
                </a:lnTo>
                <a:lnTo>
                  <a:pt x="3723" y="14868"/>
                </a:lnTo>
                <a:lnTo>
                  <a:pt x="3382" y="14649"/>
                </a:lnTo>
                <a:lnTo>
                  <a:pt x="3407" y="14600"/>
                </a:lnTo>
                <a:lnTo>
                  <a:pt x="3407" y="14503"/>
                </a:lnTo>
                <a:lnTo>
                  <a:pt x="3407" y="14406"/>
                </a:lnTo>
                <a:lnTo>
                  <a:pt x="3382" y="14211"/>
                </a:lnTo>
                <a:lnTo>
                  <a:pt x="3382" y="14065"/>
                </a:lnTo>
                <a:lnTo>
                  <a:pt x="3358" y="13968"/>
                </a:lnTo>
                <a:lnTo>
                  <a:pt x="3334" y="13919"/>
                </a:lnTo>
                <a:lnTo>
                  <a:pt x="3309" y="13870"/>
                </a:lnTo>
                <a:lnTo>
                  <a:pt x="3261" y="13870"/>
                </a:lnTo>
                <a:lnTo>
                  <a:pt x="3188" y="13919"/>
                </a:lnTo>
                <a:lnTo>
                  <a:pt x="3139" y="13992"/>
                </a:lnTo>
                <a:lnTo>
                  <a:pt x="3115" y="14089"/>
                </a:lnTo>
                <a:lnTo>
                  <a:pt x="3090" y="14187"/>
                </a:lnTo>
                <a:lnTo>
                  <a:pt x="3066" y="14406"/>
                </a:lnTo>
                <a:lnTo>
                  <a:pt x="2725" y="14114"/>
                </a:lnTo>
                <a:lnTo>
                  <a:pt x="2750" y="14041"/>
                </a:lnTo>
                <a:lnTo>
                  <a:pt x="2725" y="13919"/>
                </a:lnTo>
                <a:lnTo>
                  <a:pt x="2701" y="13797"/>
                </a:lnTo>
                <a:lnTo>
                  <a:pt x="2725" y="13627"/>
                </a:lnTo>
                <a:lnTo>
                  <a:pt x="2725" y="13481"/>
                </a:lnTo>
                <a:lnTo>
                  <a:pt x="2701" y="13408"/>
                </a:lnTo>
                <a:lnTo>
                  <a:pt x="2652" y="13384"/>
                </a:lnTo>
                <a:lnTo>
                  <a:pt x="2579" y="13384"/>
                </a:lnTo>
                <a:lnTo>
                  <a:pt x="2506" y="13432"/>
                </a:lnTo>
                <a:lnTo>
                  <a:pt x="2433" y="13578"/>
                </a:lnTo>
                <a:lnTo>
                  <a:pt x="2385" y="13773"/>
                </a:lnTo>
                <a:lnTo>
                  <a:pt x="2117" y="13505"/>
                </a:lnTo>
                <a:lnTo>
                  <a:pt x="2117" y="13481"/>
                </a:lnTo>
                <a:lnTo>
                  <a:pt x="2166" y="13432"/>
                </a:lnTo>
                <a:lnTo>
                  <a:pt x="2190" y="13359"/>
                </a:lnTo>
                <a:lnTo>
                  <a:pt x="2214" y="13213"/>
                </a:lnTo>
                <a:lnTo>
                  <a:pt x="2214" y="13116"/>
                </a:lnTo>
                <a:lnTo>
                  <a:pt x="2190" y="13019"/>
                </a:lnTo>
                <a:lnTo>
                  <a:pt x="2166" y="12970"/>
                </a:lnTo>
                <a:lnTo>
                  <a:pt x="2093" y="12921"/>
                </a:lnTo>
                <a:lnTo>
                  <a:pt x="2020" y="12946"/>
                </a:lnTo>
                <a:lnTo>
                  <a:pt x="1971" y="12994"/>
                </a:lnTo>
                <a:lnTo>
                  <a:pt x="1922" y="13067"/>
                </a:lnTo>
                <a:lnTo>
                  <a:pt x="1898" y="13165"/>
                </a:lnTo>
                <a:lnTo>
                  <a:pt x="1874" y="13213"/>
                </a:lnTo>
                <a:lnTo>
                  <a:pt x="1533" y="12751"/>
                </a:lnTo>
                <a:lnTo>
                  <a:pt x="1217" y="12264"/>
                </a:lnTo>
                <a:lnTo>
                  <a:pt x="925" y="11753"/>
                </a:lnTo>
                <a:lnTo>
                  <a:pt x="657" y="11218"/>
                </a:lnTo>
                <a:lnTo>
                  <a:pt x="827" y="11340"/>
                </a:lnTo>
                <a:lnTo>
                  <a:pt x="998" y="11461"/>
                </a:lnTo>
                <a:lnTo>
                  <a:pt x="1363" y="11680"/>
                </a:lnTo>
                <a:lnTo>
                  <a:pt x="1728" y="11875"/>
                </a:lnTo>
                <a:lnTo>
                  <a:pt x="2044" y="12021"/>
                </a:lnTo>
                <a:lnTo>
                  <a:pt x="2409" y="12167"/>
                </a:lnTo>
                <a:lnTo>
                  <a:pt x="2798" y="12289"/>
                </a:lnTo>
                <a:lnTo>
                  <a:pt x="3188" y="12410"/>
                </a:lnTo>
                <a:lnTo>
                  <a:pt x="3577" y="12483"/>
                </a:lnTo>
                <a:lnTo>
                  <a:pt x="3966" y="12556"/>
                </a:lnTo>
                <a:lnTo>
                  <a:pt x="4380" y="12581"/>
                </a:lnTo>
                <a:lnTo>
                  <a:pt x="4769" y="12605"/>
                </a:lnTo>
                <a:lnTo>
                  <a:pt x="5183" y="12629"/>
                </a:lnTo>
                <a:lnTo>
                  <a:pt x="5572" y="12605"/>
                </a:lnTo>
                <a:lnTo>
                  <a:pt x="5961" y="12581"/>
                </a:lnTo>
                <a:lnTo>
                  <a:pt x="6351" y="12508"/>
                </a:lnTo>
                <a:lnTo>
                  <a:pt x="6716" y="12435"/>
                </a:lnTo>
                <a:lnTo>
                  <a:pt x="7105" y="12337"/>
                </a:lnTo>
                <a:lnTo>
                  <a:pt x="7494" y="12216"/>
                </a:lnTo>
                <a:lnTo>
                  <a:pt x="7859" y="12094"/>
                </a:lnTo>
                <a:lnTo>
                  <a:pt x="8224" y="11924"/>
                </a:lnTo>
                <a:lnTo>
                  <a:pt x="8565" y="11753"/>
                </a:lnTo>
                <a:lnTo>
                  <a:pt x="8930" y="11559"/>
                </a:lnTo>
                <a:lnTo>
                  <a:pt x="9271" y="11364"/>
                </a:lnTo>
                <a:lnTo>
                  <a:pt x="9587" y="11145"/>
                </a:lnTo>
                <a:lnTo>
                  <a:pt x="9903" y="10902"/>
                </a:lnTo>
                <a:lnTo>
                  <a:pt x="10195" y="10658"/>
                </a:lnTo>
                <a:lnTo>
                  <a:pt x="10487" y="10391"/>
                </a:lnTo>
                <a:lnTo>
                  <a:pt x="10755" y="10123"/>
                </a:lnTo>
                <a:lnTo>
                  <a:pt x="11023" y="9831"/>
                </a:lnTo>
                <a:lnTo>
                  <a:pt x="11242" y="9539"/>
                </a:lnTo>
                <a:lnTo>
                  <a:pt x="11461" y="9247"/>
                </a:lnTo>
                <a:lnTo>
                  <a:pt x="11655" y="8931"/>
                </a:lnTo>
                <a:lnTo>
                  <a:pt x="11850" y="8590"/>
                </a:lnTo>
                <a:lnTo>
                  <a:pt x="11996" y="8249"/>
                </a:lnTo>
                <a:lnTo>
                  <a:pt x="12142" y="7884"/>
                </a:lnTo>
                <a:lnTo>
                  <a:pt x="12288" y="7519"/>
                </a:lnTo>
                <a:lnTo>
                  <a:pt x="12385" y="7154"/>
                </a:lnTo>
                <a:lnTo>
                  <a:pt x="12483" y="6790"/>
                </a:lnTo>
                <a:lnTo>
                  <a:pt x="12556" y="6425"/>
                </a:lnTo>
                <a:lnTo>
                  <a:pt x="12629" y="6035"/>
                </a:lnTo>
                <a:lnTo>
                  <a:pt x="12653" y="5670"/>
                </a:lnTo>
                <a:lnTo>
                  <a:pt x="12677" y="5281"/>
                </a:lnTo>
                <a:lnTo>
                  <a:pt x="12677" y="4916"/>
                </a:lnTo>
                <a:lnTo>
                  <a:pt x="12677" y="4551"/>
                </a:lnTo>
                <a:lnTo>
                  <a:pt x="12629" y="4210"/>
                </a:lnTo>
                <a:lnTo>
                  <a:pt x="12580" y="3870"/>
                </a:lnTo>
                <a:lnTo>
                  <a:pt x="12483" y="3529"/>
                </a:lnTo>
                <a:lnTo>
                  <a:pt x="12385" y="3213"/>
                </a:lnTo>
                <a:lnTo>
                  <a:pt x="12142" y="2580"/>
                </a:lnTo>
                <a:lnTo>
                  <a:pt x="11874" y="1947"/>
                </a:lnTo>
                <a:lnTo>
                  <a:pt x="11558" y="1242"/>
                </a:lnTo>
                <a:lnTo>
                  <a:pt x="11388" y="877"/>
                </a:lnTo>
                <a:lnTo>
                  <a:pt x="11169" y="536"/>
                </a:lnTo>
                <a:close/>
                <a:moveTo>
                  <a:pt x="10706" y="1"/>
                </a:moveTo>
                <a:lnTo>
                  <a:pt x="10609" y="25"/>
                </a:lnTo>
                <a:lnTo>
                  <a:pt x="10560" y="49"/>
                </a:lnTo>
                <a:lnTo>
                  <a:pt x="10512" y="98"/>
                </a:lnTo>
                <a:lnTo>
                  <a:pt x="10487" y="171"/>
                </a:lnTo>
                <a:lnTo>
                  <a:pt x="10463" y="195"/>
                </a:lnTo>
                <a:lnTo>
                  <a:pt x="10414" y="268"/>
                </a:lnTo>
                <a:lnTo>
                  <a:pt x="10414" y="317"/>
                </a:lnTo>
                <a:lnTo>
                  <a:pt x="10414" y="390"/>
                </a:lnTo>
                <a:lnTo>
                  <a:pt x="10439" y="439"/>
                </a:lnTo>
                <a:lnTo>
                  <a:pt x="10487" y="487"/>
                </a:lnTo>
                <a:lnTo>
                  <a:pt x="10536" y="512"/>
                </a:lnTo>
                <a:lnTo>
                  <a:pt x="10585" y="536"/>
                </a:lnTo>
                <a:lnTo>
                  <a:pt x="10658" y="536"/>
                </a:lnTo>
                <a:lnTo>
                  <a:pt x="10779" y="682"/>
                </a:lnTo>
                <a:lnTo>
                  <a:pt x="10925" y="852"/>
                </a:lnTo>
                <a:lnTo>
                  <a:pt x="11023" y="1047"/>
                </a:lnTo>
                <a:lnTo>
                  <a:pt x="11144" y="1266"/>
                </a:lnTo>
                <a:lnTo>
                  <a:pt x="11315" y="1680"/>
                </a:lnTo>
                <a:lnTo>
                  <a:pt x="11485" y="2045"/>
                </a:lnTo>
                <a:lnTo>
                  <a:pt x="11728" y="2604"/>
                </a:lnTo>
                <a:lnTo>
                  <a:pt x="11947" y="3188"/>
                </a:lnTo>
                <a:lnTo>
                  <a:pt x="12045" y="3480"/>
                </a:lnTo>
                <a:lnTo>
                  <a:pt x="12142" y="3772"/>
                </a:lnTo>
                <a:lnTo>
                  <a:pt x="12215" y="4064"/>
                </a:lnTo>
                <a:lnTo>
                  <a:pt x="12264" y="4381"/>
                </a:lnTo>
                <a:lnTo>
                  <a:pt x="12288" y="4721"/>
                </a:lnTo>
                <a:lnTo>
                  <a:pt x="12288" y="5062"/>
                </a:lnTo>
                <a:lnTo>
                  <a:pt x="12288" y="5403"/>
                </a:lnTo>
                <a:lnTo>
                  <a:pt x="12264" y="5768"/>
                </a:lnTo>
                <a:lnTo>
                  <a:pt x="12215" y="6108"/>
                </a:lnTo>
                <a:lnTo>
                  <a:pt x="12166" y="6473"/>
                </a:lnTo>
                <a:lnTo>
                  <a:pt x="12069" y="6814"/>
                </a:lnTo>
                <a:lnTo>
                  <a:pt x="11996" y="7154"/>
                </a:lnTo>
                <a:lnTo>
                  <a:pt x="11874" y="7495"/>
                </a:lnTo>
                <a:lnTo>
                  <a:pt x="11753" y="7836"/>
                </a:lnTo>
                <a:lnTo>
                  <a:pt x="11607" y="8152"/>
                </a:lnTo>
                <a:lnTo>
                  <a:pt x="11461" y="8493"/>
                </a:lnTo>
                <a:lnTo>
                  <a:pt x="11290" y="8785"/>
                </a:lnTo>
                <a:lnTo>
                  <a:pt x="11096" y="9077"/>
                </a:lnTo>
                <a:lnTo>
                  <a:pt x="10901" y="9369"/>
                </a:lnTo>
                <a:lnTo>
                  <a:pt x="10682" y="9636"/>
                </a:lnTo>
                <a:lnTo>
                  <a:pt x="10463" y="9880"/>
                </a:lnTo>
                <a:lnTo>
                  <a:pt x="10220" y="10123"/>
                </a:lnTo>
                <a:lnTo>
                  <a:pt x="9952" y="10342"/>
                </a:lnTo>
                <a:lnTo>
                  <a:pt x="9684" y="10537"/>
                </a:lnTo>
                <a:lnTo>
                  <a:pt x="9125" y="10902"/>
                </a:lnTo>
                <a:lnTo>
                  <a:pt x="8516" y="11218"/>
                </a:lnTo>
                <a:lnTo>
                  <a:pt x="7884" y="11534"/>
                </a:lnTo>
                <a:lnTo>
                  <a:pt x="7543" y="11680"/>
                </a:lnTo>
                <a:lnTo>
                  <a:pt x="7202" y="11802"/>
                </a:lnTo>
                <a:lnTo>
                  <a:pt x="6862" y="11899"/>
                </a:lnTo>
                <a:lnTo>
                  <a:pt x="6521" y="11997"/>
                </a:lnTo>
                <a:lnTo>
                  <a:pt x="6156" y="12045"/>
                </a:lnTo>
                <a:lnTo>
                  <a:pt x="5791" y="12118"/>
                </a:lnTo>
                <a:lnTo>
                  <a:pt x="5426" y="12143"/>
                </a:lnTo>
                <a:lnTo>
                  <a:pt x="4696" y="12143"/>
                </a:lnTo>
                <a:lnTo>
                  <a:pt x="4331" y="12094"/>
                </a:lnTo>
                <a:lnTo>
                  <a:pt x="3966" y="12045"/>
                </a:lnTo>
                <a:lnTo>
                  <a:pt x="3601" y="11997"/>
                </a:lnTo>
                <a:lnTo>
                  <a:pt x="2896" y="11826"/>
                </a:lnTo>
                <a:lnTo>
                  <a:pt x="2555" y="11729"/>
                </a:lnTo>
                <a:lnTo>
                  <a:pt x="2239" y="11607"/>
                </a:lnTo>
                <a:lnTo>
                  <a:pt x="1922" y="11461"/>
                </a:lnTo>
                <a:lnTo>
                  <a:pt x="1630" y="11291"/>
                </a:lnTo>
                <a:lnTo>
                  <a:pt x="1338" y="11145"/>
                </a:lnTo>
                <a:lnTo>
                  <a:pt x="998" y="10950"/>
                </a:lnTo>
                <a:lnTo>
                  <a:pt x="852" y="10829"/>
                </a:lnTo>
                <a:lnTo>
                  <a:pt x="730" y="10707"/>
                </a:lnTo>
                <a:lnTo>
                  <a:pt x="633" y="10585"/>
                </a:lnTo>
                <a:lnTo>
                  <a:pt x="584" y="10415"/>
                </a:lnTo>
                <a:lnTo>
                  <a:pt x="560" y="10366"/>
                </a:lnTo>
                <a:lnTo>
                  <a:pt x="535" y="10342"/>
                </a:lnTo>
                <a:lnTo>
                  <a:pt x="462" y="10318"/>
                </a:lnTo>
                <a:lnTo>
                  <a:pt x="365" y="10342"/>
                </a:lnTo>
                <a:lnTo>
                  <a:pt x="316" y="10391"/>
                </a:lnTo>
                <a:lnTo>
                  <a:pt x="243" y="10366"/>
                </a:lnTo>
                <a:lnTo>
                  <a:pt x="146" y="10391"/>
                </a:lnTo>
                <a:lnTo>
                  <a:pt x="73" y="10439"/>
                </a:lnTo>
                <a:lnTo>
                  <a:pt x="0" y="10512"/>
                </a:lnTo>
                <a:lnTo>
                  <a:pt x="0" y="10561"/>
                </a:lnTo>
                <a:lnTo>
                  <a:pt x="0" y="10610"/>
                </a:lnTo>
                <a:lnTo>
                  <a:pt x="146" y="11048"/>
                </a:lnTo>
                <a:lnTo>
                  <a:pt x="316" y="11461"/>
                </a:lnTo>
                <a:lnTo>
                  <a:pt x="487" y="11875"/>
                </a:lnTo>
                <a:lnTo>
                  <a:pt x="681" y="12264"/>
                </a:lnTo>
                <a:lnTo>
                  <a:pt x="900" y="12629"/>
                </a:lnTo>
                <a:lnTo>
                  <a:pt x="1144" y="12994"/>
                </a:lnTo>
                <a:lnTo>
                  <a:pt x="1411" y="13359"/>
                </a:lnTo>
                <a:lnTo>
                  <a:pt x="1679" y="13676"/>
                </a:lnTo>
                <a:lnTo>
                  <a:pt x="1971" y="13992"/>
                </a:lnTo>
                <a:lnTo>
                  <a:pt x="2263" y="14308"/>
                </a:lnTo>
                <a:lnTo>
                  <a:pt x="2604" y="14600"/>
                </a:lnTo>
                <a:lnTo>
                  <a:pt x="2920" y="14868"/>
                </a:lnTo>
                <a:lnTo>
                  <a:pt x="3285" y="15135"/>
                </a:lnTo>
                <a:lnTo>
                  <a:pt x="3650" y="15379"/>
                </a:lnTo>
                <a:lnTo>
                  <a:pt x="4039" y="15598"/>
                </a:lnTo>
                <a:lnTo>
                  <a:pt x="4429" y="15817"/>
                </a:lnTo>
                <a:lnTo>
                  <a:pt x="4866" y="16036"/>
                </a:lnTo>
                <a:lnTo>
                  <a:pt x="5280" y="16230"/>
                </a:lnTo>
                <a:lnTo>
                  <a:pt x="5718" y="16376"/>
                </a:lnTo>
                <a:lnTo>
                  <a:pt x="6156" y="16522"/>
                </a:lnTo>
                <a:lnTo>
                  <a:pt x="6618" y="16644"/>
                </a:lnTo>
                <a:lnTo>
                  <a:pt x="7056" y="16717"/>
                </a:lnTo>
                <a:lnTo>
                  <a:pt x="7494" y="16790"/>
                </a:lnTo>
                <a:lnTo>
                  <a:pt x="7957" y="16839"/>
                </a:lnTo>
                <a:lnTo>
                  <a:pt x="8857" y="16839"/>
                </a:lnTo>
                <a:lnTo>
                  <a:pt x="9319" y="16814"/>
                </a:lnTo>
                <a:lnTo>
                  <a:pt x="9757" y="16741"/>
                </a:lnTo>
                <a:lnTo>
                  <a:pt x="10220" y="16668"/>
                </a:lnTo>
                <a:lnTo>
                  <a:pt x="10658" y="16571"/>
                </a:lnTo>
                <a:lnTo>
                  <a:pt x="11120" y="16425"/>
                </a:lnTo>
                <a:lnTo>
                  <a:pt x="11558" y="16279"/>
                </a:lnTo>
                <a:lnTo>
                  <a:pt x="11923" y="16133"/>
                </a:lnTo>
                <a:lnTo>
                  <a:pt x="12264" y="15987"/>
                </a:lnTo>
                <a:lnTo>
                  <a:pt x="12604" y="15817"/>
                </a:lnTo>
                <a:lnTo>
                  <a:pt x="12920" y="15622"/>
                </a:lnTo>
                <a:lnTo>
                  <a:pt x="13237" y="15427"/>
                </a:lnTo>
                <a:lnTo>
                  <a:pt x="13553" y="15208"/>
                </a:lnTo>
                <a:lnTo>
                  <a:pt x="13845" y="14990"/>
                </a:lnTo>
                <a:lnTo>
                  <a:pt x="14137" y="14746"/>
                </a:lnTo>
                <a:lnTo>
                  <a:pt x="14405" y="14479"/>
                </a:lnTo>
                <a:lnTo>
                  <a:pt x="14672" y="14211"/>
                </a:lnTo>
                <a:lnTo>
                  <a:pt x="14940" y="13943"/>
                </a:lnTo>
                <a:lnTo>
                  <a:pt x="15183" y="13651"/>
                </a:lnTo>
                <a:lnTo>
                  <a:pt x="15402" y="13359"/>
                </a:lnTo>
                <a:lnTo>
                  <a:pt x="15621" y="13043"/>
                </a:lnTo>
                <a:lnTo>
                  <a:pt x="15840" y="12727"/>
                </a:lnTo>
                <a:lnTo>
                  <a:pt x="16035" y="12410"/>
                </a:lnTo>
                <a:lnTo>
                  <a:pt x="16205" y="12070"/>
                </a:lnTo>
                <a:lnTo>
                  <a:pt x="16376" y="11705"/>
                </a:lnTo>
                <a:lnTo>
                  <a:pt x="16546" y="11340"/>
                </a:lnTo>
                <a:lnTo>
                  <a:pt x="16668" y="10975"/>
                </a:lnTo>
                <a:lnTo>
                  <a:pt x="16911" y="10220"/>
                </a:lnTo>
                <a:lnTo>
                  <a:pt x="17106" y="9466"/>
                </a:lnTo>
                <a:lnTo>
                  <a:pt x="17154" y="9101"/>
                </a:lnTo>
                <a:lnTo>
                  <a:pt x="17179" y="8663"/>
                </a:lnTo>
                <a:lnTo>
                  <a:pt x="17179" y="8176"/>
                </a:lnTo>
                <a:lnTo>
                  <a:pt x="17179" y="7665"/>
                </a:lnTo>
                <a:lnTo>
                  <a:pt x="17106" y="6717"/>
                </a:lnTo>
                <a:lnTo>
                  <a:pt x="17057" y="6352"/>
                </a:lnTo>
                <a:lnTo>
                  <a:pt x="17008" y="6108"/>
                </a:lnTo>
                <a:lnTo>
                  <a:pt x="16814" y="5524"/>
                </a:lnTo>
                <a:lnTo>
                  <a:pt x="16619" y="4965"/>
                </a:lnTo>
                <a:lnTo>
                  <a:pt x="16376" y="4429"/>
                </a:lnTo>
                <a:lnTo>
                  <a:pt x="16108" y="3918"/>
                </a:lnTo>
                <a:lnTo>
                  <a:pt x="15816" y="3432"/>
                </a:lnTo>
                <a:lnTo>
                  <a:pt x="15475" y="2969"/>
                </a:lnTo>
                <a:lnTo>
                  <a:pt x="15110" y="2507"/>
                </a:lnTo>
                <a:lnTo>
                  <a:pt x="14697" y="2093"/>
                </a:lnTo>
                <a:lnTo>
                  <a:pt x="14283" y="1704"/>
                </a:lnTo>
                <a:lnTo>
                  <a:pt x="13845" y="1363"/>
                </a:lnTo>
                <a:lnTo>
                  <a:pt x="13358" y="1023"/>
                </a:lnTo>
                <a:lnTo>
                  <a:pt x="12872" y="706"/>
                </a:lnTo>
                <a:lnTo>
                  <a:pt x="12361" y="439"/>
                </a:lnTo>
                <a:lnTo>
                  <a:pt x="12093" y="341"/>
                </a:lnTo>
                <a:lnTo>
                  <a:pt x="11826" y="244"/>
                </a:lnTo>
                <a:lnTo>
                  <a:pt x="11558" y="147"/>
                </a:lnTo>
                <a:lnTo>
                  <a:pt x="11266" y="98"/>
                </a:lnTo>
                <a:lnTo>
                  <a:pt x="10998" y="49"/>
                </a:lnTo>
                <a:lnTo>
                  <a:pt x="10706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1" name="Google Shape;951;p38"/>
          <p:cNvSpPr/>
          <p:nvPr/>
        </p:nvSpPr>
        <p:spPr>
          <a:xfrm>
            <a:off x="4934129" y="870729"/>
            <a:ext cx="458409" cy="451502"/>
          </a:xfrm>
          <a:custGeom>
            <a:avLst/>
            <a:gdLst/>
            <a:ahLst/>
            <a:cxnLst/>
            <a:rect l="l" t="t" r="r" b="b"/>
            <a:pathLst>
              <a:path w="20975" h="20659" extrusionOk="0">
                <a:moveTo>
                  <a:pt x="10317" y="1704"/>
                </a:moveTo>
                <a:lnTo>
                  <a:pt x="10269" y="1728"/>
                </a:lnTo>
                <a:lnTo>
                  <a:pt x="10171" y="1825"/>
                </a:lnTo>
                <a:lnTo>
                  <a:pt x="10123" y="1947"/>
                </a:lnTo>
                <a:lnTo>
                  <a:pt x="10098" y="2069"/>
                </a:lnTo>
                <a:lnTo>
                  <a:pt x="10074" y="2190"/>
                </a:lnTo>
                <a:lnTo>
                  <a:pt x="10050" y="2336"/>
                </a:lnTo>
                <a:lnTo>
                  <a:pt x="10050" y="2482"/>
                </a:lnTo>
                <a:lnTo>
                  <a:pt x="10098" y="2653"/>
                </a:lnTo>
                <a:lnTo>
                  <a:pt x="10123" y="2701"/>
                </a:lnTo>
                <a:lnTo>
                  <a:pt x="10147" y="2774"/>
                </a:lnTo>
                <a:lnTo>
                  <a:pt x="10196" y="2799"/>
                </a:lnTo>
                <a:lnTo>
                  <a:pt x="10244" y="2823"/>
                </a:lnTo>
                <a:lnTo>
                  <a:pt x="10342" y="2823"/>
                </a:lnTo>
                <a:lnTo>
                  <a:pt x="10439" y="2774"/>
                </a:lnTo>
                <a:lnTo>
                  <a:pt x="10463" y="2726"/>
                </a:lnTo>
                <a:lnTo>
                  <a:pt x="10488" y="2677"/>
                </a:lnTo>
                <a:lnTo>
                  <a:pt x="10488" y="2580"/>
                </a:lnTo>
                <a:lnTo>
                  <a:pt x="10488" y="2482"/>
                </a:lnTo>
                <a:lnTo>
                  <a:pt x="10463" y="2263"/>
                </a:lnTo>
                <a:lnTo>
                  <a:pt x="10463" y="1850"/>
                </a:lnTo>
                <a:lnTo>
                  <a:pt x="10439" y="1777"/>
                </a:lnTo>
                <a:lnTo>
                  <a:pt x="10390" y="1728"/>
                </a:lnTo>
                <a:lnTo>
                  <a:pt x="10317" y="1704"/>
                </a:lnTo>
                <a:close/>
                <a:moveTo>
                  <a:pt x="8054" y="1"/>
                </a:moveTo>
                <a:lnTo>
                  <a:pt x="7981" y="25"/>
                </a:lnTo>
                <a:lnTo>
                  <a:pt x="7933" y="122"/>
                </a:lnTo>
                <a:lnTo>
                  <a:pt x="7908" y="220"/>
                </a:lnTo>
                <a:lnTo>
                  <a:pt x="7884" y="439"/>
                </a:lnTo>
                <a:lnTo>
                  <a:pt x="7908" y="852"/>
                </a:lnTo>
                <a:lnTo>
                  <a:pt x="7933" y="1071"/>
                </a:lnTo>
                <a:lnTo>
                  <a:pt x="7957" y="1290"/>
                </a:lnTo>
                <a:lnTo>
                  <a:pt x="8054" y="1704"/>
                </a:lnTo>
                <a:lnTo>
                  <a:pt x="8103" y="2044"/>
                </a:lnTo>
                <a:lnTo>
                  <a:pt x="8200" y="2458"/>
                </a:lnTo>
                <a:lnTo>
                  <a:pt x="8273" y="2653"/>
                </a:lnTo>
                <a:lnTo>
                  <a:pt x="8371" y="2823"/>
                </a:lnTo>
                <a:lnTo>
                  <a:pt x="8468" y="2969"/>
                </a:lnTo>
                <a:lnTo>
                  <a:pt x="8541" y="2993"/>
                </a:lnTo>
                <a:lnTo>
                  <a:pt x="8614" y="3042"/>
                </a:lnTo>
                <a:lnTo>
                  <a:pt x="8711" y="3042"/>
                </a:lnTo>
                <a:lnTo>
                  <a:pt x="8784" y="2993"/>
                </a:lnTo>
                <a:lnTo>
                  <a:pt x="8857" y="2920"/>
                </a:lnTo>
                <a:lnTo>
                  <a:pt x="8857" y="2847"/>
                </a:lnTo>
                <a:lnTo>
                  <a:pt x="8857" y="2726"/>
                </a:lnTo>
                <a:lnTo>
                  <a:pt x="8809" y="2604"/>
                </a:lnTo>
                <a:lnTo>
                  <a:pt x="8711" y="2385"/>
                </a:lnTo>
                <a:lnTo>
                  <a:pt x="8614" y="2044"/>
                </a:lnTo>
                <a:lnTo>
                  <a:pt x="8517" y="1704"/>
                </a:lnTo>
                <a:lnTo>
                  <a:pt x="8444" y="1290"/>
                </a:lnTo>
                <a:lnTo>
                  <a:pt x="8395" y="876"/>
                </a:lnTo>
                <a:lnTo>
                  <a:pt x="8322" y="487"/>
                </a:lnTo>
                <a:lnTo>
                  <a:pt x="8273" y="293"/>
                </a:lnTo>
                <a:lnTo>
                  <a:pt x="8225" y="98"/>
                </a:lnTo>
                <a:lnTo>
                  <a:pt x="8176" y="25"/>
                </a:lnTo>
                <a:lnTo>
                  <a:pt x="8103" y="1"/>
                </a:lnTo>
                <a:close/>
                <a:moveTo>
                  <a:pt x="12483" y="1"/>
                </a:moveTo>
                <a:lnTo>
                  <a:pt x="12337" y="122"/>
                </a:lnTo>
                <a:lnTo>
                  <a:pt x="12239" y="244"/>
                </a:lnTo>
                <a:lnTo>
                  <a:pt x="12142" y="414"/>
                </a:lnTo>
                <a:lnTo>
                  <a:pt x="12093" y="585"/>
                </a:lnTo>
                <a:lnTo>
                  <a:pt x="11996" y="949"/>
                </a:lnTo>
                <a:lnTo>
                  <a:pt x="11923" y="1290"/>
                </a:lnTo>
                <a:lnTo>
                  <a:pt x="11753" y="2166"/>
                </a:lnTo>
                <a:lnTo>
                  <a:pt x="11631" y="2531"/>
                </a:lnTo>
                <a:lnTo>
                  <a:pt x="11607" y="2701"/>
                </a:lnTo>
                <a:lnTo>
                  <a:pt x="11607" y="2799"/>
                </a:lnTo>
                <a:lnTo>
                  <a:pt x="11607" y="2872"/>
                </a:lnTo>
                <a:lnTo>
                  <a:pt x="11655" y="2969"/>
                </a:lnTo>
                <a:lnTo>
                  <a:pt x="11753" y="3018"/>
                </a:lnTo>
                <a:lnTo>
                  <a:pt x="11850" y="3042"/>
                </a:lnTo>
                <a:lnTo>
                  <a:pt x="11947" y="3018"/>
                </a:lnTo>
                <a:lnTo>
                  <a:pt x="12069" y="2920"/>
                </a:lnTo>
                <a:lnTo>
                  <a:pt x="12142" y="2774"/>
                </a:lnTo>
                <a:lnTo>
                  <a:pt x="12191" y="2604"/>
                </a:lnTo>
                <a:lnTo>
                  <a:pt x="12239" y="2434"/>
                </a:lnTo>
                <a:lnTo>
                  <a:pt x="12288" y="2069"/>
                </a:lnTo>
                <a:lnTo>
                  <a:pt x="12337" y="1752"/>
                </a:lnTo>
                <a:lnTo>
                  <a:pt x="12458" y="974"/>
                </a:lnTo>
                <a:lnTo>
                  <a:pt x="12556" y="585"/>
                </a:lnTo>
                <a:lnTo>
                  <a:pt x="12604" y="390"/>
                </a:lnTo>
                <a:lnTo>
                  <a:pt x="12677" y="220"/>
                </a:lnTo>
                <a:lnTo>
                  <a:pt x="12702" y="171"/>
                </a:lnTo>
                <a:lnTo>
                  <a:pt x="12702" y="122"/>
                </a:lnTo>
                <a:lnTo>
                  <a:pt x="12653" y="25"/>
                </a:lnTo>
                <a:lnTo>
                  <a:pt x="12629" y="1"/>
                </a:lnTo>
                <a:close/>
                <a:moveTo>
                  <a:pt x="14089" y="2507"/>
                </a:moveTo>
                <a:lnTo>
                  <a:pt x="13991" y="2555"/>
                </a:lnTo>
                <a:lnTo>
                  <a:pt x="13918" y="2628"/>
                </a:lnTo>
                <a:lnTo>
                  <a:pt x="13845" y="2726"/>
                </a:lnTo>
                <a:lnTo>
                  <a:pt x="13797" y="2847"/>
                </a:lnTo>
                <a:lnTo>
                  <a:pt x="13699" y="3066"/>
                </a:lnTo>
                <a:lnTo>
                  <a:pt x="13651" y="3212"/>
                </a:lnTo>
                <a:lnTo>
                  <a:pt x="13651" y="3334"/>
                </a:lnTo>
                <a:lnTo>
                  <a:pt x="13651" y="3383"/>
                </a:lnTo>
                <a:lnTo>
                  <a:pt x="13675" y="3431"/>
                </a:lnTo>
                <a:lnTo>
                  <a:pt x="13724" y="3456"/>
                </a:lnTo>
                <a:lnTo>
                  <a:pt x="13772" y="3480"/>
                </a:lnTo>
                <a:lnTo>
                  <a:pt x="13821" y="3504"/>
                </a:lnTo>
                <a:lnTo>
                  <a:pt x="13894" y="3480"/>
                </a:lnTo>
                <a:lnTo>
                  <a:pt x="13918" y="3456"/>
                </a:lnTo>
                <a:lnTo>
                  <a:pt x="13967" y="3407"/>
                </a:lnTo>
                <a:lnTo>
                  <a:pt x="14040" y="3212"/>
                </a:lnTo>
                <a:lnTo>
                  <a:pt x="14089" y="3018"/>
                </a:lnTo>
                <a:lnTo>
                  <a:pt x="14162" y="2799"/>
                </a:lnTo>
                <a:lnTo>
                  <a:pt x="14210" y="2701"/>
                </a:lnTo>
                <a:lnTo>
                  <a:pt x="14235" y="2604"/>
                </a:lnTo>
                <a:lnTo>
                  <a:pt x="14210" y="2555"/>
                </a:lnTo>
                <a:lnTo>
                  <a:pt x="14186" y="2531"/>
                </a:lnTo>
                <a:lnTo>
                  <a:pt x="14137" y="2507"/>
                </a:lnTo>
                <a:close/>
                <a:moveTo>
                  <a:pt x="6692" y="2385"/>
                </a:moveTo>
                <a:lnTo>
                  <a:pt x="6667" y="2409"/>
                </a:lnTo>
                <a:lnTo>
                  <a:pt x="6594" y="2507"/>
                </a:lnTo>
                <a:lnTo>
                  <a:pt x="6570" y="2628"/>
                </a:lnTo>
                <a:lnTo>
                  <a:pt x="6594" y="2774"/>
                </a:lnTo>
                <a:lnTo>
                  <a:pt x="6619" y="2920"/>
                </a:lnTo>
                <a:lnTo>
                  <a:pt x="6740" y="3188"/>
                </a:lnTo>
                <a:lnTo>
                  <a:pt x="6838" y="3431"/>
                </a:lnTo>
                <a:lnTo>
                  <a:pt x="6886" y="3504"/>
                </a:lnTo>
                <a:lnTo>
                  <a:pt x="6935" y="3553"/>
                </a:lnTo>
                <a:lnTo>
                  <a:pt x="7008" y="3553"/>
                </a:lnTo>
                <a:lnTo>
                  <a:pt x="7081" y="3529"/>
                </a:lnTo>
                <a:lnTo>
                  <a:pt x="7130" y="3504"/>
                </a:lnTo>
                <a:lnTo>
                  <a:pt x="7154" y="3456"/>
                </a:lnTo>
                <a:lnTo>
                  <a:pt x="7178" y="3383"/>
                </a:lnTo>
                <a:lnTo>
                  <a:pt x="7154" y="3310"/>
                </a:lnTo>
                <a:lnTo>
                  <a:pt x="6935" y="2823"/>
                </a:lnTo>
                <a:lnTo>
                  <a:pt x="6862" y="2604"/>
                </a:lnTo>
                <a:lnTo>
                  <a:pt x="6813" y="2507"/>
                </a:lnTo>
                <a:lnTo>
                  <a:pt x="6740" y="2409"/>
                </a:lnTo>
                <a:lnTo>
                  <a:pt x="6692" y="2385"/>
                </a:lnTo>
                <a:close/>
                <a:moveTo>
                  <a:pt x="16668" y="2020"/>
                </a:moveTo>
                <a:lnTo>
                  <a:pt x="16595" y="2044"/>
                </a:lnTo>
                <a:lnTo>
                  <a:pt x="16546" y="2093"/>
                </a:lnTo>
                <a:lnTo>
                  <a:pt x="16303" y="2409"/>
                </a:lnTo>
                <a:lnTo>
                  <a:pt x="16084" y="2726"/>
                </a:lnTo>
                <a:lnTo>
                  <a:pt x="15889" y="3042"/>
                </a:lnTo>
                <a:lnTo>
                  <a:pt x="15719" y="3383"/>
                </a:lnTo>
                <a:lnTo>
                  <a:pt x="15573" y="3626"/>
                </a:lnTo>
                <a:lnTo>
                  <a:pt x="15427" y="3894"/>
                </a:lnTo>
                <a:lnTo>
                  <a:pt x="15281" y="4137"/>
                </a:lnTo>
                <a:lnTo>
                  <a:pt x="15184" y="4380"/>
                </a:lnTo>
                <a:lnTo>
                  <a:pt x="15159" y="4453"/>
                </a:lnTo>
                <a:lnTo>
                  <a:pt x="15184" y="4502"/>
                </a:lnTo>
                <a:lnTo>
                  <a:pt x="15232" y="4575"/>
                </a:lnTo>
                <a:lnTo>
                  <a:pt x="15330" y="4624"/>
                </a:lnTo>
                <a:lnTo>
                  <a:pt x="15427" y="4624"/>
                </a:lnTo>
                <a:lnTo>
                  <a:pt x="15549" y="4575"/>
                </a:lnTo>
                <a:lnTo>
                  <a:pt x="15646" y="4502"/>
                </a:lnTo>
                <a:lnTo>
                  <a:pt x="15743" y="4380"/>
                </a:lnTo>
                <a:lnTo>
                  <a:pt x="15816" y="4259"/>
                </a:lnTo>
                <a:lnTo>
                  <a:pt x="15962" y="3991"/>
                </a:lnTo>
                <a:lnTo>
                  <a:pt x="16060" y="3723"/>
                </a:lnTo>
                <a:lnTo>
                  <a:pt x="16352" y="3091"/>
                </a:lnTo>
                <a:lnTo>
                  <a:pt x="16498" y="2872"/>
                </a:lnTo>
                <a:lnTo>
                  <a:pt x="16619" y="2677"/>
                </a:lnTo>
                <a:lnTo>
                  <a:pt x="16765" y="2458"/>
                </a:lnTo>
                <a:lnTo>
                  <a:pt x="16887" y="2239"/>
                </a:lnTo>
                <a:lnTo>
                  <a:pt x="16911" y="2166"/>
                </a:lnTo>
                <a:lnTo>
                  <a:pt x="16887" y="2117"/>
                </a:lnTo>
                <a:lnTo>
                  <a:pt x="16838" y="2069"/>
                </a:lnTo>
                <a:lnTo>
                  <a:pt x="16790" y="2044"/>
                </a:lnTo>
                <a:lnTo>
                  <a:pt x="16741" y="2020"/>
                </a:lnTo>
                <a:close/>
                <a:moveTo>
                  <a:pt x="3869" y="2020"/>
                </a:moveTo>
                <a:lnTo>
                  <a:pt x="3820" y="2044"/>
                </a:lnTo>
                <a:lnTo>
                  <a:pt x="3796" y="2044"/>
                </a:lnTo>
                <a:lnTo>
                  <a:pt x="3747" y="2093"/>
                </a:lnTo>
                <a:lnTo>
                  <a:pt x="3723" y="2190"/>
                </a:lnTo>
                <a:lnTo>
                  <a:pt x="3747" y="2263"/>
                </a:lnTo>
                <a:lnTo>
                  <a:pt x="3796" y="2312"/>
                </a:lnTo>
                <a:lnTo>
                  <a:pt x="3820" y="2385"/>
                </a:lnTo>
                <a:lnTo>
                  <a:pt x="3869" y="2531"/>
                </a:lnTo>
                <a:lnTo>
                  <a:pt x="3991" y="2799"/>
                </a:lnTo>
                <a:lnTo>
                  <a:pt x="4185" y="3188"/>
                </a:lnTo>
                <a:lnTo>
                  <a:pt x="4404" y="3577"/>
                </a:lnTo>
                <a:lnTo>
                  <a:pt x="4599" y="3869"/>
                </a:lnTo>
                <a:lnTo>
                  <a:pt x="4818" y="4161"/>
                </a:lnTo>
                <a:lnTo>
                  <a:pt x="5086" y="4405"/>
                </a:lnTo>
                <a:lnTo>
                  <a:pt x="5207" y="4526"/>
                </a:lnTo>
                <a:lnTo>
                  <a:pt x="5378" y="4624"/>
                </a:lnTo>
                <a:lnTo>
                  <a:pt x="5475" y="4648"/>
                </a:lnTo>
                <a:lnTo>
                  <a:pt x="5572" y="4648"/>
                </a:lnTo>
                <a:lnTo>
                  <a:pt x="5645" y="4599"/>
                </a:lnTo>
                <a:lnTo>
                  <a:pt x="5694" y="4526"/>
                </a:lnTo>
                <a:lnTo>
                  <a:pt x="5718" y="4453"/>
                </a:lnTo>
                <a:lnTo>
                  <a:pt x="5718" y="4356"/>
                </a:lnTo>
                <a:lnTo>
                  <a:pt x="5694" y="4283"/>
                </a:lnTo>
                <a:lnTo>
                  <a:pt x="5621" y="4210"/>
                </a:lnTo>
                <a:lnTo>
                  <a:pt x="5451" y="4088"/>
                </a:lnTo>
                <a:lnTo>
                  <a:pt x="5329" y="3991"/>
                </a:lnTo>
                <a:lnTo>
                  <a:pt x="5086" y="3723"/>
                </a:lnTo>
                <a:lnTo>
                  <a:pt x="4867" y="3431"/>
                </a:lnTo>
                <a:lnTo>
                  <a:pt x="4672" y="3139"/>
                </a:lnTo>
                <a:lnTo>
                  <a:pt x="4526" y="2847"/>
                </a:lnTo>
                <a:lnTo>
                  <a:pt x="4380" y="2580"/>
                </a:lnTo>
                <a:lnTo>
                  <a:pt x="4210" y="2288"/>
                </a:lnTo>
                <a:lnTo>
                  <a:pt x="4112" y="2166"/>
                </a:lnTo>
                <a:lnTo>
                  <a:pt x="4015" y="2069"/>
                </a:lnTo>
                <a:lnTo>
                  <a:pt x="3966" y="2044"/>
                </a:lnTo>
                <a:lnTo>
                  <a:pt x="3918" y="2020"/>
                </a:lnTo>
                <a:close/>
                <a:moveTo>
                  <a:pt x="3601" y="4843"/>
                </a:moveTo>
                <a:lnTo>
                  <a:pt x="3577" y="4891"/>
                </a:lnTo>
                <a:lnTo>
                  <a:pt x="3577" y="4916"/>
                </a:lnTo>
                <a:lnTo>
                  <a:pt x="3577" y="4964"/>
                </a:lnTo>
                <a:lnTo>
                  <a:pt x="3601" y="5062"/>
                </a:lnTo>
                <a:lnTo>
                  <a:pt x="3674" y="5135"/>
                </a:lnTo>
                <a:lnTo>
                  <a:pt x="3747" y="5183"/>
                </a:lnTo>
                <a:lnTo>
                  <a:pt x="3845" y="5281"/>
                </a:lnTo>
                <a:lnTo>
                  <a:pt x="3966" y="5354"/>
                </a:lnTo>
                <a:lnTo>
                  <a:pt x="4234" y="5500"/>
                </a:lnTo>
                <a:lnTo>
                  <a:pt x="4404" y="5500"/>
                </a:lnTo>
                <a:lnTo>
                  <a:pt x="4477" y="5451"/>
                </a:lnTo>
                <a:lnTo>
                  <a:pt x="4502" y="5402"/>
                </a:lnTo>
                <a:lnTo>
                  <a:pt x="4526" y="5329"/>
                </a:lnTo>
                <a:lnTo>
                  <a:pt x="4502" y="5256"/>
                </a:lnTo>
                <a:lnTo>
                  <a:pt x="4477" y="5183"/>
                </a:lnTo>
                <a:lnTo>
                  <a:pt x="4380" y="5135"/>
                </a:lnTo>
                <a:lnTo>
                  <a:pt x="4137" y="5013"/>
                </a:lnTo>
                <a:lnTo>
                  <a:pt x="3918" y="4891"/>
                </a:lnTo>
                <a:lnTo>
                  <a:pt x="3820" y="4867"/>
                </a:lnTo>
                <a:lnTo>
                  <a:pt x="3747" y="4843"/>
                </a:lnTo>
                <a:close/>
                <a:moveTo>
                  <a:pt x="17106" y="4891"/>
                </a:moveTo>
                <a:lnTo>
                  <a:pt x="16960" y="4940"/>
                </a:lnTo>
                <a:lnTo>
                  <a:pt x="16814" y="5037"/>
                </a:lnTo>
                <a:lnTo>
                  <a:pt x="16668" y="5159"/>
                </a:lnTo>
                <a:lnTo>
                  <a:pt x="16498" y="5305"/>
                </a:lnTo>
                <a:lnTo>
                  <a:pt x="16473" y="5354"/>
                </a:lnTo>
                <a:lnTo>
                  <a:pt x="16473" y="5402"/>
                </a:lnTo>
                <a:lnTo>
                  <a:pt x="16473" y="5451"/>
                </a:lnTo>
                <a:lnTo>
                  <a:pt x="16498" y="5500"/>
                </a:lnTo>
                <a:lnTo>
                  <a:pt x="16546" y="5524"/>
                </a:lnTo>
                <a:lnTo>
                  <a:pt x="16571" y="5548"/>
                </a:lnTo>
                <a:lnTo>
                  <a:pt x="16644" y="5548"/>
                </a:lnTo>
                <a:lnTo>
                  <a:pt x="16692" y="5524"/>
                </a:lnTo>
                <a:lnTo>
                  <a:pt x="16838" y="5402"/>
                </a:lnTo>
                <a:lnTo>
                  <a:pt x="17009" y="5256"/>
                </a:lnTo>
                <a:lnTo>
                  <a:pt x="17106" y="5135"/>
                </a:lnTo>
                <a:lnTo>
                  <a:pt x="17179" y="4964"/>
                </a:lnTo>
                <a:lnTo>
                  <a:pt x="17179" y="4940"/>
                </a:lnTo>
                <a:lnTo>
                  <a:pt x="17155" y="4916"/>
                </a:lnTo>
                <a:lnTo>
                  <a:pt x="17130" y="4891"/>
                </a:lnTo>
                <a:close/>
                <a:moveTo>
                  <a:pt x="19539" y="5500"/>
                </a:moveTo>
                <a:lnTo>
                  <a:pt x="19442" y="5524"/>
                </a:lnTo>
                <a:lnTo>
                  <a:pt x="19320" y="5548"/>
                </a:lnTo>
                <a:lnTo>
                  <a:pt x="19101" y="5646"/>
                </a:lnTo>
                <a:lnTo>
                  <a:pt x="18688" y="5865"/>
                </a:lnTo>
                <a:lnTo>
                  <a:pt x="18006" y="6157"/>
                </a:lnTo>
                <a:lnTo>
                  <a:pt x="17349" y="6497"/>
                </a:lnTo>
                <a:lnTo>
                  <a:pt x="17276" y="6546"/>
                </a:lnTo>
                <a:lnTo>
                  <a:pt x="17252" y="6619"/>
                </a:lnTo>
                <a:lnTo>
                  <a:pt x="17252" y="6692"/>
                </a:lnTo>
                <a:lnTo>
                  <a:pt x="17276" y="6765"/>
                </a:lnTo>
                <a:lnTo>
                  <a:pt x="17301" y="6814"/>
                </a:lnTo>
                <a:lnTo>
                  <a:pt x="17374" y="6862"/>
                </a:lnTo>
                <a:lnTo>
                  <a:pt x="17422" y="6887"/>
                </a:lnTo>
                <a:lnTo>
                  <a:pt x="17520" y="6887"/>
                </a:lnTo>
                <a:lnTo>
                  <a:pt x="18201" y="6595"/>
                </a:lnTo>
                <a:lnTo>
                  <a:pt x="18858" y="6303"/>
                </a:lnTo>
                <a:lnTo>
                  <a:pt x="19345" y="6132"/>
                </a:lnTo>
                <a:lnTo>
                  <a:pt x="19466" y="6084"/>
                </a:lnTo>
                <a:lnTo>
                  <a:pt x="19588" y="6011"/>
                </a:lnTo>
                <a:lnTo>
                  <a:pt x="19685" y="5938"/>
                </a:lnTo>
                <a:lnTo>
                  <a:pt x="19734" y="5865"/>
                </a:lnTo>
                <a:lnTo>
                  <a:pt x="19758" y="5792"/>
                </a:lnTo>
                <a:lnTo>
                  <a:pt x="19782" y="5743"/>
                </a:lnTo>
                <a:lnTo>
                  <a:pt x="19734" y="5621"/>
                </a:lnTo>
                <a:lnTo>
                  <a:pt x="19709" y="5573"/>
                </a:lnTo>
                <a:lnTo>
                  <a:pt x="19661" y="5548"/>
                </a:lnTo>
                <a:lnTo>
                  <a:pt x="19612" y="5524"/>
                </a:lnTo>
                <a:lnTo>
                  <a:pt x="19539" y="5500"/>
                </a:lnTo>
                <a:close/>
                <a:moveTo>
                  <a:pt x="998" y="5694"/>
                </a:moveTo>
                <a:lnTo>
                  <a:pt x="949" y="5719"/>
                </a:lnTo>
                <a:lnTo>
                  <a:pt x="925" y="5767"/>
                </a:lnTo>
                <a:lnTo>
                  <a:pt x="901" y="5865"/>
                </a:lnTo>
                <a:lnTo>
                  <a:pt x="925" y="5938"/>
                </a:lnTo>
                <a:lnTo>
                  <a:pt x="949" y="6011"/>
                </a:lnTo>
                <a:lnTo>
                  <a:pt x="1022" y="6084"/>
                </a:lnTo>
                <a:lnTo>
                  <a:pt x="1193" y="6230"/>
                </a:lnTo>
                <a:lnTo>
                  <a:pt x="1412" y="6327"/>
                </a:lnTo>
                <a:lnTo>
                  <a:pt x="1874" y="6522"/>
                </a:lnTo>
                <a:lnTo>
                  <a:pt x="2093" y="6595"/>
                </a:lnTo>
                <a:lnTo>
                  <a:pt x="2239" y="6643"/>
                </a:lnTo>
                <a:lnTo>
                  <a:pt x="2677" y="6887"/>
                </a:lnTo>
                <a:lnTo>
                  <a:pt x="3139" y="7130"/>
                </a:lnTo>
                <a:lnTo>
                  <a:pt x="3383" y="7276"/>
                </a:lnTo>
                <a:lnTo>
                  <a:pt x="3504" y="7325"/>
                </a:lnTo>
                <a:lnTo>
                  <a:pt x="3577" y="7325"/>
                </a:lnTo>
                <a:lnTo>
                  <a:pt x="3650" y="7300"/>
                </a:lnTo>
                <a:lnTo>
                  <a:pt x="3699" y="7252"/>
                </a:lnTo>
                <a:lnTo>
                  <a:pt x="3723" y="7203"/>
                </a:lnTo>
                <a:lnTo>
                  <a:pt x="3747" y="7130"/>
                </a:lnTo>
                <a:lnTo>
                  <a:pt x="3723" y="7057"/>
                </a:lnTo>
                <a:lnTo>
                  <a:pt x="3650" y="6935"/>
                </a:lnTo>
                <a:lnTo>
                  <a:pt x="3529" y="6814"/>
                </a:lnTo>
                <a:lnTo>
                  <a:pt x="3383" y="6692"/>
                </a:lnTo>
                <a:lnTo>
                  <a:pt x="3212" y="6595"/>
                </a:lnTo>
                <a:lnTo>
                  <a:pt x="2847" y="6424"/>
                </a:lnTo>
                <a:lnTo>
                  <a:pt x="2531" y="6278"/>
                </a:lnTo>
                <a:lnTo>
                  <a:pt x="2166" y="6108"/>
                </a:lnTo>
                <a:lnTo>
                  <a:pt x="1777" y="5962"/>
                </a:lnTo>
                <a:lnTo>
                  <a:pt x="1022" y="5694"/>
                </a:lnTo>
                <a:close/>
                <a:moveTo>
                  <a:pt x="18396" y="8274"/>
                </a:moveTo>
                <a:lnTo>
                  <a:pt x="18128" y="8298"/>
                </a:lnTo>
                <a:lnTo>
                  <a:pt x="17982" y="8322"/>
                </a:lnTo>
                <a:lnTo>
                  <a:pt x="17885" y="8371"/>
                </a:lnTo>
                <a:lnTo>
                  <a:pt x="17812" y="8420"/>
                </a:lnTo>
                <a:lnTo>
                  <a:pt x="17787" y="8468"/>
                </a:lnTo>
                <a:lnTo>
                  <a:pt x="17787" y="8541"/>
                </a:lnTo>
                <a:lnTo>
                  <a:pt x="17787" y="8590"/>
                </a:lnTo>
                <a:lnTo>
                  <a:pt x="17812" y="8663"/>
                </a:lnTo>
                <a:lnTo>
                  <a:pt x="17860" y="8712"/>
                </a:lnTo>
                <a:lnTo>
                  <a:pt x="17909" y="8736"/>
                </a:lnTo>
                <a:lnTo>
                  <a:pt x="17982" y="8736"/>
                </a:lnTo>
                <a:lnTo>
                  <a:pt x="18201" y="8712"/>
                </a:lnTo>
                <a:lnTo>
                  <a:pt x="18517" y="8663"/>
                </a:lnTo>
                <a:lnTo>
                  <a:pt x="18663" y="8590"/>
                </a:lnTo>
                <a:lnTo>
                  <a:pt x="18785" y="8541"/>
                </a:lnTo>
                <a:lnTo>
                  <a:pt x="18858" y="8468"/>
                </a:lnTo>
                <a:lnTo>
                  <a:pt x="18858" y="8420"/>
                </a:lnTo>
                <a:lnTo>
                  <a:pt x="18858" y="8395"/>
                </a:lnTo>
                <a:lnTo>
                  <a:pt x="18809" y="8347"/>
                </a:lnTo>
                <a:lnTo>
                  <a:pt x="18761" y="8322"/>
                </a:lnTo>
                <a:lnTo>
                  <a:pt x="18639" y="8274"/>
                </a:lnTo>
                <a:close/>
                <a:moveTo>
                  <a:pt x="2020" y="8201"/>
                </a:moveTo>
                <a:lnTo>
                  <a:pt x="1947" y="8225"/>
                </a:lnTo>
                <a:lnTo>
                  <a:pt x="1898" y="8249"/>
                </a:lnTo>
                <a:lnTo>
                  <a:pt x="1874" y="8274"/>
                </a:lnTo>
                <a:lnTo>
                  <a:pt x="1850" y="8322"/>
                </a:lnTo>
                <a:lnTo>
                  <a:pt x="1850" y="8395"/>
                </a:lnTo>
                <a:lnTo>
                  <a:pt x="1850" y="8444"/>
                </a:lnTo>
                <a:lnTo>
                  <a:pt x="1874" y="8493"/>
                </a:lnTo>
                <a:lnTo>
                  <a:pt x="1923" y="8517"/>
                </a:lnTo>
                <a:lnTo>
                  <a:pt x="2093" y="8614"/>
                </a:lnTo>
                <a:lnTo>
                  <a:pt x="2288" y="8687"/>
                </a:lnTo>
                <a:lnTo>
                  <a:pt x="2482" y="8736"/>
                </a:lnTo>
                <a:lnTo>
                  <a:pt x="2701" y="8760"/>
                </a:lnTo>
                <a:lnTo>
                  <a:pt x="2774" y="8760"/>
                </a:lnTo>
                <a:lnTo>
                  <a:pt x="2823" y="8712"/>
                </a:lnTo>
                <a:lnTo>
                  <a:pt x="2872" y="8663"/>
                </a:lnTo>
                <a:lnTo>
                  <a:pt x="2896" y="8590"/>
                </a:lnTo>
                <a:lnTo>
                  <a:pt x="2896" y="8517"/>
                </a:lnTo>
                <a:lnTo>
                  <a:pt x="2872" y="8444"/>
                </a:lnTo>
                <a:lnTo>
                  <a:pt x="2823" y="8395"/>
                </a:lnTo>
                <a:lnTo>
                  <a:pt x="2750" y="8347"/>
                </a:lnTo>
                <a:lnTo>
                  <a:pt x="2385" y="8274"/>
                </a:lnTo>
                <a:lnTo>
                  <a:pt x="2190" y="8225"/>
                </a:lnTo>
                <a:lnTo>
                  <a:pt x="2020" y="8201"/>
                </a:lnTo>
                <a:close/>
                <a:moveTo>
                  <a:pt x="18517" y="9904"/>
                </a:moveTo>
                <a:lnTo>
                  <a:pt x="18323" y="9928"/>
                </a:lnTo>
                <a:lnTo>
                  <a:pt x="18177" y="9952"/>
                </a:lnTo>
                <a:lnTo>
                  <a:pt x="18031" y="10050"/>
                </a:lnTo>
                <a:lnTo>
                  <a:pt x="18006" y="10074"/>
                </a:lnTo>
                <a:lnTo>
                  <a:pt x="18006" y="10123"/>
                </a:lnTo>
                <a:lnTo>
                  <a:pt x="18128" y="10220"/>
                </a:lnTo>
                <a:lnTo>
                  <a:pt x="18274" y="10293"/>
                </a:lnTo>
                <a:lnTo>
                  <a:pt x="18420" y="10317"/>
                </a:lnTo>
                <a:lnTo>
                  <a:pt x="18590" y="10342"/>
                </a:lnTo>
                <a:lnTo>
                  <a:pt x="18931" y="10366"/>
                </a:lnTo>
                <a:lnTo>
                  <a:pt x="19247" y="10366"/>
                </a:lnTo>
                <a:lnTo>
                  <a:pt x="19661" y="10390"/>
                </a:lnTo>
                <a:lnTo>
                  <a:pt x="20074" y="10415"/>
                </a:lnTo>
                <a:lnTo>
                  <a:pt x="20293" y="10415"/>
                </a:lnTo>
                <a:lnTo>
                  <a:pt x="20512" y="10390"/>
                </a:lnTo>
                <a:lnTo>
                  <a:pt x="20707" y="10366"/>
                </a:lnTo>
                <a:lnTo>
                  <a:pt x="20902" y="10293"/>
                </a:lnTo>
                <a:lnTo>
                  <a:pt x="20950" y="10269"/>
                </a:lnTo>
                <a:lnTo>
                  <a:pt x="20975" y="10220"/>
                </a:lnTo>
                <a:lnTo>
                  <a:pt x="20975" y="10123"/>
                </a:lnTo>
                <a:lnTo>
                  <a:pt x="20926" y="10050"/>
                </a:lnTo>
                <a:lnTo>
                  <a:pt x="20853" y="10001"/>
                </a:lnTo>
                <a:lnTo>
                  <a:pt x="20707" y="9952"/>
                </a:lnTo>
                <a:lnTo>
                  <a:pt x="20512" y="9904"/>
                </a:lnTo>
                <a:lnTo>
                  <a:pt x="20147" y="9904"/>
                </a:lnTo>
                <a:lnTo>
                  <a:pt x="19782" y="9928"/>
                </a:lnTo>
                <a:lnTo>
                  <a:pt x="19418" y="9952"/>
                </a:lnTo>
                <a:lnTo>
                  <a:pt x="19077" y="9928"/>
                </a:lnTo>
                <a:lnTo>
                  <a:pt x="18688" y="9904"/>
                </a:lnTo>
                <a:close/>
                <a:moveTo>
                  <a:pt x="365" y="10123"/>
                </a:moveTo>
                <a:lnTo>
                  <a:pt x="219" y="10147"/>
                </a:lnTo>
                <a:lnTo>
                  <a:pt x="98" y="10171"/>
                </a:lnTo>
                <a:lnTo>
                  <a:pt x="25" y="10220"/>
                </a:lnTo>
                <a:lnTo>
                  <a:pt x="0" y="10269"/>
                </a:lnTo>
                <a:lnTo>
                  <a:pt x="0" y="10317"/>
                </a:lnTo>
                <a:lnTo>
                  <a:pt x="25" y="10366"/>
                </a:lnTo>
                <a:lnTo>
                  <a:pt x="49" y="10415"/>
                </a:lnTo>
                <a:lnTo>
                  <a:pt x="146" y="10512"/>
                </a:lnTo>
                <a:lnTo>
                  <a:pt x="268" y="10561"/>
                </a:lnTo>
                <a:lnTo>
                  <a:pt x="414" y="10585"/>
                </a:lnTo>
                <a:lnTo>
                  <a:pt x="730" y="10609"/>
                </a:lnTo>
                <a:lnTo>
                  <a:pt x="974" y="10609"/>
                </a:lnTo>
                <a:lnTo>
                  <a:pt x="1923" y="10634"/>
                </a:lnTo>
                <a:lnTo>
                  <a:pt x="2847" y="10634"/>
                </a:lnTo>
                <a:lnTo>
                  <a:pt x="2945" y="10609"/>
                </a:lnTo>
                <a:lnTo>
                  <a:pt x="3018" y="10561"/>
                </a:lnTo>
                <a:lnTo>
                  <a:pt x="3066" y="10488"/>
                </a:lnTo>
                <a:lnTo>
                  <a:pt x="3066" y="10390"/>
                </a:lnTo>
                <a:lnTo>
                  <a:pt x="3066" y="10317"/>
                </a:lnTo>
                <a:lnTo>
                  <a:pt x="3018" y="10244"/>
                </a:lnTo>
                <a:lnTo>
                  <a:pt x="2945" y="10196"/>
                </a:lnTo>
                <a:lnTo>
                  <a:pt x="2847" y="10171"/>
                </a:lnTo>
                <a:lnTo>
                  <a:pt x="1850" y="10171"/>
                </a:lnTo>
                <a:lnTo>
                  <a:pt x="852" y="10147"/>
                </a:lnTo>
                <a:lnTo>
                  <a:pt x="657" y="10123"/>
                </a:lnTo>
                <a:close/>
                <a:moveTo>
                  <a:pt x="2677" y="11777"/>
                </a:moveTo>
                <a:lnTo>
                  <a:pt x="2409" y="11826"/>
                </a:lnTo>
                <a:lnTo>
                  <a:pt x="2288" y="11875"/>
                </a:lnTo>
                <a:lnTo>
                  <a:pt x="2166" y="11923"/>
                </a:lnTo>
                <a:lnTo>
                  <a:pt x="2069" y="11996"/>
                </a:lnTo>
                <a:lnTo>
                  <a:pt x="2020" y="12094"/>
                </a:lnTo>
                <a:lnTo>
                  <a:pt x="2020" y="12167"/>
                </a:lnTo>
                <a:lnTo>
                  <a:pt x="2069" y="12215"/>
                </a:lnTo>
                <a:lnTo>
                  <a:pt x="2190" y="12240"/>
                </a:lnTo>
                <a:lnTo>
                  <a:pt x="2312" y="12240"/>
                </a:lnTo>
                <a:lnTo>
                  <a:pt x="2580" y="12191"/>
                </a:lnTo>
                <a:lnTo>
                  <a:pt x="2872" y="12191"/>
                </a:lnTo>
                <a:lnTo>
                  <a:pt x="2993" y="12167"/>
                </a:lnTo>
                <a:lnTo>
                  <a:pt x="3066" y="12142"/>
                </a:lnTo>
                <a:lnTo>
                  <a:pt x="3115" y="12069"/>
                </a:lnTo>
                <a:lnTo>
                  <a:pt x="3139" y="12045"/>
                </a:lnTo>
                <a:lnTo>
                  <a:pt x="3139" y="11996"/>
                </a:lnTo>
                <a:lnTo>
                  <a:pt x="3115" y="11923"/>
                </a:lnTo>
                <a:lnTo>
                  <a:pt x="3091" y="11875"/>
                </a:lnTo>
                <a:lnTo>
                  <a:pt x="3066" y="11850"/>
                </a:lnTo>
                <a:lnTo>
                  <a:pt x="3018" y="11802"/>
                </a:lnTo>
                <a:lnTo>
                  <a:pt x="2920" y="11777"/>
                </a:lnTo>
                <a:close/>
                <a:moveTo>
                  <a:pt x="18006" y="11923"/>
                </a:moveTo>
                <a:lnTo>
                  <a:pt x="17860" y="11948"/>
                </a:lnTo>
                <a:lnTo>
                  <a:pt x="17812" y="11972"/>
                </a:lnTo>
                <a:lnTo>
                  <a:pt x="17763" y="11996"/>
                </a:lnTo>
                <a:lnTo>
                  <a:pt x="17763" y="12045"/>
                </a:lnTo>
                <a:lnTo>
                  <a:pt x="17763" y="12094"/>
                </a:lnTo>
                <a:lnTo>
                  <a:pt x="17787" y="12118"/>
                </a:lnTo>
                <a:lnTo>
                  <a:pt x="17860" y="12167"/>
                </a:lnTo>
                <a:lnTo>
                  <a:pt x="17933" y="12215"/>
                </a:lnTo>
                <a:lnTo>
                  <a:pt x="18006" y="12240"/>
                </a:lnTo>
                <a:lnTo>
                  <a:pt x="18152" y="12264"/>
                </a:lnTo>
                <a:lnTo>
                  <a:pt x="18444" y="12337"/>
                </a:lnTo>
                <a:lnTo>
                  <a:pt x="18761" y="12386"/>
                </a:lnTo>
                <a:lnTo>
                  <a:pt x="18834" y="12386"/>
                </a:lnTo>
                <a:lnTo>
                  <a:pt x="18882" y="12337"/>
                </a:lnTo>
                <a:lnTo>
                  <a:pt x="18931" y="12288"/>
                </a:lnTo>
                <a:lnTo>
                  <a:pt x="18955" y="12215"/>
                </a:lnTo>
                <a:lnTo>
                  <a:pt x="18931" y="12142"/>
                </a:lnTo>
                <a:lnTo>
                  <a:pt x="18931" y="12069"/>
                </a:lnTo>
                <a:lnTo>
                  <a:pt x="18882" y="12021"/>
                </a:lnTo>
                <a:lnTo>
                  <a:pt x="18809" y="11996"/>
                </a:lnTo>
                <a:lnTo>
                  <a:pt x="18566" y="11948"/>
                </a:lnTo>
                <a:lnTo>
                  <a:pt x="18201" y="11923"/>
                </a:lnTo>
                <a:close/>
                <a:moveTo>
                  <a:pt x="3358" y="13359"/>
                </a:moveTo>
                <a:lnTo>
                  <a:pt x="3261" y="13383"/>
                </a:lnTo>
                <a:lnTo>
                  <a:pt x="2434" y="13870"/>
                </a:lnTo>
                <a:lnTo>
                  <a:pt x="1582" y="14357"/>
                </a:lnTo>
                <a:lnTo>
                  <a:pt x="1241" y="14503"/>
                </a:lnTo>
                <a:lnTo>
                  <a:pt x="1095" y="14576"/>
                </a:lnTo>
                <a:lnTo>
                  <a:pt x="949" y="14697"/>
                </a:lnTo>
                <a:lnTo>
                  <a:pt x="925" y="14770"/>
                </a:lnTo>
                <a:lnTo>
                  <a:pt x="925" y="14843"/>
                </a:lnTo>
                <a:lnTo>
                  <a:pt x="949" y="14892"/>
                </a:lnTo>
                <a:lnTo>
                  <a:pt x="1022" y="14941"/>
                </a:lnTo>
                <a:lnTo>
                  <a:pt x="1120" y="14965"/>
                </a:lnTo>
                <a:lnTo>
                  <a:pt x="1217" y="14965"/>
                </a:lnTo>
                <a:lnTo>
                  <a:pt x="1412" y="14916"/>
                </a:lnTo>
                <a:lnTo>
                  <a:pt x="1606" y="14843"/>
                </a:lnTo>
                <a:lnTo>
                  <a:pt x="1801" y="14746"/>
                </a:lnTo>
                <a:lnTo>
                  <a:pt x="2239" y="14551"/>
                </a:lnTo>
                <a:lnTo>
                  <a:pt x="2677" y="14308"/>
                </a:lnTo>
                <a:lnTo>
                  <a:pt x="3504" y="13797"/>
                </a:lnTo>
                <a:lnTo>
                  <a:pt x="3577" y="13724"/>
                </a:lnTo>
                <a:lnTo>
                  <a:pt x="3626" y="13651"/>
                </a:lnTo>
                <a:lnTo>
                  <a:pt x="3626" y="13554"/>
                </a:lnTo>
                <a:lnTo>
                  <a:pt x="3577" y="13481"/>
                </a:lnTo>
                <a:lnTo>
                  <a:pt x="3529" y="13408"/>
                </a:lnTo>
                <a:lnTo>
                  <a:pt x="3456" y="13359"/>
                </a:lnTo>
                <a:close/>
                <a:moveTo>
                  <a:pt x="17325" y="13383"/>
                </a:moveTo>
                <a:lnTo>
                  <a:pt x="17179" y="13408"/>
                </a:lnTo>
                <a:lnTo>
                  <a:pt x="17130" y="13408"/>
                </a:lnTo>
                <a:lnTo>
                  <a:pt x="17130" y="13432"/>
                </a:lnTo>
                <a:lnTo>
                  <a:pt x="17130" y="13505"/>
                </a:lnTo>
                <a:lnTo>
                  <a:pt x="17252" y="13627"/>
                </a:lnTo>
                <a:lnTo>
                  <a:pt x="17398" y="13748"/>
                </a:lnTo>
                <a:lnTo>
                  <a:pt x="17690" y="13943"/>
                </a:lnTo>
                <a:lnTo>
                  <a:pt x="18006" y="14113"/>
                </a:lnTo>
                <a:lnTo>
                  <a:pt x="18323" y="14284"/>
                </a:lnTo>
                <a:lnTo>
                  <a:pt x="18907" y="14649"/>
                </a:lnTo>
                <a:lnTo>
                  <a:pt x="19199" y="14819"/>
                </a:lnTo>
                <a:lnTo>
                  <a:pt x="19515" y="14941"/>
                </a:lnTo>
                <a:lnTo>
                  <a:pt x="19612" y="14965"/>
                </a:lnTo>
                <a:lnTo>
                  <a:pt x="19709" y="14941"/>
                </a:lnTo>
                <a:lnTo>
                  <a:pt x="19758" y="14868"/>
                </a:lnTo>
                <a:lnTo>
                  <a:pt x="19807" y="14795"/>
                </a:lnTo>
                <a:lnTo>
                  <a:pt x="19807" y="14697"/>
                </a:lnTo>
                <a:lnTo>
                  <a:pt x="19782" y="14600"/>
                </a:lnTo>
                <a:lnTo>
                  <a:pt x="19734" y="14527"/>
                </a:lnTo>
                <a:lnTo>
                  <a:pt x="19636" y="14454"/>
                </a:lnTo>
                <a:lnTo>
                  <a:pt x="19272" y="14308"/>
                </a:lnTo>
                <a:lnTo>
                  <a:pt x="18931" y="14113"/>
                </a:lnTo>
                <a:lnTo>
                  <a:pt x="18590" y="13919"/>
                </a:lnTo>
                <a:lnTo>
                  <a:pt x="18250" y="13724"/>
                </a:lnTo>
                <a:lnTo>
                  <a:pt x="17982" y="13602"/>
                </a:lnTo>
                <a:lnTo>
                  <a:pt x="17739" y="13481"/>
                </a:lnTo>
                <a:lnTo>
                  <a:pt x="17593" y="13432"/>
                </a:lnTo>
                <a:lnTo>
                  <a:pt x="17447" y="13408"/>
                </a:lnTo>
                <a:lnTo>
                  <a:pt x="17325" y="13383"/>
                </a:lnTo>
                <a:close/>
                <a:moveTo>
                  <a:pt x="4234" y="14892"/>
                </a:moveTo>
                <a:lnTo>
                  <a:pt x="4161" y="14916"/>
                </a:lnTo>
                <a:lnTo>
                  <a:pt x="4088" y="14941"/>
                </a:lnTo>
                <a:lnTo>
                  <a:pt x="3942" y="15087"/>
                </a:lnTo>
                <a:lnTo>
                  <a:pt x="3820" y="15257"/>
                </a:lnTo>
                <a:lnTo>
                  <a:pt x="3723" y="15330"/>
                </a:lnTo>
                <a:lnTo>
                  <a:pt x="3650" y="15379"/>
                </a:lnTo>
                <a:lnTo>
                  <a:pt x="3650" y="15403"/>
                </a:lnTo>
                <a:lnTo>
                  <a:pt x="3601" y="15427"/>
                </a:lnTo>
                <a:lnTo>
                  <a:pt x="3577" y="15476"/>
                </a:lnTo>
                <a:lnTo>
                  <a:pt x="3553" y="15525"/>
                </a:lnTo>
                <a:lnTo>
                  <a:pt x="3553" y="15573"/>
                </a:lnTo>
                <a:lnTo>
                  <a:pt x="3577" y="15646"/>
                </a:lnTo>
                <a:lnTo>
                  <a:pt x="3626" y="15695"/>
                </a:lnTo>
                <a:lnTo>
                  <a:pt x="3699" y="15744"/>
                </a:lnTo>
                <a:lnTo>
                  <a:pt x="3772" y="15744"/>
                </a:lnTo>
                <a:lnTo>
                  <a:pt x="3845" y="15719"/>
                </a:lnTo>
                <a:lnTo>
                  <a:pt x="3991" y="15646"/>
                </a:lnTo>
                <a:lnTo>
                  <a:pt x="4088" y="15549"/>
                </a:lnTo>
                <a:lnTo>
                  <a:pt x="4258" y="15403"/>
                </a:lnTo>
                <a:lnTo>
                  <a:pt x="4429" y="15208"/>
                </a:lnTo>
                <a:lnTo>
                  <a:pt x="4453" y="15135"/>
                </a:lnTo>
                <a:lnTo>
                  <a:pt x="4453" y="15087"/>
                </a:lnTo>
                <a:lnTo>
                  <a:pt x="4429" y="15014"/>
                </a:lnTo>
                <a:lnTo>
                  <a:pt x="4380" y="14941"/>
                </a:lnTo>
                <a:lnTo>
                  <a:pt x="4307" y="14892"/>
                </a:lnTo>
                <a:close/>
                <a:moveTo>
                  <a:pt x="16376" y="14843"/>
                </a:moveTo>
                <a:lnTo>
                  <a:pt x="16303" y="14892"/>
                </a:lnTo>
                <a:lnTo>
                  <a:pt x="16279" y="14965"/>
                </a:lnTo>
                <a:lnTo>
                  <a:pt x="16303" y="15038"/>
                </a:lnTo>
                <a:lnTo>
                  <a:pt x="16400" y="15233"/>
                </a:lnTo>
                <a:lnTo>
                  <a:pt x="16522" y="15403"/>
                </a:lnTo>
                <a:lnTo>
                  <a:pt x="16668" y="15598"/>
                </a:lnTo>
                <a:lnTo>
                  <a:pt x="16765" y="15671"/>
                </a:lnTo>
                <a:lnTo>
                  <a:pt x="16863" y="15744"/>
                </a:lnTo>
                <a:lnTo>
                  <a:pt x="16936" y="15768"/>
                </a:lnTo>
                <a:lnTo>
                  <a:pt x="17009" y="15768"/>
                </a:lnTo>
                <a:lnTo>
                  <a:pt x="17082" y="15719"/>
                </a:lnTo>
                <a:lnTo>
                  <a:pt x="17130" y="15671"/>
                </a:lnTo>
                <a:lnTo>
                  <a:pt x="17155" y="15598"/>
                </a:lnTo>
                <a:lnTo>
                  <a:pt x="17155" y="15525"/>
                </a:lnTo>
                <a:lnTo>
                  <a:pt x="17130" y="15476"/>
                </a:lnTo>
                <a:lnTo>
                  <a:pt x="17057" y="15403"/>
                </a:lnTo>
                <a:lnTo>
                  <a:pt x="16911" y="15281"/>
                </a:lnTo>
                <a:lnTo>
                  <a:pt x="16790" y="15135"/>
                </a:lnTo>
                <a:lnTo>
                  <a:pt x="16644" y="14965"/>
                </a:lnTo>
                <a:lnTo>
                  <a:pt x="16546" y="14892"/>
                </a:lnTo>
                <a:lnTo>
                  <a:pt x="16449" y="14843"/>
                </a:lnTo>
                <a:close/>
                <a:moveTo>
                  <a:pt x="11169" y="3577"/>
                </a:moveTo>
                <a:lnTo>
                  <a:pt x="11582" y="3650"/>
                </a:lnTo>
                <a:lnTo>
                  <a:pt x="11996" y="3748"/>
                </a:lnTo>
                <a:lnTo>
                  <a:pt x="12410" y="3894"/>
                </a:lnTo>
                <a:lnTo>
                  <a:pt x="12799" y="4064"/>
                </a:lnTo>
                <a:lnTo>
                  <a:pt x="13188" y="4259"/>
                </a:lnTo>
                <a:lnTo>
                  <a:pt x="13578" y="4453"/>
                </a:lnTo>
                <a:lnTo>
                  <a:pt x="13943" y="4672"/>
                </a:lnTo>
                <a:lnTo>
                  <a:pt x="14235" y="4891"/>
                </a:lnTo>
                <a:lnTo>
                  <a:pt x="14502" y="5110"/>
                </a:lnTo>
                <a:lnTo>
                  <a:pt x="14770" y="5329"/>
                </a:lnTo>
                <a:lnTo>
                  <a:pt x="15038" y="5573"/>
                </a:lnTo>
                <a:lnTo>
                  <a:pt x="14989" y="5621"/>
                </a:lnTo>
                <a:lnTo>
                  <a:pt x="14916" y="5694"/>
                </a:lnTo>
                <a:lnTo>
                  <a:pt x="14916" y="5767"/>
                </a:lnTo>
                <a:lnTo>
                  <a:pt x="14892" y="5792"/>
                </a:lnTo>
                <a:lnTo>
                  <a:pt x="14892" y="5840"/>
                </a:lnTo>
                <a:lnTo>
                  <a:pt x="14940" y="5840"/>
                </a:lnTo>
                <a:lnTo>
                  <a:pt x="14989" y="5865"/>
                </a:lnTo>
                <a:lnTo>
                  <a:pt x="15086" y="5865"/>
                </a:lnTo>
                <a:lnTo>
                  <a:pt x="15159" y="5816"/>
                </a:lnTo>
                <a:lnTo>
                  <a:pt x="15232" y="5767"/>
                </a:lnTo>
                <a:lnTo>
                  <a:pt x="15354" y="5913"/>
                </a:lnTo>
                <a:lnTo>
                  <a:pt x="15257" y="5986"/>
                </a:lnTo>
                <a:lnTo>
                  <a:pt x="15208" y="6059"/>
                </a:lnTo>
                <a:lnTo>
                  <a:pt x="15159" y="6132"/>
                </a:lnTo>
                <a:lnTo>
                  <a:pt x="15184" y="6205"/>
                </a:lnTo>
                <a:lnTo>
                  <a:pt x="15208" y="6254"/>
                </a:lnTo>
                <a:lnTo>
                  <a:pt x="15330" y="6254"/>
                </a:lnTo>
                <a:lnTo>
                  <a:pt x="15427" y="6181"/>
                </a:lnTo>
                <a:lnTo>
                  <a:pt x="15524" y="6132"/>
                </a:lnTo>
                <a:lnTo>
                  <a:pt x="15719" y="6376"/>
                </a:lnTo>
                <a:lnTo>
                  <a:pt x="15695" y="6424"/>
                </a:lnTo>
                <a:lnTo>
                  <a:pt x="15573" y="6546"/>
                </a:lnTo>
                <a:lnTo>
                  <a:pt x="15549" y="6619"/>
                </a:lnTo>
                <a:lnTo>
                  <a:pt x="15524" y="6716"/>
                </a:lnTo>
                <a:lnTo>
                  <a:pt x="15549" y="6765"/>
                </a:lnTo>
                <a:lnTo>
                  <a:pt x="15597" y="6789"/>
                </a:lnTo>
                <a:lnTo>
                  <a:pt x="15768" y="6789"/>
                </a:lnTo>
                <a:lnTo>
                  <a:pt x="15865" y="6741"/>
                </a:lnTo>
                <a:lnTo>
                  <a:pt x="15914" y="6692"/>
                </a:lnTo>
                <a:lnTo>
                  <a:pt x="16060" y="6911"/>
                </a:lnTo>
                <a:lnTo>
                  <a:pt x="15962" y="7008"/>
                </a:lnTo>
                <a:lnTo>
                  <a:pt x="15889" y="7081"/>
                </a:lnTo>
                <a:lnTo>
                  <a:pt x="15841" y="7130"/>
                </a:lnTo>
                <a:lnTo>
                  <a:pt x="15841" y="7203"/>
                </a:lnTo>
                <a:lnTo>
                  <a:pt x="15865" y="7300"/>
                </a:lnTo>
                <a:lnTo>
                  <a:pt x="15914" y="7325"/>
                </a:lnTo>
                <a:lnTo>
                  <a:pt x="15962" y="7349"/>
                </a:lnTo>
                <a:lnTo>
                  <a:pt x="16060" y="7325"/>
                </a:lnTo>
                <a:lnTo>
                  <a:pt x="16157" y="7300"/>
                </a:lnTo>
                <a:lnTo>
                  <a:pt x="16254" y="7227"/>
                </a:lnTo>
                <a:lnTo>
                  <a:pt x="16400" y="7495"/>
                </a:lnTo>
                <a:lnTo>
                  <a:pt x="16327" y="7519"/>
                </a:lnTo>
                <a:lnTo>
                  <a:pt x="16254" y="7544"/>
                </a:lnTo>
                <a:lnTo>
                  <a:pt x="16157" y="7617"/>
                </a:lnTo>
                <a:lnTo>
                  <a:pt x="16060" y="7714"/>
                </a:lnTo>
                <a:lnTo>
                  <a:pt x="15987" y="7811"/>
                </a:lnTo>
                <a:lnTo>
                  <a:pt x="15938" y="7909"/>
                </a:lnTo>
                <a:lnTo>
                  <a:pt x="15938" y="7982"/>
                </a:lnTo>
                <a:lnTo>
                  <a:pt x="15962" y="8030"/>
                </a:lnTo>
                <a:lnTo>
                  <a:pt x="15987" y="8079"/>
                </a:lnTo>
                <a:lnTo>
                  <a:pt x="16060" y="8103"/>
                </a:lnTo>
                <a:lnTo>
                  <a:pt x="16108" y="8079"/>
                </a:lnTo>
                <a:lnTo>
                  <a:pt x="16181" y="8030"/>
                </a:lnTo>
                <a:lnTo>
                  <a:pt x="16303" y="7933"/>
                </a:lnTo>
                <a:lnTo>
                  <a:pt x="16449" y="7836"/>
                </a:lnTo>
                <a:lnTo>
                  <a:pt x="16522" y="7763"/>
                </a:lnTo>
                <a:lnTo>
                  <a:pt x="16692" y="8176"/>
                </a:lnTo>
                <a:lnTo>
                  <a:pt x="16619" y="8201"/>
                </a:lnTo>
                <a:lnTo>
                  <a:pt x="16571" y="8225"/>
                </a:lnTo>
                <a:lnTo>
                  <a:pt x="16473" y="8347"/>
                </a:lnTo>
                <a:lnTo>
                  <a:pt x="16254" y="8541"/>
                </a:lnTo>
                <a:lnTo>
                  <a:pt x="16181" y="8614"/>
                </a:lnTo>
                <a:lnTo>
                  <a:pt x="16108" y="8712"/>
                </a:lnTo>
                <a:lnTo>
                  <a:pt x="16084" y="8760"/>
                </a:lnTo>
                <a:lnTo>
                  <a:pt x="16060" y="8809"/>
                </a:lnTo>
                <a:lnTo>
                  <a:pt x="16060" y="8858"/>
                </a:lnTo>
                <a:lnTo>
                  <a:pt x="16108" y="8906"/>
                </a:lnTo>
                <a:lnTo>
                  <a:pt x="16157" y="8930"/>
                </a:lnTo>
                <a:lnTo>
                  <a:pt x="16206" y="8930"/>
                </a:lnTo>
                <a:lnTo>
                  <a:pt x="16327" y="8882"/>
                </a:lnTo>
                <a:lnTo>
                  <a:pt x="16425" y="8809"/>
                </a:lnTo>
                <a:lnTo>
                  <a:pt x="16522" y="8736"/>
                </a:lnTo>
                <a:lnTo>
                  <a:pt x="16668" y="8614"/>
                </a:lnTo>
                <a:lnTo>
                  <a:pt x="16790" y="8468"/>
                </a:lnTo>
                <a:lnTo>
                  <a:pt x="16887" y="8882"/>
                </a:lnTo>
                <a:lnTo>
                  <a:pt x="16790" y="8930"/>
                </a:lnTo>
                <a:lnTo>
                  <a:pt x="16692" y="8979"/>
                </a:lnTo>
                <a:lnTo>
                  <a:pt x="16498" y="9125"/>
                </a:lnTo>
                <a:lnTo>
                  <a:pt x="16230" y="9271"/>
                </a:lnTo>
                <a:lnTo>
                  <a:pt x="16108" y="9368"/>
                </a:lnTo>
                <a:lnTo>
                  <a:pt x="16011" y="9441"/>
                </a:lnTo>
                <a:lnTo>
                  <a:pt x="16011" y="9490"/>
                </a:lnTo>
                <a:lnTo>
                  <a:pt x="16035" y="9514"/>
                </a:lnTo>
                <a:lnTo>
                  <a:pt x="16181" y="9539"/>
                </a:lnTo>
                <a:lnTo>
                  <a:pt x="16327" y="9514"/>
                </a:lnTo>
                <a:lnTo>
                  <a:pt x="16619" y="9441"/>
                </a:lnTo>
                <a:lnTo>
                  <a:pt x="16790" y="9368"/>
                </a:lnTo>
                <a:lnTo>
                  <a:pt x="16960" y="9271"/>
                </a:lnTo>
                <a:lnTo>
                  <a:pt x="17009" y="9660"/>
                </a:lnTo>
                <a:lnTo>
                  <a:pt x="16522" y="9855"/>
                </a:lnTo>
                <a:lnTo>
                  <a:pt x="16254" y="9977"/>
                </a:lnTo>
                <a:lnTo>
                  <a:pt x="16108" y="10050"/>
                </a:lnTo>
                <a:lnTo>
                  <a:pt x="15987" y="10123"/>
                </a:lnTo>
                <a:lnTo>
                  <a:pt x="15962" y="10171"/>
                </a:lnTo>
                <a:lnTo>
                  <a:pt x="15962" y="10196"/>
                </a:lnTo>
                <a:lnTo>
                  <a:pt x="15987" y="10220"/>
                </a:lnTo>
                <a:lnTo>
                  <a:pt x="16011" y="10244"/>
                </a:lnTo>
                <a:lnTo>
                  <a:pt x="16279" y="10269"/>
                </a:lnTo>
                <a:lnTo>
                  <a:pt x="16522" y="10220"/>
                </a:lnTo>
                <a:lnTo>
                  <a:pt x="16765" y="10147"/>
                </a:lnTo>
                <a:lnTo>
                  <a:pt x="17033" y="10074"/>
                </a:lnTo>
                <a:lnTo>
                  <a:pt x="17009" y="10585"/>
                </a:lnTo>
                <a:lnTo>
                  <a:pt x="16765" y="10585"/>
                </a:lnTo>
                <a:lnTo>
                  <a:pt x="16546" y="10634"/>
                </a:lnTo>
                <a:lnTo>
                  <a:pt x="16108" y="10707"/>
                </a:lnTo>
                <a:lnTo>
                  <a:pt x="15914" y="10780"/>
                </a:lnTo>
                <a:lnTo>
                  <a:pt x="15719" y="10853"/>
                </a:lnTo>
                <a:lnTo>
                  <a:pt x="15695" y="10877"/>
                </a:lnTo>
                <a:lnTo>
                  <a:pt x="15719" y="10901"/>
                </a:lnTo>
                <a:lnTo>
                  <a:pt x="15889" y="10950"/>
                </a:lnTo>
                <a:lnTo>
                  <a:pt x="16060" y="10974"/>
                </a:lnTo>
                <a:lnTo>
                  <a:pt x="16425" y="10950"/>
                </a:lnTo>
                <a:lnTo>
                  <a:pt x="16814" y="10926"/>
                </a:lnTo>
                <a:lnTo>
                  <a:pt x="16984" y="10926"/>
                </a:lnTo>
                <a:lnTo>
                  <a:pt x="16887" y="11412"/>
                </a:lnTo>
                <a:lnTo>
                  <a:pt x="16765" y="11412"/>
                </a:lnTo>
                <a:lnTo>
                  <a:pt x="16619" y="11437"/>
                </a:lnTo>
                <a:lnTo>
                  <a:pt x="16352" y="11485"/>
                </a:lnTo>
                <a:lnTo>
                  <a:pt x="16035" y="11558"/>
                </a:lnTo>
                <a:lnTo>
                  <a:pt x="15889" y="11583"/>
                </a:lnTo>
                <a:lnTo>
                  <a:pt x="15719" y="11607"/>
                </a:lnTo>
                <a:lnTo>
                  <a:pt x="15695" y="11607"/>
                </a:lnTo>
                <a:lnTo>
                  <a:pt x="15670" y="11631"/>
                </a:lnTo>
                <a:lnTo>
                  <a:pt x="15670" y="11656"/>
                </a:lnTo>
                <a:lnTo>
                  <a:pt x="15695" y="11680"/>
                </a:lnTo>
                <a:lnTo>
                  <a:pt x="15962" y="11777"/>
                </a:lnTo>
                <a:lnTo>
                  <a:pt x="16108" y="11826"/>
                </a:lnTo>
                <a:lnTo>
                  <a:pt x="16254" y="11850"/>
                </a:lnTo>
                <a:lnTo>
                  <a:pt x="16522" y="11826"/>
                </a:lnTo>
                <a:lnTo>
                  <a:pt x="16814" y="11802"/>
                </a:lnTo>
                <a:lnTo>
                  <a:pt x="16668" y="12264"/>
                </a:lnTo>
                <a:lnTo>
                  <a:pt x="16498" y="12215"/>
                </a:lnTo>
                <a:lnTo>
                  <a:pt x="16303" y="12191"/>
                </a:lnTo>
                <a:lnTo>
                  <a:pt x="16108" y="12142"/>
                </a:lnTo>
                <a:lnTo>
                  <a:pt x="15914" y="12094"/>
                </a:lnTo>
                <a:lnTo>
                  <a:pt x="15695" y="12094"/>
                </a:lnTo>
                <a:lnTo>
                  <a:pt x="15476" y="12118"/>
                </a:lnTo>
                <a:lnTo>
                  <a:pt x="15451" y="12142"/>
                </a:lnTo>
                <a:lnTo>
                  <a:pt x="15451" y="12167"/>
                </a:lnTo>
                <a:lnTo>
                  <a:pt x="15476" y="12191"/>
                </a:lnTo>
                <a:lnTo>
                  <a:pt x="15646" y="12288"/>
                </a:lnTo>
                <a:lnTo>
                  <a:pt x="15816" y="12386"/>
                </a:lnTo>
                <a:lnTo>
                  <a:pt x="16230" y="12532"/>
                </a:lnTo>
                <a:lnTo>
                  <a:pt x="16546" y="12629"/>
                </a:lnTo>
                <a:lnTo>
                  <a:pt x="16376" y="13018"/>
                </a:lnTo>
                <a:lnTo>
                  <a:pt x="16060" y="12970"/>
                </a:lnTo>
                <a:lnTo>
                  <a:pt x="15743" y="12872"/>
                </a:lnTo>
                <a:lnTo>
                  <a:pt x="15573" y="12824"/>
                </a:lnTo>
                <a:lnTo>
                  <a:pt x="15476" y="12824"/>
                </a:lnTo>
                <a:lnTo>
                  <a:pt x="15451" y="12848"/>
                </a:lnTo>
                <a:lnTo>
                  <a:pt x="15427" y="12897"/>
                </a:lnTo>
                <a:lnTo>
                  <a:pt x="15427" y="12945"/>
                </a:lnTo>
                <a:lnTo>
                  <a:pt x="15451" y="12994"/>
                </a:lnTo>
                <a:lnTo>
                  <a:pt x="15524" y="13091"/>
                </a:lnTo>
                <a:lnTo>
                  <a:pt x="15743" y="13237"/>
                </a:lnTo>
                <a:lnTo>
                  <a:pt x="15938" y="13335"/>
                </a:lnTo>
                <a:lnTo>
                  <a:pt x="16181" y="13408"/>
                </a:lnTo>
                <a:lnTo>
                  <a:pt x="15914" y="13821"/>
                </a:lnTo>
                <a:lnTo>
                  <a:pt x="15865" y="13894"/>
                </a:lnTo>
                <a:lnTo>
                  <a:pt x="15841" y="13870"/>
                </a:lnTo>
                <a:lnTo>
                  <a:pt x="15719" y="13797"/>
                </a:lnTo>
                <a:lnTo>
                  <a:pt x="15597" y="13700"/>
                </a:lnTo>
                <a:lnTo>
                  <a:pt x="15330" y="13578"/>
                </a:lnTo>
                <a:lnTo>
                  <a:pt x="15013" y="13505"/>
                </a:lnTo>
                <a:lnTo>
                  <a:pt x="14721" y="13505"/>
                </a:lnTo>
                <a:lnTo>
                  <a:pt x="14697" y="13529"/>
                </a:lnTo>
                <a:lnTo>
                  <a:pt x="14673" y="13578"/>
                </a:lnTo>
                <a:lnTo>
                  <a:pt x="14697" y="13602"/>
                </a:lnTo>
                <a:lnTo>
                  <a:pt x="14794" y="13651"/>
                </a:lnTo>
                <a:lnTo>
                  <a:pt x="14892" y="13724"/>
                </a:lnTo>
                <a:lnTo>
                  <a:pt x="15111" y="13821"/>
                </a:lnTo>
                <a:lnTo>
                  <a:pt x="15378" y="13967"/>
                </a:lnTo>
                <a:lnTo>
                  <a:pt x="15622" y="14138"/>
                </a:lnTo>
                <a:lnTo>
                  <a:pt x="15670" y="14162"/>
                </a:lnTo>
                <a:lnTo>
                  <a:pt x="15451" y="14405"/>
                </a:lnTo>
                <a:lnTo>
                  <a:pt x="15330" y="14357"/>
                </a:lnTo>
                <a:lnTo>
                  <a:pt x="15208" y="14332"/>
                </a:lnTo>
                <a:lnTo>
                  <a:pt x="15086" y="14332"/>
                </a:lnTo>
                <a:lnTo>
                  <a:pt x="14989" y="14308"/>
                </a:lnTo>
                <a:lnTo>
                  <a:pt x="14794" y="14259"/>
                </a:lnTo>
                <a:lnTo>
                  <a:pt x="14624" y="14186"/>
                </a:lnTo>
                <a:lnTo>
                  <a:pt x="14454" y="14089"/>
                </a:lnTo>
                <a:lnTo>
                  <a:pt x="14308" y="14016"/>
                </a:lnTo>
                <a:lnTo>
                  <a:pt x="14137" y="14016"/>
                </a:lnTo>
                <a:lnTo>
                  <a:pt x="14089" y="14040"/>
                </a:lnTo>
                <a:lnTo>
                  <a:pt x="14064" y="14089"/>
                </a:lnTo>
                <a:lnTo>
                  <a:pt x="14089" y="14162"/>
                </a:lnTo>
                <a:lnTo>
                  <a:pt x="14162" y="14259"/>
                </a:lnTo>
                <a:lnTo>
                  <a:pt x="14308" y="14405"/>
                </a:lnTo>
                <a:lnTo>
                  <a:pt x="14478" y="14527"/>
                </a:lnTo>
                <a:lnTo>
                  <a:pt x="14648" y="14600"/>
                </a:lnTo>
                <a:lnTo>
                  <a:pt x="14843" y="14697"/>
                </a:lnTo>
                <a:lnTo>
                  <a:pt x="14965" y="14746"/>
                </a:lnTo>
                <a:lnTo>
                  <a:pt x="15086" y="14770"/>
                </a:lnTo>
                <a:lnTo>
                  <a:pt x="14819" y="14989"/>
                </a:lnTo>
                <a:lnTo>
                  <a:pt x="14527" y="15208"/>
                </a:lnTo>
                <a:lnTo>
                  <a:pt x="14454" y="15208"/>
                </a:lnTo>
                <a:lnTo>
                  <a:pt x="14332" y="15184"/>
                </a:lnTo>
                <a:lnTo>
                  <a:pt x="14235" y="15111"/>
                </a:lnTo>
                <a:lnTo>
                  <a:pt x="14064" y="14965"/>
                </a:lnTo>
                <a:lnTo>
                  <a:pt x="13918" y="14843"/>
                </a:lnTo>
                <a:lnTo>
                  <a:pt x="13748" y="14722"/>
                </a:lnTo>
                <a:lnTo>
                  <a:pt x="13651" y="14673"/>
                </a:lnTo>
                <a:lnTo>
                  <a:pt x="13578" y="14624"/>
                </a:lnTo>
                <a:lnTo>
                  <a:pt x="13383" y="14624"/>
                </a:lnTo>
                <a:lnTo>
                  <a:pt x="13359" y="14649"/>
                </a:lnTo>
                <a:lnTo>
                  <a:pt x="13359" y="14697"/>
                </a:lnTo>
                <a:lnTo>
                  <a:pt x="13456" y="14868"/>
                </a:lnTo>
                <a:lnTo>
                  <a:pt x="13602" y="15014"/>
                </a:lnTo>
                <a:lnTo>
                  <a:pt x="13894" y="15306"/>
                </a:lnTo>
                <a:lnTo>
                  <a:pt x="13991" y="15403"/>
                </a:lnTo>
                <a:lnTo>
                  <a:pt x="14113" y="15476"/>
                </a:lnTo>
                <a:lnTo>
                  <a:pt x="13748" y="15671"/>
                </a:lnTo>
                <a:lnTo>
                  <a:pt x="13553" y="15598"/>
                </a:lnTo>
                <a:lnTo>
                  <a:pt x="13456" y="15549"/>
                </a:lnTo>
                <a:lnTo>
                  <a:pt x="13359" y="15476"/>
                </a:lnTo>
                <a:lnTo>
                  <a:pt x="13164" y="15306"/>
                </a:lnTo>
                <a:lnTo>
                  <a:pt x="12872" y="15062"/>
                </a:lnTo>
                <a:lnTo>
                  <a:pt x="12726" y="14941"/>
                </a:lnTo>
                <a:lnTo>
                  <a:pt x="12556" y="14843"/>
                </a:lnTo>
                <a:lnTo>
                  <a:pt x="12507" y="14868"/>
                </a:lnTo>
                <a:lnTo>
                  <a:pt x="12483" y="14916"/>
                </a:lnTo>
                <a:lnTo>
                  <a:pt x="12580" y="15135"/>
                </a:lnTo>
                <a:lnTo>
                  <a:pt x="12726" y="15330"/>
                </a:lnTo>
                <a:lnTo>
                  <a:pt x="12896" y="15525"/>
                </a:lnTo>
                <a:lnTo>
                  <a:pt x="13067" y="15695"/>
                </a:lnTo>
                <a:lnTo>
                  <a:pt x="13310" y="15865"/>
                </a:lnTo>
                <a:lnTo>
                  <a:pt x="12702" y="16084"/>
                </a:lnTo>
                <a:lnTo>
                  <a:pt x="12239" y="15719"/>
                </a:lnTo>
                <a:lnTo>
                  <a:pt x="11972" y="15476"/>
                </a:lnTo>
                <a:lnTo>
                  <a:pt x="11826" y="15354"/>
                </a:lnTo>
                <a:lnTo>
                  <a:pt x="11655" y="15257"/>
                </a:lnTo>
                <a:lnTo>
                  <a:pt x="11631" y="15257"/>
                </a:lnTo>
                <a:lnTo>
                  <a:pt x="11607" y="15281"/>
                </a:lnTo>
                <a:lnTo>
                  <a:pt x="11607" y="15354"/>
                </a:lnTo>
                <a:lnTo>
                  <a:pt x="11631" y="15427"/>
                </a:lnTo>
                <a:lnTo>
                  <a:pt x="11704" y="15573"/>
                </a:lnTo>
                <a:lnTo>
                  <a:pt x="11801" y="15719"/>
                </a:lnTo>
                <a:lnTo>
                  <a:pt x="11899" y="15841"/>
                </a:lnTo>
                <a:lnTo>
                  <a:pt x="12093" y="16036"/>
                </a:lnTo>
                <a:lnTo>
                  <a:pt x="12312" y="16206"/>
                </a:lnTo>
                <a:lnTo>
                  <a:pt x="11826" y="16303"/>
                </a:lnTo>
                <a:lnTo>
                  <a:pt x="11801" y="16303"/>
                </a:lnTo>
                <a:lnTo>
                  <a:pt x="11558" y="16036"/>
                </a:lnTo>
                <a:lnTo>
                  <a:pt x="11291" y="15768"/>
                </a:lnTo>
                <a:lnTo>
                  <a:pt x="11169" y="15671"/>
                </a:lnTo>
                <a:lnTo>
                  <a:pt x="11047" y="15573"/>
                </a:lnTo>
                <a:lnTo>
                  <a:pt x="10901" y="15500"/>
                </a:lnTo>
                <a:lnTo>
                  <a:pt x="10828" y="15476"/>
                </a:lnTo>
                <a:lnTo>
                  <a:pt x="10731" y="15476"/>
                </a:lnTo>
                <a:lnTo>
                  <a:pt x="10731" y="15500"/>
                </a:lnTo>
                <a:lnTo>
                  <a:pt x="10780" y="15646"/>
                </a:lnTo>
                <a:lnTo>
                  <a:pt x="10853" y="15768"/>
                </a:lnTo>
                <a:lnTo>
                  <a:pt x="11072" y="15987"/>
                </a:lnTo>
                <a:lnTo>
                  <a:pt x="11437" y="16376"/>
                </a:lnTo>
                <a:lnTo>
                  <a:pt x="11072" y="16425"/>
                </a:lnTo>
                <a:lnTo>
                  <a:pt x="10682" y="16474"/>
                </a:lnTo>
                <a:lnTo>
                  <a:pt x="10682" y="16401"/>
                </a:lnTo>
                <a:lnTo>
                  <a:pt x="10634" y="16328"/>
                </a:lnTo>
                <a:lnTo>
                  <a:pt x="10463" y="16133"/>
                </a:lnTo>
                <a:lnTo>
                  <a:pt x="10269" y="15938"/>
                </a:lnTo>
                <a:lnTo>
                  <a:pt x="10050" y="15768"/>
                </a:lnTo>
                <a:lnTo>
                  <a:pt x="9831" y="15598"/>
                </a:lnTo>
                <a:lnTo>
                  <a:pt x="9806" y="15598"/>
                </a:lnTo>
                <a:lnTo>
                  <a:pt x="9782" y="15622"/>
                </a:lnTo>
                <a:lnTo>
                  <a:pt x="9806" y="15744"/>
                </a:lnTo>
                <a:lnTo>
                  <a:pt x="9855" y="15865"/>
                </a:lnTo>
                <a:lnTo>
                  <a:pt x="9904" y="15987"/>
                </a:lnTo>
                <a:lnTo>
                  <a:pt x="9977" y="16084"/>
                </a:lnTo>
                <a:lnTo>
                  <a:pt x="10123" y="16303"/>
                </a:lnTo>
                <a:lnTo>
                  <a:pt x="10317" y="16474"/>
                </a:lnTo>
                <a:lnTo>
                  <a:pt x="9685" y="16474"/>
                </a:lnTo>
                <a:lnTo>
                  <a:pt x="9612" y="16352"/>
                </a:lnTo>
                <a:lnTo>
                  <a:pt x="9563" y="16255"/>
                </a:lnTo>
                <a:lnTo>
                  <a:pt x="9393" y="16060"/>
                </a:lnTo>
                <a:lnTo>
                  <a:pt x="9222" y="15817"/>
                </a:lnTo>
                <a:lnTo>
                  <a:pt x="9125" y="15695"/>
                </a:lnTo>
                <a:lnTo>
                  <a:pt x="9028" y="15598"/>
                </a:lnTo>
                <a:lnTo>
                  <a:pt x="8979" y="15598"/>
                </a:lnTo>
                <a:lnTo>
                  <a:pt x="8955" y="15622"/>
                </a:lnTo>
                <a:lnTo>
                  <a:pt x="8955" y="15744"/>
                </a:lnTo>
                <a:lnTo>
                  <a:pt x="8979" y="15865"/>
                </a:lnTo>
                <a:lnTo>
                  <a:pt x="9003" y="15987"/>
                </a:lnTo>
                <a:lnTo>
                  <a:pt x="9052" y="16109"/>
                </a:lnTo>
                <a:lnTo>
                  <a:pt x="9247" y="16449"/>
                </a:lnTo>
                <a:lnTo>
                  <a:pt x="9247" y="16449"/>
                </a:lnTo>
                <a:lnTo>
                  <a:pt x="8687" y="16376"/>
                </a:lnTo>
                <a:lnTo>
                  <a:pt x="8614" y="16376"/>
                </a:lnTo>
                <a:lnTo>
                  <a:pt x="8590" y="16328"/>
                </a:lnTo>
                <a:lnTo>
                  <a:pt x="8492" y="16230"/>
                </a:lnTo>
                <a:lnTo>
                  <a:pt x="8419" y="16109"/>
                </a:lnTo>
                <a:lnTo>
                  <a:pt x="8346" y="15841"/>
                </a:lnTo>
                <a:lnTo>
                  <a:pt x="8273" y="15646"/>
                </a:lnTo>
                <a:lnTo>
                  <a:pt x="8200" y="15573"/>
                </a:lnTo>
                <a:lnTo>
                  <a:pt x="8152" y="15549"/>
                </a:lnTo>
                <a:lnTo>
                  <a:pt x="8103" y="15549"/>
                </a:lnTo>
                <a:lnTo>
                  <a:pt x="8079" y="15598"/>
                </a:lnTo>
                <a:lnTo>
                  <a:pt x="8054" y="15646"/>
                </a:lnTo>
                <a:lnTo>
                  <a:pt x="8054" y="15792"/>
                </a:lnTo>
                <a:lnTo>
                  <a:pt x="8079" y="15938"/>
                </a:lnTo>
                <a:lnTo>
                  <a:pt x="8103" y="16060"/>
                </a:lnTo>
                <a:lnTo>
                  <a:pt x="8176" y="16279"/>
                </a:lnTo>
                <a:lnTo>
                  <a:pt x="7762" y="16157"/>
                </a:lnTo>
                <a:lnTo>
                  <a:pt x="7714" y="16084"/>
                </a:lnTo>
                <a:lnTo>
                  <a:pt x="7665" y="15963"/>
                </a:lnTo>
                <a:lnTo>
                  <a:pt x="7592" y="15817"/>
                </a:lnTo>
                <a:lnTo>
                  <a:pt x="7543" y="15695"/>
                </a:lnTo>
                <a:lnTo>
                  <a:pt x="7519" y="15549"/>
                </a:lnTo>
                <a:lnTo>
                  <a:pt x="7495" y="15549"/>
                </a:lnTo>
                <a:lnTo>
                  <a:pt x="7470" y="15671"/>
                </a:lnTo>
                <a:lnTo>
                  <a:pt x="7446" y="15792"/>
                </a:lnTo>
                <a:lnTo>
                  <a:pt x="7446" y="15938"/>
                </a:lnTo>
                <a:lnTo>
                  <a:pt x="7470" y="16060"/>
                </a:lnTo>
                <a:lnTo>
                  <a:pt x="6984" y="15841"/>
                </a:lnTo>
                <a:lnTo>
                  <a:pt x="6984" y="15792"/>
                </a:lnTo>
                <a:lnTo>
                  <a:pt x="6911" y="15646"/>
                </a:lnTo>
                <a:lnTo>
                  <a:pt x="6813" y="15549"/>
                </a:lnTo>
                <a:lnTo>
                  <a:pt x="6789" y="15549"/>
                </a:lnTo>
                <a:lnTo>
                  <a:pt x="6740" y="15622"/>
                </a:lnTo>
                <a:lnTo>
                  <a:pt x="6716" y="15695"/>
                </a:lnTo>
                <a:lnTo>
                  <a:pt x="6375" y="15476"/>
                </a:lnTo>
                <a:lnTo>
                  <a:pt x="6035" y="15233"/>
                </a:lnTo>
                <a:lnTo>
                  <a:pt x="5718" y="14965"/>
                </a:lnTo>
                <a:lnTo>
                  <a:pt x="5451" y="14649"/>
                </a:lnTo>
                <a:lnTo>
                  <a:pt x="5159" y="14284"/>
                </a:lnTo>
                <a:lnTo>
                  <a:pt x="4915" y="13894"/>
                </a:lnTo>
                <a:lnTo>
                  <a:pt x="4696" y="13505"/>
                </a:lnTo>
                <a:lnTo>
                  <a:pt x="4502" y="13091"/>
                </a:lnTo>
                <a:lnTo>
                  <a:pt x="4356" y="12653"/>
                </a:lnTo>
                <a:lnTo>
                  <a:pt x="4234" y="12215"/>
                </a:lnTo>
                <a:lnTo>
                  <a:pt x="4112" y="11777"/>
                </a:lnTo>
                <a:lnTo>
                  <a:pt x="4064" y="11315"/>
                </a:lnTo>
                <a:lnTo>
                  <a:pt x="4015" y="10926"/>
                </a:lnTo>
                <a:lnTo>
                  <a:pt x="3991" y="10561"/>
                </a:lnTo>
                <a:lnTo>
                  <a:pt x="4015" y="10171"/>
                </a:lnTo>
                <a:lnTo>
                  <a:pt x="4039" y="9782"/>
                </a:lnTo>
                <a:lnTo>
                  <a:pt x="4088" y="9393"/>
                </a:lnTo>
                <a:lnTo>
                  <a:pt x="4137" y="9028"/>
                </a:lnTo>
                <a:lnTo>
                  <a:pt x="4234" y="8663"/>
                </a:lnTo>
                <a:lnTo>
                  <a:pt x="4331" y="8274"/>
                </a:lnTo>
                <a:lnTo>
                  <a:pt x="4453" y="7909"/>
                </a:lnTo>
                <a:lnTo>
                  <a:pt x="4599" y="7568"/>
                </a:lnTo>
                <a:lnTo>
                  <a:pt x="4769" y="7227"/>
                </a:lnTo>
                <a:lnTo>
                  <a:pt x="4940" y="6887"/>
                </a:lnTo>
                <a:lnTo>
                  <a:pt x="5134" y="6546"/>
                </a:lnTo>
                <a:lnTo>
                  <a:pt x="5353" y="6230"/>
                </a:lnTo>
                <a:lnTo>
                  <a:pt x="5597" y="5913"/>
                </a:lnTo>
                <a:lnTo>
                  <a:pt x="5840" y="5621"/>
                </a:lnTo>
                <a:lnTo>
                  <a:pt x="6083" y="5354"/>
                </a:lnTo>
                <a:lnTo>
                  <a:pt x="6351" y="5110"/>
                </a:lnTo>
                <a:lnTo>
                  <a:pt x="6643" y="4891"/>
                </a:lnTo>
                <a:lnTo>
                  <a:pt x="6935" y="4721"/>
                </a:lnTo>
                <a:lnTo>
                  <a:pt x="7227" y="4526"/>
                </a:lnTo>
                <a:lnTo>
                  <a:pt x="7543" y="4380"/>
                </a:lnTo>
                <a:lnTo>
                  <a:pt x="8225" y="4088"/>
                </a:lnTo>
                <a:lnTo>
                  <a:pt x="8784" y="3845"/>
                </a:lnTo>
                <a:lnTo>
                  <a:pt x="9368" y="3675"/>
                </a:lnTo>
                <a:lnTo>
                  <a:pt x="9636" y="3602"/>
                </a:lnTo>
                <a:lnTo>
                  <a:pt x="9660" y="3650"/>
                </a:lnTo>
                <a:lnTo>
                  <a:pt x="9685" y="3699"/>
                </a:lnTo>
                <a:lnTo>
                  <a:pt x="9733" y="3723"/>
                </a:lnTo>
                <a:lnTo>
                  <a:pt x="9806" y="3723"/>
                </a:lnTo>
                <a:lnTo>
                  <a:pt x="10171" y="3626"/>
                </a:lnTo>
                <a:lnTo>
                  <a:pt x="10536" y="3577"/>
                </a:lnTo>
                <a:lnTo>
                  <a:pt x="10585" y="3626"/>
                </a:lnTo>
                <a:lnTo>
                  <a:pt x="10634" y="3650"/>
                </a:lnTo>
                <a:lnTo>
                  <a:pt x="10682" y="3626"/>
                </a:lnTo>
                <a:lnTo>
                  <a:pt x="10707" y="3602"/>
                </a:lnTo>
                <a:lnTo>
                  <a:pt x="10731" y="3577"/>
                </a:lnTo>
                <a:close/>
                <a:moveTo>
                  <a:pt x="9977" y="3237"/>
                </a:moveTo>
                <a:lnTo>
                  <a:pt x="9733" y="3261"/>
                </a:lnTo>
                <a:lnTo>
                  <a:pt x="9490" y="3310"/>
                </a:lnTo>
                <a:lnTo>
                  <a:pt x="9028" y="3431"/>
                </a:lnTo>
                <a:lnTo>
                  <a:pt x="8638" y="3577"/>
                </a:lnTo>
                <a:lnTo>
                  <a:pt x="7957" y="3821"/>
                </a:lnTo>
                <a:lnTo>
                  <a:pt x="7324" y="4113"/>
                </a:lnTo>
                <a:lnTo>
                  <a:pt x="7008" y="4283"/>
                </a:lnTo>
                <a:lnTo>
                  <a:pt x="6692" y="4453"/>
                </a:lnTo>
                <a:lnTo>
                  <a:pt x="6400" y="4648"/>
                </a:lnTo>
                <a:lnTo>
                  <a:pt x="6108" y="4867"/>
                </a:lnTo>
                <a:lnTo>
                  <a:pt x="5791" y="5159"/>
                </a:lnTo>
                <a:lnTo>
                  <a:pt x="5499" y="5451"/>
                </a:lnTo>
                <a:lnTo>
                  <a:pt x="5232" y="5767"/>
                </a:lnTo>
                <a:lnTo>
                  <a:pt x="4988" y="6108"/>
                </a:lnTo>
                <a:lnTo>
                  <a:pt x="4745" y="6473"/>
                </a:lnTo>
                <a:lnTo>
                  <a:pt x="4526" y="6838"/>
                </a:lnTo>
                <a:lnTo>
                  <a:pt x="4356" y="7203"/>
                </a:lnTo>
                <a:lnTo>
                  <a:pt x="4185" y="7592"/>
                </a:lnTo>
                <a:lnTo>
                  <a:pt x="4039" y="8006"/>
                </a:lnTo>
                <a:lnTo>
                  <a:pt x="3918" y="8420"/>
                </a:lnTo>
                <a:lnTo>
                  <a:pt x="3796" y="8833"/>
                </a:lnTo>
                <a:lnTo>
                  <a:pt x="3723" y="9247"/>
                </a:lnTo>
                <a:lnTo>
                  <a:pt x="3674" y="9660"/>
                </a:lnTo>
                <a:lnTo>
                  <a:pt x="3626" y="10074"/>
                </a:lnTo>
                <a:lnTo>
                  <a:pt x="3626" y="10488"/>
                </a:lnTo>
                <a:lnTo>
                  <a:pt x="3626" y="10901"/>
                </a:lnTo>
                <a:lnTo>
                  <a:pt x="3650" y="11315"/>
                </a:lnTo>
                <a:lnTo>
                  <a:pt x="3699" y="11704"/>
                </a:lnTo>
                <a:lnTo>
                  <a:pt x="3772" y="12094"/>
                </a:lnTo>
                <a:lnTo>
                  <a:pt x="3869" y="12483"/>
                </a:lnTo>
                <a:lnTo>
                  <a:pt x="3991" y="12872"/>
                </a:lnTo>
                <a:lnTo>
                  <a:pt x="4137" y="13262"/>
                </a:lnTo>
                <a:lnTo>
                  <a:pt x="4307" y="13627"/>
                </a:lnTo>
                <a:lnTo>
                  <a:pt x="4477" y="13967"/>
                </a:lnTo>
                <a:lnTo>
                  <a:pt x="4696" y="14332"/>
                </a:lnTo>
                <a:lnTo>
                  <a:pt x="4915" y="14649"/>
                </a:lnTo>
                <a:lnTo>
                  <a:pt x="5183" y="14965"/>
                </a:lnTo>
                <a:lnTo>
                  <a:pt x="5451" y="15257"/>
                </a:lnTo>
                <a:lnTo>
                  <a:pt x="5743" y="15525"/>
                </a:lnTo>
                <a:lnTo>
                  <a:pt x="6035" y="15768"/>
                </a:lnTo>
                <a:lnTo>
                  <a:pt x="6375" y="15987"/>
                </a:lnTo>
                <a:lnTo>
                  <a:pt x="6716" y="16182"/>
                </a:lnTo>
                <a:lnTo>
                  <a:pt x="6765" y="16230"/>
                </a:lnTo>
                <a:lnTo>
                  <a:pt x="6838" y="16230"/>
                </a:lnTo>
                <a:lnTo>
                  <a:pt x="6862" y="16255"/>
                </a:lnTo>
                <a:lnTo>
                  <a:pt x="7276" y="16425"/>
                </a:lnTo>
                <a:lnTo>
                  <a:pt x="7738" y="16595"/>
                </a:lnTo>
                <a:lnTo>
                  <a:pt x="8176" y="16717"/>
                </a:lnTo>
                <a:lnTo>
                  <a:pt x="8638" y="16814"/>
                </a:lnTo>
                <a:lnTo>
                  <a:pt x="9101" y="16887"/>
                </a:lnTo>
                <a:lnTo>
                  <a:pt x="9563" y="16936"/>
                </a:lnTo>
                <a:lnTo>
                  <a:pt x="10025" y="16960"/>
                </a:lnTo>
                <a:lnTo>
                  <a:pt x="10488" y="16936"/>
                </a:lnTo>
                <a:lnTo>
                  <a:pt x="10974" y="16912"/>
                </a:lnTo>
                <a:lnTo>
                  <a:pt x="11437" y="16839"/>
                </a:lnTo>
                <a:lnTo>
                  <a:pt x="11899" y="16766"/>
                </a:lnTo>
                <a:lnTo>
                  <a:pt x="12337" y="16644"/>
                </a:lnTo>
                <a:lnTo>
                  <a:pt x="12799" y="16522"/>
                </a:lnTo>
                <a:lnTo>
                  <a:pt x="13237" y="16352"/>
                </a:lnTo>
                <a:lnTo>
                  <a:pt x="13675" y="16182"/>
                </a:lnTo>
                <a:lnTo>
                  <a:pt x="14089" y="15963"/>
                </a:lnTo>
                <a:lnTo>
                  <a:pt x="14575" y="15671"/>
                </a:lnTo>
                <a:lnTo>
                  <a:pt x="15038" y="15354"/>
                </a:lnTo>
                <a:lnTo>
                  <a:pt x="15451" y="15014"/>
                </a:lnTo>
                <a:lnTo>
                  <a:pt x="15816" y="14624"/>
                </a:lnTo>
                <a:lnTo>
                  <a:pt x="16157" y="14186"/>
                </a:lnTo>
                <a:lnTo>
                  <a:pt x="16473" y="13748"/>
                </a:lnTo>
                <a:lnTo>
                  <a:pt x="16741" y="13286"/>
                </a:lnTo>
                <a:lnTo>
                  <a:pt x="16960" y="12799"/>
                </a:lnTo>
                <a:lnTo>
                  <a:pt x="17155" y="12288"/>
                </a:lnTo>
                <a:lnTo>
                  <a:pt x="17301" y="11777"/>
                </a:lnTo>
                <a:lnTo>
                  <a:pt x="17398" y="11242"/>
                </a:lnTo>
                <a:lnTo>
                  <a:pt x="17447" y="10707"/>
                </a:lnTo>
                <a:lnTo>
                  <a:pt x="17471" y="10147"/>
                </a:lnTo>
                <a:lnTo>
                  <a:pt x="17447" y="9587"/>
                </a:lnTo>
                <a:lnTo>
                  <a:pt x="17374" y="9052"/>
                </a:lnTo>
                <a:lnTo>
                  <a:pt x="17276" y="8493"/>
                </a:lnTo>
                <a:lnTo>
                  <a:pt x="17106" y="7957"/>
                </a:lnTo>
                <a:lnTo>
                  <a:pt x="16887" y="7422"/>
                </a:lnTo>
                <a:lnTo>
                  <a:pt x="16619" y="6911"/>
                </a:lnTo>
                <a:lnTo>
                  <a:pt x="16327" y="6400"/>
                </a:lnTo>
                <a:lnTo>
                  <a:pt x="15987" y="5938"/>
                </a:lnTo>
                <a:lnTo>
                  <a:pt x="15597" y="5500"/>
                </a:lnTo>
                <a:lnTo>
                  <a:pt x="15184" y="5110"/>
                </a:lnTo>
                <a:lnTo>
                  <a:pt x="14746" y="4745"/>
                </a:lnTo>
                <a:lnTo>
                  <a:pt x="14502" y="4551"/>
                </a:lnTo>
                <a:lnTo>
                  <a:pt x="14235" y="4380"/>
                </a:lnTo>
                <a:lnTo>
                  <a:pt x="13651" y="4088"/>
                </a:lnTo>
                <a:lnTo>
                  <a:pt x="13067" y="3796"/>
                </a:lnTo>
                <a:lnTo>
                  <a:pt x="12483" y="3577"/>
                </a:lnTo>
                <a:lnTo>
                  <a:pt x="11996" y="3431"/>
                </a:lnTo>
                <a:lnTo>
                  <a:pt x="11461" y="3334"/>
                </a:lnTo>
                <a:lnTo>
                  <a:pt x="11218" y="3285"/>
                </a:lnTo>
                <a:lnTo>
                  <a:pt x="10415" y="3285"/>
                </a:lnTo>
                <a:lnTo>
                  <a:pt x="10196" y="3237"/>
                </a:lnTo>
                <a:close/>
                <a:moveTo>
                  <a:pt x="13675" y="16912"/>
                </a:moveTo>
                <a:lnTo>
                  <a:pt x="13626" y="16936"/>
                </a:lnTo>
                <a:lnTo>
                  <a:pt x="13578" y="16984"/>
                </a:lnTo>
                <a:lnTo>
                  <a:pt x="13553" y="17057"/>
                </a:lnTo>
                <a:lnTo>
                  <a:pt x="13553" y="17106"/>
                </a:lnTo>
                <a:lnTo>
                  <a:pt x="13578" y="17252"/>
                </a:lnTo>
                <a:lnTo>
                  <a:pt x="13724" y="17495"/>
                </a:lnTo>
                <a:lnTo>
                  <a:pt x="13772" y="17666"/>
                </a:lnTo>
                <a:lnTo>
                  <a:pt x="13870" y="17812"/>
                </a:lnTo>
                <a:lnTo>
                  <a:pt x="13943" y="17885"/>
                </a:lnTo>
                <a:lnTo>
                  <a:pt x="13991" y="17958"/>
                </a:lnTo>
                <a:lnTo>
                  <a:pt x="14089" y="17982"/>
                </a:lnTo>
                <a:lnTo>
                  <a:pt x="14162" y="18006"/>
                </a:lnTo>
                <a:lnTo>
                  <a:pt x="14210" y="17982"/>
                </a:lnTo>
                <a:lnTo>
                  <a:pt x="14259" y="17958"/>
                </a:lnTo>
                <a:lnTo>
                  <a:pt x="14332" y="17885"/>
                </a:lnTo>
                <a:lnTo>
                  <a:pt x="14356" y="17787"/>
                </a:lnTo>
                <a:lnTo>
                  <a:pt x="14356" y="17739"/>
                </a:lnTo>
                <a:lnTo>
                  <a:pt x="14332" y="17690"/>
                </a:lnTo>
                <a:lnTo>
                  <a:pt x="14259" y="17593"/>
                </a:lnTo>
                <a:lnTo>
                  <a:pt x="14162" y="17495"/>
                </a:lnTo>
                <a:lnTo>
                  <a:pt x="13991" y="17228"/>
                </a:lnTo>
                <a:lnTo>
                  <a:pt x="13918" y="17082"/>
                </a:lnTo>
                <a:lnTo>
                  <a:pt x="13870" y="17033"/>
                </a:lnTo>
                <a:lnTo>
                  <a:pt x="13821" y="16960"/>
                </a:lnTo>
                <a:lnTo>
                  <a:pt x="13748" y="16936"/>
                </a:lnTo>
                <a:lnTo>
                  <a:pt x="13675" y="16912"/>
                </a:lnTo>
                <a:close/>
                <a:moveTo>
                  <a:pt x="7008" y="17009"/>
                </a:moveTo>
                <a:lnTo>
                  <a:pt x="6911" y="17057"/>
                </a:lnTo>
                <a:lnTo>
                  <a:pt x="6813" y="17155"/>
                </a:lnTo>
                <a:lnTo>
                  <a:pt x="6716" y="17374"/>
                </a:lnTo>
                <a:lnTo>
                  <a:pt x="6570" y="17666"/>
                </a:lnTo>
                <a:lnTo>
                  <a:pt x="6521" y="17812"/>
                </a:lnTo>
                <a:lnTo>
                  <a:pt x="6497" y="17885"/>
                </a:lnTo>
                <a:lnTo>
                  <a:pt x="6521" y="17958"/>
                </a:lnTo>
                <a:lnTo>
                  <a:pt x="6546" y="18006"/>
                </a:lnTo>
                <a:lnTo>
                  <a:pt x="6594" y="18055"/>
                </a:lnTo>
                <a:lnTo>
                  <a:pt x="6667" y="18079"/>
                </a:lnTo>
                <a:lnTo>
                  <a:pt x="6740" y="18079"/>
                </a:lnTo>
                <a:lnTo>
                  <a:pt x="6789" y="18055"/>
                </a:lnTo>
                <a:lnTo>
                  <a:pt x="6862" y="18006"/>
                </a:lnTo>
                <a:lnTo>
                  <a:pt x="6935" y="17885"/>
                </a:lnTo>
                <a:lnTo>
                  <a:pt x="7008" y="17739"/>
                </a:lnTo>
                <a:lnTo>
                  <a:pt x="7057" y="17593"/>
                </a:lnTo>
                <a:lnTo>
                  <a:pt x="7154" y="17349"/>
                </a:lnTo>
                <a:lnTo>
                  <a:pt x="7178" y="17228"/>
                </a:lnTo>
                <a:lnTo>
                  <a:pt x="7178" y="17106"/>
                </a:lnTo>
                <a:lnTo>
                  <a:pt x="7154" y="17057"/>
                </a:lnTo>
                <a:lnTo>
                  <a:pt x="7105" y="17033"/>
                </a:lnTo>
                <a:lnTo>
                  <a:pt x="7057" y="17009"/>
                </a:lnTo>
                <a:close/>
                <a:moveTo>
                  <a:pt x="5694" y="16328"/>
                </a:moveTo>
                <a:lnTo>
                  <a:pt x="5597" y="16352"/>
                </a:lnTo>
                <a:lnTo>
                  <a:pt x="5524" y="16425"/>
                </a:lnTo>
                <a:lnTo>
                  <a:pt x="5159" y="16887"/>
                </a:lnTo>
                <a:lnTo>
                  <a:pt x="4745" y="17349"/>
                </a:lnTo>
                <a:lnTo>
                  <a:pt x="4307" y="17787"/>
                </a:lnTo>
                <a:lnTo>
                  <a:pt x="3869" y="18225"/>
                </a:lnTo>
                <a:lnTo>
                  <a:pt x="3820" y="18250"/>
                </a:lnTo>
                <a:lnTo>
                  <a:pt x="3820" y="18298"/>
                </a:lnTo>
                <a:lnTo>
                  <a:pt x="3820" y="18347"/>
                </a:lnTo>
                <a:lnTo>
                  <a:pt x="3845" y="18396"/>
                </a:lnTo>
                <a:lnTo>
                  <a:pt x="3893" y="18444"/>
                </a:lnTo>
                <a:lnTo>
                  <a:pt x="3942" y="18469"/>
                </a:lnTo>
                <a:lnTo>
                  <a:pt x="3991" y="18469"/>
                </a:lnTo>
                <a:lnTo>
                  <a:pt x="4161" y="18420"/>
                </a:lnTo>
                <a:lnTo>
                  <a:pt x="4283" y="18347"/>
                </a:lnTo>
                <a:lnTo>
                  <a:pt x="4429" y="18250"/>
                </a:lnTo>
                <a:lnTo>
                  <a:pt x="4550" y="18152"/>
                </a:lnTo>
                <a:lnTo>
                  <a:pt x="4794" y="17909"/>
                </a:lnTo>
                <a:lnTo>
                  <a:pt x="5013" y="17690"/>
                </a:lnTo>
                <a:lnTo>
                  <a:pt x="5499" y="17203"/>
                </a:lnTo>
                <a:lnTo>
                  <a:pt x="5718" y="16936"/>
                </a:lnTo>
                <a:lnTo>
                  <a:pt x="5937" y="16668"/>
                </a:lnTo>
                <a:lnTo>
                  <a:pt x="5986" y="16571"/>
                </a:lnTo>
                <a:lnTo>
                  <a:pt x="5962" y="16498"/>
                </a:lnTo>
                <a:lnTo>
                  <a:pt x="5937" y="16425"/>
                </a:lnTo>
                <a:lnTo>
                  <a:pt x="5864" y="16376"/>
                </a:lnTo>
                <a:lnTo>
                  <a:pt x="5791" y="16328"/>
                </a:lnTo>
                <a:close/>
                <a:moveTo>
                  <a:pt x="15013" y="15987"/>
                </a:moveTo>
                <a:lnTo>
                  <a:pt x="14965" y="16011"/>
                </a:lnTo>
                <a:lnTo>
                  <a:pt x="14940" y="16084"/>
                </a:lnTo>
                <a:lnTo>
                  <a:pt x="14940" y="16133"/>
                </a:lnTo>
                <a:lnTo>
                  <a:pt x="14989" y="16303"/>
                </a:lnTo>
                <a:lnTo>
                  <a:pt x="15038" y="16449"/>
                </a:lnTo>
                <a:lnTo>
                  <a:pt x="15208" y="16717"/>
                </a:lnTo>
                <a:lnTo>
                  <a:pt x="15427" y="17082"/>
                </a:lnTo>
                <a:lnTo>
                  <a:pt x="15524" y="17252"/>
                </a:lnTo>
                <a:lnTo>
                  <a:pt x="15646" y="17422"/>
                </a:lnTo>
                <a:lnTo>
                  <a:pt x="16108" y="17933"/>
                </a:lnTo>
                <a:lnTo>
                  <a:pt x="16327" y="18225"/>
                </a:lnTo>
                <a:lnTo>
                  <a:pt x="16400" y="18371"/>
                </a:lnTo>
                <a:lnTo>
                  <a:pt x="16473" y="18517"/>
                </a:lnTo>
                <a:lnTo>
                  <a:pt x="16522" y="18590"/>
                </a:lnTo>
                <a:lnTo>
                  <a:pt x="16595" y="18639"/>
                </a:lnTo>
                <a:lnTo>
                  <a:pt x="16668" y="18688"/>
                </a:lnTo>
                <a:lnTo>
                  <a:pt x="16765" y="18688"/>
                </a:lnTo>
                <a:lnTo>
                  <a:pt x="16838" y="18663"/>
                </a:lnTo>
                <a:lnTo>
                  <a:pt x="16887" y="18615"/>
                </a:lnTo>
                <a:lnTo>
                  <a:pt x="16936" y="18566"/>
                </a:lnTo>
                <a:lnTo>
                  <a:pt x="16936" y="18469"/>
                </a:lnTo>
                <a:lnTo>
                  <a:pt x="16911" y="18298"/>
                </a:lnTo>
                <a:lnTo>
                  <a:pt x="16838" y="18128"/>
                </a:lnTo>
                <a:lnTo>
                  <a:pt x="16765" y="17982"/>
                </a:lnTo>
                <a:lnTo>
                  <a:pt x="16668" y="17836"/>
                </a:lnTo>
                <a:lnTo>
                  <a:pt x="16449" y="17568"/>
                </a:lnTo>
                <a:lnTo>
                  <a:pt x="16206" y="17325"/>
                </a:lnTo>
                <a:lnTo>
                  <a:pt x="16060" y="17155"/>
                </a:lnTo>
                <a:lnTo>
                  <a:pt x="15938" y="16984"/>
                </a:lnTo>
                <a:lnTo>
                  <a:pt x="15695" y="16595"/>
                </a:lnTo>
                <a:lnTo>
                  <a:pt x="15573" y="16401"/>
                </a:lnTo>
                <a:lnTo>
                  <a:pt x="15427" y="16230"/>
                </a:lnTo>
                <a:lnTo>
                  <a:pt x="15281" y="16109"/>
                </a:lnTo>
                <a:lnTo>
                  <a:pt x="15086" y="15987"/>
                </a:lnTo>
                <a:close/>
                <a:moveTo>
                  <a:pt x="10439" y="17666"/>
                </a:moveTo>
                <a:lnTo>
                  <a:pt x="10342" y="17787"/>
                </a:lnTo>
                <a:lnTo>
                  <a:pt x="10293" y="17909"/>
                </a:lnTo>
                <a:lnTo>
                  <a:pt x="10244" y="18055"/>
                </a:lnTo>
                <a:lnTo>
                  <a:pt x="10244" y="18201"/>
                </a:lnTo>
                <a:lnTo>
                  <a:pt x="10196" y="18517"/>
                </a:lnTo>
                <a:lnTo>
                  <a:pt x="10196" y="18688"/>
                </a:lnTo>
                <a:lnTo>
                  <a:pt x="10244" y="18834"/>
                </a:lnTo>
                <a:lnTo>
                  <a:pt x="10293" y="18882"/>
                </a:lnTo>
                <a:lnTo>
                  <a:pt x="10342" y="18907"/>
                </a:lnTo>
                <a:lnTo>
                  <a:pt x="10415" y="18882"/>
                </a:lnTo>
                <a:lnTo>
                  <a:pt x="10463" y="18858"/>
                </a:lnTo>
                <a:lnTo>
                  <a:pt x="10512" y="18809"/>
                </a:lnTo>
                <a:lnTo>
                  <a:pt x="10561" y="18736"/>
                </a:lnTo>
                <a:lnTo>
                  <a:pt x="10585" y="18615"/>
                </a:lnTo>
                <a:lnTo>
                  <a:pt x="10585" y="18323"/>
                </a:lnTo>
                <a:lnTo>
                  <a:pt x="10609" y="18031"/>
                </a:lnTo>
                <a:lnTo>
                  <a:pt x="10609" y="17885"/>
                </a:lnTo>
                <a:lnTo>
                  <a:pt x="10585" y="17739"/>
                </a:lnTo>
                <a:lnTo>
                  <a:pt x="10561" y="17690"/>
                </a:lnTo>
                <a:lnTo>
                  <a:pt x="10536" y="17666"/>
                </a:lnTo>
                <a:close/>
                <a:moveTo>
                  <a:pt x="8638" y="17349"/>
                </a:moveTo>
                <a:lnTo>
                  <a:pt x="8492" y="17471"/>
                </a:lnTo>
                <a:lnTo>
                  <a:pt x="8395" y="17593"/>
                </a:lnTo>
                <a:lnTo>
                  <a:pt x="8322" y="17739"/>
                </a:lnTo>
                <a:lnTo>
                  <a:pt x="8249" y="17909"/>
                </a:lnTo>
                <a:lnTo>
                  <a:pt x="8176" y="18250"/>
                </a:lnTo>
                <a:lnTo>
                  <a:pt x="8103" y="18590"/>
                </a:lnTo>
                <a:lnTo>
                  <a:pt x="7908" y="19369"/>
                </a:lnTo>
                <a:lnTo>
                  <a:pt x="7860" y="19758"/>
                </a:lnTo>
                <a:lnTo>
                  <a:pt x="7835" y="19953"/>
                </a:lnTo>
                <a:lnTo>
                  <a:pt x="7835" y="20148"/>
                </a:lnTo>
                <a:lnTo>
                  <a:pt x="7860" y="20221"/>
                </a:lnTo>
                <a:lnTo>
                  <a:pt x="7908" y="20269"/>
                </a:lnTo>
                <a:lnTo>
                  <a:pt x="7933" y="20318"/>
                </a:lnTo>
                <a:lnTo>
                  <a:pt x="8006" y="20342"/>
                </a:lnTo>
                <a:lnTo>
                  <a:pt x="8103" y="20342"/>
                </a:lnTo>
                <a:lnTo>
                  <a:pt x="8176" y="20318"/>
                </a:lnTo>
                <a:lnTo>
                  <a:pt x="8200" y="20245"/>
                </a:lnTo>
                <a:lnTo>
                  <a:pt x="8273" y="20099"/>
                </a:lnTo>
                <a:lnTo>
                  <a:pt x="8346" y="19929"/>
                </a:lnTo>
                <a:lnTo>
                  <a:pt x="8419" y="19588"/>
                </a:lnTo>
                <a:lnTo>
                  <a:pt x="8517" y="18882"/>
                </a:lnTo>
                <a:lnTo>
                  <a:pt x="8614" y="18517"/>
                </a:lnTo>
                <a:lnTo>
                  <a:pt x="8711" y="18152"/>
                </a:lnTo>
                <a:lnTo>
                  <a:pt x="8760" y="17958"/>
                </a:lnTo>
                <a:lnTo>
                  <a:pt x="8784" y="17763"/>
                </a:lnTo>
                <a:lnTo>
                  <a:pt x="8784" y="17593"/>
                </a:lnTo>
                <a:lnTo>
                  <a:pt x="8784" y="17422"/>
                </a:lnTo>
                <a:lnTo>
                  <a:pt x="8760" y="17374"/>
                </a:lnTo>
                <a:lnTo>
                  <a:pt x="8711" y="17349"/>
                </a:lnTo>
                <a:close/>
                <a:moveTo>
                  <a:pt x="12093" y="17374"/>
                </a:moveTo>
                <a:lnTo>
                  <a:pt x="12045" y="17398"/>
                </a:lnTo>
                <a:lnTo>
                  <a:pt x="11996" y="17398"/>
                </a:lnTo>
                <a:lnTo>
                  <a:pt x="11947" y="17447"/>
                </a:lnTo>
                <a:lnTo>
                  <a:pt x="11923" y="17495"/>
                </a:lnTo>
                <a:lnTo>
                  <a:pt x="11923" y="17544"/>
                </a:lnTo>
                <a:lnTo>
                  <a:pt x="11947" y="17836"/>
                </a:lnTo>
                <a:lnTo>
                  <a:pt x="11972" y="18152"/>
                </a:lnTo>
                <a:lnTo>
                  <a:pt x="12093" y="18761"/>
                </a:lnTo>
                <a:lnTo>
                  <a:pt x="12166" y="19199"/>
                </a:lnTo>
                <a:lnTo>
                  <a:pt x="12215" y="19661"/>
                </a:lnTo>
                <a:lnTo>
                  <a:pt x="12239" y="19904"/>
                </a:lnTo>
                <a:lnTo>
                  <a:pt x="12288" y="20123"/>
                </a:lnTo>
                <a:lnTo>
                  <a:pt x="12337" y="20342"/>
                </a:lnTo>
                <a:lnTo>
                  <a:pt x="12434" y="20561"/>
                </a:lnTo>
                <a:lnTo>
                  <a:pt x="12483" y="20610"/>
                </a:lnTo>
                <a:lnTo>
                  <a:pt x="12556" y="20659"/>
                </a:lnTo>
                <a:lnTo>
                  <a:pt x="12629" y="20659"/>
                </a:lnTo>
                <a:lnTo>
                  <a:pt x="12702" y="20634"/>
                </a:lnTo>
                <a:lnTo>
                  <a:pt x="12775" y="20610"/>
                </a:lnTo>
                <a:lnTo>
                  <a:pt x="12823" y="20537"/>
                </a:lnTo>
                <a:lnTo>
                  <a:pt x="12848" y="20464"/>
                </a:lnTo>
                <a:lnTo>
                  <a:pt x="12848" y="20391"/>
                </a:lnTo>
                <a:lnTo>
                  <a:pt x="12750" y="19953"/>
                </a:lnTo>
                <a:lnTo>
                  <a:pt x="12702" y="19491"/>
                </a:lnTo>
                <a:lnTo>
                  <a:pt x="12629" y="19053"/>
                </a:lnTo>
                <a:lnTo>
                  <a:pt x="12556" y="18639"/>
                </a:lnTo>
                <a:lnTo>
                  <a:pt x="12483" y="18323"/>
                </a:lnTo>
                <a:lnTo>
                  <a:pt x="12434" y="18031"/>
                </a:lnTo>
                <a:lnTo>
                  <a:pt x="12361" y="17739"/>
                </a:lnTo>
                <a:lnTo>
                  <a:pt x="12288" y="17593"/>
                </a:lnTo>
                <a:lnTo>
                  <a:pt x="12239" y="17471"/>
                </a:lnTo>
                <a:lnTo>
                  <a:pt x="12191" y="17422"/>
                </a:lnTo>
                <a:lnTo>
                  <a:pt x="12142" y="17398"/>
                </a:lnTo>
                <a:lnTo>
                  <a:pt x="12093" y="1737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2" name="Google Shape;952;p38"/>
          <p:cNvSpPr/>
          <p:nvPr/>
        </p:nvSpPr>
        <p:spPr>
          <a:xfrm>
            <a:off x="5532896" y="886683"/>
            <a:ext cx="429691" cy="410568"/>
          </a:xfrm>
          <a:custGeom>
            <a:avLst/>
            <a:gdLst/>
            <a:ahLst/>
            <a:cxnLst/>
            <a:rect l="l" t="t" r="r" b="b"/>
            <a:pathLst>
              <a:path w="19661" h="18786" extrusionOk="0">
                <a:moveTo>
                  <a:pt x="10269" y="1460"/>
                </a:moveTo>
                <a:lnTo>
                  <a:pt x="10755" y="1485"/>
                </a:lnTo>
                <a:lnTo>
                  <a:pt x="11266" y="1533"/>
                </a:lnTo>
                <a:lnTo>
                  <a:pt x="11753" y="1631"/>
                </a:lnTo>
                <a:lnTo>
                  <a:pt x="11680" y="1728"/>
                </a:lnTo>
                <a:lnTo>
                  <a:pt x="11631" y="1850"/>
                </a:lnTo>
                <a:lnTo>
                  <a:pt x="11631" y="1874"/>
                </a:lnTo>
                <a:lnTo>
                  <a:pt x="11656" y="1874"/>
                </a:lnTo>
                <a:lnTo>
                  <a:pt x="11753" y="1850"/>
                </a:lnTo>
                <a:lnTo>
                  <a:pt x="11826" y="1825"/>
                </a:lnTo>
                <a:lnTo>
                  <a:pt x="12021" y="1752"/>
                </a:lnTo>
                <a:lnTo>
                  <a:pt x="12069" y="1728"/>
                </a:lnTo>
                <a:lnTo>
                  <a:pt x="12386" y="1825"/>
                </a:lnTo>
                <a:lnTo>
                  <a:pt x="12361" y="1850"/>
                </a:lnTo>
                <a:lnTo>
                  <a:pt x="12264" y="1923"/>
                </a:lnTo>
                <a:lnTo>
                  <a:pt x="12167" y="2020"/>
                </a:lnTo>
                <a:lnTo>
                  <a:pt x="12021" y="2239"/>
                </a:lnTo>
                <a:lnTo>
                  <a:pt x="12021" y="2263"/>
                </a:lnTo>
                <a:lnTo>
                  <a:pt x="12045" y="2263"/>
                </a:lnTo>
                <a:lnTo>
                  <a:pt x="12264" y="2166"/>
                </a:lnTo>
                <a:lnTo>
                  <a:pt x="12483" y="2069"/>
                </a:lnTo>
                <a:lnTo>
                  <a:pt x="12605" y="2020"/>
                </a:lnTo>
                <a:lnTo>
                  <a:pt x="12751" y="1971"/>
                </a:lnTo>
                <a:lnTo>
                  <a:pt x="13091" y="2142"/>
                </a:lnTo>
                <a:lnTo>
                  <a:pt x="13164" y="2166"/>
                </a:lnTo>
                <a:lnTo>
                  <a:pt x="12970" y="2239"/>
                </a:lnTo>
                <a:lnTo>
                  <a:pt x="12799" y="2336"/>
                </a:lnTo>
                <a:lnTo>
                  <a:pt x="12629" y="2434"/>
                </a:lnTo>
                <a:lnTo>
                  <a:pt x="12483" y="2580"/>
                </a:lnTo>
                <a:lnTo>
                  <a:pt x="12459" y="2628"/>
                </a:lnTo>
                <a:lnTo>
                  <a:pt x="12459" y="2677"/>
                </a:lnTo>
                <a:lnTo>
                  <a:pt x="12507" y="2701"/>
                </a:lnTo>
                <a:lnTo>
                  <a:pt x="12556" y="2701"/>
                </a:lnTo>
                <a:lnTo>
                  <a:pt x="12726" y="2653"/>
                </a:lnTo>
                <a:lnTo>
                  <a:pt x="12897" y="2604"/>
                </a:lnTo>
                <a:lnTo>
                  <a:pt x="13237" y="2458"/>
                </a:lnTo>
                <a:lnTo>
                  <a:pt x="13408" y="2409"/>
                </a:lnTo>
                <a:lnTo>
                  <a:pt x="13578" y="2385"/>
                </a:lnTo>
                <a:lnTo>
                  <a:pt x="14162" y="2701"/>
                </a:lnTo>
                <a:lnTo>
                  <a:pt x="13967" y="2750"/>
                </a:lnTo>
                <a:lnTo>
                  <a:pt x="13578" y="2847"/>
                </a:lnTo>
                <a:lnTo>
                  <a:pt x="13383" y="2945"/>
                </a:lnTo>
                <a:lnTo>
                  <a:pt x="13310" y="2993"/>
                </a:lnTo>
                <a:lnTo>
                  <a:pt x="13262" y="3066"/>
                </a:lnTo>
                <a:lnTo>
                  <a:pt x="13310" y="3115"/>
                </a:lnTo>
                <a:lnTo>
                  <a:pt x="13383" y="3139"/>
                </a:lnTo>
                <a:lnTo>
                  <a:pt x="13554" y="3139"/>
                </a:lnTo>
                <a:lnTo>
                  <a:pt x="13846" y="3042"/>
                </a:lnTo>
                <a:lnTo>
                  <a:pt x="14186" y="2993"/>
                </a:lnTo>
                <a:lnTo>
                  <a:pt x="14551" y="2920"/>
                </a:lnTo>
                <a:lnTo>
                  <a:pt x="14916" y="3139"/>
                </a:lnTo>
                <a:lnTo>
                  <a:pt x="14527" y="3261"/>
                </a:lnTo>
                <a:lnTo>
                  <a:pt x="14162" y="3407"/>
                </a:lnTo>
                <a:lnTo>
                  <a:pt x="13870" y="3553"/>
                </a:lnTo>
                <a:lnTo>
                  <a:pt x="13651" y="3675"/>
                </a:lnTo>
                <a:lnTo>
                  <a:pt x="13627" y="3723"/>
                </a:lnTo>
                <a:lnTo>
                  <a:pt x="13602" y="3772"/>
                </a:lnTo>
                <a:lnTo>
                  <a:pt x="13651" y="3821"/>
                </a:lnTo>
                <a:lnTo>
                  <a:pt x="13700" y="3845"/>
                </a:lnTo>
                <a:lnTo>
                  <a:pt x="13846" y="3845"/>
                </a:lnTo>
                <a:lnTo>
                  <a:pt x="13967" y="3821"/>
                </a:lnTo>
                <a:lnTo>
                  <a:pt x="14235" y="3748"/>
                </a:lnTo>
                <a:lnTo>
                  <a:pt x="14770" y="3553"/>
                </a:lnTo>
                <a:lnTo>
                  <a:pt x="15087" y="3480"/>
                </a:lnTo>
                <a:lnTo>
                  <a:pt x="15379" y="3431"/>
                </a:lnTo>
                <a:lnTo>
                  <a:pt x="15865" y="3772"/>
                </a:lnTo>
                <a:lnTo>
                  <a:pt x="16036" y="3894"/>
                </a:lnTo>
                <a:lnTo>
                  <a:pt x="15792" y="3918"/>
                </a:lnTo>
                <a:lnTo>
                  <a:pt x="15525" y="3942"/>
                </a:lnTo>
                <a:lnTo>
                  <a:pt x="15038" y="4064"/>
                </a:lnTo>
                <a:lnTo>
                  <a:pt x="14551" y="4210"/>
                </a:lnTo>
                <a:lnTo>
                  <a:pt x="14138" y="4356"/>
                </a:lnTo>
                <a:lnTo>
                  <a:pt x="14113" y="4380"/>
                </a:lnTo>
                <a:lnTo>
                  <a:pt x="14138" y="4405"/>
                </a:lnTo>
                <a:lnTo>
                  <a:pt x="14284" y="4405"/>
                </a:lnTo>
                <a:lnTo>
                  <a:pt x="14600" y="4380"/>
                </a:lnTo>
                <a:lnTo>
                  <a:pt x="15257" y="4283"/>
                </a:lnTo>
                <a:lnTo>
                  <a:pt x="15841" y="4210"/>
                </a:lnTo>
                <a:lnTo>
                  <a:pt x="16400" y="4186"/>
                </a:lnTo>
                <a:lnTo>
                  <a:pt x="16644" y="4405"/>
                </a:lnTo>
                <a:lnTo>
                  <a:pt x="16863" y="4648"/>
                </a:lnTo>
                <a:lnTo>
                  <a:pt x="16741" y="4599"/>
                </a:lnTo>
                <a:lnTo>
                  <a:pt x="16619" y="4575"/>
                </a:lnTo>
                <a:lnTo>
                  <a:pt x="16376" y="4575"/>
                </a:lnTo>
                <a:lnTo>
                  <a:pt x="16133" y="4599"/>
                </a:lnTo>
                <a:lnTo>
                  <a:pt x="15914" y="4648"/>
                </a:lnTo>
                <a:lnTo>
                  <a:pt x="15306" y="4770"/>
                </a:lnTo>
                <a:lnTo>
                  <a:pt x="15160" y="4794"/>
                </a:lnTo>
                <a:lnTo>
                  <a:pt x="15014" y="4867"/>
                </a:lnTo>
                <a:lnTo>
                  <a:pt x="14868" y="4916"/>
                </a:lnTo>
                <a:lnTo>
                  <a:pt x="14722" y="4964"/>
                </a:lnTo>
                <a:lnTo>
                  <a:pt x="14941" y="4989"/>
                </a:lnTo>
                <a:lnTo>
                  <a:pt x="15184" y="5037"/>
                </a:lnTo>
                <a:lnTo>
                  <a:pt x="15427" y="5013"/>
                </a:lnTo>
                <a:lnTo>
                  <a:pt x="15671" y="4964"/>
                </a:lnTo>
                <a:lnTo>
                  <a:pt x="15987" y="4916"/>
                </a:lnTo>
                <a:lnTo>
                  <a:pt x="16279" y="4891"/>
                </a:lnTo>
                <a:lnTo>
                  <a:pt x="16595" y="4867"/>
                </a:lnTo>
                <a:lnTo>
                  <a:pt x="16887" y="4794"/>
                </a:lnTo>
                <a:lnTo>
                  <a:pt x="16911" y="4770"/>
                </a:lnTo>
                <a:lnTo>
                  <a:pt x="16936" y="4721"/>
                </a:lnTo>
                <a:lnTo>
                  <a:pt x="17276" y="5135"/>
                </a:lnTo>
                <a:lnTo>
                  <a:pt x="17568" y="5597"/>
                </a:lnTo>
                <a:lnTo>
                  <a:pt x="17447" y="5524"/>
                </a:lnTo>
                <a:lnTo>
                  <a:pt x="17301" y="5475"/>
                </a:lnTo>
                <a:lnTo>
                  <a:pt x="17009" y="5402"/>
                </a:lnTo>
                <a:lnTo>
                  <a:pt x="16717" y="5402"/>
                </a:lnTo>
                <a:lnTo>
                  <a:pt x="16425" y="5427"/>
                </a:lnTo>
                <a:lnTo>
                  <a:pt x="16230" y="5451"/>
                </a:lnTo>
                <a:lnTo>
                  <a:pt x="16036" y="5500"/>
                </a:lnTo>
                <a:lnTo>
                  <a:pt x="15646" y="5621"/>
                </a:lnTo>
                <a:lnTo>
                  <a:pt x="15281" y="5767"/>
                </a:lnTo>
                <a:lnTo>
                  <a:pt x="14916" y="5889"/>
                </a:lnTo>
                <a:lnTo>
                  <a:pt x="14916" y="5889"/>
                </a:lnTo>
                <a:lnTo>
                  <a:pt x="15549" y="5840"/>
                </a:lnTo>
                <a:lnTo>
                  <a:pt x="16181" y="5743"/>
                </a:lnTo>
                <a:lnTo>
                  <a:pt x="16546" y="5719"/>
                </a:lnTo>
                <a:lnTo>
                  <a:pt x="16911" y="5719"/>
                </a:lnTo>
                <a:lnTo>
                  <a:pt x="17252" y="5792"/>
                </a:lnTo>
                <a:lnTo>
                  <a:pt x="17617" y="5913"/>
                </a:lnTo>
                <a:lnTo>
                  <a:pt x="17690" y="5913"/>
                </a:lnTo>
                <a:lnTo>
                  <a:pt x="17739" y="5865"/>
                </a:lnTo>
                <a:lnTo>
                  <a:pt x="17982" y="6376"/>
                </a:lnTo>
                <a:lnTo>
                  <a:pt x="17885" y="6278"/>
                </a:lnTo>
                <a:lnTo>
                  <a:pt x="17763" y="6230"/>
                </a:lnTo>
                <a:lnTo>
                  <a:pt x="17617" y="6181"/>
                </a:lnTo>
                <a:lnTo>
                  <a:pt x="17471" y="6157"/>
                </a:lnTo>
                <a:lnTo>
                  <a:pt x="17130" y="6132"/>
                </a:lnTo>
                <a:lnTo>
                  <a:pt x="16765" y="6157"/>
                </a:lnTo>
                <a:lnTo>
                  <a:pt x="16425" y="6230"/>
                </a:lnTo>
                <a:lnTo>
                  <a:pt x="16084" y="6303"/>
                </a:lnTo>
                <a:lnTo>
                  <a:pt x="15549" y="6449"/>
                </a:lnTo>
                <a:lnTo>
                  <a:pt x="15525" y="6473"/>
                </a:lnTo>
                <a:lnTo>
                  <a:pt x="15549" y="6497"/>
                </a:lnTo>
                <a:lnTo>
                  <a:pt x="15817" y="6522"/>
                </a:lnTo>
                <a:lnTo>
                  <a:pt x="16108" y="6522"/>
                </a:lnTo>
                <a:lnTo>
                  <a:pt x="16400" y="6497"/>
                </a:lnTo>
                <a:lnTo>
                  <a:pt x="16668" y="6473"/>
                </a:lnTo>
                <a:lnTo>
                  <a:pt x="17082" y="6449"/>
                </a:lnTo>
                <a:lnTo>
                  <a:pt x="17301" y="6449"/>
                </a:lnTo>
                <a:lnTo>
                  <a:pt x="17495" y="6473"/>
                </a:lnTo>
                <a:lnTo>
                  <a:pt x="17641" y="6522"/>
                </a:lnTo>
                <a:lnTo>
                  <a:pt x="17763" y="6570"/>
                </a:lnTo>
                <a:lnTo>
                  <a:pt x="17885" y="6619"/>
                </a:lnTo>
                <a:lnTo>
                  <a:pt x="18031" y="6643"/>
                </a:lnTo>
                <a:lnTo>
                  <a:pt x="18055" y="6643"/>
                </a:lnTo>
                <a:lnTo>
                  <a:pt x="18079" y="6619"/>
                </a:lnTo>
                <a:lnTo>
                  <a:pt x="18225" y="6984"/>
                </a:lnTo>
                <a:lnTo>
                  <a:pt x="17958" y="6911"/>
                </a:lnTo>
                <a:lnTo>
                  <a:pt x="17641" y="6862"/>
                </a:lnTo>
                <a:lnTo>
                  <a:pt x="17301" y="6862"/>
                </a:lnTo>
                <a:lnTo>
                  <a:pt x="16984" y="6911"/>
                </a:lnTo>
                <a:lnTo>
                  <a:pt x="16644" y="6984"/>
                </a:lnTo>
                <a:lnTo>
                  <a:pt x="16327" y="7081"/>
                </a:lnTo>
                <a:lnTo>
                  <a:pt x="16036" y="7203"/>
                </a:lnTo>
                <a:lnTo>
                  <a:pt x="15768" y="7325"/>
                </a:lnTo>
                <a:lnTo>
                  <a:pt x="15768" y="7349"/>
                </a:lnTo>
                <a:lnTo>
                  <a:pt x="15792" y="7373"/>
                </a:lnTo>
                <a:lnTo>
                  <a:pt x="16108" y="7349"/>
                </a:lnTo>
                <a:lnTo>
                  <a:pt x="16400" y="7325"/>
                </a:lnTo>
                <a:lnTo>
                  <a:pt x="17009" y="7252"/>
                </a:lnTo>
                <a:lnTo>
                  <a:pt x="17325" y="7227"/>
                </a:lnTo>
                <a:lnTo>
                  <a:pt x="17641" y="7203"/>
                </a:lnTo>
                <a:lnTo>
                  <a:pt x="17933" y="7179"/>
                </a:lnTo>
                <a:lnTo>
                  <a:pt x="18250" y="7130"/>
                </a:lnTo>
                <a:lnTo>
                  <a:pt x="18274" y="7106"/>
                </a:lnTo>
                <a:lnTo>
                  <a:pt x="18542" y="7909"/>
                </a:lnTo>
                <a:lnTo>
                  <a:pt x="18298" y="7860"/>
                </a:lnTo>
                <a:lnTo>
                  <a:pt x="18055" y="7860"/>
                </a:lnTo>
                <a:lnTo>
                  <a:pt x="17568" y="7836"/>
                </a:lnTo>
                <a:lnTo>
                  <a:pt x="17179" y="7811"/>
                </a:lnTo>
                <a:lnTo>
                  <a:pt x="16765" y="7836"/>
                </a:lnTo>
                <a:lnTo>
                  <a:pt x="16571" y="7860"/>
                </a:lnTo>
                <a:lnTo>
                  <a:pt x="16376" y="7909"/>
                </a:lnTo>
                <a:lnTo>
                  <a:pt x="16206" y="7957"/>
                </a:lnTo>
                <a:lnTo>
                  <a:pt x="16011" y="8055"/>
                </a:lnTo>
                <a:lnTo>
                  <a:pt x="15987" y="8055"/>
                </a:lnTo>
                <a:lnTo>
                  <a:pt x="15987" y="8079"/>
                </a:lnTo>
                <a:lnTo>
                  <a:pt x="16011" y="8103"/>
                </a:lnTo>
                <a:lnTo>
                  <a:pt x="16036" y="8128"/>
                </a:lnTo>
                <a:lnTo>
                  <a:pt x="16425" y="8152"/>
                </a:lnTo>
                <a:lnTo>
                  <a:pt x="16790" y="8128"/>
                </a:lnTo>
                <a:lnTo>
                  <a:pt x="17568" y="8128"/>
                </a:lnTo>
                <a:lnTo>
                  <a:pt x="17836" y="8152"/>
                </a:lnTo>
                <a:lnTo>
                  <a:pt x="18104" y="8200"/>
                </a:lnTo>
                <a:lnTo>
                  <a:pt x="18371" y="8225"/>
                </a:lnTo>
                <a:lnTo>
                  <a:pt x="18639" y="8249"/>
                </a:lnTo>
                <a:lnTo>
                  <a:pt x="18858" y="9076"/>
                </a:lnTo>
                <a:lnTo>
                  <a:pt x="18566" y="8882"/>
                </a:lnTo>
                <a:lnTo>
                  <a:pt x="18225" y="8711"/>
                </a:lnTo>
                <a:lnTo>
                  <a:pt x="17885" y="8565"/>
                </a:lnTo>
                <a:lnTo>
                  <a:pt x="17568" y="8444"/>
                </a:lnTo>
                <a:lnTo>
                  <a:pt x="17276" y="8371"/>
                </a:lnTo>
                <a:lnTo>
                  <a:pt x="17082" y="8322"/>
                </a:lnTo>
                <a:lnTo>
                  <a:pt x="16887" y="8298"/>
                </a:lnTo>
                <a:lnTo>
                  <a:pt x="16717" y="8298"/>
                </a:lnTo>
                <a:lnTo>
                  <a:pt x="16546" y="8322"/>
                </a:lnTo>
                <a:lnTo>
                  <a:pt x="16473" y="8346"/>
                </a:lnTo>
                <a:lnTo>
                  <a:pt x="16400" y="8395"/>
                </a:lnTo>
                <a:lnTo>
                  <a:pt x="16352" y="8444"/>
                </a:lnTo>
                <a:lnTo>
                  <a:pt x="16303" y="8517"/>
                </a:lnTo>
                <a:lnTo>
                  <a:pt x="16327" y="8541"/>
                </a:lnTo>
                <a:lnTo>
                  <a:pt x="16449" y="8590"/>
                </a:lnTo>
                <a:lnTo>
                  <a:pt x="16595" y="8614"/>
                </a:lnTo>
                <a:lnTo>
                  <a:pt x="16887" y="8687"/>
                </a:lnTo>
                <a:lnTo>
                  <a:pt x="17179" y="8711"/>
                </a:lnTo>
                <a:lnTo>
                  <a:pt x="17471" y="8784"/>
                </a:lnTo>
                <a:lnTo>
                  <a:pt x="17812" y="8930"/>
                </a:lnTo>
                <a:lnTo>
                  <a:pt x="18128" y="9076"/>
                </a:lnTo>
                <a:lnTo>
                  <a:pt x="18420" y="9271"/>
                </a:lnTo>
                <a:lnTo>
                  <a:pt x="18712" y="9466"/>
                </a:lnTo>
                <a:lnTo>
                  <a:pt x="18420" y="9295"/>
                </a:lnTo>
                <a:lnTo>
                  <a:pt x="18250" y="9198"/>
                </a:lnTo>
                <a:lnTo>
                  <a:pt x="18055" y="9101"/>
                </a:lnTo>
                <a:lnTo>
                  <a:pt x="17690" y="9003"/>
                </a:lnTo>
                <a:lnTo>
                  <a:pt x="17276" y="8930"/>
                </a:lnTo>
                <a:lnTo>
                  <a:pt x="16887" y="8906"/>
                </a:lnTo>
                <a:lnTo>
                  <a:pt x="16473" y="8930"/>
                </a:lnTo>
                <a:lnTo>
                  <a:pt x="16084" y="8979"/>
                </a:lnTo>
                <a:lnTo>
                  <a:pt x="15695" y="9101"/>
                </a:lnTo>
                <a:lnTo>
                  <a:pt x="15330" y="9247"/>
                </a:lnTo>
                <a:lnTo>
                  <a:pt x="15160" y="9344"/>
                </a:lnTo>
                <a:lnTo>
                  <a:pt x="14941" y="9441"/>
                </a:lnTo>
                <a:lnTo>
                  <a:pt x="14746" y="9587"/>
                </a:lnTo>
                <a:lnTo>
                  <a:pt x="14551" y="9758"/>
                </a:lnTo>
                <a:lnTo>
                  <a:pt x="14478" y="9198"/>
                </a:lnTo>
                <a:lnTo>
                  <a:pt x="14381" y="8638"/>
                </a:lnTo>
                <a:lnTo>
                  <a:pt x="14259" y="8103"/>
                </a:lnTo>
                <a:lnTo>
                  <a:pt x="14113" y="7568"/>
                </a:lnTo>
                <a:lnTo>
                  <a:pt x="13943" y="7033"/>
                </a:lnTo>
                <a:lnTo>
                  <a:pt x="13748" y="6497"/>
                </a:lnTo>
                <a:lnTo>
                  <a:pt x="13529" y="5986"/>
                </a:lnTo>
                <a:lnTo>
                  <a:pt x="13286" y="5500"/>
                </a:lnTo>
                <a:lnTo>
                  <a:pt x="12799" y="4526"/>
                </a:lnTo>
                <a:lnTo>
                  <a:pt x="12532" y="4040"/>
                </a:lnTo>
                <a:lnTo>
                  <a:pt x="12264" y="3577"/>
                </a:lnTo>
                <a:lnTo>
                  <a:pt x="12045" y="3237"/>
                </a:lnTo>
                <a:lnTo>
                  <a:pt x="11802" y="2896"/>
                </a:lnTo>
                <a:lnTo>
                  <a:pt x="11656" y="2726"/>
                </a:lnTo>
                <a:lnTo>
                  <a:pt x="11485" y="2580"/>
                </a:lnTo>
                <a:lnTo>
                  <a:pt x="11339" y="2482"/>
                </a:lnTo>
                <a:lnTo>
                  <a:pt x="11145" y="2385"/>
                </a:lnTo>
                <a:lnTo>
                  <a:pt x="11072" y="2385"/>
                </a:lnTo>
                <a:lnTo>
                  <a:pt x="11047" y="2434"/>
                </a:lnTo>
                <a:lnTo>
                  <a:pt x="11023" y="2482"/>
                </a:lnTo>
                <a:lnTo>
                  <a:pt x="11047" y="2555"/>
                </a:lnTo>
                <a:lnTo>
                  <a:pt x="11339" y="2896"/>
                </a:lnTo>
                <a:lnTo>
                  <a:pt x="11631" y="3285"/>
                </a:lnTo>
                <a:lnTo>
                  <a:pt x="11875" y="3650"/>
                </a:lnTo>
                <a:lnTo>
                  <a:pt x="12118" y="4040"/>
                </a:lnTo>
                <a:lnTo>
                  <a:pt x="12556" y="4843"/>
                </a:lnTo>
                <a:lnTo>
                  <a:pt x="12970" y="5670"/>
                </a:lnTo>
                <a:lnTo>
                  <a:pt x="13189" y="6157"/>
                </a:lnTo>
                <a:lnTo>
                  <a:pt x="13383" y="6643"/>
                </a:lnTo>
                <a:lnTo>
                  <a:pt x="13578" y="7154"/>
                </a:lnTo>
                <a:lnTo>
                  <a:pt x="13724" y="7665"/>
                </a:lnTo>
                <a:lnTo>
                  <a:pt x="13870" y="8176"/>
                </a:lnTo>
                <a:lnTo>
                  <a:pt x="13992" y="8687"/>
                </a:lnTo>
                <a:lnTo>
                  <a:pt x="14089" y="9222"/>
                </a:lnTo>
                <a:lnTo>
                  <a:pt x="14138" y="9733"/>
                </a:lnTo>
                <a:lnTo>
                  <a:pt x="13967" y="9563"/>
                </a:lnTo>
                <a:lnTo>
                  <a:pt x="13773" y="9393"/>
                </a:lnTo>
                <a:lnTo>
                  <a:pt x="13578" y="9222"/>
                </a:lnTo>
                <a:lnTo>
                  <a:pt x="13383" y="9101"/>
                </a:lnTo>
                <a:lnTo>
                  <a:pt x="13213" y="9003"/>
                </a:lnTo>
                <a:lnTo>
                  <a:pt x="13043" y="8930"/>
                </a:lnTo>
                <a:lnTo>
                  <a:pt x="12702" y="8833"/>
                </a:lnTo>
                <a:lnTo>
                  <a:pt x="12337" y="8784"/>
                </a:lnTo>
                <a:lnTo>
                  <a:pt x="11972" y="8760"/>
                </a:lnTo>
                <a:lnTo>
                  <a:pt x="11631" y="8760"/>
                </a:lnTo>
                <a:lnTo>
                  <a:pt x="11315" y="8833"/>
                </a:lnTo>
                <a:lnTo>
                  <a:pt x="10999" y="8930"/>
                </a:lnTo>
                <a:lnTo>
                  <a:pt x="10682" y="9052"/>
                </a:lnTo>
                <a:lnTo>
                  <a:pt x="10390" y="9222"/>
                </a:lnTo>
                <a:lnTo>
                  <a:pt x="10220" y="9295"/>
                </a:lnTo>
                <a:lnTo>
                  <a:pt x="10074" y="9417"/>
                </a:lnTo>
                <a:lnTo>
                  <a:pt x="10123" y="9271"/>
                </a:lnTo>
                <a:lnTo>
                  <a:pt x="10171" y="9125"/>
                </a:lnTo>
                <a:lnTo>
                  <a:pt x="10220" y="8833"/>
                </a:lnTo>
                <a:lnTo>
                  <a:pt x="10244" y="8225"/>
                </a:lnTo>
                <a:lnTo>
                  <a:pt x="10269" y="7738"/>
                </a:lnTo>
                <a:lnTo>
                  <a:pt x="10269" y="7227"/>
                </a:lnTo>
                <a:lnTo>
                  <a:pt x="10244" y="6230"/>
                </a:lnTo>
                <a:lnTo>
                  <a:pt x="10171" y="4186"/>
                </a:lnTo>
                <a:lnTo>
                  <a:pt x="10171" y="3772"/>
                </a:lnTo>
                <a:lnTo>
                  <a:pt x="10171" y="3310"/>
                </a:lnTo>
                <a:lnTo>
                  <a:pt x="10147" y="2872"/>
                </a:lnTo>
                <a:lnTo>
                  <a:pt x="10123" y="2653"/>
                </a:lnTo>
                <a:lnTo>
                  <a:pt x="10074" y="2458"/>
                </a:lnTo>
                <a:lnTo>
                  <a:pt x="10050" y="2409"/>
                </a:lnTo>
                <a:lnTo>
                  <a:pt x="10025" y="2385"/>
                </a:lnTo>
                <a:lnTo>
                  <a:pt x="9952" y="2361"/>
                </a:lnTo>
                <a:lnTo>
                  <a:pt x="9879" y="2385"/>
                </a:lnTo>
                <a:lnTo>
                  <a:pt x="9831" y="2458"/>
                </a:lnTo>
                <a:lnTo>
                  <a:pt x="9782" y="2628"/>
                </a:lnTo>
                <a:lnTo>
                  <a:pt x="9733" y="2823"/>
                </a:lnTo>
                <a:lnTo>
                  <a:pt x="9709" y="3042"/>
                </a:lnTo>
                <a:lnTo>
                  <a:pt x="9685" y="3237"/>
                </a:lnTo>
                <a:lnTo>
                  <a:pt x="9685" y="3650"/>
                </a:lnTo>
                <a:lnTo>
                  <a:pt x="9685" y="4040"/>
                </a:lnTo>
                <a:lnTo>
                  <a:pt x="9709" y="4989"/>
                </a:lnTo>
                <a:lnTo>
                  <a:pt x="9758" y="5913"/>
                </a:lnTo>
                <a:lnTo>
                  <a:pt x="9782" y="6862"/>
                </a:lnTo>
                <a:lnTo>
                  <a:pt x="9782" y="7787"/>
                </a:lnTo>
                <a:lnTo>
                  <a:pt x="9733" y="8638"/>
                </a:lnTo>
                <a:lnTo>
                  <a:pt x="9685" y="8930"/>
                </a:lnTo>
                <a:lnTo>
                  <a:pt x="9660" y="9198"/>
                </a:lnTo>
                <a:lnTo>
                  <a:pt x="9441" y="9052"/>
                </a:lnTo>
                <a:lnTo>
                  <a:pt x="9222" y="8930"/>
                </a:lnTo>
                <a:lnTo>
                  <a:pt x="8979" y="8833"/>
                </a:lnTo>
                <a:lnTo>
                  <a:pt x="8711" y="8760"/>
                </a:lnTo>
                <a:lnTo>
                  <a:pt x="8444" y="8711"/>
                </a:lnTo>
                <a:lnTo>
                  <a:pt x="7690" y="8711"/>
                </a:lnTo>
                <a:lnTo>
                  <a:pt x="7325" y="8784"/>
                </a:lnTo>
                <a:lnTo>
                  <a:pt x="6960" y="8882"/>
                </a:lnTo>
                <a:lnTo>
                  <a:pt x="6619" y="8979"/>
                </a:lnTo>
                <a:lnTo>
                  <a:pt x="6278" y="9125"/>
                </a:lnTo>
                <a:lnTo>
                  <a:pt x="5913" y="9295"/>
                </a:lnTo>
                <a:lnTo>
                  <a:pt x="5548" y="9514"/>
                </a:lnTo>
                <a:lnTo>
                  <a:pt x="5548" y="9393"/>
                </a:lnTo>
                <a:lnTo>
                  <a:pt x="5548" y="9295"/>
                </a:lnTo>
                <a:lnTo>
                  <a:pt x="5646" y="8760"/>
                </a:lnTo>
                <a:lnTo>
                  <a:pt x="5792" y="8249"/>
                </a:lnTo>
                <a:lnTo>
                  <a:pt x="5938" y="7763"/>
                </a:lnTo>
                <a:lnTo>
                  <a:pt x="6132" y="7252"/>
                </a:lnTo>
                <a:lnTo>
                  <a:pt x="6400" y="6473"/>
                </a:lnTo>
                <a:lnTo>
                  <a:pt x="6570" y="6084"/>
                </a:lnTo>
                <a:lnTo>
                  <a:pt x="6741" y="5719"/>
                </a:lnTo>
                <a:lnTo>
                  <a:pt x="7227" y="4867"/>
                </a:lnTo>
                <a:lnTo>
                  <a:pt x="7738" y="4015"/>
                </a:lnTo>
                <a:lnTo>
                  <a:pt x="8249" y="3212"/>
                </a:lnTo>
                <a:lnTo>
                  <a:pt x="8492" y="2799"/>
                </a:lnTo>
                <a:lnTo>
                  <a:pt x="8590" y="2580"/>
                </a:lnTo>
                <a:lnTo>
                  <a:pt x="8687" y="2361"/>
                </a:lnTo>
                <a:lnTo>
                  <a:pt x="8663" y="2312"/>
                </a:lnTo>
                <a:lnTo>
                  <a:pt x="8638" y="2263"/>
                </a:lnTo>
                <a:lnTo>
                  <a:pt x="8590" y="2239"/>
                </a:lnTo>
                <a:lnTo>
                  <a:pt x="8517" y="2263"/>
                </a:lnTo>
                <a:lnTo>
                  <a:pt x="8371" y="2434"/>
                </a:lnTo>
                <a:lnTo>
                  <a:pt x="8225" y="2580"/>
                </a:lnTo>
                <a:lnTo>
                  <a:pt x="7933" y="2920"/>
                </a:lnTo>
                <a:lnTo>
                  <a:pt x="7690" y="3285"/>
                </a:lnTo>
                <a:lnTo>
                  <a:pt x="7422" y="3650"/>
                </a:lnTo>
                <a:lnTo>
                  <a:pt x="7154" y="4064"/>
                </a:lnTo>
                <a:lnTo>
                  <a:pt x="6911" y="4478"/>
                </a:lnTo>
                <a:lnTo>
                  <a:pt x="6424" y="5329"/>
                </a:lnTo>
                <a:lnTo>
                  <a:pt x="6230" y="5694"/>
                </a:lnTo>
                <a:lnTo>
                  <a:pt x="6059" y="6084"/>
                </a:lnTo>
                <a:lnTo>
                  <a:pt x="5767" y="6838"/>
                </a:lnTo>
                <a:lnTo>
                  <a:pt x="5621" y="7227"/>
                </a:lnTo>
                <a:lnTo>
                  <a:pt x="5402" y="7933"/>
                </a:lnTo>
                <a:lnTo>
                  <a:pt x="5281" y="8346"/>
                </a:lnTo>
                <a:lnTo>
                  <a:pt x="5159" y="8784"/>
                </a:lnTo>
                <a:lnTo>
                  <a:pt x="5086" y="9174"/>
                </a:lnTo>
                <a:lnTo>
                  <a:pt x="5062" y="9514"/>
                </a:lnTo>
                <a:lnTo>
                  <a:pt x="4916" y="9393"/>
                </a:lnTo>
                <a:lnTo>
                  <a:pt x="4770" y="9295"/>
                </a:lnTo>
                <a:lnTo>
                  <a:pt x="4478" y="9101"/>
                </a:lnTo>
                <a:lnTo>
                  <a:pt x="4283" y="9003"/>
                </a:lnTo>
                <a:lnTo>
                  <a:pt x="4088" y="8930"/>
                </a:lnTo>
                <a:lnTo>
                  <a:pt x="3869" y="8857"/>
                </a:lnTo>
                <a:lnTo>
                  <a:pt x="3650" y="8809"/>
                </a:lnTo>
                <a:lnTo>
                  <a:pt x="3212" y="8760"/>
                </a:lnTo>
                <a:lnTo>
                  <a:pt x="2774" y="8736"/>
                </a:lnTo>
                <a:lnTo>
                  <a:pt x="2507" y="8760"/>
                </a:lnTo>
                <a:lnTo>
                  <a:pt x="2215" y="8784"/>
                </a:lnTo>
                <a:lnTo>
                  <a:pt x="1874" y="8857"/>
                </a:lnTo>
                <a:lnTo>
                  <a:pt x="1558" y="8930"/>
                </a:lnTo>
                <a:lnTo>
                  <a:pt x="1241" y="9052"/>
                </a:lnTo>
                <a:lnTo>
                  <a:pt x="949" y="9198"/>
                </a:lnTo>
                <a:lnTo>
                  <a:pt x="682" y="9393"/>
                </a:lnTo>
                <a:lnTo>
                  <a:pt x="463" y="9612"/>
                </a:lnTo>
                <a:lnTo>
                  <a:pt x="584" y="9198"/>
                </a:lnTo>
                <a:lnTo>
                  <a:pt x="682" y="8809"/>
                </a:lnTo>
                <a:lnTo>
                  <a:pt x="803" y="8322"/>
                </a:lnTo>
                <a:lnTo>
                  <a:pt x="925" y="7836"/>
                </a:lnTo>
                <a:lnTo>
                  <a:pt x="1095" y="7373"/>
                </a:lnTo>
                <a:lnTo>
                  <a:pt x="1266" y="6911"/>
                </a:lnTo>
                <a:lnTo>
                  <a:pt x="1460" y="6497"/>
                </a:lnTo>
                <a:lnTo>
                  <a:pt x="1679" y="6108"/>
                </a:lnTo>
                <a:lnTo>
                  <a:pt x="1923" y="5719"/>
                </a:lnTo>
                <a:lnTo>
                  <a:pt x="2166" y="5329"/>
                </a:lnTo>
                <a:lnTo>
                  <a:pt x="2458" y="4964"/>
                </a:lnTo>
                <a:lnTo>
                  <a:pt x="2726" y="4624"/>
                </a:lnTo>
                <a:lnTo>
                  <a:pt x="3042" y="4283"/>
                </a:lnTo>
                <a:lnTo>
                  <a:pt x="3334" y="3942"/>
                </a:lnTo>
                <a:lnTo>
                  <a:pt x="3675" y="3626"/>
                </a:lnTo>
                <a:lnTo>
                  <a:pt x="4015" y="3358"/>
                </a:lnTo>
                <a:lnTo>
                  <a:pt x="4356" y="3091"/>
                </a:lnTo>
                <a:lnTo>
                  <a:pt x="4721" y="2847"/>
                </a:lnTo>
                <a:lnTo>
                  <a:pt x="5110" y="2604"/>
                </a:lnTo>
                <a:lnTo>
                  <a:pt x="5500" y="2409"/>
                </a:lnTo>
                <a:lnTo>
                  <a:pt x="5889" y="2239"/>
                </a:lnTo>
                <a:lnTo>
                  <a:pt x="6303" y="2069"/>
                </a:lnTo>
                <a:lnTo>
                  <a:pt x="6716" y="1947"/>
                </a:lnTo>
                <a:lnTo>
                  <a:pt x="7130" y="1825"/>
                </a:lnTo>
                <a:lnTo>
                  <a:pt x="7568" y="1704"/>
                </a:lnTo>
                <a:lnTo>
                  <a:pt x="8006" y="1631"/>
                </a:lnTo>
                <a:lnTo>
                  <a:pt x="8444" y="1558"/>
                </a:lnTo>
                <a:lnTo>
                  <a:pt x="8882" y="1509"/>
                </a:lnTo>
                <a:lnTo>
                  <a:pt x="9320" y="1485"/>
                </a:lnTo>
                <a:lnTo>
                  <a:pt x="9782" y="1460"/>
                </a:lnTo>
                <a:close/>
                <a:moveTo>
                  <a:pt x="9855" y="1"/>
                </a:moveTo>
                <a:lnTo>
                  <a:pt x="9782" y="49"/>
                </a:lnTo>
                <a:lnTo>
                  <a:pt x="9709" y="146"/>
                </a:lnTo>
                <a:lnTo>
                  <a:pt x="9660" y="292"/>
                </a:lnTo>
                <a:lnTo>
                  <a:pt x="9612" y="438"/>
                </a:lnTo>
                <a:lnTo>
                  <a:pt x="9612" y="560"/>
                </a:lnTo>
                <a:lnTo>
                  <a:pt x="9587" y="779"/>
                </a:lnTo>
                <a:lnTo>
                  <a:pt x="9612" y="998"/>
                </a:lnTo>
                <a:lnTo>
                  <a:pt x="9174" y="1022"/>
                </a:lnTo>
                <a:lnTo>
                  <a:pt x="8760" y="1047"/>
                </a:lnTo>
                <a:lnTo>
                  <a:pt x="8346" y="1095"/>
                </a:lnTo>
                <a:lnTo>
                  <a:pt x="7933" y="1168"/>
                </a:lnTo>
                <a:lnTo>
                  <a:pt x="7519" y="1241"/>
                </a:lnTo>
                <a:lnTo>
                  <a:pt x="7130" y="1339"/>
                </a:lnTo>
                <a:lnTo>
                  <a:pt x="6716" y="1460"/>
                </a:lnTo>
                <a:lnTo>
                  <a:pt x="6327" y="1582"/>
                </a:lnTo>
                <a:lnTo>
                  <a:pt x="5938" y="1728"/>
                </a:lnTo>
                <a:lnTo>
                  <a:pt x="5548" y="1898"/>
                </a:lnTo>
                <a:lnTo>
                  <a:pt x="5183" y="2069"/>
                </a:lnTo>
                <a:lnTo>
                  <a:pt x="4818" y="2263"/>
                </a:lnTo>
                <a:lnTo>
                  <a:pt x="4453" y="2482"/>
                </a:lnTo>
                <a:lnTo>
                  <a:pt x="4113" y="2726"/>
                </a:lnTo>
                <a:lnTo>
                  <a:pt x="3772" y="2969"/>
                </a:lnTo>
                <a:lnTo>
                  <a:pt x="3456" y="3237"/>
                </a:lnTo>
                <a:lnTo>
                  <a:pt x="3115" y="3553"/>
                </a:lnTo>
                <a:lnTo>
                  <a:pt x="2799" y="3869"/>
                </a:lnTo>
                <a:lnTo>
                  <a:pt x="2507" y="4210"/>
                </a:lnTo>
                <a:lnTo>
                  <a:pt x="2215" y="4551"/>
                </a:lnTo>
                <a:lnTo>
                  <a:pt x="1947" y="4916"/>
                </a:lnTo>
                <a:lnTo>
                  <a:pt x="1704" y="5305"/>
                </a:lnTo>
                <a:lnTo>
                  <a:pt x="1217" y="6084"/>
                </a:lnTo>
                <a:lnTo>
                  <a:pt x="998" y="6497"/>
                </a:lnTo>
                <a:lnTo>
                  <a:pt x="803" y="6960"/>
                </a:lnTo>
                <a:lnTo>
                  <a:pt x="633" y="7398"/>
                </a:lnTo>
                <a:lnTo>
                  <a:pt x="487" y="7860"/>
                </a:lnTo>
                <a:lnTo>
                  <a:pt x="244" y="8857"/>
                </a:lnTo>
                <a:lnTo>
                  <a:pt x="122" y="9344"/>
                </a:lnTo>
                <a:lnTo>
                  <a:pt x="25" y="9831"/>
                </a:lnTo>
                <a:lnTo>
                  <a:pt x="1" y="10001"/>
                </a:lnTo>
                <a:lnTo>
                  <a:pt x="25" y="10171"/>
                </a:lnTo>
                <a:lnTo>
                  <a:pt x="49" y="10317"/>
                </a:lnTo>
                <a:lnTo>
                  <a:pt x="122" y="10463"/>
                </a:lnTo>
                <a:lnTo>
                  <a:pt x="171" y="10512"/>
                </a:lnTo>
                <a:lnTo>
                  <a:pt x="219" y="10536"/>
                </a:lnTo>
                <a:lnTo>
                  <a:pt x="268" y="10512"/>
                </a:lnTo>
                <a:lnTo>
                  <a:pt x="317" y="10463"/>
                </a:lnTo>
                <a:lnTo>
                  <a:pt x="365" y="10463"/>
                </a:lnTo>
                <a:lnTo>
                  <a:pt x="390" y="10439"/>
                </a:lnTo>
                <a:lnTo>
                  <a:pt x="609" y="10196"/>
                </a:lnTo>
                <a:lnTo>
                  <a:pt x="803" y="9952"/>
                </a:lnTo>
                <a:lnTo>
                  <a:pt x="1047" y="9758"/>
                </a:lnTo>
                <a:lnTo>
                  <a:pt x="1168" y="9660"/>
                </a:lnTo>
                <a:lnTo>
                  <a:pt x="1314" y="9587"/>
                </a:lnTo>
                <a:lnTo>
                  <a:pt x="1655" y="9417"/>
                </a:lnTo>
                <a:lnTo>
                  <a:pt x="2020" y="9320"/>
                </a:lnTo>
                <a:lnTo>
                  <a:pt x="2409" y="9271"/>
                </a:lnTo>
                <a:lnTo>
                  <a:pt x="2774" y="9247"/>
                </a:lnTo>
                <a:lnTo>
                  <a:pt x="3139" y="9247"/>
                </a:lnTo>
                <a:lnTo>
                  <a:pt x="3480" y="9295"/>
                </a:lnTo>
                <a:lnTo>
                  <a:pt x="3821" y="9393"/>
                </a:lnTo>
                <a:lnTo>
                  <a:pt x="4137" y="9514"/>
                </a:lnTo>
                <a:lnTo>
                  <a:pt x="4405" y="9660"/>
                </a:lnTo>
                <a:lnTo>
                  <a:pt x="4648" y="9855"/>
                </a:lnTo>
                <a:lnTo>
                  <a:pt x="4745" y="9952"/>
                </a:lnTo>
                <a:lnTo>
                  <a:pt x="4818" y="10074"/>
                </a:lnTo>
                <a:lnTo>
                  <a:pt x="4916" y="10196"/>
                </a:lnTo>
                <a:lnTo>
                  <a:pt x="5037" y="10293"/>
                </a:lnTo>
                <a:lnTo>
                  <a:pt x="5110" y="10317"/>
                </a:lnTo>
                <a:lnTo>
                  <a:pt x="5208" y="10293"/>
                </a:lnTo>
                <a:lnTo>
                  <a:pt x="5281" y="10244"/>
                </a:lnTo>
                <a:lnTo>
                  <a:pt x="5329" y="10171"/>
                </a:lnTo>
                <a:lnTo>
                  <a:pt x="5329" y="10147"/>
                </a:lnTo>
                <a:lnTo>
                  <a:pt x="5548" y="10050"/>
                </a:lnTo>
                <a:lnTo>
                  <a:pt x="5767" y="9904"/>
                </a:lnTo>
                <a:lnTo>
                  <a:pt x="5962" y="9782"/>
                </a:lnTo>
                <a:lnTo>
                  <a:pt x="6181" y="9660"/>
                </a:lnTo>
                <a:lnTo>
                  <a:pt x="6473" y="9514"/>
                </a:lnTo>
                <a:lnTo>
                  <a:pt x="6789" y="9393"/>
                </a:lnTo>
                <a:lnTo>
                  <a:pt x="7106" y="9295"/>
                </a:lnTo>
                <a:lnTo>
                  <a:pt x="7422" y="9222"/>
                </a:lnTo>
                <a:lnTo>
                  <a:pt x="7738" y="9149"/>
                </a:lnTo>
                <a:lnTo>
                  <a:pt x="8371" y="9149"/>
                </a:lnTo>
                <a:lnTo>
                  <a:pt x="8687" y="9222"/>
                </a:lnTo>
                <a:lnTo>
                  <a:pt x="8833" y="9271"/>
                </a:lnTo>
                <a:lnTo>
                  <a:pt x="8979" y="9320"/>
                </a:lnTo>
                <a:lnTo>
                  <a:pt x="9101" y="9393"/>
                </a:lnTo>
                <a:lnTo>
                  <a:pt x="9198" y="9490"/>
                </a:lnTo>
                <a:lnTo>
                  <a:pt x="9417" y="9685"/>
                </a:lnTo>
                <a:lnTo>
                  <a:pt x="9587" y="9904"/>
                </a:lnTo>
                <a:lnTo>
                  <a:pt x="9587" y="10317"/>
                </a:lnTo>
                <a:lnTo>
                  <a:pt x="9612" y="10780"/>
                </a:lnTo>
                <a:lnTo>
                  <a:pt x="9636" y="11218"/>
                </a:lnTo>
                <a:lnTo>
                  <a:pt x="9636" y="11631"/>
                </a:lnTo>
                <a:lnTo>
                  <a:pt x="9612" y="12726"/>
                </a:lnTo>
                <a:lnTo>
                  <a:pt x="9587" y="13797"/>
                </a:lnTo>
                <a:lnTo>
                  <a:pt x="9587" y="14649"/>
                </a:lnTo>
                <a:lnTo>
                  <a:pt x="9587" y="15062"/>
                </a:lnTo>
                <a:lnTo>
                  <a:pt x="9587" y="15500"/>
                </a:lnTo>
                <a:lnTo>
                  <a:pt x="9563" y="16352"/>
                </a:lnTo>
                <a:lnTo>
                  <a:pt x="9563" y="16790"/>
                </a:lnTo>
                <a:lnTo>
                  <a:pt x="9612" y="17203"/>
                </a:lnTo>
                <a:lnTo>
                  <a:pt x="9660" y="17495"/>
                </a:lnTo>
                <a:lnTo>
                  <a:pt x="9758" y="17787"/>
                </a:lnTo>
                <a:lnTo>
                  <a:pt x="9879" y="18031"/>
                </a:lnTo>
                <a:lnTo>
                  <a:pt x="10025" y="18250"/>
                </a:lnTo>
                <a:lnTo>
                  <a:pt x="10220" y="18444"/>
                </a:lnTo>
                <a:lnTo>
                  <a:pt x="10439" y="18590"/>
                </a:lnTo>
                <a:lnTo>
                  <a:pt x="10707" y="18712"/>
                </a:lnTo>
                <a:lnTo>
                  <a:pt x="10853" y="18761"/>
                </a:lnTo>
                <a:lnTo>
                  <a:pt x="10999" y="18785"/>
                </a:lnTo>
                <a:lnTo>
                  <a:pt x="11291" y="18785"/>
                </a:lnTo>
                <a:lnTo>
                  <a:pt x="11412" y="18761"/>
                </a:lnTo>
                <a:lnTo>
                  <a:pt x="11534" y="18712"/>
                </a:lnTo>
                <a:lnTo>
                  <a:pt x="11631" y="18663"/>
                </a:lnTo>
                <a:lnTo>
                  <a:pt x="11753" y="18590"/>
                </a:lnTo>
                <a:lnTo>
                  <a:pt x="11948" y="18420"/>
                </a:lnTo>
                <a:lnTo>
                  <a:pt x="12094" y="18225"/>
                </a:lnTo>
                <a:lnTo>
                  <a:pt x="12215" y="18006"/>
                </a:lnTo>
                <a:lnTo>
                  <a:pt x="12313" y="17763"/>
                </a:lnTo>
                <a:lnTo>
                  <a:pt x="12386" y="17495"/>
                </a:lnTo>
                <a:lnTo>
                  <a:pt x="12386" y="17398"/>
                </a:lnTo>
                <a:lnTo>
                  <a:pt x="12361" y="17301"/>
                </a:lnTo>
                <a:lnTo>
                  <a:pt x="12313" y="17228"/>
                </a:lnTo>
                <a:lnTo>
                  <a:pt x="12215" y="17179"/>
                </a:lnTo>
                <a:lnTo>
                  <a:pt x="12142" y="17155"/>
                </a:lnTo>
                <a:lnTo>
                  <a:pt x="12045" y="17155"/>
                </a:lnTo>
                <a:lnTo>
                  <a:pt x="11972" y="17203"/>
                </a:lnTo>
                <a:lnTo>
                  <a:pt x="11899" y="17301"/>
                </a:lnTo>
                <a:lnTo>
                  <a:pt x="11802" y="17520"/>
                </a:lnTo>
                <a:lnTo>
                  <a:pt x="11729" y="17714"/>
                </a:lnTo>
                <a:lnTo>
                  <a:pt x="11704" y="17836"/>
                </a:lnTo>
                <a:lnTo>
                  <a:pt x="11631" y="17933"/>
                </a:lnTo>
                <a:lnTo>
                  <a:pt x="11558" y="18006"/>
                </a:lnTo>
                <a:lnTo>
                  <a:pt x="11461" y="18104"/>
                </a:lnTo>
                <a:lnTo>
                  <a:pt x="11364" y="18152"/>
                </a:lnTo>
                <a:lnTo>
                  <a:pt x="11266" y="18201"/>
                </a:lnTo>
                <a:lnTo>
                  <a:pt x="11145" y="18225"/>
                </a:lnTo>
                <a:lnTo>
                  <a:pt x="11023" y="18225"/>
                </a:lnTo>
                <a:lnTo>
                  <a:pt x="10926" y="18201"/>
                </a:lnTo>
                <a:lnTo>
                  <a:pt x="10804" y="18177"/>
                </a:lnTo>
                <a:lnTo>
                  <a:pt x="10609" y="18079"/>
                </a:lnTo>
                <a:lnTo>
                  <a:pt x="10488" y="17982"/>
                </a:lnTo>
                <a:lnTo>
                  <a:pt x="10366" y="17860"/>
                </a:lnTo>
                <a:lnTo>
                  <a:pt x="10293" y="17739"/>
                </a:lnTo>
                <a:lnTo>
                  <a:pt x="10220" y="17593"/>
                </a:lnTo>
                <a:lnTo>
                  <a:pt x="10171" y="17447"/>
                </a:lnTo>
                <a:lnTo>
                  <a:pt x="10123" y="17301"/>
                </a:lnTo>
                <a:lnTo>
                  <a:pt x="10074" y="16960"/>
                </a:lnTo>
                <a:lnTo>
                  <a:pt x="10074" y="16595"/>
                </a:lnTo>
                <a:lnTo>
                  <a:pt x="10074" y="16254"/>
                </a:lnTo>
                <a:lnTo>
                  <a:pt x="10098" y="15646"/>
                </a:lnTo>
                <a:lnTo>
                  <a:pt x="10123" y="14916"/>
                </a:lnTo>
                <a:lnTo>
                  <a:pt x="10123" y="14186"/>
                </a:lnTo>
                <a:lnTo>
                  <a:pt x="10098" y="13456"/>
                </a:lnTo>
                <a:lnTo>
                  <a:pt x="10123" y="12726"/>
                </a:lnTo>
                <a:lnTo>
                  <a:pt x="10147" y="12069"/>
                </a:lnTo>
                <a:lnTo>
                  <a:pt x="10171" y="11364"/>
                </a:lnTo>
                <a:lnTo>
                  <a:pt x="10171" y="10999"/>
                </a:lnTo>
                <a:lnTo>
                  <a:pt x="10147" y="10658"/>
                </a:lnTo>
                <a:lnTo>
                  <a:pt x="10098" y="10317"/>
                </a:lnTo>
                <a:lnTo>
                  <a:pt x="10001" y="10001"/>
                </a:lnTo>
                <a:lnTo>
                  <a:pt x="10050" y="9928"/>
                </a:lnTo>
                <a:lnTo>
                  <a:pt x="10244" y="9831"/>
                </a:lnTo>
                <a:lnTo>
                  <a:pt x="10415" y="9709"/>
                </a:lnTo>
                <a:lnTo>
                  <a:pt x="10585" y="9587"/>
                </a:lnTo>
                <a:lnTo>
                  <a:pt x="10780" y="9490"/>
                </a:lnTo>
                <a:lnTo>
                  <a:pt x="11096" y="9368"/>
                </a:lnTo>
                <a:lnTo>
                  <a:pt x="11437" y="9271"/>
                </a:lnTo>
                <a:lnTo>
                  <a:pt x="11777" y="9247"/>
                </a:lnTo>
                <a:lnTo>
                  <a:pt x="12142" y="9222"/>
                </a:lnTo>
                <a:lnTo>
                  <a:pt x="12313" y="9247"/>
                </a:lnTo>
                <a:lnTo>
                  <a:pt x="12507" y="9271"/>
                </a:lnTo>
                <a:lnTo>
                  <a:pt x="12702" y="9320"/>
                </a:lnTo>
                <a:lnTo>
                  <a:pt x="12872" y="9393"/>
                </a:lnTo>
                <a:lnTo>
                  <a:pt x="13043" y="9466"/>
                </a:lnTo>
                <a:lnTo>
                  <a:pt x="13213" y="9563"/>
                </a:lnTo>
                <a:lnTo>
                  <a:pt x="13383" y="9660"/>
                </a:lnTo>
                <a:lnTo>
                  <a:pt x="13529" y="9782"/>
                </a:lnTo>
                <a:lnTo>
                  <a:pt x="13919" y="10147"/>
                </a:lnTo>
                <a:lnTo>
                  <a:pt x="14113" y="10293"/>
                </a:lnTo>
                <a:lnTo>
                  <a:pt x="14235" y="10342"/>
                </a:lnTo>
                <a:lnTo>
                  <a:pt x="14357" y="10390"/>
                </a:lnTo>
                <a:lnTo>
                  <a:pt x="14478" y="10415"/>
                </a:lnTo>
                <a:lnTo>
                  <a:pt x="14576" y="10366"/>
                </a:lnTo>
                <a:lnTo>
                  <a:pt x="14624" y="10293"/>
                </a:lnTo>
                <a:lnTo>
                  <a:pt x="14649" y="10196"/>
                </a:lnTo>
                <a:lnTo>
                  <a:pt x="14892" y="10001"/>
                </a:lnTo>
                <a:lnTo>
                  <a:pt x="15038" y="9904"/>
                </a:lnTo>
                <a:lnTo>
                  <a:pt x="15184" y="9806"/>
                </a:lnTo>
                <a:lnTo>
                  <a:pt x="15500" y="9660"/>
                </a:lnTo>
                <a:lnTo>
                  <a:pt x="15841" y="9539"/>
                </a:lnTo>
                <a:lnTo>
                  <a:pt x="16181" y="9466"/>
                </a:lnTo>
                <a:lnTo>
                  <a:pt x="16522" y="9417"/>
                </a:lnTo>
                <a:lnTo>
                  <a:pt x="16887" y="9393"/>
                </a:lnTo>
                <a:lnTo>
                  <a:pt x="17252" y="9417"/>
                </a:lnTo>
                <a:lnTo>
                  <a:pt x="17617" y="9490"/>
                </a:lnTo>
                <a:lnTo>
                  <a:pt x="17958" y="9612"/>
                </a:lnTo>
                <a:lnTo>
                  <a:pt x="18298" y="9782"/>
                </a:lnTo>
                <a:lnTo>
                  <a:pt x="18493" y="9928"/>
                </a:lnTo>
                <a:lnTo>
                  <a:pt x="18688" y="10098"/>
                </a:lnTo>
                <a:lnTo>
                  <a:pt x="18907" y="10293"/>
                </a:lnTo>
                <a:lnTo>
                  <a:pt x="19004" y="10366"/>
                </a:lnTo>
                <a:lnTo>
                  <a:pt x="19126" y="10415"/>
                </a:lnTo>
                <a:lnTo>
                  <a:pt x="19150" y="10536"/>
                </a:lnTo>
                <a:lnTo>
                  <a:pt x="19174" y="10634"/>
                </a:lnTo>
                <a:lnTo>
                  <a:pt x="19247" y="10682"/>
                </a:lnTo>
                <a:lnTo>
                  <a:pt x="19320" y="10707"/>
                </a:lnTo>
                <a:lnTo>
                  <a:pt x="19418" y="10707"/>
                </a:lnTo>
                <a:lnTo>
                  <a:pt x="19515" y="10682"/>
                </a:lnTo>
                <a:lnTo>
                  <a:pt x="19588" y="10634"/>
                </a:lnTo>
                <a:lnTo>
                  <a:pt x="19637" y="10561"/>
                </a:lnTo>
                <a:lnTo>
                  <a:pt x="19661" y="10463"/>
                </a:lnTo>
                <a:lnTo>
                  <a:pt x="19588" y="9977"/>
                </a:lnTo>
                <a:lnTo>
                  <a:pt x="19515" y="9490"/>
                </a:lnTo>
                <a:lnTo>
                  <a:pt x="19418" y="9028"/>
                </a:lnTo>
                <a:lnTo>
                  <a:pt x="19320" y="8541"/>
                </a:lnTo>
                <a:lnTo>
                  <a:pt x="19199" y="8055"/>
                </a:lnTo>
                <a:lnTo>
                  <a:pt x="19053" y="7592"/>
                </a:lnTo>
                <a:lnTo>
                  <a:pt x="18882" y="7106"/>
                </a:lnTo>
                <a:lnTo>
                  <a:pt x="18712" y="6668"/>
                </a:lnTo>
                <a:lnTo>
                  <a:pt x="18493" y="6205"/>
                </a:lnTo>
                <a:lnTo>
                  <a:pt x="18274" y="5767"/>
                </a:lnTo>
                <a:lnTo>
                  <a:pt x="18031" y="5354"/>
                </a:lnTo>
                <a:lnTo>
                  <a:pt x="17763" y="4940"/>
                </a:lnTo>
                <a:lnTo>
                  <a:pt x="17447" y="4575"/>
                </a:lnTo>
                <a:lnTo>
                  <a:pt x="17130" y="4210"/>
                </a:lnTo>
                <a:lnTo>
                  <a:pt x="16790" y="3869"/>
                </a:lnTo>
                <a:lnTo>
                  <a:pt x="16400" y="3529"/>
                </a:lnTo>
                <a:lnTo>
                  <a:pt x="15987" y="3212"/>
                </a:lnTo>
                <a:lnTo>
                  <a:pt x="15865" y="3139"/>
                </a:lnTo>
                <a:lnTo>
                  <a:pt x="15281" y="2774"/>
                </a:lnTo>
                <a:lnTo>
                  <a:pt x="14673" y="2409"/>
                </a:lnTo>
                <a:lnTo>
                  <a:pt x="14065" y="2093"/>
                </a:lnTo>
                <a:lnTo>
                  <a:pt x="13456" y="1777"/>
                </a:lnTo>
                <a:lnTo>
                  <a:pt x="13043" y="1582"/>
                </a:lnTo>
                <a:lnTo>
                  <a:pt x="12629" y="1436"/>
                </a:lnTo>
                <a:lnTo>
                  <a:pt x="12580" y="1387"/>
                </a:lnTo>
                <a:lnTo>
                  <a:pt x="12532" y="1363"/>
                </a:lnTo>
                <a:lnTo>
                  <a:pt x="12483" y="1363"/>
                </a:lnTo>
                <a:lnTo>
                  <a:pt x="11899" y="1217"/>
                </a:lnTo>
                <a:lnTo>
                  <a:pt x="11315" y="1095"/>
                </a:lnTo>
                <a:lnTo>
                  <a:pt x="10707" y="1022"/>
                </a:lnTo>
                <a:lnTo>
                  <a:pt x="10074" y="998"/>
                </a:lnTo>
                <a:lnTo>
                  <a:pt x="10025" y="657"/>
                </a:lnTo>
                <a:lnTo>
                  <a:pt x="10050" y="438"/>
                </a:lnTo>
                <a:lnTo>
                  <a:pt x="10098" y="219"/>
                </a:lnTo>
                <a:lnTo>
                  <a:pt x="10098" y="146"/>
                </a:lnTo>
                <a:lnTo>
                  <a:pt x="10074" y="98"/>
                </a:lnTo>
                <a:lnTo>
                  <a:pt x="10050" y="49"/>
                </a:lnTo>
                <a:lnTo>
                  <a:pt x="10001" y="25"/>
                </a:lnTo>
                <a:lnTo>
                  <a:pt x="9952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3" name="Google Shape;953;p38"/>
          <p:cNvSpPr/>
          <p:nvPr/>
        </p:nvSpPr>
        <p:spPr>
          <a:xfrm>
            <a:off x="252963" y="1538097"/>
            <a:ext cx="421211" cy="298889"/>
          </a:xfrm>
          <a:custGeom>
            <a:avLst/>
            <a:gdLst/>
            <a:ahLst/>
            <a:cxnLst/>
            <a:rect l="l" t="t" r="r" b="b"/>
            <a:pathLst>
              <a:path w="19273" h="13676" extrusionOk="0">
                <a:moveTo>
                  <a:pt x="5354" y="536"/>
                </a:moveTo>
                <a:lnTo>
                  <a:pt x="6717" y="560"/>
                </a:lnTo>
                <a:lnTo>
                  <a:pt x="8079" y="633"/>
                </a:lnTo>
                <a:lnTo>
                  <a:pt x="10805" y="779"/>
                </a:lnTo>
                <a:lnTo>
                  <a:pt x="12143" y="804"/>
                </a:lnTo>
                <a:lnTo>
                  <a:pt x="13481" y="804"/>
                </a:lnTo>
                <a:lnTo>
                  <a:pt x="14795" y="779"/>
                </a:lnTo>
                <a:lnTo>
                  <a:pt x="16133" y="706"/>
                </a:lnTo>
                <a:lnTo>
                  <a:pt x="16571" y="706"/>
                </a:lnTo>
                <a:lnTo>
                  <a:pt x="16985" y="731"/>
                </a:lnTo>
                <a:lnTo>
                  <a:pt x="17861" y="804"/>
                </a:lnTo>
                <a:lnTo>
                  <a:pt x="18275" y="828"/>
                </a:lnTo>
                <a:lnTo>
                  <a:pt x="18494" y="852"/>
                </a:lnTo>
                <a:lnTo>
                  <a:pt x="18713" y="828"/>
                </a:lnTo>
                <a:lnTo>
                  <a:pt x="18713" y="828"/>
                </a:lnTo>
                <a:lnTo>
                  <a:pt x="18664" y="1096"/>
                </a:lnTo>
                <a:lnTo>
                  <a:pt x="18640" y="1363"/>
                </a:lnTo>
                <a:lnTo>
                  <a:pt x="18615" y="1534"/>
                </a:lnTo>
                <a:lnTo>
                  <a:pt x="18421" y="1461"/>
                </a:lnTo>
                <a:lnTo>
                  <a:pt x="18226" y="1363"/>
                </a:lnTo>
                <a:lnTo>
                  <a:pt x="17788" y="1144"/>
                </a:lnTo>
                <a:lnTo>
                  <a:pt x="17545" y="1047"/>
                </a:lnTo>
                <a:lnTo>
                  <a:pt x="17447" y="1023"/>
                </a:lnTo>
                <a:lnTo>
                  <a:pt x="17326" y="998"/>
                </a:lnTo>
                <a:lnTo>
                  <a:pt x="17277" y="1023"/>
                </a:lnTo>
                <a:lnTo>
                  <a:pt x="17253" y="1047"/>
                </a:lnTo>
                <a:lnTo>
                  <a:pt x="17228" y="1096"/>
                </a:lnTo>
                <a:lnTo>
                  <a:pt x="17253" y="1144"/>
                </a:lnTo>
                <a:lnTo>
                  <a:pt x="17326" y="1242"/>
                </a:lnTo>
                <a:lnTo>
                  <a:pt x="17399" y="1339"/>
                </a:lnTo>
                <a:lnTo>
                  <a:pt x="17642" y="1509"/>
                </a:lnTo>
                <a:lnTo>
                  <a:pt x="17885" y="1655"/>
                </a:lnTo>
                <a:lnTo>
                  <a:pt x="18104" y="1777"/>
                </a:lnTo>
                <a:lnTo>
                  <a:pt x="18445" y="1947"/>
                </a:lnTo>
                <a:lnTo>
                  <a:pt x="18153" y="2191"/>
                </a:lnTo>
                <a:lnTo>
                  <a:pt x="17788" y="2045"/>
                </a:lnTo>
                <a:lnTo>
                  <a:pt x="17423" y="1874"/>
                </a:lnTo>
                <a:lnTo>
                  <a:pt x="17107" y="1728"/>
                </a:lnTo>
                <a:lnTo>
                  <a:pt x="16912" y="1680"/>
                </a:lnTo>
                <a:lnTo>
                  <a:pt x="16742" y="1655"/>
                </a:lnTo>
                <a:lnTo>
                  <a:pt x="16669" y="1704"/>
                </a:lnTo>
                <a:lnTo>
                  <a:pt x="16620" y="1753"/>
                </a:lnTo>
                <a:lnTo>
                  <a:pt x="16620" y="1826"/>
                </a:lnTo>
                <a:lnTo>
                  <a:pt x="16693" y="1899"/>
                </a:lnTo>
                <a:lnTo>
                  <a:pt x="16985" y="2093"/>
                </a:lnTo>
                <a:lnTo>
                  <a:pt x="17301" y="2264"/>
                </a:lnTo>
                <a:lnTo>
                  <a:pt x="17520" y="2361"/>
                </a:lnTo>
                <a:lnTo>
                  <a:pt x="17739" y="2458"/>
                </a:lnTo>
                <a:lnTo>
                  <a:pt x="17618" y="2531"/>
                </a:lnTo>
                <a:lnTo>
                  <a:pt x="17545" y="2580"/>
                </a:lnTo>
                <a:lnTo>
                  <a:pt x="17253" y="2507"/>
                </a:lnTo>
                <a:lnTo>
                  <a:pt x="16961" y="2434"/>
                </a:lnTo>
                <a:lnTo>
                  <a:pt x="16450" y="2288"/>
                </a:lnTo>
                <a:lnTo>
                  <a:pt x="16182" y="2215"/>
                </a:lnTo>
                <a:lnTo>
                  <a:pt x="15890" y="2215"/>
                </a:lnTo>
                <a:lnTo>
                  <a:pt x="15866" y="2239"/>
                </a:lnTo>
                <a:lnTo>
                  <a:pt x="15866" y="2264"/>
                </a:lnTo>
                <a:lnTo>
                  <a:pt x="15866" y="2312"/>
                </a:lnTo>
                <a:lnTo>
                  <a:pt x="16060" y="2458"/>
                </a:lnTo>
                <a:lnTo>
                  <a:pt x="16279" y="2556"/>
                </a:lnTo>
                <a:lnTo>
                  <a:pt x="16498" y="2653"/>
                </a:lnTo>
                <a:lnTo>
                  <a:pt x="16742" y="2750"/>
                </a:lnTo>
                <a:lnTo>
                  <a:pt x="17034" y="2847"/>
                </a:lnTo>
                <a:lnTo>
                  <a:pt x="16717" y="3042"/>
                </a:lnTo>
                <a:lnTo>
                  <a:pt x="16425" y="3212"/>
                </a:lnTo>
                <a:lnTo>
                  <a:pt x="16109" y="3139"/>
                </a:lnTo>
                <a:lnTo>
                  <a:pt x="15793" y="3042"/>
                </a:lnTo>
                <a:lnTo>
                  <a:pt x="15647" y="2969"/>
                </a:lnTo>
                <a:lnTo>
                  <a:pt x="15501" y="2896"/>
                </a:lnTo>
                <a:lnTo>
                  <a:pt x="15330" y="2823"/>
                </a:lnTo>
                <a:lnTo>
                  <a:pt x="15184" y="2799"/>
                </a:lnTo>
                <a:lnTo>
                  <a:pt x="15136" y="2823"/>
                </a:lnTo>
                <a:lnTo>
                  <a:pt x="15136" y="2872"/>
                </a:lnTo>
                <a:lnTo>
                  <a:pt x="15160" y="2945"/>
                </a:lnTo>
                <a:lnTo>
                  <a:pt x="15209" y="2993"/>
                </a:lnTo>
                <a:lnTo>
                  <a:pt x="15306" y="3115"/>
                </a:lnTo>
                <a:lnTo>
                  <a:pt x="15452" y="3212"/>
                </a:lnTo>
                <a:lnTo>
                  <a:pt x="15598" y="3310"/>
                </a:lnTo>
                <a:lnTo>
                  <a:pt x="15793" y="3407"/>
                </a:lnTo>
                <a:lnTo>
                  <a:pt x="16012" y="3480"/>
                </a:lnTo>
                <a:lnTo>
                  <a:pt x="15720" y="3699"/>
                </a:lnTo>
                <a:lnTo>
                  <a:pt x="15379" y="3504"/>
                </a:lnTo>
                <a:lnTo>
                  <a:pt x="15014" y="3334"/>
                </a:lnTo>
                <a:lnTo>
                  <a:pt x="14819" y="3237"/>
                </a:lnTo>
                <a:lnTo>
                  <a:pt x="14625" y="3188"/>
                </a:lnTo>
                <a:lnTo>
                  <a:pt x="14552" y="3188"/>
                </a:lnTo>
                <a:lnTo>
                  <a:pt x="14479" y="3212"/>
                </a:lnTo>
                <a:lnTo>
                  <a:pt x="14357" y="3261"/>
                </a:lnTo>
                <a:lnTo>
                  <a:pt x="14333" y="3285"/>
                </a:lnTo>
                <a:lnTo>
                  <a:pt x="14333" y="3310"/>
                </a:lnTo>
                <a:lnTo>
                  <a:pt x="14454" y="3383"/>
                </a:lnTo>
                <a:lnTo>
                  <a:pt x="14552" y="3456"/>
                </a:lnTo>
                <a:lnTo>
                  <a:pt x="14990" y="3723"/>
                </a:lnTo>
                <a:lnTo>
                  <a:pt x="15379" y="3942"/>
                </a:lnTo>
                <a:lnTo>
                  <a:pt x="15038" y="4234"/>
                </a:lnTo>
                <a:lnTo>
                  <a:pt x="14698" y="4137"/>
                </a:lnTo>
                <a:lnTo>
                  <a:pt x="14357" y="3991"/>
                </a:lnTo>
                <a:lnTo>
                  <a:pt x="14138" y="3894"/>
                </a:lnTo>
                <a:lnTo>
                  <a:pt x="13943" y="3748"/>
                </a:lnTo>
                <a:lnTo>
                  <a:pt x="13554" y="3456"/>
                </a:lnTo>
                <a:lnTo>
                  <a:pt x="13530" y="3456"/>
                </a:lnTo>
                <a:lnTo>
                  <a:pt x="13505" y="3480"/>
                </a:lnTo>
                <a:lnTo>
                  <a:pt x="13530" y="3602"/>
                </a:lnTo>
                <a:lnTo>
                  <a:pt x="13554" y="3723"/>
                </a:lnTo>
                <a:lnTo>
                  <a:pt x="13627" y="3821"/>
                </a:lnTo>
                <a:lnTo>
                  <a:pt x="13724" y="3918"/>
                </a:lnTo>
                <a:lnTo>
                  <a:pt x="13919" y="4088"/>
                </a:lnTo>
                <a:lnTo>
                  <a:pt x="14114" y="4210"/>
                </a:lnTo>
                <a:lnTo>
                  <a:pt x="14381" y="4356"/>
                </a:lnTo>
                <a:lnTo>
                  <a:pt x="14698" y="4502"/>
                </a:lnTo>
                <a:lnTo>
                  <a:pt x="14479" y="4672"/>
                </a:lnTo>
                <a:lnTo>
                  <a:pt x="14357" y="4624"/>
                </a:lnTo>
                <a:lnTo>
                  <a:pt x="14041" y="4526"/>
                </a:lnTo>
                <a:lnTo>
                  <a:pt x="13749" y="4380"/>
                </a:lnTo>
                <a:lnTo>
                  <a:pt x="13505" y="4259"/>
                </a:lnTo>
                <a:lnTo>
                  <a:pt x="13262" y="4161"/>
                </a:lnTo>
                <a:lnTo>
                  <a:pt x="13019" y="4088"/>
                </a:lnTo>
                <a:lnTo>
                  <a:pt x="12897" y="4064"/>
                </a:lnTo>
                <a:lnTo>
                  <a:pt x="12751" y="4064"/>
                </a:lnTo>
                <a:lnTo>
                  <a:pt x="12727" y="4088"/>
                </a:lnTo>
                <a:lnTo>
                  <a:pt x="12702" y="4113"/>
                </a:lnTo>
                <a:lnTo>
                  <a:pt x="12702" y="4137"/>
                </a:lnTo>
                <a:lnTo>
                  <a:pt x="12727" y="4161"/>
                </a:lnTo>
                <a:lnTo>
                  <a:pt x="13213" y="4478"/>
                </a:lnTo>
                <a:lnTo>
                  <a:pt x="13724" y="4794"/>
                </a:lnTo>
                <a:lnTo>
                  <a:pt x="13919" y="4891"/>
                </a:lnTo>
                <a:lnTo>
                  <a:pt x="14138" y="4964"/>
                </a:lnTo>
                <a:lnTo>
                  <a:pt x="13797" y="5256"/>
                </a:lnTo>
                <a:lnTo>
                  <a:pt x="13554" y="5451"/>
                </a:lnTo>
                <a:lnTo>
                  <a:pt x="13530" y="5402"/>
                </a:lnTo>
                <a:lnTo>
                  <a:pt x="13481" y="5354"/>
                </a:lnTo>
                <a:lnTo>
                  <a:pt x="13067" y="5135"/>
                </a:lnTo>
                <a:lnTo>
                  <a:pt x="12678" y="4891"/>
                </a:lnTo>
                <a:lnTo>
                  <a:pt x="12508" y="4794"/>
                </a:lnTo>
                <a:lnTo>
                  <a:pt x="12337" y="4697"/>
                </a:lnTo>
                <a:lnTo>
                  <a:pt x="12167" y="4624"/>
                </a:lnTo>
                <a:lnTo>
                  <a:pt x="11972" y="4575"/>
                </a:lnTo>
                <a:lnTo>
                  <a:pt x="11948" y="4599"/>
                </a:lnTo>
                <a:lnTo>
                  <a:pt x="11924" y="4624"/>
                </a:lnTo>
                <a:lnTo>
                  <a:pt x="11899" y="4648"/>
                </a:lnTo>
                <a:lnTo>
                  <a:pt x="11924" y="4672"/>
                </a:lnTo>
                <a:lnTo>
                  <a:pt x="12045" y="4843"/>
                </a:lnTo>
                <a:lnTo>
                  <a:pt x="12191" y="4989"/>
                </a:lnTo>
                <a:lnTo>
                  <a:pt x="12532" y="5256"/>
                </a:lnTo>
                <a:lnTo>
                  <a:pt x="12897" y="5500"/>
                </a:lnTo>
                <a:lnTo>
                  <a:pt x="13262" y="5670"/>
                </a:lnTo>
                <a:lnTo>
                  <a:pt x="12921" y="5962"/>
                </a:lnTo>
                <a:lnTo>
                  <a:pt x="12824" y="5840"/>
                </a:lnTo>
                <a:lnTo>
                  <a:pt x="12678" y="5743"/>
                </a:lnTo>
                <a:lnTo>
                  <a:pt x="12362" y="5573"/>
                </a:lnTo>
                <a:lnTo>
                  <a:pt x="11948" y="5329"/>
                </a:lnTo>
                <a:lnTo>
                  <a:pt x="11705" y="5232"/>
                </a:lnTo>
                <a:lnTo>
                  <a:pt x="11486" y="5135"/>
                </a:lnTo>
                <a:lnTo>
                  <a:pt x="11388" y="5135"/>
                </a:lnTo>
                <a:lnTo>
                  <a:pt x="11340" y="5183"/>
                </a:lnTo>
                <a:lnTo>
                  <a:pt x="11291" y="5281"/>
                </a:lnTo>
                <a:lnTo>
                  <a:pt x="11291" y="5305"/>
                </a:lnTo>
                <a:lnTo>
                  <a:pt x="11315" y="5354"/>
                </a:lnTo>
                <a:lnTo>
                  <a:pt x="11388" y="5451"/>
                </a:lnTo>
                <a:lnTo>
                  <a:pt x="11461" y="5524"/>
                </a:lnTo>
                <a:lnTo>
                  <a:pt x="11632" y="5646"/>
                </a:lnTo>
                <a:lnTo>
                  <a:pt x="11997" y="5865"/>
                </a:lnTo>
                <a:lnTo>
                  <a:pt x="12459" y="6132"/>
                </a:lnTo>
                <a:lnTo>
                  <a:pt x="12605" y="6230"/>
                </a:lnTo>
                <a:lnTo>
                  <a:pt x="12313" y="6473"/>
                </a:lnTo>
                <a:lnTo>
                  <a:pt x="12289" y="6400"/>
                </a:lnTo>
                <a:lnTo>
                  <a:pt x="12264" y="6351"/>
                </a:lnTo>
                <a:lnTo>
                  <a:pt x="12216" y="6327"/>
                </a:lnTo>
                <a:lnTo>
                  <a:pt x="11997" y="6230"/>
                </a:lnTo>
                <a:lnTo>
                  <a:pt x="11802" y="6157"/>
                </a:lnTo>
                <a:lnTo>
                  <a:pt x="11364" y="6011"/>
                </a:lnTo>
                <a:lnTo>
                  <a:pt x="10853" y="5840"/>
                </a:lnTo>
                <a:lnTo>
                  <a:pt x="10659" y="5792"/>
                </a:lnTo>
                <a:lnTo>
                  <a:pt x="10561" y="5767"/>
                </a:lnTo>
                <a:lnTo>
                  <a:pt x="10488" y="5743"/>
                </a:lnTo>
                <a:lnTo>
                  <a:pt x="10440" y="5743"/>
                </a:lnTo>
                <a:lnTo>
                  <a:pt x="10440" y="5767"/>
                </a:lnTo>
                <a:lnTo>
                  <a:pt x="10440" y="5792"/>
                </a:lnTo>
                <a:lnTo>
                  <a:pt x="10537" y="5962"/>
                </a:lnTo>
                <a:lnTo>
                  <a:pt x="10659" y="6084"/>
                </a:lnTo>
                <a:lnTo>
                  <a:pt x="10805" y="6205"/>
                </a:lnTo>
                <a:lnTo>
                  <a:pt x="10999" y="6278"/>
                </a:lnTo>
                <a:lnTo>
                  <a:pt x="11510" y="6473"/>
                </a:lnTo>
                <a:lnTo>
                  <a:pt x="12021" y="6668"/>
                </a:lnTo>
                <a:lnTo>
                  <a:pt x="12070" y="6692"/>
                </a:lnTo>
                <a:lnTo>
                  <a:pt x="11510" y="7130"/>
                </a:lnTo>
                <a:lnTo>
                  <a:pt x="11461" y="7106"/>
                </a:lnTo>
                <a:lnTo>
                  <a:pt x="11291" y="6984"/>
                </a:lnTo>
                <a:lnTo>
                  <a:pt x="11072" y="6911"/>
                </a:lnTo>
                <a:lnTo>
                  <a:pt x="10853" y="6814"/>
                </a:lnTo>
                <a:lnTo>
                  <a:pt x="10659" y="6741"/>
                </a:lnTo>
                <a:lnTo>
                  <a:pt x="10221" y="6497"/>
                </a:lnTo>
                <a:lnTo>
                  <a:pt x="10002" y="6376"/>
                </a:lnTo>
                <a:lnTo>
                  <a:pt x="9783" y="6278"/>
                </a:lnTo>
                <a:lnTo>
                  <a:pt x="9710" y="6278"/>
                </a:lnTo>
                <a:lnTo>
                  <a:pt x="9637" y="6327"/>
                </a:lnTo>
                <a:lnTo>
                  <a:pt x="9612" y="6400"/>
                </a:lnTo>
                <a:lnTo>
                  <a:pt x="9637" y="6473"/>
                </a:lnTo>
                <a:lnTo>
                  <a:pt x="9710" y="6570"/>
                </a:lnTo>
                <a:lnTo>
                  <a:pt x="9783" y="6668"/>
                </a:lnTo>
                <a:lnTo>
                  <a:pt x="9977" y="6838"/>
                </a:lnTo>
                <a:lnTo>
                  <a:pt x="10221" y="6984"/>
                </a:lnTo>
                <a:lnTo>
                  <a:pt x="10440" y="7106"/>
                </a:lnTo>
                <a:lnTo>
                  <a:pt x="10756" y="7276"/>
                </a:lnTo>
                <a:lnTo>
                  <a:pt x="10950" y="7373"/>
                </a:lnTo>
                <a:lnTo>
                  <a:pt x="11121" y="7422"/>
                </a:lnTo>
                <a:lnTo>
                  <a:pt x="10780" y="7665"/>
                </a:lnTo>
                <a:lnTo>
                  <a:pt x="10561" y="7544"/>
                </a:lnTo>
                <a:lnTo>
                  <a:pt x="10342" y="7422"/>
                </a:lnTo>
                <a:lnTo>
                  <a:pt x="10099" y="7325"/>
                </a:lnTo>
                <a:lnTo>
                  <a:pt x="9880" y="7227"/>
                </a:lnTo>
                <a:lnTo>
                  <a:pt x="9369" y="6911"/>
                </a:lnTo>
                <a:lnTo>
                  <a:pt x="9296" y="6887"/>
                </a:lnTo>
                <a:lnTo>
                  <a:pt x="9199" y="6862"/>
                </a:lnTo>
                <a:lnTo>
                  <a:pt x="9077" y="6814"/>
                </a:lnTo>
                <a:lnTo>
                  <a:pt x="9028" y="6814"/>
                </a:lnTo>
                <a:lnTo>
                  <a:pt x="9028" y="6838"/>
                </a:lnTo>
                <a:lnTo>
                  <a:pt x="9028" y="6960"/>
                </a:lnTo>
                <a:lnTo>
                  <a:pt x="9053" y="7057"/>
                </a:lnTo>
                <a:lnTo>
                  <a:pt x="9101" y="7154"/>
                </a:lnTo>
                <a:lnTo>
                  <a:pt x="9174" y="7227"/>
                </a:lnTo>
                <a:lnTo>
                  <a:pt x="9345" y="7373"/>
                </a:lnTo>
                <a:lnTo>
                  <a:pt x="9539" y="7495"/>
                </a:lnTo>
                <a:lnTo>
                  <a:pt x="9904" y="7714"/>
                </a:lnTo>
                <a:lnTo>
                  <a:pt x="10123" y="7836"/>
                </a:lnTo>
                <a:lnTo>
                  <a:pt x="10342" y="7933"/>
                </a:lnTo>
                <a:lnTo>
                  <a:pt x="10050" y="8103"/>
                </a:lnTo>
                <a:lnTo>
                  <a:pt x="10002" y="8030"/>
                </a:lnTo>
                <a:lnTo>
                  <a:pt x="9904" y="7982"/>
                </a:lnTo>
                <a:lnTo>
                  <a:pt x="9564" y="7884"/>
                </a:lnTo>
                <a:lnTo>
                  <a:pt x="9223" y="7763"/>
                </a:lnTo>
                <a:lnTo>
                  <a:pt x="8882" y="7617"/>
                </a:lnTo>
                <a:lnTo>
                  <a:pt x="8566" y="7471"/>
                </a:lnTo>
                <a:lnTo>
                  <a:pt x="8250" y="7300"/>
                </a:lnTo>
                <a:lnTo>
                  <a:pt x="7933" y="7130"/>
                </a:lnTo>
                <a:lnTo>
                  <a:pt x="7349" y="6716"/>
                </a:lnTo>
                <a:lnTo>
                  <a:pt x="6765" y="6303"/>
                </a:lnTo>
                <a:lnTo>
                  <a:pt x="6206" y="5865"/>
                </a:lnTo>
                <a:lnTo>
                  <a:pt x="5086" y="4940"/>
                </a:lnTo>
                <a:lnTo>
                  <a:pt x="4527" y="4502"/>
                </a:lnTo>
                <a:lnTo>
                  <a:pt x="3943" y="4064"/>
                </a:lnTo>
                <a:lnTo>
                  <a:pt x="3359" y="3650"/>
                </a:lnTo>
                <a:lnTo>
                  <a:pt x="2751" y="3237"/>
                </a:lnTo>
                <a:lnTo>
                  <a:pt x="1510" y="2458"/>
                </a:lnTo>
                <a:lnTo>
                  <a:pt x="1072" y="2142"/>
                </a:lnTo>
                <a:lnTo>
                  <a:pt x="853" y="1996"/>
                </a:lnTo>
                <a:lnTo>
                  <a:pt x="609" y="1850"/>
                </a:lnTo>
                <a:lnTo>
                  <a:pt x="609" y="1412"/>
                </a:lnTo>
                <a:lnTo>
                  <a:pt x="585" y="998"/>
                </a:lnTo>
                <a:lnTo>
                  <a:pt x="561" y="779"/>
                </a:lnTo>
                <a:lnTo>
                  <a:pt x="585" y="585"/>
                </a:lnTo>
                <a:lnTo>
                  <a:pt x="780" y="560"/>
                </a:lnTo>
                <a:lnTo>
                  <a:pt x="974" y="536"/>
                </a:lnTo>
                <a:lnTo>
                  <a:pt x="1364" y="560"/>
                </a:lnTo>
                <a:lnTo>
                  <a:pt x="2580" y="560"/>
                </a:lnTo>
                <a:lnTo>
                  <a:pt x="3967" y="536"/>
                </a:lnTo>
                <a:close/>
                <a:moveTo>
                  <a:pt x="609" y="2312"/>
                </a:moveTo>
                <a:lnTo>
                  <a:pt x="804" y="2507"/>
                </a:lnTo>
                <a:lnTo>
                  <a:pt x="1023" y="2677"/>
                </a:lnTo>
                <a:lnTo>
                  <a:pt x="1461" y="2993"/>
                </a:lnTo>
                <a:lnTo>
                  <a:pt x="2361" y="3577"/>
                </a:lnTo>
                <a:lnTo>
                  <a:pt x="3042" y="4040"/>
                </a:lnTo>
                <a:lnTo>
                  <a:pt x="3699" y="4526"/>
                </a:lnTo>
                <a:lnTo>
                  <a:pt x="4332" y="5013"/>
                </a:lnTo>
                <a:lnTo>
                  <a:pt x="4965" y="5524"/>
                </a:lnTo>
                <a:lnTo>
                  <a:pt x="6011" y="6376"/>
                </a:lnTo>
                <a:lnTo>
                  <a:pt x="6546" y="6814"/>
                </a:lnTo>
                <a:lnTo>
                  <a:pt x="7106" y="7203"/>
                </a:lnTo>
                <a:lnTo>
                  <a:pt x="7690" y="7592"/>
                </a:lnTo>
                <a:lnTo>
                  <a:pt x="8274" y="7933"/>
                </a:lnTo>
                <a:lnTo>
                  <a:pt x="8590" y="8079"/>
                </a:lnTo>
                <a:lnTo>
                  <a:pt x="8907" y="8225"/>
                </a:lnTo>
                <a:lnTo>
                  <a:pt x="9223" y="8347"/>
                </a:lnTo>
                <a:lnTo>
                  <a:pt x="9539" y="8444"/>
                </a:lnTo>
                <a:lnTo>
                  <a:pt x="9515" y="8493"/>
                </a:lnTo>
                <a:lnTo>
                  <a:pt x="9491" y="8541"/>
                </a:lnTo>
                <a:lnTo>
                  <a:pt x="9515" y="8639"/>
                </a:lnTo>
                <a:lnTo>
                  <a:pt x="9539" y="8663"/>
                </a:lnTo>
                <a:lnTo>
                  <a:pt x="9564" y="8687"/>
                </a:lnTo>
                <a:lnTo>
                  <a:pt x="9612" y="8712"/>
                </a:lnTo>
                <a:lnTo>
                  <a:pt x="9661" y="8712"/>
                </a:lnTo>
                <a:lnTo>
                  <a:pt x="9880" y="8639"/>
                </a:lnTo>
                <a:lnTo>
                  <a:pt x="10099" y="8541"/>
                </a:lnTo>
                <a:lnTo>
                  <a:pt x="10537" y="8322"/>
                </a:lnTo>
                <a:lnTo>
                  <a:pt x="10950" y="8079"/>
                </a:lnTo>
                <a:lnTo>
                  <a:pt x="11340" y="7836"/>
                </a:lnTo>
                <a:lnTo>
                  <a:pt x="11656" y="7617"/>
                </a:lnTo>
                <a:lnTo>
                  <a:pt x="11972" y="7373"/>
                </a:lnTo>
                <a:lnTo>
                  <a:pt x="12605" y="6862"/>
                </a:lnTo>
                <a:lnTo>
                  <a:pt x="13213" y="6327"/>
                </a:lnTo>
                <a:lnTo>
                  <a:pt x="13846" y="5816"/>
                </a:lnTo>
                <a:lnTo>
                  <a:pt x="15257" y="4672"/>
                </a:lnTo>
                <a:lnTo>
                  <a:pt x="15987" y="4113"/>
                </a:lnTo>
                <a:lnTo>
                  <a:pt x="16352" y="3845"/>
                </a:lnTo>
                <a:lnTo>
                  <a:pt x="16742" y="3602"/>
                </a:lnTo>
                <a:lnTo>
                  <a:pt x="17180" y="3358"/>
                </a:lnTo>
                <a:lnTo>
                  <a:pt x="17666" y="3115"/>
                </a:lnTo>
                <a:lnTo>
                  <a:pt x="18153" y="2847"/>
                </a:lnTo>
                <a:lnTo>
                  <a:pt x="18372" y="2701"/>
                </a:lnTo>
                <a:lnTo>
                  <a:pt x="18591" y="2556"/>
                </a:lnTo>
                <a:lnTo>
                  <a:pt x="18591" y="3018"/>
                </a:lnTo>
                <a:lnTo>
                  <a:pt x="18664" y="4721"/>
                </a:lnTo>
                <a:lnTo>
                  <a:pt x="18688" y="5573"/>
                </a:lnTo>
                <a:lnTo>
                  <a:pt x="18713" y="6424"/>
                </a:lnTo>
                <a:lnTo>
                  <a:pt x="18688" y="8347"/>
                </a:lnTo>
                <a:lnTo>
                  <a:pt x="18640" y="10269"/>
                </a:lnTo>
                <a:lnTo>
                  <a:pt x="18591" y="12191"/>
                </a:lnTo>
                <a:lnTo>
                  <a:pt x="18567" y="12532"/>
                </a:lnTo>
                <a:lnTo>
                  <a:pt x="18469" y="12386"/>
                </a:lnTo>
                <a:lnTo>
                  <a:pt x="18348" y="12240"/>
                </a:lnTo>
                <a:lnTo>
                  <a:pt x="18104" y="11996"/>
                </a:lnTo>
                <a:lnTo>
                  <a:pt x="17812" y="11704"/>
                </a:lnTo>
                <a:lnTo>
                  <a:pt x="17496" y="11412"/>
                </a:lnTo>
                <a:lnTo>
                  <a:pt x="16863" y="10853"/>
                </a:lnTo>
                <a:lnTo>
                  <a:pt x="16206" y="10366"/>
                </a:lnTo>
                <a:lnTo>
                  <a:pt x="15549" y="9904"/>
                </a:lnTo>
                <a:lnTo>
                  <a:pt x="15136" y="9612"/>
                </a:lnTo>
                <a:lnTo>
                  <a:pt x="14722" y="9320"/>
                </a:lnTo>
                <a:lnTo>
                  <a:pt x="14503" y="9198"/>
                </a:lnTo>
                <a:lnTo>
                  <a:pt x="14260" y="9077"/>
                </a:lnTo>
                <a:lnTo>
                  <a:pt x="14041" y="8955"/>
                </a:lnTo>
                <a:lnTo>
                  <a:pt x="13797" y="8882"/>
                </a:lnTo>
                <a:lnTo>
                  <a:pt x="13724" y="8882"/>
                </a:lnTo>
                <a:lnTo>
                  <a:pt x="13676" y="8931"/>
                </a:lnTo>
                <a:lnTo>
                  <a:pt x="13676" y="8979"/>
                </a:lnTo>
                <a:lnTo>
                  <a:pt x="13700" y="9052"/>
                </a:lnTo>
                <a:lnTo>
                  <a:pt x="13846" y="9223"/>
                </a:lnTo>
                <a:lnTo>
                  <a:pt x="13992" y="9369"/>
                </a:lnTo>
                <a:lnTo>
                  <a:pt x="14333" y="9612"/>
                </a:lnTo>
                <a:lnTo>
                  <a:pt x="15038" y="10099"/>
                </a:lnTo>
                <a:lnTo>
                  <a:pt x="15720" y="10610"/>
                </a:lnTo>
                <a:lnTo>
                  <a:pt x="16401" y="11120"/>
                </a:lnTo>
                <a:lnTo>
                  <a:pt x="16985" y="11631"/>
                </a:lnTo>
                <a:lnTo>
                  <a:pt x="17545" y="12167"/>
                </a:lnTo>
                <a:lnTo>
                  <a:pt x="17837" y="12459"/>
                </a:lnTo>
                <a:lnTo>
                  <a:pt x="18104" y="12775"/>
                </a:lnTo>
                <a:lnTo>
                  <a:pt x="18202" y="12945"/>
                </a:lnTo>
                <a:lnTo>
                  <a:pt x="17934" y="12970"/>
                </a:lnTo>
                <a:lnTo>
                  <a:pt x="17642" y="12994"/>
                </a:lnTo>
                <a:lnTo>
                  <a:pt x="17082" y="12970"/>
                </a:lnTo>
                <a:lnTo>
                  <a:pt x="16182" y="12945"/>
                </a:lnTo>
                <a:lnTo>
                  <a:pt x="15282" y="12945"/>
                </a:lnTo>
                <a:lnTo>
                  <a:pt x="13968" y="12970"/>
                </a:lnTo>
                <a:lnTo>
                  <a:pt x="12654" y="13018"/>
                </a:lnTo>
                <a:lnTo>
                  <a:pt x="10026" y="13116"/>
                </a:lnTo>
                <a:lnTo>
                  <a:pt x="8761" y="13140"/>
                </a:lnTo>
                <a:lnTo>
                  <a:pt x="7520" y="13116"/>
                </a:lnTo>
                <a:lnTo>
                  <a:pt x="6254" y="13091"/>
                </a:lnTo>
                <a:lnTo>
                  <a:pt x="5013" y="13018"/>
                </a:lnTo>
                <a:lnTo>
                  <a:pt x="3772" y="12970"/>
                </a:lnTo>
                <a:lnTo>
                  <a:pt x="2556" y="12945"/>
                </a:lnTo>
                <a:lnTo>
                  <a:pt x="2118" y="12945"/>
                </a:lnTo>
                <a:lnTo>
                  <a:pt x="1680" y="12970"/>
                </a:lnTo>
                <a:lnTo>
                  <a:pt x="1242" y="13018"/>
                </a:lnTo>
                <a:lnTo>
                  <a:pt x="1023" y="13043"/>
                </a:lnTo>
                <a:lnTo>
                  <a:pt x="804" y="13091"/>
                </a:lnTo>
                <a:lnTo>
                  <a:pt x="804" y="13067"/>
                </a:lnTo>
                <a:lnTo>
                  <a:pt x="999" y="12921"/>
                </a:lnTo>
                <a:lnTo>
                  <a:pt x="1193" y="12775"/>
                </a:lnTo>
                <a:lnTo>
                  <a:pt x="1558" y="12410"/>
                </a:lnTo>
                <a:lnTo>
                  <a:pt x="2167" y="11826"/>
                </a:lnTo>
                <a:lnTo>
                  <a:pt x="2799" y="11291"/>
                </a:lnTo>
                <a:lnTo>
                  <a:pt x="3432" y="10755"/>
                </a:lnTo>
                <a:lnTo>
                  <a:pt x="4064" y="10245"/>
                </a:lnTo>
                <a:lnTo>
                  <a:pt x="4721" y="9734"/>
                </a:lnTo>
                <a:lnTo>
                  <a:pt x="5354" y="9223"/>
                </a:lnTo>
                <a:lnTo>
                  <a:pt x="5403" y="9125"/>
                </a:lnTo>
                <a:lnTo>
                  <a:pt x="5427" y="9028"/>
                </a:lnTo>
                <a:lnTo>
                  <a:pt x="5403" y="8955"/>
                </a:lnTo>
                <a:lnTo>
                  <a:pt x="5354" y="8858"/>
                </a:lnTo>
                <a:lnTo>
                  <a:pt x="5281" y="8809"/>
                </a:lnTo>
                <a:lnTo>
                  <a:pt x="5184" y="8785"/>
                </a:lnTo>
                <a:lnTo>
                  <a:pt x="5086" y="8785"/>
                </a:lnTo>
                <a:lnTo>
                  <a:pt x="4965" y="8833"/>
                </a:lnTo>
                <a:lnTo>
                  <a:pt x="3772" y="9807"/>
                </a:lnTo>
                <a:lnTo>
                  <a:pt x="2580" y="10804"/>
                </a:lnTo>
                <a:lnTo>
                  <a:pt x="1948" y="11388"/>
                </a:lnTo>
                <a:lnTo>
                  <a:pt x="1339" y="11972"/>
                </a:lnTo>
                <a:lnTo>
                  <a:pt x="1047" y="12264"/>
                </a:lnTo>
                <a:lnTo>
                  <a:pt x="901" y="12434"/>
                </a:lnTo>
                <a:lnTo>
                  <a:pt x="780" y="12580"/>
                </a:lnTo>
                <a:lnTo>
                  <a:pt x="780" y="12045"/>
                </a:lnTo>
                <a:lnTo>
                  <a:pt x="804" y="11510"/>
                </a:lnTo>
                <a:lnTo>
                  <a:pt x="804" y="11072"/>
                </a:lnTo>
                <a:lnTo>
                  <a:pt x="780" y="10634"/>
                </a:lnTo>
                <a:lnTo>
                  <a:pt x="731" y="9782"/>
                </a:lnTo>
                <a:lnTo>
                  <a:pt x="634" y="7933"/>
                </a:lnTo>
                <a:lnTo>
                  <a:pt x="536" y="6108"/>
                </a:lnTo>
                <a:lnTo>
                  <a:pt x="512" y="5232"/>
                </a:lnTo>
                <a:lnTo>
                  <a:pt x="512" y="4332"/>
                </a:lnTo>
                <a:lnTo>
                  <a:pt x="561" y="3456"/>
                </a:lnTo>
                <a:lnTo>
                  <a:pt x="585" y="2580"/>
                </a:lnTo>
                <a:lnTo>
                  <a:pt x="609" y="2312"/>
                </a:lnTo>
                <a:close/>
                <a:moveTo>
                  <a:pt x="3042" y="1"/>
                </a:moveTo>
                <a:lnTo>
                  <a:pt x="1656" y="49"/>
                </a:lnTo>
                <a:lnTo>
                  <a:pt x="1364" y="49"/>
                </a:lnTo>
                <a:lnTo>
                  <a:pt x="1047" y="74"/>
                </a:lnTo>
                <a:lnTo>
                  <a:pt x="877" y="74"/>
                </a:lnTo>
                <a:lnTo>
                  <a:pt x="731" y="122"/>
                </a:lnTo>
                <a:lnTo>
                  <a:pt x="585" y="171"/>
                </a:lnTo>
                <a:lnTo>
                  <a:pt x="463" y="220"/>
                </a:lnTo>
                <a:lnTo>
                  <a:pt x="390" y="244"/>
                </a:lnTo>
                <a:lnTo>
                  <a:pt x="317" y="293"/>
                </a:lnTo>
                <a:lnTo>
                  <a:pt x="244" y="366"/>
                </a:lnTo>
                <a:lnTo>
                  <a:pt x="196" y="463"/>
                </a:lnTo>
                <a:lnTo>
                  <a:pt x="147" y="658"/>
                </a:lnTo>
                <a:lnTo>
                  <a:pt x="123" y="901"/>
                </a:lnTo>
                <a:lnTo>
                  <a:pt x="123" y="1144"/>
                </a:lnTo>
                <a:lnTo>
                  <a:pt x="147" y="1631"/>
                </a:lnTo>
                <a:lnTo>
                  <a:pt x="147" y="1850"/>
                </a:lnTo>
                <a:lnTo>
                  <a:pt x="147" y="2045"/>
                </a:lnTo>
                <a:lnTo>
                  <a:pt x="25" y="3894"/>
                </a:lnTo>
                <a:lnTo>
                  <a:pt x="1" y="4794"/>
                </a:lnTo>
                <a:lnTo>
                  <a:pt x="1" y="5719"/>
                </a:lnTo>
                <a:lnTo>
                  <a:pt x="25" y="6668"/>
                </a:lnTo>
                <a:lnTo>
                  <a:pt x="74" y="7641"/>
                </a:lnTo>
                <a:lnTo>
                  <a:pt x="171" y="9588"/>
                </a:lnTo>
                <a:lnTo>
                  <a:pt x="220" y="10537"/>
                </a:lnTo>
                <a:lnTo>
                  <a:pt x="269" y="11510"/>
                </a:lnTo>
                <a:lnTo>
                  <a:pt x="244" y="11948"/>
                </a:lnTo>
                <a:lnTo>
                  <a:pt x="244" y="12361"/>
                </a:lnTo>
                <a:lnTo>
                  <a:pt x="220" y="12775"/>
                </a:lnTo>
                <a:lnTo>
                  <a:pt x="269" y="13213"/>
                </a:lnTo>
                <a:lnTo>
                  <a:pt x="269" y="13310"/>
                </a:lnTo>
                <a:lnTo>
                  <a:pt x="317" y="13359"/>
                </a:lnTo>
                <a:lnTo>
                  <a:pt x="366" y="13432"/>
                </a:lnTo>
                <a:lnTo>
                  <a:pt x="415" y="13456"/>
                </a:lnTo>
                <a:lnTo>
                  <a:pt x="463" y="13505"/>
                </a:lnTo>
                <a:lnTo>
                  <a:pt x="536" y="13529"/>
                </a:lnTo>
                <a:lnTo>
                  <a:pt x="828" y="13554"/>
                </a:lnTo>
                <a:lnTo>
                  <a:pt x="1120" y="13554"/>
                </a:lnTo>
                <a:lnTo>
                  <a:pt x="1704" y="13529"/>
                </a:lnTo>
                <a:lnTo>
                  <a:pt x="2313" y="13481"/>
                </a:lnTo>
                <a:lnTo>
                  <a:pt x="2897" y="13481"/>
                </a:lnTo>
                <a:lnTo>
                  <a:pt x="4137" y="13505"/>
                </a:lnTo>
                <a:lnTo>
                  <a:pt x="5354" y="13578"/>
                </a:lnTo>
                <a:lnTo>
                  <a:pt x="6619" y="13651"/>
                </a:lnTo>
                <a:lnTo>
                  <a:pt x="7885" y="13675"/>
                </a:lnTo>
                <a:lnTo>
                  <a:pt x="9150" y="13675"/>
                </a:lnTo>
                <a:lnTo>
                  <a:pt x="10391" y="13651"/>
                </a:lnTo>
                <a:lnTo>
                  <a:pt x="15574" y="13481"/>
                </a:lnTo>
                <a:lnTo>
                  <a:pt x="15963" y="13481"/>
                </a:lnTo>
                <a:lnTo>
                  <a:pt x="16352" y="13505"/>
                </a:lnTo>
                <a:lnTo>
                  <a:pt x="17155" y="13578"/>
                </a:lnTo>
                <a:lnTo>
                  <a:pt x="17569" y="13578"/>
                </a:lnTo>
                <a:lnTo>
                  <a:pt x="17958" y="13554"/>
                </a:lnTo>
                <a:lnTo>
                  <a:pt x="18348" y="13505"/>
                </a:lnTo>
                <a:lnTo>
                  <a:pt x="18542" y="13456"/>
                </a:lnTo>
                <a:lnTo>
                  <a:pt x="18713" y="13383"/>
                </a:lnTo>
                <a:lnTo>
                  <a:pt x="18786" y="13408"/>
                </a:lnTo>
                <a:lnTo>
                  <a:pt x="18883" y="13408"/>
                </a:lnTo>
                <a:lnTo>
                  <a:pt x="18956" y="13359"/>
                </a:lnTo>
                <a:lnTo>
                  <a:pt x="19029" y="13262"/>
                </a:lnTo>
                <a:lnTo>
                  <a:pt x="19102" y="13164"/>
                </a:lnTo>
                <a:lnTo>
                  <a:pt x="19126" y="13043"/>
                </a:lnTo>
                <a:lnTo>
                  <a:pt x="19175" y="12872"/>
                </a:lnTo>
                <a:lnTo>
                  <a:pt x="19199" y="12532"/>
                </a:lnTo>
                <a:lnTo>
                  <a:pt x="19223" y="12191"/>
                </a:lnTo>
                <a:lnTo>
                  <a:pt x="19199" y="11850"/>
                </a:lnTo>
                <a:lnTo>
                  <a:pt x="19199" y="11412"/>
                </a:lnTo>
                <a:lnTo>
                  <a:pt x="19248" y="9417"/>
                </a:lnTo>
                <a:lnTo>
                  <a:pt x="19272" y="7398"/>
                </a:lnTo>
                <a:lnTo>
                  <a:pt x="19272" y="5548"/>
                </a:lnTo>
                <a:lnTo>
                  <a:pt x="19199" y="3699"/>
                </a:lnTo>
                <a:lnTo>
                  <a:pt x="19150" y="2872"/>
                </a:lnTo>
                <a:lnTo>
                  <a:pt x="19150" y="2020"/>
                </a:lnTo>
                <a:lnTo>
                  <a:pt x="19199" y="1972"/>
                </a:lnTo>
                <a:lnTo>
                  <a:pt x="19223" y="1874"/>
                </a:lnTo>
                <a:lnTo>
                  <a:pt x="19223" y="1777"/>
                </a:lnTo>
                <a:lnTo>
                  <a:pt x="19199" y="1753"/>
                </a:lnTo>
                <a:lnTo>
                  <a:pt x="19150" y="1728"/>
                </a:lnTo>
                <a:lnTo>
                  <a:pt x="19199" y="1193"/>
                </a:lnTo>
                <a:lnTo>
                  <a:pt x="19199" y="925"/>
                </a:lnTo>
                <a:lnTo>
                  <a:pt x="19199" y="658"/>
                </a:lnTo>
                <a:lnTo>
                  <a:pt x="19248" y="560"/>
                </a:lnTo>
                <a:lnTo>
                  <a:pt x="19272" y="487"/>
                </a:lnTo>
                <a:lnTo>
                  <a:pt x="19248" y="390"/>
                </a:lnTo>
                <a:lnTo>
                  <a:pt x="19199" y="317"/>
                </a:lnTo>
                <a:lnTo>
                  <a:pt x="19126" y="244"/>
                </a:lnTo>
                <a:lnTo>
                  <a:pt x="19053" y="195"/>
                </a:lnTo>
                <a:lnTo>
                  <a:pt x="18956" y="195"/>
                </a:lnTo>
                <a:lnTo>
                  <a:pt x="18834" y="220"/>
                </a:lnTo>
                <a:lnTo>
                  <a:pt x="18688" y="268"/>
                </a:lnTo>
                <a:lnTo>
                  <a:pt x="18542" y="293"/>
                </a:lnTo>
                <a:lnTo>
                  <a:pt x="18348" y="293"/>
                </a:lnTo>
                <a:lnTo>
                  <a:pt x="18177" y="268"/>
                </a:lnTo>
                <a:lnTo>
                  <a:pt x="17496" y="195"/>
                </a:lnTo>
                <a:lnTo>
                  <a:pt x="17009" y="171"/>
                </a:lnTo>
                <a:lnTo>
                  <a:pt x="16547" y="147"/>
                </a:lnTo>
                <a:lnTo>
                  <a:pt x="16085" y="171"/>
                </a:lnTo>
                <a:lnTo>
                  <a:pt x="15598" y="171"/>
                </a:lnTo>
                <a:lnTo>
                  <a:pt x="14211" y="244"/>
                </a:lnTo>
                <a:lnTo>
                  <a:pt x="12824" y="268"/>
                </a:lnTo>
                <a:lnTo>
                  <a:pt x="11437" y="244"/>
                </a:lnTo>
                <a:lnTo>
                  <a:pt x="10050" y="171"/>
                </a:lnTo>
                <a:lnTo>
                  <a:pt x="7252" y="49"/>
                </a:lnTo>
                <a:lnTo>
                  <a:pt x="5841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4" name="Google Shape;954;p38"/>
          <p:cNvSpPr/>
          <p:nvPr/>
        </p:nvSpPr>
        <p:spPr>
          <a:xfrm>
            <a:off x="842704" y="1481734"/>
            <a:ext cx="417999" cy="404711"/>
          </a:xfrm>
          <a:custGeom>
            <a:avLst/>
            <a:gdLst/>
            <a:ahLst/>
            <a:cxnLst/>
            <a:rect l="l" t="t" r="r" b="b"/>
            <a:pathLst>
              <a:path w="19126" h="18518" extrusionOk="0">
                <a:moveTo>
                  <a:pt x="10098" y="2409"/>
                </a:moveTo>
                <a:lnTo>
                  <a:pt x="10512" y="2701"/>
                </a:lnTo>
                <a:lnTo>
                  <a:pt x="10074" y="2969"/>
                </a:lnTo>
                <a:lnTo>
                  <a:pt x="9636" y="3285"/>
                </a:lnTo>
                <a:lnTo>
                  <a:pt x="9198" y="3602"/>
                </a:lnTo>
                <a:lnTo>
                  <a:pt x="8760" y="3918"/>
                </a:lnTo>
                <a:lnTo>
                  <a:pt x="8517" y="4040"/>
                </a:lnTo>
                <a:lnTo>
                  <a:pt x="8249" y="4234"/>
                </a:lnTo>
                <a:lnTo>
                  <a:pt x="7981" y="4429"/>
                </a:lnTo>
                <a:lnTo>
                  <a:pt x="7884" y="4551"/>
                </a:lnTo>
                <a:lnTo>
                  <a:pt x="7811" y="4672"/>
                </a:lnTo>
                <a:lnTo>
                  <a:pt x="7349" y="4672"/>
                </a:lnTo>
                <a:lnTo>
                  <a:pt x="6814" y="4697"/>
                </a:lnTo>
                <a:lnTo>
                  <a:pt x="7081" y="4526"/>
                </a:lnTo>
                <a:lnTo>
                  <a:pt x="7641" y="4161"/>
                </a:lnTo>
                <a:lnTo>
                  <a:pt x="8200" y="3796"/>
                </a:lnTo>
                <a:lnTo>
                  <a:pt x="8784" y="3480"/>
                </a:lnTo>
                <a:lnTo>
                  <a:pt x="9320" y="3115"/>
                </a:lnTo>
                <a:lnTo>
                  <a:pt x="9539" y="2969"/>
                </a:lnTo>
                <a:lnTo>
                  <a:pt x="9758" y="2823"/>
                </a:lnTo>
                <a:lnTo>
                  <a:pt x="9952" y="2628"/>
                </a:lnTo>
                <a:lnTo>
                  <a:pt x="10025" y="2531"/>
                </a:lnTo>
                <a:lnTo>
                  <a:pt x="10074" y="2409"/>
                </a:lnTo>
                <a:close/>
                <a:moveTo>
                  <a:pt x="10804" y="2847"/>
                </a:moveTo>
                <a:lnTo>
                  <a:pt x="11193" y="3115"/>
                </a:lnTo>
                <a:lnTo>
                  <a:pt x="10974" y="3237"/>
                </a:lnTo>
                <a:lnTo>
                  <a:pt x="10755" y="3407"/>
                </a:lnTo>
                <a:lnTo>
                  <a:pt x="10561" y="3577"/>
                </a:lnTo>
                <a:lnTo>
                  <a:pt x="10366" y="3723"/>
                </a:lnTo>
                <a:lnTo>
                  <a:pt x="9709" y="4161"/>
                </a:lnTo>
                <a:lnTo>
                  <a:pt x="9368" y="4429"/>
                </a:lnTo>
                <a:lnTo>
                  <a:pt x="9222" y="4551"/>
                </a:lnTo>
                <a:lnTo>
                  <a:pt x="9101" y="4721"/>
                </a:lnTo>
                <a:lnTo>
                  <a:pt x="8176" y="4672"/>
                </a:lnTo>
                <a:lnTo>
                  <a:pt x="8322" y="4551"/>
                </a:lnTo>
                <a:lnTo>
                  <a:pt x="8663" y="4332"/>
                </a:lnTo>
                <a:lnTo>
                  <a:pt x="9028" y="4113"/>
                </a:lnTo>
                <a:lnTo>
                  <a:pt x="9466" y="3821"/>
                </a:lnTo>
                <a:lnTo>
                  <a:pt x="9879" y="3529"/>
                </a:lnTo>
                <a:lnTo>
                  <a:pt x="10317" y="3212"/>
                </a:lnTo>
                <a:lnTo>
                  <a:pt x="10731" y="2920"/>
                </a:lnTo>
                <a:lnTo>
                  <a:pt x="10804" y="2847"/>
                </a:lnTo>
                <a:close/>
                <a:moveTo>
                  <a:pt x="9490" y="1850"/>
                </a:moveTo>
                <a:lnTo>
                  <a:pt x="9685" y="2069"/>
                </a:lnTo>
                <a:lnTo>
                  <a:pt x="9904" y="2263"/>
                </a:lnTo>
                <a:lnTo>
                  <a:pt x="9709" y="2385"/>
                </a:lnTo>
                <a:lnTo>
                  <a:pt x="9514" y="2507"/>
                </a:lnTo>
                <a:lnTo>
                  <a:pt x="9149" y="2799"/>
                </a:lnTo>
                <a:lnTo>
                  <a:pt x="8590" y="3164"/>
                </a:lnTo>
                <a:lnTo>
                  <a:pt x="8006" y="3480"/>
                </a:lnTo>
                <a:lnTo>
                  <a:pt x="7519" y="3796"/>
                </a:lnTo>
                <a:lnTo>
                  <a:pt x="7033" y="4113"/>
                </a:lnTo>
                <a:lnTo>
                  <a:pt x="6595" y="4405"/>
                </a:lnTo>
                <a:lnTo>
                  <a:pt x="6400" y="4551"/>
                </a:lnTo>
                <a:lnTo>
                  <a:pt x="6205" y="4745"/>
                </a:lnTo>
                <a:lnTo>
                  <a:pt x="5792" y="4770"/>
                </a:lnTo>
                <a:lnTo>
                  <a:pt x="6059" y="4551"/>
                </a:lnTo>
                <a:lnTo>
                  <a:pt x="6327" y="4307"/>
                </a:lnTo>
                <a:lnTo>
                  <a:pt x="6838" y="3845"/>
                </a:lnTo>
                <a:lnTo>
                  <a:pt x="7495" y="3334"/>
                </a:lnTo>
                <a:lnTo>
                  <a:pt x="7811" y="3091"/>
                </a:lnTo>
                <a:lnTo>
                  <a:pt x="8152" y="2847"/>
                </a:lnTo>
                <a:lnTo>
                  <a:pt x="8492" y="2604"/>
                </a:lnTo>
                <a:lnTo>
                  <a:pt x="8809" y="2336"/>
                </a:lnTo>
                <a:lnTo>
                  <a:pt x="9149" y="2069"/>
                </a:lnTo>
                <a:lnTo>
                  <a:pt x="9490" y="1850"/>
                </a:lnTo>
                <a:close/>
                <a:moveTo>
                  <a:pt x="12775" y="4307"/>
                </a:moveTo>
                <a:lnTo>
                  <a:pt x="13359" y="4697"/>
                </a:lnTo>
                <a:lnTo>
                  <a:pt x="13116" y="4697"/>
                </a:lnTo>
                <a:lnTo>
                  <a:pt x="12045" y="4794"/>
                </a:lnTo>
                <a:lnTo>
                  <a:pt x="12410" y="4551"/>
                </a:lnTo>
                <a:lnTo>
                  <a:pt x="12580" y="4429"/>
                </a:lnTo>
                <a:lnTo>
                  <a:pt x="12775" y="4307"/>
                </a:lnTo>
                <a:close/>
                <a:moveTo>
                  <a:pt x="11510" y="3358"/>
                </a:moveTo>
                <a:lnTo>
                  <a:pt x="11923" y="3699"/>
                </a:lnTo>
                <a:lnTo>
                  <a:pt x="11826" y="3699"/>
                </a:lnTo>
                <a:lnTo>
                  <a:pt x="11729" y="3723"/>
                </a:lnTo>
                <a:lnTo>
                  <a:pt x="11558" y="3845"/>
                </a:lnTo>
                <a:lnTo>
                  <a:pt x="11388" y="3967"/>
                </a:lnTo>
                <a:lnTo>
                  <a:pt x="11242" y="4113"/>
                </a:lnTo>
                <a:lnTo>
                  <a:pt x="10877" y="4453"/>
                </a:lnTo>
                <a:lnTo>
                  <a:pt x="10682" y="4624"/>
                </a:lnTo>
                <a:lnTo>
                  <a:pt x="10536" y="4818"/>
                </a:lnTo>
                <a:lnTo>
                  <a:pt x="9587" y="4745"/>
                </a:lnTo>
                <a:lnTo>
                  <a:pt x="9831" y="4575"/>
                </a:lnTo>
                <a:lnTo>
                  <a:pt x="10074" y="4380"/>
                </a:lnTo>
                <a:lnTo>
                  <a:pt x="10317" y="4210"/>
                </a:lnTo>
                <a:lnTo>
                  <a:pt x="10561" y="4040"/>
                </a:lnTo>
                <a:lnTo>
                  <a:pt x="11047" y="3723"/>
                </a:lnTo>
                <a:lnTo>
                  <a:pt x="11510" y="3358"/>
                </a:lnTo>
                <a:close/>
                <a:moveTo>
                  <a:pt x="12021" y="3772"/>
                </a:moveTo>
                <a:lnTo>
                  <a:pt x="12532" y="4137"/>
                </a:lnTo>
                <a:lnTo>
                  <a:pt x="12313" y="4307"/>
                </a:lnTo>
                <a:lnTo>
                  <a:pt x="12021" y="4551"/>
                </a:lnTo>
                <a:lnTo>
                  <a:pt x="11899" y="4672"/>
                </a:lnTo>
                <a:lnTo>
                  <a:pt x="11777" y="4818"/>
                </a:lnTo>
                <a:lnTo>
                  <a:pt x="11412" y="4843"/>
                </a:lnTo>
                <a:lnTo>
                  <a:pt x="11072" y="4843"/>
                </a:lnTo>
                <a:lnTo>
                  <a:pt x="10828" y="4818"/>
                </a:lnTo>
                <a:lnTo>
                  <a:pt x="11072" y="4648"/>
                </a:lnTo>
                <a:lnTo>
                  <a:pt x="11315" y="4453"/>
                </a:lnTo>
                <a:lnTo>
                  <a:pt x="11534" y="4259"/>
                </a:lnTo>
                <a:lnTo>
                  <a:pt x="11777" y="4064"/>
                </a:lnTo>
                <a:lnTo>
                  <a:pt x="11923" y="3967"/>
                </a:lnTo>
                <a:lnTo>
                  <a:pt x="11996" y="3894"/>
                </a:lnTo>
                <a:lnTo>
                  <a:pt x="12021" y="3821"/>
                </a:lnTo>
                <a:lnTo>
                  <a:pt x="12021" y="3772"/>
                </a:lnTo>
                <a:close/>
                <a:moveTo>
                  <a:pt x="15038" y="6156"/>
                </a:moveTo>
                <a:lnTo>
                  <a:pt x="15281" y="6327"/>
                </a:lnTo>
                <a:lnTo>
                  <a:pt x="15525" y="6473"/>
                </a:lnTo>
                <a:lnTo>
                  <a:pt x="15354" y="6594"/>
                </a:lnTo>
                <a:lnTo>
                  <a:pt x="15184" y="6740"/>
                </a:lnTo>
                <a:lnTo>
                  <a:pt x="15062" y="6862"/>
                </a:lnTo>
                <a:lnTo>
                  <a:pt x="15038" y="6156"/>
                </a:lnTo>
                <a:close/>
                <a:moveTo>
                  <a:pt x="9782" y="511"/>
                </a:moveTo>
                <a:lnTo>
                  <a:pt x="10244" y="925"/>
                </a:lnTo>
                <a:lnTo>
                  <a:pt x="10512" y="1144"/>
                </a:lnTo>
                <a:lnTo>
                  <a:pt x="10804" y="1363"/>
                </a:lnTo>
                <a:lnTo>
                  <a:pt x="11364" y="1777"/>
                </a:lnTo>
                <a:lnTo>
                  <a:pt x="12021" y="2239"/>
                </a:lnTo>
                <a:lnTo>
                  <a:pt x="12629" y="2726"/>
                </a:lnTo>
                <a:lnTo>
                  <a:pt x="13237" y="3237"/>
                </a:lnTo>
                <a:lnTo>
                  <a:pt x="13846" y="3723"/>
                </a:lnTo>
                <a:lnTo>
                  <a:pt x="15111" y="4672"/>
                </a:lnTo>
                <a:lnTo>
                  <a:pt x="15744" y="5135"/>
                </a:lnTo>
                <a:lnTo>
                  <a:pt x="16352" y="5621"/>
                </a:lnTo>
                <a:lnTo>
                  <a:pt x="16838" y="5986"/>
                </a:lnTo>
                <a:lnTo>
                  <a:pt x="17325" y="6302"/>
                </a:lnTo>
                <a:lnTo>
                  <a:pt x="17836" y="6619"/>
                </a:lnTo>
                <a:lnTo>
                  <a:pt x="18347" y="6886"/>
                </a:lnTo>
                <a:lnTo>
                  <a:pt x="18274" y="6959"/>
                </a:lnTo>
                <a:lnTo>
                  <a:pt x="18104" y="7105"/>
                </a:lnTo>
                <a:lnTo>
                  <a:pt x="17909" y="7203"/>
                </a:lnTo>
                <a:lnTo>
                  <a:pt x="17617" y="7373"/>
                </a:lnTo>
                <a:lnTo>
                  <a:pt x="17568" y="7300"/>
                </a:lnTo>
                <a:lnTo>
                  <a:pt x="17520" y="7276"/>
                </a:lnTo>
                <a:lnTo>
                  <a:pt x="17471" y="7251"/>
                </a:lnTo>
                <a:lnTo>
                  <a:pt x="17276" y="7178"/>
                </a:lnTo>
                <a:lnTo>
                  <a:pt x="17106" y="7081"/>
                </a:lnTo>
                <a:lnTo>
                  <a:pt x="16936" y="6959"/>
                </a:lnTo>
                <a:lnTo>
                  <a:pt x="16790" y="6838"/>
                </a:lnTo>
                <a:lnTo>
                  <a:pt x="16473" y="6570"/>
                </a:lnTo>
                <a:lnTo>
                  <a:pt x="16303" y="6473"/>
                </a:lnTo>
                <a:lnTo>
                  <a:pt x="16133" y="6375"/>
                </a:lnTo>
                <a:lnTo>
                  <a:pt x="15865" y="6229"/>
                </a:lnTo>
                <a:lnTo>
                  <a:pt x="15598" y="6059"/>
                </a:lnTo>
                <a:lnTo>
                  <a:pt x="15306" y="5889"/>
                </a:lnTo>
                <a:lnTo>
                  <a:pt x="15160" y="5816"/>
                </a:lnTo>
                <a:lnTo>
                  <a:pt x="15038" y="5767"/>
                </a:lnTo>
                <a:lnTo>
                  <a:pt x="15014" y="5426"/>
                </a:lnTo>
                <a:lnTo>
                  <a:pt x="14989" y="5256"/>
                </a:lnTo>
                <a:lnTo>
                  <a:pt x="14916" y="5110"/>
                </a:lnTo>
                <a:lnTo>
                  <a:pt x="14916" y="5037"/>
                </a:lnTo>
                <a:lnTo>
                  <a:pt x="14892" y="4964"/>
                </a:lnTo>
                <a:lnTo>
                  <a:pt x="14868" y="4916"/>
                </a:lnTo>
                <a:lnTo>
                  <a:pt x="14795" y="4867"/>
                </a:lnTo>
                <a:lnTo>
                  <a:pt x="14624" y="4770"/>
                </a:lnTo>
                <a:lnTo>
                  <a:pt x="14430" y="4721"/>
                </a:lnTo>
                <a:lnTo>
                  <a:pt x="14235" y="4697"/>
                </a:lnTo>
                <a:lnTo>
                  <a:pt x="14040" y="4672"/>
                </a:lnTo>
                <a:lnTo>
                  <a:pt x="12751" y="3796"/>
                </a:lnTo>
                <a:lnTo>
                  <a:pt x="12118" y="3334"/>
                </a:lnTo>
                <a:lnTo>
                  <a:pt x="11485" y="2872"/>
                </a:lnTo>
                <a:lnTo>
                  <a:pt x="11242" y="2701"/>
                </a:lnTo>
                <a:lnTo>
                  <a:pt x="10974" y="2531"/>
                </a:lnTo>
                <a:lnTo>
                  <a:pt x="10463" y="2239"/>
                </a:lnTo>
                <a:lnTo>
                  <a:pt x="10269" y="2093"/>
                </a:lnTo>
                <a:lnTo>
                  <a:pt x="10098" y="1947"/>
                </a:lnTo>
                <a:lnTo>
                  <a:pt x="9928" y="1801"/>
                </a:lnTo>
                <a:lnTo>
                  <a:pt x="9758" y="1655"/>
                </a:lnTo>
                <a:lnTo>
                  <a:pt x="9733" y="1558"/>
                </a:lnTo>
                <a:lnTo>
                  <a:pt x="9685" y="1485"/>
                </a:lnTo>
                <a:lnTo>
                  <a:pt x="9587" y="1436"/>
                </a:lnTo>
                <a:lnTo>
                  <a:pt x="9539" y="1436"/>
                </a:lnTo>
                <a:lnTo>
                  <a:pt x="9466" y="1460"/>
                </a:lnTo>
                <a:lnTo>
                  <a:pt x="9271" y="1558"/>
                </a:lnTo>
                <a:lnTo>
                  <a:pt x="9101" y="1655"/>
                </a:lnTo>
                <a:lnTo>
                  <a:pt x="8784" y="1923"/>
                </a:lnTo>
                <a:lnTo>
                  <a:pt x="8444" y="2190"/>
                </a:lnTo>
                <a:lnTo>
                  <a:pt x="8127" y="2434"/>
                </a:lnTo>
                <a:lnTo>
                  <a:pt x="7738" y="2677"/>
                </a:lnTo>
                <a:lnTo>
                  <a:pt x="7373" y="2969"/>
                </a:lnTo>
                <a:lnTo>
                  <a:pt x="6668" y="3529"/>
                </a:lnTo>
                <a:lnTo>
                  <a:pt x="5913" y="4137"/>
                </a:lnTo>
                <a:lnTo>
                  <a:pt x="5524" y="4453"/>
                </a:lnTo>
                <a:lnTo>
                  <a:pt x="5183" y="4794"/>
                </a:lnTo>
                <a:lnTo>
                  <a:pt x="5183" y="4818"/>
                </a:lnTo>
                <a:lnTo>
                  <a:pt x="4624" y="4867"/>
                </a:lnTo>
                <a:lnTo>
                  <a:pt x="4234" y="4891"/>
                </a:lnTo>
                <a:lnTo>
                  <a:pt x="4015" y="4940"/>
                </a:lnTo>
                <a:lnTo>
                  <a:pt x="3942" y="4989"/>
                </a:lnTo>
                <a:lnTo>
                  <a:pt x="3869" y="5062"/>
                </a:lnTo>
                <a:lnTo>
                  <a:pt x="3796" y="5037"/>
                </a:lnTo>
                <a:lnTo>
                  <a:pt x="3723" y="5062"/>
                </a:lnTo>
                <a:lnTo>
                  <a:pt x="3675" y="5110"/>
                </a:lnTo>
                <a:lnTo>
                  <a:pt x="3650" y="5183"/>
                </a:lnTo>
                <a:lnTo>
                  <a:pt x="3602" y="5402"/>
                </a:lnTo>
                <a:lnTo>
                  <a:pt x="3602" y="5621"/>
                </a:lnTo>
                <a:lnTo>
                  <a:pt x="3480" y="5645"/>
                </a:lnTo>
                <a:lnTo>
                  <a:pt x="3358" y="5694"/>
                </a:lnTo>
                <a:lnTo>
                  <a:pt x="3237" y="5767"/>
                </a:lnTo>
                <a:lnTo>
                  <a:pt x="3115" y="5864"/>
                </a:lnTo>
                <a:lnTo>
                  <a:pt x="2920" y="6035"/>
                </a:lnTo>
                <a:lnTo>
                  <a:pt x="2726" y="6229"/>
                </a:lnTo>
                <a:lnTo>
                  <a:pt x="2166" y="6765"/>
                </a:lnTo>
                <a:lnTo>
                  <a:pt x="1874" y="7008"/>
                </a:lnTo>
                <a:lnTo>
                  <a:pt x="1582" y="7227"/>
                </a:lnTo>
                <a:lnTo>
                  <a:pt x="1509" y="7300"/>
                </a:lnTo>
                <a:lnTo>
                  <a:pt x="1241" y="7203"/>
                </a:lnTo>
                <a:lnTo>
                  <a:pt x="998" y="7130"/>
                </a:lnTo>
                <a:lnTo>
                  <a:pt x="779" y="7008"/>
                </a:lnTo>
                <a:lnTo>
                  <a:pt x="584" y="6838"/>
                </a:lnTo>
                <a:lnTo>
                  <a:pt x="901" y="6667"/>
                </a:lnTo>
                <a:lnTo>
                  <a:pt x="1217" y="6473"/>
                </a:lnTo>
                <a:lnTo>
                  <a:pt x="1825" y="6035"/>
                </a:lnTo>
                <a:lnTo>
                  <a:pt x="3018" y="5135"/>
                </a:lnTo>
                <a:lnTo>
                  <a:pt x="4307" y="4161"/>
                </a:lnTo>
                <a:lnTo>
                  <a:pt x="5646" y="3164"/>
                </a:lnTo>
                <a:lnTo>
                  <a:pt x="6814" y="2361"/>
                </a:lnTo>
                <a:lnTo>
                  <a:pt x="7981" y="1558"/>
                </a:lnTo>
                <a:lnTo>
                  <a:pt x="8395" y="1266"/>
                </a:lnTo>
                <a:lnTo>
                  <a:pt x="8833" y="949"/>
                </a:lnTo>
                <a:lnTo>
                  <a:pt x="9076" y="828"/>
                </a:lnTo>
                <a:lnTo>
                  <a:pt x="9295" y="706"/>
                </a:lnTo>
                <a:lnTo>
                  <a:pt x="9539" y="584"/>
                </a:lnTo>
                <a:lnTo>
                  <a:pt x="9782" y="511"/>
                </a:lnTo>
                <a:close/>
                <a:moveTo>
                  <a:pt x="3577" y="6132"/>
                </a:moveTo>
                <a:lnTo>
                  <a:pt x="3577" y="6497"/>
                </a:lnTo>
                <a:lnTo>
                  <a:pt x="3383" y="6643"/>
                </a:lnTo>
                <a:lnTo>
                  <a:pt x="3188" y="6813"/>
                </a:lnTo>
                <a:lnTo>
                  <a:pt x="2847" y="7130"/>
                </a:lnTo>
                <a:lnTo>
                  <a:pt x="2531" y="7397"/>
                </a:lnTo>
                <a:lnTo>
                  <a:pt x="2385" y="7543"/>
                </a:lnTo>
                <a:lnTo>
                  <a:pt x="2263" y="7714"/>
                </a:lnTo>
                <a:lnTo>
                  <a:pt x="1971" y="7519"/>
                </a:lnTo>
                <a:lnTo>
                  <a:pt x="2190" y="7373"/>
                </a:lnTo>
                <a:lnTo>
                  <a:pt x="2409" y="7178"/>
                </a:lnTo>
                <a:lnTo>
                  <a:pt x="2823" y="6813"/>
                </a:lnTo>
                <a:lnTo>
                  <a:pt x="3334" y="6327"/>
                </a:lnTo>
                <a:lnTo>
                  <a:pt x="3456" y="6229"/>
                </a:lnTo>
                <a:lnTo>
                  <a:pt x="3577" y="6132"/>
                </a:lnTo>
                <a:close/>
                <a:moveTo>
                  <a:pt x="7738" y="7008"/>
                </a:moveTo>
                <a:lnTo>
                  <a:pt x="7690" y="7032"/>
                </a:lnTo>
                <a:lnTo>
                  <a:pt x="7641" y="7057"/>
                </a:lnTo>
                <a:lnTo>
                  <a:pt x="7422" y="7251"/>
                </a:lnTo>
                <a:lnTo>
                  <a:pt x="7203" y="7397"/>
                </a:lnTo>
                <a:lnTo>
                  <a:pt x="7081" y="7446"/>
                </a:lnTo>
                <a:lnTo>
                  <a:pt x="6935" y="7495"/>
                </a:lnTo>
                <a:lnTo>
                  <a:pt x="6814" y="7519"/>
                </a:lnTo>
                <a:lnTo>
                  <a:pt x="6668" y="7519"/>
                </a:lnTo>
                <a:lnTo>
                  <a:pt x="6765" y="7130"/>
                </a:lnTo>
                <a:lnTo>
                  <a:pt x="6765" y="7105"/>
                </a:lnTo>
                <a:lnTo>
                  <a:pt x="6716" y="7105"/>
                </a:lnTo>
                <a:lnTo>
                  <a:pt x="6595" y="7178"/>
                </a:lnTo>
                <a:lnTo>
                  <a:pt x="6522" y="7300"/>
                </a:lnTo>
                <a:lnTo>
                  <a:pt x="6449" y="7422"/>
                </a:lnTo>
                <a:lnTo>
                  <a:pt x="6376" y="7543"/>
                </a:lnTo>
                <a:lnTo>
                  <a:pt x="6351" y="7616"/>
                </a:lnTo>
                <a:lnTo>
                  <a:pt x="6376" y="7665"/>
                </a:lnTo>
                <a:lnTo>
                  <a:pt x="6400" y="7714"/>
                </a:lnTo>
                <a:lnTo>
                  <a:pt x="6449" y="7738"/>
                </a:lnTo>
                <a:lnTo>
                  <a:pt x="6619" y="7787"/>
                </a:lnTo>
                <a:lnTo>
                  <a:pt x="6765" y="7811"/>
                </a:lnTo>
                <a:lnTo>
                  <a:pt x="6935" y="7811"/>
                </a:lnTo>
                <a:lnTo>
                  <a:pt x="7081" y="7762"/>
                </a:lnTo>
                <a:lnTo>
                  <a:pt x="7227" y="7714"/>
                </a:lnTo>
                <a:lnTo>
                  <a:pt x="7373" y="7641"/>
                </a:lnTo>
                <a:lnTo>
                  <a:pt x="7641" y="7495"/>
                </a:lnTo>
                <a:lnTo>
                  <a:pt x="7690" y="7568"/>
                </a:lnTo>
                <a:lnTo>
                  <a:pt x="7738" y="7641"/>
                </a:lnTo>
                <a:lnTo>
                  <a:pt x="7811" y="7714"/>
                </a:lnTo>
                <a:lnTo>
                  <a:pt x="7908" y="7738"/>
                </a:lnTo>
                <a:lnTo>
                  <a:pt x="8006" y="7787"/>
                </a:lnTo>
                <a:lnTo>
                  <a:pt x="8371" y="7787"/>
                </a:lnTo>
                <a:lnTo>
                  <a:pt x="8517" y="7762"/>
                </a:lnTo>
                <a:lnTo>
                  <a:pt x="8687" y="7714"/>
                </a:lnTo>
                <a:lnTo>
                  <a:pt x="8760" y="7689"/>
                </a:lnTo>
                <a:lnTo>
                  <a:pt x="8809" y="7689"/>
                </a:lnTo>
                <a:lnTo>
                  <a:pt x="8979" y="7714"/>
                </a:lnTo>
                <a:lnTo>
                  <a:pt x="9125" y="7714"/>
                </a:lnTo>
                <a:lnTo>
                  <a:pt x="9247" y="7665"/>
                </a:lnTo>
                <a:lnTo>
                  <a:pt x="9393" y="7592"/>
                </a:lnTo>
                <a:lnTo>
                  <a:pt x="9514" y="7495"/>
                </a:lnTo>
                <a:lnTo>
                  <a:pt x="9563" y="7568"/>
                </a:lnTo>
                <a:lnTo>
                  <a:pt x="9612" y="7616"/>
                </a:lnTo>
                <a:lnTo>
                  <a:pt x="9709" y="7665"/>
                </a:lnTo>
                <a:lnTo>
                  <a:pt x="9782" y="7689"/>
                </a:lnTo>
                <a:lnTo>
                  <a:pt x="9879" y="7689"/>
                </a:lnTo>
                <a:lnTo>
                  <a:pt x="9977" y="7665"/>
                </a:lnTo>
                <a:lnTo>
                  <a:pt x="10171" y="7592"/>
                </a:lnTo>
                <a:lnTo>
                  <a:pt x="10317" y="7592"/>
                </a:lnTo>
                <a:lnTo>
                  <a:pt x="10512" y="7665"/>
                </a:lnTo>
                <a:lnTo>
                  <a:pt x="10755" y="7714"/>
                </a:lnTo>
                <a:lnTo>
                  <a:pt x="11023" y="7738"/>
                </a:lnTo>
                <a:lnTo>
                  <a:pt x="11315" y="7762"/>
                </a:lnTo>
                <a:lnTo>
                  <a:pt x="11875" y="7762"/>
                </a:lnTo>
                <a:lnTo>
                  <a:pt x="12167" y="7714"/>
                </a:lnTo>
                <a:lnTo>
                  <a:pt x="12434" y="7665"/>
                </a:lnTo>
                <a:lnTo>
                  <a:pt x="12678" y="7592"/>
                </a:lnTo>
                <a:lnTo>
                  <a:pt x="12751" y="7543"/>
                </a:lnTo>
                <a:lnTo>
                  <a:pt x="12775" y="7495"/>
                </a:lnTo>
                <a:lnTo>
                  <a:pt x="12799" y="7446"/>
                </a:lnTo>
                <a:lnTo>
                  <a:pt x="12799" y="7373"/>
                </a:lnTo>
                <a:lnTo>
                  <a:pt x="12751" y="7324"/>
                </a:lnTo>
                <a:lnTo>
                  <a:pt x="12726" y="7276"/>
                </a:lnTo>
                <a:lnTo>
                  <a:pt x="12653" y="7251"/>
                </a:lnTo>
                <a:lnTo>
                  <a:pt x="12580" y="7251"/>
                </a:lnTo>
                <a:lnTo>
                  <a:pt x="12021" y="7373"/>
                </a:lnTo>
                <a:lnTo>
                  <a:pt x="11729" y="7397"/>
                </a:lnTo>
                <a:lnTo>
                  <a:pt x="11412" y="7446"/>
                </a:lnTo>
                <a:lnTo>
                  <a:pt x="11120" y="7446"/>
                </a:lnTo>
                <a:lnTo>
                  <a:pt x="10828" y="7422"/>
                </a:lnTo>
                <a:lnTo>
                  <a:pt x="10536" y="7349"/>
                </a:lnTo>
                <a:lnTo>
                  <a:pt x="10415" y="7300"/>
                </a:lnTo>
                <a:lnTo>
                  <a:pt x="10269" y="7227"/>
                </a:lnTo>
                <a:lnTo>
                  <a:pt x="10196" y="7203"/>
                </a:lnTo>
                <a:lnTo>
                  <a:pt x="10123" y="7227"/>
                </a:lnTo>
                <a:lnTo>
                  <a:pt x="10025" y="7300"/>
                </a:lnTo>
                <a:lnTo>
                  <a:pt x="9977" y="7324"/>
                </a:lnTo>
                <a:lnTo>
                  <a:pt x="9928" y="7300"/>
                </a:lnTo>
                <a:lnTo>
                  <a:pt x="9831" y="7251"/>
                </a:lnTo>
                <a:lnTo>
                  <a:pt x="9733" y="7130"/>
                </a:lnTo>
                <a:lnTo>
                  <a:pt x="9685" y="7057"/>
                </a:lnTo>
                <a:lnTo>
                  <a:pt x="9612" y="7008"/>
                </a:lnTo>
                <a:lnTo>
                  <a:pt x="9514" y="7008"/>
                </a:lnTo>
                <a:lnTo>
                  <a:pt x="9490" y="7032"/>
                </a:lnTo>
                <a:lnTo>
                  <a:pt x="9441" y="7057"/>
                </a:lnTo>
                <a:lnTo>
                  <a:pt x="9344" y="7203"/>
                </a:lnTo>
                <a:lnTo>
                  <a:pt x="9198" y="7324"/>
                </a:lnTo>
                <a:lnTo>
                  <a:pt x="9125" y="7349"/>
                </a:lnTo>
                <a:lnTo>
                  <a:pt x="9052" y="7373"/>
                </a:lnTo>
                <a:lnTo>
                  <a:pt x="8955" y="7373"/>
                </a:lnTo>
                <a:lnTo>
                  <a:pt x="8857" y="7324"/>
                </a:lnTo>
                <a:lnTo>
                  <a:pt x="8784" y="7300"/>
                </a:lnTo>
                <a:lnTo>
                  <a:pt x="8711" y="7324"/>
                </a:lnTo>
                <a:lnTo>
                  <a:pt x="8517" y="7422"/>
                </a:lnTo>
                <a:lnTo>
                  <a:pt x="8371" y="7446"/>
                </a:lnTo>
                <a:lnTo>
                  <a:pt x="8225" y="7470"/>
                </a:lnTo>
                <a:lnTo>
                  <a:pt x="8103" y="7470"/>
                </a:lnTo>
                <a:lnTo>
                  <a:pt x="8006" y="7446"/>
                </a:lnTo>
                <a:lnTo>
                  <a:pt x="7957" y="7397"/>
                </a:lnTo>
                <a:lnTo>
                  <a:pt x="7933" y="7349"/>
                </a:lnTo>
                <a:lnTo>
                  <a:pt x="7908" y="7300"/>
                </a:lnTo>
                <a:lnTo>
                  <a:pt x="7908" y="7227"/>
                </a:lnTo>
                <a:lnTo>
                  <a:pt x="7933" y="7154"/>
                </a:lnTo>
                <a:lnTo>
                  <a:pt x="7908" y="7105"/>
                </a:lnTo>
                <a:lnTo>
                  <a:pt x="7884" y="7081"/>
                </a:lnTo>
                <a:lnTo>
                  <a:pt x="7835" y="7032"/>
                </a:lnTo>
                <a:lnTo>
                  <a:pt x="7787" y="7032"/>
                </a:lnTo>
                <a:lnTo>
                  <a:pt x="7738" y="7008"/>
                </a:lnTo>
                <a:close/>
                <a:moveTo>
                  <a:pt x="15841" y="6667"/>
                </a:moveTo>
                <a:lnTo>
                  <a:pt x="16108" y="6765"/>
                </a:lnTo>
                <a:lnTo>
                  <a:pt x="16206" y="6813"/>
                </a:lnTo>
                <a:lnTo>
                  <a:pt x="16279" y="6886"/>
                </a:lnTo>
                <a:lnTo>
                  <a:pt x="15914" y="7178"/>
                </a:lnTo>
                <a:lnTo>
                  <a:pt x="15549" y="7495"/>
                </a:lnTo>
                <a:lnTo>
                  <a:pt x="15306" y="7714"/>
                </a:lnTo>
                <a:lnTo>
                  <a:pt x="15184" y="7860"/>
                </a:lnTo>
                <a:lnTo>
                  <a:pt x="15087" y="8006"/>
                </a:lnTo>
                <a:lnTo>
                  <a:pt x="15087" y="7227"/>
                </a:lnTo>
                <a:lnTo>
                  <a:pt x="15208" y="7154"/>
                </a:lnTo>
                <a:lnTo>
                  <a:pt x="15306" y="7057"/>
                </a:lnTo>
                <a:lnTo>
                  <a:pt x="15525" y="6862"/>
                </a:lnTo>
                <a:lnTo>
                  <a:pt x="15646" y="6789"/>
                </a:lnTo>
                <a:lnTo>
                  <a:pt x="15792" y="6716"/>
                </a:lnTo>
                <a:lnTo>
                  <a:pt x="15841" y="6667"/>
                </a:lnTo>
                <a:close/>
                <a:moveTo>
                  <a:pt x="3577" y="6959"/>
                </a:moveTo>
                <a:lnTo>
                  <a:pt x="3577" y="7349"/>
                </a:lnTo>
                <a:lnTo>
                  <a:pt x="3456" y="7397"/>
                </a:lnTo>
                <a:lnTo>
                  <a:pt x="3358" y="7495"/>
                </a:lnTo>
                <a:lnTo>
                  <a:pt x="3188" y="7689"/>
                </a:lnTo>
                <a:lnTo>
                  <a:pt x="2993" y="7908"/>
                </a:lnTo>
                <a:lnTo>
                  <a:pt x="2799" y="8127"/>
                </a:lnTo>
                <a:lnTo>
                  <a:pt x="2507" y="7884"/>
                </a:lnTo>
                <a:lnTo>
                  <a:pt x="2458" y="7860"/>
                </a:lnTo>
                <a:lnTo>
                  <a:pt x="2726" y="7641"/>
                </a:lnTo>
                <a:lnTo>
                  <a:pt x="2969" y="7446"/>
                </a:lnTo>
                <a:lnTo>
                  <a:pt x="3577" y="6959"/>
                </a:lnTo>
                <a:close/>
                <a:moveTo>
                  <a:pt x="3577" y="7762"/>
                </a:moveTo>
                <a:lnTo>
                  <a:pt x="3577" y="8176"/>
                </a:lnTo>
                <a:lnTo>
                  <a:pt x="3626" y="8590"/>
                </a:lnTo>
                <a:lnTo>
                  <a:pt x="3650" y="8930"/>
                </a:lnTo>
                <a:lnTo>
                  <a:pt x="2969" y="8273"/>
                </a:lnTo>
                <a:lnTo>
                  <a:pt x="3164" y="8127"/>
                </a:lnTo>
                <a:lnTo>
                  <a:pt x="3358" y="7957"/>
                </a:lnTo>
                <a:lnTo>
                  <a:pt x="3577" y="7762"/>
                </a:lnTo>
                <a:close/>
                <a:moveTo>
                  <a:pt x="16522" y="7154"/>
                </a:moveTo>
                <a:lnTo>
                  <a:pt x="16595" y="7203"/>
                </a:lnTo>
                <a:lnTo>
                  <a:pt x="16717" y="7324"/>
                </a:lnTo>
                <a:lnTo>
                  <a:pt x="16863" y="7446"/>
                </a:lnTo>
                <a:lnTo>
                  <a:pt x="17033" y="7543"/>
                </a:lnTo>
                <a:lnTo>
                  <a:pt x="17203" y="7616"/>
                </a:lnTo>
                <a:lnTo>
                  <a:pt x="17057" y="7689"/>
                </a:lnTo>
                <a:lnTo>
                  <a:pt x="16546" y="8030"/>
                </a:lnTo>
                <a:lnTo>
                  <a:pt x="16035" y="8395"/>
                </a:lnTo>
                <a:lnTo>
                  <a:pt x="15573" y="8784"/>
                </a:lnTo>
                <a:lnTo>
                  <a:pt x="15111" y="9198"/>
                </a:lnTo>
                <a:lnTo>
                  <a:pt x="15087" y="8127"/>
                </a:lnTo>
                <a:lnTo>
                  <a:pt x="15257" y="8079"/>
                </a:lnTo>
                <a:lnTo>
                  <a:pt x="15427" y="8006"/>
                </a:lnTo>
                <a:lnTo>
                  <a:pt x="15573" y="7908"/>
                </a:lnTo>
                <a:lnTo>
                  <a:pt x="15719" y="7787"/>
                </a:lnTo>
                <a:lnTo>
                  <a:pt x="16522" y="7154"/>
                </a:lnTo>
                <a:close/>
                <a:moveTo>
                  <a:pt x="6862" y="8395"/>
                </a:moveTo>
                <a:lnTo>
                  <a:pt x="6765" y="8492"/>
                </a:lnTo>
                <a:lnTo>
                  <a:pt x="6668" y="8590"/>
                </a:lnTo>
                <a:lnTo>
                  <a:pt x="6619" y="8736"/>
                </a:lnTo>
                <a:lnTo>
                  <a:pt x="6595" y="8857"/>
                </a:lnTo>
                <a:lnTo>
                  <a:pt x="6595" y="9003"/>
                </a:lnTo>
                <a:lnTo>
                  <a:pt x="6643" y="9125"/>
                </a:lnTo>
                <a:lnTo>
                  <a:pt x="6741" y="9222"/>
                </a:lnTo>
                <a:lnTo>
                  <a:pt x="6862" y="9295"/>
                </a:lnTo>
                <a:lnTo>
                  <a:pt x="7008" y="9320"/>
                </a:lnTo>
                <a:lnTo>
                  <a:pt x="7154" y="9344"/>
                </a:lnTo>
                <a:lnTo>
                  <a:pt x="7300" y="9295"/>
                </a:lnTo>
                <a:lnTo>
                  <a:pt x="7446" y="9247"/>
                </a:lnTo>
                <a:lnTo>
                  <a:pt x="7568" y="9174"/>
                </a:lnTo>
                <a:lnTo>
                  <a:pt x="7714" y="9101"/>
                </a:lnTo>
                <a:lnTo>
                  <a:pt x="7957" y="8906"/>
                </a:lnTo>
                <a:lnTo>
                  <a:pt x="8103" y="9028"/>
                </a:lnTo>
                <a:lnTo>
                  <a:pt x="8273" y="9101"/>
                </a:lnTo>
                <a:lnTo>
                  <a:pt x="8468" y="9149"/>
                </a:lnTo>
                <a:lnTo>
                  <a:pt x="8687" y="9174"/>
                </a:lnTo>
                <a:lnTo>
                  <a:pt x="8906" y="9174"/>
                </a:lnTo>
                <a:lnTo>
                  <a:pt x="9125" y="9125"/>
                </a:lnTo>
                <a:lnTo>
                  <a:pt x="9344" y="9076"/>
                </a:lnTo>
                <a:lnTo>
                  <a:pt x="9539" y="9003"/>
                </a:lnTo>
                <a:lnTo>
                  <a:pt x="9539" y="9076"/>
                </a:lnTo>
                <a:lnTo>
                  <a:pt x="9587" y="9149"/>
                </a:lnTo>
                <a:lnTo>
                  <a:pt x="9636" y="9198"/>
                </a:lnTo>
                <a:lnTo>
                  <a:pt x="9709" y="9198"/>
                </a:lnTo>
                <a:lnTo>
                  <a:pt x="9879" y="9174"/>
                </a:lnTo>
                <a:lnTo>
                  <a:pt x="10050" y="9125"/>
                </a:lnTo>
                <a:lnTo>
                  <a:pt x="10196" y="9052"/>
                </a:lnTo>
                <a:lnTo>
                  <a:pt x="10342" y="8979"/>
                </a:lnTo>
                <a:lnTo>
                  <a:pt x="10415" y="9052"/>
                </a:lnTo>
                <a:lnTo>
                  <a:pt x="10488" y="9125"/>
                </a:lnTo>
                <a:lnTo>
                  <a:pt x="10585" y="9174"/>
                </a:lnTo>
                <a:lnTo>
                  <a:pt x="10780" y="9174"/>
                </a:lnTo>
                <a:lnTo>
                  <a:pt x="10877" y="9149"/>
                </a:lnTo>
                <a:lnTo>
                  <a:pt x="10999" y="9125"/>
                </a:lnTo>
                <a:lnTo>
                  <a:pt x="11096" y="9052"/>
                </a:lnTo>
                <a:lnTo>
                  <a:pt x="11120" y="9125"/>
                </a:lnTo>
                <a:lnTo>
                  <a:pt x="11193" y="9174"/>
                </a:lnTo>
                <a:lnTo>
                  <a:pt x="11266" y="9198"/>
                </a:lnTo>
                <a:lnTo>
                  <a:pt x="11364" y="9174"/>
                </a:lnTo>
                <a:lnTo>
                  <a:pt x="11534" y="9101"/>
                </a:lnTo>
                <a:lnTo>
                  <a:pt x="11704" y="9076"/>
                </a:lnTo>
                <a:lnTo>
                  <a:pt x="11899" y="9076"/>
                </a:lnTo>
                <a:lnTo>
                  <a:pt x="12069" y="9101"/>
                </a:lnTo>
                <a:lnTo>
                  <a:pt x="12459" y="9101"/>
                </a:lnTo>
                <a:lnTo>
                  <a:pt x="12629" y="9052"/>
                </a:lnTo>
                <a:lnTo>
                  <a:pt x="12824" y="8979"/>
                </a:lnTo>
                <a:lnTo>
                  <a:pt x="12872" y="8930"/>
                </a:lnTo>
                <a:lnTo>
                  <a:pt x="12897" y="8882"/>
                </a:lnTo>
                <a:lnTo>
                  <a:pt x="12897" y="8809"/>
                </a:lnTo>
                <a:lnTo>
                  <a:pt x="12872" y="8760"/>
                </a:lnTo>
                <a:lnTo>
                  <a:pt x="12824" y="8711"/>
                </a:lnTo>
                <a:lnTo>
                  <a:pt x="12775" y="8687"/>
                </a:lnTo>
                <a:lnTo>
                  <a:pt x="12702" y="8663"/>
                </a:lnTo>
                <a:lnTo>
                  <a:pt x="12629" y="8687"/>
                </a:lnTo>
                <a:lnTo>
                  <a:pt x="12483" y="8736"/>
                </a:lnTo>
                <a:lnTo>
                  <a:pt x="12337" y="8760"/>
                </a:lnTo>
                <a:lnTo>
                  <a:pt x="11583" y="8760"/>
                </a:lnTo>
                <a:lnTo>
                  <a:pt x="11437" y="8784"/>
                </a:lnTo>
                <a:lnTo>
                  <a:pt x="11437" y="8687"/>
                </a:lnTo>
                <a:lnTo>
                  <a:pt x="11437" y="8638"/>
                </a:lnTo>
                <a:lnTo>
                  <a:pt x="11412" y="8590"/>
                </a:lnTo>
                <a:lnTo>
                  <a:pt x="11339" y="8517"/>
                </a:lnTo>
                <a:lnTo>
                  <a:pt x="11242" y="8517"/>
                </a:lnTo>
                <a:lnTo>
                  <a:pt x="11193" y="8541"/>
                </a:lnTo>
                <a:lnTo>
                  <a:pt x="11145" y="8565"/>
                </a:lnTo>
                <a:lnTo>
                  <a:pt x="11023" y="8711"/>
                </a:lnTo>
                <a:lnTo>
                  <a:pt x="10926" y="8784"/>
                </a:lnTo>
                <a:lnTo>
                  <a:pt x="10853" y="8833"/>
                </a:lnTo>
                <a:lnTo>
                  <a:pt x="10755" y="8857"/>
                </a:lnTo>
                <a:lnTo>
                  <a:pt x="10682" y="8857"/>
                </a:lnTo>
                <a:lnTo>
                  <a:pt x="10609" y="8784"/>
                </a:lnTo>
                <a:lnTo>
                  <a:pt x="10561" y="8638"/>
                </a:lnTo>
                <a:lnTo>
                  <a:pt x="10512" y="8565"/>
                </a:lnTo>
                <a:lnTo>
                  <a:pt x="10439" y="8517"/>
                </a:lnTo>
                <a:lnTo>
                  <a:pt x="10342" y="8517"/>
                </a:lnTo>
                <a:lnTo>
                  <a:pt x="10317" y="8541"/>
                </a:lnTo>
                <a:lnTo>
                  <a:pt x="10269" y="8565"/>
                </a:lnTo>
                <a:lnTo>
                  <a:pt x="10123" y="8711"/>
                </a:lnTo>
                <a:lnTo>
                  <a:pt x="10025" y="8760"/>
                </a:lnTo>
                <a:lnTo>
                  <a:pt x="9928" y="8809"/>
                </a:lnTo>
                <a:lnTo>
                  <a:pt x="9977" y="8638"/>
                </a:lnTo>
                <a:lnTo>
                  <a:pt x="9977" y="8565"/>
                </a:lnTo>
                <a:lnTo>
                  <a:pt x="9952" y="8517"/>
                </a:lnTo>
                <a:lnTo>
                  <a:pt x="9928" y="8468"/>
                </a:lnTo>
                <a:lnTo>
                  <a:pt x="9879" y="8444"/>
                </a:lnTo>
                <a:lnTo>
                  <a:pt x="9806" y="8419"/>
                </a:lnTo>
                <a:lnTo>
                  <a:pt x="9758" y="8419"/>
                </a:lnTo>
                <a:lnTo>
                  <a:pt x="9709" y="8444"/>
                </a:lnTo>
                <a:lnTo>
                  <a:pt x="9660" y="8492"/>
                </a:lnTo>
                <a:lnTo>
                  <a:pt x="9612" y="8565"/>
                </a:lnTo>
                <a:lnTo>
                  <a:pt x="9563" y="8614"/>
                </a:lnTo>
                <a:lnTo>
                  <a:pt x="9368" y="8687"/>
                </a:lnTo>
                <a:lnTo>
                  <a:pt x="9149" y="8760"/>
                </a:lnTo>
                <a:lnTo>
                  <a:pt x="8906" y="8809"/>
                </a:lnTo>
                <a:lnTo>
                  <a:pt x="8638" y="8809"/>
                </a:lnTo>
                <a:lnTo>
                  <a:pt x="8419" y="8784"/>
                </a:lnTo>
                <a:lnTo>
                  <a:pt x="8346" y="8760"/>
                </a:lnTo>
                <a:lnTo>
                  <a:pt x="8273" y="8711"/>
                </a:lnTo>
                <a:lnTo>
                  <a:pt x="8200" y="8663"/>
                </a:lnTo>
                <a:lnTo>
                  <a:pt x="8176" y="8590"/>
                </a:lnTo>
                <a:lnTo>
                  <a:pt x="8152" y="8541"/>
                </a:lnTo>
                <a:lnTo>
                  <a:pt x="8127" y="8517"/>
                </a:lnTo>
                <a:lnTo>
                  <a:pt x="8054" y="8468"/>
                </a:lnTo>
                <a:lnTo>
                  <a:pt x="7957" y="8468"/>
                </a:lnTo>
                <a:lnTo>
                  <a:pt x="7884" y="8517"/>
                </a:lnTo>
                <a:lnTo>
                  <a:pt x="7665" y="8687"/>
                </a:lnTo>
                <a:lnTo>
                  <a:pt x="7446" y="8833"/>
                </a:lnTo>
                <a:lnTo>
                  <a:pt x="7203" y="8955"/>
                </a:lnTo>
                <a:lnTo>
                  <a:pt x="7106" y="8979"/>
                </a:lnTo>
                <a:lnTo>
                  <a:pt x="7033" y="8955"/>
                </a:lnTo>
                <a:lnTo>
                  <a:pt x="6984" y="8906"/>
                </a:lnTo>
                <a:lnTo>
                  <a:pt x="6935" y="8833"/>
                </a:lnTo>
                <a:lnTo>
                  <a:pt x="6911" y="8736"/>
                </a:lnTo>
                <a:lnTo>
                  <a:pt x="6911" y="8638"/>
                </a:lnTo>
                <a:lnTo>
                  <a:pt x="6911" y="8541"/>
                </a:lnTo>
                <a:lnTo>
                  <a:pt x="6935" y="8444"/>
                </a:lnTo>
                <a:lnTo>
                  <a:pt x="6935" y="8419"/>
                </a:lnTo>
                <a:lnTo>
                  <a:pt x="6911" y="8419"/>
                </a:lnTo>
                <a:lnTo>
                  <a:pt x="6887" y="8395"/>
                </a:lnTo>
                <a:close/>
                <a:moveTo>
                  <a:pt x="7811" y="9709"/>
                </a:moveTo>
                <a:lnTo>
                  <a:pt x="7763" y="9733"/>
                </a:lnTo>
                <a:lnTo>
                  <a:pt x="7690" y="9758"/>
                </a:lnTo>
                <a:lnTo>
                  <a:pt x="7641" y="9806"/>
                </a:lnTo>
                <a:lnTo>
                  <a:pt x="7592" y="9904"/>
                </a:lnTo>
                <a:lnTo>
                  <a:pt x="7495" y="9977"/>
                </a:lnTo>
                <a:lnTo>
                  <a:pt x="7398" y="10074"/>
                </a:lnTo>
                <a:lnTo>
                  <a:pt x="7276" y="10171"/>
                </a:lnTo>
                <a:lnTo>
                  <a:pt x="7154" y="10220"/>
                </a:lnTo>
                <a:lnTo>
                  <a:pt x="7057" y="10220"/>
                </a:lnTo>
                <a:lnTo>
                  <a:pt x="7008" y="10196"/>
                </a:lnTo>
                <a:lnTo>
                  <a:pt x="6984" y="10171"/>
                </a:lnTo>
                <a:lnTo>
                  <a:pt x="6960" y="10098"/>
                </a:lnTo>
                <a:lnTo>
                  <a:pt x="6960" y="10025"/>
                </a:lnTo>
                <a:lnTo>
                  <a:pt x="6935" y="9952"/>
                </a:lnTo>
                <a:lnTo>
                  <a:pt x="6887" y="9928"/>
                </a:lnTo>
                <a:lnTo>
                  <a:pt x="6814" y="9904"/>
                </a:lnTo>
                <a:lnTo>
                  <a:pt x="6741" y="9952"/>
                </a:lnTo>
                <a:lnTo>
                  <a:pt x="6668" y="10025"/>
                </a:lnTo>
                <a:lnTo>
                  <a:pt x="6619" y="10098"/>
                </a:lnTo>
                <a:lnTo>
                  <a:pt x="6619" y="10196"/>
                </a:lnTo>
                <a:lnTo>
                  <a:pt x="6643" y="10269"/>
                </a:lnTo>
                <a:lnTo>
                  <a:pt x="6668" y="10366"/>
                </a:lnTo>
                <a:lnTo>
                  <a:pt x="6741" y="10439"/>
                </a:lnTo>
                <a:lnTo>
                  <a:pt x="6814" y="10488"/>
                </a:lnTo>
                <a:lnTo>
                  <a:pt x="6911" y="10536"/>
                </a:lnTo>
                <a:lnTo>
                  <a:pt x="7008" y="10561"/>
                </a:lnTo>
                <a:lnTo>
                  <a:pt x="7227" y="10561"/>
                </a:lnTo>
                <a:lnTo>
                  <a:pt x="7325" y="10536"/>
                </a:lnTo>
                <a:lnTo>
                  <a:pt x="7519" y="10439"/>
                </a:lnTo>
                <a:lnTo>
                  <a:pt x="7714" y="10317"/>
                </a:lnTo>
                <a:lnTo>
                  <a:pt x="7787" y="10390"/>
                </a:lnTo>
                <a:lnTo>
                  <a:pt x="7908" y="10439"/>
                </a:lnTo>
                <a:lnTo>
                  <a:pt x="8030" y="10463"/>
                </a:lnTo>
                <a:lnTo>
                  <a:pt x="8152" y="10463"/>
                </a:lnTo>
                <a:lnTo>
                  <a:pt x="8298" y="10439"/>
                </a:lnTo>
                <a:lnTo>
                  <a:pt x="8444" y="10390"/>
                </a:lnTo>
                <a:lnTo>
                  <a:pt x="8565" y="10342"/>
                </a:lnTo>
                <a:lnTo>
                  <a:pt x="8711" y="10269"/>
                </a:lnTo>
                <a:lnTo>
                  <a:pt x="8809" y="10390"/>
                </a:lnTo>
                <a:lnTo>
                  <a:pt x="8906" y="10463"/>
                </a:lnTo>
                <a:lnTo>
                  <a:pt x="9003" y="10512"/>
                </a:lnTo>
                <a:lnTo>
                  <a:pt x="9125" y="10536"/>
                </a:lnTo>
                <a:lnTo>
                  <a:pt x="9247" y="10536"/>
                </a:lnTo>
                <a:lnTo>
                  <a:pt x="9368" y="10488"/>
                </a:lnTo>
                <a:lnTo>
                  <a:pt x="9490" y="10439"/>
                </a:lnTo>
                <a:lnTo>
                  <a:pt x="9612" y="10366"/>
                </a:lnTo>
                <a:lnTo>
                  <a:pt x="9733" y="10439"/>
                </a:lnTo>
                <a:lnTo>
                  <a:pt x="9855" y="10488"/>
                </a:lnTo>
                <a:lnTo>
                  <a:pt x="9977" y="10512"/>
                </a:lnTo>
                <a:lnTo>
                  <a:pt x="10123" y="10536"/>
                </a:lnTo>
                <a:lnTo>
                  <a:pt x="10390" y="10512"/>
                </a:lnTo>
                <a:lnTo>
                  <a:pt x="10682" y="10463"/>
                </a:lnTo>
                <a:lnTo>
                  <a:pt x="10755" y="10439"/>
                </a:lnTo>
                <a:lnTo>
                  <a:pt x="10804" y="10390"/>
                </a:lnTo>
                <a:lnTo>
                  <a:pt x="10804" y="10317"/>
                </a:lnTo>
                <a:lnTo>
                  <a:pt x="10804" y="10244"/>
                </a:lnTo>
                <a:lnTo>
                  <a:pt x="10780" y="10196"/>
                </a:lnTo>
                <a:lnTo>
                  <a:pt x="10731" y="10147"/>
                </a:lnTo>
                <a:lnTo>
                  <a:pt x="10658" y="10123"/>
                </a:lnTo>
                <a:lnTo>
                  <a:pt x="10585" y="10123"/>
                </a:lnTo>
                <a:lnTo>
                  <a:pt x="10366" y="10171"/>
                </a:lnTo>
                <a:lnTo>
                  <a:pt x="10147" y="10196"/>
                </a:lnTo>
                <a:lnTo>
                  <a:pt x="10050" y="10171"/>
                </a:lnTo>
                <a:lnTo>
                  <a:pt x="9952" y="10147"/>
                </a:lnTo>
                <a:lnTo>
                  <a:pt x="9855" y="10098"/>
                </a:lnTo>
                <a:lnTo>
                  <a:pt x="9758" y="10001"/>
                </a:lnTo>
                <a:lnTo>
                  <a:pt x="9685" y="9952"/>
                </a:lnTo>
                <a:lnTo>
                  <a:pt x="9612" y="9928"/>
                </a:lnTo>
                <a:lnTo>
                  <a:pt x="9539" y="9952"/>
                </a:lnTo>
                <a:lnTo>
                  <a:pt x="9466" y="10001"/>
                </a:lnTo>
                <a:lnTo>
                  <a:pt x="9393" y="10098"/>
                </a:lnTo>
                <a:lnTo>
                  <a:pt x="9320" y="10147"/>
                </a:lnTo>
                <a:lnTo>
                  <a:pt x="9271" y="10171"/>
                </a:lnTo>
                <a:lnTo>
                  <a:pt x="9198" y="10196"/>
                </a:lnTo>
                <a:lnTo>
                  <a:pt x="9149" y="10171"/>
                </a:lnTo>
                <a:lnTo>
                  <a:pt x="9076" y="10123"/>
                </a:lnTo>
                <a:lnTo>
                  <a:pt x="9028" y="10050"/>
                </a:lnTo>
                <a:lnTo>
                  <a:pt x="8955" y="9952"/>
                </a:lnTo>
                <a:lnTo>
                  <a:pt x="8906" y="9879"/>
                </a:lnTo>
                <a:lnTo>
                  <a:pt x="8833" y="9831"/>
                </a:lnTo>
                <a:lnTo>
                  <a:pt x="8736" y="9831"/>
                </a:lnTo>
                <a:lnTo>
                  <a:pt x="8663" y="9879"/>
                </a:lnTo>
                <a:lnTo>
                  <a:pt x="8517" y="9977"/>
                </a:lnTo>
                <a:lnTo>
                  <a:pt x="8273" y="10074"/>
                </a:lnTo>
                <a:lnTo>
                  <a:pt x="8152" y="10098"/>
                </a:lnTo>
                <a:lnTo>
                  <a:pt x="8030" y="10098"/>
                </a:lnTo>
                <a:lnTo>
                  <a:pt x="8006" y="10050"/>
                </a:lnTo>
                <a:lnTo>
                  <a:pt x="7981" y="10025"/>
                </a:lnTo>
                <a:lnTo>
                  <a:pt x="7981" y="9952"/>
                </a:lnTo>
                <a:lnTo>
                  <a:pt x="7981" y="9879"/>
                </a:lnTo>
                <a:lnTo>
                  <a:pt x="7957" y="9831"/>
                </a:lnTo>
                <a:lnTo>
                  <a:pt x="7933" y="9782"/>
                </a:lnTo>
                <a:lnTo>
                  <a:pt x="7884" y="9733"/>
                </a:lnTo>
                <a:lnTo>
                  <a:pt x="7811" y="9709"/>
                </a:lnTo>
                <a:close/>
                <a:moveTo>
                  <a:pt x="13967" y="5135"/>
                </a:moveTo>
                <a:lnTo>
                  <a:pt x="14186" y="5159"/>
                </a:lnTo>
                <a:lnTo>
                  <a:pt x="14381" y="5207"/>
                </a:lnTo>
                <a:lnTo>
                  <a:pt x="14430" y="5256"/>
                </a:lnTo>
                <a:lnTo>
                  <a:pt x="14527" y="5305"/>
                </a:lnTo>
                <a:lnTo>
                  <a:pt x="14576" y="5305"/>
                </a:lnTo>
                <a:lnTo>
                  <a:pt x="14576" y="5548"/>
                </a:lnTo>
                <a:lnTo>
                  <a:pt x="14600" y="5791"/>
                </a:lnTo>
                <a:lnTo>
                  <a:pt x="14624" y="7081"/>
                </a:lnTo>
                <a:lnTo>
                  <a:pt x="14624" y="9587"/>
                </a:lnTo>
                <a:lnTo>
                  <a:pt x="13481" y="10561"/>
                </a:lnTo>
                <a:lnTo>
                  <a:pt x="12288" y="11510"/>
                </a:lnTo>
                <a:lnTo>
                  <a:pt x="10926" y="12507"/>
                </a:lnTo>
                <a:lnTo>
                  <a:pt x="10269" y="12945"/>
                </a:lnTo>
                <a:lnTo>
                  <a:pt x="9952" y="13164"/>
                </a:lnTo>
                <a:lnTo>
                  <a:pt x="9660" y="13432"/>
                </a:lnTo>
                <a:lnTo>
                  <a:pt x="9636" y="13407"/>
                </a:lnTo>
                <a:lnTo>
                  <a:pt x="9320" y="13261"/>
                </a:lnTo>
                <a:lnTo>
                  <a:pt x="9028" y="13091"/>
                </a:lnTo>
                <a:lnTo>
                  <a:pt x="8760" y="12897"/>
                </a:lnTo>
                <a:lnTo>
                  <a:pt x="8492" y="12702"/>
                </a:lnTo>
                <a:lnTo>
                  <a:pt x="7957" y="12264"/>
                </a:lnTo>
                <a:lnTo>
                  <a:pt x="7422" y="11826"/>
                </a:lnTo>
                <a:lnTo>
                  <a:pt x="6108" y="10853"/>
                </a:lnTo>
                <a:lnTo>
                  <a:pt x="4770" y="9879"/>
                </a:lnTo>
                <a:lnTo>
                  <a:pt x="4405" y="9587"/>
                </a:lnTo>
                <a:lnTo>
                  <a:pt x="4040" y="9295"/>
                </a:lnTo>
                <a:lnTo>
                  <a:pt x="4137" y="9222"/>
                </a:lnTo>
                <a:lnTo>
                  <a:pt x="4161" y="9198"/>
                </a:lnTo>
                <a:lnTo>
                  <a:pt x="4186" y="9125"/>
                </a:lnTo>
                <a:lnTo>
                  <a:pt x="4186" y="8979"/>
                </a:lnTo>
                <a:lnTo>
                  <a:pt x="4161" y="8784"/>
                </a:lnTo>
                <a:lnTo>
                  <a:pt x="4137" y="8614"/>
                </a:lnTo>
                <a:lnTo>
                  <a:pt x="4088" y="8444"/>
                </a:lnTo>
                <a:lnTo>
                  <a:pt x="4064" y="7835"/>
                </a:lnTo>
                <a:lnTo>
                  <a:pt x="4040" y="7251"/>
                </a:lnTo>
                <a:lnTo>
                  <a:pt x="4040" y="6010"/>
                </a:lnTo>
                <a:lnTo>
                  <a:pt x="4040" y="5524"/>
                </a:lnTo>
                <a:lnTo>
                  <a:pt x="4015" y="5329"/>
                </a:lnTo>
                <a:lnTo>
                  <a:pt x="4015" y="5280"/>
                </a:lnTo>
                <a:lnTo>
                  <a:pt x="4137" y="5305"/>
                </a:lnTo>
                <a:lnTo>
                  <a:pt x="4599" y="5305"/>
                </a:lnTo>
                <a:lnTo>
                  <a:pt x="5086" y="5256"/>
                </a:lnTo>
                <a:lnTo>
                  <a:pt x="6278" y="5207"/>
                </a:lnTo>
                <a:lnTo>
                  <a:pt x="7495" y="5135"/>
                </a:lnTo>
                <a:lnTo>
                  <a:pt x="8346" y="5135"/>
                </a:lnTo>
                <a:lnTo>
                  <a:pt x="9198" y="5183"/>
                </a:lnTo>
                <a:lnTo>
                  <a:pt x="10901" y="5305"/>
                </a:lnTo>
                <a:lnTo>
                  <a:pt x="11339" y="5329"/>
                </a:lnTo>
                <a:lnTo>
                  <a:pt x="11777" y="5305"/>
                </a:lnTo>
                <a:lnTo>
                  <a:pt x="12653" y="5232"/>
                </a:lnTo>
                <a:lnTo>
                  <a:pt x="13067" y="5183"/>
                </a:lnTo>
                <a:lnTo>
                  <a:pt x="13505" y="5135"/>
                </a:lnTo>
                <a:close/>
                <a:moveTo>
                  <a:pt x="365" y="7227"/>
                </a:moveTo>
                <a:lnTo>
                  <a:pt x="511" y="7373"/>
                </a:lnTo>
                <a:lnTo>
                  <a:pt x="682" y="7495"/>
                </a:lnTo>
                <a:lnTo>
                  <a:pt x="876" y="7592"/>
                </a:lnTo>
                <a:lnTo>
                  <a:pt x="1095" y="7689"/>
                </a:lnTo>
                <a:lnTo>
                  <a:pt x="1509" y="7835"/>
                </a:lnTo>
                <a:lnTo>
                  <a:pt x="1679" y="7933"/>
                </a:lnTo>
                <a:lnTo>
                  <a:pt x="1850" y="8006"/>
                </a:lnTo>
                <a:lnTo>
                  <a:pt x="2166" y="8225"/>
                </a:lnTo>
                <a:lnTo>
                  <a:pt x="2482" y="8492"/>
                </a:lnTo>
                <a:lnTo>
                  <a:pt x="2774" y="8760"/>
                </a:lnTo>
                <a:lnTo>
                  <a:pt x="3042" y="9052"/>
                </a:lnTo>
                <a:lnTo>
                  <a:pt x="3626" y="9612"/>
                </a:lnTo>
                <a:lnTo>
                  <a:pt x="3918" y="9879"/>
                </a:lnTo>
                <a:lnTo>
                  <a:pt x="4234" y="10123"/>
                </a:lnTo>
                <a:lnTo>
                  <a:pt x="4940" y="10634"/>
                </a:lnTo>
                <a:lnTo>
                  <a:pt x="5646" y="11169"/>
                </a:lnTo>
                <a:lnTo>
                  <a:pt x="6351" y="11680"/>
                </a:lnTo>
                <a:lnTo>
                  <a:pt x="7057" y="12191"/>
                </a:lnTo>
                <a:lnTo>
                  <a:pt x="7373" y="12410"/>
                </a:lnTo>
                <a:lnTo>
                  <a:pt x="7665" y="12629"/>
                </a:lnTo>
                <a:lnTo>
                  <a:pt x="8249" y="13116"/>
                </a:lnTo>
                <a:lnTo>
                  <a:pt x="8541" y="13334"/>
                </a:lnTo>
                <a:lnTo>
                  <a:pt x="8833" y="13553"/>
                </a:lnTo>
                <a:lnTo>
                  <a:pt x="9149" y="13724"/>
                </a:lnTo>
                <a:lnTo>
                  <a:pt x="9490" y="13894"/>
                </a:lnTo>
                <a:lnTo>
                  <a:pt x="9563" y="13918"/>
                </a:lnTo>
                <a:lnTo>
                  <a:pt x="9612" y="13918"/>
                </a:lnTo>
                <a:lnTo>
                  <a:pt x="9709" y="13870"/>
                </a:lnTo>
                <a:lnTo>
                  <a:pt x="9758" y="13797"/>
                </a:lnTo>
                <a:lnTo>
                  <a:pt x="9806" y="13675"/>
                </a:lnTo>
                <a:lnTo>
                  <a:pt x="9977" y="13626"/>
                </a:lnTo>
                <a:lnTo>
                  <a:pt x="10171" y="13529"/>
                </a:lnTo>
                <a:lnTo>
                  <a:pt x="10512" y="13334"/>
                </a:lnTo>
                <a:lnTo>
                  <a:pt x="11169" y="12897"/>
                </a:lnTo>
                <a:lnTo>
                  <a:pt x="11923" y="12361"/>
                </a:lnTo>
                <a:lnTo>
                  <a:pt x="12678" y="11802"/>
                </a:lnTo>
                <a:lnTo>
                  <a:pt x="13408" y="11218"/>
                </a:lnTo>
                <a:lnTo>
                  <a:pt x="14138" y="10634"/>
                </a:lnTo>
                <a:lnTo>
                  <a:pt x="14843" y="10050"/>
                </a:lnTo>
                <a:lnTo>
                  <a:pt x="15549" y="9441"/>
                </a:lnTo>
                <a:lnTo>
                  <a:pt x="16060" y="9003"/>
                </a:lnTo>
                <a:lnTo>
                  <a:pt x="16571" y="8614"/>
                </a:lnTo>
                <a:lnTo>
                  <a:pt x="17106" y="8249"/>
                </a:lnTo>
                <a:lnTo>
                  <a:pt x="17690" y="7908"/>
                </a:lnTo>
                <a:lnTo>
                  <a:pt x="18152" y="7665"/>
                </a:lnTo>
                <a:lnTo>
                  <a:pt x="18420" y="7495"/>
                </a:lnTo>
                <a:lnTo>
                  <a:pt x="18542" y="7397"/>
                </a:lnTo>
                <a:lnTo>
                  <a:pt x="18663" y="7300"/>
                </a:lnTo>
                <a:lnTo>
                  <a:pt x="18639" y="7592"/>
                </a:lnTo>
                <a:lnTo>
                  <a:pt x="18639" y="7860"/>
                </a:lnTo>
                <a:lnTo>
                  <a:pt x="18639" y="8371"/>
                </a:lnTo>
                <a:lnTo>
                  <a:pt x="18615" y="9222"/>
                </a:lnTo>
                <a:lnTo>
                  <a:pt x="18566" y="10074"/>
                </a:lnTo>
                <a:lnTo>
                  <a:pt x="18542" y="10926"/>
                </a:lnTo>
                <a:lnTo>
                  <a:pt x="18542" y="11339"/>
                </a:lnTo>
                <a:lnTo>
                  <a:pt x="18542" y="11777"/>
                </a:lnTo>
                <a:lnTo>
                  <a:pt x="18590" y="12629"/>
                </a:lnTo>
                <a:lnTo>
                  <a:pt x="18615" y="13505"/>
                </a:lnTo>
                <a:lnTo>
                  <a:pt x="18615" y="14356"/>
                </a:lnTo>
                <a:lnTo>
                  <a:pt x="18590" y="15232"/>
                </a:lnTo>
                <a:lnTo>
                  <a:pt x="18517" y="16157"/>
                </a:lnTo>
                <a:lnTo>
                  <a:pt x="18444" y="17082"/>
                </a:lnTo>
                <a:lnTo>
                  <a:pt x="18420" y="17276"/>
                </a:lnTo>
                <a:lnTo>
                  <a:pt x="18104" y="17082"/>
                </a:lnTo>
                <a:lnTo>
                  <a:pt x="17812" y="16887"/>
                </a:lnTo>
                <a:lnTo>
                  <a:pt x="17203" y="16376"/>
                </a:lnTo>
                <a:lnTo>
                  <a:pt x="16595" y="15816"/>
                </a:lnTo>
                <a:lnTo>
                  <a:pt x="16279" y="15524"/>
                </a:lnTo>
                <a:lnTo>
                  <a:pt x="15962" y="15232"/>
                </a:lnTo>
                <a:lnTo>
                  <a:pt x="15622" y="14965"/>
                </a:lnTo>
                <a:lnTo>
                  <a:pt x="15257" y="14721"/>
                </a:lnTo>
                <a:lnTo>
                  <a:pt x="14843" y="14502"/>
                </a:lnTo>
                <a:lnTo>
                  <a:pt x="14430" y="14308"/>
                </a:lnTo>
                <a:lnTo>
                  <a:pt x="14040" y="14113"/>
                </a:lnTo>
                <a:lnTo>
                  <a:pt x="13846" y="14040"/>
                </a:lnTo>
                <a:lnTo>
                  <a:pt x="13602" y="14040"/>
                </a:lnTo>
                <a:lnTo>
                  <a:pt x="13578" y="14064"/>
                </a:lnTo>
                <a:lnTo>
                  <a:pt x="13554" y="14113"/>
                </a:lnTo>
                <a:lnTo>
                  <a:pt x="13554" y="14162"/>
                </a:lnTo>
                <a:lnTo>
                  <a:pt x="13627" y="14332"/>
                </a:lnTo>
                <a:lnTo>
                  <a:pt x="13748" y="14454"/>
                </a:lnTo>
                <a:lnTo>
                  <a:pt x="13894" y="14575"/>
                </a:lnTo>
                <a:lnTo>
                  <a:pt x="14040" y="14673"/>
                </a:lnTo>
                <a:lnTo>
                  <a:pt x="14405" y="14867"/>
                </a:lnTo>
                <a:lnTo>
                  <a:pt x="14722" y="15038"/>
                </a:lnTo>
                <a:lnTo>
                  <a:pt x="15160" y="15305"/>
                </a:lnTo>
                <a:lnTo>
                  <a:pt x="15573" y="15622"/>
                </a:lnTo>
                <a:lnTo>
                  <a:pt x="15962" y="15962"/>
                </a:lnTo>
                <a:lnTo>
                  <a:pt x="16327" y="16303"/>
                </a:lnTo>
                <a:lnTo>
                  <a:pt x="16644" y="16595"/>
                </a:lnTo>
                <a:lnTo>
                  <a:pt x="16984" y="16887"/>
                </a:lnTo>
                <a:lnTo>
                  <a:pt x="17641" y="17422"/>
                </a:lnTo>
                <a:lnTo>
                  <a:pt x="17933" y="17666"/>
                </a:lnTo>
                <a:lnTo>
                  <a:pt x="17933" y="17666"/>
                </a:lnTo>
                <a:lnTo>
                  <a:pt x="17155" y="17641"/>
                </a:lnTo>
                <a:lnTo>
                  <a:pt x="16376" y="17690"/>
                </a:lnTo>
                <a:lnTo>
                  <a:pt x="14795" y="17787"/>
                </a:lnTo>
                <a:lnTo>
                  <a:pt x="14211" y="17812"/>
                </a:lnTo>
                <a:lnTo>
                  <a:pt x="13602" y="17836"/>
                </a:lnTo>
                <a:lnTo>
                  <a:pt x="12410" y="17836"/>
                </a:lnTo>
                <a:lnTo>
                  <a:pt x="10001" y="17787"/>
                </a:lnTo>
                <a:lnTo>
                  <a:pt x="9393" y="17787"/>
                </a:lnTo>
                <a:lnTo>
                  <a:pt x="8760" y="17812"/>
                </a:lnTo>
                <a:lnTo>
                  <a:pt x="7495" y="17885"/>
                </a:lnTo>
                <a:lnTo>
                  <a:pt x="6254" y="17933"/>
                </a:lnTo>
                <a:lnTo>
                  <a:pt x="5621" y="17958"/>
                </a:lnTo>
                <a:lnTo>
                  <a:pt x="3796" y="17958"/>
                </a:lnTo>
                <a:lnTo>
                  <a:pt x="2604" y="17933"/>
                </a:lnTo>
                <a:lnTo>
                  <a:pt x="1947" y="17958"/>
                </a:lnTo>
                <a:lnTo>
                  <a:pt x="1314" y="18006"/>
                </a:lnTo>
                <a:lnTo>
                  <a:pt x="779" y="18104"/>
                </a:lnTo>
                <a:lnTo>
                  <a:pt x="974" y="17982"/>
                </a:lnTo>
                <a:lnTo>
                  <a:pt x="1144" y="17860"/>
                </a:lnTo>
                <a:lnTo>
                  <a:pt x="1436" y="17593"/>
                </a:lnTo>
                <a:lnTo>
                  <a:pt x="2263" y="16960"/>
                </a:lnTo>
                <a:lnTo>
                  <a:pt x="3042" y="16327"/>
                </a:lnTo>
                <a:lnTo>
                  <a:pt x="4648" y="14989"/>
                </a:lnTo>
                <a:lnTo>
                  <a:pt x="5208" y="14551"/>
                </a:lnTo>
                <a:lnTo>
                  <a:pt x="5378" y="14429"/>
                </a:lnTo>
                <a:lnTo>
                  <a:pt x="5475" y="14332"/>
                </a:lnTo>
                <a:lnTo>
                  <a:pt x="5524" y="14259"/>
                </a:lnTo>
                <a:lnTo>
                  <a:pt x="5524" y="14186"/>
                </a:lnTo>
                <a:lnTo>
                  <a:pt x="5524" y="14113"/>
                </a:lnTo>
                <a:lnTo>
                  <a:pt x="5475" y="14040"/>
                </a:lnTo>
                <a:lnTo>
                  <a:pt x="5427" y="13991"/>
                </a:lnTo>
                <a:lnTo>
                  <a:pt x="5378" y="13967"/>
                </a:lnTo>
                <a:lnTo>
                  <a:pt x="5256" y="13967"/>
                </a:lnTo>
                <a:lnTo>
                  <a:pt x="5159" y="13991"/>
                </a:lnTo>
                <a:lnTo>
                  <a:pt x="5037" y="14064"/>
                </a:lnTo>
                <a:lnTo>
                  <a:pt x="4818" y="14235"/>
                </a:lnTo>
                <a:lnTo>
                  <a:pt x="4648" y="14381"/>
                </a:lnTo>
                <a:lnTo>
                  <a:pt x="3869" y="15013"/>
                </a:lnTo>
                <a:lnTo>
                  <a:pt x="3115" y="15646"/>
                </a:lnTo>
                <a:lnTo>
                  <a:pt x="1387" y="17106"/>
                </a:lnTo>
                <a:lnTo>
                  <a:pt x="1168" y="17276"/>
                </a:lnTo>
                <a:lnTo>
                  <a:pt x="925" y="17471"/>
                </a:lnTo>
                <a:lnTo>
                  <a:pt x="706" y="17641"/>
                </a:lnTo>
                <a:lnTo>
                  <a:pt x="487" y="17860"/>
                </a:lnTo>
                <a:lnTo>
                  <a:pt x="463" y="17252"/>
                </a:lnTo>
                <a:lnTo>
                  <a:pt x="438" y="16668"/>
                </a:lnTo>
                <a:lnTo>
                  <a:pt x="487" y="15476"/>
                </a:lnTo>
                <a:lnTo>
                  <a:pt x="487" y="14673"/>
                </a:lnTo>
                <a:lnTo>
                  <a:pt x="463" y="13894"/>
                </a:lnTo>
                <a:lnTo>
                  <a:pt x="463" y="13116"/>
                </a:lnTo>
                <a:lnTo>
                  <a:pt x="463" y="12337"/>
                </a:lnTo>
                <a:lnTo>
                  <a:pt x="487" y="10755"/>
                </a:lnTo>
                <a:lnTo>
                  <a:pt x="487" y="9977"/>
                </a:lnTo>
                <a:lnTo>
                  <a:pt x="463" y="9198"/>
                </a:lnTo>
                <a:lnTo>
                  <a:pt x="438" y="8711"/>
                </a:lnTo>
                <a:lnTo>
                  <a:pt x="390" y="8225"/>
                </a:lnTo>
                <a:lnTo>
                  <a:pt x="341" y="7714"/>
                </a:lnTo>
                <a:lnTo>
                  <a:pt x="341" y="7470"/>
                </a:lnTo>
                <a:lnTo>
                  <a:pt x="365" y="7227"/>
                </a:lnTo>
                <a:close/>
                <a:moveTo>
                  <a:pt x="9587" y="0"/>
                </a:moveTo>
                <a:lnTo>
                  <a:pt x="9490" y="25"/>
                </a:lnTo>
                <a:lnTo>
                  <a:pt x="9393" y="98"/>
                </a:lnTo>
                <a:lnTo>
                  <a:pt x="9393" y="146"/>
                </a:lnTo>
                <a:lnTo>
                  <a:pt x="9198" y="219"/>
                </a:lnTo>
                <a:lnTo>
                  <a:pt x="9028" y="292"/>
                </a:lnTo>
                <a:lnTo>
                  <a:pt x="8687" y="511"/>
                </a:lnTo>
                <a:lnTo>
                  <a:pt x="8054" y="974"/>
                </a:lnTo>
                <a:lnTo>
                  <a:pt x="6887" y="1777"/>
                </a:lnTo>
                <a:lnTo>
                  <a:pt x="5719" y="2580"/>
                </a:lnTo>
                <a:lnTo>
                  <a:pt x="5013" y="3091"/>
                </a:lnTo>
                <a:lnTo>
                  <a:pt x="4332" y="3626"/>
                </a:lnTo>
                <a:lnTo>
                  <a:pt x="2945" y="4697"/>
                </a:lnTo>
                <a:lnTo>
                  <a:pt x="2239" y="5207"/>
                </a:lnTo>
                <a:lnTo>
                  <a:pt x="1509" y="5718"/>
                </a:lnTo>
                <a:lnTo>
                  <a:pt x="803" y="6229"/>
                </a:lnTo>
                <a:lnTo>
                  <a:pt x="463" y="6521"/>
                </a:lnTo>
                <a:lnTo>
                  <a:pt x="122" y="6789"/>
                </a:lnTo>
                <a:lnTo>
                  <a:pt x="98" y="6838"/>
                </a:lnTo>
                <a:lnTo>
                  <a:pt x="98" y="6886"/>
                </a:lnTo>
                <a:lnTo>
                  <a:pt x="98" y="6935"/>
                </a:lnTo>
                <a:lnTo>
                  <a:pt x="122" y="6959"/>
                </a:lnTo>
                <a:lnTo>
                  <a:pt x="49" y="7178"/>
                </a:lnTo>
                <a:lnTo>
                  <a:pt x="25" y="7397"/>
                </a:lnTo>
                <a:lnTo>
                  <a:pt x="0" y="7641"/>
                </a:lnTo>
                <a:lnTo>
                  <a:pt x="25" y="7884"/>
                </a:lnTo>
                <a:lnTo>
                  <a:pt x="49" y="8371"/>
                </a:lnTo>
                <a:lnTo>
                  <a:pt x="98" y="8833"/>
                </a:lnTo>
                <a:lnTo>
                  <a:pt x="98" y="10488"/>
                </a:lnTo>
                <a:lnTo>
                  <a:pt x="73" y="11315"/>
                </a:lnTo>
                <a:lnTo>
                  <a:pt x="49" y="12142"/>
                </a:lnTo>
                <a:lnTo>
                  <a:pt x="25" y="12970"/>
                </a:lnTo>
                <a:lnTo>
                  <a:pt x="49" y="13797"/>
                </a:lnTo>
                <a:lnTo>
                  <a:pt x="49" y="14624"/>
                </a:lnTo>
                <a:lnTo>
                  <a:pt x="49" y="15476"/>
                </a:lnTo>
                <a:lnTo>
                  <a:pt x="0" y="16911"/>
                </a:lnTo>
                <a:lnTo>
                  <a:pt x="0" y="17617"/>
                </a:lnTo>
                <a:lnTo>
                  <a:pt x="49" y="17982"/>
                </a:lnTo>
                <a:lnTo>
                  <a:pt x="98" y="18347"/>
                </a:lnTo>
                <a:lnTo>
                  <a:pt x="98" y="18396"/>
                </a:lnTo>
                <a:lnTo>
                  <a:pt x="146" y="18444"/>
                </a:lnTo>
                <a:lnTo>
                  <a:pt x="219" y="18493"/>
                </a:lnTo>
                <a:lnTo>
                  <a:pt x="341" y="18517"/>
                </a:lnTo>
                <a:lnTo>
                  <a:pt x="438" y="18469"/>
                </a:lnTo>
                <a:lnTo>
                  <a:pt x="1022" y="18469"/>
                </a:lnTo>
                <a:lnTo>
                  <a:pt x="1606" y="18420"/>
                </a:lnTo>
                <a:lnTo>
                  <a:pt x="2190" y="18396"/>
                </a:lnTo>
                <a:lnTo>
                  <a:pt x="3967" y="18396"/>
                </a:lnTo>
                <a:lnTo>
                  <a:pt x="5183" y="18420"/>
                </a:lnTo>
                <a:lnTo>
                  <a:pt x="6376" y="18396"/>
                </a:lnTo>
                <a:lnTo>
                  <a:pt x="7592" y="18347"/>
                </a:lnTo>
                <a:lnTo>
                  <a:pt x="8809" y="18274"/>
                </a:lnTo>
                <a:lnTo>
                  <a:pt x="10001" y="18274"/>
                </a:lnTo>
                <a:lnTo>
                  <a:pt x="12337" y="18298"/>
                </a:lnTo>
                <a:lnTo>
                  <a:pt x="13481" y="18298"/>
                </a:lnTo>
                <a:lnTo>
                  <a:pt x="14649" y="18274"/>
                </a:lnTo>
                <a:lnTo>
                  <a:pt x="15646" y="18201"/>
                </a:lnTo>
                <a:lnTo>
                  <a:pt x="16668" y="18128"/>
                </a:lnTo>
                <a:lnTo>
                  <a:pt x="17690" y="18128"/>
                </a:lnTo>
                <a:lnTo>
                  <a:pt x="18201" y="18152"/>
                </a:lnTo>
                <a:lnTo>
                  <a:pt x="18688" y="18201"/>
                </a:lnTo>
                <a:lnTo>
                  <a:pt x="18785" y="18201"/>
                </a:lnTo>
                <a:lnTo>
                  <a:pt x="18882" y="18177"/>
                </a:lnTo>
                <a:lnTo>
                  <a:pt x="18931" y="18128"/>
                </a:lnTo>
                <a:lnTo>
                  <a:pt x="18980" y="18055"/>
                </a:lnTo>
                <a:lnTo>
                  <a:pt x="19004" y="17958"/>
                </a:lnTo>
                <a:lnTo>
                  <a:pt x="18980" y="17885"/>
                </a:lnTo>
                <a:lnTo>
                  <a:pt x="18955" y="17812"/>
                </a:lnTo>
                <a:lnTo>
                  <a:pt x="18882" y="17763"/>
                </a:lnTo>
                <a:lnTo>
                  <a:pt x="18907" y="17690"/>
                </a:lnTo>
                <a:lnTo>
                  <a:pt x="19028" y="16327"/>
                </a:lnTo>
                <a:lnTo>
                  <a:pt x="19077" y="15427"/>
                </a:lnTo>
                <a:lnTo>
                  <a:pt x="19101" y="14502"/>
                </a:lnTo>
                <a:lnTo>
                  <a:pt x="19101" y="13602"/>
                </a:lnTo>
                <a:lnTo>
                  <a:pt x="19077" y="12678"/>
                </a:lnTo>
                <a:lnTo>
                  <a:pt x="19028" y="10999"/>
                </a:lnTo>
                <a:lnTo>
                  <a:pt x="19028" y="10147"/>
                </a:lnTo>
                <a:lnTo>
                  <a:pt x="19053" y="9295"/>
                </a:lnTo>
                <a:lnTo>
                  <a:pt x="19077" y="8541"/>
                </a:lnTo>
                <a:lnTo>
                  <a:pt x="19077" y="7787"/>
                </a:lnTo>
                <a:lnTo>
                  <a:pt x="19053" y="7251"/>
                </a:lnTo>
                <a:lnTo>
                  <a:pt x="19077" y="6984"/>
                </a:lnTo>
                <a:lnTo>
                  <a:pt x="19126" y="6716"/>
                </a:lnTo>
                <a:lnTo>
                  <a:pt x="19126" y="6692"/>
                </a:lnTo>
                <a:lnTo>
                  <a:pt x="19126" y="6643"/>
                </a:lnTo>
                <a:lnTo>
                  <a:pt x="19077" y="6594"/>
                </a:lnTo>
                <a:lnTo>
                  <a:pt x="19004" y="6570"/>
                </a:lnTo>
                <a:lnTo>
                  <a:pt x="18955" y="6570"/>
                </a:lnTo>
                <a:lnTo>
                  <a:pt x="18931" y="6594"/>
                </a:lnTo>
                <a:lnTo>
                  <a:pt x="18882" y="6570"/>
                </a:lnTo>
                <a:lnTo>
                  <a:pt x="18250" y="6254"/>
                </a:lnTo>
                <a:lnTo>
                  <a:pt x="17617" y="5889"/>
                </a:lnTo>
                <a:lnTo>
                  <a:pt x="17033" y="5499"/>
                </a:lnTo>
                <a:lnTo>
                  <a:pt x="16473" y="5062"/>
                </a:lnTo>
                <a:lnTo>
                  <a:pt x="15816" y="4575"/>
                </a:lnTo>
                <a:lnTo>
                  <a:pt x="15160" y="4088"/>
                </a:lnTo>
                <a:lnTo>
                  <a:pt x="14503" y="3602"/>
                </a:lnTo>
                <a:lnTo>
                  <a:pt x="13870" y="3115"/>
                </a:lnTo>
                <a:lnTo>
                  <a:pt x="12605" y="2117"/>
                </a:lnTo>
                <a:lnTo>
                  <a:pt x="11972" y="1631"/>
                </a:lnTo>
                <a:lnTo>
                  <a:pt x="11339" y="1168"/>
                </a:lnTo>
                <a:lnTo>
                  <a:pt x="10682" y="706"/>
                </a:lnTo>
                <a:lnTo>
                  <a:pt x="10050" y="219"/>
                </a:lnTo>
                <a:lnTo>
                  <a:pt x="10001" y="171"/>
                </a:lnTo>
                <a:lnTo>
                  <a:pt x="9928" y="73"/>
                </a:lnTo>
                <a:lnTo>
                  <a:pt x="9879" y="49"/>
                </a:lnTo>
                <a:lnTo>
                  <a:pt x="9806" y="49"/>
                </a:lnTo>
                <a:lnTo>
                  <a:pt x="9709" y="25"/>
                </a:lnTo>
                <a:lnTo>
                  <a:pt x="9587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5" name="Google Shape;955;p38"/>
          <p:cNvSpPr/>
          <p:nvPr/>
        </p:nvSpPr>
        <p:spPr>
          <a:xfrm>
            <a:off x="1445732" y="1499808"/>
            <a:ext cx="376518" cy="380255"/>
          </a:xfrm>
          <a:custGeom>
            <a:avLst/>
            <a:gdLst/>
            <a:ahLst/>
            <a:cxnLst/>
            <a:rect l="l" t="t" r="r" b="b"/>
            <a:pathLst>
              <a:path w="17228" h="17399" extrusionOk="0">
                <a:moveTo>
                  <a:pt x="14162" y="439"/>
                </a:moveTo>
                <a:lnTo>
                  <a:pt x="14478" y="512"/>
                </a:lnTo>
                <a:lnTo>
                  <a:pt x="14794" y="609"/>
                </a:lnTo>
                <a:lnTo>
                  <a:pt x="15111" y="755"/>
                </a:lnTo>
                <a:lnTo>
                  <a:pt x="15403" y="925"/>
                </a:lnTo>
                <a:lnTo>
                  <a:pt x="15670" y="1120"/>
                </a:lnTo>
                <a:lnTo>
                  <a:pt x="15914" y="1315"/>
                </a:lnTo>
                <a:lnTo>
                  <a:pt x="16108" y="1534"/>
                </a:lnTo>
                <a:lnTo>
                  <a:pt x="15987" y="1558"/>
                </a:lnTo>
                <a:lnTo>
                  <a:pt x="15889" y="1607"/>
                </a:lnTo>
                <a:lnTo>
                  <a:pt x="15816" y="1655"/>
                </a:lnTo>
                <a:lnTo>
                  <a:pt x="15792" y="1680"/>
                </a:lnTo>
                <a:lnTo>
                  <a:pt x="15768" y="1728"/>
                </a:lnTo>
                <a:lnTo>
                  <a:pt x="15768" y="1777"/>
                </a:lnTo>
                <a:lnTo>
                  <a:pt x="15792" y="1826"/>
                </a:lnTo>
                <a:lnTo>
                  <a:pt x="15865" y="1850"/>
                </a:lnTo>
                <a:lnTo>
                  <a:pt x="15938" y="1874"/>
                </a:lnTo>
                <a:lnTo>
                  <a:pt x="16230" y="1874"/>
                </a:lnTo>
                <a:lnTo>
                  <a:pt x="16352" y="1850"/>
                </a:lnTo>
                <a:lnTo>
                  <a:pt x="16546" y="2166"/>
                </a:lnTo>
                <a:lnTo>
                  <a:pt x="16254" y="2142"/>
                </a:lnTo>
                <a:lnTo>
                  <a:pt x="16011" y="2142"/>
                </a:lnTo>
                <a:lnTo>
                  <a:pt x="15987" y="2166"/>
                </a:lnTo>
                <a:lnTo>
                  <a:pt x="15987" y="2191"/>
                </a:lnTo>
                <a:lnTo>
                  <a:pt x="16133" y="2312"/>
                </a:lnTo>
                <a:lnTo>
                  <a:pt x="16303" y="2410"/>
                </a:lnTo>
                <a:lnTo>
                  <a:pt x="16473" y="2458"/>
                </a:lnTo>
                <a:lnTo>
                  <a:pt x="16668" y="2507"/>
                </a:lnTo>
                <a:lnTo>
                  <a:pt x="16717" y="2750"/>
                </a:lnTo>
                <a:lnTo>
                  <a:pt x="16741" y="2994"/>
                </a:lnTo>
                <a:lnTo>
                  <a:pt x="16522" y="2872"/>
                </a:lnTo>
                <a:lnTo>
                  <a:pt x="16352" y="2799"/>
                </a:lnTo>
                <a:lnTo>
                  <a:pt x="16181" y="2702"/>
                </a:lnTo>
                <a:lnTo>
                  <a:pt x="16011" y="2653"/>
                </a:lnTo>
                <a:lnTo>
                  <a:pt x="15792" y="2653"/>
                </a:lnTo>
                <a:lnTo>
                  <a:pt x="15768" y="2677"/>
                </a:lnTo>
                <a:lnTo>
                  <a:pt x="15768" y="2702"/>
                </a:lnTo>
                <a:lnTo>
                  <a:pt x="15768" y="2726"/>
                </a:lnTo>
                <a:lnTo>
                  <a:pt x="15889" y="2872"/>
                </a:lnTo>
                <a:lnTo>
                  <a:pt x="16035" y="2994"/>
                </a:lnTo>
                <a:lnTo>
                  <a:pt x="16327" y="3213"/>
                </a:lnTo>
                <a:lnTo>
                  <a:pt x="16522" y="3334"/>
                </a:lnTo>
                <a:lnTo>
                  <a:pt x="16619" y="3407"/>
                </a:lnTo>
                <a:lnTo>
                  <a:pt x="16717" y="3456"/>
                </a:lnTo>
                <a:lnTo>
                  <a:pt x="16692" y="3651"/>
                </a:lnTo>
                <a:lnTo>
                  <a:pt x="16619" y="3845"/>
                </a:lnTo>
                <a:lnTo>
                  <a:pt x="16400" y="3602"/>
                </a:lnTo>
                <a:lnTo>
                  <a:pt x="16133" y="3407"/>
                </a:lnTo>
                <a:lnTo>
                  <a:pt x="15987" y="3310"/>
                </a:lnTo>
                <a:lnTo>
                  <a:pt x="15841" y="3237"/>
                </a:lnTo>
                <a:lnTo>
                  <a:pt x="15695" y="3188"/>
                </a:lnTo>
                <a:lnTo>
                  <a:pt x="15524" y="3164"/>
                </a:lnTo>
                <a:lnTo>
                  <a:pt x="15476" y="3188"/>
                </a:lnTo>
                <a:lnTo>
                  <a:pt x="15476" y="3213"/>
                </a:lnTo>
                <a:lnTo>
                  <a:pt x="15476" y="3237"/>
                </a:lnTo>
                <a:lnTo>
                  <a:pt x="15500" y="3261"/>
                </a:lnTo>
                <a:lnTo>
                  <a:pt x="15597" y="3359"/>
                </a:lnTo>
                <a:lnTo>
                  <a:pt x="15695" y="3432"/>
                </a:lnTo>
                <a:lnTo>
                  <a:pt x="15987" y="3699"/>
                </a:lnTo>
                <a:lnTo>
                  <a:pt x="16230" y="3918"/>
                </a:lnTo>
                <a:lnTo>
                  <a:pt x="16449" y="4162"/>
                </a:lnTo>
                <a:lnTo>
                  <a:pt x="16473" y="4186"/>
                </a:lnTo>
                <a:lnTo>
                  <a:pt x="16254" y="4526"/>
                </a:lnTo>
                <a:lnTo>
                  <a:pt x="16206" y="4453"/>
                </a:lnTo>
                <a:lnTo>
                  <a:pt x="16133" y="4380"/>
                </a:lnTo>
                <a:lnTo>
                  <a:pt x="15962" y="4259"/>
                </a:lnTo>
                <a:lnTo>
                  <a:pt x="15646" y="4040"/>
                </a:lnTo>
                <a:lnTo>
                  <a:pt x="15403" y="3821"/>
                </a:lnTo>
                <a:lnTo>
                  <a:pt x="15159" y="3626"/>
                </a:lnTo>
                <a:lnTo>
                  <a:pt x="15111" y="3626"/>
                </a:lnTo>
                <a:lnTo>
                  <a:pt x="15062" y="3651"/>
                </a:lnTo>
                <a:lnTo>
                  <a:pt x="15013" y="3724"/>
                </a:lnTo>
                <a:lnTo>
                  <a:pt x="15013" y="3821"/>
                </a:lnTo>
                <a:lnTo>
                  <a:pt x="15013" y="3894"/>
                </a:lnTo>
                <a:lnTo>
                  <a:pt x="15038" y="3991"/>
                </a:lnTo>
                <a:lnTo>
                  <a:pt x="15135" y="4137"/>
                </a:lnTo>
                <a:lnTo>
                  <a:pt x="15257" y="4283"/>
                </a:lnTo>
                <a:lnTo>
                  <a:pt x="15427" y="4453"/>
                </a:lnTo>
                <a:lnTo>
                  <a:pt x="15622" y="4599"/>
                </a:lnTo>
                <a:lnTo>
                  <a:pt x="15816" y="4745"/>
                </a:lnTo>
                <a:lnTo>
                  <a:pt x="15914" y="4818"/>
                </a:lnTo>
                <a:lnTo>
                  <a:pt x="16011" y="4843"/>
                </a:lnTo>
                <a:lnTo>
                  <a:pt x="15792" y="5135"/>
                </a:lnTo>
                <a:lnTo>
                  <a:pt x="14867" y="4162"/>
                </a:lnTo>
                <a:lnTo>
                  <a:pt x="13967" y="3213"/>
                </a:lnTo>
                <a:lnTo>
                  <a:pt x="13505" y="2750"/>
                </a:lnTo>
                <a:lnTo>
                  <a:pt x="13018" y="2288"/>
                </a:lnTo>
                <a:lnTo>
                  <a:pt x="12531" y="1850"/>
                </a:lnTo>
                <a:lnTo>
                  <a:pt x="12021" y="1461"/>
                </a:lnTo>
                <a:lnTo>
                  <a:pt x="12021" y="1388"/>
                </a:lnTo>
                <a:lnTo>
                  <a:pt x="12118" y="1315"/>
                </a:lnTo>
                <a:lnTo>
                  <a:pt x="12215" y="1242"/>
                </a:lnTo>
                <a:lnTo>
                  <a:pt x="12385" y="1047"/>
                </a:lnTo>
                <a:lnTo>
                  <a:pt x="12629" y="852"/>
                </a:lnTo>
                <a:lnTo>
                  <a:pt x="12921" y="682"/>
                </a:lnTo>
                <a:lnTo>
                  <a:pt x="13213" y="560"/>
                </a:lnTo>
                <a:lnTo>
                  <a:pt x="13505" y="463"/>
                </a:lnTo>
                <a:lnTo>
                  <a:pt x="13675" y="439"/>
                </a:lnTo>
                <a:close/>
                <a:moveTo>
                  <a:pt x="11753" y="1704"/>
                </a:moveTo>
                <a:lnTo>
                  <a:pt x="11826" y="1850"/>
                </a:lnTo>
                <a:lnTo>
                  <a:pt x="11948" y="1972"/>
                </a:lnTo>
                <a:lnTo>
                  <a:pt x="12093" y="2069"/>
                </a:lnTo>
                <a:lnTo>
                  <a:pt x="12385" y="2288"/>
                </a:lnTo>
                <a:lnTo>
                  <a:pt x="12677" y="2531"/>
                </a:lnTo>
                <a:lnTo>
                  <a:pt x="12945" y="2823"/>
                </a:lnTo>
                <a:lnTo>
                  <a:pt x="13480" y="3383"/>
                </a:lnTo>
                <a:lnTo>
                  <a:pt x="14478" y="4453"/>
                </a:lnTo>
                <a:lnTo>
                  <a:pt x="15500" y="5500"/>
                </a:lnTo>
                <a:lnTo>
                  <a:pt x="15111" y="5962"/>
                </a:lnTo>
                <a:lnTo>
                  <a:pt x="14600" y="5500"/>
                </a:lnTo>
                <a:lnTo>
                  <a:pt x="14113" y="5013"/>
                </a:lnTo>
                <a:lnTo>
                  <a:pt x="13213" y="4016"/>
                </a:lnTo>
                <a:lnTo>
                  <a:pt x="12750" y="3529"/>
                </a:lnTo>
                <a:lnTo>
                  <a:pt x="12264" y="3018"/>
                </a:lnTo>
                <a:lnTo>
                  <a:pt x="11777" y="2556"/>
                </a:lnTo>
                <a:lnTo>
                  <a:pt x="11266" y="2093"/>
                </a:lnTo>
                <a:lnTo>
                  <a:pt x="11753" y="1704"/>
                </a:lnTo>
                <a:close/>
                <a:moveTo>
                  <a:pt x="13724" y="5232"/>
                </a:moveTo>
                <a:lnTo>
                  <a:pt x="14235" y="5767"/>
                </a:lnTo>
                <a:lnTo>
                  <a:pt x="14794" y="6278"/>
                </a:lnTo>
                <a:lnTo>
                  <a:pt x="14575" y="6497"/>
                </a:lnTo>
                <a:lnTo>
                  <a:pt x="14259" y="6278"/>
                </a:lnTo>
                <a:lnTo>
                  <a:pt x="13967" y="6035"/>
                </a:lnTo>
                <a:lnTo>
                  <a:pt x="13699" y="5792"/>
                </a:lnTo>
                <a:lnTo>
                  <a:pt x="13432" y="5573"/>
                </a:lnTo>
                <a:lnTo>
                  <a:pt x="13724" y="5232"/>
                </a:lnTo>
                <a:close/>
                <a:moveTo>
                  <a:pt x="13261" y="5767"/>
                </a:moveTo>
                <a:lnTo>
                  <a:pt x="13359" y="5913"/>
                </a:lnTo>
                <a:lnTo>
                  <a:pt x="13456" y="6059"/>
                </a:lnTo>
                <a:lnTo>
                  <a:pt x="13724" y="6303"/>
                </a:lnTo>
                <a:lnTo>
                  <a:pt x="13991" y="6546"/>
                </a:lnTo>
                <a:lnTo>
                  <a:pt x="14137" y="6668"/>
                </a:lnTo>
                <a:lnTo>
                  <a:pt x="14308" y="6765"/>
                </a:lnTo>
                <a:lnTo>
                  <a:pt x="14235" y="6814"/>
                </a:lnTo>
                <a:lnTo>
                  <a:pt x="14137" y="6692"/>
                </a:lnTo>
                <a:lnTo>
                  <a:pt x="13991" y="6595"/>
                </a:lnTo>
                <a:lnTo>
                  <a:pt x="13699" y="6400"/>
                </a:lnTo>
                <a:lnTo>
                  <a:pt x="13359" y="6230"/>
                </a:lnTo>
                <a:lnTo>
                  <a:pt x="13188" y="6132"/>
                </a:lnTo>
                <a:lnTo>
                  <a:pt x="13042" y="6011"/>
                </a:lnTo>
                <a:lnTo>
                  <a:pt x="13261" y="5767"/>
                </a:lnTo>
                <a:close/>
                <a:moveTo>
                  <a:pt x="13018" y="6059"/>
                </a:moveTo>
                <a:lnTo>
                  <a:pt x="13188" y="6303"/>
                </a:lnTo>
                <a:lnTo>
                  <a:pt x="13286" y="6424"/>
                </a:lnTo>
                <a:lnTo>
                  <a:pt x="13407" y="6522"/>
                </a:lnTo>
                <a:lnTo>
                  <a:pt x="14040" y="7008"/>
                </a:lnTo>
                <a:lnTo>
                  <a:pt x="13699" y="7349"/>
                </a:lnTo>
                <a:lnTo>
                  <a:pt x="13675" y="7325"/>
                </a:lnTo>
                <a:lnTo>
                  <a:pt x="13505" y="7227"/>
                </a:lnTo>
                <a:lnTo>
                  <a:pt x="13334" y="7106"/>
                </a:lnTo>
                <a:lnTo>
                  <a:pt x="13018" y="6838"/>
                </a:lnTo>
                <a:lnTo>
                  <a:pt x="12799" y="6668"/>
                </a:lnTo>
                <a:lnTo>
                  <a:pt x="12702" y="6595"/>
                </a:lnTo>
                <a:lnTo>
                  <a:pt x="12580" y="6546"/>
                </a:lnTo>
                <a:lnTo>
                  <a:pt x="12799" y="6303"/>
                </a:lnTo>
                <a:lnTo>
                  <a:pt x="13018" y="6059"/>
                </a:lnTo>
                <a:close/>
                <a:moveTo>
                  <a:pt x="12385" y="6716"/>
                </a:moveTo>
                <a:lnTo>
                  <a:pt x="12483" y="6838"/>
                </a:lnTo>
                <a:lnTo>
                  <a:pt x="12580" y="6935"/>
                </a:lnTo>
                <a:lnTo>
                  <a:pt x="12799" y="7130"/>
                </a:lnTo>
                <a:lnTo>
                  <a:pt x="13091" y="7398"/>
                </a:lnTo>
                <a:lnTo>
                  <a:pt x="13407" y="7617"/>
                </a:lnTo>
                <a:lnTo>
                  <a:pt x="13018" y="8006"/>
                </a:lnTo>
                <a:lnTo>
                  <a:pt x="12921" y="8079"/>
                </a:lnTo>
                <a:lnTo>
                  <a:pt x="12823" y="7909"/>
                </a:lnTo>
                <a:lnTo>
                  <a:pt x="12653" y="7763"/>
                </a:lnTo>
                <a:lnTo>
                  <a:pt x="12312" y="7495"/>
                </a:lnTo>
                <a:lnTo>
                  <a:pt x="12093" y="7325"/>
                </a:lnTo>
                <a:lnTo>
                  <a:pt x="11972" y="7252"/>
                </a:lnTo>
                <a:lnTo>
                  <a:pt x="11850" y="7179"/>
                </a:lnTo>
                <a:lnTo>
                  <a:pt x="12385" y="6716"/>
                </a:lnTo>
                <a:close/>
                <a:moveTo>
                  <a:pt x="11631" y="7373"/>
                </a:moveTo>
                <a:lnTo>
                  <a:pt x="11729" y="7471"/>
                </a:lnTo>
                <a:lnTo>
                  <a:pt x="11850" y="7568"/>
                </a:lnTo>
                <a:lnTo>
                  <a:pt x="12093" y="7738"/>
                </a:lnTo>
                <a:lnTo>
                  <a:pt x="12434" y="8055"/>
                </a:lnTo>
                <a:lnTo>
                  <a:pt x="12556" y="8201"/>
                </a:lnTo>
                <a:lnTo>
                  <a:pt x="12702" y="8322"/>
                </a:lnTo>
                <a:lnTo>
                  <a:pt x="11948" y="9150"/>
                </a:lnTo>
                <a:lnTo>
                  <a:pt x="11680" y="8906"/>
                </a:lnTo>
                <a:lnTo>
                  <a:pt x="11364" y="8687"/>
                </a:lnTo>
                <a:lnTo>
                  <a:pt x="11072" y="8444"/>
                </a:lnTo>
                <a:lnTo>
                  <a:pt x="10780" y="8201"/>
                </a:lnTo>
                <a:lnTo>
                  <a:pt x="11096" y="7860"/>
                </a:lnTo>
                <a:lnTo>
                  <a:pt x="11193" y="7957"/>
                </a:lnTo>
                <a:lnTo>
                  <a:pt x="11291" y="8030"/>
                </a:lnTo>
                <a:lnTo>
                  <a:pt x="11461" y="8176"/>
                </a:lnTo>
                <a:lnTo>
                  <a:pt x="11777" y="8493"/>
                </a:lnTo>
                <a:lnTo>
                  <a:pt x="11972" y="8614"/>
                </a:lnTo>
                <a:lnTo>
                  <a:pt x="12166" y="8736"/>
                </a:lnTo>
                <a:lnTo>
                  <a:pt x="12288" y="8736"/>
                </a:lnTo>
                <a:lnTo>
                  <a:pt x="12337" y="8712"/>
                </a:lnTo>
                <a:lnTo>
                  <a:pt x="12361" y="8639"/>
                </a:lnTo>
                <a:lnTo>
                  <a:pt x="12361" y="8566"/>
                </a:lnTo>
                <a:lnTo>
                  <a:pt x="12337" y="8493"/>
                </a:lnTo>
                <a:lnTo>
                  <a:pt x="12118" y="8322"/>
                </a:lnTo>
                <a:lnTo>
                  <a:pt x="11899" y="8152"/>
                </a:lnTo>
                <a:lnTo>
                  <a:pt x="11461" y="7811"/>
                </a:lnTo>
                <a:lnTo>
                  <a:pt x="11291" y="7690"/>
                </a:lnTo>
                <a:lnTo>
                  <a:pt x="11631" y="7373"/>
                </a:lnTo>
                <a:close/>
                <a:moveTo>
                  <a:pt x="10634" y="8371"/>
                </a:moveTo>
                <a:lnTo>
                  <a:pt x="10731" y="8541"/>
                </a:lnTo>
                <a:lnTo>
                  <a:pt x="10853" y="8687"/>
                </a:lnTo>
                <a:lnTo>
                  <a:pt x="10974" y="8809"/>
                </a:lnTo>
                <a:lnTo>
                  <a:pt x="11145" y="8931"/>
                </a:lnTo>
                <a:lnTo>
                  <a:pt x="11461" y="9150"/>
                </a:lnTo>
                <a:lnTo>
                  <a:pt x="11753" y="9369"/>
                </a:lnTo>
                <a:lnTo>
                  <a:pt x="11461" y="9685"/>
                </a:lnTo>
                <a:lnTo>
                  <a:pt x="11145" y="9442"/>
                </a:lnTo>
                <a:lnTo>
                  <a:pt x="10828" y="9198"/>
                </a:lnTo>
                <a:lnTo>
                  <a:pt x="10585" y="8955"/>
                </a:lnTo>
                <a:lnTo>
                  <a:pt x="10463" y="8833"/>
                </a:lnTo>
                <a:lnTo>
                  <a:pt x="10317" y="8736"/>
                </a:lnTo>
                <a:lnTo>
                  <a:pt x="10634" y="8371"/>
                </a:lnTo>
                <a:close/>
                <a:moveTo>
                  <a:pt x="10196" y="8931"/>
                </a:moveTo>
                <a:lnTo>
                  <a:pt x="10269" y="9052"/>
                </a:lnTo>
                <a:lnTo>
                  <a:pt x="10366" y="9198"/>
                </a:lnTo>
                <a:lnTo>
                  <a:pt x="10609" y="9417"/>
                </a:lnTo>
                <a:lnTo>
                  <a:pt x="10901" y="9709"/>
                </a:lnTo>
                <a:lnTo>
                  <a:pt x="11072" y="9831"/>
                </a:lnTo>
                <a:lnTo>
                  <a:pt x="11242" y="9953"/>
                </a:lnTo>
                <a:lnTo>
                  <a:pt x="10415" y="10853"/>
                </a:lnTo>
                <a:lnTo>
                  <a:pt x="10317" y="10707"/>
                </a:lnTo>
                <a:lnTo>
                  <a:pt x="10196" y="10585"/>
                </a:lnTo>
                <a:lnTo>
                  <a:pt x="9904" y="10366"/>
                </a:lnTo>
                <a:lnTo>
                  <a:pt x="9636" y="10172"/>
                </a:lnTo>
                <a:lnTo>
                  <a:pt x="9466" y="10074"/>
                </a:lnTo>
                <a:lnTo>
                  <a:pt x="9320" y="10001"/>
                </a:lnTo>
                <a:lnTo>
                  <a:pt x="9563" y="9709"/>
                </a:lnTo>
                <a:lnTo>
                  <a:pt x="9782" y="9880"/>
                </a:lnTo>
                <a:lnTo>
                  <a:pt x="10001" y="10026"/>
                </a:lnTo>
                <a:lnTo>
                  <a:pt x="10244" y="10245"/>
                </a:lnTo>
                <a:lnTo>
                  <a:pt x="10390" y="10366"/>
                </a:lnTo>
                <a:lnTo>
                  <a:pt x="10536" y="10464"/>
                </a:lnTo>
                <a:lnTo>
                  <a:pt x="10609" y="10488"/>
                </a:lnTo>
                <a:lnTo>
                  <a:pt x="10658" y="10464"/>
                </a:lnTo>
                <a:lnTo>
                  <a:pt x="10731" y="10439"/>
                </a:lnTo>
                <a:lnTo>
                  <a:pt x="10780" y="10391"/>
                </a:lnTo>
                <a:lnTo>
                  <a:pt x="10804" y="10342"/>
                </a:lnTo>
                <a:lnTo>
                  <a:pt x="10828" y="10269"/>
                </a:lnTo>
                <a:lnTo>
                  <a:pt x="10804" y="10220"/>
                </a:lnTo>
                <a:lnTo>
                  <a:pt x="10755" y="10147"/>
                </a:lnTo>
                <a:lnTo>
                  <a:pt x="10220" y="9734"/>
                </a:lnTo>
                <a:lnTo>
                  <a:pt x="10001" y="9563"/>
                </a:lnTo>
                <a:lnTo>
                  <a:pt x="9904" y="9490"/>
                </a:lnTo>
                <a:lnTo>
                  <a:pt x="9782" y="9442"/>
                </a:lnTo>
                <a:lnTo>
                  <a:pt x="10196" y="8931"/>
                </a:lnTo>
                <a:close/>
                <a:moveTo>
                  <a:pt x="9125" y="10245"/>
                </a:moveTo>
                <a:lnTo>
                  <a:pt x="9247" y="10342"/>
                </a:lnTo>
                <a:lnTo>
                  <a:pt x="9368" y="10415"/>
                </a:lnTo>
                <a:lnTo>
                  <a:pt x="9612" y="10585"/>
                </a:lnTo>
                <a:lnTo>
                  <a:pt x="9904" y="10829"/>
                </a:lnTo>
                <a:lnTo>
                  <a:pt x="10050" y="10950"/>
                </a:lnTo>
                <a:lnTo>
                  <a:pt x="10220" y="11048"/>
                </a:lnTo>
                <a:lnTo>
                  <a:pt x="9685" y="11583"/>
                </a:lnTo>
                <a:lnTo>
                  <a:pt x="9685" y="11534"/>
                </a:lnTo>
                <a:lnTo>
                  <a:pt x="9660" y="11437"/>
                </a:lnTo>
                <a:lnTo>
                  <a:pt x="9587" y="11364"/>
                </a:lnTo>
                <a:lnTo>
                  <a:pt x="9417" y="11218"/>
                </a:lnTo>
                <a:lnTo>
                  <a:pt x="9222" y="11023"/>
                </a:lnTo>
                <a:lnTo>
                  <a:pt x="9028" y="10853"/>
                </a:lnTo>
                <a:lnTo>
                  <a:pt x="8906" y="10756"/>
                </a:lnTo>
                <a:lnTo>
                  <a:pt x="8736" y="10683"/>
                </a:lnTo>
                <a:lnTo>
                  <a:pt x="8833" y="10585"/>
                </a:lnTo>
                <a:lnTo>
                  <a:pt x="9125" y="10245"/>
                </a:lnTo>
                <a:close/>
                <a:moveTo>
                  <a:pt x="8468" y="10926"/>
                </a:moveTo>
                <a:lnTo>
                  <a:pt x="8687" y="11096"/>
                </a:lnTo>
                <a:lnTo>
                  <a:pt x="8930" y="11291"/>
                </a:lnTo>
                <a:lnTo>
                  <a:pt x="9052" y="11437"/>
                </a:lnTo>
                <a:lnTo>
                  <a:pt x="9198" y="11583"/>
                </a:lnTo>
                <a:lnTo>
                  <a:pt x="9271" y="11656"/>
                </a:lnTo>
                <a:lnTo>
                  <a:pt x="9344" y="11705"/>
                </a:lnTo>
                <a:lnTo>
                  <a:pt x="9441" y="11753"/>
                </a:lnTo>
                <a:lnTo>
                  <a:pt x="9539" y="11753"/>
                </a:lnTo>
                <a:lnTo>
                  <a:pt x="8468" y="12824"/>
                </a:lnTo>
                <a:lnTo>
                  <a:pt x="8152" y="12532"/>
                </a:lnTo>
                <a:lnTo>
                  <a:pt x="7811" y="12240"/>
                </a:lnTo>
                <a:lnTo>
                  <a:pt x="7470" y="11899"/>
                </a:lnTo>
                <a:lnTo>
                  <a:pt x="7349" y="11826"/>
                </a:lnTo>
                <a:lnTo>
                  <a:pt x="7738" y="11534"/>
                </a:lnTo>
                <a:lnTo>
                  <a:pt x="7860" y="11705"/>
                </a:lnTo>
                <a:lnTo>
                  <a:pt x="8006" y="11875"/>
                </a:lnTo>
                <a:lnTo>
                  <a:pt x="8371" y="12264"/>
                </a:lnTo>
                <a:lnTo>
                  <a:pt x="8517" y="12434"/>
                </a:lnTo>
                <a:lnTo>
                  <a:pt x="8590" y="12483"/>
                </a:lnTo>
                <a:lnTo>
                  <a:pt x="8687" y="12507"/>
                </a:lnTo>
                <a:lnTo>
                  <a:pt x="8736" y="12507"/>
                </a:lnTo>
                <a:lnTo>
                  <a:pt x="8809" y="12483"/>
                </a:lnTo>
                <a:lnTo>
                  <a:pt x="8833" y="12434"/>
                </a:lnTo>
                <a:lnTo>
                  <a:pt x="8857" y="12386"/>
                </a:lnTo>
                <a:lnTo>
                  <a:pt x="8857" y="12289"/>
                </a:lnTo>
                <a:lnTo>
                  <a:pt x="8809" y="12191"/>
                </a:lnTo>
                <a:lnTo>
                  <a:pt x="8760" y="12094"/>
                </a:lnTo>
                <a:lnTo>
                  <a:pt x="8663" y="11997"/>
                </a:lnTo>
                <a:lnTo>
                  <a:pt x="8492" y="11826"/>
                </a:lnTo>
                <a:lnTo>
                  <a:pt x="8322" y="11680"/>
                </a:lnTo>
                <a:lnTo>
                  <a:pt x="8152" y="11510"/>
                </a:lnTo>
                <a:lnTo>
                  <a:pt x="7957" y="11364"/>
                </a:lnTo>
                <a:lnTo>
                  <a:pt x="8468" y="10926"/>
                </a:lnTo>
                <a:close/>
                <a:moveTo>
                  <a:pt x="11047" y="2312"/>
                </a:moveTo>
                <a:lnTo>
                  <a:pt x="11120" y="2434"/>
                </a:lnTo>
                <a:lnTo>
                  <a:pt x="11218" y="2531"/>
                </a:lnTo>
                <a:lnTo>
                  <a:pt x="11437" y="2750"/>
                </a:lnTo>
                <a:lnTo>
                  <a:pt x="11850" y="3213"/>
                </a:lnTo>
                <a:lnTo>
                  <a:pt x="11826" y="3213"/>
                </a:lnTo>
                <a:lnTo>
                  <a:pt x="11193" y="3748"/>
                </a:lnTo>
                <a:lnTo>
                  <a:pt x="10609" y="4283"/>
                </a:lnTo>
                <a:lnTo>
                  <a:pt x="10025" y="4867"/>
                </a:lnTo>
                <a:lnTo>
                  <a:pt x="9490" y="5500"/>
                </a:lnTo>
                <a:lnTo>
                  <a:pt x="9174" y="5865"/>
                </a:lnTo>
                <a:lnTo>
                  <a:pt x="8857" y="6254"/>
                </a:lnTo>
                <a:lnTo>
                  <a:pt x="8517" y="6595"/>
                </a:lnTo>
                <a:lnTo>
                  <a:pt x="8176" y="6935"/>
                </a:lnTo>
                <a:lnTo>
                  <a:pt x="7373" y="7617"/>
                </a:lnTo>
                <a:lnTo>
                  <a:pt x="6984" y="7933"/>
                </a:lnTo>
                <a:lnTo>
                  <a:pt x="6594" y="8274"/>
                </a:lnTo>
                <a:lnTo>
                  <a:pt x="6229" y="8639"/>
                </a:lnTo>
                <a:lnTo>
                  <a:pt x="5864" y="9004"/>
                </a:lnTo>
                <a:lnTo>
                  <a:pt x="5183" y="9782"/>
                </a:lnTo>
                <a:lnTo>
                  <a:pt x="4502" y="10537"/>
                </a:lnTo>
                <a:lnTo>
                  <a:pt x="4137" y="10902"/>
                </a:lnTo>
                <a:lnTo>
                  <a:pt x="3772" y="11242"/>
                </a:lnTo>
                <a:lnTo>
                  <a:pt x="3115" y="11802"/>
                </a:lnTo>
                <a:lnTo>
                  <a:pt x="2799" y="12118"/>
                </a:lnTo>
                <a:lnTo>
                  <a:pt x="2507" y="12434"/>
                </a:lnTo>
                <a:lnTo>
                  <a:pt x="2263" y="12702"/>
                </a:lnTo>
                <a:lnTo>
                  <a:pt x="2166" y="12848"/>
                </a:lnTo>
                <a:lnTo>
                  <a:pt x="2069" y="13018"/>
                </a:lnTo>
                <a:lnTo>
                  <a:pt x="1850" y="12824"/>
                </a:lnTo>
                <a:lnTo>
                  <a:pt x="1460" y="12459"/>
                </a:lnTo>
                <a:lnTo>
                  <a:pt x="1266" y="12264"/>
                </a:lnTo>
                <a:lnTo>
                  <a:pt x="1047" y="12118"/>
                </a:lnTo>
                <a:lnTo>
                  <a:pt x="1047" y="12070"/>
                </a:lnTo>
                <a:lnTo>
                  <a:pt x="1193" y="11997"/>
                </a:lnTo>
                <a:lnTo>
                  <a:pt x="1339" y="11924"/>
                </a:lnTo>
                <a:lnTo>
                  <a:pt x="1460" y="11826"/>
                </a:lnTo>
                <a:lnTo>
                  <a:pt x="1582" y="11705"/>
                </a:lnTo>
                <a:lnTo>
                  <a:pt x="2020" y="11218"/>
                </a:lnTo>
                <a:lnTo>
                  <a:pt x="2385" y="10853"/>
                </a:lnTo>
                <a:lnTo>
                  <a:pt x="2774" y="10537"/>
                </a:lnTo>
                <a:lnTo>
                  <a:pt x="3577" y="9880"/>
                </a:lnTo>
                <a:lnTo>
                  <a:pt x="3942" y="9539"/>
                </a:lnTo>
                <a:lnTo>
                  <a:pt x="4307" y="9198"/>
                </a:lnTo>
                <a:lnTo>
                  <a:pt x="5037" y="8468"/>
                </a:lnTo>
                <a:lnTo>
                  <a:pt x="5718" y="7738"/>
                </a:lnTo>
                <a:lnTo>
                  <a:pt x="6400" y="7008"/>
                </a:lnTo>
                <a:lnTo>
                  <a:pt x="7081" y="6303"/>
                </a:lnTo>
                <a:lnTo>
                  <a:pt x="7787" y="5621"/>
                </a:lnTo>
                <a:lnTo>
                  <a:pt x="8468" y="4940"/>
                </a:lnTo>
                <a:lnTo>
                  <a:pt x="9149" y="4259"/>
                </a:lnTo>
                <a:lnTo>
                  <a:pt x="10074" y="3261"/>
                </a:lnTo>
                <a:lnTo>
                  <a:pt x="10561" y="2775"/>
                </a:lnTo>
                <a:lnTo>
                  <a:pt x="11047" y="2312"/>
                </a:lnTo>
                <a:close/>
                <a:moveTo>
                  <a:pt x="7154" y="11997"/>
                </a:moveTo>
                <a:lnTo>
                  <a:pt x="7203" y="12094"/>
                </a:lnTo>
                <a:lnTo>
                  <a:pt x="7251" y="12167"/>
                </a:lnTo>
                <a:lnTo>
                  <a:pt x="7422" y="12386"/>
                </a:lnTo>
                <a:lnTo>
                  <a:pt x="7592" y="12580"/>
                </a:lnTo>
                <a:lnTo>
                  <a:pt x="7884" y="12872"/>
                </a:lnTo>
                <a:lnTo>
                  <a:pt x="8030" y="12994"/>
                </a:lnTo>
                <a:lnTo>
                  <a:pt x="8200" y="13091"/>
                </a:lnTo>
                <a:lnTo>
                  <a:pt x="7835" y="13481"/>
                </a:lnTo>
                <a:lnTo>
                  <a:pt x="7811" y="13432"/>
                </a:lnTo>
                <a:lnTo>
                  <a:pt x="7787" y="13408"/>
                </a:lnTo>
                <a:lnTo>
                  <a:pt x="7616" y="13262"/>
                </a:lnTo>
                <a:lnTo>
                  <a:pt x="7446" y="13140"/>
                </a:lnTo>
                <a:lnTo>
                  <a:pt x="7251" y="13018"/>
                </a:lnTo>
                <a:lnTo>
                  <a:pt x="7057" y="12872"/>
                </a:lnTo>
                <a:lnTo>
                  <a:pt x="6716" y="12580"/>
                </a:lnTo>
                <a:lnTo>
                  <a:pt x="6643" y="12532"/>
                </a:lnTo>
                <a:lnTo>
                  <a:pt x="6594" y="12507"/>
                </a:lnTo>
                <a:lnTo>
                  <a:pt x="6862" y="12240"/>
                </a:lnTo>
                <a:lnTo>
                  <a:pt x="7154" y="11997"/>
                </a:lnTo>
                <a:close/>
                <a:moveTo>
                  <a:pt x="6424" y="12702"/>
                </a:moveTo>
                <a:lnTo>
                  <a:pt x="6448" y="12775"/>
                </a:lnTo>
                <a:lnTo>
                  <a:pt x="6473" y="12848"/>
                </a:lnTo>
                <a:lnTo>
                  <a:pt x="6667" y="13043"/>
                </a:lnTo>
                <a:lnTo>
                  <a:pt x="6862" y="13213"/>
                </a:lnTo>
                <a:lnTo>
                  <a:pt x="7032" y="13359"/>
                </a:lnTo>
                <a:lnTo>
                  <a:pt x="7227" y="13481"/>
                </a:lnTo>
                <a:lnTo>
                  <a:pt x="7446" y="13602"/>
                </a:lnTo>
                <a:lnTo>
                  <a:pt x="7568" y="13627"/>
                </a:lnTo>
                <a:lnTo>
                  <a:pt x="7689" y="13627"/>
                </a:lnTo>
                <a:lnTo>
                  <a:pt x="7470" y="13846"/>
                </a:lnTo>
                <a:lnTo>
                  <a:pt x="7300" y="14040"/>
                </a:lnTo>
                <a:lnTo>
                  <a:pt x="7276" y="14016"/>
                </a:lnTo>
                <a:lnTo>
                  <a:pt x="6911" y="13797"/>
                </a:lnTo>
                <a:lnTo>
                  <a:pt x="6570" y="13554"/>
                </a:lnTo>
                <a:lnTo>
                  <a:pt x="6302" y="13335"/>
                </a:lnTo>
                <a:lnTo>
                  <a:pt x="6035" y="13164"/>
                </a:lnTo>
                <a:lnTo>
                  <a:pt x="6108" y="13043"/>
                </a:lnTo>
                <a:lnTo>
                  <a:pt x="6424" y="12702"/>
                </a:lnTo>
                <a:close/>
                <a:moveTo>
                  <a:pt x="5889" y="13335"/>
                </a:moveTo>
                <a:lnTo>
                  <a:pt x="5962" y="13456"/>
                </a:lnTo>
                <a:lnTo>
                  <a:pt x="6059" y="13578"/>
                </a:lnTo>
                <a:lnTo>
                  <a:pt x="6278" y="13797"/>
                </a:lnTo>
                <a:lnTo>
                  <a:pt x="6643" y="14089"/>
                </a:lnTo>
                <a:lnTo>
                  <a:pt x="6813" y="14211"/>
                </a:lnTo>
                <a:lnTo>
                  <a:pt x="7032" y="14308"/>
                </a:lnTo>
                <a:lnTo>
                  <a:pt x="6692" y="14673"/>
                </a:lnTo>
                <a:lnTo>
                  <a:pt x="6619" y="14624"/>
                </a:lnTo>
                <a:lnTo>
                  <a:pt x="6497" y="14600"/>
                </a:lnTo>
                <a:lnTo>
                  <a:pt x="6375" y="14527"/>
                </a:lnTo>
                <a:lnTo>
                  <a:pt x="6254" y="14454"/>
                </a:lnTo>
                <a:lnTo>
                  <a:pt x="6132" y="14381"/>
                </a:lnTo>
                <a:lnTo>
                  <a:pt x="5913" y="14186"/>
                </a:lnTo>
                <a:lnTo>
                  <a:pt x="5718" y="14016"/>
                </a:lnTo>
                <a:lnTo>
                  <a:pt x="5597" y="13943"/>
                </a:lnTo>
                <a:lnTo>
                  <a:pt x="5451" y="13846"/>
                </a:lnTo>
                <a:lnTo>
                  <a:pt x="5889" y="13335"/>
                </a:lnTo>
                <a:close/>
                <a:moveTo>
                  <a:pt x="12191" y="3553"/>
                </a:moveTo>
                <a:lnTo>
                  <a:pt x="12653" y="4040"/>
                </a:lnTo>
                <a:lnTo>
                  <a:pt x="13432" y="4916"/>
                </a:lnTo>
                <a:lnTo>
                  <a:pt x="13164" y="5208"/>
                </a:lnTo>
                <a:lnTo>
                  <a:pt x="12896" y="5500"/>
                </a:lnTo>
                <a:lnTo>
                  <a:pt x="12361" y="6108"/>
                </a:lnTo>
                <a:lnTo>
                  <a:pt x="12045" y="6424"/>
                </a:lnTo>
                <a:lnTo>
                  <a:pt x="11729" y="6716"/>
                </a:lnTo>
                <a:lnTo>
                  <a:pt x="11388" y="7008"/>
                </a:lnTo>
                <a:lnTo>
                  <a:pt x="11047" y="7300"/>
                </a:lnTo>
                <a:lnTo>
                  <a:pt x="10731" y="7617"/>
                </a:lnTo>
                <a:lnTo>
                  <a:pt x="10415" y="7957"/>
                </a:lnTo>
                <a:lnTo>
                  <a:pt x="9806" y="8687"/>
                </a:lnTo>
                <a:lnTo>
                  <a:pt x="9247" y="9417"/>
                </a:lnTo>
                <a:lnTo>
                  <a:pt x="8638" y="10147"/>
                </a:lnTo>
                <a:lnTo>
                  <a:pt x="8346" y="10464"/>
                </a:lnTo>
                <a:lnTo>
                  <a:pt x="8006" y="10756"/>
                </a:lnTo>
                <a:lnTo>
                  <a:pt x="7324" y="11340"/>
                </a:lnTo>
                <a:lnTo>
                  <a:pt x="6643" y="11899"/>
                </a:lnTo>
                <a:lnTo>
                  <a:pt x="6302" y="12191"/>
                </a:lnTo>
                <a:lnTo>
                  <a:pt x="6010" y="12532"/>
                </a:lnTo>
                <a:lnTo>
                  <a:pt x="5475" y="13164"/>
                </a:lnTo>
                <a:lnTo>
                  <a:pt x="4940" y="13773"/>
                </a:lnTo>
                <a:lnTo>
                  <a:pt x="4672" y="14016"/>
                </a:lnTo>
                <a:lnTo>
                  <a:pt x="4404" y="14235"/>
                </a:lnTo>
                <a:lnTo>
                  <a:pt x="4137" y="14454"/>
                </a:lnTo>
                <a:lnTo>
                  <a:pt x="4015" y="14600"/>
                </a:lnTo>
                <a:lnTo>
                  <a:pt x="3918" y="14722"/>
                </a:lnTo>
                <a:lnTo>
                  <a:pt x="3480" y="14284"/>
                </a:lnTo>
                <a:lnTo>
                  <a:pt x="3042" y="13846"/>
                </a:lnTo>
                <a:lnTo>
                  <a:pt x="2361" y="13262"/>
                </a:lnTo>
                <a:lnTo>
                  <a:pt x="2482" y="13164"/>
                </a:lnTo>
                <a:lnTo>
                  <a:pt x="2604" y="13043"/>
                </a:lnTo>
                <a:lnTo>
                  <a:pt x="2774" y="12799"/>
                </a:lnTo>
                <a:lnTo>
                  <a:pt x="3066" y="12507"/>
                </a:lnTo>
                <a:lnTo>
                  <a:pt x="3358" y="12216"/>
                </a:lnTo>
                <a:lnTo>
                  <a:pt x="3967" y="11680"/>
                </a:lnTo>
                <a:lnTo>
                  <a:pt x="4380" y="11315"/>
                </a:lnTo>
                <a:lnTo>
                  <a:pt x="4745" y="10950"/>
                </a:lnTo>
                <a:lnTo>
                  <a:pt x="5475" y="10172"/>
                </a:lnTo>
                <a:lnTo>
                  <a:pt x="6181" y="9393"/>
                </a:lnTo>
                <a:lnTo>
                  <a:pt x="6546" y="9004"/>
                </a:lnTo>
                <a:lnTo>
                  <a:pt x="6935" y="8614"/>
                </a:lnTo>
                <a:lnTo>
                  <a:pt x="7324" y="8274"/>
                </a:lnTo>
                <a:lnTo>
                  <a:pt x="7714" y="7933"/>
                </a:lnTo>
                <a:lnTo>
                  <a:pt x="8517" y="7276"/>
                </a:lnTo>
                <a:lnTo>
                  <a:pt x="8857" y="6935"/>
                </a:lnTo>
                <a:lnTo>
                  <a:pt x="9198" y="6595"/>
                </a:lnTo>
                <a:lnTo>
                  <a:pt x="9514" y="6205"/>
                </a:lnTo>
                <a:lnTo>
                  <a:pt x="9831" y="5840"/>
                </a:lnTo>
                <a:lnTo>
                  <a:pt x="10171" y="5427"/>
                </a:lnTo>
                <a:lnTo>
                  <a:pt x="10488" y="5062"/>
                </a:lnTo>
                <a:lnTo>
                  <a:pt x="10853" y="4697"/>
                </a:lnTo>
                <a:lnTo>
                  <a:pt x="11242" y="4356"/>
                </a:lnTo>
                <a:lnTo>
                  <a:pt x="11729" y="3967"/>
                </a:lnTo>
                <a:lnTo>
                  <a:pt x="11972" y="3772"/>
                </a:lnTo>
                <a:lnTo>
                  <a:pt x="12191" y="3553"/>
                </a:lnTo>
                <a:close/>
                <a:moveTo>
                  <a:pt x="5232" y="14065"/>
                </a:moveTo>
                <a:lnTo>
                  <a:pt x="5353" y="14186"/>
                </a:lnTo>
                <a:lnTo>
                  <a:pt x="5451" y="14308"/>
                </a:lnTo>
                <a:lnTo>
                  <a:pt x="5645" y="14454"/>
                </a:lnTo>
                <a:lnTo>
                  <a:pt x="5816" y="14624"/>
                </a:lnTo>
                <a:lnTo>
                  <a:pt x="5986" y="14770"/>
                </a:lnTo>
                <a:lnTo>
                  <a:pt x="6181" y="14892"/>
                </a:lnTo>
                <a:lnTo>
                  <a:pt x="6375" y="14989"/>
                </a:lnTo>
                <a:lnTo>
                  <a:pt x="6108" y="15281"/>
                </a:lnTo>
                <a:lnTo>
                  <a:pt x="5937" y="15452"/>
                </a:lnTo>
                <a:lnTo>
                  <a:pt x="5937" y="15403"/>
                </a:lnTo>
                <a:lnTo>
                  <a:pt x="5889" y="15354"/>
                </a:lnTo>
                <a:lnTo>
                  <a:pt x="5597" y="15038"/>
                </a:lnTo>
                <a:lnTo>
                  <a:pt x="5280" y="14746"/>
                </a:lnTo>
                <a:lnTo>
                  <a:pt x="5086" y="14576"/>
                </a:lnTo>
                <a:lnTo>
                  <a:pt x="4964" y="14503"/>
                </a:lnTo>
                <a:lnTo>
                  <a:pt x="4867" y="14430"/>
                </a:lnTo>
                <a:lnTo>
                  <a:pt x="5037" y="14284"/>
                </a:lnTo>
                <a:lnTo>
                  <a:pt x="5232" y="14065"/>
                </a:lnTo>
                <a:close/>
                <a:moveTo>
                  <a:pt x="852" y="15476"/>
                </a:moveTo>
                <a:lnTo>
                  <a:pt x="974" y="15598"/>
                </a:lnTo>
                <a:lnTo>
                  <a:pt x="1412" y="16036"/>
                </a:lnTo>
                <a:lnTo>
                  <a:pt x="1363" y="16011"/>
                </a:lnTo>
                <a:lnTo>
                  <a:pt x="1290" y="15987"/>
                </a:lnTo>
                <a:lnTo>
                  <a:pt x="852" y="15476"/>
                </a:lnTo>
                <a:close/>
                <a:moveTo>
                  <a:pt x="4575" y="14673"/>
                </a:moveTo>
                <a:lnTo>
                  <a:pt x="4696" y="14795"/>
                </a:lnTo>
                <a:lnTo>
                  <a:pt x="4818" y="14892"/>
                </a:lnTo>
                <a:lnTo>
                  <a:pt x="5037" y="15087"/>
                </a:lnTo>
                <a:lnTo>
                  <a:pt x="5329" y="15354"/>
                </a:lnTo>
                <a:lnTo>
                  <a:pt x="5597" y="15622"/>
                </a:lnTo>
                <a:lnTo>
                  <a:pt x="5670" y="15671"/>
                </a:lnTo>
                <a:lnTo>
                  <a:pt x="5718" y="15671"/>
                </a:lnTo>
                <a:lnTo>
                  <a:pt x="5378" y="15987"/>
                </a:lnTo>
                <a:lnTo>
                  <a:pt x="5232" y="16109"/>
                </a:lnTo>
                <a:lnTo>
                  <a:pt x="5183" y="16060"/>
                </a:lnTo>
                <a:lnTo>
                  <a:pt x="5110" y="16036"/>
                </a:lnTo>
                <a:lnTo>
                  <a:pt x="4088" y="14916"/>
                </a:lnTo>
                <a:lnTo>
                  <a:pt x="4210" y="14868"/>
                </a:lnTo>
                <a:lnTo>
                  <a:pt x="4331" y="14819"/>
                </a:lnTo>
                <a:lnTo>
                  <a:pt x="4453" y="14746"/>
                </a:lnTo>
                <a:lnTo>
                  <a:pt x="4575" y="14673"/>
                </a:lnTo>
                <a:close/>
                <a:moveTo>
                  <a:pt x="755" y="16230"/>
                </a:moveTo>
                <a:lnTo>
                  <a:pt x="1071" y="16498"/>
                </a:lnTo>
                <a:lnTo>
                  <a:pt x="1071" y="16522"/>
                </a:lnTo>
                <a:lnTo>
                  <a:pt x="998" y="16474"/>
                </a:lnTo>
                <a:lnTo>
                  <a:pt x="925" y="16449"/>
                </a:lnTo>
                <a:lnTo>
                  <a:pt x="852" y="16376"/>
                </a:lnTo>
                <a:lnTo>
                  <a:pt x="755" y="16230"/>
                </a:lnTo>
                <a:close/>
                <a:moveTo>
                  <a:pt x="1047" y="12532"/>
                </a:moveTo>
                <a:lnTo>
                  <a:pt x="1168" y="12678"/>
                </a:lnTo>
                <a:lnTo>
                  <a:pt x="1314" y="12824"/>
                </a:lnTo>
                <a:lnTo>
                  <a:pt x="1582" y="13067"/>
                </a:lnTo>
                <a:lnTo>
                  <a:pt x="2166" y="13602"/>
                </a:lnTo>
                <a:lnTo>
                  <a:pt x="2750" y="14113"/>
                </a:lnTo>
                <a:lnTo>
                  <a:pt x="3018" y="14357"/>
                </a:lnTo>
                <a:lnTo>
                  <a:pt x="3261" y="14600"/>
                </a:lnTo>
                <a:lnTo>
                  <a:pt x="3723" y="15135"/>
                </a:lnTo>
                <a:lnTo>
                  <a:pt x="4185" y="15646"/>
                </a:lnTo>
                <a:lnTo>
                  <a:pt x="4672" y="16157"/>
                </a:lnTo>
                <a:lnTo>
                  <a:pt x="4404" y="16230"/>
                </a:lnTo>
                <a:lnTo>
                  <a:pt x="4112" y="16303"/>
                </a:lnTo>
                <a:lnTo>
                  <a:pt x="3553" y="16376"/>
                </a:lnTo>
                <a:lnTo>
                  <a:pt x="2969" y="16425"/>
                </a:lnTo>
                <a:lnTo>
                  <a:pt x="2409" y="16498"/>
                </a:lnTo>
                <a:lnTo>
                  <a:pt x="2288" y="16522"/>
                </a:lnTo>
                <a:lnTo>
                  <a:pt x="2263" y="16474"/>
                </a:lnTo>
                <a:lnTo>
                  <a:pt x="2142" y="16230"/>
                </a:lnTo>
                <a:lnTo>
                  <a:pt x="1996" y="16011"/>
                </a:lnTo>
                <a:lnTo>
                  <a:pt x="1801" y="15792"/>
                </a:lnTo>
                <a:lnTo>
                  <a:pt x="1606" y="15598"/>
                </a:lnTo>
                <a:lnTo>
                  <a:pt x="1168" y="15233"/>
                </a:lnTo>
                <a:lnTo>
                  <a:pt x="730" y="14892"/>
                </a:lnTo>
                <a:lnTo>
                  <a:pt x="779" y="14600"/>
                </a:lnTo>
                <a:lnTo>
                  <a:pt x="925" y="13262"/>
                </a:lnTo>
                <a:lnTo>
                  <a:pt x="1047" y="12532"/>
                </a:lnTo>
                <a:close/>
                <a:moveTo>
                  <a:pt x="1436" y="16644"/>
                </a:moveTo>
                <a:lnTo>
                  <a:pt x="1533" y="16717"/>
                </a:lnTo>
                <a:lnTo>
                  <a:pt x="1387" y="16741"/>
                </a:lnTo>
                <a:lnTo>
                  <a:pt x="1436" y="16644"/>
                </a:lnTo>
                <a:close/>
                <a:moveTo>
                  <a:pt x="536" y="16741"/>
                </a:moveTo>
                <a:lnTo>
                  <a:pt x="584" y="16766"/>
                </a:lnTo>
                <a:lnTo>
                  <a:pt x="609" y="16766"/>
                </a:lnTo>
                <a:lnTo>
                  <a:pt x="682" y="16814"/>
                </a:lnTo>
                <a:lnTo>
                  <a:pt x="779" y="16839"/>
                </a:lnTo>
                <a:lnTo>
                  <a:pt x="876" y="16839"/>
                </a:lnTo>
                <a:lnTo>
                  <a:pt x="974" y="16814"/>
                </a:lnTo>
                <a:lnTo>
                  <a:pt x="974" y="16839"/>
                </a:lnTo>
                <a:lnTo>
                  <a:pt x="755" y="16887"/>
                </a:lnTo>
                <a:lnTo>
                  <a:pt x="511" y="16936"/>
                </a:lnTo>
                <a:lnTo>
                  <a:pt x="536" y="16741"/>
                </a:lnTo>
                <a:close/>
                <a:moveTo>
                  <a:pt x="13967" y="1"/>
                </a:moveTo>
                <a:lnTo>
                  <a:pt x="13602" y="25"/>
                </a:lnTo>
                <a:lnTo>
                  <a:pt x="13261" y="74"/>
                </a:lnTo>
                <a:lnTo>
                  <a:pt x="12945" y="195"/>
                </a:lnTo>
                <a:lnTo>
                  <a:pt x="12629" y="341"/>
                </a:lnTo>
                <a:lnTo>
                  <a:pt x="12337" y="560"/>
                </a:lnTo>
                <a:lnTo>
                  <a:pt x="12021" y="828"/>
                </a:lnTo>
                <a:lnTo>
                  <a:pt x="11875" y="974"/>
                </a:lnTo>
                <a:lnTo>
                  <a:pt x="11826" y="1071"/>
                </a:lnTo>
                <a:lnTo>
                  <a:pt x="11777" y="1169"/>
                </a:lnTo>
                <a:lnTo>
                  <a:pt x="11704" y="1193"/>
                </a:lnTo>
                <a:lnTo>
                  <a:pt x="11339" y="1485"/>
                </a:lnTo>
                <a:lnTo>
                  <a:pt x="10999" y="1777"/>
                </a:lnTo>
                <a:lnTo>
                  <a:pt x="10317" y="2385"/>
                </a:lnTo>
                <a:lnTo>
                  <a:pt x="9685" y="3042"/>
                </a:lnTo>
                <a:lnTo>
                  <a:pt x="9052" y="3699"/>
                </a:lnTo>
                <a:lnTo>
                  <a:pt x="8395" y="4405"/>
                </a:lnTo>
                <a:lnTo>
                  <a:pt x="7714" y="5086"/>
                </a:lnTo>
                <a:lnTo>
                  <a:pt x="7032" y="5743"/>
                </a:lnTo>
                <a:lnTo>
                  <a:pt x="6351" y="6449"/>
                </a:lnTo>
                <a:lnTo>
                  <a:pt x="4964" y="7933"/>
                </a:lnTo>
                <a:lnTo>
                  <a:pt x="4258" y="8663"/>
                </a:lnTo>
                <a:lnTo>
                  <a:pt x="3894" y="9004"/>
                </a:lnTo>
                <a:lnTo>
                  <a:pt x="3529" y="9344"/>
                </a:lnTo>
                <a:lnTo>
                  <a:pt x="2190" y="10537"/>
                </a:lnTo>
                <a:lnTo>
                  <a:pt x="1558" y="11145"/>
                </a:lnTo>
                <a:lnTo>
                  <a:pt x="925" y="11778"/>
                </a:lnTo>
                <a:lnTo>
                  <a:pt x="876" y="11753"/>
                </a:lnTo>
                <a:lnTo>
                  <a:pt x="803" y="11778"/>
                </a:lnTo>
                <a:lnTo>
                  <a:pt x="755" y="11802"/>
                </a:lnTo>
                <a:lnTo>
                  <a:pt x="706" y="11851"/>
                </a:lnTo>
                <a:lnTo>
                  <a:pt x="609" y="12118"/>
                </a:lnTo>
                <a:lnTo>
                  <a:pt x="511" y="12386"/>
                </a:lnTo>
                <a:lnTo>
                  <a:pt x="463" y="12702"/>
                </a:lnTo>
                <a:lnTo>
                  <a:pt x="414" y="12994"/>
                </a:lnTo>
                <a:lnTo>
                  <a:pt x="365" y="13627"/>
                </a:lnTo>
                <a:lnTo>
                  <a:pt x="292" y="14211"/>
                </a:lnTo>
                <a:lnTo>
                  <a:pt x="98" y="15646"/>
                </a:lnTo>
                <a:lnTo>
                  <a:pt x="25" y="16376"/>
                </a:lnTo>
                <a:lnTo>
                  <a:pt x="0" y="16717"/>
                </a:lnTo>
                <a:lnTo>
                  <a:pt x="0" y="17082"/>
                </a:lnTo>
                <a:lnTo>
                  <a:pt x="0" y="17155"/>
                </a:lnTo>
                <a:lnTo>
                  <a:pt x="25" y="17204"/>
                </a:lnTo>
                <a:lnTo>
                  <a:pt x="122" y="17277"/>
                </a:lnTo>
                <a:lnTo>
                  <a:pt x="219" y="17325"/>
                </a:lnTo>
                <a:lnTo>
                  <a:pt x="341" y="17325"/>
                </a:lnTo>
                <a:lnTo>
                  <a:pt x="438" y="17350"/>
                </a:lnTo>
                <a:lnTo>
                  <a:pt x="560" y="17374"/>
                </a:lnTo>
                <a:lnTo>
                  <a:pt x="803" y="17398"/>
                </a:lnTo>
                <a:lnTo>
                  <a:pt x="1047" y="17350"/>
                </a:lnTo>
                <a:lnTo>
                  <a:pt x="1339" y="17301"/>
                </a:lnTo>
                <a:lnTo>
                  <a:pt x="1874" y="17131"/>
                </a:lnTo>
                <a:lnTo>
                  <a:pt x="2312" y="17009"/>
                </a:lnTo>
                <a:lnTo>
                  <a:pt x="2677" y="16936"/>
                </a:lnTo>
                <a:lnTo>
                  <a:pt x="3018" y="16887"/>
                </a:lnTo>
                <a:lnTo>
                  <a:pt x="3723" y="16839"/>
                </a:lnTo>
                <a:lnTo>
                  <a:pt x="4088" y="16790"/>
                </a:lnTo>
                <a:lnTo>
                  <a:pt x="4429" y="16741"/>
                </a:lnTo>
                <a:lnTo>
                  <a:pt x="4769" y="16644"/>
                </a:lnTo>
                <a:lnTo>
                  <a:pt x="5110" y="16522"/>
                </a:lnTo>
                <a:lnTo>
                  <a:pt x="5159" y="16498"/>
                </a:lnTo>
                <a:lnTo>
                  <a:pt x="5207" y="16449"/>
                </a:lnTo>
                <a:lnTo>
                  <a:pt x="5353" y="16401"/>
                </a:lnTo>
                <a:lnTo>
                  <a:pt x="5499" y="16328"/>
                </a:lnTo>
                <a:lnTo>
                  <a:pt x="5645" y="16255"/>
                </a:lnTo>
                <a:lnTo>
                  <a:pt x="5791" y="16133"/>
                </a:lnTo>
                <a:lnTo>
                  <a:pt x="6035" y="15890"/>
                </a:lnTo>
                <a:lnTo>
                  <a:pt x="6254" y="15671"/>
                </a:lnTo>
                <a:lnTo>
                  <a:pt x="6959" y="14965"/>
                </a:lnTo>
                <a:lnTo>
                  <a:pt x="7641" y="14284"/>
                </a:lnTo>
                <a:lnTo>
                  <a:pt x="9101" y="12824"/>
                </a:lnTo>
                <a:lnTo>
                  <a:pt x="10536" y="11364"/>
                </a:lnTo>
                <a:lnTo>
                  <a:pt x="11218" y="10658"/>
                </a:lnTo>
                <a:lnTo>
                  <a:pt x="11875" y="9904"/>
                </a:lnTo>
                <a:lnTo>
                  <a:pt x="12531" y="9174"/>
                </a:lnTo>
                <a:lnTo>
                  <a:pt x="13213" y="8444"/>
                </a:lnTo>
                <a:lnTo>
                  <a:pt x="13870" y="7811"/>
                </a:lnTo>
                <a:lnTo>
                  <a:pt x="14527" y="7179"/>
                </a:lnTo>
                <a:lnTo>
                  <a:pt x="15184" y="6522"/>
                </a:lnTo>
                <a:lnTo>
                  <a:pt x="15500" y="6205"/>
                </a:lnTo>
                <a:lnTo>
                  <a:pt x="15816" y="5840"/>
                </a:lnTo>
                <a:lnTo>
                  <a:pt x="15889" y="5792"/>
                </a:lnTo>
                <a:lnTo>
                  <a:pt x="15987" y="5767"/>
                </a:lnTo>
                <a:lnTo>
                  <a:pt x="16060" y="5694"/>
                </a:lnTo>
                <a:lnTo>
                  <a:pt x="16108" y="5621"/>
                </a:lnTo>
                <a:lnTo>
                  <a:pt x="16133" y="5524"/>
                </a:lnTo>
                <a:lnTo>
                  <a:pt x="16376" y="5208"/>
                </a:lnTo>
                <a:lnTo>
                  <a:pt x="16595" y="4891"/>
                </a:lnTo>
                <a:lnTo>
                  <a:pt x="16814" y="4551"/>
                </a:lnTo>
                <a:lnTo>
                  <a:pt x="16984" y="4210"/>
                </a:lnTo>
                <a:lnTo>
                  <a:pt x="17106" y="3845"/>
                </a:lnTo>
                <a:lnTo>
                  <a:pt x="17203" y="3480"/>
                </a:lnTo>
                <a:lnTo>
                  <a:pt x="17228" y="3140"/>
                </a:lnTo>
                <a:lnTo>
                  <a:pt x="17203" y="2799"/>
                </a:lnTo>
                <a:lnTo>
                  <a:pt x="17130" y="2458"/>
                </a:lnTo>
                <a:lnTo>
                  <a:pt x="17009" y="2142"/>
                </a:lnTo>
                <a:lnTo>
                  <a:pt x="16863" y="1826"/>
                </a:lnTo>
                <a:lnTo>
                  <a:pt x="16668" y="1534"/>
                </a:lnTo>
                <a:lnTo>
                  <a:pt x="16449" y="1266"/>
                </a:lnTo>
                <a:lnTo>
                  <a:pt x="16230" y="998"/>
                </a:lnTo>
                <a:lnTo>
                  <a:pt x="15962" y="779"/>
                </a:lnTo>
                <a:lnTo>
                  <a:pt x="15670" y="560"/>
                </a:lnTo>
                <a:lnTo>
                  <a:pt x="15354" y="390"/>
                </a:lnTo>
                <a:lnTo>
                  <a:pt x="15013" y="244"/>
                </a:lnTo>
                <a:lnTo>
                  <a:pt x="14673" y="122"/>
                </a:lnTo>
                <a:lnTo>
                  <a:pt x="14332" y="49"/>
                </a:lnTo>
                <a:lnTo>
                  <a:pt x="1396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6" name="Google Shape;956;p38"/>
          <p:cNvSpPr/>
          <p:nvPr/>
        </p:nvSpPr>
        <p:spPr>
          <a:xfrm>
            <a:off x="2029616" y="1488116"/>
            <a:ext cx="392472" cy="391401"/>
          </a:xfrm>
          <a:custGeom>
            <a:avLst/>
            <a:gdLst/>
            <a:ahLst/>
            <a:cxnLst/>
            <a:rect l="l" t="t" r="r" b="b"/>
            <a:pathLst>
              <a:path w="17958" h="17909" extrusionOk="0">
                <a:moveTo>
                  <a:pt x="11972" y="390"/>
                </a:moveTo>
                <a:lnTo>
                  <a:pt x="12069" y="414"/>
                </a:lnTo>
                <a:lnTo>
                  <a:pt x="12166" y="463"/>
                </a:lnTo>
                <a:lnTo>
                  <a:pt x="12288" y="511"/>
                </a:lnTo>
                <a:lnTo>
                  <a:pt x="12483" y="682"/>
                </a:lnTo>
                <a:lnTo>
                  <a:pt x="12653" y="852"/>
                </a:lnTo>
                <a:lnTo>
                  <a:pt x="12823" y="1047"/>
                </a:lnTo>
                <a:lnTo>
                  <a:pt x="13091" y="1387"/>
                </a:lnTo>
                <a:lnTo>
                  <a:pt x="13456" y="1801"/>
                </a:lnTo>
                <a:lnTo>
                  <a:pt x="13821" y="2166"/>
                </a:lnTo>
                <a:lnTo>
                  <a:pt x="14235" y="2507"/>
                </a:lnTo>
                <a:lnTo>
                  <a:pt x="14648" y="2847"/>
                </a:lnTo>
                <a:lnTo>
                  <a:pt x="14843" y="3042"/>
                </a:lnTo>
                <a:lnTo>
                  <a:pt x="15038" y="3237"/>
                </a:lnTo>
                <a:lnTo>
                  <a:pt x="15403" y="3626"/>
                </a:lnTo>
                <a:lnTo>
                  <a:pt x="15743" y="4040"/>
                </a:lnTo>
                <a:lnTo>
                  <a:pt x="16108" y="4453"/>
                </a:lnTo>
                <a:lnTo>
                  <a:pt x="16449" y="4818"/>
                </a:lnTo>
                <a:lnTo>
                  <a:pt x="16619" y="4988"/>
                </a:lnTo>
                <a:lnTo>
                  <a:pt x="16814" y="5159"/>
                </a:lnTo>
                <a:lnTo>
                  <a:pt x="17130" y="5426"/>
                </a:lnTo>
                <a:lnTo>
                  <a:pt x="17276" y="5572"/>
                </a:lnTo>
                <a:lnTo>
                  <a:pt x="17398" y="5743"/>
                </a:lnTo>
                <a:lnTo>
                  <a:pt x="17422" y="5791"/>
                </a:lnTo>
                <a:lnTo>
                  <a:pt x="17422" y="5791"/>
                </a:lnTo>
                <a:lnTo>
                  <a:pt x="16887" y="5499"/>
                </a:lnTo>
                <a:lnTo>
                  <a:pt x="16449" y="5280"/>
                </a:lnTo>
                <a:lnTo>
                  <a:pt x="16230" y="5159"/>
                </a:lnTo>
                <a:lnTo>
                  <a:pt x="15987" y="5061"/>
                </a:lnTo>
                <a:lnTo>
                  <a:pt x="15962" y="5086"/>
                </a:lnTo>
                <a:lnTo>
                  <a:pt x="15962" y="5110"/>
                </a:lnTo>
                <a:lnTo>
                  <a:pt x="15987" y="5232"/>
                </a:lnTo>
                <a:lnTo>
                  <a:pt x="16035" y="5329"/>
                </a:lnTo>
                <a:lnTo>
                  <a:pt x="16181" y="5499"/>
                </a:lnTo>
                <a:lnTo>
                  <a:pt x="16352" y="5645"/>
                </a:lnTo>
                <a:lnTo>
                  <a:pt x="16571" y="5791"/>
                </a:lnTo>
                <a:lnTo>
                  <a:pt x="17033" y="6010"/>
                </a:lnTo>
                <a:lnTo>
                  <a:pt x="17252" y="6132"/>
                </a:lnTo>
                <a:lnTo>
                  <a:pt x="17446" y="6229"/>
                </a:lnTo>
                <a:lnTo>
                  <a:pt x="17349" y="6351"/>
                </a:lnTo>
                <a:lnTo>
                  <a:pt x="17227" y="6448"/>
                </a:lnTo>
                <a:lnTo>
                  <a:pt x="17154" y="6375"/>
                </a:lnTo>
                <a:lnTo>
                  <a:pt x="17082" y="6302"/>
                </a:lnTo>
                <a:lnTo>
                  <a:pt x="16887" y="6205"/>
                </a:lnTo>
                <a:lnTo>
                  <a:pt x="16498" y="6010"/>
                </a:lnTo>
                <a:lnTo>
                  <a:pt x="16400" y="5937"/>
                </a:lnTo>
                <a:lnTo>
                  <a:pt x="16303" y="5840"/>
                </a:lnTo>
                <a:lnTo>
                  <a:pt x="16108" y="5645"/>
                </a:lnTo>
                <a:lnTo>
                  <a:pt x="16011" y="5548"/>
                </a:lnTo>
                <a:lnTo>
                  <a:pt x="15914" y="5451"/>
                </a:lnTo>
                <a:lnTo>
                  <a:pt x="15816" y="5402"/>
                </a:lnTo>
                <a:lnTo>
                  <a:pt x="15695" y="5353"/>
                </a:lnTo>
                <a:lnTo>
                  <a:pt x="15670" y="5353"/>
                </a:lnTo>
                <a:lnTo>
                  <a:pt x="15646" y="5378"/>
                </a:lnTo>
                <a:lnTo>
                  <a:pt x="15622" y="5426"/>
                </a:lnTo>
                <a:lnTo>
                  <a:pt x="15622" y="5548"/>
                </a:lnTo>
                <a:lnTo>
                  <a:pt x="15670" y="5645"/>
                </a:lnTo>
                <a:lnTo>
                  <a:pt x="15792" y="5864"/>
                </a:lnTo>
                <a:lnTo>
                  <a:pt x="15962" y="6083"/>
                </a:lnTo>
                <a:lnTo>
                  <a:pt x="16133" y="6229"/>
                </a:lnTo>
                <a:lnTo>
                  <a:pt x="16303" y="6351"/>
                </a:lnTo>
                <a:lnTo>
                  <a:pt x="16473" y="6448"/>
                </a:lnTo>
                <a:lnTo>
                  <a:pt x="16668" y="6521"/>
                </a:lnTo>
                <a:lnTo>
                  <a:pt x="16838" y="6643"/>
                </a:lnTo>
                <a:lnTo>
                  <a:pt x="16619" y="6692"/>
                </a:lnTo>
                <a:lnTo>
                  <a:pt x="16400" y="6716"/>
                </a:lnTo>
                <a:lnTo>
                  <a:pt x="16376" y="6692"/>
                </a:lnTo>
                <a:lnTo>
                  <a:pt x="16327" y="6643"/>
                </a:lnTo>
                <a:lnTo>
                  <a:pt x="16181" y="6570"/>
                </a:lnTo>
                <a:lnTo>
                  <a:pt x="16108" y="6546"/>
                </a:lnTo>
                <a:lnTo>
                  <a:pt x="16035" y="6497"/>
                </a:lnTo>
                <a:lnTo>
                  <a:pt x="15889" y="6375"/>
                </a:lnTo>
                <a:lnTo>
                  <a:pt x="15768" y="6229"/>
                </a:lnTo>
                <a:lnTo>
                  <a:pt x="15670" y="6108"/>
                </a:lnTo>
                <a:lnTo>
                  <a:pt x="15549" y="6010"/>
                </a:lnTo>
                <a:lnTo>
                  <a:pt x="15403" y="5962"/>
                </a:lnTo>
                <a:lnTo>
                  <a:pt x="15330" y="5937"/>
                </a:lnTo>
                <a:lnTo>
                  <a:pt x="15257" y="5962"/>
                </a:lnTo>
                <a:lnTo>
                  <a:pt x="15232" y="5962"/>
                </a:lnTo>
                <a:lnTo>
                  <a:pt x="15232" y="6010"/>
                </a:lnTo>
                <a:lnTo>
                  <a:pt x="15281" y="6181"/>
                </a:lnTo>
                <a:lnTo>
                  <a:pt x="15354" y="6327"/>
                </a:lnTo>
                <a:lnTo>
                  <a:pt x="15573" y="6619"/>
                </a:lnTo>
                <a:lnTo>
                  <a:pt x="15622" y="6692"/>
                </a:lnTo>
                <a:lnTo>
                  <a:pt x="15354" y="6643"/>
                </a:lnTo>
                <a:lnTo>
                  <a:pt x="15086" y="6570"/>
                </a:lnTo>
                <a:lnTo>
                  <a:pt x="15086" y="6546"/>
                </a:lnTo>
                <a:lnTo>
                  <a:pt x="14843" y="6205"/>
                </a:lnTo>
                <a:lnTo>
                  <a:pt x="14575" y="5889"/>
                </a:lnTo>
                <a:lnTo>
                  <a:pt x="14283" y="5572"/>
                </a:lnTo>
                <a:lnTo>
                  <a:pt x="13991" y="5256"/>
                </a:lnTo>
                <a:lnTo>
                  <a:pt x="13359" y="4672"/>
                </a:lnTo>
                <a:lnTo>
                  <a:pt x="12726" y="4137"/>
                </a:lnTo>
                <a:lnTo>
                  <a:pt x="11996" y="3456"/>
                </a:lnTo>
                <a:lnTo>
                  <a:pt x="11607" y="3139"/>
                </a:lnTo>
                <a:lnTo>
                  <a:pt x="11217" y="2823"/>
                </a:lnTo>
                <a:lnTo>
                  <a:pt x="11169" y="2823"/>
                </a:lnTo>
                <a:lnTo>
                  <a:pt x="11144" y="2750"/>
                </a:lnTo>
                <a:lnTo>
                  <a:pt x="11071" y="2628"/>
                </a:lnTo>
                <a:lnTo>
                  <a:pt x="11023" y="2482"/>
                </a:lnTo>
                <a:lnTo>
                  <a:pt x="10974" y="2336"/>
                </a:lnTo>
                <a:lnTo>
                  <a:pt x="10950" y="2166"/>
                </a:lnTo>
                <a:lnTo>
                  <a:pt x="10925" y="1850"/>
                </a:lnTo>
                <a:lnTo>
                  <a:pt x="10974" y="1509"/>
                </a:lnTo>
                <a:lnTo>
                  <a:pt x="11071" y="1193"/>
                </a:lnTo>
                <a:lnTo>
                  <a:pt x="11144" y="1022"/>
                </a:lnTo>
                <a:lnTo>
                  <a:pt x="11217" y="901"/>
                </a:lnTo>
                <a:lnTo>
                  <a:pt x="11315" y="755"/>
                </a:lnTo>
                <a:lnTo>
                  <a:pt x="11412" y="633"/>
                </a:lnTo>
                <a:lnTo>
                  <a:pt x="11534" y="536"/>
                </a:lnTo>
                <a:lnTo>
                  <a:pt x="11655" y="463"/>
                </a:lnTo>
                <a:lnTo>
                  <a:pt x="11753" y="414"/>
                </a:lnTo>
                <a:lnTo>
                  <a:pt x="11850" y="390"/>
                </a:lnTo>
                <a:close/>
                <a:moveTo>
                  <a:pt x="10098" y="4745"/>
                </a:moveTo>
                <a:lnTo>
                  <a:pt x="9976" y="4794"/>
                </a:lnTo>
                <a:lnTo>
                  <a:pt x="9879" y="4867"/>
                </a:lnTo>
                <a:lnTo>
                  <a:pt x="9684" y="5037"/>
                </a:lnTo>
                <a:lnTo>
                  <a:pt x="9149" y="5572"/>
                </a:lnTo>
                <a:lnTo>
                  <a:pt x="8687" y="6035"/>
                </a:lnTo>
                <a:lnTo>
                  <a:pt x="8468" y="6302"/>
                </a:lnTo>
                <a:lnTo>
                  <a:pt x="8273" y="6570"/>
                </a:lnTo>
                <a:lnTo>
                  <a:pt x="8249" y="6643"/>
                </a:lnTo>
                <a:lnTo>
                  <a:pt x="8273" y="6716"/>
                </a:lnTo>
                <a:lnTo>
                  <a:pt x="8346" y="6789"/>
                </a:lnTo>
                <a:lnTo>
                  <a:pt x="8419" y="6789"/>
                </a:lnTo>
                <a:lnTo>
                  <a:pt x="8565" y="6765"/>
                </a:lnTo>
                <a:lnTo>
                  <a:pt x="8687" y="6716"/>
                </a:lnTo>
                <a:lnTo>
                  <a:pt x="8833" y="6619"/>
                </a:lnTo>
                <a:lnTo>
                  <a:pt x="8979" y="6521"/>
                </a:lnTo>
                <a:lnTo>
                  <a:pt x="9222" y="6278"/>
                </a:lnTo>
                <a:lnTo>
                  <a:pt x="9417" y="6059"/>
                </a:lnTo>
                <a:lnTo>
                  <a:pt x="9976" y="5524"/>
                </a:lnTo>
                <a:lnTo>
                  <a:pt x="10171" y="5353"/>
                </a:lnTo>
                <a:lnTo>
                  <a:pt x="10268" y="5280"/>
                </a:lnTo>
                <a:lnTo>
                  <a:pt x="10341" y="5207"/>
                </a:lnTo>
                <a:lnTo>
                  <a:pt x="10414" y="5110"/>
                </a:lnTo>
                <a:lnTo>
                  <a:pt x="10414" y="5037"/>
                </a:lnTo>
                <a:lnTo>
                  <a:pt x="10414" y="4964"/>
                </a:lnTo>
                <a:lnTo>
                  <a:pt x="10390" y="4891"/>
                </a:lnTo>
                <a:lnTo>
                  <a:pt x="10341" y="4818"/>
                </a:lnTo>
                <a:lnTo>
                  <a:pt x="10268" y="4770"/>
                </a:lnTo>
                <a:lnTo>
                  <a:pt x="10195" y="4745"/>
                </a:lnTo>
                <a:close/>
                <a:moveTo>
                  <a:pt x="11047" y="3018"/>
                </a:moveTo>
                <a:lnTo>
                  <a:pt x="11193" y="3188"/>
                </a:lnTo>
                <a:lnTo>
                  <a:pt x="11339" y="3358"/>
                </a:lnTo>
                <a:lnTo>
                  <a:pt x="11680" y="3699"/>
                </a:lnTo>
                <a:lnTo>
                  <a:pt x="12385" y="4307"/>
                </a:lnTo>
                <a:lnTo>
                  <a:pt x="12994" y="4867"/>
                </a:lnTo>
                <a:lnTo>
                  <a:pt x="13602" y="5451"/>
                </a:lnTo>
                <a:lnTo>
                  <a:pt x="14162" y="6059"/>
                </a:lnTo>
                <a:lnTo>
                  <a:pt x="14429" y="6375"/>
                </a:lnTo>
                <a:lnTo>
                  <a:pt x="14697" y="6716"/>
                </a:lnTo>
                <a:lnTo>
                  <a:pt x="14624" y="6789"/>
                </a:lnTo>
                <a:lnTo>
                  <a:pt x="14308" y="6619"/>
                </a:lnTo>
                <a:lnTo>
                  <a:pt x="14137" y="6521"/>
                </a:lnTo>
                <a:lnTo>
                  <a:pt x="13943" y="6424"/>
                </a:lnTo>
                <a:lnTo>
                  <a:pt x="13821" y="6400"/>
                </a:lnTo>
                <a:lnTo>
                  <a:pt x="13748" y="6375"/>
                </a:lnTo>
                <a:lnTo>
                  <a:pt x="13699" y="6327"/>
                </a:lnTo>
                <a:lnTo>
                  <a:pt x="13675" y="6327"/>
                </a:lnTo>
                <a:lnTo>
                  <a:pt x="13651" y="6351"/>
                </a:lnTo>
                <a:lnTo>
                  <a:pt x="13651" y="6375"/>
                </a:lnTo>
                <a:lnTo>
                  <a:pt x="13724" y="6497"/>
                </a:lnTo>
                <a:lnTo>
                  <a:pt x="13772" y="6594"/>
                </a:lnTo>
                <a:lnTo>
                  <a:pt x="13918" y="6765"/>
                </a:lnTo>
                <a:lnTo>
                  <a:pt x="14089" y="6911"/>
                </a:lnTo>
                <a:lnTo>
                  <a:pt x="14405" y="7105"/>
                </a:lnTo>
                <a:lnTo>
                  <a:pt x="14332" y="7203"/>
                </a:lnTo>
                <a:lnTo>
                  <a:pt x="14283" y="7251"/>
                </a:lnTo>
                <a:lnTo>
                  <a:pt x="14235" y="7227"/>
                </a:lnTo>
                <a:lnTo>
                  <a:pt x="13967" y="7105"/>
                </a:lnTo>
                <a:lnTo>
                  <a:pt x="13699" y="6984"/>
                </a:lnTo>
                <a:lnTo>
                  <a:pt x="13602" y="6911"/>
                </a:lnTo>
                <a:lnTo>
                  <a:pt x="13480" y="6862"/>
                </a:lnTo>
                <a:lnTo>
                  <a:pt x="13359" y="6838"/>
                </a:lnTo>
                <a:lnTo>
                  <a:pt x="13237" y="6862"/>
                </a:lnTo>
                <a:lnTo>
                  <a:pt x="13188" y="6886"/>
                </a:lnTo>
                <a:lnTo>
                  <a:pt x="13188" y="6911"/>
                </a:lnTo>
                <a:lnTo>
                  <a:pt x="13164" y="6959"/>
                </a:lnTo>
                <a:lnTo>
                  <a:pt x="13188" y="6984"/>
                </a:lnTo>
                <a:lnTo>
                  <a:pt x="13261" y="7105"/>
                </a:lnTo>
                <a:lnTo>
                  <a:pt x="13383" y="7178"/>
                </a:lnTo>
                <a:lnTo>
                  <a:pt x="13626" y="7349"/>
                </a:lnTo>
                <a:lnTo>
                  <a:pt x="13821" y="7446"/>
                </a:lnTo>
                <a:lnTo>
                  <a:pt x="14016" y="7543"/>
                </a:lnTo>
                <a:lnTo>
                  <a:pt x="13699" y="7835"/>
                </a:lnTo>
                <a:lnTo>
                  <a:pt x="13480" y="7738"/>
                </a:lnTo>
                <a:lnTo>
                  <a:pt x="13237" y="7616"/>
                </a:lnTo>
                <a:lnTo>
                  <a:pt x="13018" y="7568"/>
                </a:lnTo>
                <a:lnTo>
                  <a:pt x="12896" y="7543"/>
                </a:lnTo>
                <a:lnTo>
                  <a:pt x="12775" y="7543"/>
                </a:lnTo>
                <a:lnTo>
                  <a:pt x="12702" y="7568"/>
                </a:lnTo>
                <a:lnTo>
                  <a:pt x="12653" y="7641"/>
                </a:lnTo>
                <a:lnTo>
                  <a:pt x="12653" y="7714"/>
                </a:lnTo>
                <a:lnTo>
                  <a:pt x="12653" y="7762"/>
                </a:lnTo>
                <a:lnTo>
                  <a:pt x="12702" y="7787"/>
                </a:lnTo>
                <a:lnTo>
                  <a:pt x="13042" y="7981"/>
                </a:lnTo>
                <a:lnTo>
                  <a:pt x="13383" y="8176"/>
                </a:lnTo>
                <a:lnTo>
                  <a:pt x="13164" y="8419"/>
                </a:lnTo>
                <a:lnTo>
                  <a:pt x="12969" y="8346"/>
                </a:lnTo>
                <a:lnTo>
                  <a:pt x="12775" y="8273"/>
                </a:lnTo>
                <a:lnTo>
                  <a:pt x="12580" y="8152"/>
                </a:lnTo>
                <a:lnTo>
                  <a:pt x="12483" y="8103"/>
                </a:lnTo>
                <a:lnTo>
                  <a:pt x="12385" y="8054"/>
                </a:lnTo>
                <a:lnTo>
                  <a:pt x="12337" y="8054"/>
                </a:lnTo>
                <a:lnTo>
                  <a:pt x="12288" y="8079"/>
                </a:lnTo>
                <a:lnTo>
                  <a:pt x="12264" y="8127"/>
                </a:lnTo>
                <a:lnTo>
                  <a:pt x="12264" y="8176"/>
                </a:lnTo>
                <a:lnTo>
                  <a:pt x="12312" y="8273"/>
                </a:lnTo>
                <a:lnTo>
                  <a:pt x="12410" y="8371"/>
                </a:lnTo>
                <a:lnTo>
                  <a:pt x="12507" y="8468"/>
                </a:lnTo>
                <a:lnTo>
                  <a:pt x="12604" y="8541"/>
                </a:lnTo>
                <a:lnTo>
                  <a:pt x="12750" y="8614"/>
                </a:lnTo>
                <a:lnTo>
                  <a:pt x="12921" y="8687"/>
                </a:lnTo>
                <a:lnTo>
                  <a:pt x="12726" y="8930"/>
                </a:lnTo>
                <a:lnTo>
                  <a:pt x="12531" y="8833"/>
                </a:lnTo>
                <a:lnTo>
                  <a:pt x="12361" y="8784"/>
                </a:lnTo>
                <a:lnTo>
                  <a:pt x="12142" y="8638"/>
                </a:lnTo>
                <a:lnTo>
                  <a:pt x="11923" y="8517"/>
                </a:lnTo>
                <a:lnTo>
                  <a:pt x="11899" y="8517"/>
                </a:lnTo>
                <a:lnTo>
                  <a:pt x="11850" y="8565"/>
                </a:lnTo>
                <a:lnTo>
                  <a:pt x="11826" y="8590"/>
                </a:lnTo>
                <a:lnTo>
                  <a:pt x="11826" y="8687"/>
                </a:lnTo>
                <a:lnTo>
                  <a:pt x="11850" y="8809"/>
                </a:lnTo>
                <a:lnTo>
                  <a:pt x="11947" y="8906"/>
                </a:lnTo>
                <a:lnTo>
                  <a:pt x="12045" y="9003"/>
                </a:lnTo>
                <a:lnTo>
                  <a:pt x="12166" y="9101"/>
                </a:lnTo>
                <a:lnTo>
                  <a:pt x="12458" y="9247"/>
                </a:lnTo>
                <a:lnTo>
                  <a:pt x="12166" y="9539"/>
                </a:lnTo>
                <a:lnTo>
                  <a:pt x="11947" y="9441"/>
                </a:lnTo>
                <a:lnTo>
                  <a:pt x="11753" y="9320"/>
                </a:lnTo>
                <a:lnTo>
                  <a:pt x="11582" y="9198"/>
                </a:lnTo>
                <a:lnTo>
                  <a:pt x="11461" y="9174"/>
                </a:lnTo>
                <a:lnTo>
                  <a:pt x="11339" y="9174"/>
                </a:lnTo>
                <a:lnTo>
                  <a:pt x="11315" y="9198"/>
                </a:lnTo>
                <a:lnTo>
                  <a:pt x="11315" y="9271"/>
                </a:lnTo>
                <a:lnTo>
                  <a:pt x="11363" y="9368"/>
                </a:lnTo>
                <a:lnTo>
                  <a:pt x="11436" y="9466"/>
                </a:lnTo>
                <a:lnTo>
                  <a:pt x="11582" y="9612"/>
                </a:lnTo>
                <a:lnTo>
                  <a:pt x="11728" y="9709"/>
                </a:lnTo>
                <a:lnTo>
                  <a:pt x="11850" y="9806"/>
                </a:lnTo>
                <a:lnTo>
                  <a:pt x="11777" y="9879"/>
                </a:lnTo>
                <a:lnTo>
                  <a:pt x="11728" y="9928"/>
                </a:lnTo>
                <a:lnTo>
                  <a:pt x="11704" y="9977"/>
                </a:lnTo>
                <a:lnTo>
                  <a:pt x="11680" y="10050"/>
                </a:lnTo>
                <a:lnTo>
                  <a:pt x="11680" y="10098"/>
                </a:lnTo>
                <a:lnTo>
                  <a:pt x="11655" y="10196"/>
                </a:lnTo>
                <a:lnTo>
                  <a:pt x="11680" y="10244"/>
                </a:lnTo>
                <a:lnTo>
                  <a:pt x="11704" y="10317"/>
                </a:lnTo>
                <a:lnTo>
                  <a:pt x="11777" y="10488"/>
                </a:lnTo>
                <a:lnTo>
                  <a:pt x="11874" y="10682"/>
                </a:lnTo>
                <a:lnTo>
                  <a:pt x="11680" y="10561"/>
                </a:lnTo>
                <a:lnTo>
                  <a:pt x="11509" y="10463"/>
                </a:lnTo>
                <a:lnTo>
                  <a:pt x="11412" y="10439"/>
                </a:lnTo>
                <a:lnTo>
                  <a:pt x="11217" y="10439"/>
                </a:lnTo>
                <a:lnTo>
                  <a:pt x="11144" y="10463"/>
                </a:lnTo>
                <a:lnTo>
                  <a:pt x="11096" y="10488"/>
                </a:lnTo>
                <a:lnTo>
                  <a:pt x="11096" y="10512"/>
                </a:lnTo>
                <a:lnTo>
                  <a:pt x="11096" y="10561"/>
                </a:lnTo>
                <a:lnTo>
                  <a:pt x="11096" y="10585"/>
                </a:lnTo>
                <a:lnTo>
                  <a:pt x="11193" y="10658"/>
                </a:lnTo>
                <a:lnTo>
                  <a:pt x="11315" y="10731"/>
                </a:lnTo>
                <a:lnTo>
                  <a:pt x="11509" y="10877"/>
                </a:lnTo>
                <a:lnTo>
                  <a:pt x="11753" y="11072"/>
                </a:lnTo>
                <a:lnTo>
                  <a:pt x="11996" y="11266"/>
                </a:lnTo>
                <a:lnTo>
                  <a:pt x="12020" y="11266"/>
                </a:lnTo>
                <a:lnTo>
                  <a:pt x="12093" y="11631"/>
                </a:lnTo>
                <a:lnTo>
                  <a:pt x="12118" y="11972"/>
                </a:lnTo>
                <a:lnTo>
                  <a:pt x="11777" y="11704"/>
                </a:lnTo>
                <a:lnTo>
                  <a:pt x="11461" y="11437"/>
                </a:lnTo>
                <a:lnTo>
                  <a:pt x="11315" y="11339"/>
                </a:lnTo>
                <a:lnTo>
                  <a:pt x="11144" y="11242"/>
                </a:lnTo>
                <a:lnTo>
                  <a:pt x="10974" y="11193"/>
                </a:lnTo>
                <a:lnTo>
                  <a:pt x="10877" y="11169"/>
                </a:lnTo>
                <a:lnTo>
                  <a:pt x="10779" y="11193"/>
                </a:lnTo>
                <a:lnTo>
                  <a:pt x="10755" y="11218"/>
                </a:lnTo>
                <a:lnTo>
                  <a:pt x="10779" y="11242"/>
                </a:lnTo>
                <a:lnTo>
                  <a:pt x="11363" y="11826"/>
                </a:lnTo>
                <a:lnTo>
                  <a:pt x="11509" y="11972"/>
                </a:lnTo>
                <a:lnTo>
                  <a:pt x="11680" y="12142"/>
                </a:lnTo>
                <a:lnTo>
                  <a:pt x="11850" y="12264"/>
                </a:lnTo>
                <a:lnTo>
                  <a:pt x="12069" y="12361"/>
                </a:lnTo>
                <a:lnTo>
                  <a:pt x="12118" y="12361"/>
                </a:lnTo>
                <a:lnTo>
                  <a:pt x="12118" y="12921"/>
                </a:lnTo>
                <a:lnTo>
                  <a:pt x="12093" y="13091"/>
                </a:lnTo>
                <a:lnTo>
                  <a:pt x="11972" y="12969"/>
                </a:lnTo>
                <a:lnTo>
                  <a:pt x="11850" y="12824"/>
                </a:lnTo>
                <a:lnTo>
                  <a:pt x="11655" y="12653"/>
                </a:lnTo>
                <a:lnTo>
                  <a:pt x="11120" y="12167"/>
                </a:lnTo>
                <a:lnTo>
                  <a:pt x="10877" y="11948"/>
                </a:lnTo>
                <a:lnTo>
                  <a:pt x="10731" y="11875"/>
                </a:lnTo>
                <a:lnTo>
                  <a:pt x="10585" y="11826"/>
                </a:lnTo>
                <a:lnTo>
                  <a:pt x="10536" y="11850"/>
                </a:lnTo>
                <a:lnTo>
                  <a:pt x="10512" y="11875"/>
                </a:lnTo>
                <a:lnTo>
                  <a:pt x="10536" y="12021"/>
                </a:lnTo>
                <a:lnTo>
                  <a:pt x="10609" y="12142"/>
                </a:lnTo>
                <a:lnTo>
                  <a:pt x="10682" y="12264"/>
                </a:lnTo>
                <a:lnTo>
                  <a:pt x="10779" y="12386"/>
                </a:lnTo>
                <a:lnTo>
                  <a:pt x="11023" y="12605"/>
                </a:lnTo>
                <a:lnTo>
                  <a:pt x="11217" y="12799"/>
                </a:lnTo>
                <a:lnTo>
                  <a:pt x="11728" y="13286"/>
                </a:lnTo>
                <a:lnTo>
                  <a:pt x="11801" y="13359"/>
                </a:lnTo>
                <a:lnTo>
                  <a:pt x="11874" y="13407"/>
                </a:lnTo>
                <a:lnTo>
                  <a:pt x="12045" y="13407"/>
                </a:lnTo>
                <a:lnTo>
                  <a:pt x="11947" y="13699"/>
                </a:lnTo>
                <a:lnTo>
                  <a:pt x="11899" y="13845"/>
                </a:lnTo>
                <a:lnTo>
                  <a:pt x="11826" y="13991"/>
                </a:lnTo>
                <a:lnTo>
                  <a:pt x="11631" y="13748"/>
                </a:lnTo>
                <a:lnTo>
                  <a:pt x="11412" y="13529"/>
                </a:lnTo>
                <a:lnTo>
                  <a:pt x="11169" y="13334"/>
                </a:lnTo>
                <a:lnTo>
                  <a:pt x="10950" y="13115"/>
                </a:lnTo>
                <a:lnTo>
                  <a:pt x="10536" y="12702"/>
                </a:lnTo>
                <a:lnTo>
                  <a:pt x="10439" y="12629"/>
                </a:lnTo>
                <a:lnTo>
                  <a:pt x="10293" y="12532"/>
                </a:lnTo>
                <a:lnTo>
                  <a:pt x="10171" y="12459"/>
                </a:lnTo>
                <a:lnTo>
                  <a:pt x="10098" y="12361"/>
                </a:lnTo>
                <a:lnTo>
                  <a:pt x="10074" y="12361"/>
                </a:lnTo>
                <a:lnTo>
                  <a:pt x="10049" y="12386"/>
                </a:lnTo>
                <a:lnTo>
                  <a:pt x="10098" y="12532"/>
                </a:lnTo>
                <a:lnTo>
                  <a:pt x="10147" y="12653"/>
                </a:lnTo>
                <a:lnTo>
                  <a:pt x="10293" y="12921"/>
                </a:lnTo>
                <a:lnTo>
                  <a:pt x="10487" y="13140"/>
                </a:lnTo>
                <a:lnTo>
                  <a:pt x="10706" y="13359"/>
                </a:lnTo>
                <a:lnTo>
                  <a:pt x="11169" y="13797"/>
                </a:lnTo>
                <a:lnTo>
                  <a:pt x="11388" y="14016"/>
                </a:lnTo>
                <a:lnTo>
                  <a:pt x="11558" y="14235"/>
                </a:lnTo>
                <a:lnTo>
                  <a:pt x="11412" y="14283"/>
                </a:lnTo>
                <a:lnTo>
                  <a:pt x="11266" y="14283"/>
                </a:lnTo>
                <a:lnTo>
                  <a:pt x="11096" y="14259"/>
                </a:lnTo>
                <a:lnTo>
                  <a:pt x="10925" y="14210"/>
                </a:lnTo>
                <a:lnTo>
                  <a:pt x="10877" y="14162"/>
                </a:lnTo>
                <a:lnTo>
                  <a:pt x="10414" y="13651"/>
                </a:lnTo>
                <a:lnTo>
                  <a:pt x="9903" y="13164"/>
                </a:lnTo>
                <a:lnTo>
                  <a:pt x="9392" y="12678"/>
                </a:lnTo>
                <a:lnTo>
                  <a:pt x="8857" y="12240"/>
                </a:lnTo>
                <a:lnTo>
                  <a:pt x="7811" y="11315"/>
                </a:lnTo>
                <a:lnTo>
                  <a:pt x="7300" y="10828"/>
                </a:lnTo>
                <a:lnTo>
                  <a:pt x="6813" y="10342"/>
                </a:lnTo>
                <a:lnTo>
                  <a:pt x="5913" y="9344"/>
                </a:lnTo>
                <a:lnTo>
                  <a:pt x="5426" y="8857"/>
                </a:lnTo>
                <a:lnTo>
                  <a:pt x="4940" y="8419"/>
                </a:lnTo>
                <a:lnTo>
                  <a:pt x="4429" y="7981"/>
                </a:lnTo>
                <a:lnTo>
                  <a:pt x="3918" y="7568"/>
                </a:lnTo>
                <a:lnTo>
                  <a:pt x="3747" y="7397"/>
                </a:lnTo>
                <a:lnTo>
                  <a:pt x="3577" y="7203"/>
                </a:lnTo>
                <a:lnTo>
                  <a:pt x="3504" y="7130"/>
                </a:lnTo>
                <a:lnTo>
                  <a:pt x="3407" y="7057"/>
                </a:lnTo>
                <a:lnTo>
                  <a:pt x="3309" y="7008"/>
                </a:lnTo>
                <a:lnTo>
                  <a:pt x="3212" y="6984"/>
                </a:lnTo>
                <a:lnTo>
                  <a:pt x="3163" y="6911"/>
                </a:lnTo>
                <a:lnTo>
                  <a:pt x="3139" y="6838"/>
                </a:lnTo>
                <a:lnTo>
                  <a:pt x="3163" y="6740"/>
                </a:lnTo>
                <a:lnTo>
                  <a:pt x="3163" y="6667"/>
                </a:lnTo>
                <a:lnTo>
                  <a:pt x="3236" y="6521"/>
                </a:lnTo>
                <a:lnTo>
                  <a:pt x="3358" y="6375"/>
                </a:lnTo>
                <a:lnTo>
                  <a:pt x="3504" y="6254"/>
                </a:lnTo>
                <a:lnTo>
                  <a:pt x="3650" y="6156"/>
                </a:lnTo>
                <a:lnTo>
                  <a:pt x="3942" y="6010"/>
                </a:lnTo>
                <a:lnTo>
                  <a:pt x="4234" y="5913"/>
                </a:lnTo>
                <a:lnTo>
                  <a:pt x="4526" y="5840"/>
                </a:lnTo>
                <a:lnTo>
                  <a:pt x="4842" y="5767"/>
                </a:lnTo>
                <a:lnTo>
                  <a:pt x="5134" y="5743"/>
                </a:lnTo>
                <a:lnTo>
                  <a:pt x="5499" y="5743"/>
                </a:lnTo>
                <a:lnTo>
                  <a:pt x="5864" y="5767"/>
                </a:lnTo>
                <a:lnTo>
                  <a:pt x="6229" y="5816"/>
                </a:lnTo>
                <a:lnTo>
                  <a:pt x="6594" y="5913"/>
                </a:lnTo>
                <a:lnTo>
                  <a:pt x="6862" y="6010"/>
                </a:lnTo>
                <a:lnTo>
                  <a:pt x="7154" y="6108"/>
                </a:lnTo>
                <a:lnTo>
                  <a:pt x="7446" y="6205"/>
                </a:lnTo>
                <a:lnTo>
                  <a:pt x="7592" y="6254"/>
                </a:lnTo>
                <a:lnTo>
                  <a:pt x="7738" y="6254"/>
                </a:lnTo>
                <a:lnTo>
                  <a:pt x="7787" y="6229"/>
                </a:lnTo>
                <a:lnTo>
                  <a:pt x="7860" y="6181"/>
                </a:lnTo>
                <a:lnTo>
                  <a:pt x="7884" y="6132"/>
                </a:lnTo>
                <a:lnTo>
                  <a:pt x="7884" y="6083"/>
                </a:lnTo>
                <a:lnTo>
                  <a:pt x="8006" y="5962"/>
                </a:lnTo>
                <a:lnTo>
                  <a:pt x="8079" y="5864"/>
                </a:lnTo>
                <a:lnTo>
                  <a:pt x="8346" y="5621"/>
                </a:lnTo>
                <a:lnTo>
                  <a:pt x="8614" y="5402"/>
                </a:lnTo>
                <a:lnTo>
                  <a:pt x="9198" y="4964"/>
                </a:lnTo>
                <a:lnTo>
                  <a:pt x="9490" y="4721"/>
                </a:lnTo>
                <a:lnTo>
                  <a:pt x="9757" y="4453"/>
                </a:lnTo>
                <a:lnTo>
                  <a:pt x="10293" y="3894"/>
                </a:lnTo>
                <a:lnTo>
                  <a:pt x="10706" y="3480"/>
                </a:lnTo>
                <a:lnTo>
                  <a:pt x="10901" y="3261"/>
                </a:lnTo>
                <a:lnTo>
                  <a:pt x="10974" y="3139"/>
                </a:lnTo>
                <a:lnTo>
                  <a:pt x="11047" y="3018"/>
                </a:lnTo>
                <a:close/>
                <a:moveTo>
                  <a:pt x="6327" y="10463"/>
                </a:moveTo>
                <a:lnTo>
                  <a:pt x="6594" y="10780"/>
                </a:lnTo>
                <a:lnTo>
                  <a:pt x="7057" y="11266"/>
                </a:lnTo>
                <a:lnTo>
                  <a:pt x="7543" y="11729"/>
                </a:lnTo>
                <a:lnTo>
                  <a:pt x="6643" y="12580"/>
                </a:lnTo>
                <a:lnTo>
                  <a:pt x="5718" y="13407"/>
                </a:lnTo>
                <a:lnTo>
                  <a:pt x="4794" y="14210"/>
                </a:lnTo>
                <a:lnTo>
                  <a:pt x="3820" y="14989"/>
                </a:lnTo>
                <a:lnTo>
                  <a:pt x="3042" y="15597"/>
                </a:lnTo>
                <a:lnTo>
                  <a:pt x="2263" y="16157"/>
                </a:lnTo>
                <a:lnTo>
                  <a:pt x="1460" y="16717"/>
                </a:lnTo>
                <a:lnTo>
                  <a:pt x="682" y="17301"/>
                </a:lnTo>
                <a:lnTo>
                  <a:pt x="1120" y="16765"/>
                </a:lnTo>
                <a:lnTo>
                  <a:pt x="1533" y="16230"/>
                </a:lnTo>
                <a:lnTo>
                  <a:pt x="1971" y="15646"/>
                </a:lnTo>
                <a:lnTo>
                  <a:pt x="2458" y="15111"/>
                </a:lnTo>
                <a:lnTo>
                  <a:pt x="3431" y="14064"/>
                </a:lnTo>
                <a:lnTo>
                  <a:pt x="4307" y="13018"/>
                </a:lnTo>
                <a:lnTo>
                  <a:pt x="5159" y="11972"/>
                </a:lnTo>
                <a:lnTo>
                  <a:pt x="5524" y="11485"/>
                </a:lnTo>
                <a:lnTo>
                  <a:pt x="5913" y="11023"/>
                </a:lnTo>
                <a:lnTo>
                  <a:pt x="6132" y="10755"/>
                </a:lnTo>
                <a:lnTo>
                  <a:pt x="6229" y="10609"/>
                </a:lnTo>
                <a:lnTo>
                  <a:pt x="6327" y="10463"/>
                </a:lnTo>
                <a:close/>
                <a:moveTo>
                  <a:pt x="11753" y="0"/>
                </a:moveTo>
                <a:lnTo>
                  <a:pt x="11558" y="49"/>
                </a:lnTo>
                <a:lnTo>
                  <a:pt x="11363" y="122"/>
                </a:lnTo>
                <a:lnTo>
                  <a:pt x="11217" y="219"/>
                </a:lnTo>
                <a:lnTo>
                  <a:pt x="11096" y="341"/>
                </a:lnTo>
                <a:lnTo>
                  <a:pt x="10974" y="463"/>
                </a:lnTo>
                <a:lnTo>
                  <a:pt x="10877" y="609"/>
                </a:lnTo>
                <a:lnTo>
                  <a:pt x="10779" y="779"/>
                </a:lnTo>
                <a:lnTo>
                  <a:pt x="10706" y="949"/>
                </a:lnTo>
                <a:lnTo>
                  <a:pt x="10633" y="1120"/>
                </a:lnTo>
                <a:lnTo>
                  <a:pt x="10585" y="1314"/>
                </a:lnTo>
                <a:lnTo>
                  <a:pt x="10536" y="1509"/>
                </a:lnTo>
                <a:lnTo>
                  <a:pt x="10512" y="1704"/>
                </a:lnTo>
                <a:lnTo>
                  <a:pt x="10512" y="1898"/>
                </a:lnTo>
                <a:lnTo>
                  <a:pt x="10512" y="2093"/>
                </a:lnTo>
                <a:lnTo>
                  <a:pt x="10536" y="2263"/>
                </a:lnTo>
                <a:lnTo>
                  <a:pt x="10585" y="2458"/>
                </a:lnTo>
                <a:lnTo>
                  <a:pt x="10633" y="2604"/>
                </a:lnTo>
                <a:lnTo>
                  <a:pt x="10731" y="2774"/>
                </a:lnTo>
                <a:lnTo>
                  <a:pt x="10609" y="2823"/>
                </a:lnTo>
                <a:lnTo>
                  <a:pt x="10487" y="2920"/>
                </a:lnTo>
                <a:lnTo>
                  <a:pt x="10293" y="3115"/>
                </a:lnTo>
                <a:lnTo>
                  <a:pt x="9928" y="3553"/>
                </a:lnTo>
                <a:lnTo>
                  <a:pt x="9417" y="4113"/>
                </a:lnTo>
                <a:lnTo>
                  <a:pt x="9149" y="4356"/>
                </a:lnTo>
                <a:lnTo>
                  <a:pt x="8857" y="4624"/>
                </a:lnTo>
                <a:lnTo>
                  <a:pt x="8298" y="5061"/>
                </a:lnTo>
                <a:lnTo>
                  <a:pt x="8030" y="5305"/>
                </a:lnTo>
                <a:lnTo>
                  <a:pt x="7787" y="5572"/>
                </a:lnTo>
                <a:lnTo>
                  <a:pt x="7714" y="5670"/>
                </a:lnTo>
                <a:lnTo>
                  <a:pt x="7616" y="5791"/>
                </a:lnTo>
                <a:lnTo>
                  <a:pt x="7470" y="5718"/>
                </a:lnTo>
                <a:lnTo>
                  <a:pt x="7300" y="5645"/>
                </a:lnTo>
                <a:lnTo>
                  <a:pt x="6935" y="5524"/>
                </a:lnTo>
                <a:lnTo>
                  <a:pt x="6570" y="5451"/>
                </a:lnTo>
                <a:lnTo>
                  <a:pt x="6254" y="5402"/>
                </a:lnTo>
                <a:lnTo>
                  <a:pt x="5767" y="5329"/>
                </a:lnTo>
                <a:lnTo>
                  <a:pt x="5280" y="5305"/>
                </a:lnTo>
                <a:lnTo>
                  <a:pt x="4794" y="5353"/>
                </a:lnTo>
                <a:lnTo>
                  <a:pt x="4307" y="5451"/>
                </a:lnTo>
                <a:lnTo>
                  <a:pt x="3942" y="5548"/>
                </a:lnTo>
                <a:lnTo>
                  <a:pt x="3601" y="5718"/>
                </a:lnTo>
                <a:lnTo>
                  <a:pt x="3431" y="5791"/>
                </a:lnTo>
                <a:lnTo>
                  <a:pt x="3261" y="5913"/>
                </a:lnTo>
                <a:lnTo>
                  <a:pt x="3139" y="6035"/>
                </a:lnTo>
                <a:lnTo>
                  <a:pt x="3017" y="6181"/>
                </a:lnTo>
                <a:lnTo>
                  <a:pt x="2871" y="6448"/>
                </a:lnTo>
                <a:lnTo>
                  <a:pt x="2823" y="6570"/>
                </a:lnTo>
                <a:lnTo>
                  <a:pt x="2798" y="6716"/>
                </a:lnTo>
                <a:lnTo>
                  <a:pt x="2798" y="6862"/>
                </a:lnTo>
                <a:lnTo>
                  <a:pt x="2823" y="7008"/>
                </a:lnTo>
                <a:lnTo>
                  <a:pt x="2871" y="7130"/>
                </a:lnTo>
                <a:lnTo>
                  <a:pt x="2969" y="7227"/>
                </a:lnTo>
                <a:lnTo>
                  <a:pt x="3042" y="7251"/>
                </a:lnTo>
                <a:lnTo>
                  <a:pt x="3115" y="7251"/>
                </a:lnTo>
                <a:lnTo>
                  <a:pt x="3285" y="7470"/>
                </a:lnTo>
                <a:lnTo>
                  <a:pt x="3455" y="7689"/>
                </a:lnTo>
                <a:lnTo>
                  <a:pt x="3650" y="7908"/>
                </a:lnTo>
                <a:lnTo>
                  <a:pt x="3869" y="8103"/>
                </a:lnTo>
                <a:lnTo>
                  <a:pt x="4307" y="8468"/>
                </a:lnTo>
                <a:lnTo>
                  <a:pt x="4769" y="8833"/>
                </a:lnTo>
                <a:lnTo>
                  <a:pt x="5086" y="9125"/>
                </a:lnTo>
                <a:lnTo>
                  <a:pt x="5402" y="9466"/>
                </a:lnTo>
                <a:lnTo>
                  <a:pt x="6010" y="10123"/>
                </a:lnTo>
                <a:lnTo>
                  <a:pt x="5962" y="10196"/>
                </a:lnTo>
                <a:lnTo>
                  <a:pt x="5864" y="10342"/>
                </a:lnTo>
                <a:lnTo>
                  <a:pt x="5767" y="10488"/>
                </a:lnTo>
                <a:lnTo>
                  <a:pt x="5499" y="10780"/>
                </a:lnTo>
                <a:lnTo>
                  <a:pt x="5110" y="11291"/>
                </a:lnTo>
                <a:lnTo>
                  <a:pt x="4721" y="11777"/>
                </a:lnTo>
                <a:lnTo>
                  <a:pt x="3820" y="12921"/>
                </a:lnTo>
                <a:lnTo>
                  <a:pt x="2871" y="14016"/>
                </a:lnTo>
                <a:lnTo>
                  <a:pt x="1995" y="14989"/>
                </a:lnTo>
                <a:lnTo>
                  <a:pt x="1582" y="15500"/>
                </a:lnTo>
                <a:lnTo>
                  <a:pt x="1168" y="16011"/>
                </a:lnTo>
                <a:lnTo>
                  <a:pt x="779" y="16571"/>
                </a:lnTo>
                <a:lnTo>
                  <a:pt x="584" y="16838"/>
                </a:lnTo>
                <a:lnTo>
                  <a:pt x="365" y="17106"/>
                </a:lnTo>
                <a:lnTo>
                  <a:pt x="244" y="17276"/>
                </a:lnTo>
                <a:lnTo>
                  <a:pt x="122" y="17422"/>
                </a:lnTo>
                <a:lnTo>
                  <a:pt x="49" y="17593"/>
                </a:lnTo>
                <a:lnTo>
                  <a:pt x="0" y="17787"/>
                </a:lnTo>
                <a:lnTo>
                  <a:pt x="0" y="17860"/>
                </a:lnTo>
                <a:lnTo>
                  <a:pt x="73" y="17909"/>
                </a:lnTo>
                <a:lnTo>
                  <a:pt x="122" y="17909"/>
                </a:lnTo>
                <a:lnTo>
                  <a:pt x="195" y="17885"/>
                </a:lnTo>
                <a:lnTo>
                  <a:pt x="219" y="17836"/>
                </a:lnTo>
                <a:lnTo>
                  <a:pt x="463" y="17763"/>
                </a:lnTo>
                <a:lnTo>
                  <a:pt x="682" y="17666"/>
                </a:lnTo>
                <a:lnTo>
                  <a:pt x="901" y="17544"/>
                </a:lnTo>
                <a:lnTo>
                  <a:pt x="1120" y="17398"/>
                </a:lnTo>
                <a:lnTo>
                  <a:pt x="1533" y="17106"/>
                </a:lnTo>
                <a:lnTo>
                  <a:pt x="1947" y="16838"/>
                </a:lnTo>
                <a:lnTo>
                  <a:pt x="2433" y="16522"/>
                </a:lnTo>
                <a:lnTo>
                  <a:pt x="2896" y="16206"/>
                </a:lnTo>
                <a:lnTo>
                  <a:pt x="3358" y="15865"/>
                </a:lnTo>
                <a:lnTo>
                  <a:pt x="3820" y="15524"/>
                </a:lnTo>
                <a:lnTo>
                  <a:pt x="4867" y="14697"/>
                </a:lnTo>
                <a:lnTo>
                  <a:pt x="5889" y="13845"/>
                </a:lnTo>
                <a:lnTo>
                  <a:pt x="6886" y="12945"/>
                </a:lnTo>
                <a:lnTo>
                  <a:pt x="7860" y="12045"/>
                </a:lnTo>
                <a:lnTo>
                  <a:pt x="7860" y="12021"/>
                </a:lnTo>
                <a:lnTo>
                  <a:pt x="9222" y="13261"/>
                </a:lnTo>
                <a:lnTo>
                  <a:pt x="9879" y="13870"/>
                </a:lnTo>
                <a:lnTo>
                  <a:pt x="10195" y="14210"/>
                </a:lnTo>
                <a:lnTo>
                  <a:pt x="10512" y="14527"/>
                </a:lnTo>
                <a:lnTo>
                  <a:pt x="10585" y="14600"/>
                </a:lnTo>
                <a:lnTo>
                  <a:pt x="10658" y="14624"/>
                </a:lnTo>
                <a:lnTo>
                  <a:pt x="10731" y="14624"/>
                </a:lnTo>
                <a:lnTo>
                  <a:pt x="10804" y="14600"/>
                </a:lnTo>
                <a:lnTo>
                  <a:pt x="10925" y="14648"/>
                </a:lnTo>
                <a:lnTo>
                  <a:pt x="11047" y="14673"/>
                </a:lnTo>
                <a:lnTo>
                  <a:pt x="11290" y="14721"/>
                </a:lnTo>
                <a:lnTo>
                  <a:pt x="11534" y="14697"/>
                </a:lnTo>
                <a:lnTo>
                  <a:pt x="11655" y="14673"/>
                </a:lnTo>
                <a:lnTo>
                  <a:pt x="11777" y="14624"/>
                </a:lnTo>
                <a:lnTo>
                  <a:pt x="11923" y="14527"/>
                </a:lnTo>
                <a:lnTo>
                  <a:pt x="12045" y="14429"/>
                </a:lnTo>
                <a:lnTo>
                  <a:pt x="12142" y="14283"/>
                </a:lnTo>
                <a:lnTo>
                  <a:pt x="12239" y="14137"/>
                </a:lnTo>
                <a:lnTo>
                  <a:pt x="12312" y="13967"/>
                </a:lnTo>
                <a:lnTo>
                  <a:pt x="12385" y="13797"/>
                </a:lnTo>
                <a:lnTo>
                  <a:pt x="12458" y="13480"/>
                </a:lnTo>
                <a:lnTo>
                  <a:pt x="12531" y="13091"/>
                </a:lnTo>
                <a:lnTo>
                  <a:pt x="12580" y="12653"/>
                </a:lnTo>
                <a:lnTo>
                  <a:pt x="12580" y="12240"/>
                </a:lnTo>
                <a:lnTo>
                  <a:pt x="12556" y="11802"/>
                </a:lnTo>
                <a:lnTo>
                  <a:pt x="12483" y="11364"/>
                </a:lnTo>
                <a:lnTo>
                  <a:pt x="12385" y="10950"/>
                </a:lnTo>
                <a:lnTo>
                  <a:pt x="12264" y="10536"/>
                </a:lnTo>
                <a:lnTo>
                  <a:pt x="12093" y="10171"/>
                </a:lnTo>
                <a:lnTo>
                  <a:pt x="12337" y="9977"/>
                </a:lnTo>
                <a:lnTo>
                  <a:pt x="12580" y="9758"/>
                </a:lnTo>
                <a:lnTo>
                  <a:pt x="12994" y="9295"/>
                </a:lnTo>
                <a:lnTo>
                  <a:pt x="13407" y="8833"/>
                </a:lnTo>
                <a:lnTo>
                  <a:pt x="13845" y="8371"/>
                </a:lnTo>
                <a:lnTo>
                  <a:pt x="13918" y="8322"/>
                </a:lnTo>
                <a:lnTo>
                  <a:pt x="13967" y="8273"/>
                </a:lnTo>
                <a:lnTo>
                  <a:pt x="14259" y="8006"/>
                </a:lnTo>
                <a:lnTo>
                  <a:pt x="14575" y="7714"/>
                </a:lnTo>
                <a:lnTo>
                  <a:pt x="14721" y="7543"/>
                </a:lnTo>
                <a:lnTo>
                  <a:pt x="14867" y="7373"/>
                </a:lnTo>
                <a:lnTo>
                  <a:pt x="14965" y="7203"/>
                </a:lnTo>
                <a:lnTo>
                  <a:pt x="15062" y="7057"/>
                </a:lnTo>
                <a:lnTo>
                  <a:pt x="15427" y="7154"/>
                </a:lnTo>
                <a:lnTo>
                  <a:pt x="15865" y="7203"/>
                </a:lnTo>
                <a:lnTo>
                  <a:pt x="16279" y="7227"/>
                </a:lnTo>
                <a:lnTo>
                  <a:pt x="16498" y="7203"/>
                </a:lnTo>
                <a:lnTo>
                  <a:pt x="16717" y="7178"/>
                </a:lnTo>
                <a:lnTo>
                  <a:pt x="16911" y="7130"/>
                </a:lnTo>
                <a:lnTo>
                  <a:pt x="17106" y="7057"/>
                </a:lnTo>
                <a:lnTo>
                  <a:pt x="17300" y="6959"/>
                </a:lnTo>
                <a:lnTo>
                  <a:pt x="17446" y="6862"/>
                </a:lnTo>
                <a:lnTo>
                  <a:pt x="17617" y="6740"/>
                </a:lnTo>
                <a:lnTo>
                  <a:pt x="17738" y="6594"/>
                </a:lnTo>
                <a:lnTo>
                  <a:pt x="17836" y="6424"/>
                </a:lnTo>
                <a:lnTo>
                  <a:pt x="17909" y="6229"/>
                </a:lnTo>
                <a:lnTo>
                  <a:pt x="17957" y="6108"/>
                </a:lnTo>
                <a:lnTo>
                  <a:pt x="17957" y="5986"/>
                </a:lnTo>
                <a:lnTo>
                  <a:pt x="17933" y="5864"/>
                </a:lnTo>
                <a:lnTo>
                  <a:pt x="17909" y="5743"/>
                </a:lnTo>
                <a:lnTo>
                  <a:pt x="17811" y="5548"/>
                </a:lnTo>
                <a:lnTo>
                  <a:pt x="17690" y="5353"/>
                </a:lnTo>
                <a:lnTo>
                  <a:pt x="17495" y="5183"/>
                </a:lnTo>
                <a:lnTo>
                  <a:pt x="17325" y="5013"/>
                </a:lnTo>
                <a:lnTo>
                  <a:pt x="16960" y="4721"/>
                </a:lnTo>
                <a:lnTo>
                  <a:pt x="16692" y="4453"/>
                </a:lnTo>
                <a:lnTo>
                  <a:pt x="16425" y="4161"/>
                </a:lnTo>
                <a:lnTo>
                  <a:pt x="15914" y="3577"/>
                </a:lnTo>
                <a:lnTo>
                  <a:pt x="15403" y="2993"/>
                </a:lnTo>
                <a:lnTo>
                  <a:pt x="15135" y="2701"/>
                </a:lnTo>
                <a:lnTo>
                  <a:pt x="14843" y="2434"/>
                </a:lnTo>
                <a:lnTo>
                  <a:pt x="14283" y="1996"/>
                </a:lnTo>
                <a:lnTo>
                  <a:pt x="14016" y="1777"/>
                </a:lnTo>
                <a:lnTo>
                  <a:pt x="13772" y="1533"/>
                </a:lnTo>
                <a:lnTo>
                  <a:pt x="13529" y="1266"/>
                </a:lnTo>
                <a:lnTo>
                  <a:pt x="13310" y="998"/>
                </a:lnTo>
                <a:lnTo>
                  <a:pt x="13091" y="706"/>
                </a:lnTo>
                <a:lnTo>
                  <a:pt x="12848" y="438"/>
                </a:lnTo>
                <a:lnTo>
                  <a:pt x="12677" y="292"/>
                </a:lnTo>
                <a:lnTo>
                  <a:pt x="12507" y="171"/>
                </a:lnTo>
                <a:lnTo>
                  <a:pt x="12337" y="98"/>
                </a:lnTo>
                <a:lnTo>
                  <a:pt x="12142" y="25"/>
                </a:lnTo>
                <a:lnTo>
                  <a:pt x="11947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7" name="Google Shape;957;p38"/>
          <p:cNvSpPr/>
          <p:nvPr/>
        </p:nvSpPr>
        <p:spPr>
          <a:xfrm>
            <a:off x="2629978" y="1500354"/>
            <a:ext cx="365350" cy="366945"/>
          </a:xfrm>
          <a:custGeom>
            <a:avLst/>
            <a:gdLst/>
            <a:ahLst/>
            <a:cxnLst/>
            <a:rect l="l" t="t" r="r" b="b"/>
            <a:pathLst>
              <a:path w="16717" h="16790" extrusionOk="0">
                <a:moveTo>
                  <a:pt x="8687" y="511"/>
                </a:moveTo>
                <a:lnTo>
                  <a:pt x="9174" y="1046"/>
                </a:lnTo>
                <a:lnTo>
                  <a:pt x="9660" y="1606"/>
                </a:lnTo>
                <a:lnTo>
                  <a:pt x="10025" y="2068"/>
                </a:lnTo>
                <a:lnTo>
                  <a:pt x="10196" y="2312"/>
                </a:lnTo>
                <a:lnTo>
                  <a:pt x="10390" y="2531"/>
                </a:lnTo>
                <a:lnTo>
                  <a:pt x="10585" y="2701"/>
                </a:lnTo>
                <a:lnTo>
                  <a:pt x="10780" y="2871"/>
                </a:lnTo>
                <a:lnTo>
                  <a:pt x="11023" y="2969"/>
                </a:lnTo>
                <a:lnTo>
                  <a:pt x="11242" y="3042"/>
                </a:lnTo>
                <a:lnTo>
                  <a:pt x="11485" y="3066"/>
                </a:lnTo>
                <a:lnTo>
                  <a:pt x="11729" y="3042"/>
                </a:lnTo>
                <a:lnTo>
                  <a:pt x="11972" y="2969"/>
                </a:lnTo>
                <a:lnTo>
                  <a:pt x="12215" y="2847"/>
                </a:lnTo>
                <a:lnTo>
                  <a:pt x="12337" y="2750"/>
                </a:lnTo>
                <a:lnTo>
                  <a:pt x="12434" y="2652"/>
                </a:lnTo>
                <a:lnTo>
                  <a:pt x="12605" y="2433"/>
                </a:lnTo>
                <a:lnTo>
                  <a:pt x="12726" y="2190"/>
                </a:lnTo>
                <a:lnTo>
                  <a:pt x="12824" y="1922"/>
                </a:lnTo>
                <a:lnTo>
                  <a:pt x="12921" y="1679"/>
                </a:lnTo>
                <a:lnTo>
                  <a:pt x="13043" y="1411"/>
                </a:lnTo>
                <a:lnTo>
                  <a:pt x="13164" y="1168"/>
                </a:lnTo>
                <a:lnTo>
                  <a:pt x="13335" y="973"/>
                </a:lnTo>
                <a:lnTo>
                  <a:pt x="13456" y="852"/>
                </a:lnTo>
                <a:lnTo>
                  <a:pt x="13602" y="779"/>
                </a:lnTo>
                <a:lnTo>
                  <a:pt x="13724" y="706"/>
                </a:lnTo>
                <a:lnTo>
                  <a:pt x="13870" y="657"/>
                </a:lnTo>
                <a:lnTo>
                  <a:pt x="13991" y="608"/>
                </a:lnTo>
                <a:lnTo>
                  <a:pt x="14137" y="584"/>
                </a:lnTo>
                <a:lnTo>
                  <a:pt x="14283" y="584"/>
                </a:lnTo>
                <a:lnTo>
                  <a:pt x="14429" y="608"/>
                </a:lnTo>
                <a:lnTo>
                  <a:pt x="14721" y="681"/>
                </a:lnTo>
                <a:lnTo>
                  <a:pt x="14989" y="779"/>
                </a:lnTo>
                <a:lnTo>
                  <a:pt x="15232" y="949"/>
                </a:lnTo>
                <a:lnTo>
                  <a:pt x="15451" y="1119"/>
                </a:lnTo>
                <a:lnTo>
                  <a:pt x="15403" y="1168"/>
                </a:lnTo>
                <a:lnTo>
                  <a:pt x="15354" y="1217"/>
                </a:lnTo>
                <a:lnTo>
                  <a:pt x="15354" y="1265"/>
                </a:lnTo>
                <a:lnTo>
                  <a:pt x="15354" y="1314"/>
                </a:lnTo>
                <a:lnTo>
                  <a:pt x="15403" y="1363"/>
                </a:lnTo>
                <a:lnTo>
                  <a:pt x="15646" y="1363"/>
                </a:lnTo>
                <a:lnTo>
                  <a:pt x="15670" y="1387"/>
                </a:lnTo>
                <a:lnTo>
                  <a:pt x="15768" y="1533"/>
                </a:lnTo>
                <a:lnTo>
                  <a:pt x="15646" y="1557"/>
                </a:lnTo>
                <a:lnTo>
                  <a:pt x="15500" y="1606"/>
                </a:lnTo>
                <a:lnTo>
                  <a:pt x="15427" y="1630"/>
                </a:lnTo>
                <a:lnTo>
                  <a:pt x="15378" y="1703"/>
                </a:lnTo>
                <a:lnTo>
                  <a:pt x="15354" y="1752"/>
                </a:lnTo>
                <a:lnTo>
                  <a:pt x="15378" y="1801"/>
                </a:lnTo>
                <a:lnTo>
                  <a:pt x="15451" y="1825"/>
                </a:lnTo>
                <a:lnTo>
                  <a:pt x="15500" y="1849"/>
                </a:lnTo>
                <a:lnTo>
                  <a:pt x="15646" y="1874"/>
                </a:lnTo>
                <a:lnTo>
                  <a:pt x="15914" y="1874"/>
                </a:lnTo>
                <a:lnTo>
                  <a:pt x="16011" y="2068"/>
                </a:lnTo>
                <a:lnTo>
                  <a:pt x="15841" y="2044"/>
                </a:lnTo>
                <a:lnTo>
                  <a:pt x="15695" y="2044"/>
                </a:lnTo>
                <a:lnTo>
                  <a:pt x="15573" y="2068"/>
                </a:lnTo>
                <a:lnTo>
                  <a:pt x="15451" y="2141"/>
                </a:lnTo>
                <a:lnTo>
                  <a:pt x="15427" y="2141"/>
                </a:lnTo>
                <a:lnTo>
                  <a:pt x="15451" y="2166"/>
                </a:lnTo>
                <a:lnTo>
                  <a:pt x="15500" y="2239"/>
                </a:lnTo>
                <a:lnTo>
                  <a:pt x="15573" y="2287"/>
                </a:lnTo>
                <a:lnTo>
                  <a:pt x="15743" y="2360"/>
                </a:lnTo>
                <a:lnTo>
                  <a:pt x="16084" y="2458"/>
                </a:lnTo>
                <a:lnTo>
                  <a:pt x="16084" y="2652"/>
                </a:lnTo>
                <a:lnTo>
                  <a:pt x="16060" y="2823"/>
                </a:lnTo>
                <a:lnTo>
                  <a:pt x="15646" y="2725"/>
                </a:lnTo>
                <a:lnTo>
                  <a:pt x="15427" y="2652"/>
                </a:lnTo>
                <a:lnTo>
                  <a:pt x="15330" y="2628"/>
                </a:lnTo>
                <a:lnTo>
                  <a:pt x="15184" y="2628"/>
                </a:lnTo>
                <a:lnTo>
                  <a:pt x="15184" y="2652"/>
                </a:lnTo>
                <a:lnTo>
                  <a:pt x="15281" y="2750"/>
                </a:lnTo>
                <a:lnTo>
                  <a:pt x="15378" y="2847"/>
                </a:lnTo>
                <a:lnTo>
                  <a:pt x="15622" y="2993"/>
                </a:lnTo>
                <a:lnTo>
                  <a:pt x="15768" y="3090"/>
                </a:lnTo>
                <a:lnTo>
                  <a:pt x="15962" y="3139"/>
                </a:lnTo>
                <a:lnTo>
                  <a:pt x="15841" y="3309"/>
                </a:lnTo>
                <a:lnTo>
                  <a:pt x="15768" y="3407"/>
                </a:lnTo>
                <a:lnTo>
                  <a:pt x="15670" y="3334"/>
                </a:lnTo>
                <a:lnTo>
                  <a:pt x="15573" y="3285"/>
                </a:lnTo>
                <a:lnTo>
                  <a:pt x="15378" y="3212"/>
                </a:lnTo>
                <a:lnTo>
                  <a:pt x="14989" y="3017"/>
                </a:lnTo>
                <a:lnTo>
                  <a:pt x="14794" y="2944"/>
                </a:lnTo>
                <a:lnTo>
                  <a:pt x="14600" y="2896"/>
                </a:lnTo>
                <a:lnTo>
                  <a:pt x="14575" y="2896"/>
                </a:lnTo>
                <a:lnTo>
                  <a:pt x="14575" y="2920"/>
                </a:lnTo>
                <a:lnTo>
                  <a:pt x="14673" y="3090"/>
                </a:lnTo>
                <a:lnTo>
                  <a:pt x="14819" y="3236"/>
                </a:lnTo>
                <a:lnTo>
                  <a:pt x="14965" y="3358"/>
                </a:lnTo>
                <a:lnTo>
                  <a:pt x="15135" y="3455"/>
                </a:lnTo>
                <a:lnTo>
                  <a:pt x="15427" y="3626"/>
                </a:lnTo>
                <a:lnTo>
                  <a:pt x="15086" y="3747"/>
                </a:lnTo>
                <a:lnTo>
                  <a:pt x="14989" y="3674"/>
                </a:lnTo>
                <a:lnTo>
                  <a:pt x="14867" y="3650"/>
                </a:lnTo>
                <a:lnTo>
                  <a:pt x="14770" y="3601"/>
                </a:lnTo>
                <a:lnTo>
                  <a:pt x="14673" y="3528"/>
                </a:lnTo>
                <a:lnTo>
                  <a:pt x="14527" y="3407"/>
                </a:lnTo>
                <a:lnTo>
                  <a:pt x="14429" y="3358"/>
                </a:lnTo>
                <a:lnTo>
                  <a:pt x="14332" y="3334"/>
                </a:lnTo>
                <a:lnTo>
                  <a:pt x="14308" y="3334"/>
                </a:lnTo>
                <a:lnTo>
                  <a:pt x="14259" y="3358"/>
                </a:lnTo>
                <a:lnTo>
                  <a:pt x="14235" y="3431"/>
                </a:lnTo>
                <a:lnTo>
                  <a:pt x="14259" y="3528"/>
                </a:lnTo>
                <a:lnTo>
                  <a:pt x="14308" y="3650"/>
                </a:lnTo>
                <a:lnTo>
                  <a:pt x="14478" y="3845"/>
                </a:lnTo>
                <a:lnTo>
                  <a:pt x="14551" y="3918"/>
                </a:lnTo>
                <a:lnTo>
                  <a:pt x="14308" y="4015"/>
                </a:lnTo>
                <a:lnTo>
                  <a:pt x="14186" y="3942"/>
                </a:lnTo>
                <a:lnTo>
                  <a:pt x="14064" y="3893"/>
                </a:lnTo>
                <a:lnTo>
                  <a:pt x="14016" y="3869"/>
                </a:lnTo>
                <a:lnTo>
                  <a:pt x="13943" y="3845"/>
                </a:lnTo>
                <a:lnTo>
                  <a:pt x="13918" y="3869"/>
                </a:lnTo>
                <a:lnTo>
                  <a:pt x="13894" y="3893"/>
                </a:lnTo>
                <a:lnTo>
                  <a:pt x="13894" y="3966"/>
                </a:lnTo>
                <a:lnTo>
                  <a:pt x="13918" y="4039"/>
                </a:lnTo>
                <a:lnTo>
                  <a:pt x="13991" y="4161"/>
                </a:lnTo>
                <a:lnTo>
                  <a:pt x="14040" y="4210"/>
                </a:lnTo>
                <a:lnTo>
                  <a:pt x="13967" y="4283"/>
                </a:lnTo>
                <a:lnTo>
                  <a:pt x="13870" y="4404"/>
                </a:lnTo>
                <a:lnTo>
                  <a:pt x="13845" y="4331"/>
                </a:lnTo>
                <a:lnTo>
                  <a:pt x="13797" y="4234"/>
                </a:lnTo>
                <a:lnTo>
                  <a:pt x="13724" y="4161"/>
                </a:lnTo>
                <a:lnTo>
                  <a:pt x="13651" y="4161"/>
                </a:lnTo>
                <a:lnTo>
                  <a:pt x="13626" y="4234"/>
                </a:lnTo>
                <a:lnTo>
                  <a:pt x="13602" y="4283"/>
                </a:lnTo>
                <a:lnTo>
                  <a:pt x="13602" y="4380"/>
                </a:lnTo>
                <a:lnTo>
                  <a:pt x="13602" y="4428"/>
                </a:lnTo>
                <a:lnTo>
                  <a:pt x="13675" y="4550"/>
                </a:lnTo>
                <a:lnTo>
                  <a:pt x="13748" y="4647"/>
                </a:lnTo>
                <a:lnTo>
                  <a:pt x="13699" y="4842"/>
                </a:lnTo>
                <a:lnTo>
                  <a:pt x="13675" y="5037"/>
                </a:lnTo>
                <a:lnTo>
                  <a:pt x="13699" y="5231"/>
                </a:lnTo>
                <a:lnTo>
                  <a:pt x="13724" y="5426"/>
                </a:lnTo>
                <a:lnTo>
                  <a:pt x="13797" y="5621"/>
                </a:lnTo>
                <a:lnTo>
                  <a:pt x="13870" y="5815"/>
                </a:lnTo>
                <a:lnTo>
                  <a:pt x="13967" y="5986"/>
                </a:lnTo>
                <a:lnTo>
                  <a:pt x="14089" y="6132"/>
                </a:lnTo>
                <a:lnTo>
                  <a:pt x="14308" y="6351"/>
                </a:lnTo>
                <a:lnTo>
                  <a:pt x="14527" y="6570"/>
                </a:lnTo>
                <a:lnTo>
                  <a:pt x="14746" y="6764"/>
                </a:lnTo>
                <a:lnTo>
                  <a:pt x="14965" y="6983"/>
                </a:lnTo>
                <a:lnTo>
                  <a:pt x="15597" y="7640"/>
                </a:lnTo>
                <a:lnTo>
                  <a:pt x="15914" y="7981"/>
                </a:lnTo>
                <a:lnTo>
                  <a:pt x="16254" y="8273"/>
                </a:lnTo>
                <a:lnTo>
                  <a:pt x="16279" y="8297"/>
                </a:lnTo>
                <a:lnTo>
                  <a:pt x="16230" y="8443"/>
                </a:lnTo>
                <a:lnTo>
                  <a:pt x="16133" y="8346"/>
                </a:lnTo>
                <a:lnTo>
                  <a:pt x="16035" y="8249"/>
                </a:lnTo>
                <a:lnTo>
                  <a:pt x="15768" y="8078"/>
                </a:lnTo>
                <a:lnTo>
                  <a:pt x="15573" y="7981"/>
                </a:lnTo>
                <a:lnTo>
                  <a:pt x="15378" y="7884"/>
                </a:lnTo>
                <a:lnTo>
                  <a:pt x="15159" y="7811"/>
                </a:lnTo>
                <a:lnTo>
                  <a:pt x="14940" y="7738"/>
                </a:lnTo>
                <a:lnTo>
                  <a:pt x="14892" y="7762"/>
                </a:lnTo>
                <a:lnTo>
                  <a:pt x="14892" y="7786"/>
                </a:lnTo>
                <a:lnTo>
                  <a:pt x="15013" y="7932"/>
                </a:lnTo>
                <a:lnTo>
                  <a:pt x="15159" y="8078"/>
                </a:lnTo>
                <a:lnTo>
                  <a:pt x="15476" y="8297"/>
                </a:lnTo>
                <a:lnTo>
                  <a:pt x="15695" y="8468"/>
                </a:lnTo>
                <a:lnTo>
                  <a:pt x="15889" y="8614"/>
                </a:lnTo>
                <a:lnTo>
                  <a:pt x="15987" y="8687"/>
                </a:lnTo>
                <a:lnTo>
                  <a:pt x="16060" y="8711"/>
                </a:lnTo>
                <a:lnTo>
                  <a:pt x="15865" y="9003"/>
                </a:lnTo>
                <a:lnTo>
                  <a:pt x="15816" y="9076"/>
                </a:lnTo>
                <a:lnTo>
                  <a:pt x="15816" y="9052"/>
                </a:lnTo>
                <a:lnTo>
                  <a:pt x="15768" y="8954"/>
                </a:lnTo>
                <a:lnTo>
                  <a:pt x="15695" y="8881"/>
                </a:lnTo>
                <a:lnTo>
                  <a:pt x="15597" y="8833"/>
                </a:lnTo>
                <a:lnTo>
                  <a:pt x="15524" y="8784"/>
                </a:lnTo>
                <a:lnTo>
                  <a:pt x="15135" y="8614"/>
                </a:lnTo>
                <a:lnTo>
                  <a:pt x="14916" y="8516"/>
                </a:lnTo>
                <a:lnTo>
                  <a:pt x="14721" y="8395"/>
                </a:lnTo>
                <a:lnTo>
                  <a:pt x="14527" y="8273"/>
                </a:lnTo>
                <a:lnTo>
                  <a:pt x="14332" y="8176"/>
                </a:lnTo>
                <a:lnTo>
                  <a:pt x="14283" y="8176"/>
                </a:lnTo>
                <a:lnTo>
                  <a:pt x="14283" y="8200"/>
                </a:lnTo>
                <a:lnTo>
                  <a:pt x="14259" y="8249"/>
                </a:lnTo>
                <a:lnTo>
                  <a:pt x="14308" y="8346"/>
                </a:lnTo>
                <a:lnTo>
                  <a:pt x="14356" y="8419"/>
                </a:lnTo>
                <a:lnTo>
                  <a:pt x="14527" y="8589"/>
                </a:lnTo>
                <a:lnTo>
                  <a:pt x="14721" y="8735"/>
                </a:lnTo>
                <a:lnTo>
                  <a:pt x="14892" y="8833"/>
                </a:lnTo>
                <a:lnTo>
                  <a:pt x="15086" y="8954"/>
                </a:lnTo>
                <a:lnTo>
                  <a:pt x="15305" y="9076"/>
                </a:lnTo>
                <a:lnTo>
                  <a:pt x="15427" y="9100"/>
                </a:lnTo>
                <a:lnTo>
                  <a:pt x="15549" y="9149"/>
                </a:lnTo>
                <a:lnTo>
                  <a:pt x="15743" y="9149"/>
                </a:lnTo>
                <a:lnTo>
                  <a:pt x="15768" y="9125"/>
                </a:lnTo>
                <a:lnTo>
                  <a:pt x="15451" y="9587"/>
                </a:lnTo>
                <a:lnTo>
                  <a:pt x="15330" y="9490"/>
                </a:lnTo>
                <a:lnTo>
                  <a:pt x="15208" y="9417"/>
                </a:lnTo>
                <a:lnTo>
                  <a:pt x="14965" y="9246"/>
                </a:lnTo>
                <a:lnTo>
                  <a:pt x="14746" y="9100"/>
                </a:lnTo>
                <a:lnTo>
                  <a:pt x="14502" y="8954"/>
                </a:lnTo>
                <a:lnTo>
                  <a:pt x="14381" y="8881"/>
                </a:lnTo>
                <a:lnTo>
                  <a:pt x="14235" y="8833"/>
                </a:lnTo>
                <a:lnTo>
                  <a:pt x="14113" y="8808"/>
                </a:lnTo>
                <a:lnTo>
                  <a:pt x="13991" y="8808"/>
                </a:lnTo>
                <a:lnTo>
                  <a:pt x="13943" y="8833"/>
                </a:lnTo>
                <a:lnTo>
                  <a:pt x="13943" y="8857"/>
                </a:lnTo>
                <a:lnTo>
                  <a:pt x="14016" y="8954"/>
                </a:lnTo>
                <a:lnTo>
                  <a:pt x="14089" y="9052"/>
                </a:lnTo>
                <a:lnTo>
                  <a:pt x="14283" y="9222"/>
                </a:lnTo>
                <a:lnTo>
                  <a:pt x="14673" y="9514"/>
                </a:lnTo>
                <a:lnTo>
                  <a:pt x="14916" y="9709"/>
                </a:lnTo>
                <a:lnTo>
                  <a:pt x="15062" y="9806"/>
                </a:lnTo>
                <a:lnTo>
                  <a:pt x="15208" y="9903"/>
                </a:lnTo>
                <a:lnTo>
                  <a:pt x="15086" y="10049"/>
                </a:lnTo>
                <a:lnTo>
                  <a:pt x="15013" y="10122"/>
                </a:lnTo>
                <a:lnTo>
                  <a:pt x="14843" y="10001"/>
                </a:lnTo>
                <a:lnTo>
                  <a:pt x="14721" y="9928"/>
                </a:lnTo>
                <a:lnTo>
                  <a:pt x="14405" y="9782"/>
                </a:lnTo>
                <a:lnTo>
                  <a:pt x="14089" y="9636"/>
                </a:lnTo>
                <a:lnTo>
                  <a:pt x="13943" y="9538"/>
                </a:lnTo>
                <a:lnTo>
                  <a:pt x="13797" y="9441"/>
                </a:lnTo>
                <a:lnTo>
                  <a:pt x="13699" y="9319"/>
                </a:lnTo>
                <a:lnTo>
                  <a:pt x="13626" y="9149"/>
                </a:lnTo>
                <a:lnTo>
                  <a:pt x="13578" y="9149"/>
                </a:lnTo>
                <a:lnTo>
                  <a:pt x="13554" y="9295"/>
                </a:lnTo>
                <a:lnTo>
                  <a:pt x="13578" y="9392"/>
                </a:lnTo>
                <a:lnTo>
                  <a:pt x="13602" y="9514"/>
                </a:lnTo>
                <a:lnTo>
                  <a:pt x="13651" y="9611"/>
                </a:lnTo>
                <a:lnTo>
                  <a:pt x="13724" y="9709"/>
                </a:lnTo>
                <a:lnTo>
                  <a:pt x="13797" y="9782"/>
                </a:lnTo>
                <a:lnTo>
                  <a:pt x="13991" y="9952"/>
                </a:lnTo>
                <a:lnTo>
                  <a:pt x="14283" y="10122"/>
                </a:lnTo>
                <a:lnTo>
                  <a:pt x="14600" y="10268"/>
                </a:lnTo>
                <a:lnTo>
                  <a:pt x="14746" y="10390"/>
                </a:lnTo>
                <a:lnTo>
                  <a:pt x="14551" y="10512"/>
                </a:lnTo>
                <a:lnTo>
                  <a:pt x="14356" y="10633"/>
                </a:lnTo>
                <a:lnTo>
                  <a:pt x="14259" y="10512"/>
                </a:lnTo>
                <a:lnTo>
                  <a:pt x="14137" y="10414"/>
                </a:lnTo>
                <a:lnTo>
                  <a:pt x="13894" y="10244"/>
                </a:lnTo>
                <a:lnTo>
                  <a:pt x="13724" y="10122"/>
                </a:lnTo>
                <a:lnTo>
                  <a:pt x="13578" y="9976"/>
                </a:lnTo>
                <a:lnTo>
                  <a:pt x="13456" y="9855"/>
                </a:lnTo>
                <a:lnTo>
                  <a:pt x="13408" y="9782"/>
                </a:lnTo>
                <a:lnTo>
                  <a:pt x="13359" y="9733"/>
                </a:lnTo>
                <a:lnTo>
                  <a:pt x="13310" y="9733"/>
                </a:lnTo>
                <a:lnTo>
                  <a:pt x="13286" y="9757"/>
                </a:lnTo>
                <a:lnTo>
                  <a:pt x="13262" y="9830"/>
                </a:lnTo>
                <a:lnTo>
                  <a:pt x="13262" y="9928"/>
                </a:lnTo>
                <a:lnTo>
                  <a:pt x="13262" y="10001"/>
                </a:lnTo>
                <a:lnTo>
                  <a:pt x="13310" y="10098"/>
                </a:lnTo>
                <a:lnTo>
                  <a:pt x="13408" y="10244"/>
                </a:lnTo>
                <a:lnTo>
                  <a:pt x="13529" y="10390"/>
                </a:lnTo>
                <a:lnTo>
                  <a:pt x="13699" y="10536"/>
                </a:lnTo>
                <a:lnTo>
                  <a:pt x="13894" y="10682"/>
                </a:lnTo>
                <a:lnTo>
                  <a:pt x="13991" y="10779"/>
                </a:lnTo>
                <a:lnTo>
                  <a:pt x="13894" y="10828"/>
                </a:lnTo>
                <a:lnTo>
                  <a:pt x="13578" y="10828"/>
                </a:lnTo>
                <a:lnTo>
                  <a:pt x="13505" y="10804"/>
                </a:lnTo>
                <a:lnTo>
                  <a:pt x="13335" y="10706"/>
                </a:lnTo>
                <a:lnTo>
                  <a:pt x="13213" y="10560"/>
                </a:lnTo>
                <a:lnTo>
                  <a:pt x="13116" y="10414"/>
                </a:lnTo>
                <a:lnTo>
                  <a:pt x="13018" y="10244"/>
                </a:lnTo>
                <a:lnTo>
                  <a:pt x="12872" y="9879"/>
                </a:lnTo>
                <a:lnTo>
                  <a:pt x="12775" y="9636"/>
                </a:lnTo>
                <a:lnTo>
                  <a:pt x="12653" y="9392"/>
                </a:lnTo>
                <a:lnTo>
                  <a:pt x="12532" y="9173"/>
                </a:lnTo>
                <a:lnTo>
                  <a:pt x="12386" y="8979"/>
                </a:lnTo>
                <a:lnTo>
                  <a:pt x="12215" y="8808"/>
                </a:lnTo>
                <a:lnTo>
                  <a:pt x="12021" y="8662"/>
                </a:lnTo>
                <a:lnTo>
                  <a:pt x="11777" y="8565"/>
                </a:lnTo>
                <a:lnTo>
                  <a:pt x="11510" y="8468"/>
                </a:lnTo>
                <a:lnTo>
                  <a:pt x="11218" y="8443"/>
                </a:lnTo>
                <a:lnTo>
                  <a:pt x="10926" y="8443"/>
                </a:lnTo>
                <a:lnTo>
                  <a:pt x="10634" y="8492"/>
                </a:lnTo>
                <a:lnTo>
                  <a:pt x="10366" y="8589"/>
                </a:lnTo>
                <a:lnTo>
                  <a:pt x="10098" y="8687"/>
                </a:lnTo>
                <a:lnTo>
                  <a:pt x="9855" y="8833"/>
                </a:lnTo>
                <a:lnTo>
                  <a:pt x="9612" y="9027"/>
                </a:lnTo>
                <a:lnTo>
                  <a:pt x="9393" y="9198"/>
                </a:lnTo>
                <a:lnTo>
                  <a:pt x="9198" y="9392"/>
                </a:lnTo>
                <a:lnTo>
                  <a:pt x="9028" y="9611"/>
                </a:lnTo>
                <a:lnTo>
                  <a:pt x="8906" y="9855"/>
                </a:lnTo>
                <a:lnTo>
                  <a:pt x="8784" y="10122"/>
                </a:lnTo>
                <a:lnTo>
                  <a:pt x="8711" y="10366"/>
                </a:lnTo>
                <a:lnTo>
                  <a:pt x="8663" y="10633"/>
                </a:lnTo>
                <a:lnTo>
                  <a:pt x="8638" y="10925"/>
                </a:lnTo>
                <a:lnTo>
                  <a:pt x="8663" y="11193"/>
                </a:lnTo>
                <a:lnTo>
                  <a:pt x="8736" y="11461"/>
                </a:lnTo>
                <a:lnTo>
                  <a:pt x="8833" y="11680"/>
                </a:lnTo>
                <a:lnTo>
                  <a:pt x="8955" y="11874"/>
                </a:lnTo>
                <a:lnTo>
                  <a:pt x="9101" y="12045"/>
                </a:lnTo>
                <a:lnTo>
                  <a:pt x="9295" y="12191"/>
                </a:lnTo>
                <a:lnTo>
                  <a:pt x="9514" y="12312"/>
                </a:lnTo>
                <a:lnTo>
                  <a:pt x="9733" y="12409"/>
                </a:lnTo>
                <a:lnTo>
                  <a:pt x="10001" y="12507"/>
                </a:lnTo>
                <a:lnTo>
                  <a:pt x="10220" y="12580"/>
                </a:lnTo>
                <a:lnTo>
                  <a:pt x="10463" y="12677"/>
                </a:lnTo>
                <a:lnTo>
                  <a:pt x="10658" y="12799"/>
                </a:lnTo>
                <a:lnTo>
                  <a:pt x="10731" y="12872"/>
                </a:lnTo>
                <a:lnTo>
                  <a:pt x="10804" y="12969"/>
                </a:lnTo>
                <a:lnTo>
                  <a:pt x="10780" y="12969"/>
                </a:lnTo>
                <a:lnTo>
                  <a:pt x="10536" y="12920"/>
                </a:lnTo>
                <a:lnTo>
                  <a:pt x="10317" y="12872"/>
                </a:lnTo>
                <a:lnTo>
                  <a:pt x="10098" y="12847"/>
                </a:lnTo>
                <a:lnTo>
                  <a:pt x="9855" y="12847"/>
                </a:lnTo>
                <a:lnTo>
                  <a:pt x="9831" y="12872"/>
                </a:lnTo>
                <a:lnTo>
                  <a:pt x="9831" y="12896"/>
                </a:lnTo>
                <a:lnTo>
                  <a:pt x="9831" y="12920"/>
                </a:lnTo>
                <a:lnTo>
                  <a:pt x="9831" y="12945"/>
                </a:lnTo>
                <a:lnTo>
                  <a:pt x="10293" y="13139"/>
                </a:lnTo>
                <a:lnTo>
                  <a:pt x="10609" y="13285"/>
                </a:lnTo>
                <a:lnTo>
                  <a:pt x="10780" y="13334"/>
                </a:lnTo>
                <a:lnTo>
                  <a:pt x="10926" y="13358"/>
                </a:lnTo>
                <a:lnTo>
                  <a:pt x="10901" y="13504"/>
                </a:lnTo>
                <a:lnTo>
                  <a:pt x="10877" y="13650"/>
                </a:lnTo>
                <a:lnTo>
                  <a:pt x="10634" y="13602"/>
                </a:lnTo>
                <a:lnTo>
                  <a:pt x="10366" y="13577"/>
                </a:lnTo>
                <a:lnTo>
                  <a:pt x="10098" y="13504"/>
                </a:lnTo>
                <a:lnTo>
                  <a:pt x="9879" y="13383"/>
                </a:lnTo>
                <a:lnTo>
                  <a:pt x="9855" y="13407"/>
                </a:lnTo>
                <a:lnTo>
                  <a:pt x="9831" y="13431"/>
                </a:lnTo>
                <a:lnTo>
                  <a:pt x="10025" y="13650"/>
                </a:lnTo>
                <a:lnTo>
                  <a:pt x="10123" y="13748"/>
                </a:lnTo>
                <a:lnTo>
                  <a:pt x="10269" y="13821"/>
                </a:lnTo>
                <a:lnTo>
                  <a:pt x="10512" y="13918"/>
                </a:lnTo>
                <a:lnTo>
                  <a:pt x="10780" y="13991"/>
                </a:lnTo>
                <a:lnTo>
                  <a:pt x="10609" y="14283"/>
                </a:lnTo>
                <a:lnTo>
                  <a:pt x="9952" y="14113"/>
                </a:lnTo>
                <a:lnTo>
                  <a:pt x="9490" y="13967"/>
                </a:lnTo>
                <a:lnTo>
                  <a:pt x="9271" y="13894"/>
                </a:lnTo>
                <a:lnTo>
                  <a:pt x="9028" y="13845"/>
                </a:lnTo>
                <a:lnTo>
                  <a:pt x="9003" y="13869"/>
                </a:lnTo>
                <a:lnTo>
                  <a:pt x="8979" y="13869"/>
                </a:lnTo>
                <a:lnTo>
                  <a:pt x="8955" y="13918"/>
                </a:lnTo>
                <a:lnTo>
                  <a:pt x="8979" y="13942"/>
                </a:lnTo>
                <a:lnTo>
                  <a:pt x="9271" y="14137"/>
                </a:lnTo>
                <a:lnTo>
                  <a:pt x="9587" y="14356"/>
                </a:lnTo>
                <a:lnTo>
                  <a:pt x="9952" y="14526"/>
                </a:lnTo>
                <a:lnTo>
                  <a:pt x="10147" y="14599"/>
                </a:lnTo>
                <a:lnTo>
                  <a:pt x="10317" y="14648"/>
                </a:lnTo>
                <a:lnTo>
                  <a:pt x="10074" y="14916"/>
                </a:lnTo>
                <a:lnTo>
                  <a:pt x="9855" y="14867"/>
                </a:lnTo>
                <a:lnTo>
                  <a:pt x="9685" y="14867"/>
                </a:lnTo>
                <a:lnTo>
                  <a:pt x="9393" y="14818"/>
                </a:lnTo>
                <a:lnTo>
                  <a:pt x="9101" y="14721"/>
                </a:lnTo>
                <a:lnTo>
                  <a:pt x="8809" y="14599"/>
                </a:lnTo>
                <a:lnTo>
                  <a:pt x="8541" y="14429"/>
                </a:lnTo>
                <a:lnTo>
                  <a:pt x="8517" y="14429"/>
                </a:lnTo>
                <a:lnTo>
                  <a:pt x="8517" y="14453"/>
                </a:lnTo>
                <a:lnTo>
                  <a:pt x="8565" y="14624"/>
                </a:lnTo>
                <a:lnTo>
                  <a:pt x="8687" y="14770"/>
                </a:lnTo>
                <a:lnTo>
                  <a:pt x="8809" y="14891"/>
                </a:lnTo>
                <a:lnTo>
                  <a:pt x="8955" y="14989"/>
                </a:lnTo>
                <a:lnTo>
                  <a:pt x="9125" y="15086"/>
                </a:lnTo>
                <a:lnTo>
                  <a:pt x="9295" y="15159"/>
                </a:lnTo>
                <a:lnTo>
                  <a:pt x="9490" y="15208"/>
                </a:lnTo>
                <a:lnTo>
                  <a:pt x="9660" y="15232"/>
                </a:lnTo>
                <a:lnTo>
                  <a:pt x="9320" y="15500"/>
                </a:lnTo>
                <a:lnTo>
                  <a:pt x="9271" y="15451"/>
                </a:lnTo>
                <a:lnTo>
                  <a:pt x="9125" y="15354"/>
                </a:lnTo>
                <a:lnTo>
                  <a:pt x="8955" y="15281"/>
                </a:lnTo>
                <a:lnTo>
                  <a:pt x="8590" y="15135"/>
                </a:lnTo>
                <a:lnTo>
                  <a:pt x="8298" y="14989"/>
                </a:lnTo>
                <a:lnTo>
                  <a:pt x="8152" y="14940"/>
                </a:lnTo>
                <a:lnTo>
                  <a:pt x="8030" y="14867"/>
                </a:lnTo>
                <a:lnTo>
                  <a:pt x="8006" y="14867"/>
                </a:lnTo>
                <a:lnTo>
                  <a:pt x="7981" y="14891"/>
                </a:lnTo>
                <a:lnTo>
                  <a:pt x="7957" y="14989"/>
                </a:lnTo>
                <a:lnTo>
                  <a:pt x="7981" y="15062"/>
                </a:lnTo>
                <a:lnTo>
                  <a:pt x="8006" y="15135"/>
                </a:lnTo>
                <a:lnTo>
                  <a:pt x="8054" y="15208"/>
                </a:lnTo>
                <a:lnTo>
                  <a:pt x="8152" y="15329"/>
                </a:lnTo>
                <a:lnTo>
                  <a:pt x="8298" y="15427"/>
                </a:lnTo>
                <a:lnTo>
                  <a:pt x="8590" y="15597"/>
                </a:lnTo>
                <a:lnTo>
                  <a:pt x="8930" y="15767"/>
                </a:lnTo>
                <a:lnTo>
                  <a:pt x="8614" y="15986"/>
                </a:lnTo>
                <a:lnTo>
                  <a:pt x="8322" y="15792"/>
                </a:lnTo>
                <a:lnTo>
                  <a:pt x="8054" y="15597"/>
                </a:lnTo>
                <a:lnTo>
                  <a:pt x="7762" y="15402"/>
                </a:lnTo>
                <a:lnTo>
                  <a:pt x="7470" y="15183"/>
                </a:lnTo>
                <a:lnTo>
                  <a:pt x="7203" y="14916"/>
                </a:lnTo>
                <a:lnTo>
                  <a:pt x="6935" y="14599"/>
                </a:lnTo>
                <a:lnTo>
                  <a:pt x="6667" y="14307"/>
                </a:lnTo>
                <a:lnTo>
                  <a:pt x="6375" y="14040"/>
                </a:lnTo>
                <a:lnTo>
                  <a:pt x="6229" y="13942"/>
                </a:lnTo>
                <a:lnTo>
                  <a:pt x="6083" y="13845"/>
                </a:lnTo>
                <a:lnTo>
                  <a:pt x="5937" y="13772"/>
                </a:lnTo>
                <a:lnTo>
                  <a:pt x="5767" y="13699"/>
                </a:lnTo>
                <a:lnTo>
                  <a:pt x="5597" y="13650"/>
                </a:lnTo>
                <a:lnTo>
                  <a:pt x="5427" y="13626"/>
                </a:lnTo>
                <a:lnTo>
                  <a:pt x="5256" y="13626"/>
                </a:lnTo>
                <a:lnTo>
                  <a:pt x="5086" y="13650"/>
                </a:lnTo>
                <a:lnTo>
                  <a:pt x="4916" y="13529"/>
                </a:lnTo>
                <a:lnTo>
                  <a:pt x="4843" y="13456"/>
                </a:lnTo>
                <a:lnTo>
                  <a:pt x="4745" y="13383"/>
                </a:lnTo>
                <a:lnTo>
                  <a:pt x="4697" y="13407"/>
                </a:lnTo>
                <a:lnTo>
                  <a:pt x="4672" y="13456"/>
                </a:lnTo>
                <a:lnTo>
                  <a:pt x="4697" y="13529"/>
                </a:lnTo>
                <a:lnTo>
                  <a:pt x="4721" y="13602"/>
                </a:lnTo>
                <a:lnTo>
                  <a:pt x="4843" y="13772"/>
                </a:lnTo>
                <a:lnTo>
                  <a:pt x="4818" y="13772"/>
                </a:lnTo>
                <a:lnTo>
                  <a:pt x="4697" y="13869"/>
                </a:lnTo>
                <a:lnTo>
                  <a:pt x="4502" y="13748"/>
                </a:lnTo>
                <a:lnTo>
                  <a:pt x="4380" y="13723"/>
                </a:lnTo>
                <a:lnTo>
                  <a:pt x="4283" y="13699"/>
                </a:lnTo>
                <a:lnTo>
                  <a:pt x="4259" y="13723"/>
                </a:lnTo>
                <a:lnTo>
                  <a:pt x="4259" y="13748"/>
                </a:lnTo>
                <a:lnTo>
                  <a:pt x="4356" y="13918"/>
                </a:lnTo>
                <a:lnTo>
                  <a:pt x="4478" y="14088"/>
                </a:lnTo>
                <a:lnTo>
                  <a:pt x="4356" y="14234"/>
                </a:lnTo>
                <a:lnTo>
                  <a:pt x="4259" y="14405"/>
                </a:lnTo>
                <a:lnTo>
                  <a:pt x="4161" y="14307"/>
                </a:lnTo>
                <a:lnTo>
                  <a:pt x="4064" y="14186"/>
                </a:lnTo>
                <a:lnTo>
                  <a:pt x="3918" y="13942"/>
                </a:lnTo>
                <a:lnTo>
                  <a:pt x="3894" y="13942"/>
                </a:lnTo>
                <a:lnTo>
                  <a:pt x="3869" y="13967"/>
                </a:lnTo>
                <a:lnTo>
                  <a:pt x="3869" y="14186"/>
                </a:lnTo>
                <a:lnTo>
                  <a:pt x="3894" y="14380"/>
                </a:lnTo>
                <a:lnTo>
                  <a:pt x="3967" y="14575"/>
                </a:lnTo>
                <a:lnTo>
                  <a:pt x="4015" y="14648"/>
                </a:lnTo>
                <a:lnTo>
                  <a:pt x="4088" y="14721"/>
                </a:lnTo>
                <a:lnTo>
                  <a:pt x="3821" y="15329"/>
                </a:lnTo>
                <a:lnTo>
                  <a:pt x="3772" y="15281"/>
                </a:lnTo>
                <a:lnTo>
                  <a:pt x="3699" y="15110"/>
                </a:lnTo>
                <a:lnTo>
                  <a:pt x="3650" y="14916"/>
                </a:lnTo>
                <a:lnTo>
                  <a:pt x="3602" y="14794"/>
                </a:lnTo>
                <a:lnTo>
                  <a:pt x="3553" y="14672"/>
                </a:lnTo>
                <a:lnTo>
                  <a:pt x="3456" y="14551"/>
                </a:lnTo>
                <a:lnTo>
                  <a:pt x="3407" y="14526"/>
                </a:lnTo>
                <a:lnTo>
                  <a:pt x="3358" y="14478"/>
                </a:lnTo>
                <a:lnTo>
                  <a:pt x="3334" y="14502"/>
                </a:lnTo>
                <a:lnTo>
                  <a:pt x="3310" y="14526"/>
                </a:lnTo>
                <a:lnTo>
                  <a:pt x="3285" y="14794"/>
                </a:lnTo>
                <a:lnTo>
                  <a:pt x="3310" y="15013"/>
                </a:lnTo>
                <a:lnTo>
                  <a:pt x="3334" y="15208"/>
                </a:lnTo>
                <a:lnTo>
                  <a:pt x="3358" y="15354"/>
                </a:lnTo>
                <a:lnTo>
                  <a:pt x="3431" y="15475"/>
                </a:lnTo>
                <a:lnTo>
                  <a:pt x="3504" y="15597"/>
                </a:lnTo>
                <a:lnTo>
                  <a:pt x="3626" y="15694"/>
                </a:lnTo>
                <a:lnTo>
                  <a:pt x="3480" y="15865"/>
                </a:lnTo>
                <a:lnTo>
                  <a:pt x="3334" y="16035"/>
                </a:lnTo>
                <a:lnTo>
                  <a:pt x="3358" y="15986"/>
                </a:lnTo>
                <a:lnTo>
                  <a:pt x="3358" y="15913"/>
                </a:lnTo>
                <a:lnTo>
                  <a:pt x="3358" y="15865"/>
                </a:lnTo>
                <a:lnTo>
                  <a:pt x="3334" y="15816"/>
                </a:lnTo>
                <a:lnTo>
                  <a:pt x="3188" y="15621"/>
                </a:lnTo>
                <a:lnTo>
                  <a:pt x="3091" y="15402"/>
                </a:lnTo>
                <a:lnTo>
                  <a:pt x="2920" y="14940"/>
                </a:lnTo>
                <a:lnTo>
                  <a:pt x="2896" y="14916"/>
                </a:lnTo>
                <a:lnTo>
                  <a:pt x="2872" y="14916"/>
                </a:lnTo>
                <a:lnTo>
                  <a:pt x="2847" y="14940"/>
                </a:lnTo>
                <a:lnTo>
                  <a:pt x="2823" y="15232"/>
                </a:lnTo>
                <a:lnTo>
                  <a:pt x="2823" y="15378"/>
                </a:lnTo>
                <a:lnTo>
                  <a:pt x="2823" y="15524"/>
                </a:lnTo>
                <a:lnTo>
                  <a:pt x="2872" y="15670"/>
                </a:lnTo>
                <a:lnTo>
                  <a:pt x="2896" y="15792"/>
                </a:lnTo>
                <a:lnTo>
                  <a:pt x="2969" y="15938"/>
                </a:lnTo>
                <a:lnTo>
                  <a:pt x="3066" y="16059"/>
                </a:lnTo>
                <a:lnTo>
                  <a:pt x="3164" y="16108"/>
                </a:lnTo>
                <a:lnTo>
                  <a:pt x="3237" y="16108"/>
                </a:lnTo>
                <a:lnTo>
                  <a:pt x="3115" y="16181"/>
                </a:lnTo>
                <a:lnTo>
                  <a:pt x="2993" y="16230"/>
                </a:lnTo>
                <a:lnTo>
                  <a:pt x="2872" y="16254"/>
                </a:lnTo>
                <a:lnTo>
                  <a:pt x="2726" y="16278"/>
                </a:lnTo>
                <a:lnTo>
                  <a:pt x="2774" y="16181"/>
                </a:lnTo>
                <a:lnTo>
                  <a:pt x="2750" y="16132"/>
                </a:lnTo>
                <a:lnTo>
                  <a:pt x="2750" y="16084"/>
                </a:lnTo>
                <a:lnTo>
                  <a:pt x="2555" y="15646"/>
                </a:lnTo>
                <a:lnTo>
                  <a:pt x="2458" y="15427"/>
                </a:lnTo>
                <a:lnTo>
                  <a:pt x="2336" y="15232"/>
                </a:lnTo>
                <a:lnTo>
                  <a:pt x="2312" y="15208"/>
                </a:lnTo>
                <a:lnTo>
                  <a:pt x="2263" y="15232"/>
                </a:lnTo>
                <a:lnTo>
                  <a:pt x="2190" y="15354"/>
                </a:lnTo>
                <a:lnTo>
                  <a:pt x="2166" y="15500"/>
                </a:lnTo>
                <a:lnTo>
                  <a:pt x="2166" y="15621"/>
                </a:lnTo>
                <a:lnTo>
                  <a:pt x="2190" y="15767"/>
                </a:lnTo>
                <a:lnTo>
                  <a:pt x="2263" y="16035"/>
                </a:lnTo>
                <a:lnTo>
                  <a:pt x="2385" y="16278"/>
                </a:lnTo>
                <a:lnTo>
                  <a:pt x="2166" y="16230"/>
                </a:lnTo>
                <a:lnTo>
                  <a:pt x="1971" y="16132"/>
                </a:lnTo>
                <a:lnTo>
                  <a:pt x="1971" y="16059"/>
                </a:lnTo>
                <a:lnTo>
                  <a:pt x="1874" y="15573"/>
                </a:lnTo>
                <a:lnTo>
                  <a:pt x="1850" y="15475"/>
                </a:lnTo>
                <a:lnTo>
                  <a:pt x="1777" y="15402"/>
                </a:lnTo>
                <a:lnTo>
                  <a:pt x="1704" y="15329"/>
                </a:lnTo>
                <a:lnTo>
                  <a:pt x="1606" y="15305"/>
                </a:lnTo>
                <a:lnTo>
                  <a:pt x="1558" y="15305"/>
                </a:lnTo>
                <a:lnTo>
                  <a:pt x="1533" y="15354"/>
                </a:lnTo>
                <a:lnTo>
                  <a:pt x="1509" y="15451"/>
                </a:lnTo>
                <a:lnTo>
                  <a:pt x="1485" y="15548"/>
                </a:lnTo>
                <a:lnTo>
                  <a:pt x="1509" y="15767"/>
                </a:lnTo>
                <a:lnTo>
                  <a:pt x="1509" y="15792"/>
                </a:lnTo>
                <a:lnTo>
                  <a:pt x="1387" y="15646"/>
                </a:lnTo>
                <a:lnTo>
                  <a:pt x="1266" y="15500"/>
                </a:lnTo>
                <a:lnTo>
                  <a:pt x="1144" y="15329"/>
                </a:lnTo>
                <a:lnTo>
                  <a:pt x="1047" y="15135"/>
                </a:lnTo>
                <a:lnTo>
                  <a:pt x="876" y="14770"/>
                </a:lnTo>
                <a:lnTo>
                  <a:pt x="779" y="14405"/>
                </a:lnTo>
                <a:lnTo>
                  <a:pt x="730" y="14234"/>
                </a:lnTo>
                <a:lnTo>
                  <a:pt x="706" y="14040"/>
                </a:lnTo>
                <a:lnTo>
                  <a:pt x="706" y="13869"/>
                </a:lnTo>
                <a:lnTo>
                  <a:pt x="730" y="13699"/>
                </a:lnTo>
                <a:lnTo>
                  <a:pt x="779" y="13529"/>
                </a:lnTo>
                <a:lnTo>
                  <a:pt x="828" y="13358"/>
                </a:lnTo>
                <a:lnTo>
                  <a:pt x="925" y="13212"/>
                </a:lnTo>
                <a:lnTo>
                  <a:pt x="1047" y="13066"/>
                </a:lnTo>
                <a:lnTo>
                  <a:pt x="1168" y="12969"/>
                </a:lnTo>
                <a:lnTo>
                  <a:pt x="1314" y="12872"/>
                </a:lnTo>
                <a:lnTo>
                  <a:pt x="1606" y="12726"/>
                </a:lnTo>
                <a:lnTo>
                  <a:pt x="1923" y="12580"/>
                </a:lnTo>
                <a:lnTo>
                  <a:pt x="2239" y="12458"/>
                </a:lnTo>
                <a:lnTo>
                  <a:pt x="2507" y="12288"/>
                </a:lnTo>
                <a:lnTo>
                  <a:pt x="2726" y="12118"/>
                </a:lnTo>
                <a:lnTo>
                  <a:pt x="2896" y="11899"/>
                </a:lnTo>
                <a:lnTo>
                  <a:pt x="2945" y="11777"/>
                </a:lnTo>
                <a:lnTo>
                  <a:pt x="2993" y="11680"/>
                </a:lnTo>
                <a:lnTo>
                  <a:pt x="3018" y="11558"/>
                </a:lnTo>
                <a:lnTo>
                  <a:pt x="3042" y="11436"/>
                </a:lnTo>
                <a:lnTo>
                  <a:pt x="3042" y="11315"/>
                </a:lnTo>
                <a:lnTo>
                  <a:pt x="3018" y="11193"/>
                </a:lnTo>
                <a:lnTo>
                  <a:pt x="2969" y="11047"/>
                </a:lnTo>
                <a:lnTo>
                  <a:pt x="2896" y="10925"/>
                </a:lnTo>
                <a:lnTo>
                  <a:pt x="2823" y="10804"/>
                </a:lnTo>
                <a:lnTo>
                  <a:pt x="2701" y="10682"/>
                </a:lnTo>
                <a:lnTo>
                  <a:pt x="2361" y="10341"/>
                </a:lnTo>
                <a:lnTo>
                  <a:pt x="1996" y="10025"/>
                </a:lnTo>
                <a:lnTo>
                  <a:pt x="1655" y="9709"/>
                </a:lnTo>
                <a:lnTo>
                  <a:pt x="1290" y="9392"/>
                </a:lnTo>
                <a:lnTo>
                  <a:pt x="1095" y="9149"/>
                </a:lnTo>
                <a:lnTo>
                  <a:pt x="901" y="8906"/>
                </a:lnTo>
                <a:lnTo>
                  <a:pt x="706" y="8662"/>
                </a:lnTo>
                <a:lnTo>
                  <a:pt x="487" y="8443"/>
                </a:lnTo>
                <a:lnTo>
                  <a:pt x="925" y="7932"/>
                </a:lnTo>
                <a:lnTo>
                  <a:pt x="1363" y="7397"/>
                </a:lnTo>
                <a:lnTo>
                  <a:pt x="1777" y="6886"/>
                </a:lnTo>
                <a:lnTo>
                  <a:pt x="2239" y="6375"/>
                </a:lnTo>
                <a:lnTo>
                  <a:pt x="2458" y="6156"/>
                </a:lnTo>
                <a:lnTo>
                  <a:pt x="2604" y="6059"/>
                </a:lnTo>
                <a:lnTo>
                  <a:pt x="2750" y="5961"/>
                </a:lnTo>
                <a:lnTo>
                  <a:pt x="2896" y="5888"/>
                </a:lnTo>
                <a:lnTo>
                  <a:pt x="3042" y="5840"/>
                </a:lnTo>
                <a:lnTo>
                  <a:pt x="3212" y="5815"/>
                </a:lnTo>
                <a:lnTo>
                  <a:pt x="3358" y="5815"/>
                </a:lnTo>
                <a:lnTo>
                  <a:pt x="3456" y="5864"/>
                </a:lnTo>
                <a:lnTo>
                  <a:pt x="3529" y="5888"/>
                </a:lnTo>
                <a:lnTo>
                  <a:pt x="3675" y="6010"/>
                </a:lnTo>
                <a:lnTo>
                  <a:pt x="3796" y="6156"/>
                </a:lnTo>
                <a:lnTo>
                  <a:pt x="3894" y="6326"/>
                </a:lnTo>
                <a:lnTo>
                  <a:pt x="4113" y="6667"/>
                </a:lnTo>
                <a:lnTo>
                  <a:pt x="4307" y="7032"/>
                </a:lnTo>
                <a:lnTo>
                  <a:pt x="4502" y="7373"/>
                </a:lnTo>
                <a:lnTo>
                  <a:pt x="4624" y="7543"/>
                </a:lnTo>
                <a:lnTo>
                  <a:pt x="4745" y="7713"/>
                </a:lnTo>
                <a:lnTo>
                  <a:pt x="4916" y="7859"/>
                </a:lnTo>
                <a:lnTo>
                  <a:pt x="5110" y="7981"/>
                </a:lnTo>
                <a:lnTo>
                  <a:pt x="5305" y="8054"/>
                </a:lnTo>
                <a:lnTo>
                  <a:pt x="5500" y="8103"/>
                </a:lnTo>
                <a:lnTo>
                  <a:pt x="5913" y="8103"/>
                </a:lnTo>
                <a:lnTo>
                  <a:pt x="6132" y="8054"/>
                </a:lnTo>
                <a:lnTo>
                  <a:pt x="6351" y="7981"/>
                </a:lnTo>
                <a:lnTo>
                  <a:pt x="6643" y="7859"/>
                </a:lnTo>
                <a:lnTo>
                  <a:pt x="6935" y="7713"/>
                </a:lnTo>
                <a:lnTo>
                  <a:pt x="7227" y="7519"/>
                </a:lnTo>
                <a:lnTo>
                  <a:pt x="7470" y="7324"/>
                </a:lnTo>
                <a:lnTo>
                  <a:pt x="7689" y="7105"/>
                </a:lnTo>
                <a:lnTo>
                  <a:pt x="7884" y="6837"/>
                </a:lnTo>
                <a:lnTo>
                  <a:pt x="8054" y="6570"/>
                </a:lnTo>
                <a:lnTo>
                  <a:pt x="8176" y="6253"/>
                </a:lnTo>
                <a:lnTo>
                  <a:pt x="8249" y="5937"/>
                </a:lnTo>
                <a:lnTo>
                  <a:pt x="8273" y="5645"/>
                </a:lnTo>
                <a:lnTo>
                  <a:pt x="8225" y="5353"/>
                </a:lnTo>
                <a:lnTo>
                  <a:pt x="8127" y="5110"/>
                </a:lnTo>
                <a:lnTo>
                  <a:pt x="7981" y="4866"/>
                </a:lnTo>
                <a:lnTo>
                  <a:pt x="7787" y="4672"/>
                </a:lnTo>
                <a:lnTo>
                  <a:pt x="7568" y="4501"/>
                </a:lnTo>
                <a:lnTo>
                  <a:pt x="7276" y="4355"/>
                </a:lnTo>
                <a:lnTo>
                  <a:pt x="7008" y="4234"/>
                </a:lnTo>
                <a:lnTo>
                  <a:pt x="6716" y="4137"/>
                </a:lnTo>
                <a:lnTo>
                  <a:pt x="6424" y="4039"/>
                </a:lnTo>
                <a:lnTo>
                  <a:pt x="6156" y="3918"/>
                </a:lnTo>
                <a:lnTo>
                  <a:pt x="6059" y="3845"/>
                </a:lnTo>
                <a:lnTo>
                  <a:pt x="5986" y="3772"/>
                </a:lnTo>
                <a:lnTo>
                  <a:pt x="5913" y="3699"/>
                </a:lnTo>
                <a:lnTo>
                  <a:pt x="5864" y="3626"/>
                </a:lnTo>
                <a:lnTo>
                  <a:pt x="5816" y="3455"/>
                </a:lnTo>
                <a:lnTo>
                  <a:pt x="5791" y="3261"/>
                </a:lnTo>
                <a:lnTo>
                  <a:pt x="5816" y="3066"/>
                </a:lnTo>
                <a:lnTo>
                  <a:pt x="5864" y="2896"/>
                </a:lnTo>
                <a:lnTo>
                  <a:pt x="5962" y="2701"/>
                </a:lnTo>
                <a:lnTo>
                  <a:pt x="6059" y="2531"/>
                </a:lnTo>
                <a:lnTo>
                  <a:pt x="6302" y="2214"/>
                </a:lnTo>
                <a:lnTo>
                  <a:pt x="6594" y="1898"/>
                </a:lnTo>
                <a:lnTo>
                  <a:pt x="6911" y="1630"/>
                </a:lnTo>
                <a:lnTo>
                  <a:pt x="7227" y="1363"/>
                </a:lnTo>
                <a:lnTo>
                  <a:pt x="7592" y="1119"/>
                </a:lnTo>
                <a:lnTo>
                  <a:pt x="7957" y="900"/>
                </a:lnTo>
                <a:lnTo>
                  <a:pt x="8322" y="706"/>
                </a:lnTo>
                <a:lnTo>
                  <a:pt x="8687" y="511"/>
                </a:lnTo>
                <a:close/>
                <a:moveTo>
                  <a:pt x="8590" y="0"/>
                </a:moveTo>
                <a:lnTo>
                  <a:pt x="8541" y="24"/>
                </a:lnTo>
                <a:lnTo>
                  <a:pt x="8176" y="219"/>
                </a:lnTo>
                <a:lnTo>
                  <a:pt x="7811" y="414"/>
                </a:lnTo>
                <a:lnTo>
                  <a:pt x="7470" y="608"/>
                </a:lnTo>
                <a:lnTo>
                  <a:pt x="7130" y="827"/>
                </a:lnTo>
                <a:lnTo>
                  <a:pt x="6813" y="1071"/>
                </a:lnTo>
                <a:lnTo>
                  <a:pt x="6497" y="1314"/>
                </a:lnTo>
                <a:lnTo>
                  <a:pt x="6205" y="1606"/>
                </a:lnTo>
                <a:lnTo>
                  <a:pt x="5913" y="1874"/>
                </a:lnTo>
                <a:lnTo>
                  <a:pt x="5694" y="2117"/>
                </a:lnTo>
                <a:lnTo>
                  <a:pt x="5524" y="2360"/>
                </a:lnTo>
                <a:lnTo>
                  <a:pt x="5378" y="2628"/>
                </a:lnTo>
                <a:lnTo>
                  <a:pt x="5281" y="2920"/>
                </a:lnTo>
                <a:lnTo>
                  <a:pt x="5256" y="3066"/>
                </a:lnTo>
                <a:lnTo>
                  <a:pt x="5232" y="3212"/>
                </a:lnTo>
                <a:lnTo>
                  <a:pt x="5232" y="3382"/>
                </a:lnTo>
                <a:lnTo>
                  <a:pt x="5256" y="3528"/>
                </a:lnTo>
                <a:lnTo>
                  <a:pt x="5281" y="3650"/>
                </a:lnTo>
                <a:lnTo>
                  <a:pt x="5354" y="3796"/>
                </a:lnTo>
                <a:lnTo>
                  <a:pt x="5427" y="3942"/>
                </a:lnTo>
                <a:lnTo>
                  <a:pt x="5524" y="4064"/>
                </a:lnTo>
                <a:lnTo>
                  <a:pt x="5645" y="4185"/>
                </a:lnTo>
                <a:lnTo>
                  <a:pt x="5767" y="4283"/>
                </a:lnTo>
                <a:lnTo>
                  <a:pt x="6035" y="4428"/>
                </a:lnTo>
                <a:lnTo>
                  <a:pt x="6327" y="4550"/>
                </a:lnTo>
                <a:lnTo>
                  <a:pt x="6643" y="4647"/>
                </a:lnTo>
                <a:lnTo>
                  <a:pt x="6935" y="4745"/>
                </a:lnTo>
                <a:lnTo>
                  <a:pt x="7203" y="4891"/>
                </a:lnTo>
                <a:lnTo>
                  <a:pt x="7349" y="4964"/>
                </a:lnTo>
                <a:lnTo>
                  <a:pt x="7446" y="5061"/>
                </a:lnTo>
                <a:lnTo>
                  <a:pt x="7543" y="5158"/>
                </a:lnTo>
                <a:lnTo>
                  <a:pt x="7641" y="5280"/>
                </a:lnTo>
                <a:lnTo>
                  <a:pt x="7689" y="5377"/>
                </a:lnTo>
                <a:lnTo>
                  <a:pt x="7714" y="5475"/>
                </a:lnTo>
                <a:lnTo>
                  <a:pt x="7738" y="5669"/>
                </a:lnTo>
                <a:lnTo>
                  <a:pt x="7714" y="5864"/>
                </a:lnTo>
                <a:lnTo>
                  <a:pt x="7665" y="6083"/>
                </a:lnTo>
                <a:lnTo>
                  <a:pt x="7592" y="6278"/>
                </a:lnTo>
                <a:lnTo>
                  <a:pt x="7495" y="6472"/>
                </a:lnTo>
                <a:lnTo>
                  <a:pt x="7373" y="6643"/>
                </a:lnTo>
                <a:lnTo>
                  <a:pt x="7251" y="6789"/>
                </a:lnTo>
                <a:lnTo>
                  <a:pt x="7105" y="6910"/>
                </a:lnTo>
                <a:lnTo>
                  <a:pt x="6959" y="7056"/>
                </a:lnTo>
                <a:lnTo>
                  <a:pt x="6789" y="7154"/>
                </a:lnTo>
                <a:lnTo>
                  <a:pt x="6619" y="7275"/>
                </a:lnTo>
                <a:lnTo>
                  <a:pt x="6254" y="7446"/>
                </a:lnTo>
                <a:lnTo>
                  <a:pt x="5864" y="7567"/>
                </a:lnTo>
                <a:lnTo>
                  <a:pt x="5767" y="7592"/>
                </a:lnTo>
                <a:lnTo>
                  <a:pt x="5645" y="7592"/>
                </a:lnTo>
                <a:lnTo>
                  <a:pt x="5548" y="7567"/>
                </a:lnTo>
                <a:lnTo>
                  <a:pt x="5451" y="7543"/>
                </a:lnTo>
                <a:lnTo>
                  <a:pt x="5281" y="7446"/>
                </a:lnTo>
                <a:lnTo>
                  <a:pt x="5135" y="7300"/>
                </a:lnTo>
                <a:lnTo>
                  <a:pt x="4989" y="7154"/>
                </a:lnTo>
                <a:lnTo>
                  <a:pt x="4891" y="6959"/>
                </a:lnTo>
                <a:lnTo>
                  <a:pt x="4672" y="6594"/>
                </a:lnTo>
                <a:lnTo>
                  <a:pt x="4502" y="6253"/>
                </a:lnTo>
                <a:lnTo>
                  <a:pt x="4283" y="5888"/>
                </a:lnTo>
                <a:lnTo>
                  <a:pt x="4161" y="5742"/>
                </a:lnTo>
                <a:lnTo>
                  <a:pt x="4040" y="5596"/>
                </a:lnTo>
                <a:lnTo>
                  <a:pt x="3869" y="5475"/>
                </a:lnTo>
                <a:lnTo>
                  <a:pt x="3699" y="5377"/>
                </a:lnTo>
                <a:lnTo>
                  <a:pt x="3577" y="5304"/>
                </a:lnTo>
                <a:lnTo>
                  <a:pt x="3456" y="5280"/>
                </a:lnTo>
                <a:lnTo>
                  <a:pt x="3334" y="5256"/>
                </a:lnTo>
                <a:lnTo>
                  <a:pt x="3188" y="5256"/>
                </a:lnTo>
                <a:lnTo>
                  <a:pt x="2945" y="5304"/>
                </a:lnTo>
                <a:lnTo>
                  <a:pt x="2701" y="5377"/>
                </a:lnTo>
                <a:lnTo>
                  <a:pt x="2458" y="5499"/>
                </a:lnTo>
                <a:lnTo>
                  <a:pt x="2239" y="5645"/>
                </a:lnTo>
                <a:lnTo>
                  <a:pt x="2044" y="5815"/>
                </a:lnTo>
                <a:lnTo>
                  <a:pt x="1850" y="5986"/>
                </a:lnTo>
                <a:lnTo>
                  <a:pt x="1606" y="6229"/>
                </a:lnTo>
                <a:lnTo>
                  <a:pt x="1387" y="6521"/>
                </a:lnTo>
                <a:lnTo>
                  <a:pt x="998" y="7081"/>
                </a:lnTo>
                <a:lnTo>
                  <a:pt x="730" y="7397"/>
                </a:lnTo>
                <a:lnTo>
                  <a:pt x="487" y="7713"/>
                </a:lnTo>
                <a:lnTo>
                  <a:pt x="244" y="8030"/>
                </a:lnTo>
                <a:lnTo>
                  <a:pt x="25" y="8395"/>
                </a:lnTo>
                <a:lnTo>
                  <a:pt x="0" y="8492"/>
                </a:lnTo>
                <a:lnTo>
                  <a:pt x="25" y="8565"/>
                </a:lnTo>
                <a:lnTo>
                  <a:pt x="98" y="8638"/>
                </a:lnTo>
                <a:lnTo>
                  <a:pt x="171" y="8662"/>
                </a:lnTo>
                <a:lnTo>
                  <a:pt x="341" y="8906"/>
                </a:lnTo>
                <a:lnTo>
                  <a:pt x="487" y="9149"/>
                </a:lnTo>
                <a:lnTo>
                  <a:pt x="730" y="9441"/>
                </a:lnTo>
                <a:lnTo>
                  <a:pt x="974" y="9709"/>
                </a:lnTo>
                <a:lnTo>
                  <a:pt x="1290" y="10049"/>
                </a:lnTo>
                <a:lnTo>
                  <a:pt x="1655" y="10390"/>
                </a:lnTo>
                <a:lnTo>
                  <a:pt x="2361" y="10998"/>
                </a:lnTo>
                <a:lnTo>
                  <a:pt x="2458" y="11120"/>
                </a:lnTo>
                <a:lnTo>
                  <a:pt x="2531" y="11217"/>
                </a:lnTo>
                <a:lnTo>
                  <a:pt x="2580" y="11290"/>
                </a:lnTo>
                <a:lnTo>
                  <a:pt x="2580" y="11388"/>
                </a:lnTo>
                <a:lnTo>
                  <a:pt x="2580" y="11485"/>
                </a:lnTo>
                <a:lnTo>
                  <a:pt x="2531" y="11582"/>
                </a:lnTo>
                <a:lnTo>
                  <a:pt x="2482" y="11655"/>
                </a:lnTo>
                <a:lnTo>
                  <a:pt x="2409" y="11728"/>
                </a:lnTo>
                <a:lnTo>
                  <a:pt x="2239" y="11874"/>
                </a:lnTo>
                <a:lnTo>
                  <a:pt x="2044" y="11996"/>
                </a:lnTo>
                <a:lnTo>
                  <a:pt x="1655" y="12191"/>
                </a:lnTo>
                <a:lnTo>
                  <a:pt x="1387" y="12312"/>
                </a:lnTo>
                <a:lnTo>
                  <a:pt x="1095" y="12458"/>
                </a:lnTo>
                <a:lnTo>
                  <a:pt x="852" y="12604"/>
                </a:lnTo>
                <a:lnTo>
                  <a:pt x="609" y="12799"/>
                </a:lnTo>
                <a:lnTo>
                  <a:pt x="511" y="12920"/>
                </a:lnTo>
                <a:lnTo>
                  <a:pt x="438" y="13042"/>
                </a:lnTo>
                <a:lnTo>
                  <a:pt x="365" y="13164"/>
                </a:lnTo>
                <a:lnTo>
                  <a:pt x="317" y="13285"/>
                </a:lnTo>
                <a:lnTo>
                  <a:pt x="244" y="13577"/>
                </a:lnTo>
                <a:lnTo>
                  <a:pt x="219" y="13869"/>
                </a:lnTo>
                <a:lnTo>
                  <a:pt x="244" y="14161"/>
                </a:lnTo>
                <a:lnTo>
                  <a:pt x="268" y="14453"/>
                </a:lnTo>
                <a:lnTo>
                  <a:pt x="341" y="14745"/>
                </a:lnTo>
                <a:lnTo>
                  <a:pt x="438" y="15013"/>
                </a:lnTo>
                <a:lnTo>
                  <a:pt x="536" y="15281"/>
                </a:lnTo>
                <a:lnTo>
                  <a:pt x="682" y="15524"/>
                </a:lnTo>
                <a:lnTo>
                  <a:pt x="852" y="15767"/>
                </a:lnTo>
                <a:lnTo>
                  <a:pt x="1022" y="16011"/>
                </a:lnTo>
                <a:lnTo>
                  <a:pt x="1241" y="16205"/>
                </a:lnTo>
                <a:lnTo>
                  <a:pt x="1460" y="16400"/>
                </a:lnTo>
                <a:lnTo>
                  <a:pt x="1704" y="16546"/>
                </a:lnTo>
                <a:lnTo>
                  <a:pt x="1971" y="16668"/>
                </a:lnTo>
                <a:lnTo>
                  <a:pt x="2190" y="16741"/>
                </a:lnTo>
                <a:lnTo>
                  <a:pt x="2434" y="16765"/>
                </a:lnTo>
                <a:lnTo>
                  <a:pt x="2653" y="16789"/>
                </a:lnTo>
                <a:lnTo>
                  <a:pt x="2896" y="16765"/>
                </a:lnTo>
                <a:lnTo>
                  <a:pt x="3115" y="16716"/>
                </a:lnTo>
                <a:lnTo>
                  <a:pt x="3334" y="16643"/>
                </a:lnTo>
                <a:lnTo>
                  <a:pt x="3529" y="16522"/>
                </a:lnTo>
                <a:lnTo>
                  <a:pt x="3723" y="16351"/>
                </a:lnTo>
                <a:lnTo>
                  <a:pt x="3869" y="16205"/>
                </a:lnTo>
                <a:lnTo>
                  <a:pt x="3991" y="16035"/>
                </a:lnTo>
                <a:lnTo>
                  <a:pt x="4113" y="15840"/>
                </a:lnTo>
                <a:lnTo>
                  <a:pt x="4210" y="15646"/>
                </a:lnTo>
                <a:lnTo>
                  <a:pt x="4405" y="15256"/>
                </a:lnTo>
                <a:lnTo>
                  <a:pt x="4575" y="14867"/>
                </a:lnTo>
                <a:lnTo>
                  <a:pt x="4697" y="14648"/>
                </a:lnTo>
                <a:lnTo>
                  <a:pt x="4818" y="14478"/>
                </a:lnTo>
                <a:lnTo>
                  <a:pt x="4940" y="14332"/>
                </a:lnTo>
                <a:lnTo>
                  <a:pt x="5086" y="14234"/>
                </a:lnTo>
                <a:lnTo>
                  <a:pt x="5232" y="14161"/>
                </a:lnTo>
                <a:lnTo>
                  <a:pt x="5402" y="14137"/>
                </a:lnTo>
                <a:lnTo>
                  <a:pt x="5621" y="14186"/>
                </a:lnTo>
                <a:lnTo>
                  <a:pt x="5840" y="14259"/>
                </a:lnTo>
                <a:lnTo>
                  <a:pt x="6010" y="14380"/>
                </a:lnTo>
                <a:lnTo>
                  <a:pt x="6181" y="14502"/>
                </a:lnTo>
                <a:lnTo>
                  <a:pt x="6327" y="14648"/>
                </a:lnTo>
                <a:lnTo>
                  <a:pt x="6473" y="14818"/>
                </a:lnTo>
                <a:lnTo>
                  <a:pt x="6740" y="15135"/>
                </a:lnTo>
                <a:lnTo>
                  <a:pt x="7032" y="15451"/>
                </a:lnTo>
                <a:lnTo>
                  <a:pt x="7154" y="15597"/>
                </a:lnTo>
                <a:lnTo>
                  <a:pt x="7324" y="15719"/>
                </a:lnTo>
                <a:lnTo>
                  <a:pt x="7641" y="15938"/>
                </a:lnTo>
                <a:lnTo>
                  <a:pt x="7957" y="16157"/>
                </a:lnTo>
                <a:lnTo>
                  <a:pt x="8273" y="16400"/>
                </a:lnTo>
                <a:lnTo>
                  <a:pt x="8298" y="16473"/>
                </a:lnTo>
                <a:lnTo>
                  <a:pt x="8346" y="16522"/>
                </a:lnTo>
                <a:lnTo>
                  <a:pt x="8395" y="16546"/>
                </a:lnTo>
                <a:lnTo>
                  <a:pt x="8468" y="16546"/>
                </a:lnTo>
                <a:lnTo>
                  <a:pt x="8784" y="16424"/>
                </a:lnTo>
                <a:lnTo>
                  <a:pt x="9052" y="16254"/>
                </a:lnTo>
                <a:lnTo>
                  <a:pt x="9587" y="15889"/>
                </a:lnTo>
                <a:lnTo>
                  <a:pt x="9879" y="15670"/>
                </a:lnTo>
                <a:lnTo>
                  <a:pt x="10147" y="15475"/>
                </a:lnTo>
                <a:lnTo>
                  <a:pt x="10390" y="15256"/>
                </a:lnTo>
                <a:lnTo>
                  <a:pt x="10634" y="15013"/>
                </a:lnTo>
                <a:lnTo>
                  <a:pt x="10828" y="14794"/>
                </a:lnTo>
                <a:lnTo>
                  <a:pt x="10999" y="14575"/>
                </a:lnTo>
                <a:lnTo>
                  <a:pt x="11145" y="14332"/>
                </a:lnTo>
                <a:lnTo>
                  <a:pt x="11242" y="14088"/>
                </a:lnTo>
                <a:lnTo>
                  <a:pt x="11339" y="13821"/>
                </a:lnTo>
                <a:lnTo>
                  <a:pt x="11388" y="13553"/>
                </a:lnTo>
                <a:lnTo>
                  <a:pt x="11388" y="13261"/>
                </a:lnTo>
                <a:lnTo>
                  <a:pt x="11339" y="12993"/>
                </a:lnTo>
                <a:lnTo>
                  <a:pt x="11315" y="12847"/>
                </a:lnTo>
                <a:lnTo>
                  <a:pt x="11242" y="12726"/>
                </a:lnTo>
                <a:lnTo>
                  <a:pt x="11169" y="12628"/>
                </a:lnTo>
                <a:lnTo>
                  <a:pt x="11096" y="12531"/>
                </a:lnTo>
                <a:lnTo>
                  <a:pt x="10877" y="12361"/>
                </a:lnTo>
                <a:lnTo>
                  <a:pt x="10658" y="12239"/>
                </a:lnTo>
                <a:lnTo>
                  <a:pt x="10390" y="12118"/>
                </a:lnTo>
                <a:lnTo>
                  <a:pt x="10147" y="12045"/>
                </a:lnTo>
                <a:lnTo>
                  <a:pt x="9879" y="11947"/>
                </a:lnTo>
                <a:lnTo>
                  <a:pt x="9636" y="11850"/>
                </a:lnTo>
                <a:lnTo>
                  <a:pt x="9466" y="11753"/>
                </a:lnTo>
                <a:lnTo>
                  <a:pt x="9320" y="11631"/>
                </a:lnTo>
                <a:lnTo>
                  <a:pt x="9222" y="11485"/>
                </a:lnTo>
                <a:lnTo>
                  <a:pt x="9149" y="11315"/>
                </a:lnTo>
                <a:lnTo>
                  <a:pt x="9125" y="11169"/>
                </a:lnTo>
                <a:lnTo>
                  <a:pt x="9101" y="10974"/>
                </a:lnTo>
                <a:lnTo>
                  <a:pt x="9125" y="10804"/>
                </a:lnTo>
                <a:lnTo>
                  <a:pt x="9149" y="10633"/>
                </a:lnTo>
                <a:lnTo>
                  <a:pt x="9198" y="10439"/>
                </a:lnTo>
                <a:lnTo>
                  <a:pt x="9271" y="10268"/>
                </a:lnTo>
                <a:lnTo>
                  <a:pt x="9466" y="9903"/>
                </a:lnTo>
                <a:lnTo>
                  <a:pt x="9685" y="9611"/>
                </a:lnTo>
                <a:lnTo>
                  <a:pt x="9928" y="9368"/>
                </a:lnTo>
                <a:lnTo>
                  <a:pt x="10074" y="9246"/>
                </a:lnTo>
                <a:lnTo>
                  <a:pt x="10244" y="9149"/>
                </a:lnTo>
                <a:lnTo>
                  <a:pt x="10415" y="9076"/>
                </a:lnTo>
                <a:lnTo>
                  <a:pt x="10609" y="9003"/>
                </a:lnTo>
                <a:lnTo>
                  <a:pt x="10804" y="8954"/>
                </a:lnTo>
                <a:lnTo>
                  <a:pt x="10999" y="8930"/>
                </a:lnTo>
                <a:lnTo>
                  <a:pt x="11193" y="8930"/>
                </a:lnTo>
                <a:lnTo>
                  <a:pt x="11388" y="8954"/>
                </a:lnTo>
                <a:lnTo>
                  <a:pt x="11583" y="8979"/>
                </a:lnTo>
                <a:lnTo>
                  <a:pt x="11729" y="9052"/>
                </a:lnTo>
                <a:lnTo>
                  <a:pt x="11875" y="9149"/>
                </a:lnTo>
                <a:lnTo>
                  <a:pt x="11996" y="9271"/>
                </a:lnTo>
                <a:lnTo>
                  <a:pt x="12118" y="9417"/>
                </a:lnTo>
                <a:lnTo>
                  <a:pt x="12215" y="9563"/>
                </a:lnTo>
                <a:lnTo>
                  <a:pt x="12361" y="9903"/>
                </a:lnTo>
                <a:lnTo>
                  <a:pt x="12580" y="10390"/>
                </a:lnTo>
                <a:lnTo>
                  <a:pt x="12702" y="10633"/>
                </a:lnTo>
                <a:lnTo>
                  <a:pt x="12824" y="10828"/>
                </a:lnTo>
                <a:lnTo>
                  <a:pt x="12994" y="11023"/>
                </a:lnTo>
                <a:lnTo>
                  <a:pt x="13189" y="11169"/>
                </a:lnTo>
                <a:lnTo>
                  <a:pt x="13310" y="11217"/>
                </a:lnTo>
                <a:lnTo>
                  <a:pt x="13432" y="11266"/>
                </a:lnTo>
                <a:lnTo>
                  <a:pt x="13554" y="11290"/>
                </a:lnTo>
                <a:lnTo>
                  <a:pt x="13724" y="11315"/>
                </a:lnTo>
                <a:lnTo>
                  <a:pt x="13870" y="11315"/>
                </a:lnTo>
                <a:lnTo>
                  <a:pt x="14016" y="11290"/>
                </a:lnTo>
                <a:lnTo>
                  <a:pt x="14186" y="11266"/>
                </a:lnTo>
                <a:lnTo>
                  <a:pt x="14332" y="11217"/>
                </a:lnTo>
                <a:lnTo>
                  <a:pt x="14600" y="11071"/>
                </a:lnTo>
                <a:lnTo>
                  <a:pt x="14867" y="10877"/>
                </a:lnTo>
                <a:lnTo>
                  <a:pt x="15111" y="10682"/>
                </a:lnTo>
                <a:lnTo>
                  <a:pt x="15330" y="10439"/>
                </a:lnTo>
                <a:lnTo>
                  <a:pt x="15549" y="10195"/>
                </a:lnTo>
                <a:lnTo>
                  <a:pt x="15719" y="9952"/>
                </a:lnTo>
                <a:lnTo>
                  <a:pt x="16352" y="9027"/>
                </a:lnTo>
                <a:lnTo>
                  <a:pt x="16473" y="8833"/>
                </a:lnTo>
                <a:lnTo>
                  <a:pt x="16619" y="8614"/>
                </a:lnTo>
                <a:lnTo>
                  <a:pt x="16692" y="8395"/>
                </a:lnTo>
                <a:lnTo>
                  <a:pt x="16717" y="8273"/>
                </a:lnTo>
                <a:lnTo>
                  <a:pt x="16717" y="8151"/>
                </a:lnTo>
                <a:lnTo>
                  <a:pt x="16717" y="8127"/>
                </a:lnTo>
                <a:lnTo>
                  <a:pt x="16717" y="8078"/>
                </a:lnTo>
                <a:lnTo>
                  <a:pt x="16717" y="8005"/>
                </a:lnTo>
                <a:lnTo>
                  <a:pt x="16692" y="7957"/>
                </a:lnTo>
                <a:lnTo>
                  <a:pt x="16644" y="7908"/>
                </a:lnTo>
                <a:lnTo>
                  <a:pt x="16327" y="7640"/>
                </a:lnTo>
                <a:lnTo>
                  <a:pt x="16011" y="7348"/>
                </a:lnTo>
                <a:lnTo>
                  <a:pt x="15451" y="6740"/>
                </a:lnTo>
                <a:lnTo>
                  <a:pt x="15232" y="6521"/>
                </a:lnTo>
                <a:lnTo>
                  <a:pt x="14989" y="6302"/>
                </a:lnTo>
                <a:lnTo>
                  <a:pt x="14527" y="5888"/>
                </a:lnTo>
                <a:lnTo>
                  <a:pt x="14381" y="5742"/>
                </a:lnTo>
                <a:lnTo>
                  <a:pt x="14283" y="5572"/>
                </a:lnTo>
                <a:lnTo>
                  <a:pt x="14210" y="5402"/>
                </a:lnTo>
                <a:lnTo>
                  <a:pt x="14162" y="5231"/>
                </a:lnTo>
                <a:lnTo>
                  <a:pt x="14162" y="5061"/>
                </a:lnTo>
                <a:lnTo>
                  <a:pt x="14186" y="4866"/>
                </a:lnTo>
                <a:lnTo>
                  <a:pt x="14259" y="4696"/>
                </a:lnTo>
                <a:lnTo>
                  <a:pt x="14381" y="4526"/>
                </a:lnTo>
                <a:lnTo>
                  <a:pt x="14478" y="4428"/>
                </a:lnTo>
                <a:lnTo>
                  <a:pt x="14600" y="4355"/>
                </a:lnTo>
                <a:lnTo>
                  <a:pt x="14746" y="4283"/>
                </a:lnTo>
                <a:lnTo>
                  <a:pt x="14892" y="4234"/>
                </a:lnTo>
                <a:lnTo>
                  <a:pt x="15476" y="4039"/>
                </a:lnTo>
                <a:lnTo>
                  <a:pt x="15719" y="3942"/>
                </a:lnTo>
                <a:lnTo>
                  <a:pt x="15938" y="3820"/>
                </a:lnTo>
                <a:lnTo>
                  <a:pt x="16108" y="3674"/>
                </a:lnTo>
                <a:lnTo>
                  <a:pt x="16230" y="3504"/>
                </a:lnTo>
                <a:lnTo>
                  <a:pt x="16352" y="3334"/>
                </a:lnTo>
                <a:lnTo>
                  <a:pt x="16425" y="3139"/>
                </a:lnTo>
                <a:lnTo>
                  <a:pt x="16473" y="2920"/>
                </a:lnTo>
                <a:lnTo>
                  <a:pt x="16498" y="2701"/>
                </a:lnTo>
                <a:lnTo>
                  <a:pt x="16522" y="2482"/>
                </a:lnTo>
                <a:lnTo>
                  <a:pt x="16498" y="2263"/>
                </a:lnTo>
                <a:lnTo>
                  <a:pt x="16449" y="2044"/>
                </a:lnTo>
                <a:lnTo>
                  <a:pt x="16376" y="1825"/>
                </a:lnTo>
                <a:lnTo>
                  <a:pt x="16303" y="1606"/>
                </a:lnTo>
                <a:lnTo>
                  <a:pt x="16206" y="1387"/>
                </a:lnTo>
                <a:lnTo>
                  <a:pt x="16084" y="1192"/>
                </a:lnTo>
                <a:lnTo>
                  <a:pt x="15938" y="998"/>
                </a:lnTo>
                <a:lnTo>
                  <a:pt x="15768" y="779"/>
                </a:lnTo>
                <a:lnTo>
                  <a:pt x="15573" y="608"/>
                </a:lnTo>
                <a:lnTo>
                  <a:pt x="15354" y="462"/>
                </a:lnTo>
                <a:lnTo>
                  <a:pt x="15111" y="341"/>
                </a:lnTo>
                <a:lnTo>
                  <a:pt x="14892" y="268"/>
                </a:lnTo>
                <a:lnTo>
                  <a:pt x="14648" y="195"/>
                </a:lnTo>
                <a:lnTo>
                  <a:pt x="14137" y="195"/>
                </a:lnTo>
                <a:lnTo>
                  <a:pt x="13894" y="219"/>
                </a:lnTo>
                <a:lnTo>
                  <a:pt x="13675" y="292"/>
                </a:lnTo>
                <a:lnTo>
                  <a:pt x="13432" y="389"/>
                </a:lnTo>
                <a:lnTo>
                  <a:pt x="13213" y="535"/>
                </a:lnTo>
                <a:lnTo>
                  <a:pt x="13018" y="681"/>
                </a:lnTo>
                <a:lnTo>
                  <a:pt x="12848" y="876"/>
                </a:lnTo>
                <a:lnTo>
                  <a:pt x="12702" y="1095"/>
                </a:lnTo>
                <a:lnTo>
                  <a:pt x="12580" y="1338"/>
                </a:lnTo>
                <a:lnTo>
                  <a:pt x="12459" y="1630"/>
                </a:lnTo>
                <a:lnTo>
                  <a:pt x="12337" y="1898"/>
                </a:lnTo>
                <a:lnTo>
                  <a:pt x="12191" y="2166"/>
                </a:lnTo>
                <a:lnTo>
                  <a:pt x="12118" y="2287"/>
                </a:lnTo>
                <a:lnTo>
                  <a:pt x="12021" y="2385"/>
                </a:lnTo>
                <a:lnTo>
                  <a:pt x="11850" y="2531"/>
                </a:lnTo>
                <a:lnTo>
                  <a:pt x="11680" y="2579"/>
                </a:lnTo>
                <a:lnTo>
                  <a:pt x="11510" y="2604"/>
                </a:lnTo>
                <a:lnTo>
                  <a:pt x="11339" y="2579"/>
                </a:lnTo>
                <a:lnTo>
                  <a:pt x="11169" y="2506"/>
                </a:lnTo>
                <a:lnTo>
                  <a:pt x="10999" y="2433"/>
                </a:lnTo>
                <a:lnTo>
                  <a:pt x="10853" y="2312"/>
                </a:lnTo>
                <a:lnTo>
                  <a:pt x="10707" y="2190"/>
                </a:lnTo>
                <a:lnTo>
                  <a:pt x="10488" y="1947"/>
                </a:lnTo>
                <a:lnTo>
                  <a:pt x="10269" y="1679"/>
                </a:lnTo>
                <a:lnTo>
                  <a:pt x="9855" y="1168"/>
                </a:lnTo>
                <a:lnTo>
                  <a:pt x="9636" y="900"/>
                </a:lnTo>
                <a:lnTo>
                  <a:pt x="9417" y="657"/>
                </a:lnTo>
                <a:lnTo>
                  <a:pt x="9174" y="414"/>
                </a:lnTo>
                <a:lnTo>
                  <a:pt x="8906" y="219"/>
                </a:lnTo>
                <a:lnTo>
                  <a:pt x="8857" y="122"/>
                </a:lnTo>
                <a:lnTo>
                  <a:pt x="8784" y="24"/>
                </a:lnTo>
                <a:lnTo>
                  <a:pt x="8663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8" name="Google Shape;958;p38"/>
          <p:cNvSpPr/>
          <p:nvPr/>
        </p:nvSpPr>
        <p:spPr>
          <a:xfrm>
            <a:off x="3234055" y="1457279"/>
            <a:ext cx="332917" cy="452551"/>
          </a:xfrm>
          <a:custGeom>
            <a:avLst/>
            <a:gdLst/>
            <a:ahLst/>
            <a:cxnLst/>
            <a:rect l="l" t="t" r="r" b="b"/>
            <a:pathLst>
              <a:path w="15233" h="20707" extrusionOk="0">
                <a:moveTo>
                  <a:pt x="5330" y="122"/>
                </a:moveTo>
                <a:lnTo>
                  <a:pt x="4916" y="170"/>
                </a:lnTo>
                <a:lnTo>
                  <a:pt x="4551" y="219"/>
                </a:lnTo>
                <a:lnTo>
                  <a:pt x="4162" y="292"/>
                </a:lnTo>
                <a:lnTo>
                  <a:pt x="3797" y="389"/>
                </a:lnTo>
                <a:lnTo>
                  <a:pt x="3432" y="511"/>
                </a:lnTo>
                <a:lnTo>
                  <a:pt x="3042" y="657"/>
                </a:lnTo>
                <a:lnTo>
                  <a:pt x="2872" y="754"/>
                </a:lnTo>
                <a:lnTo>
                  <a:pt x="2775" y="827"/>
                </a:lnTo>
                <a:lnTo>
                  <a:pt x="2726" y="900"/>
                </a:lnTo>
                <a:lnTo>
                  <a:pt x="2702" y="925"/>
                </a:lnTo>
                <a:lnTo>
                  <a:pt x="2702" y="973"/>
                </a:lnTo>
                <a:lnTo>
                  <a:pt x="2726" y="1022"/>
                </a:lnTo>
                <a:lnTo>
                  <a:pt x="2750" y="1046"/>
                </a:lnTo>
                <a:lnTo>
                  <a:pt x="2848" y="1071"/>
                </a:lnTo>
                <a:lnTo>
                  <a:pt x="3018" y="1071"/>
                </a:lnTo>
                <a:lnTo>
                  <a:pt x="3115" y="1046"/>
                </a:lnTo>
                <a:lnTo>
                  <a:pt x="3432" y="900"/>
                </a:lnTo>
                <a:lnTo>
                  <a:pt x="3845" y="754"/>
                </a:lnTo>
                <a:lnTo>
                  <a:pt x="4283" y="633"/>
                </a:lnTo>
                <a:lnTo>
                  <a:pt x="4721" y="584"/>
                </a:lnTo>
                <a:lnTo>
                  <a:pt x="5159" y="511"/>
                </a:lnTo>
                <a:lnTo>
                  <a:pt x="6084" y="511"/>
                </a:lnTo>
                <a:lnTo>
                  <a:pt x="6546" y="584"/>
                </a:lnTo>
                <a:lnTo>
                  <a:pt x="6984" y="681"/>
                </a:lnTo>
                <a:lnTo>
                  <a:pt x="7447" y="803"/>
                </a:lnTo>
                <a:lnTo>
                  <a:pt x="7885" y="949"/>
                </a:lnTo>
                <a:lnTo>
                  <a:pt x="8761" y="1265"/>
                </a:lnTo>
                <a:lnTo>
                  <a:pt x="9539" y="1533"/>
                </a:lnTo>
                <a:lnTo>
                  <a:pt x="10318" y="1776"/>
                </a:lnTo>
                <a:lnTo>
                  <a:pt x="10731" y="1874"/>
                </a:lnTo>
                <a:lnTo>
                  <a:pt x="11121" y="1947"/>
                </a:lnTo>
                <a:lnTo>
                  <a:pt x="11534" y="2020"/>
                </a:lnTo>
                <a:lnTo>
                  <a:pt x="11948" y="2044"/>
                </a:lnTo>
                <a:lnTo>
                  <a:pt x="12337" y="2044"/>
                </a:lnTo>
                <a:lnTo>
                  <a:pt x="12727" y="2020"/>
                </a:lnTo>
                <a:lnTo>
                  <a:pt x="13116" y="1971"/>
                </a:lnTo>
                <a:lnTo>
                  <a:pt x="13481" y="1898"/>
                </a:lnTo>
                <a:lnTo>
                  <a:pt x="13749" y="1825"/>
                </a:lnTo>
                <a:lnTo>
                  <a:pt x="13992" y="1703"/>
                </a:lnTo>
                <a:lnTo>
                  <a:pt x="14454" y="1460"/>
                </a:lnTo>
                <a:lnTo>
                  <a:pt x="14357" y="1703"/>
                </a:lnTo>
                <a:lnTo>
                  <a:pt x="14065" y="2214"/>
                </a:lnTo>
                <a:lnTo>
                  <a:pt x="13943" y="2458"/>
                </a:lnTo>
                <a:lnTo>
                  <a:pt x="13797" y="2725"/>
                </a:lnTo>
                <a:lnTo>
                  <a:pt x="13238" y="4112"/>
                </a:lnTo>
                <a:lnTo>
                  <a:pt x="12921" y="4794"/>
                </a:lnTo>
                <a:lnTo>
                  <a:pt x="12605" y="5451"/>
                </a:lnTo>
                <a:lnTo>
                  <a:pt x="12581" y="5548"/>
                </a:lnTo>
                <a:lnTo>
                  <a:pt x="12581" y="5621"/>
                </a:lnTo>
                <a:lnTo>
                  <a:pt x="12605" y="5670"/>
                </a:lnTo>
                <a:lnTo>
                  <a:pt x="12654" y="5718"/>
                </a:lnTo>
                <a:lnTo>
                  <a:pt x="12629" y="5816"/>
                </a:lnTo>
                <a:lnTo>
                  <a:pt x="12654" y="5913"/>
                </a:lnTo>
                <a:lnTo>
                  <a:pt x="12946" y="6326"/>
                </a:lnTo>
                <a:lnTo>
                  <a:pt x="13238" y="6764"/>
                </a:lnTo>
                <a:lnTo>
                  <a:pt x="13554" y="7178"/>
                </a:lnTo>
                <a:lnTo>
                  <a:pt x="13895" y="7543"/>
                </a:lnTo>
                <a:lnTo>
                  <a:pt x="14527" y="8176"/>
                </a:lnTo>
                <a:lnTo>
                  <a:pt x="14625" y="8297"/>
                </a:lnTo>
                <a:lnTo>
                  <a:pt x="14260" y="8516"/>
                </a:lnTo>
                <a:lnTo>
                  <a:pt x="13870" y="8687"/>
                </a:lnTo>
                <a:lnTo>
                  <a:pt x="13505" y="8833"/>
                </a:lnTo>
                <a:lnTo>
                  <a:pt x="13116" y="8930"/>
                </a:lnTo>
                <a:lnTo>
                  <a:pt x="12727" y="9003"/>
                </a:lnTo>
                <a:lnTo>
                  <a:pt x="12313" y="9027"/>
                </a:lnTo>
                <a:lnTo>
                  <a:pt x="11875" y="9052"/>
                </a:lnTo>
                <a:lnTo>
                  <a:pt x="11461" y="9027"/>
                </a:lnTo>
                <a:lnTo>
                  <a:pt x="11023" y="9003"/>
                </a:lnTo>
                <a:lnTo>
                  <a:pt x="10610" y="8954"/>
                </a:lnTo>
                <a:lnTo>
                  <a:pt x="10196" y="8881"/>
                </a:lnTo>
                <a:lnTo>
                  <a:pt x="9783" y="8784"/>
                </a:lnTo>
                <a:lnTo>
                  <a:pt x="8955" y="8565"/>
                </a:lnTo>
                <a:lnTo>
                  <a:pt x="8177" y="8297"/>
                </a:lnTo>
                <a:lnTo>
                  <a:pt x="7544" y="8103"/>
                </a:lnTo>
                <a:lnTo>
                  <a:pt x="6838" y="7884"/>
                </a:lnTo>
                <a:lnTo>
                  <a:pt x="6449" y="7786"/>
                </a:lnTo>
                <a:lnTo>
                  <a:pt x="6084" y="7713"/>
                </a:lnTo>
                <a:lnTo>
                  <a:pt x="5695" y="7640"/>
                </a:lnTo>
                <a:lnTo>
                  <a:pt x="5305" y="7592"/>
                </a:lnTo>
                <a:lnTo>
                  <a:pt x="4940" y="7567"/>
                </a:lnTo>
                <a:lnTo>
                  <a:pt x="4575" y="7567"/>
                </a:lnTo>
                <a:lnTo>
                  <a:pt x="4210" y="7616"/>
                </a:lnTo>
                <a:lnTo>
                  <a:pt x="3845" y="7689"/>
                </a:lnTo>
                <a:lnTo>
                  <a:pt x="3529" y="7811"/>
                </a:lnTo>
                <a:lnTo>
                  <a:pt x="3213" y="7957"/>
                </a:lnTo>
                <a:lnTo>
                  <a:pt x="2921" y="8176"/>
                </a:lnTo>
                <a:lnTo>
                  <a:pt x="2799" y="8297"/>
                </a:lnTo>
                <a:lnTo>
                  <a:pt x="2677" y="8443"/>
                </a:lnTo>
                <a:lnTo>
                  <a:pt x="2653" y="8492"/>
                </a:lnTo>
                <a:lnTo>
                  <a:pt x="2629" y="8541"/>
                </a:lnTo>
                <a:lnTo>
                  <a:pt x="2653" y="8589"/>
                </a:lnTo>
                <a:lnTo>
                  <a:pt x="2677" y="8638"/>
                </a:lnTo>
                <a:lnTo>
                  <a:pt x="2702" y="8662"/>
                </a:lnTo>
                <a:lnTo>
                  <a:pt x="2750" y="8687"/>
                </a:lnTo>
                <a:lnTo>
                  <a:pt x="2799" y="8687"/>
                </a:lnTo>
                <a:lnTo>
                  <a:pt x="2848" y="8662"/>
                </a:lnTo>
                <a:lnTo>
                  <a:pt x="3213" y="8443"/>
                </a:lnTo>
                <a:lnTo>
                  <a:pt x="3553" y="8273"/>
                </a:lnTo>
                <a:lnTo>
                  <a:pt x="3918" y="8176"/>
                </a:lnTo>
                <a:lnTo>
                  <a:pt x="4283" y="8078"/>
                </a:lnTo>
                <a:lnTo>
                  <a:pt x="4648" y="8054"/>
                </a:lnTo>
                <a:lnTo>
                  <a:pt x="5038" y="8054"/>
                </a:lnTo>
                <a:lnTo>
                  <a:pt x="5403" y="8078"/>
                </a:lnTo>
                <a:lnTo>
                  <a:pt x="5768" y="8127"/>
                </a:lnTo>
                <a:lnTo>
                  <a:pt x="6157" y="8200"/>
                </a:lnTo>
                <a:lnTo>
                  <a:pt x="6522" y="8297"/>
                </a:lnTo>
                <a:lnTo>
                  <a:pt x="7276" y="8516"/>
                </a:lnTo>
                <a:lnTo>
                  <a:pt x="8031" y="8760"/>
                </a:lnTo>
                <a:lnTo>
                  <a:pt x="8761" y="8979"/>
                </a:lnTo>
                <a:lnTo>
                  <a:pt x="9564" y="9198"/>
                </a:lnTo>
                <a:lnTo>
                  <a:pt x="10391" y="9368"/>
                </a:lnTo>
                <a:lnTo>
                  <a:pt x="10804" y="9441"/>
                </a:lnTo>
                <a:lnTo>
                  <a:pt x="11218" y="9490"/>
                </a:lnTo>
                <a:lnTo>
                  <a:pt x="11632" y="9514"/>
                </a:lnTo>
                <a:lnTo>
                  <a:pt x="12459" y="9514"/>
                </a:lnTo>
                <a:lnTo>
                  <a:pt x="12848" y="9465"/>
                </a:lnTo>
                <a:lnTo>
                  <a:pt x="13238" y="9392"/>
                </a:lnTo>
                <a:lnTo>
                  <a:pt x="13603" y="9295"/>
                </a:lnTo>
                <a:lnTo>
                  <a:pt x="13968" y="9173"/>
                </a:lnTo>
                <a:lnTo>
                  <a:pt x="14308" y="9003"/>
                </a:lnTo>
                <a:lnTo>
                  <a:pt x="14649" y="8833"/>
                </a:lnTo>
                <a:lnTo>
                  <a:pt x="14990" y="8614"/>
                </a:lnTo>
                <a:lnTo>
                  <a:pt x="15063" y="8614"/>
                </a:lnTo>
                <a:lnTo>
                  <a:pt x="15111" y="8589"/>
                </a:lnTo>
                <a:lnTo>
                  <a:pt x="15160" y="8565"/>
                </a:lnTo>
                <a:lnTo>
                  <a:pt x="15209" y="8516"/>
                </a:lnTo>
                <a:lnTo>
                  <a:pt x="15233" y="8443"/>
                </a:lnTo>
                <a:lnTo>
                  <a:pt x="15233" y="8370"/>
                </a:lnTo>
                <a:lnTo>
                  <a:pt x="15209" y="8273"/>
                </a:lnTo>
                <a:lnTo>
                  <a:pt x="15184" y="8200"/>
                </a:lnTo>
                <a:lnTo>
                  <a:pt x="15087" y="8054"/>
                </a:lnTo>
                <a:lnTo>
                  <a:pt x="14941" y="7884"/>
                </a:lnTo>
                <a:lnTo>
                  <a:pt x="14625" y="7592"/>
                </a:lnTo>
                <a:lnTo>
                  <a:pt x="14381" y="7373"/>
                </a:lnTo>
                <a:lnTo>
                  <a:pt x="14187" y="7178"/>
                </a:lnTo>
                <a:lnTo>
                  <a:pt x="14016" y="6959"/>
                </a:lnTo>
                <a:lnTo>
                  <a:pt x="13700" y="6545"/>
                </a:lnTo>
                <a:lnTo>
                  <a:pt x="13359" y="6108"/>
                </a:lnTo>
                <a:lnTo>
                  <a:pt x="13165" y="5913"/>
                </a:lnTo>
                <a:lnTo>
                  <a:pt x="12970" y="5743"/>
                </a:lnTo>
                <a:lnTo>
                  <a:pt x="12970" y="5718"/>
                </a:lnTo>
                <a:lnTo>
                  <a:pt x="12994" y="5694"/>
                </a:lnTo>
                <a:lnTo>
                  <a:pt x="13359" y="4940"/>
                </a:lnTo>
                <a:lnTo>
                  <a:pt x="13676" y="4161"/>
                </a:lnTo>
                <a:lnTo>
                  <a:pt x="14333" y="2628"/>
                </a:lnTo>
                <a:lnTo>
                  <a:pt x="14479" y="2336"/>
                </a:lnTo>
                <a:lnTo>
                  <a:pt x="14698" y="1971"/>
                </a:lnTo>
                <a:lnTo>
                  <a:pt x="14795" y="1776"/>
                </a:lnTo>
                <a:lnTo>
                  <a:pt x="14868" y="1557"/>
                </a:lnTo>
                <a:lnTo>
                  <a:pt x="14917" y="1363"/>
                </a:lnTo>
                <a:lnTo>
                  <a:pt x="14917" y="1192"/>
                </a:lnTo>
                <a:lnTo>
                  <a:pt x="14965" y="1144"/>
                </a:lnTo>
                <a:lnTo>
                  <a:pt x="14965" y="1071"/>
                </a:lnTo>
                <a:lnTo>
                  <a:pt x="14965" y="998"/>
                </a:lnTo>
                <a:lnTo>
                  <a:pt x="14917" y="925"/>
                </a:lnTo>
                <a:lnTo>
                  <a:pt x="14868" y="876"/>
                </a:lnTo>
                <a:lnTo>
                  <a:pt x="14795" y="827"/>
                </a:lnTo>
                <a:lnTo>
                  <a:pt x="14722" y="827"/>
                </a:lnTo>
                <a:lnTo>
                  <a:pt x="14625" y="852"/>
                </a:lnTo>
                <a:lnTo>
                  <a:pt x="14284" y="1022"/>
                </a:lnTo>
                <a:lnTo>
                  <a:pt x="13943" y="1217"/>
                </a:lnTo>
                <a:lnTo>
                  <a:pt x="13578" y="1387"/>
                </a:lnTo>
                <a:lnTo>
                  <a:pt x="13408" y="1460"/>
                </a:lnTo>
                <a:lnTo>
                  <a:pt x="13213" y="1509"/>
                </a:lnTo>
                <a:lnTo>
                  <a:pt x="12751" y="1582"/>
                </a:lnTo>
                <a:lnTo>
                  <a:pt x="12289" y="1606"/>
                </a:lnTo>
                <a:lnTo>
                  <a:pt x="11826" y="1582"/>
                </a:lnTo>
                <a:lnTo>
                  <a:pt x="11364" y="1557"/>
                </a:lnTo>
                <a:lnTo>
                  <a:pt x="10926" y="1484"/>
                </a:lnTo>
                <a:lnTo>
                  <a:pt x="10512" y="1387"/>
                </a:lnTo>
                <a:lnTo>
                  <a:pt x="10123" y="1265"/>
                </a:lnTo>
                <a:lnTo>
                  <a:pt x="9710" y="1144"/>
                </a:lnTo>
                <a:lnTo>
                  <a:pt x="8907" y="876"/>
                </a:lnTo>
                <a:lnTo>
                  <a:pt x="8104" y="584"/>
                </a:lnTo>
                <a:lnTo>
                  <a:pt x="7714" y="462"/>
                </a:lnTo>
                <a:lnTo>
                  <a:pt x="7325" y="341"/>
                </a:lnTo>
                <a:lnTo>
                  <a:pt x="6936" y="268"/>
                </a:lnTo>
                <a:lnTo>
                  <a:pt x="6522" y="195"/>
                </a:lnTo>
                <a:lnTo>
                  <a:pt x="6133" y="146"/>
                </a:lnTo>
                <a:lnTo>
                  <a:pt x="5743" y="122"/>
                </a:lnTo>
                <a:close/>
                <a:moveTo>
                  <a:pt x="1388" y="438"/>
                </a:moveTo>
                <a:lnTo>
                  <a:pt x="1461" y="487"/>
                </a:lnTo>
                <a:lnTo>
                  <a:pt x="1558" y="535"/>
                </a:lnTo>
                <a:lnTo>
                  <a:pt x="1704" y="657"/>
                </a:lnTo>
                <a:lnTo>
                  <a:pt x="1510" y="803"/>
                </a:lnTo>
                <a:lnTo>
                  <a:pt x="1218" y="1022"/>
                </a:lnTo>
                <a:lnTo>
                  <a:pt x="1120" y="1095"/>
                </a:lnTo>
                <a:lnTo>
                  <a:pt x="1072" y="1119"/>
                </a:lnTo>
                <a:lnTo>
                  <a:pt x="1047" y="1144"/>
                </a:lnTo>
                <a:lnTo>
                  <a:pt x="1023" y="1168"/>
                </a:lnTo>
                <a:lnTo>
                  <a:pt x="1047" y="1217"/>
                </a:lnTo>
                <a:lnTo>
                  <a:pt x="1072" y="1290"/>
                </a:lnTo>
                <a:lnTo>
                  <a:pt x="1120" y="1338"/>
                </a:lnTo>
                <a:lnTo>
                  <a:pt x="1266" y="1338"/>
                </a:lnTo>
                <a:lnTo>
                  <a:pt x="1364" y="1314"/>
                </a:lnTo>
                <a:lnTo>
                  <a:pt x="1437" y="1265"/>
                </a:lnTo>
                <a:lnTo>
                  <a:pt x="1656" y="1144"/>
                </a:lnTo>
                <a:lnTo>
                  <a:pt x="1826" y="998"/>
                </a:lnTo>
                <a:lnTo>
                  <a:pt x="1899" y="973"/>
                </a:lnTo>
                <a:lnTo>
                  <a:pt x="1923" y="1046"/>
                </a:lnTo>
                <a:lnTo>
                  <a:pt x="1972" y="1217"/>
                </a:lnTo>
                <a:lnTo>
                  <a:pt x="1826" y="1265"/>
                </a:lnTo>
                <a:lnTo>
                  <a:pt x="1680" y="1387"/>
                </a:lnTo>
                <a:lnTo>
                  <a:pt x="1388" y="1630"/>
                </a:lnTo>
                <a:lnTo>
                  <a:pt x="1145" y="1898"/>
                </a:lnTo>
                <a:lnTo>
                  <a:pt x="1023" y="2093"/>
                </a:lnTo>
                <a:lnTo>
                  <a:pt x="1023" y="2117"/>
                </a:lnTo>
                <a:lnTo>
                  <a:pt x="1023" y="2141"/>
                </a:lnTo>
                <a:lnTo>
                  <a:pt x="1047" y="2166"/>
                </a:lnTo>
                <a:lnTo>
                  <a:pt x="1096" y="2166"/>
                </a:lnTo>
                <a:lnTo>
                  <a:pt x="1193" y="2141"/>
                </a:lnTo>
                <a:lnTo>
                  <a:pt x="1291" y="2093"/>
                </a:lnTo>
                <a:lnTo>
                  <a:pt x="1461" y="1995"/>
                </a:lnTo>
                <a:lnTo>
                  <a:pt x="1826" y="1728"/>
                </a:lnTo>
                <a:lnTo>
                  <a:pt x="1996" y="1630"/>
                </a:lnTo>
                <a:lnTo>
                  <a:pt x="1996" y="1655"/>
                </a:lnTo>
                <a:lnTo>
                  <a:pt x="1923" y="2044"/>
                </a:lnTo>
                <a:lnTo>
                  <a:pt x="1777" y="2117"/>
                </a:lnTo>
                <a:lnTo>
                  <a:pt x="1656" y="2214"/>
                </a:lnTo>
                <a:lnTo>
                  <a:pt x="1315" y="2458"/>
                </a:lnTo>
                <a:lnTo>
                  <a:pt x="1193" y="2579"/>
                </a:lnTo>
                <a:lnTo>
                  <a:pt x="1120" y="2652"/>
                </a:lnTo>
                <a:lnTo>
                  <a:pt x="1096" y="2725"/>
                </a:lnTo>
                <a:lnTo>
                  <a:pt x="1096" y="2774"/>
                </a:lnTo>
                <a:lnTo>
                  <a:pt x="1120" y="2823"/>
                </a:lnTo>
                <a:lnTo>
                  <a:pt x="1193" y="2847"/>
                </a:lnTo>
                <a:lnTo>
                  <a:pt x="1291" y="2847"/>
                </a:lnTo>
                <a:lnTo>
                  <a:pt x="1461" y="2774"/>
                </a:lnTo>
                <a:lnTo>
                  <a:pt x="1631" y="2677"/>
                </a:lnTo>
                <a:lnTo>
                  <a:pt x="1777" y="2604"/>
                </a:lnTo>
                <a:lnTo>
                  <a:pt x="1874" y="2531"/>
                </a:lnTo>
                <a:lnTo>
                  <a:pt x="1874" y="2823"/>
                </a:lnTo>
                <a:lnTo>
                  <a:pt x="1874" y="2920"/>
                </a:lnTo>
                <a:lnTo>
                  <a:pt x="1364" y="3285"/>
                </a:lnTo>
                <a:lnTo>
                  <a:pt x="1169" y="3455"/>
                </a:lnTo>
                <a:lnTo>
                  <a:pt x="1072" y="3553"/>
                </a:lnTo>
                <a:lnTo>
                  <a:pt x="1023" y="3650"/>
                </a:lnTo>
                <a:lnTo>
                  <a:pt x="999" y="3699"/>
                </a:lnTo>
                <a:lnTo>
                  <a:pt x="1023" y="3723"/>
                </a:lnTo>
                <a:lnTo>
                  <a:pt x="1072" y="3747"/>
                </a:lnTo>
                <a:lnTo>
                  <a:pt x="1193" y="3723"/>
                </a:lnTo>
                <a:lnTo>
                  <a:pt x="1339" y="3674"/>
                </a:lnTo>
                <a:lnTo>
                  <a:pt x="1583" y="3528"/>
                </a:lnTo>
                <a:lnTo>
                  <a:pt x="1874" y="3334"/>
                </a:lnTo>
                <a:lnTo>
                  <a:pt x="1874" y="3772"/>
                </a:lnTo>
                <a:lnTo>
                  <a:pt x="1704" y="3869"/>
                </a:lnTo>
                <a:lnTo>
                  <a:pt x="1534" y="3966"/>
                </a:lnTo>
                <a:lnTo>
                  <a:pt x="1266" y="4137"/>
                </a:lnTo>
                <a:lnTo>
                  <a:pt x="1145" y="4258"/>
                </a:lnTo>
                <a:lnTo>
                  <a:pt x="1096" y="4307"/>
                </a:lnTo>
                <a:lnTo>
                  <a:pt x="1047" y="4380"/>
                </a:lnTo>
                <a:lnTo>
                  <a:pt x="1047" y="4429"/>
                </a:lnTo>
                <a:lnTo>
                  <a:pt x="1096" y="4477"/>
                </a:lnTo>
                <a:lnTo>
                  <a:pt x="1242" y="4477"/>
                </a:lnTo>
                <a:lnTo>
                  <a:pt x="1388" y="4453"/>
                </a:lnTo>
                <a:lnTo>
                  <a:pt x="1680" y="4331"/>
                </a:lnTo>
                <a:lnTo>
                  <a:pt x="1874" y="4258"/>
                </a:lnTo>
                <a:lnTo>
                  <a:pt x="1874" y="4623"/>
                </a:lnTo>
                <a:lnTo>
                  <a:pt x="1680" y="4721"/>
                </a:lnTo>
                <a:lnTo>
                  <a:pt x="1485" y="4818"/>
                </a:lnTo>
                <a:lnTo>
                  <a:pt x="1218" y="4988"/>
                </a:lnTo>
                <a:lnTo>
                  <a:pt x="1096" y="5086"/>
                </a:lnTo>
                <a:lnTo>
                  <a:pt x="999" y="5183"/>
                </a:lnTo>
                <a:lnTo>
                  <a:pt x="999" y="5232"/>
                </a:lnTo>
                <a:lnTo>
                  <a:pt x="974" y="5256"/>
                </a:lnTo>
                <a:lnTo>
                  <a:pt x="1023" y="5329"/>
                </a:lnTo>
                <a:lnTo>
                  <a:pt x="1072" y="5378"/>
                </a:lnTo>
                <a:lnTo>
                  <a:pt x="1145" y="5378"/>
                </a:lnTo>
                <a:lnTo>
                  <a:pt x="1388" y="5280"/>
                </a:lnTo>
                <a:lnTo>
                  <a:pt x="1607" y="5159"/>
                </a:lnTo>
                <a:lnTo>
                  <a:pt x="1874" y="5037"/>
                </a:lnTo>
                <a:lnTo>
                  <a:pt x="1874" y="5451"/>
                </a:lnTo>
                <a:lnTo>
                  <a:pt x="1656" y="5524"/>
                </a:lnTo>
                <a:lnTo>
                  <a:pt x="1510" y="5597"/>
                </a:lnTo>
                <a:lnTo>
                  <a:pt x="1339" y="5694"/>
                </a:lnTo>
                <a:lnTo>
                  <a:pt x="1193" y="5791"/>
                </a:lnTo>
                <a:lnTo>
                  <a:pt x="1145" y="5864"/>
                </a:lnTo>
                <a:lnTo>
                  <a:pt x="1120" y="5937"/>
                </a:lnTo>
                <a:lnTo>
                  <a:pt x="1120" y="5986"/>
                </a:lnTo>
                <a:lnTo>
                  <a:pt x="1145" y="6035"/>
                </a:lnTo>
                <a:lnTo>
                  <a:pt x="1169" y="6059"/>
                </a:lnTo>
                <a:lnTo>
                  <a:pt x="1218" y="6059"/>
                </a:lnTo>
                <a:lnTo>
                  <a:pt x="1388" y="6035"/>
                </a:lnTo>
                <a:lnTo>
                  <a:pt x="1558" y="5962"/>
                </a:lnTo>
                <a:lnTo>
                  <a:pt x="1704" y="5889"/>
                </a:lnTo>
                <a:lnTo>
                  <a:pt x="1874" y="5816"/>
                </a:lnTo>
                <a:lnTo>
                  <a:pt x="1874" y="6059"/>
                </a:lnTo>
                <a:lnTo>
                  <a:pt x="1680" y="6156"/>
                </a:lnTo>
                <a:lnTo>
                  <a:pt x="1485" y="6254"/>
                </a:lnTo>
                <a:lnTo>
                  <a:pt x="1291" y="6375"/>
                </a:lnTo>
                <a:lnTo>
                  <a:pt x="1096" y="6521"/>
                </a:lnTo>
                <a:lnTo>
                  <a:pt x="1072" y="6545"/>
                </a:lnTo>
                <a:lnTo>
                  <a:pt x="1072" y="6570"/>
                </a:lnTo>
                <a:lnTo>
                  <a:pt x="1096" y="6594"/>
                </a:lnTo>
                <a:lnTo>
                  <a:pt x="1242" y="6594"/>
                </a:lnTo>
                <a:lnTo>
                  <a:pt x="1364" y="6570"/>
                </a:lnTo>
                <a:lnTo>
                  <a:pt x="1583" y="6497"/>
                </a:lnTo>
                <a:lnTo>
                  <a:pt x="1874" y="6375"/>
                </a:lnTo>
                <a:lnTo>
                  <a:pt x="1874" y="6764"/>
                </a:lnTo>
                <a:lnTo>
                  <a:pt x="1704" y="6886"/>
                </a:lnTo>
                <a:lnTo>
                  <a:pt x="1534" y="7008"/>
                </a:lnTo>
                <a:lnTo>
                  <a:pt x="1364" y="7129"/>
                </a:lnTo>
                <a:lnTo>
                  <a:pt x="1218" y="7275"/>
                </a:lnTo>
                <a:lnTo>
                  <a:pt x="1096" y="7470"/>
                </a:lnTo>
                <a:lnTo>
                  <a:pt x="1096" y="7494"/>
                </a:lnTo>
                <a:lnTo>
                  <a:pt x="1120" y="7494"/>
                </a:lnTo>
                <a:lnTo>
                  <a:pt x="1315" y="7446"/>
                </a:lnTo>
                <a:lnTo>
                  <a:pt x="1461" y="7373"/>
                </a:lnTo>
                <a:lnTo>
                  <a:pt x="1802" y="7202"/>
                </a:lnTo>
                <a:lnTo>
                  <a:pt x="1899" y="7154"/>
                </a:lnTo>
                <a:lnTo>
                  <a:pt x="1899" y="7446"/>
                </a:lnTo>
                <a:lnTo>
                  <a:pt x="1656" y="7567"/>
                </a:lnTo>
                <a:lnTo>
                  <a:pt x="1437" y="7738"/>
                </a:lnTo>
                <a:lnTo>
                  <a:pt x="1339" y="7811"/>
                </a:lnTo>
                <a:lnTo>
                  <a:pt x="1266" y="7908"/>
                </a:lnTo>
                <a:lnTo>
                  <a:pt x="1145" y="8078"/>
                </a:lnTo>
                <a:lnTo>
                  <a:pt x="1145" y="8127"/>
                </a:lnTo>
                <a:lnTo>
                  <a:pt x="1169" y="8127"/>
                </a:lnTo>
                <a:lnTo>
                  <a:pt x="1291" y="8103"/>
                </a:lnTo>
                <a:lnTo>
                  <a:pt x="1388" y="8078"/>
                </a:lnTo>
                <a:lnTo>
                  <a:pt x="1485" y="8054"/>
                </a:lnTo>
                <a:lnTo>
                  <a:pt x="1583" y="8005"/>
                </a:lnTo>
                <a:lnTo>
                  <a:pt x="1899" y="7835"/>
                </a:lnTo>
                <a:lnTo>
                  <a:pt x="1923" y="8346"/>
                </a:lnTo>
                <a:lnTo>
                  <a:pt x="1899" y="8370"/>
                </a:lnTo>
                <a:lnTo>
                  <a:pt x="1461" y="8638"/>
                </a:lnTo>
                <a:lnTo>
                  <a:pt x="1242" y="8760"/>
                </a:lnTo>
                <a:lnTo>
                  <a:pt x="1145" y="8857"/>
                </a:lnTo>
                <a:lnTo>
                  <a:pt x="1047" y="8930"/>
                </a:lnTo>
                <a:lnTo>
                  <a:pt x="1047" y="9003"/>
                </a:lnTo>
                <a:lnTo>
                  <a:pt x="1072" y="9052"/>
                </a:lnTo>
                <a:lnTo>
                  <a:pt x="1169" y="9076"/>
                </a:lnTo>
                <a:lnTo>
                  <a:pt x="1388" y="9076"/>
                </a:lnTo>
                <a:lnTo>
                  <a:pt x="1510" y="9027"/>
                </a:lnTo>
                <a:lnTo>
                  <a:pt x="1729" y="8930"/>
                </a:lnTo>
                <a:lnTo>
                  <a:pt x="1923" y="8784"/>
                </a:lnTo>
                <a:lnTo>
                  <a:pt x="1947" y="9149"/>
                </a:lnTo>
                <a:lnTo>
                  <a:pt x="1874" y="9173"/>
                </a:lnTo>
                <a:lnTo>
                  <a:pt x="1656" y="9344"/>
                </a:lnTo>
                <a:lnTo>
                  <a:pt x="1461" y="9514"/>
                </a:lnTo>
                <a:lnTo>
                  <a:pt x="1096" y="9879"/>
                </a:lnTo>
                <a:lnTo>
                  <a:pt x="1096" y="9928"/>
                </a:lnTo>
                <a:lnTo>
                  <a:pt x="1120" y="9928"/>
                </a:lnTo>
                <a:lnTo>
                  <a:pt x="1339" y="9830"/>
                </a:lnTo>
                <a:lnTo>
                  <a:pt x="1558" y="9733"/>
                </a:lnTo>
                <a:lnTo>
                  <a:pt x="1947" y="9465"/>
                </a:lnTo>
                <a:lnTo>
                  <a:pt x="1972" y="10049"/>
                </a:lnTo>
                <a:lnTo>
                  <a:pt x="1874" y="10098"/>
                </a:lnTo>
                <a:lnTo>
                  <a:pt x="1680" y="10171"/>
                </a:lnTo>
                <a:lnTo>
                  <a:pt x="1510" y="10293"/>
                </a:lnTo>
                <a:lnTo>
                  <a:pt x="1364" y="10366"/>
                </a:lnTo>
                <a:lnTo>
                  <a:pt x="1242" y="10512"/>
                </a:lnTo>
                <a:lnTo>
                  <a:pt x="1193" y="10560"/>
                </a:lnTo>
                <a:lnTo>
                  <a:pt x="1169" y="10658"/>
                </a:lnTo>
                <a:lnTo>
                  <a:pt x="1169" y="10731"/>
                </a:lnTo>
                <a:lnTo>
                  <a:pt x="1169" y="10804"/>
                </a:lnTo>
                <a:lnTo>
                  <a:pt x="1218" y="10852"/>
                </a:lnTo>
                <a:lnTo>
                  <a:pt x="1242" y="10877"/>
                </a:lnTo>
                <a:lnTo>
                  <a:pt x="1291" y="10877"/>
                </a:lnTo>
                <a:lnTo>
                  <a:pt x="1412" y="10804"/>
                </a:lnTo>
                <a:lnTo>
                  <a:pt x="1510" y="10731"/>
                </a:lnTo>
                <a:lnTo>
                  <a:pt x="1607" y="10633"/>
                </a:lnTo>
                <a:lnTo>
                  <a:pt x="1729" y="10560"/>
                </a:lnTo>
                <a:lnTo>
                  <a:pt x="1850" y="10487"/>
                </a:lnTo>
                <a:lnTo>
                  <a:pt x="1996" y="10439"/>
                </a:lnTo>
                <a:lnTo>
                  <a:pt x="1996" y="10682"/>
                </a:lnTo>
                <a:lnTo>
                  <a:pt x="1850" y="10755"/>
                </a:lnTo>
                <a:lnTo>
                  <a:pt x="1729" y="10828"/>
                </a:lnTo>
                <a:lnTo>
                  <a:pt x="1485" y="11023"/>
                </a:lnTo>
                <a:lnTo>
                  <a:pt x="1266" y="11217"/>
                </a:lnTo>
                <a:lnTo>
                  <a:pt x="1072" y="11436"/>
                </a:lnTo>
                <a:lnTo>
                  <a:pt x="1072" y="11461"/>
                </a:lnTo>
                <a:lnTo>
                  <a:pt x="1096" y="11485"/>
                </a:lnTo>
                <a:lnTo>
                  <a:pt x="1120" y="11509"/>
                </a:lnTo>
                <a:lnTo>
                  <a:pt x="1388" y="11436"/>
                </a:lnTo>
                <a:lnTo>
                  <a:pt x="1656" y="11315"/>
                </a:lnTo>
                <a:lnTo>
                  <a:pt x="2020" y="11096"/>
                </a:lnTo>
                <a:lnTo>
                  <a:pt x="2020" y="11680"/>
                </a:lnTo>
                <a:lnTo>
                  <a:pt x="1802" y="11801"/>
                </a:lnTo>
                <a:lnTo>
                  <a:pt x="1607" y="11947"/>
                </a:lnTo>
                <a:lnTo>
                  <a:pt x="1364" y="12166"/>
                </a:lnTo>
                <a:lnTo>
                  <a:pt x="1242" y="12264"/>
                </a:lnTo>
                <a:lnTo>
                  <a:pt x="1096" y="12361"/>
                </a:lnTo>
                <a:lnTo>
                  <a:pt x="1096" y="12385"/>
                </a:lnTo>
                <a:lnTo>
                  <a:pt x="1096" y="12410"/>
                </a:lnTo>
                <a:lnTo>
                  <a:pt x="1120" y="12410"/>
                </a:lnTo>
                <a:lnTo>
                  <a:pt x="1388" y="12385"/>
                </a:lnTo>
                <a:lnTo>
                  <a:pt x="1534" y="12337"/>
                </a:lnTo>
                <a:lnTo>
                  <a:pt x="1656" y="12288"/>
                </a:lnTo>
                <a:lnTo>
                  <a:pt x="2045" y="12069"/>
                </a:lnTo>
                <a:lnTo>
                  <a:pt x="2045" y="12483"/>
                </a:lnTo>
                <a:lnTo>
                  <a:pt x="1874" y="12556"/>
                </a:lnTo>
                <a:lnTo>
                  <a:pt x="1729" y="12629"/>
                </a:lnTo>
                <a:lnTo>
                  <a:pt x="1558" y="12702"/>
                </a:lnTo>
                <a:lnTo>
                  <a:pt x="1388" y="12799"/>
                </a:lnTo>
                <a:lnTo>
                  <a:pt x="1242" y="12921"/>
                </a:lnTo>
                <a:lnTo>
                  <a:pt x="1169" y="12994"/>
                </a:lnTo>
                <a:lnTo>
                  <a:pt x="1120" y="13067"/>
                </a:lnTo>
                <a:lnTo>
                  <a:pt x="1120" y="13115"/>
                </a:lnTo>
                <a:lnTo>
                  <a:pt x="1120" y="13164"/>
                </a:lnTo>
                <a:lnTo>
                  <a:pt x="1169" y="13213"/>
                </a:lnTo>
                <a:lnTo>
                  <a:pt x="1218" y="13213"/>
                </a:lnTo>
                <a:lnTo>
                  <a:pt x="1388" y="13188"/>
                </a:lnTo>
                <a:lnTo>
                  <a:pt x="1558" y="13140"/>
                </a:lnTo>
                <a:lnTo>
                  <a:pt x="1874" y="12994"/>
                </a:lnTo>
                <a:lnTo>
                  <a:pt x="2069" y="12921"/>
                </a:lnTo>
                <a:lnTo>
                  <a:pt x="2069" y="13067"/>
                </a:lnTo>
                <a:lnTo>
                  <a:pt x="1923" y="13091"/>
                </a:lnTo>
                <a:lnTo>
                  <a:pt x="1777" y="13140"/>
                </a:lnTo>
                <a:lnTo>
                  <a:pt x="1631" y="13213"/>
                </a:lnTo>
                <a:lnTo>
                  <a:pt x="1485" y="13286"/>
                </a:lnTo>
                <a:lnTo>
                  <a:pt x="1339" y="13407"/>
                </a:lnTo>
                <a:lnTo>
                  <a:pt x="1242" y="13505"/>
                </a:lnTo>
                <a:lnTo>
                  <a:pt x="1145" y="13626"/>
                </a:lnTo>
                <a:lnTo>
                  <a:pt x="1072" y="13772"/>
                </a:lnTo>
                <a:lnTo>
                  <a:pt x="1047" y="13797"/>
                </a:lnTo>
                <a:lnTo>
                  <a:pt x="1072" y="13821"/>
                </a:lnTo>
                <a:lnTo>
                  <a:pt x="1096" y="13845"/>
                </a:lnTo>
                <a:lnTo>
                  <a:pt x="1120" y="13870"/>
                </a:lnTo>
                <a:lnTo>
                  <a:pt x="1242" y="13845"/>
                </a:lnTo>
                <a:lnTo>
                  <a:pt x="1364" y="13821"/>
                </a:lnTo>
                <a:lnTo>
                  <a:pt x="1583" y="13699"/>
                </a:lnTo>
                <a:lnTo>
                  <a:pt x="1826" y="13578"/>
                </a:lnTo>
                <a:lnTo>
                  <a:pt x="2069" y="13432"/>
                </a:lnTo>
                <a:lnTo>
                  <a:pt x="2069" y="13772"/>
                </a:lnTo>
                <a:lnTo>
                  <a:pt x="1972" y="13797"/>
                </a:lnTo>
                <a:lnTo>
                  <a:pt x="1850" y="13870"/>
                </a:lnTo>
                <a:lnTo>
                  <a:pt x="1680" y="13967"/>
                </a:lnTo>
                <a:lnTo>
                  <a:pt x="1461" y="14113"/>
                </a:lnTo>
                <a:lnTo>
                  <a:pt x="1242" y="14283"/>
                </a:lnTo>
                <a:lnTo>
                  <a:pt x="1145" y="14380"/>
                </a:lnTo>
                <a:lnTo>
                  <a:pt x="1072" y="14478"/>
                </a:lnTo>
                <a:lnTo>
                  <a:pt x="1047" y="14551"/>
                </a:lnTo>
                <a:lnTo>
                  <a:pt x="1023" y="14648"/>
                </a:lnTo>
                <a:lnTo>
                  <a:pt x="999" y="14672"/>
                </a:lnTo>
                <a:lnTo>
                  <a:pt x="1023" y="14721"/>
                </a:lnTo>
                <a:lnTo>
                  <a:pt x="1047" y="14745"/>
                </a:lnTo>
                <a:lnTo>
                  <a:pt x="1096" y="14745"/>
                </a:lnTo>
                <a:lnTo>
                  <a:pt x="1218" y="14721"/>
                </a:lnTo>
                <a:lnTo>
                  <a:pt x="1266" y="14697"/>
                </a:lnTo>
                <a:lnTo>
                  <a:pt x="1339" y="14672"/>
                </a:lnTo>
                <a:lnTo>
                  <a:pt x="1753" y="14429"/>
                </a:lnTo>
                <a:lnTo>
                  <a:pt x="2069" y="14259"/>
                </a:lnTo>
                <a:lnTo>
                  <a:pt x="2069" y="14770"/>
                </a:lnTo>
                <a:lnTo>
                  <a:pt x="1947" y="14794"/>
                </a:lnTo>
                <a:lnTo>
                  <a:pt x="1826" y="14867"/>
                </a:lnTo>
                <a:lnTo>
                  <a:pt x="1607" y="14989"/>
                </a:lnTo>
                <a:lnTo>
                  <a:pt x="1461" y="15110"/>
                </a:lnTo>
                <a:lnTo>
                  <a:pt x="1315" y="15232"/>
                </a:lnTo>
                <a:lnTo>
                  <a:pt x="1193" y="15378"/>
                </a:lnTo>
                <a:lnTo>
                  <a:pt x="1145" y="15475"/>
                </a:lnTo>
                <a:lnTo>
                  <a:pt x="1145" y="15548"/>
                </a:lnTo>
                <a:lnTo>
                  <a:pt x="1169" y="15597"/>
                </a:lnTo>
                <a:lnTo>
                  <a:pt x="1218" y="15621"/>
                </a:lnTo>
                <a:lnTo>
                  <a:pt x="1291" y="15621"/>
                </a:lnTo>
                <a:lnTo>
                  <a:pt x="1388" y="15597"/>
                </a:lnTo>
                <a:lnTo>
                  <a:pt x="1510" y="15500"/>
                </a:lnTo>
                <a:lnTo>
                  <a:pt x="1899" y="15256"/>
                </a:lnTo>
                <a:lnTo>
                  <a:pt x="2069" y="15159"/>
                </a:lnTo>
                <a:lnTo>
                  <a:pt x="2069" y="15402"/>
                </a:lnTo>
                <a:lnTo>
                  <a:pt x="1947" y="15451"/>
                </a:lnTo>
                <a:lnTo>
                  <a:pt x="1802" y="15524"/>
                </a:lnTo>
                <a:lnTo>
                  <a:pt x="1583" y="15743"/>
                </a:lnTo>
                <a:lnTo>
                  <a:pt x="1339" y="15913"/>
                </a:lnTo>
                <a:lnTo>
                  <a:pt x="1218" y="16035"/>
                </a:lnTo>
                <a:lnTo>
                  <a:pt x="1145" y="16157"/>
                </a:lnTo>
                <a:lnTo>
                  <a:pt x="1145" y="16230"/>
                </a:lnTo>
                <a:lnTo>
                  <a:pt x="1193" y="16254"/>
                </a:lnTo>
                <a:lnTo>
                  <a:pt x="1339" y="16254"/>
                </a:lnTo>
                <a:lnTo>
                  <a:pt x="1485" y="16205"/>
                </a:lnTo>
                <a:lnTo>
                  <a:pt x="1631" y="16132"/>
                </a:lnTo>
                <a:lnTo>
                  <a:pt x="1753" y="16035"/>
                </a:lnTo>
                <a:lnTo>
                  <a:pt x="2069" y="15840"/>
                </a:lnTo>
                <a:lnTo>
                  <a:pt x="2069" y="16205"/>
                </a:lnTo>
                <a:lnTo>
                  <a:pt x="1826" y="16278"/>
                </a:lnTo>
                <a:lnTo>
                  <a:pt x="1534" y="16400"/>
                </a:lnTo>
                <a:lnTo>
                  <a:pt x="1412" y="16473"/>
                </a:lnTo>
                <a:lnTo>
                  <a:pt x="1315" y="16570"/>
                </a:lnTo>
                <a:lnTo>
                  <a:pt x="1242" y="16668"/>
                </a:lnTo>
                <a:lnTo>
                  <a:pt x="1193" y="16789"/>
                </a:lnTo>
                <a:lnTo>
                  <a:pt x="1193" y="16838"/>
                </a:lnTo>
                <a:lnTo>
                  <a:pt x="1193" y="16862"/>
                </a:lnTo>
                <a:lnTo>
                  <a:pt x="1218" y="16887"/>
                </a:lnTo>
                <a:lnTo>
                  <a:pt x="1412" y="16887"/>
                </a:lnTo>
                <a:lnTo>
                  <a:pt x="1558" y="16814"/>
                </a:lnTo>
                <a:lnTo>
                  <a:pt x="1996" y="16643"/>
                </a:lnTo>
                <a:lnTo>
                  <a:pt x="2045" y="16643"/>
                </a:lnTo>
                <a:lnTo>
                  <a:pt x="2020" y="17154"/>
                </a:lnTo>
                <a:lnTo>
                  <a:pt x="1826" y="17276"/>
                </a:lnTo>
                <a:lnTo>
                  <a:pt x="1631" y="17398"/>
                </a:lnTo>
                <a:lnTo>
                  <a:pt x="1534" y="17471"/>
                </a:lnTo>
                <a:lnTo>
                  <a:pt x="1437" y="17544"/>
                </a:lnTo>
                <a:lnTo>
                  <a:pt x="1364" y="17665"/>
                </a:lnTo>
                <a:lnTo>
                  <a:pt x="1339" y="17787"/>
                </a:lnTo>
                <a:lnTo>
                  <a:pt x="1339" y="17811"/>
                </a:lnTo>
                <a:lnTo>
                  <a:pt x="1485" y="17811"/>
                </a:lnTo>
                <a:lnTo>
                  <a:pt x="1607" y="17787"/>
                </a:lnTo>
                <a:lnTo>
                  <a:pt x="1826" y="17714"/>
                </a:lnTo>
                <a:lnTo>
                  <a:pt x="1996" y="17617"/>
                </a:lnTo>
                <a:lnTo>
                  <a:pt x="1996" y="17811"/>
                </a:lnTo>
                <a:lnTo>
                  <a:pt x="1947" y="17811"/>
                </a:lnTo>
                <a:lnTo>
                  <a:pt x="1729" y="17909"/>
                </a:lnTo>
                <a:lnTo>
                  <a:pt x="1485" y="18030"/>
                </a:lnTo>
                <a:lnTo>
                  <a:pt x="1388" y="18103"/>
                </a:lnTo>
                <a:lnTo>
                  <a:pt x="1291" y="18176"/>
                </a:lnTo>
                <a:lnTo>
                  <a:pt x="1193" y="18274"/>
                </a:lnTo>
                <a:lnTo>
                  <a:pt x="1145" y="18371"/>
                </a:lnTo>
                <a:lnTo>
                  <a:pt x="1120" y="18420"/>
                </a:lnTo>
                <a:lnTo>
                  <a:pt x="1145" y="18468"/>
                </a:lnTo>
                <a:lnTo>
                  <a:pt x="1193" y="18493"/>
                </a:lnTo>
                <a:lnTo>
                  <a:pt x="1242" y="18517"/>
                </a:lnTo>
                <a:lnTo>
                  <a:pt x="1437" y="18468"/>
                </a:lnTo>
                <a:lnTo>
                  <a:pt x="1631" y="18395"/>
                </a:lnTo>
                <a:lnTo>
                  <a:pt x="1996" y="18225"/>
                </a:lnTo>
                <a:lnTo>
                  <a:pt x="1972" y="18687"/>
                </a:lnTo>
                <a:lnTo>
                  <a:pt x="1753" y="18809"/>
                </a:lnTo>
                <a:lnTo>
                  <a:pt x="1558" y="18931"/>
                </a:lnTo>
                <a:lnTo>
                  <a:pt x="1315" y="19101"/>
                </a:lnTo>
                <a:lnTo>
                  <a:pt x="1242" y="19198"/>
                </a:lnTo>
                <a:lnTo>
                  <a:pt x="1169" y="19296"/>
                </a:lnTo>
                <a:lnTo>
                  <a:pt x="1169" y="19344"/>
                </a:lnTo>
                <a:lnTo>
                  <a:pt x="1169" y="19369"/>
                </a:lnTo>
                <a:lnTo>
                  <a:pt x="1193" y="19393"/>
                </a:lnTo>
                <a:lnTo>
                  <a:pt x="1242" y="19393"/>
                </a:lnTo>
                <a:lnTo>
                  <a:pt x="1339" y="19369"/>
                </a:lnTo>
                <a:lnTo>
                  <a:pt x="1437" y="19344"/>
                </a:lnTo>
                <a:lnTo>
                  <a:pt x="1729" y="19223"/>
                </a:lnTo>
                <a:lnTo>
                  <a:pt x="1996" y="19101"/>
                </a:lnTo>
                <a:lnTo>
                  <a:pt x="1996" y="19393"/>
                </a:lnTo>
                <a:lnTo>
                  <a:pt x="1899" y="19417"/>
                </a:lnTo>
                <a:lnTo>
                  <a:pt x="1802" y="19466"/>
                </a:lnTo>
                <a:lnTo>
                  <a:pt x="1631" y="19588"/>
                </a:lnTo>
                <a:lnTo>
                  <a:pt x="1412" y="19758"/>
                </a:lnTo>
                <a:lnTo>
                  <a:pt x="1193" y="19928"/>
                </a:lnTo>
                <a:lnTo>
                  <a:pt x="1169" y="20001"/>
                </a:lnTo>
                <a:lnTo>
                  <a:pt x="1169" y="20050"/>
                </a:lnTo>
                <a:lnTo>
                  <a:pt x="1169" y="20123"/>
                </a:lnTo>
                <a:lnTo>
                  <a:pt x="1218" y="20172"/>
                </a:lnTo>
                <a:lnTo>
                  <a:pt x="901" y="20172"/>
                </a:lnTo>
                <a:lnTo>
                  <a:pt x="561" y="20196"/>
                </a:lnTo>
                <a:lnTo>
                  <a:pt x="512" y="19052"/>
                </a:lnTo>
                <a:lnTo>
                  <a:pt x="488" y="17909"/>
                </a:lnTo>
                <a:lnTo>
                  <a:pt x="488" y="16765"/>
                </a:lnTo>
                <a:lnTo>
                  <a:pt x="488" y="15646"/>
                </a:lnTo>
                <a:lnTo>
                  <a:pt x="536" y="13359"/>
                </a:lnTo>
                <a:lnTo>
                  <a:pt x="561" y="11096"/>
                </a:lnTo>
                <a:lnTo>
                  <a:pt x="585" y="8735"/>
                </a:lnTo>
                <a:lnTo>
                  <a:pt x="609" y="6375"/>
                </a:lnTo>
                <a:lnTo>
                  <a:pt x="634" y="4039"/>
                </a:lnTo>
                <a:lnTo>
                  <a:pt x="609" y="1679"/>
                </a:lnTo>
                <a:lnTo>
                  <a:pt x="658" y="1606"/>
                </a:lnTo>
                <a:lnTo>
                  <a:pt x="682" y="1533"/>
                </a:lnTo>
                <a:lnTo>
                  <a:pt x="707" y="1265"/>
                </a:lnTo>
                <a:lnTo>
                  <a:pt x="780" y="1022"/>
                </a:lnTo>
                <a:lnTo>
                  <a:pt x="877" y="803"/>
                </a:lnTo>
                <a:lnTo>
                  <a:pt x="1023" y="584"/>
                </a:lnTo>
                <a:lnTo>
                  <a:pt x="1120" y="511"/>
                </a:lnTo>
                <a:lnTo>
                  <a:pt x="1193" y="462"/>
                </a:lnTo>
                <a:lnTo>
                  <a:pt x="1291" y="438"/>
                </a:lnTo>
                <a:close/>
                <a:moveTo>
                  <a:pt x="2045" y="19855"/>
                </a:moveTo>
                <a:lnTo>
                  <a:pt x="2069" y="20196"/>
                </a:lnTo>
                <a:lnTo>
                  <a:pt x="1461" y="20172"/>
                </a:lnTo>
                <a:lnTo>
                  <a:pt x="1631" y="20099"/>
                </a:lnTo>
                <a:lnTo>
                  <a:pt x="1802" y="20001"/>
                </a:lnTo>
                <a:lnTo>
                  <a:pt x="2045" y="19855"/>
                </a:lnTo>
                <a:close/>
                <a:moveTo>
                  <a:pt x="1291" y="0"/>
                </a:moveTo>
                <a:lnTo>
                  <a:pt x="1145" y="24"/>
                </a:lnTo>
                <a:lnTo>
                  <a:pt x="1023" y="73"/>
                </a:lnTo>
                <a:lnTo>
                  <a:pt x="901" y="122"/>
                </a:lnTo>
                <a:lnTo>
                  <a:pt x="780" y="219"/>
                </a:lnTo>
                <a:lnTo>
                  <a:pt x="682" y="316"/>
                </a:lnTo>
                <a:lnTo>
                  <a:pt x="585" y="438"/>
                </a:lnTo>
                <a:lnTo>
                  <a:pt x="488" y="560"/>
                </a:lnTo>
                <a:lnTo>
                  <a:pt x="415" y="706"/>
                </a:lnTo>
                <a:lnTo>
                  <a:pt x="366" y="852"/>
                </a:lnTo>
                <a:lnTo>
                  <a:pt x="317" y="1022"/>
                </a:lnTo>
                <a:lnTo>
                  <a:pt x="293" y="1168"/>
                </a:lnTo>
                <a:lnTo>
                  <a:pt x="293" y="1338"/>
                </a:lnTo>
                <a:lnTo>
                  <a:pt x="269" y="1387"/>
                </a:lnTo>
                <a:lnTo>
                  <a:pt x="171" y="6156"/>
                </a:lnTo>
                <a:lnTo>
                  <a:pt x="123" y="10901"/>
                </a:lnTo>
                <a:lnTo>
                  <a:pt x="74" y="13286"/>
                </a:lnTo>
                <a:lnTo>
                  <a:pt x="1" y="15694"/>
                </a:lnTo>
                <a:lnTo>
                  <a:pt x="1" y="16887"/>
                </a:lnTo>
                <a:lnTo>
                  <a:pt x="1" y="18079"/>
                </a:lnTo>
                <a:lnTo>
                  <a:pt x="25" y="19271"/>
                </a:lnTo>
                <a:lnTo>
                  <a:pt x="98" y="20464"/>
                </a:lnTo>
                <a:lnTo>
                  <a:pt x="123" y="20561"/>
                </a:lnTo>
                <a:lnTo>
                  <a:pt x="171" y="20634"/>
                </a:lnTo>
                <a:lnTo>
                  <a:pt x="244" y="20658"/>
                </a:lnTo>
                <a:lnTo>
                  <a:pt x="317" y="20683"/>
                </a:lnTo>
                <a:lnTo>
                  <a:pt x="390" y="20707"/>
                </a:lnTo>
                <a:lnTo>
                  <a:pt x="463" y="20683"/>
                </a:lnTo>
                <a:lnTo>
                  <a:pt x="536" y="20634"/>
                </a:lnTo>
                <a:lnTo>
                  <a:pt x="561" y="20585"/>
                </a:lnTo>
                <a:lnTo>
                  <a:pt x="926" y="20634"/>
                </a:lnTo>
                <a:lnTo>
                  <a:pt x="1315" y="20658"/>
                </a:lnTo>
                <a:lnTo>
                  <a:pt x="2069" y="20634"/>
                </a:lnTo>
                <a:lnTo>
                  <a:pt x="2118" y="20634"/>
                </a:lnTo>
                <a:lnTo>
                  <a:pt x="2166" y="20610"/>
                </a:lnTo>
                <a:lnTo>
                  <a:pt x="2215" y="20658"/>
                </a:lnTo>
                <a:lnTo>
                  <a:pt x="2288" y="20683"/>
                </a:lnTo>
                <a:lnTo>
                  <a:pt x="2361" y="20683"/>
                </a:lnTo>
                <a:lnTo>
                  <a:pt x="2410" y="20658"/>
                </a:lnTo>
                <a:lnTo>
                  <a:pt x="2483" y="20610"/>
                </a:lnTo>
                <a:lnTo>
                  <a:pt x="2507" y="20561"/>
                </a:lnTo>
                <a:lnTo>
                  <a:pt x="2556" y="20488"/>
                </a:lnTo>
                <a:lnTo>
                  <a:pt x="2556" y="20415"/>
                </a:lnTo>
                <a:lnTo>
                  <a:pt x="2458" y="19807"/>
                </a:lnTo>
                <a:lnTo>
                  <a:pt x="2434" y="19223"/>
                </a:lnTo>
                <a:lnTo>
                  <a:pt x="2410" y="18614"/>
                </a:lnTo>
                <a:lnTo>
                  <a:pt x="2410" y="18006"/>
                </a:lnTo>
                <a:lnTo>
                  <a:pt x="2483" y="16814"/>
                </a:lnTo>
                <a:lnTo>
                  <a:pt x="2531" y="15621"/>
                </a:lnTo>
                <a:lnTo>
                  <a:pt x="2531" y="14308"/>
                </a:lnTo>
                <a:lnTo>
                  <a:pt x="2507" y="13018"/>
                </a:lnTo>
                <a:lnTo>
                  <a:pt x="2434" y="10390"/>
                </a:lnTo>
                <a:lnTo>
                  <a:pt x="2361" y="8638"/>
                </a:lnTo>
                <a:lnTo>
                  <a:pt x="2312" y="6886"/>
                </a:lnTo>
                <a:lnTo>
                  <a:pt x="2361" y="6837"/>
                </a:lnTo>
                <a:lnTo>
                  <a:pt x="2385" y="6764"/>
                </a:lnTo>
                <a:lnTo>
                  <a:pt x="2385" y="6691"/>
                </a:lnTo>
                <a:lnTo>
                  <a:pt x="2361" y="6667"/>
                </a:lnTo>
                <a:lnTo>
                  <a:pt x="2337" y="6643"/>
                </a:lnTo>
                <a:lnTo>
                  <a:pt x="2312" y="6643"/>
                </a:lnTo>
                <a:lnTo>
                  <a:pt x="2312" y="5280"/>
                </a:lnTo>
                <a:lnTo>
                  <a:pt x="2312" y="4283"/>
                </a:lnTo>
                <a:lnTo>
                  <a:pt x="2288" y="3285"/>
                </a:lnTo>
                <a:lnTo>
                  <a:pt x="2312" y="2823"/>
                </a:lnTo>
                <a:lnTo>
                  <a:pt x="2361" y="2701"/>
                </a:lnTo>
                <a:lnTo>
                  <a:pt x="2385" y="2531"/>
                </a:lnTo>
                <a:lnTo>
                  <a:pt x="2434" y="2214"/>
                </a:lnTo>
                <a:lnTo>
                  <a:pt x="2458" y="1582"/>
                </a:lnTo>
                <a:lnTo>
                  <a:pt x="2458" y="1387"/>
                </a:lnTo>
                <a:lnTo>
                  <a:pt x="2434" y="1192"/>
                </a:lnTo>
                <a:lnTo>
                  <a:pt x="2410" y="998"/>
                </a:lnTo>
                <a:lnTo>
                  <a:pt x="2337" y="827"/>
                </a:lnTo>
                <a:lnTo>
                  <a:pt x="2264" y="657"/>
                </a:lnTo>
                <a:lnTo>
                  <a:pt x="2166" y="487"/>
                </a:lnTo>
                <a:lnTo>
                  <a:pt x="2045" y="341"/>
                </a:lnTo>
                <a:lnTo>
                  <a:pt x="1899" y="219"/>
                </a:lnTo>
                <a:lnTo>
                  <a:pt x="1753" y="122"/>
                </a:lnTo>
                <a:lnTo>
                  <a:pt x="1583" y="49"/>
                </a:lnTo>
                <a:lnTo>
                  <a:pt x="1437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9" name="Google Shape;959;p38"/>
          <p:cNvSpPr/>
          <p:nvPr/>
        </p:nvSpPr>
        <p:spPr>
          <a:xfrm>
            <a:off x="3777530" y="1547144"/>
            <a:ext cx="417999" cy="269625"/>
          </a:xfrm>
          <a:custGeom>
            <a:avLst/>
            <a:gdLst/>
            <a:ahLst/>
            <a:cxnLst/>
            <a:rect l="l" t="t" r="r" b="b"/>
            <a:pathLst>
              <a:path w="19126" h="12337" extrusionOk="0">
                <a:moveTo>
                  <a:pt x="9733" y="463"/>
                </a:moveTo>
                <a:lnTo>
                  <a:pt x="9831" y="511"/>
                </a:lnTo>
                <a:lnTo>
                  <a:pt x="9904" y="560"/>
                </a:lnTo>
                <a:lnTo>
                  <a:pt x="9758" y="584"/>
                </a:lnTo>
                <a:lnTo>
                  <a:pt x="9709" y="633"/>
                </a:lnTo>
                <a:lnTo>
                  <a:pt x="9660" y="682"/>
                </a:lnTo>
                <a:lnTo>
                  <a:pt x="9612" y="755"/>
                </a:lnTo>
                <a:lnTo>
                  <a:pt x="9612" y="828"/>
                </a:lnTo>
                <a:lnTo>
                  <a:pt x="9636" y="852"/>
                </a:lnTo>
                <a:lnTo>
                  <a:pt x="9685" y="925"/>
                </a:lnTo>
                <a:lnTo>
                  <a:pt x="9782" y="974"/>
                </a:lnTo>
                <a:lnTo>
                  <a:pt x="9977" y="1022"/>
                </a:lnTo>
                <a:lnTo>
                  <a:pt x="10147" y="1071"/>
                </a:lnTo>
                <a:lnTo>
                  <a:pt x="10147" y="1193"/>
                </a:lnTo>
                <a:lnTo>
                  <a:pt x="9879" y="1120"/>
                </a:lnTo>
                <a:lnTo>
                  <a:pt x="9612" y="1095"/>
                </a:lnTo>
                <a:lnTo>
                  <a:pt x="9563" y="1095"/>
                </a:lnTo>
                <a:lnTo>
                  <a:pt x="9563" y="1144"/>
                </a:lnTo>
                <a:lnTo>
                  <a:pt x="9587" y="1266"/>
                </a:lnTo>
                <a:lnTo>
                  <a:pt x="9660" y="1363"/>
                </a:lnTo>
                <a:lnTo>
                  <a:pt x="9758" y="1436"/>
                </a:lnTo>
                <a:lnTo>
                  <a:pt x="9879" y="1485"/>
                </a:lnTo>
                <a:lnTo>
                  <a:pt x="10001" y="1509"/>
                </a:lnTo>
                <a:lnTo>
                  <a:pt x="10098" y="1558"/>
                </a:lnTo>
                <a:lnTo>
                  <a:pt x="10123" y="1558"/>
                </a:lnTo>
                <a:lnTo>
                  <a:pt x="10098" y="1655"/>
                </a:lnTo>
                <a:lnTo>
                  <a:pt x="10074" y="1704"/>
                </a:lnTo>
                <a:lnTo>
                  <a:pt x="9952" y="1631"/>
                </a:lnTo>
                <a:lnTo>
                  <a:pt x="9831" y="1606"/>
                </a:lnTo>
                <a:lnTo>
                  <a:pt x="9636" y="1533"/>
                </a:lnTo>
                <a:lnTo>
                  <a:pt x="9563" y="1460"/>
                </a:lnTo>
                <a:lnTo>
                  <a:pt x="9539" y="1436"/>
                </a:lnTo>
                <a:lnTo>
                  <a:pt x="9490" y="1412"/>
                </a:lnTo>
                <a:lnTo>
                  <a:pt x="9417" y="1412"/>
                </a:lnTo>
                <a:lnTo>
                  <a:pt x="9368" y="1460"/>
                </a:lnTo>
                <a:lnTo>
                  <a:pt x="9368" y="1509"/>
                </a:lnTo>
                <a:lnTo>
                  <a:pt x="9368" y="1582"/>
                </a:lnTo>
                <a:lnTo>
                  <a:pt x="9368" y="1631"/>
                </a:lnTo>
                <a:lnTo>
                  <a:pt x="9441" y="1728"/>
                </a:lnTo>
                <a:lnTo>
                  <a:pt x="9514" y="1801"/>
                </a:lnTo>
                <a:lnTo>
                  <a:pt x="9320" y="1704"/>
                </a:lnTo>
                <a:lnTo>
                  <a:pt x="9222" y="1631"/>
                </a:lnTo>
                <a:lnTo>
                  <a:pt x="9174" y="1558"/>
                </a:lnTo>
                <a:lnTo>
                  <a:pt x="9125" y="1460"/>
                </a:lnTo>
                <a:lnTo>
                  <a:pt x="9101" y="1363"/>
                </a:lnTo>
                <a:lnTo>
                  <a:pt x="9101" y="1120"/>
                </a:lnTo>
                <a:lnTo>
                  <a:pt x="9125" y="925"/>
                </a:lnTo>
                <a:lnTo>
                  <a:pt x="9174" y="755"/>
                </a:lnTo>
                <a:lnTo>
                  <a:pt x="9222" y="682"/>
                </a:lnTo>
                <a:lnTo>
                  <a:pt x="9295" y="609"/>
                </a:lnTo>
                <a:lnTo>
                  <a:pt x="9368" y="584"/>
                </a:lnTo>
                <a:lnTo>
                  <a:pt x="9393" y="560"/>
                </a:lnTo>
                <a:lnTo>
                  <a:pt x="9490" y="560"/>
                </a:lnTo>
                <a:lnTo>
                  <a:pt x="9587" y="511"/>
                </a:lnTo>
                <a:lnTo>
                  <a:pt x="9636" y="487"/>
                </a:lnTo>
                <a:lnTo>
                  <a:pt x="9733" y="463"/>
                </a:lnTo>
                <a:close/>
                <a:moveTo>
                  <a:pt x="1022" y="2823"/>
                </a:moveTo>
                <a:lnTo>
                  <a:pt x="1168" y="2871"/>
                </a:lnTo>
                <a:lnTo>
                  <a:pt x="1314" y="2944"/>
                </a:lnTo>
                <a:lnTo>
                  <a:pt x="1071" y="2969"/>
                </a:lnTo>
                <a:lnTo>
                  <a:pt x="998" y="3017"/>
                </a:lnTo>
                <a:lnTo>
                  <a:pt x="974" y="3066"/>
                </a:lnTo>
                <a:lnTo>
                  <a:pt x="998" y="3139"/>
                </a:lnTo>
                <a:lnTo>
                  <a:pt x="1022" y="3188"/>
                </a:lnTo>
                <a:lnTo>
                  <a:pt x="1193" y="3236"/>
                </a:lnTo>
                <a:lnTo>
                  <a:pt x="1363" y="3285"/>
                </a:lnTo>
                <a:lnTo>
                  <a:pt x="1631" y="3334"/>
                </a:lnTo>
                <a:lnTo>
                  <a:pt x="1655" y="3455"/>
                </a:lnTo>
                <a:lnTo>
                  <a:pt x="1655" y="3577"/>
                </a:lnTo>
                <a:lnTo>
                  <a:pt x="1339" y="3504"/>
                </a:lnTo>
                <a:lnTo>
                  <a:pt x="1120" y="3455"/>
                </a:lnTo>
                <a:lnTo>
                  <a:pt x="998" y="3431"/>
                </a:lnTo>
                <a:lnTo>
                  <a:pt x="876" y="3455"/>
                </a:lnTo>
                <a:lnTo>
                  <a:pt x="828" y="3480"/>
                </a:lnTo>
                <a:lnTo>
                  <a:pt x="828" y="3528"/>
                </a:lnTo>
                <a:lnTo>
                  <a:pt x="852" y="3601"/>
                </a:lnTo>
                <a:lnTo>
                  <a:pt x="876" y="3650"/>
                </a:lnTo>
                <a:lnTo>
                  <a:pt x="998" y="3747"/>
                </a:lnTo>
                <a:lnTo>
                  <a:pt x="1144" y="3820"/>
                </a:lnTo>
                <a:lnTo>
                  <a:pt x="1290" y="3869"/>
                </a:lnTo>
                <a:lnTo>
                  <a:pt x="1071" y="3869"/>
                </a:lnTo>
                <a:lnTo>
                  <a:pt x="974" y="3845"/>
                </a:lnTo>
                <a:lnTo>
                  <a:pt x="876" y="3820"/>
                </a:lnTo>
                <a:lnTo>
                  <a:pt x="779" y="3772"/>
                </a:lnTo>
                <a:lnTo>
                  <a:pt x="682" y="3699"/>
                </a:lnTo>
                <a:lnTo>
                  <a:pt x="609" y="3626"/>
                </a:lnTo>
                <a:lnTo>
                  <a:pt x="536" y="3553"/>
                </a:lnTo>
                <a:lnTo>
                  <a:pt x="487" y="3455"/>
                </a:lnTo>
                <a:lnTo>
                  <a:pt x="439" y="3334"/>
                </a:lnTo>
                <a:lnTo>
                  <a:pt x="414" y="3212"/>
                </a:lnTo>
                <a:lnTo>
                  <a:pt x="414" y="3090"/>
                </a:lnTo>
                <a:lnTo>
                  <a:pt x="414" y="3017"/>
                </a:lnTo>
                <a:lnTo>
                  <a:pt x="463" y="2969"/>
                </a:lnTo>
                <a:lnTo>
                  <a:pt x="560" y="2871"/>
                </a:lnTo>
                <a:lnTo>
                  <a:pt x="779" y="2871"/>
                </a:lnTo>
                <a:lnTo>
                  <a:pt x="901" y="2847"/>
                </a:lnTo>
                <a:lnTo>
                  <a:pt x="1022" y="2823"/>
                </a:lnTo>
                <a:close/>
                <a:moveTo>
                  <a:pt x="18250" y="2677"/>
                </a:moveTo>
                <a:lnTo>
                  <a:pt x="18323" y="2701"/>
                </a:lnTo>
                <a:lnTo>
                  <a:pt x="18371" y="2725"/>
                </a:lnTo>
                <a:lnTo>
                  <a:pt x="18225" y="2774"/>
                </a:lnTo>
                <a:lnTo>
                  <a:pt x="18201" y="2798"/>
                </a:lnTo>
                <a:lnTo>
                  <a:pt x="18201" y="2823"/>
                </a:lnTo>
                <a:lnTo>
                  <a:pt x="18201" y="2847"/>
                </a:lnTo>
                <a:lnTo>
                  <a:pt x="18225" y="2871"/>
                </a:lnTo>
                <a:lnTo>
                  <a:pt x="18323" y="2944"/>
                </a:lnTo>
                <a:lnTo>
                  <a:pt x="18396" y="2969"/>
                </a:lnTo>
                <a:lnTo>
                  <a:pt x="18493" y="2993"/>
                </a:lnTo>
                <a:lnTo>
                  <a:pt x="18590" y="3017"/>
                </a:lnTo>
                <a:lnTo>
                  <a:pt x="18639" y="3139"/>
                </a:lnTo>
                <a:lnTo>
                  <a:pt x="18663" y="3261"/>
                </a:lnTo>
                <a:lnTo>
                  <a:pt x="18444" y="3236"/>
                </a:lnTo>
                <a:lnTo>
                  <a:pt x="18250" y="3139"/>
                </a:lnTo>
                <a:lnTo>
                  <a:pt x="18152" y="3115"/>
                </a:lnTo>
                <a:lnTo>
                  <a:pt x="18031" y="3115"/>
                </a:lnTo>
                <a:lnTo>
                  <a:pt x="18006" y="3139"/>
                </a:lnTo>
                <a:lnTo>
                  <a:pt x="17982" y="3188"/>
                </a:lnTo>
                <a:lnTo>
                  <a:pt x="17982" y="3261"/>
                </a:lnTo>
                <a:lnTo>
                  <a:pt x="18006" y="3309"/>
                </a:lnTo>
                <a:lnTo>
                  <a:pt x="18104" y="3407"/>
                </a:lnTo>
                <a:lnTo>
                  <a:pt x="18201" y="3480"/>
                </a:lnTo>
                <a:lnTo>
                  <a:pt x="18323" y="3528"/>
                </a:lnTo>
                <a:lnTo>
                  <a:pt x="18493" y="3601"/>
                </a:lnTo>
                <a:lnTo>
                  <a:pt x="18663" y="3626"/>
                </a:lnTo>
                <a:lnTo>
                  <a:pt x="18615" y="3796"/>
                </a:lnTo>
                <a:lnTo>
                  <a:pt x="18590" y="3820"/>
                </a:lnTo>
                <a:lnTo>
                  <a:pt x="18420" y="3747"/>
                </a:lnTo>
                <a:lnTo>
                  <a:pt x="18250" y="3674"/>
                </a:lnTo>
                <a:lnTo>
                  <a:pt x="18055" y="3601"/>
                </a:lnTo>
                <a:lnTo>
                  <a:pt x="17860" y="3528"/>
                </a:lnTo>
                <a:lnTo>
                  <a:pt x="17812" y="3528"/>
                </a:lnTo>
                <a:lnTo>
                  <a:pt x="17763" y="3577"/>
                </a:lnTo>
                <a:lnTo>
                  <a:pt x="17739" y="3626"/>
                </a:lnTo>
                <a:lnTo>
                  <a:pt x="17763" y="3674"/>
                </a:lnTo>
                <a:lnTo>
                  <a:pt x="17860" y="3796"/>
                </a:lnTo>
                <a:lnTo>
                  <a:pt x="17982" y="3918"/>
                </a:lnTo>
                <a:lnTo>
                  <a:pt x="18128" y="3991"/>
                </a:lnTo>
                <a:lnTo>
                  <a:pt x="18274" y="4064"/>
                </a:lnTo>
                <a:lnTo>
                  <a:pt x="18055" y="4064"/>
                </a:lnTo>
                <a:lnTo>
                  <a:pt x="17836" y="3991"/>
                </a:lnTo>
                <a:lnTo>
                  <a:pt x="17739" y="3942"/>
                </a:lnTo>
                <a:lnTo>
                  <a:pt x="17666" y="3893"/>
                </a:lnTo>
                <a:lnTo>
                  <a:pt x="17593" y="3820"/>
                </a:lnTo>
                <a:lnTo>
                  <a:pt x="17520" y="3747"/>
                </a:lnTo>
                <a:lnTo>
                  <a:pt x="17495" y="3674"/>
                </a:lnTo>
                <a:lnTo>
                  <a:pt x="17471" y="3577"/>
                </a:lnTo>
                <a:lnTo>
                  <a:pt x="17447" y="3407"/>
                </a:lnTo>
                <a:lnTo>
                  <a:pt x="17471" y="3236"/>
                </a:lnTo>
                <a:lnTo>
                  <a:pt x="17544" y="3066"/>
                </a:lnTo>
                <a:lnTo>
                  <a:pt x="17666" y="2896"/>
                </a:lnTo>
                <a:lnTo>
                  <a:pt x="17812" y="2774"/>
                </a:lnTo>
                <a:lnTo>
                  <a:pt x="17958" y="2701"/>
                </a:lnTo>
                <a:lnTo>
                  <a:pt x="18104" y="2677"/>
                </a:lnTo>
                <a:close/>
                <a:moveTo>
                  <a:pt x="9660" y="2604"/>
                </a:moveTo>
                <a:lnTo>
                  <a:pt x="9928" y="2847"/>
                </a:lnTo>
                <a:lnTo>
                  <a:pt x="10196" y="3090"/>
                </a:lnTo>
                <a:lnTo>
                  <a:pt x="10390" y="3334"/>
                </a:lnTo>
                <a:lnTo>
                  <a:pt x="10561" y="3601"/>
                </a:lnTo>
                <a:lnTo>
                  <a:pt x="10926" y="4112"/>
                </a:lnTo>
                <a:lnTo>
                  <a:pt x="11291" y="4623"/>
                </a:lnTo>
                <a:lnTo>
                  <a:pt x="11680" y="5110"/>
                </a:lnTo>
                <a:lnTo>
                  <a:pt x="12094" y="5694"/>
                </a:lnTo>
                <a:lnTo>
                  <a:pt x="12313" y="5962"/>
                </a:lnTo>
                <a:lnTo>
                  <a:pt x="12556" y="6229"/>
                </a:lnTo>
                <a:lnTo>
                  <a:pt x="12605" y="6254"/>
                </a:lnTo>
                <a:lnTo>
                  <a:pt x="12678" y="6278"/>
                </a:lnTo>
                <a:lnTo>
                  <a:pt x="12726" y="6278"/>
                </a:lnTo>
                <a:lnTo>
                  <a:pt x="12775" y="6254"/>
                </a:lnTo>
                <a:lnTo>
                  <a:pt x="12824" y="6229"/>
                </a:lnTo>
                <a:lnTo>
                  <a:pt x="12872" y="6181"/>
                </a:lnTo>
                <a:lnTo>
                  <a:pt x="12897" y="6132"/>
                </a:lnTo>
                <a:lnTo>
                  <a:pt x="12897" y="6083"/>
                </a:lnTo>
                <a:lnTo>
                  <a:pt x="13091" y="6059"/>
                </a:lnTo>
                <a:lnTo>
                  <a:pt x="13286" y="6035"/>
                </a:lnTo>
                <a:lnTo>
                  <a:pt x="13651" y="5889"/>
                </a:lnTo>
                <a:lnTo>
                  <a:pt x="14016" y="5718"/>
                </a:lnTo>
                <a:lnTo>
                  <a:pt x="14381" y="5572"/>
                </a:lnTo>
                <a:lnTo>
                  <a:pt x="15087" y="5353"/>
                </a:lnTo>
                <a:lnTo>
                  <a:pt x="15817" y="5134"/>
                </a:lnTo>
                <a:lnTo>
                  <a:pt x="16547" y="4915"/>
                </a:lnTo>
                <a:lnTo>
                  <a:pt x="16911" y="4794"/>
                </a:lnTo>
                <a:lnTo>
                  <a:pt x="17276" y="4648"/>
                </a:lnTo>
                <a:lnTo>
                  <a:pt x="17106" y="5037"/>
                </a:lnTo>
                <a:lnTo>
                  <a:pt x="16814" y="5207"/>
                </a:lnTo>
                <a:lnTo>
                  <a:pt x="16474" y="5329"/>
                </a:lnTo>
                <a:lnTo>
                  <a:pt x="15817" y="5597"/>
                </a:lnTo>
                <a:lnTo>
                  <a:pt x="15476" y="5743"/>
                </a:lnTo>
                <a:lnTo>
                  <a:pt x="15184" y="5889"/>
                </a:lnTo>
                <a:lnTo>
                  <a:pt x="14892" y="6083"/>
                </a:lnTo>
                <a:lnTo>
                  <a:pt x="14770" y="6205"/>
                </a:lnTo>
                <a:lnTo>
                  <a:pt x="14649" y="6327"/>
                </a:lnTo>
                <a:lnTo>
                  <a:pt x="14624" y="6327"/>
                </a:lnTo>
                <a:lnTo>
                  <a:pt x="14649" y="6351"/>
                </a:lnTo>
                <a:lnTo>
                  <a:pt x="15135" y="6205"/>
                </a:lnTo>
                <a:lnTo>
                  <a:pt x="15598" y="6059"/>
                </a:lnTo>
                <a:lnTo>
                  <a:pt x="16036" y="5864"/>
                </a:lnTo>
                <a:lnTo>
                  <a:pt x="16498" y="5694"/>
                </a:lnTo>
                <a:lnTo>
                  <a:pt x="16960" y="5524"/>
                </a:lnTo>
                <a:lnTo>
                  <a:pt x="16936" y="5645"/>
                </a:lnTo>
                <a:lnTo>
                  <a:pt x="16863" y="5962"/>
                </a:lnTo>
                <a:lnTo>
                  <a:pt x="16790" y="5962"/>
                </a:lnTo>
                <a:lnTo>
                  <a:pt x="16279" y="6108"/>
                </a:lnTo>
                <a:lnTo>
                  <a:pt x="15744" y="6302"/>
                </a:lnTo>
                <a:lnTo>
                  <a:pt x="15500" y="6424"/>
                </a:lnTo>
                <a:lnTo>
                  <a:pt x="15257" y="6546"/>
                </a:lnTo>
                <a:lnTo>
                  <a:pt x="15038" y="6692"/>
                </a:lnTo>
                <a:lnTo>
                  <a:pt x="14843" y="6862"/>
                </a:lnTo>
                <a:lnTo>
                  <a:pt x="14843" y="6911"/>
                </a:lnTo>
                <a:lnTo>
                  <a:pt x="14843" y="6935"/>
                </a:lnTo>
                <a:lnTo>
                  <a:pt x="14868" y="6959"/>
                </a:lnTo>
                <a:lnTo>
                  <a:pt x="14892" y="6959"/>
                </a:lnTo>
                <a:lnTo>
                  <a:pt x="15160" y="6935"/>
                </a:lnTo>
                <a:lnTo>
                  <a:pt x="15403" y="6886"/>
                </a:lnTo>
                <a:lnTo>
                  <a:pt x="15890" y="6692"/>
                </a:lnTo>
                <a:lnTo>
                  <a:pt x="16303" y="6546"/>
                </a:lnTo>
                <a:lnTo>
                  <a:pt x="16741" y="6400"/>
                </a:lnTo>
                <a:lnTo>
                  <a:pt x="16741" y="6400"/>
                </a:lnTo>
                <a:lnTo>
                  <a:pt x="16620" y="7032"/>
                </a:lnTo>
                <a:lnTo>
                  <a:pt x="16376" y="7081"/>
                </a:lnTo>
                <a:lnTo>
                  <a:pt x="16133" y="7178"/>
                </a:lnTo>
                <a:lnTo>
                  <a:pt x="15646" y="7349"/>
                </a:lnTo>
                <a:lnTo>
                  <a:pt x="15160" y="7495"/>
                </a:lnTo>
                <a:lnTo>
                  <a:pt x="14916" y="7616"/>
                </a:lnTo>
                <a:lnTo>
                  <a:pt x="14819" y="7665"/>
                </a:lnTo>
                <a:lnTo>
                  <a:pt x="14722" y="7762"/>
                </a:lnTo>
                <a:lnTo>
                  <a:pt x="14697" y="7787"/>
                </a:lnTo>
                <a:lnTo>
                  <a:pt x="14746" y="7835"/>
                </a:lnTo>
                <a:lnTo>
                  <a:pt x="14868" y="7860"/>
                </a:lnTo>
                <a:lnTo>
                  <a:pt x="14989" y="7860"/>
                </a:lnTo>
                <a:lnTo>
                  <a:pt x="15233" y="7835"/>
                </a:lnTo>
                <a:lnTo>
                  <a:pt x="15500" y="7787"/>
                </a:lnTo>
                <a:lnTo>
                  <a:pt x="15744" y="7714"/>
                </a:lnTo>
                <a:lnTo>
                  <a:pt x="16133" y="7592"/>
                </a:lnTo>
                <a:lnTo>
                  <a:pt x="16522" y="7470"/>
                </a:lnTo>
                <a:lnTo>
                  <a:pt x="16449" y="7738"/>
                </a:lnTo>
                <a:lnTo>
                  <a:pt x="16401" y="7860"/>
                </a:lnTo>
                <a:lnTo>
                  <a:pt x="15963" y="8030"/>
                </a:lnTo>
                <a:lnTo>
                  <a:pt x="15525" y="8176"/>
                </a:lnTo>
                <a:lnTo>
                  <a:pt x="15257" y="8249"/>
                </a:lnTo>
                <a:lnTo>
                  <a:pt x="15014" y="8346"/>
                </a:lnTo>
                <a:lnTo>
                  <a:pt x="14770" y="8444"/>
                </a:lnTo>
                <a:lnTo>
                  <a:pt x="14649" y="8517"/>
                </a:lnTo>
                <a:lnTo>
                  <a:pt x="14551" y="8614"/>
                </a:lnTo>
                <a:lnTo>
                  <a:pt x="14551" y="8663"/>
                </a:lnTo>
                <a:lnTo>
                  <a:pt x="14551" y="8687"/>
                </a:lnTo>
                <a:lnTo>
                  <a:pt x="14576" y="8711"/>
                </a:lnTo>
                <a:lnTo>
                  <a:pt x="14600" y="8736"/>
                </a:lnTo>
                <a:lnTo>
                  <a:pt x="14868" y="8736"/>
                </a:lnTo>
                <a:lnTo>
                  <a:pt x="15111" y="8687"/>
                </a:lnTo>
                <a:lnTo>
                  <a:pt x="15622" y="8565"/>
                </a:lnTo>
                <a:lnTo>
                  <a:pt x="15938" y="8492"/>
                </a:lnTo>
                <a:lnTo>
                  <a:pt x="16255" y="8395"/>
                </a:lnTo>
                <a:lnTo>
                  <a:pt x="16157" y="8711"/>
                </a:lnTo>
                <a:lnTo>
                  <a:pt x="15987" y="8736"/>
                </a:lnTo>
                <a:lnTo>
                  <a:pt x="15841" y="8784"/>
                </a:lnTo>
                <a:lnTo>
                  <a:pt x="15549" y="8882"/>
                </a:lnTo>
                <a:lnTo>
                  <a:pt x="15257" y="9003"/>
                </a:lnTo>
                <a:lnTo>
                  <a:pt x="14989" y="9125"/>
                </a:lnTo>
                <a:lnTo>
                  <a:pt x="14722" y="9271"/>
                </a:lnTo>
                <a:lnTo>
                  <a:pt x="14478" y="9441"/>
                </a:lnTo>
                <a:lnTo>
                  <a:pt x="14454" y="9466"/>
                </a:lnTo>
                <a:lnTo>
                  <a:pt x="14454" y="9514"/>
                </a:lnTo>
                <a:lnTo>
                  <a:pt x="14454" y="9539"/>
                </a:lnTo>
                <a:lnTo>
                  <a:pt x="14503" y="9539"/>
                </a:lnTo>
                <a:lnTo>
                  <a:pt x="14770" y="9514"/>
                </a:lnTo>
                <a:lnTo>
                  <a:pt x="15014" y="9466"/>
                </a:lnTo>
                <a:lnTo>
                  <a:pt x="15281" y="9417"/>
                </a:lnTo>
                <a:lnTo>
                  <a:pt x="15525" y="9320"/>
                </a:lnTo>
                <a:lnTo>
                  <a:pt x="16011" y="9198"/>
                </a:lnTo>
                <a:lnTo>
                  <a:pt x="15890" y="9563"/>
                </a:lnTo>
                <a:lnTo>
                  <a:pt x="15671" y="9685"/>
                </a:lnTo>
                <a:lnTo>
                  <a:pt x="15452" y="9806"/>
                </a:lnTo>
                <a:lnTo>
                  <a:pt x="12483" y="9904"/>
                </a:lnTo>
                <a:lnTo>
                  <a:pt x="9539" y="9952"/>
                </a:lnTo>
                <a:lnTo>
                  <a:pt x="7884" y="9977"/>
                </a:lnTo>
                <a:lnTo>
                  <a:pt x="6254" y="9952"/>
                </a:lnTo>
                <a:lnTo>
                  <a:pt x="4697" y="9952"/>
                </a:lnTo>
                <a:lnTo>
                  <a:pt x="3991" y="9904"/>
                </a:lnTo>
                <a:lnTo>
                  <a:pt x="3626" y="9904"/>
                </a:lnTo>
                <a:lnTo>
                  <a:pt x="3431" y="9928"/>
                </a:lnTo>
                <a:lnTo>
                  <a:pt x="3261" y="9977"/>
                </a:lnTo>
                <a:lnTo>
                  <a:pt x="2847" y="8468"/>
                </a:lnTo>
                <a:lnTo>
                  <a:pt x="2701" y="7981"/>
                </a:lnTo>
                <a:lnTo>
                  <a:pt x="2580" y="7470"/>
                </a:lnTo>
                <a:lnTo>
                  <a:pt x="2361" y="6473"/>
                </a:lnTo>
                <a:lnTo>
                  <a:pt x="2263" y="6010"/>
                </a:lnTo>
                <a:lnTo>
                  <a:pt x="2142" y="5524"/>
                </a:lnTo>
                <a:lnTo>
                  <a:pt x="1996" y="5061"/>
                </a:lnTo>
                <a:lnTo>
                  <a:pt x="1898" y="4842"/>
                </a:lnTo>
                <a:lnTo>
                  <a:pt x="1801" y="4623"/>
                </a:lnTo>
                <a:lnTo>
                  <a:pt x="1971" y="4696"/>
                </a:lnTo>
                <a:lnTo>
                  <a:pt x="2142" y="4769"/>
                </a:lnTo>
                <a:lnTo>
                  <a:pt x="2507" y="4867"/>
                </a:lnTo>
                <a:lnTo>
                  <a:pt x="3821" y="5353"/>
                </a:lnTo>
                <a:lnTo>
                  <a:pt x="4429" y="5621"/>
                </a:lnTo>
                <a:lnTo>
                  <a:pt x="5037" y="5864"/>
                </a:lnTo>
                <a:lnTo>
                  <a:pt x="5354" y="5986"/>
                </a:lnTo>
                <a:lnTo>
                  <a:pt x="5670" y="6083"/>
                </a:lnTo>
                <a:lnTo>
                  <a:pt x="6011" y="6132"/>
                </a:lnTo>
                <a:lnTo>
                  <a:pt x="6327" y="6156"/>
                </a:lnTo>
                <a:lnTo>
                  <a:pt x="6400" y="6156"/>
                </a:lnTo>
                <a:lnTo>
                  <a:pt x="6449" y="6132"/>
                </a:lnTo>
                <a:lnTo>
                  <a:pt x="6497" y="6132"/>
                </a:lnTo>
                <a:lnTo>
                  <a:pt x="6619" y="6059"/>
                </a:lnTo>
                <a:lnTo>
                  <a:pt x="6716" y="5986"/>
                </a:lnTo>
                <a:lnTo>
                  <a:pt x="6911" y="5791"/>
                </a:lnTo>
                <a:lnTo>
                  <a:pt x="7081" y="5572"/>
                </a:lnTo>
                <a:lnTo>
                  <a:pt x="7276" y="5378"/>
                </a:lnTo>
                <a:lnTo>
                  <a:pt x="7690" y="4940"/>
                </a:lnTo>
                <a:lnTo>
                  <a:pt x="8055" y="4477"/>
                </a:lnTo>
                <a:lnTo>
                  <a:pt x="8468" y="3918"/>
                </a:lnTo>
                <a:lnTo>
                  <a:pt x="8906" y="3358"/>
                </a:lnTo>
                <a:lnTo>
                  <a:pt x="9101" y="3163"/>
                </a:lnTo>
                <a:lnTo>
                  <a:pt x="9295" y="2993"/>
                </a:lnTo>
                <a:lnTo>
                  <a:pt x="9490" y="2798"/>
                </a:lnTo>
                <a:lnTo>
                  <a:pt x="9660" y="2604"/>
                </a:lnTo>
                <a:close/>
                <a:moveTo>
                  <a:pt x="15695" y="10268"/>
                </a:moveTo>
                <a:lnTo>
                  <a:pt x="15598" y="10658"/>
                </a:lnTo>
                <a:lnTo>
                  <a:pt x="15038" y="10950"/>
                </a:lnTo>
                <a:lnTo>
                  <a:pt x="14795" y="11071"/>
                </a:lnTo>
                <a:lnTo>
                  <a:pt x="14600" y="11193"/>
                </a:lnTo>
                <a:lnTo>
                  <a:pt x="14430" y="11339"/>
                </a:lnTo>
                <a:lnTo>
                  <a:pt x="14235" y="11509"/>
                </a:lnTo>
                <a:lnTo>
                  <a:pt x="14235" y="11534"/>
                </a:lnTo>
                <a:lnTo>
                  <a:pt x="14259" y="11558"/>
                </a:lnTo>
                <a:lnTo>
                  <a:pt x="14697" y="11461"/>
                </a:lnTo>
                <a:lnTo>
                  <a:pt x="14892" y="11388"/>
                </a:lnTo>
                <a:lnTo>
                  <a:pt x="15111" y="11315"/>
                </a:lnTo>
                <a:lnTo>
                  <a:pt x="15427" y="11193"/>
                </a:lnTo>
                <a:lnTo>
                  <a:pt x="15427" y="11193"/>
                </a:lnTo>
                <a:lnTo>
                  <a:pt x="15233" y="11826"/>
                </a:lnTo>
                <a:lnTo>
                  <a:pt x="14965" y="11728"/>
                </a:lnTo>
                <a:lnTo>
                  <a:pt x="14697" y="11655"/>
                </a:lnTo>
                <a:lnTo>
                  <a:pt x="14162" y="11558"/>
                </a:lnTo>
                <a:lnTo>
                  <a:pt x="13043" y="11436"/>
                </a:lnTo>
                <a:lnTo>
                  <a:pt x="12215" y="11339"/>
                </a:lnTo>
                <a:lnTo>
                  <a:pt x="11388" y="11242"/>
                </a:lnTo>
                <a:lnTo>
                  <a:pt x="10561" y="11193"/>
                </a:lnTo>
                <a:lnTo>
                  <a:pt x="9709" y="11169"/>
                </a:lnTo>
                <a:lnTo>
                  <a:pt x="8955" y="11144"/>
                </a:lnTo>
                <a:lnTo>
                  <a:pt x="8176" y="11169"/>
                </a:lnTo>
                <a:lnTo>
                  <a:pt x="7398" y="11193"/>
                </a:lnTo>
                <a:lnTo>
                  <a:pt x="6619" y="11242"/>
                </a:lnTo>
                <a:lnTo>
                  <a:pt x="5865" y="11339"/>
                </a:lnTo>
                <a:lnTo>
                  <a:pt x="5086" y="11461"/>
                </a:lnTo>
                <a:lnTo>
                  <a:pt x="4332" y="11607"/>
                </a:lnTo>
                <a:lnTo>
                  <a:pt x="3602" y="11777"/>
                </a:lnTo>
                <a:lnTo>
                  <a:pt x="3602" y="11607"/>
                </a:lnTo>
                <a:lnTo>
                  <a:pt x="3602" y="11436"/>
                </a:lnTo>
                <a:lnTo>
                  <a:pt x="3553" y="11071"/>
                </a:lnTo>
                <a:lnTo>
                  <a:pt x="3383" y="10390"/>
                </a:lnTo>
                <a:lnTo>
                  <a:pt x="3358" y="10317"/>
                </a:lnTo>
                <a:lnTo>
                  <a:pt x="3602" y="10366"/>
                </a:lnTo>
                <a:lnTo>
                  <a:pt x="4332" y="10366"/>
                </a:lnTo>
                <a:lnTo>
                  <a:pt x="5183" y="10414"/>
                </a:lnTo>
                <a:lnTo>
                  <a:pt x="9344" y="10414"/>
                </a:lnTo>
                <a:lnTo>
                  <a:pt x="11972" y="10366"/>
                </a:lnTo>
                <a:lnTo>
                  <a:pt x="14624" y="10293"/>
                </a:lnTo>
                <a:lnTo>
                  <a:pt x="14332" y="10463"/>
                </a:lnTo>
                <a:lnTo>
                  <a:pt x="14065" y="10658"/>
                </a:lnTo>
                <a:lnTo>
                  <a:pt x="14040" y="10682"/>
                </a:lnTo>
                <a:lnTo>
                  <a:pt x="14040" y="10731"/>
                </a:lnTo>
                <a:lnTo>
                  <a:pt x="14065" y="10755"/>
                </a:lnTo>
                <a:lnTo>
                  <a:pt x="14089" y="10779"/>
                </a:lnTo>
                <a:lnTo>
                  <a:pt x="14284" y="10779"/>
                </a:lnTo>
                <a:lnTo>
                  <a:pt x="14454" y="10755"/>
                </a:lnTo>
                <a:lnTo>
                  <a:pt x="14649" y="10706"/>
                </a:lnTo>
                <a:lnTo>
                  <a:pt x="14819" y="10658"/>
                </a:lnTo>
                <a:lnTo>
                  <a:pt x="15160" y="10487"/>
                </a:lnTo>
                <a:lnTo>
                  <a:pt x="15525" y="10268"/>
                </a:lnTo>
                <a:close/>
                <a:moveTo>
                  <a:pt x="9539" y="0"/>
                </a:moveTo>
                <a:lnTo>
                  <a:pt x="9417" y="49"/>
                </a:lnTo>
                <a:lnTo>
                  <a:pt x="9295" y="73"/>
                </a:lnTo>
                <a:lnTo>
                  <a:pt x="9198" y="146"/>
                </a:lnTo>
                <a:lnTo>
                  <a:pt x="9125" y="219"/>
                </a:lnTo>
                <a:lnTo>
                  <a:pt x="9076" y="317"/>
                </a:lnTo>
                <a:lnTo>
                  <a:pt x="8955" y="390"/>
                </a:lnTo>
                <a:lnTo>
                  <a:pt x="8882" y="487"/>
                </a:lnTo>
                <a:lnTo>
                  <a:pt x="8809" y="609"/>
                </a:lnTo>
                <a:lnTo>
                  <a:pt x="8736" y="755"/>
                </a:lnTo>
                <a:lnTo>
                  <a:pt x="8687" y="901"/>
                </a:lnTo>
                <a:lnTo>
                  <a:pt x="8663" y="1047"/>
                </a:lnTo>
                <a:lnTo>
                  <a:pt x="8663" y="1193"/>
                </a:lnTo>
                <a:lnTo>
                  <a:pt x="8663" y="1339"/>
                </a:lnTo>
                <a:lnTo>
                  <a:pt x="8687" y="1485"/>
                </a:lnTo>
                <a:lnTo>
                  <a:pt x="8736" y="1631"/>
                </a:lnTo>
                <a:lnTo>
                  <a:pt x="8784" y="1728"/>
                </a:lnTo>
                <a:lnTo>
                  <a:pt x="8833" y="1825"/>
                </a:lnTo>
                <a:lnTo>
                  <a:pt x="8979" y="1996"/>
                </a:lnTo>
                <a:lnTo>
                  <a:pt x="9174" y="2142"/>
                </a:lnTo>
                <a:lnTo>
                  <a:pt x="9393" y="2263"/>
                </a:lnTo>
                <a:lnTo>
                  <a:pt x="9271" y="2287"/>
                </a:lnTo>
                <a:lnTo>
                  <a:pt x="9174" y="2360"/>
                </a:lnTo>
                <a:lnTo>
                  <a:pt x="8979" y="2506"/>
                </a:lnTo>
                <a:lnTo>
                  <a:pt x="8784" y="2701"/>
                </a:lnTo>
                <a:lnTo>
                  <a:pt x="8639" y="2871"/>
                </a:lnTo>
                <a:lnTo>
                  <a:pt x="8395" y="3139"/>
                </a:lnTo>
                <a:lnTo>
                  <a:pt x="8176" y="3407"/>
                </a:lnTo>
                <a:lnTo>
                  <a:pt x="7787" y="3966"/>
                </a:lnTo>
                <a:lnTo>
                  <a:pt x="7544" y="4283"/>
                </a:lnTo>
                <a:lnTo>
                  <a:pt x="7300" y="4575"/>
                </a:lnTo>
                <a:lnTo>
                  <a:pt x="6814" y="5134"/>
                </a:lnTo>
                <a:lnTo>
                  <a:pt x="6570" y="5402"/>
                </a:lnTo>
                <a:lnTo>
                  <a:pt x="6473" y="5548"/>
                </a:lnTo>
                <a:lnTo>
                  <a:pt x="6400" y="5718"/>
                </a:lnTo>
                <a:lnTo>
                  <a:pt x="6376" y="5718"/>
                </a:lnTo>
                <a:lnTo>
                  <a:pt x="5767" y="5548"/>
                </a:lnTo>
                <a:lnTo>
                  <a:pt x="5159" y="5329"/>
                </a:lnTo>
                <a:lnTo>
                  <a:pt x="3942" y="4867"/>
                </a:lnTo>
                <a:lnTo>
                  <a:pt x="3285" y="4623"/>
                </a:lnTo>
                <a:lnTo>
                  <a:pt x="2628" y="4404"/>
                </a:lnTo>
                <a:lnTo>
                  <a:pt x="2215" y="4234"/>
                </a:lnTo>
                <a:lnTo>
                  <a:pt x="1996" y="4185"/>
                </a:lnTo>
                <a:lnTo>
                  <a:pt x="1752" y="4137"/>
                </a:lnTo>
                <a:lnTo>
                  <a:pt x="1923" y="4015"/>
                </a:lnTo>
                <a:lnTo>
                  <a:pt x="2044" y="3869"/>
                </a:lnTo>
                <a:lnTo>
                  <a:pt x="2117" y="3699"/>
                </a:lnTo>
                <a:lnTo>
                  <a:pt x="2142" y="3528"/>
                </a:lnTo>
                <a:lnTo>
                  <a:pt x="2117" y="3334"/>
                </a:lnTo>
                <a:lnTo>
                  <a:pt x="2069" y="3139"/>
                </a:lnTo>
                <a:lnTo>
                  <a:pt x="1971" y="2969"/>
                </a:lnTo>
                <a:lnTo>
                  <a:pt x="1874" y="2798"/>
                </a:lnTo>
                <a:lnTo>
                  <a:pt x="1728" y="2652"/>
                </a:lnTo>
                <a:lnTo>
                  <a:pt x="1558" y="2531"/>
                </a:lnTo>
                <a:lnTo>
                  <a:pt x="1363" y="2433"/>
                </a:lnTo>
                <a:lnTo>
                  <a:pt x="1168" y="2385"/>
                </a:lnTo>
                <a:lnTo>
                  <a:pt x="974" y="2360"/>
                </a:lnTo>
                <a:lnTo>
                  <a:pt x="755" y="2360"/>
                </a:lnTo>
                <a:lnTo>
                  <a:pt x="658" y="2385"/>
                </a:lnTo>
                <a:lnTo>
                  <a:pt x="560" y="2433"/>
                </a:lnTo>
                <a:lnTo>
                  <a:pt x="463" y="2506"/>
                </a:lnTo>
                <a:lnTo>
                  <a:pt x="414" y="2579"/>
                </a:lnTo>
                <a:lnTo>
                  <a:pt x="317" y="2604"/>
                </a:lnTo>
                <a:lnTo>
                  <a:pt x="195" y="2677"/>
                </a:lnTo>
                <a:lnTo>
                  <a:pt x="122" y="2750"/>
                </a:lnTo>
                <a:lnTo>
                  <a:pt x="49" y="2871"/>
                </a:lnTo>
                <a:lnTo>
                  <a:pt x="25" y="2944"/>
                </a:lnTo>
                <a:lnTo>
                  <a:pt x="1" y="3042"/>
                </a:lnTo>
                <a:lnTo>
                  <a:pt x="1" y="3261"/>
                </a:lnTo>
                <a:lnTo>
                  <a:pt x="25" y="3455"/>
                </a:lnTo>
                <a:lnTo>
                  <a:pt x="98" y="3626"/>
                </a:lnTo>
                <a:lnTo>
                  <a:pt x="195" y="3820"/>
                </a:lnTo>
                <a:lnTo>
                  <a:pt x="341" y="3991"/>
                </a:lnTo>
                <a:lnTo>
                  <a:pt x="487" y="4112"/>
                </a:lnTo>
                <a:lnTo>
                  <a:pt x="658" y="4210"/>
                </a:lnTo>
                <a:lnTo>
                  <a:pt x="828" y="4283"/>
                </a:lnTo>
                <a:lnTo>
                  <a:pt x="1022" y="4307"/>
                </a:lnTo>
                <a:lnTo>
                  <a:pt x="1217" y="4307"/>
                </a:lnTo>
                <a:lnTo>
                  <a:pt x="1436" y="4258"/>
                </a:lnTo>
                <a:lnTo>
                  <a:pt x="1436" y="4331"/>
                </a:lnTo>
                <a:lnTo>
                  <a:pt x="1387" y="4356"/>
                </a:lnTo>
                <a:lnTo>
                  <a:pt x="1363" y="4404"/>
                </a:lnTo>
                <a:lnTo>
                  <a:pt x="1339" y="4453"/>
                </a:lnTo>
                <a:lnTo>
                  <a:pt x="1339" y="4526"/>
                </a:lnTo>
                <a:lnTo>
                  <a:pt x="1436" y="5013"/>
                </a:lnTo>
                <a:lnTo>
                  <a:pt x="1582" y="5475"/>
                </a:lnTo>
                <a:lnTo>
                  <a:pt x="1728" y="5962"/>
                </a:lnTo>
                <a:lnTo>
                  <a:pt x="1850" y="6448"/>
                </a:lnTo>
                <a:lnTo>
                  <a:pt x="2069" y="7446"/>
                </a:lnTo>
                <a:lnTo>
                  <a:pt x="2190" y="7957"/>
                </a:lnTo>
                <a:lnTo>
                  <a:pt x="2312" y="8468"/>
                </a:lnTo>
                <a:lnTo>
                  <a:pt x="2799" y="10244"/>
                </a:lnTo>
                <a:lnTo>
                  <a:pt x="2896" y="10633"/>
                </a:lnTo>
                <a:lnTo>
                  <a:pt x="2969" y="11071"/>
                </a:lnTo>
                <a:lnTo>
                  <a:pt x="3042" y="11485"/>
                </a:lnTo>
                <a:lnTo>
                  <a:pt x="3139" y="11899"/>
                </a:lnTo>
                <a:lnTo>
                  <a:pt x="3164" y="11947"/>
                </a:lnTo>
                <a:lnTo>
                  <a:pt x="3188" y="11972"/>
                </a:lnTo>
                <a:lnTo>
                  <a:pt x="3285" y="12045"/>
                </a:lnTo>
                <a:lnTo>
                  <a:pt x="3334" y="12069"/>
                </a:lnTo>
                <a:lnTo>
                  <a:pt x="3383" y="12093"/>
                </a:lnTo>
                <a:lnTo>
                  <a:pt x="3650" y="12118"/>
                </a:lnTo>
                <a:lnTo>
                  <a:pt x="3894" y="12118"/>
                </a:lnTo>
                <a:lnTo>
                  <a:pt x="4161" y="12069"/>
                </a:lnTo>
                <a:lnTo>
                  <a:pt x="4429" y="12020"/>
                </a:lnTo>
                <a:lnTo>
                  <a:pt x="4818" y="11923"/>
                </a:lnTo>
                <a:lnTo>
                  <a:pt x="5208" y="11874"/>
                </a:lnTo>
                <a:lnTo>
                  <a:pt x="5986" y="11777"/>
                </a:lnTo>
                <a:lnTo>
                  <a:pt x="6765" y="11704"/>
                </a:lnTo>
                <a:lnTo>
                  <a:pt x="7568" y="11655"/>
                </a:lnTo>
                <a:lnTo>
                  <a:pt x="8347" y="11631"/>
                </a:lnTo>
                <a:lnTo>
                  <a:pt x="9149" y="11607"/>
                </a:lnTo>
                <a:lnTo>
                  <a:pt x="9952" y="11631"/>
                </a:lnTo>
                <a:lnTo>
                  <a:pt x="10731" y="11655"/>
                </a:lnTo>
                <a:lnTo>
                  <a:pt x="11534" y="11728"/>
                </a:lnTo>
                <a:lnTo>
                  <a:pt x="12313" y="11801"/>
                </a:lnTo>
                <a:lnTo>
                  <a:pt x="13116" y="11899"/>
                </a:lnTo>
                <a:lnTo>
                  <a:pt x="13919" y="12020"/>
                </a:lnTo>
                <a:lnTo>
                  <a:pt x="14600" y="12118"/>
                </a:lnTo>
                <a:lnTo>
                  <a:pt x="14941" y="12215"/>
                </a:lnTo>
                <a:lnTo>
                  <a:pt x="15257" y="12312"/>
                </a:lnTo>
                <a:lnTo>
                  <a:pt x="15354" y="12337"/>
                </a:lnTo>
                <a:lnTo>
                  <a:pt x="15452" y="12312"/>
                </a:lnTo>
                <a:lnTo>
                  <a:pt x="15525" y="12264"/>
                </a:lnTo>
                <a:lnTo>
                  <a:pt x="15598" y="12191"/>
                </a:lnTo>
                <a:lnTo>
                  <a:pt x="15622" y="12142"/>
                </a:lnTo>
                <a:lnTo>
                  <a:pt x="15671" y="12093"/>
                </a:lnTo>
                <a:lnTo>
                  <a:pt x="16011" y="10950"/>
                </a:lnTo>
                <a:lnTo>
                  <a:pt x="16352" y="9806"/>
                </a:lnTo>
                <a:lnTo>
                  <a:pt x="16401" y="9758"/>
                </a:lnTo>
                <a:lnTo>
                  <a:pt x="16425" y="9685"/>
                </a:lnTo>
                <a:lnTo>
                  <a:pt x="16449" y="9612"/>
                </a:lnTo>
                <a:lnTo>
                  <a:pt x="16425" y="9539"/>
                </a:lnTo>
                <a:lnTo>
                  <a:pt x="16863" y="8006"/>
                </a:lnTo>
                <a:lnTo>
                  <a:pt x="17009" y="7519"/>
                </a:lnTo>
                <a:lnTo>
                  <a:pt x="17106" y="7032"/>
                </a:lnTo>
                <a:lnTo>
                  <a:pt x="17325" y="6059"/>
                </a:lnTo>
                <a:lnTo>
                  <a:pt x="17422" y="5645"/>
                </a:lnTo>
                <a:lnTo>
                  <a:pt x="17544" y="5256"/>
                </a:lnTo>
                <a:lnTo>
                  <a:pt x="17836" y="4477"/>
                </a:lnTo>
                <a:lnTo>
                  <a:pt x="17982" y="4526"/>
                </a:lnTo>
                <a:lnTo>
                  <a:pt x="18274" y="4526"/>
                </a:lnTo>
                <a:lnTo>
                  <a:pt x="18420" y="4502"/>
                </a:lnTo>
                <a:lnTo>
                  <a:pt x="18566" y="4453"/>
                </a:lnTo>
                <a:lnTo>
                  <a:pt x="18688" y="4380"/>
                </a:lnTo>
                <a:lnTo>
                  <a:pt x="18809" y="4307"/>
                </a:lnTo>
                <a:lnTo>
                  <a:pt x="18907" y="4185"/>
                </a:lnTo>
                <a:lnTo>
                  <a:pt x="19004" y="4015"/>
                </a:lnTo>
                <a:lnTo>
                  <a:pt x="19077" y="3845"/>
                </a:lnTo>
                <a:lnTo>
                  <a:pt x="19101" y="3650"/>
                </a:lnTo>
                <a:lnTo>
                  <a:pt x="19126" y="3455"/>
                </a:lnTo>
                <a:lnTo>
                  <a:pt x="19101" y="3261"/>
                </a:lnTo>
                <a:lnTo>
                  <a:pt x="19077" y="3066"/>
                </a:lnTo>
                <a:lnTo>
                  <a:pt x="19004" y="2871"/>
                </a:lnTo>
                <a:lnTo>
                  <a:pt x="18931" y="2701"/>
                </a:lnTo>
                <a:lnTo>
                  <a:pt x="18809" y="2531"/>
                </a:lnTo>
                <a:lnTo>
                  <a:pt x="18639" y="2385"/>
                </a:lnTo>
                <a:lnTo>
                  <a:pt x="18444" y="2287"/>
                </a:lnTo>
                <a:lnTo>
                  <a:pt x="18250" y="2239"/>
                </a:lnTo>
                <a:lnTo>
                  <a:pt x="18055" y="2214"/>
                </a:lnTo>
                <a:lnTo>
                  <a:pt x="17836" y="2263"/>
                </a:lnTo>
                <a:lnTo>
                  <a:pt x="17739" y="2287"/>
                </a:lnTo>
                <a:lnTo>
                  <a:pt x="17641" y="2360"/>
                </a:lnTo>
                <a:lnTo>
                  <a:pt x="17568" y="2409"/>
                </a:lnTo>
                <a:lnTo>
                  <a:pt x="17495" y="2506"/>
                </a:lnTo>
                <a:lnTo>
                  <a:pt x="17447" y="2579"/>
                </a:lnTo>
                <a:lnTo>
                  <a:pt x="17447" y="2652"/>
                </a:lnTo>
                <a:lnTo>
                  <a:pt x="17301" y="2774"/>
                </a:lnTo>
                <a:lnTo>
                  <a:pt x="17179" y="2944"/>
                </a:lnTo>
                <a:lnTo>
                  <a:pt x="17106" y="3115"/>
                </a:lnTo>
                <a:lnTo>
                  <a:pt x="17057" y="3309"/>
                </a:lnTo>
                <a:lnTo>
                  <a:pt x="17033" y="3528"/>
                </a:lnTo>
                <a:lnTo>
                  <a:pt x="17057" y="3723"/>
                </a:lnTo>
                <a:lnTo>
                  <a:pt x="17106" y="3918"/>
                </a:lnTo>
                <a:lnTo>
                  <a:pt x="17203" y="4088"/>
                </a:lnTo>
                <a:lnTo>
                  <a:pt x="17252" y="4137"/>
                </a:lnTo>
                <a:lnTo>
                  <a:pt x="16522" y="4404"/>
                </a:lnTo>
                <a:lnTo>
                  <a:pt x="15768" y="4672"/>
                </a:lnTo>
                <a:lnTo>
                  <a:pt x="14235" y="5134"/>
                </a:lnTo>
                <a:lnTo>
                  <a:pt x="13870" y="5256"/>
                </a:lnTo>
                <a:lnTo>
                  <a:pt x="13481" y="5426"/>
                </a:lnTo>
                <a:lnTo>
                  <a:pt x="13116" y="5572"/>
                </a:lnTo>
                <a:lnTo>
                  <a:pt x="12726" y="5718"/>
                </a:lnTo>
                <a:lnTo>
                  <a:pt x="12532" y="5426"/>
                </a:lnTo>
                <a:lnTo>
                  <a:pt x="12337" y="5159"/>
                </a:lnTo>
                <a:lnTo>
                  <a:pt x="11923" y="4648"/>
                </a:lnTo>
                <a:lnTo>
                  <a:pt x="11485" y="4112"/>
                </a:lnTo>
                <a:lnTo>
                  <a:pt x="11072" y="3601"/>
                </a:lnTo>
                <a:lnTo>
                  <a:pt x="10853" y="3261"/>
                </a:lnTo>
                <a:lnTo>
                  <a:pt x="10585" y="2896"/>
                </a:lnTo>
                <a:lnTo>
                  <a:pt x="10415" y="2725"/>
                </a:lnTo>
                <a:lnTo>
                  <a:pt x="10269" y="2555"/>
                </a:lnTo>
                <a:lnTo>
                  <a:pt x="10098" y="2409"/>
                </a:lnTo>
                <a:lnTo>
                  <a:pt x="9904" y="2312"/>
                </a:lnTo>
                <a:lnTo>
                  <a:pt x="10025" y="2287"/>
                </a:lnTo>
                <a:lnTo>
                  <a:pt x="10147" y="2239"/>
                </a:lnTo>
                <a:lnTo>
                  <a:pt x="10269" y="2166"/>
                </a:lnTo>
                <a:lnTo>
                  <a:pt x="10366" y="2069"/>
                </a:lnTo>
                <a:lnTo>
                  <a:pt x="10488" y="1898"/>
                </a:lnTo>
                <a:lnTo>
                  <a:pt x="10561" y="1704"/>
                </a:lnTo>
                <a:lnTo>
                  <a:pt x="10609" y="1509"/>
                </a:lnTo>
                <a:lnTo>
                  <a:pt x="10634" y="1290"/>
                </a:lnTo>
                <a:lnTo>
                  <a:pt x="10609" y="1095"/>
                </a:lnTo>
                <a:lnTo>
                  <a:pt x="10585" y="876"/>
                </a:lnTo>
                <a:lnTo>
                  <a:pt x="10512" y="682"/>
                </a:lnTo>
                <a:lnTo>
                  <a:pt x="10439" y="511"/>
                </a:lnTo>
                <a:lnTo>
                  <a:pt x="10342" y="341"/>
                </a:lnTo>
                <a:lnTo>
                  <a:pt x="10196" y="195"/>
                </a:lnTo>
                <a:lnTo>
                  <a:pt x="10050" y="98"/>
                </a:lnTo>
                <a:lnTo>
                  <a:pt x="9855" y="25"/>
                </a:lnTo>
                <a:lnTo>
                  <a:pt x="975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0" name="Google Shape;960;p38"/>
          <p:cNvSpPr/>
          <p:nvPr/>
        </p:nvSpPr>
        <p:spPr>
          <a:xfrm>
            <a:off x="4382678" y="1489711"/>
            <a:ext cx="385041" cy="389281"/>
          </a:xfrm>
          <a:custGeom>
            <a:avLst/>
            <a:gdLst/>
            <a:ahLst/>
            <a:cxnLst/>
            <a:rect l="l" t="t" r="r" b="b"/>
            <a:pathLst>
              <a:path w="17618" h="17812" extrusionOk="0">
                <a:moveTo>
                  <a:pt x="8785" y="3553"/>
                </a:moveTo>
                <a:lnTo>
                  <a:pt x="8931" y="3845"/>
                </a:lnTo>
                <a:lnTo>
                  <a:pt x="9052" y="4137"/>
                </a:lnTo>
                <a:lnTo>
                  <a:pt x="9223" y="4453"/>
                </a:lnTo>
                <a:lnTo>
                  <a:pt x="9198" y="4502"/>
                </a:lnTo>
                <a:lnTo>
                  <a:pt x="9198" y="4551"/>
                </a:lnTo>
                <a:lnTo>
                  <a:pt x="9223" y="4599"/>
                </a:lnTo>
                <a:lnTo>
                  <a:pt x="9247" y="4624"/>
                </a:lnTo>
                <a:lnTo>
                  <a:pt x="9393" y="4721"/>
                </a:lnTo>
                <a:lnTo>
                  <a:pt x="9539" y="4794"/>
                </a:lnTo>
                <a:lnTo>
                  <a:pt x="9685" y="4842"/>
                </a:lnTo>
                <a:lnTo>
                  <a:pt x="9855" y="4891"/>
                </a:lnTo>
                <a:lnTo>
                  <a:pt x="10220" y="4940"/>
                </a:lnTo>
                <a:lnTo>
                  <a:pt x="10561" y="4988"/>
                </a:lnTo>
                <a:lnTo>
                  <a:pt x="10366" y="5110"/>
                </a:lnTo>
                <a:lnTo>
                  <a:pt x="10172" y="5256"/>
                </a:lnTo>
                <a:lnTo>
                  <a:pt x="10001" y="5378"/>
                </a:lnTo>
                <a:lnTo>
                  <a:pt x="9831" y="5524"/>
                </a:lnTo>
                <a:lnTo>
                  <a:pt x="9734" y="5548"/>
                </a:lnTo>
                <a:lnTo>
                  <a:pt x="9661" y="5572"/>
                </a:lnTo>
                <a:lnTo>
                  <a:pt x="9612" y="5645"/>
                </a:lnTo>
                <a:lnTo>
                  <a:pt x="9588" y="5743"/>
                </a:lnTo>
                <a:lnTo>
                  <a:pt x="9588" y="5962"/>
                </a:lnTo>
                <a:lnTo>
                  <a:pt x="9636" y="6156"/>
                </a:lnTo>
                <a:lnTo>
                  <a:pt x="9758" y="6570"/>
                </a:lnTo>
                <a:lnTo>
                  <a:pt x="9831" y="6911"/>
                </a:lnTo>
                <a:lnTo>
                  <a:pt x="9831" y="6911"/>
                </a:lnTo>
                <a:lnTo>
                  <a:pt x="9466" y="6740"/>
                </a:lnTo>
                <a:lnTo>
                  <a:pt x="9125" y="6546"/>
                </a:lnTo>
                <a:lnTo>
                  <a:pt x="8979" y="6473"/>
                </a:lnTo>
                <a:lnTo>
                  <a:pt x="8785" y="6400"/>
                </a:lnTo>
                <a:lnTo>
                  <a:pt x="8687" y="6400"/>
                </a:lnTo>
                <a:lnTo>
                  <a:pt x="8614" y="6473"/>
                </a:lnTo>
                <a:lnTo>
                  <a:pt x="8444" y="6497"/>
                </a:lnTo>
                <a:lnTo>
                  <a:pt x="8274" y="6570"/>
                </a:lnTo>
                <a:lnTo>
                  <a:pt x="7957" y="6765"/>
                </a:lnTo>
                <a:lnTo>
                  <a:pt x="7592" y="6984"/>
                </a:lnTo>
                <a:lnTo>
                  <a:pt x="7714" y="6351"/>
                </a:lnTo>
                <a:lnTo>
                  <a:pt x="7787" y="6083"/>
                </a:lnTo>
                <a:lnTo>
                  <a:pt x="7836" y="6083"/>
                </a:lnTo>
                <a:lnTo>
                  <a:pt x="7909" y="6059"/>
                </a:lnTo>
                <a:lnTo>
                  <a:pt x="7957" y="6035"/>
                </a:lnTo>
                <a:lnTo>
                  <a:pt x="8006" y="5986"/>
                </a:lnTo>
                <a:lnTo>
                  <a:pt x="8030" y="5937"/>
                </a:lnTo>
                <a:lnTo>
                  <a:pt x="8030" y="5889"/>
                </a:lnTo>
                <a:lnTo>
                  <a:pt x="8030" y="5816"/>
                </a:lnTo>
                <a:lnTo>
                  <a:pt x="8006" y="5767"/>
                </a:lnTo>
                <a:lnTo>
                  <a:pt x="7860" y="5572"/>
                </a:lnTo>
                <a:lnTo>
                  <a:pt x="7690" y="5426"/>
                </a:lnTo>
                <a:lnTo>
                  <a:pt x="7300" y="5159"/>
                </a:lnTo>
                <a:lnTo>
                  <a:pt x="6960" y="4915"/>
                </a:lnTo>
                <a:lnTo>
                  <a:pt x="7057" y="4915"/>
                </a:lnTo>
                <a:lnTo>
                  <a:pt x="7325" y="4867"/>
                </a:lnTo>
                <a:lnTo>
                  <a:pt x="7592" y="4818"/>
                </a:lnTo>
                <a:lnTo>
                  <a:pt x="7884" y="4745"/>
                </a:lnTo>
                <a:lnTo>
                  <a:pt x="8006" y="4721"/>
                </a:lnTo>
                <a:lnTo>
                  <a:pt x="8128" y="4648"/>
                </a:lnTo>
                <a:lnTo>
                  <a:pt x="8201" y="4599"/>
                </a:lnTo>
                <a:lnTo>
                  <a:pt x="8225" y="4526"/>
                </a:lnTo>
                <a:lnTo>
                  <a:pt x="8298" y="4453"/>
                </a:lnTo>
                <a:lnTo>
                  <a:pt x="8371" y="4380"/>
                </a:lnTo>
                <a:lnTo>
                  <a:pt x="8493" y="4186"/>
                </a:lnTo>
                <a:lnTo>
                  <a:pt x="8663" y="3821"/>
                </a:lnTo>
                <a:lnTo>
                  <a:pt x="8785" y="3553"/>
                </a:lnTo>
                <a:close/>
                <a:moveTo>
                  <a:pt x="8712" y="3042"/>
                </a:moveTo>
                <a:lnTo>
                  <a:pt x="8614" y="3091"/>
                </a:lnTo>
                <a:lnTo>
                  <a:pt x="8541" y="3139"/>
                </a:lnTo>
                <a:lnTo>
                  <a:pt x="8468" y="3237"/>
                </a:lnTo>
                <a:lnTo>
                  <a:pt x="8347" y="3431"/>
                </a:lnTo>
                <a:lnTo>
                  <a:pt x="8274" y="3602"/>
                </a:lnTo>
                <a:lnTo>
                  <a:pt x="8152" y="3821"/>
                </a:lnTo>
                <a:lnTo>
                  <a:pt x="8006" y="4040"/>
                </a:lnTo>
                <a:lnTo>
                  <a:pt x="7909" y="4161"/>
                </a:lnTo>
                <a:lnTo>
                  <a:pt x="7860" y="4234"/>
                </a:lnTo>
                <a:lnTo>
                  <a:pt x="7811" y="4307"/>
                </a:lnTo>
                <a:lnTo>
                  <a:pt x="7617" y="4356"/>
                </a:lnTo>
                <a:lnTo>
                  <a:pt x="7398" y="4405"/>
                </a:lnTo>
                <a:lnTo>
                  <a:pt x="7008" y="4526"/>
                </a:lnTo>
                <a:lnTo>
                  <a:pt x="6643" y="4575"/>
                </a:lnTo>
                <a:lnTo>
                  <a:pt x="6546" y="4599"/>
                </a:lnTo>
                <a:lnTo>
                  <a:pt x="6449" y="4648"/>
                </a:lnTo>
                <a:lnTo>
                  <a:pt x="6400" y="4697"/>
                </a:lnTo>
                <a:lnTo>
                  <a:pt x="6376" y="4745"/>
                </a:lnTo>
                <a:lnTo>
                  <a:pt x="6400" y="4818"/>
                </a:lnTo>
                <a:lnTo>
                  <a:pt x="6449" y="4867"/>
                </a:lnTo>
                <a:lnTo>
                  <a:pt x="6449" y="4940"/>
                </a:lnTo>
                <a:lnTo>
                  <a:pt x="6497" y="5013"/>
                </a:lnTo>
                <a:lnTo>
                  <a:pt x="6619" y="5159"/>
                </a:lnTo>
                <a:lnTo>
                  <a:pt x="6741" y="5280"/>
                </a:lnTo>
                <a:lnTo>
                  <a:pt x="6887" y="5378"/>
                </a:lnTo>
                <a:lnTo>
                  <a:pt x="7495" y="5889"/>
                </a:lnTo>
                <a:lnTo>
                  <a:pt x="7446" y="5962"/>
                </a:lnTo>
                <a:lnTo>
                  <a:pt x="7398" y="6059"/>
                </a:lnTo>
                <a:lnTo>
                  <a:pt x="7325" y="6229"/>
                </a:lnTo>
                <a:lnTo>
                  <a:pt x="7179" y="6765"/>
                </a:lnTo>
                <a:lnTo>
                  <a:pt x="7057" y="7300"/>
                </a:lnTo>
                <a:lnTo>
                  <a:pt x="7057" y="7397"/>
                </a:lnTo>
                <a:lnTo>
                  <a:pt x="7106" y="7470"/>
                </a:lnTo>
                <a:lnTo>
                  <a:pt x="7154" y="7519"/>
                </a:lnTo>
                <a:lnTo>
                  <a:pt x="7203" y="7543"/>
                </a:lnTo>
                <a:lnTo>
                  <a:pt x="7276" y="7568"/>
                </a:lnTo>
                <a:lnTo>
                  <a:pt x="7349" y="7543"/>
                </a:lnTo>
                <a:lnTo>
                  <a:pt x="7422" y="7519"/>
                </a:lnTo>
                <a:lnTo>
                  <a:pt x="7471" y="7446"/>
                </a:lnTo>
                <a:lnTo>
                  <a:pt x="7617" y="7397"/>
                </a:lnTo>
                <a:lnTo>
                  <a:pt x="7763" y="7324"/>
                </a:lnTo>
                <a:lnTo>
                  <a:pt x="8030" y="7178"/>
                </a:lnTo>
                <a:lnTo>
                  <a:pt x="8371" y="7032"/>
                </a:lnTo>
                <a:lnTo>
                  <a:pt x="8541" y="6935"/>
                </a:lnTo>
                <a:lnTo>
                  <a:pt x="8712" y="6838"/>
                </a:lnTo>
                <a:lnTo>
                  <a:pt x="8736" y="6838"/>
                </a:lnTo>
                <a:lnTo>
                  <a:pt x="8833" y="6935"/>
                </a:lnTo>
                <a:lnTo>
                  <a:pt x="8955" y="7008"/>
                </a:lnTo>
                <a:lnTo>
                  <a:pt x="9174" y="7130"/>
                </a:lnTo>
                <a:lnTo>
                  <a:pt x="9369" y="7251"/>
                </a:lnTo>
                <a:lnTo>
                  <a:pt x="9612" y="7373"/>
                </a:lnTo>
                <a:lnTo>
                  <a:pt x="9855" y="7446"/>
                </a:lnTo>
                <a:lnTo>
                  <a:pt x="10074" y="7519"/>
                </a:lnTo>
                <a:lnTo>
                  <a:pt x="10147" y="7495"/>
                </a:lnTo>
                <a:lnTo>
                  <a:pt x="10220" y="7470"/>
                </a:lnTo>
                <a:lnTo>
                  <a:pt x="10269" y="7446"/>
                </a:lnTo>
                <a:lnTo>
                  <a:pt x="10293" y="7373"/>
                </a:lnTo>
                <a:lnTo>
                  <a:pt x="10293" y="7324"/>
                </a:lnTo>
                <a:lnTo>
                  <a:pt x="10293" y="7251"/>
                </a:lnTo>
                <a:lnTo>
                  <a:pt x="10293" y="7178"/>
                </a:lnTo>
                <a:lnTo>
                  <a:pt x="10245" y="7130"/>
                </a:lnTo>
                <a:lnTo>
                  <a:pt x="10269" y="7032"/>
                </a:lnTo>
                <a:lnTo>
                  <a:pt x="10269" y="6935"/>
                </a:lnTo>
                <a:lnTo>
                  <a:pt x="10245" y="6716"/>
                </a:lnTo>
                <a:lnTo>
                  <a:pt x="10196" y="6497"/>
                </a:lnTo>
                <a:lnTo>
                  <a:pt x="10123" y="6278"/>
                </a:lnTo>
                <a:lnTo>
                  <a:pt x="10074" y="6059"/>
                </a:lnTo>
                <a:lnTo>
                  <a:pt x="10050" y="5840"/>
                </a:lnTo>
                <a:lnTo>
                  <a:pt x="10293" y="5694"/>
                </a:lnTo>
                <a:lnTo>
                  <a:pt x="10537" y="5524"/>
                </a:lnTo>
                <a:lnTo>
                  <a:pt x="10683" y="5426"/>
                </a:lnTo>
                <a:lnTo>
                  <a:pt x="10829" y="5305"/>
                </a:lnTo>
                <a:lnTo>
                  <a:pt x="10975" y="5183"/>
                </a:lnTo>
                <a:lnTo>
                  <a:pt x="11096" y="5037"/>
                </a:lnTo>
                <a:lnTo>
                  <a:pt x="11121" y="4940"/>
                </a:lnTo>
                <a:lnTo>
                  <a:pt x="11096" y="4842"/>
                </a:lnTo>
                <a:lnTo>
                  <a:pt x="11121" y="4745"/>
                </a:lnTo>
                <a:lnTo>
                  <a:pt x="11072" y="4648"/>
                </a:lnTo>
                <a:lnTo>
                  <a:pt x="10999" y="4551"/>
                </a:lnTo>
                <a:lnTo>
                  <a:pt x="10950" y="4526"/>
                </a:lnTo>
                <a:lnTo>
                  <a:pt x="10877" y="4526"/>
                </a:lnTo>
                <a:lnTo>
                  <a:pt x="10610" y="4502"/>
                </a:lnTo>
                <a:lnTo>
                  <a:pt x="10318" y="4453"/>
                </a:lnTo>
                <a:lnTo>
                  <a:pt x="10026" y="4429"/>
                </a:lnTo>
                <a:lnTo>
                  <a:pt x="9734" y="4380"/>
                </a:lnTo>
                <a:lnTo>
                  <a:pt x="9709" y="4283"/>
                </a:lnTo>
                <a:lnTo>
                  <a:pt x="9490" y="3942"/>
                </a:lnTo>
                <a:lnTo>
                  <a:pt x="9296" y="3602"/>
                </a:lnTo>
                <a:lnTo>
                  <a:pt x="9150" y="3334"/>
                </a:lnTo>
                <a:lnTo>
                  <a:pt x="9052" y="3212"/>
                </a:lnTo>
                <a:lnTo>
                  <a:pt x="8979" y="3164"/>
                </a:lnTo>
                <a:lnTo>
                  <a:pt x="8906" y="3139"/>
                </a:lnTo>
                <a:lnTo>
                  <a:pt x="8882" y="3139"/>
                </a:lnTo>
                <a:lnTo>
                  <a:pt x="8858" y="3091"/>
                </a:lnTo>
                <a:lnTo>
                  <a:pt x="8785" y="3066"/>
                </a:lnTo>
                <a:lnTo>
                  <a:pt x="8712" y="3042"/>
                </a:lnTo>
                <a:close/>
                <a:moveTo>
                  <a:pt x="14430" y="2507"/>
                </a:moveTo>
                <a:lnTo>
                  <a:pt x="14576" y="2531"/>
                </a:lnTo>
                <a:lnTo>
                  <a:pt x="14868" y="2531"/>
                </a:lnTo>
                <a:lnTo>
                  <a:pt x="15403" y="2580"/>
                </a:lnTo>
                <a:lnTo>
                  <a:pt x="15695" y="2604"/>
                </a:lnTo>
                <a:lnTo>
                  <a:pt x="15987" y="2604"/>
                </a:lnTo>
                <a:lnTo>
                  <a:pt x="15890" y="2945"/>
                </a:lnTo>
                <a:lnTo>
                  <a:pt x="15865" y="3310"/>
                </a:lnTo>
                <a:lnTo>
                  <a:pt x="15817" y="3675"/>
                </a:lnTo>
                <a:lnTo>
                  <a:pt x="15768" y="4015"/>
                </a:lnTo>
                <a:lnTo>
                  <a:pt x="15671" y="4599"/>
                </a:lnTo>
                <a:lnTo>
                  <a:pt x="15500" y="5159"/>
                </a:lnTo>
                <a:lnTo>
                  <a:pt x="15306" y="5718"/>
                </a:lnTo>
                <a:lnTo>
                  <a:pt x="15184" y="5986"/>
                </a:lnTo>
                <a:lnTo>
                  <a:pt x="15062" y="6254"/>
                </a:lnTo>
                <a:lnTo>
                  <a:pt x="14843" y="6594"/>
                </a:lnTo>
                <a:lnTo>
                  <a:pt x="14576" y="6935"/>
                </a:lnTo>
                <a:lnTo>
                  <a:pt x="14308" y="7227"/>
                </a:lnTo>
                <a:lnTo>
                  <a:pt x="14040" y="7543"/>
                </a:lnTo>
                <a:lnTo>
                  <a:pt x="13700" y="7860"/>
                </a:lnTo>
                <a:lnTo>
                  <a:pt x="13335" y="8127"/>
                </a:lnTo>
                <a:lnTo>
                  <a:pt x="13286" y="8152"/>
                </a:lnTo>
                <a:lnTo>
                  <a:pt x="13408" y="7641"/>
                </a:lnTo>
                <a:lnTo>
                  <a:pt x="13529" y="7251"/>
                </a:lnTo>
                <a:lnTo>
                  <a:pt x="13602" y="6862"/>
                </a:lnTo>
                <a:lnTo>
                  <a:pt x="13724" y="6059"/>
                </a:lnTo>
                <a:lnTo>
                  <a:pt x="13748" y="5937"/>
                </a:lnTo>
                <a:lnTo>
                  <a:pt x="13992" y="4624"/>
                </a:lnTo>
                <a:lnTo>
                  <a:pt x="14089" y="4088"/>
                </a:lnTo>
                <a:lnTo>
                  <a:pt x="14186" y="3553"/>
                </a:lnTo>
                <a:lnTo>
                  <a:pt x="14259" y="3018"/>
                </a:lnTo>
                <a:lnTo>
                  <a:pt x="14284" y="2507"/>
                </a:lnTo>
                <a:close/>
                <a:moveTo>
                  <a:pt x="2118" y="2482"/>
                </a:moveTo>
                <a:lnTo>
                  <a:pt x="2677" y="2507"/>
                </a:lnTo>
                <a:lnTo>
                  <a:pt x="3261" y="2555"/>
                </a:lnTo>
                <a:lnTo>
                  <a:pt x="3213" y="2750"/>
                </a:lnTo>
                <a:lnTo>
                  <a:pt x="3213" y="2945"/>
                </a:lnTo>
                <a:lnTo>
                  <a:pt x="3237" y="3310"/>
                </a:lnTo>
                <a:lnTo>
                  <a:pt x="3286" y="3699"/>
                </a:lnTo>
                <a:lnTo>
                  <a:pt x="3334" y="4064"/>
                </a:lnTo>
                <a:lnTo>
                  <a:pt x="3456" y="4842"/>
                </a:lnTo>
                <a:lnTo>
                  <a:pt x="3529" y="5305"/>
                </a:lnTo>
                <a:lnTo>
                  <a:pt x="3602" y="5791"/>
                </a:lnTo>
                <a:lnTo>
                  <a:pt x="3699" y="6254"/>
                </a:lnTo>
                <a:lnTo>
                  <a:pt x="3845" y="6716"/>
                </a:lnTo>
                <a:lnTo>
                  <a:pt x="3991" y="7154"/>
                </a:lnTo>
                <a:lnTo>
                  <a:pt x="4162" y="7592"/>
                </a:lnTo>
                <a:lnTo>
                  <a:pt x="4381" y="8030"/>
                </a:lnTo>
                <a:lnTo>
                  <a:pt x="4600" y="8444"/>
                </a:lnTo>
                <a:lnTo>
                  <a:pt x="4381" y="8346"/>
                </a:lnTo>
                <a:lnTo>
                  <a:pt x="4162" y="8225"/>
                </a:lnTo>
                <a:lnTo>
                  <a:pt x="3967" y="8103"/>
                </a:lnTo>
                <a:lnTo>
                  <a:pt x="3772" y="7933"/>
                </a:lnTo>
                <a:lnTo>
                  <a:pt x="3602" y="7762"/>
                </a:lnTo>
                <a:lnTo>
                  <a:pt x="3407" y="7568"/>
                </a:lnTo>
                <a:lnTo>
                  <a:pt x="3091" y="7130"/>
                </a:lnTo>
                <a:lnTo>
                  <a:pt x="2823" y="6692"/>
                </a:lnTo>
                <a:lnTo>
                  <a:pt x="2580" y="6229"/>
                </a:lnTo>
                <a:lnTo>
                  <a:pt x="2385" y="5767"/>
                </a:lnTo>
                <a:lnTo>
                  <a:pt x="2191" y="5305"/>
                </a:lnTo>
                <a:lnTo>
                  <a:pt x="1947" y="4624"/>
                </a:lnTo>
                <a:lnTo>
                  <a:pt x="1728" y="3918"/>
                </a:lnTo>
                <a:lnTo>
                  <a:pt x="1607" y="3480"/>
                </a:lnTo>
                <a:lnTo>
                  <a:pt x="1534" y="3042"/>
                </a:lnTo>
                <a:lnTo>
                  <a:pt x="1534" y="2920"/>
                </a:lnTo>
                <a:lnTo>
                  <a:pt x="1534" y="2799"/>
                </a:lnTo>
                <a:lnTo>
                  <a:pt x="1558" y="2677"/>
                </a:lnTo>
                <a:lnTo>
                  <a:pt x="1534" y="2555"/>
                </a:lnTo>
                <a:lnTo>
                  <a:pt x="1850" y="2507"/>
                </a:lnTo>
                <a:lnTo>
                  <a:pt x="2118" y="2482"/>
                </a:lnTo>
                <a:close/>
                <a:moveTo>
                  <a:pt x="1850" y="1996"/>
                </a:moveTo>
                <a:lnTo>
                  <a:pt x="1558" y="2044"/>
                </a:lnTo>
                <a:lnTo>
                  <a:pt x="1412" y="2069"/>
                </a:lnTo>
                <a:lnTo>
                  <a:pt x="1290" y="2142"/>
                </a:lnTo>
                <a:lnTo>
                  <a:pt x="1193" y="2215"/>
                </a:lnTo>
                <a:lnTo>
                  <a:pt x="1120" y="2336"/>
                </a:lnTo>
                <a:lnTo>
                  <a:pt x="1120" y="2409"/>
                </a:lnTo>
                <a:lnTo>
                  <a:pt x="1169" y="2482"/>
                </a:lnTo>
                <a:lnTo>
                  <a:pt x="1096" y="2604"/>
                </a:lnTo>
                <a:lnTo>
                  <a:pt x="1047" y="2750"/>
                </a:lnTo>
                <a:lnTo>
                  <a:pt x="1023" y="2945"/>
                </a:lnTo>
                <a:lnTo>
                  <a:pt x="1023" y="3139"/>
                </a:lnTo>
                <a:lnTo>
                  <a:pt x="1047" y="3358"/>
                </a:lnTo>
                <a:lnTo>
                  <a:pt x="1071" y="3577"/>
                </a:lnTo>
                <a:lnTo>
                  <a:pt x="1193" y="4064"/>
                </a:lnTo>
                <a:lnTo>
                  <a:pt x="1363" y="4551"/>
                </a:lnTo>
                <a:lnTo>
                  <a:pt x="1509" y="4988"/>
                </a:lnTo>
                <a:lnTo>
                  <a:pt x="1753" y="5597"/>
                </a:lnTo>
                <a:lnTo>
                  <a:pt x="1972" y="6132"/>
                </a:lnTo>
                <a:lnTo>
                  <a:pt x="2215" y="6692"/>
                </a:lnTo>
                <a:lnTo>
                  <a:pt x="2531" y="7227"/>
                </a:lnTo>
                <a:lnTo>
                  <a:pt x="2726" y="7495"/>
                </a:lnTo>
                <a:lnTo>
                  <a:pt x="2896" y="7762"/>
                </a:lnTo>
                <a:lnTo>
                  <a:pt x="3115" y="7981"/>
                </a:lnTo>
                <a:lnTo>
                  <a:pt x="3334" y="8200"/>
                </a:lnTo>
                <a:lnTo>
                  <a:pt x="3553" y="8395"/>
                </a:lnTo>
                <a:lnTo>
                  <a:pt x="3797" y="8565"/>
                </a:lnTo>
                <a:lnTo>
                  <a:pt x="4064" y="8711"/>
                </a:lnTo>
                <a:lnTo>
                  <a:pt x="4332" y="8833"/>
                </a:lnTo>
                <a:lnTo>
                  <a:pt x="4624" y="8882"/>
                </a:lnTo>
                <a:lnTo>
                  <a:pt x="4916" y="8930"/>
                </a:lnTo>
                <a:lnTo>
                  <a:pt x="4964" y="8906"/>
                </a:lnTo>
                <a:lnTo>
                  <a:pt x="5013" y="8906"/>
                </a:lnTo>
                <a:lnTo>
                  <a:pt x="5062" y="8833"/>
                </a:lnTo>
                <a:lnTo>
                  <a:pt x="5110" y="8736"/>
                </a:lnTo>
                <a:lnTo>
                  <a:pt x="5086" y="8663"/>
                </a:lnTo>
                <a:lnTo>
                  <a:pt x="5110" y="8590"/>
                </a:lnTo>
                <a:lnTo>
                  <a:pt x="5135" y="8492"/>
                </a:lnTo>
                <a:lnTo>
                  <a:pt x="5110" y="8322"/>
                </a:lnTo>
                <a:lnTo>
                  <a:pt x="5037" y="8152"/>
                </a:lnTo>
                <a:lnTo>
                  <a:pt x="4940" y="7957"/>
                </a:lnTo>
                <a:lnTo>
                  <a:pt x="4721" y="7568"/>
                </a:lnTo>
                <a:lnTo>
                  <a:pt x="4527" y="7276"/>
                </a:lnTo>
                <a:lnTo>
                  <a:pt x="4405" y="7032"/>
                </a:lnTo>
                <a:lnTo>
                  <a:pt x="4283" y="6740"/>
                </a:lnTo>
                <a:lnTo>
                  <a:pt x="4186" y="6448"/>
                </a:lnTo>
                <a:lnTo>
                  <a:pt x="4113" y="6156"/>
                </a:lnTo>
                <a:lnTo>
                  <a:pt x="4040" y="5864"/>
                </a:lnTo>
                <a:lnTo>
                  <a:pt x="3991" y="5572"/>
                </a:lnTo>
                <a:lnTo>
                  <a:pt x="3918" y="4964"/>
                </a:lnTo>
                <a:lnTo>
                  <a:pt x="3894" y="4672"/>
                </a:lnTo>
                <a:lnTo>
                  <a:pt x="3845" y="4380"/>
                </a:lnTo>
                <a:lnTo>
                  <a:pt x="3724" y="3796"/>
                </a:lnTo>
                <a:lnTo>
                  <a:pt x="3651" y="3480"/>
                </a:lnTo>
                <a:lnTo>
                  <a:pt x="3626" y="3188"/>
                </a:lnTo>
                <a:lnTo>
                  <a:pt x="3602" y="2896"/>
                </a:lnTo>
                <a:lnTo>
                  <a:pt x="3602" y="2580"/>
                </a:lnTo>
                <a:lnTo>
                  <a:pt x="3699" y="2555"/>
                </a:lnTo>
                <a:lnTo>
                  <a:pt x="3748" y="2507"/>
                </a:lnTo>
                <a:lnTo>
                  <a:pt x="3797" y="2409"/>
                </a:lnTo>
                <a:lnTo>
                  <a:pt x="3821" y="2336"/>
                </a:lnTo>
                <a:lnTo>
                  <a:pt x="3821" y="2263"/>
                </a:lnTo>
                <a:lnTo>
                  <a:pt x="3797" y="2190"/>
                </a:lnTo>
                <a:lnTo>
                  <a:pt x="3724" y="2117"/>
                </a:lnTo>
                <a:lnTo>
                  <a:pt x="3651" y="2093"/>
                </a:lnTo>
                <a:lnTo>
                  <a:pt x="2872" y="2020"/>
                </a:lnTo>
                <a:lnTo>
                  <a:pt x="2507" y="1996"/>
                </a:lnTo>
                <a:close/>
                <a:moveTo>
                  <a:pt x="16425" y="1558"/>
                </a:moveTo>
                <a:lnTo>
                  <a:pt x="16522" y="1582"/>
                </a:lnTo>
                <a:lnTo>
                  <a:pt x="16717" y="1679"/>
                </a:lnTo>
                <a:lnTo>
                  <a:pt x="16839" y="1801"/>
                </a:lnTo>
                <a:lnTo>
                  <a:pt x="16960" y="1971"/>
                </a:lnTo>
                <a:lnTo>
                  <a:pt x="17033" y="2166"/>
                </a:lnTo>
                <a:lnTo>
                  <a:pt x="17106" y="2385"/>
                </a:lnTo>
                <a:lnTo>
                  <a:pt x="17131" y="2628"/>
                </a:lnTo>
                <a:lnTo>
                  <a:pt x="17155" y="2872"/>
                </a:lnTo>
                <a:lnTo>
                  <a:pt x="17131" y="3407"/>
                </a:lnTo>
                <a:lnTo>
                  <a:pt x="17058" y="3918"/>
                </a:lnTo>
                <a:lnTo>
                  <a:pt x="16985" y="4356"/>
                </a:lnTo>
                <a:lnTo>
                  <a:pt x="16936" y="4672"/>
                </a:lnTo>
                <a:lnTo>
                  <a:pt x="16814" y="5134"/>
                </a:lnTo>
                <a:lnTo>
                  <a:pt x="16668" y="5572"/>
                </a:lnTo>
                <a:lnTo>
                  <a:pt x="16498" y="6010"/>
                </a:lnTo>
                <a:lnTo>
                  <a:pt x="16279" y="6424"/>
                </a:lnTo>
                <a:lnTo>
                  <a:pt x="16060" y="6838"/>
                </a:lnTo>
                <a:lnTo>
                  <a:pt x="15792" y="7227"/>
                </a:lnTo>
                <a:lnTo>
                  <a:pt x="15525" y="7592"/>
                </a:lnTo>
                <a:lnTo>
                  <a:pt x="15233" y="7957"/>
                </a:lnTo>
                <a:lnTo>
                  <a:pt x="15062" y="8127"/>
                </a:lnTo>
                <a:lnTo>
                  <a:pt x="14892" y="8298"/>
                </a:lnTo>
                <a:lnTo>
                  <a:pt x="14503" y="8614"/>
                </a:lnTo>
                <a:lnTo>
                  <a:pt x="14089" y="8906"/>
                </a:lnTo>
                <a:lnTo>
                  <a:pt x="13675" y="9149"/>
                </a:lnTo>
                <a:lnTo>
                  <a:pt x="13456" y="9247"/>
                </a:lnTo>
                <a:lnTo>
                  <a:pt x="13262" y="9320"/>
                </a:lnTo>
                <a:lnTo>
                  <a:pt x="12824" y="9441"/>
                </a:lnTo>
                <a:lnTo>
                  <a:pt x="12970" y="9076"/>
                </a:lnTo>
                <a:lnTo>
                  <a:pt x="13091" y="8760"/>
                </a:lnTo>
                <a:lnTo>
                  <a:pt x="13237" y="8711"/>
                </a:lnTo>
                <a:lnTo>
                  <a:pt x="13359" y="8663"/>
                </a:lnTo>
                <a:lnTo>
                  <a:pt x="13627" y="8492"/>
                </a:lnTo>
                <a:lnTo>
                  <a:pt x="13870" y="8298"/>
                </a:lnTo>
                <a:lnTo>
                  <a:pt x="14089" y="8127"/>
                </a:lnTo>
                <a:lnTo>
                  <a:pt x="14430" y="7787"/>
                </a:lnTo>
                <a:lnTo>
                  <a:pt x="14746" y="7446"/>
                </a:lnTo>
                <a:lnTo>
                  <a:pt x="15062" y="7057"/>
                </a:lnTo>
                <a:lnTo>
                  <a:pt x="15330" y="6667"/>
                </a:lnTo>
                <a:lnTo>
                  <a:pt x="15500" y="6424"/>
                </a:lnTo>
                <a:lnTo>
                  <a:pt x="15622" y="6156"/>
                </a:lnTo>
                <a:lnTo>
                  <a:pt x="15744" y="5889"/>
                </a:lnTo>
                <a:lnTo>
                  <a:pt x="15841" y="5597"/>
                </a:lnTo>
                <a:lnTo>
                  <a:pt x="16011" y="5013"/>
                </a:lnTo>
                <a:lnTo>
                  <a:pt x="16133" y="4429"/>
                </a:lnTo>
                <a:lnTo>
                  <a:pt x="16255" y="3894"/>
                </a:lnTo>
                <a:lnTo>
                  <a:pt x="16328" y="3334"/>
                </a:lnTo>
                <a:lnTo>
                  <a:pt x="16401" y="2896"/>
                </a:lnTo>
                <a:lnTo>
                  <a:pt x="16425" y="2677"/>
                </a:lnTo>
                <a:lnTo>
                  <a:pt x="16425" y="2580"/>
                </a:lnTo>
                <a:lnTo>
                  <a:pt x="16425" y="2482"/>
                </a:lnTo>
                <a:lnTo>
                  <a:pt x="16449" y="2409"/>
                </a:lnTo>
                <a:lnTo>
                  <a:pt x="16449" y="2336"/>
                </a:lnTo>
                <a:lnTo>
                  <a:pt x="16425" y="2288"/>
                </a:lnTo>
                <a:lnTo>
                  <a:pt x="16376" y="2215"/>
                </a:lnTo>
                <a:lnTo>
                  <a:pt x="16230" y="2166"/>
                </a:lnTo>
                <a:lnTo>
                  <a:pt x="16060" y="2117"/>
                </a:lnTo>
                <a:lnTo>
                  <a:pt x="15890" y="2093"/>
                </a:lnTo>
                <a:lnTo>
                  <a:pt x="15719" y="2069"/>
                </a:lnTo>
                <a:lnTo>
                  <a:pt x="14624" y="2069"/>
                </a:lnTo>
                <a:lnTo>
                  <a:pt x="14430" y="2093"/>
                </a:lnTo>
                <a:lnTo>
                  <a:pt x="14259" y="2142"/>
                </a:lnTo>
                <a:lnTo>
                  <a:pt x="14235" y="1606"/>
                </a:lnTo>
                <a:lnTo>
                  <a:pt x="14478" y="1679"/>
                </a:lnTo>
                <a:lnTo>
                  <a:pt x="14746" y="1704"/>
                </a:lnTo>
                <a:lnTo>
                  <a:pt x="15014" y="1679"/>
                </a:lnTo>
                <a:lnTo>
                  <a:pt x="15281" y="1655"/>
                </a:lnTo>
                <a:lnTo>
                  <a:pt x="15817" y="1582"/>
                </a:lnTo>
                <a:lnTo>
                  <a:pt x="16060" y="1558"/>
                </a:lnTo>
                <a:close/>
                <a:moveTo>
                  <a:pt x="12556" y="463"/>
                </a:moveTo>
                <a:lnTo>
                  <a:pt x="12337" y="536"/>
                </a:lnTo>
                <a:lnTo>
                  <a:pt x="12118" y="633"/>
                </a:lnTo>
                <a:lnTo>
                  <a:pt x="11948" y="755"/>
                </a:lnTo>
                <a:lnTo>
                  <a:pt x="11875" y="828"/>
                </a:lnTo>
                <a:lnTo>
                  <a:pt x="11826" y="925"/>
                </a:lnTo>
                <a:lnTo>
                  <a:pt x="11826" y="949"/>
                </a:lnTo>
                <a:lnTo>
                  <a:pt x="11851" y="974"/>
                </a:lnTo>
                <a:lnTo>
                  <a:pt x="12921" y="682"/>
                </a:lnTo>
                <a:lnTo>
                  <a:pt x="13505" y="560"/>
                </a:lnTo>
                <a:lnTo>
                  <a:pt x="13700" y="536"/>
                </a:lnTo>
                <a:lnTo>
                  <a:pt x="13797" y="536"/>
                </a:lnTo>
                <a:lnTo>
                  <a:pt x="13894" y="511"/>
                </a:lnTo>
                <a:lnTo>
                  <a:pt x="13894" y="511"/>
                </a:lnTo>
                <a:lnTo>
                  <a:pt x="13870" y="682"/>
                </a:lnTo>
                <a:lnTo>
                  <a:pt x="13748" y="730"/>
                </a:lnTo>
                <a:lnTo>
                  <a:pt x="13627" y="779"/>
                </a:lnTo>
                <a:lnTo>
                  <a:pt x="13383" y="876"/>
                </a:lnTo>
                <a:lnTo>
                  <a:pt x="13018" y="1022"/>
                </a:lnTo>
                <a:lnTo>
                  <a:pt x="12654" y="1144"/>
                </a:lnTo>
                <a:lnTo>
                  <a:pt x="12289" y="1266"/>
                </a:lnTo>
                <a:lnTo>
                  <a:pt x="11948" y="1412"/>
                </a:lnTo>
                <a:lnTo>
                  <a:pt x="11924" y="1436"/>
                </a:lnTo>
                <a:lnTo>
                  <a:pt x="11924" y="1460"/>
                </a:lnTo>
                <a:lnTo>
                  <a:pt x="11924" y="1485"/>
                </a:lnTo>
                <a:lnTo>
                  <a:pt x="12337" y="1485"/>
                </a:lnTo>
                <a:lnTo>
                  <a:pt x="12751" y="1412"/>
                </a:lnTo>
                <a:lnTo>
                  <a:pt x="13140" y="1314"/>
                </a:lnTo>
                <a:lnTo>
                  <a:pt x="13505" y="1193"/>
                </a:lnTo>
                <a:lnTo>
                  <a:pt x="13651" y="1120"/>
                </a:lnTo>
                <a:lnTo>
                  <a:pt x="13870" y="1047"/>
                </a:lnTo>
                <a:lnTo>
                  <a:pt x="13870" y="1047"/>
                </a:lnTo>
                <a:lnTo>
                  <a:pt x="13821" y="1290"/>
                </a:lnTo>
                <a:lnTo>
                  <a:pt x="13821" y="1339"/>
                </a:lnTo>
                <a:lnTo>
                  <a:pt x="13529" y="1387"/>
                </a:lnTo>
                <a:lnTo>
                  <a:pt x="13262" y="1460"/>
                </a:lnTo>
                <a:lnTo>
                  <a:pt x="12970" y="1558"/>
                </a:lnTo>
                <a:lnTo>
                  <a:pt x="12702" y="1631"/>
                </a:lnTo>
                <a:lnTo>
                  <a:pt x="12508" y="1679"/>
                </a:lnTo>
                <a:lnTo>
                  <a:pt x="12264" y="1728"/>
                </a:lnTo>
                <a:lnTo>
                  <a:pt x="12143" y="1777"/>
                </a:lnTo>
                <a:lnTo>
                  <a:pt x="12045" y="1825"/>
                </a:lnTo>
                <a:lnTo>
                  <a:pt x="11972" y="1898"/>
                </a:lnTo>
                <a:lnTo>
                  <a:pt x="11924" y="1971"/>
                </a:lnTo>
                <a:lnTo>
                  <a:pt x="11948" y="1996"/>
                </a:lnTo>
                <a:lnTo>
                  <a:pt x="12021" y="2069"/>
                </a:lnTo>
                <a:lnTo>
                  <a:pt x="12118" y="2093"/>
                </a:lnTo>
                <a:lnTo>
                  <a:pt x="12240" y="2093"/>
                </a:lnTo>
                <a:lnTo>
                  <a:pt x="12362" y="2069"/>
                </a:lnTo>
                <a:lnTo>
                  <a:pt x="12605" y="2020"/>
                </a:lnTo>
                <a:lnTo>
                  <a:pt x="12800" y="1971"/>
                </a:lnTo>
                <a:lnTo>
                  <a:pt x="13335" y="1874"/>
                </a:lnTo>
                <a:lnTo>
                  <a:pt x="13602" y="1801"/>
                </a:lnTo>
                <a:lnTo>
                  <a:pt x="13870" y="1704"/>
                </a:lnTo>
                <a:lnTo>
                  <a:pt x="13821" y="2020"/>
                </a:lnTo>
                <a:lnTo>
                  <a:pt x="13773" y="1996"/>
                </a:lnTo>
                <a:lnTo>
                  <a:pt x="13748" y="1971"/>
                </a:lnTo>
                <a:lnTo>
                  <a:pt x="13529" y="1971"/>
                </a:lnTo>
                <a:lnTo>
                  <a:pt x="13310" y="2069"/>
                </a:lnTo>
                <a:lnTo>
                  <a:pt x="12921" y="2263"/>
                </a:lnTo>
                <a:lnTo>
                  <a:pt x="12508" y="2458"/>
                </a:lnTo>
                <a:lnTo>
                  <a:pt x="12313" y="2604"/>
                </a:lnTo>
                <a:lnTo>
                  <a:pt x="12216" y="2677"/>
                </a:lnTo>
                <a:lnTo>
                  <a:pt x="12143" y="2750"/>
                </a:lnTo>
                <a:lnTo>
                  <a:pt x="12143" y="2774"/>
                </a:lnTo>
                <a:lnTo>
                  <a:pt x="12362" y="2774"/>
                </a:lnTo>
                <a:lnTo>
                  <a:pt x="12581" y="2701"/>
                </a:lnTo>
                <a:lnTo>
                  <a:pt x="12970" y="2555"/>
                </a:lnTo>
                <a:lnTo>
                  <a:pt x="13408" y="2409"/>
                </a:lnTo>
                <a:lnTo>
                  <a:pt x="13627" y="2312"/>
                </a:lnTo>
                <a:lnTo>
                  <a:pt x="13797" y="2215"/>
                </a:lnTo>
                <a:lnTo>
                  <a:pt x="13797" y="2458"/>
                </a:lnTo>
                <a:lnTo>
                  <a:pt x="13602" y="2531"/>
                </a:lnTo>
                <a:lnTo>
                  <a:pt x="13432" y="2604"/>
                </a:lnTo>
                <a:lnTo>
                  <a:pt x="13091" y="2774"/>
                </a:lnTo>
                <a:lnTo>
                  <a:pt x="12581" y="3018"/>
                </a:lnTo>
                <a:lnTo>
                  <a:pt x="12313" y="3164"/>
                </a:lnTo>
                <a:lnTo>
                  <a:pt x="12094" y="3358"/>
                </a:lnTo>
                <a:lnTo>
                  <a:pt x="12118" y="3383"/>
                </a:lnTo>
                <a:lnTo>
                  <a:pt x="12240" y="3383"/>
                </a:lnTo>
                <a:lnTo>
                  <a:pt x="12386" y="3358"/>
                </a:lnTo>
                <a:lnTo>
                  <a:pt x="12678" y="3261"/>
                </a:lnTo>
                <a:lnTo>
                  <a:pt x="13213" y="3042"/>
                </a:lnTo>
                <a:lnTo>
                  <a:pt x="13481" y="2945"/>
                </a:lnTo>
                <a:lnTo>
                  <a:pt x="13627" y="2896"/>
                </a:lnTo>
                <a:lnTo>
                  <a:pt x="13773" y="2823"/>
                </a:lnTo>
                <a:lnTo>
                  <a:pt x="13773" y="3164"/>
                </a:lnTo>
                <a:lnTo>
                  <a:pt x="13748" y="3285"/>
                </a:lnTo>
                <a:lnTo>
                  <a:pt x="13602" y="3285"/>
                </a:lnTo>
                <a:lnTo>
                  <a:pt x="13432" y="3358"/>
                </a:lnTo>
                <a:lnTo>
                  <a:pt x="13140" y="3529"/>
                </a:lnTo>
                <a:lnTo>
                  <a:pt x="12727" y="3748"/>
                </a:lnTo>
                <a:lnTo>
                  <a:pt x="12508" y="3894"/>
                </a:lnTo>
                <a:lnTo>
                  <a:pt x="12337" y="4040"/>
                </a:lnTo>
                <a:lnTo>
                  <a:pt x="12313" y="4064"/>
                </a:lnTo>
                <a:lnTo>
                  <a:pt x="12362" y="4064"/>
                </a:lnTo>
                <a:lnTo>
                  <a:pt x="12556" y="4015"/>
                </a:lnTo>
                <a:lnTo>
                  <a:pt x="12775" y="3942"/>
                </a:lnTo>
                <a:lnTo>
                  <a:pt x="13164" y="3748"/>
                </a:lnTo>
                <a:lnTo>
                  <a:pt x="13456" y="3650"/>
                </a:lnTo>
                <a:lnTo>
                  <a:pt x="13602" y="3577"/>
                </a:lnTo>
                <a:lnTo>
                  <a:pt x="13748" y="3480"/>
                </a:lnTo>
                <a:lnTo>
                  <a:pt x="13700" y="3796"/>
                </a:lnTo>
                <a:lnTo>
                  <a:pt x="13627" y="3772"/>
                </a:lnTo>
                <a:lnTo>
                  <a:pt x="13554" y="3796"/>
                </a:lnTo>
                <a:lnTo>
                  <a:pt x="13189" y="3967"/>
                </a:lnTo>
                <a:lnTo>
                  <a:pt x="12824" y="4137"/>
                </a:lnTo>
                <a:lnTo>
                  <a:pt x="12459" y="4332"/>
                </a:lnTo>
                <a:lnTo>
                  <a:pt x="12289" y="4453"/>
                </a:lnTo>
                <a:lnTo>
                  <a:pt x="12143" y="4575"/>
                </a:lnTo>
                <a:lnTo>
                  <a:pt x="12118" y="4624"/>
                </a:lnTo>
                <a:lnTo>
                  <a:pt x="12143" y="4648"/>
                </a:lnTo>
                <a:lnTo>
                  <a:pt x="12337" y="4672"/>
                </a:lnTo>
                <a:lnTo>
                  <a:pt x="12532" y="4648"/>
                </a:lnTo>
                <a:lnTo>
                  <a:pt x="12727" y="4599"/>
                </a:lnTo>
                <a:lnTo>
                  <a:pt x="12921" y="4502"/>
                </a:lnTo>
                <a:lnTo>
                  <a:pt x="13310" y="4307"/>
                </a:lnTo>
                <a:lnTo>
                  <a:pt x="13481" y="4210"/>
                </a:lnTo>
                <a:lnTo>
                  <a:pt x="13651" y="4137"/>
                </a:lnTo>
                <a:lnTo>
                  <a:pt x="13578" y="4502"/>
                </a:lnTo>
                <a:lnTo>
                  <a:pt x="13456" y="4526"/>
                </a:lnTo>
                <a:lnTo>
                  <a:pt x="13310" y="4551"/>
                </a:lnTo>
                <a:lnTo>
                  <a:pt x="13067" y="4672"/>
                </a:lnTo>
                <a:lnTo>
                  <a:pt x="12605" y="4915"/>
                </a:lnTo>
                <a:lnTo>
                  <a:pt x="12337" y="5013"/>
                </a:lnTo>
                <a:lnTo>
                  <a:pt x="12216" y="5086"/>
                </a:lnTo>
                <a:lnTo>
                  <a:pt x="12118" y="5159"/>
                </a:lnTo>
                <a:lnTo>
                  <a:pt x="12094" y="5207"/>
                </a:lnTo>
                <a:lnTo>
                  <a:pt x="12118" y="5256"/>
                </a:lnTo>
                <a:lnTo>
                  <a:pt x="12216" y="5305"/>
                </a:lnTo>
                <a:lnTo>
                  <a:pt x="12313" y="5353"/>
                </a:lnTo>
                <a:lnTo>
                  <a:pt x="12508" y="5353"/>
                </a:lnTo>
                <a:lnTo>
                  <a:pt x="12727" y="5280"/>
                </a:lnTo>
                <a:lnTo>
                  <a:pt x="12921" y="5207"/>
                </a:lnTo>
                <a:lnTo>
                  <a:pt x="13383" y="5013"/>
                </a:lnTo>
                <a:lnTo>
                  <a:pt x="13481" y="4964"/>
                </a:lnTo>
                <a:lnTo>
                  <a:pt x="13432" y="5280"/>
                </a:lnTo>
                <a:lnTo>
                  <a:pt x="13286" y="5305"/>
                </a:lnTo>
                <a:lnTo>
                  <a:pt x="13140" y="5353"/>
                </a:lnTo>
                <a:lnTo>
                  <a:pt x="12872" y="5499"/>
                </a:lnTo>
                <a:lnTo>
                  <a:pt x="12435" y="5645"/>
                </a:lnTo>
                <a:lnTo>
                  <a:pt x="12240" y="5743"/>
                </a:lnTo>
                <a:lnTo>
                  <a:pt x="12021" y="5840"/>
                </a:lnTo>
                <a:lnTo>
                  <a:pt x="12021" y="5864"/>
                </a:lnTo>
                <a:lnTo>
                  <a:pt x="12045" y="5889"/>
                </a:lnTo>
                <a:lnTo>
                  <a:pt x="12216" y="5913"/>
                </a:lnTo>
                <a:lnTo>
                  <a:pt x="12410" y="5889"/>
                </a:lnTo>
                <a:lnTo>
                  <a:pt x="12605" y="5840"/>
                </a:lnTo>
                <a:lnTo>
                  <a:pt x="12775" y="5791"/>
                </a:lnTo>
                <a:lnTo>
                  <a:pt x="13067" y="5694"/>
                </a:lnTo>
                <a:lnTo>
                  <a:pt x="13359" y="5572"/>
                </a:lnTo>
                <a:lnTo>
                  <a:pt x="13335" y="5694"/>
                </a:lnTo>
                <a:lnTo>
                  <a:pt x="13310" y="5913"/>
                </a:lnTo>
                <a:lnTo>
                  <a:pt x="13116" y="5937"/>
                </a:lnTo>
                <a:lnTo>
                  <a:pt x="12945" y="5986"/>
                </a:lnTo>
                <a:lnTo>
                  <a:pt x="12605" y="6108"/>
                </a:lnTo>
                <a:lnTo>
                  <a:pt x="12191" y="6254"/>
                </a:lnTo>
                <a:lnTo>
                  <a:pt x="11997" y="6351"/>
                </a:lnTo>
                <a:lnTo>
                  <a:pt x="11826" y="6473"/>
                </a:lnTo>
                <a:lnTo>
                  <a:pt x="11826" y="6497"/>
                </a:lnTo>
                <a:lnTo>
                  <a:pt x="11826" y="6521"/>
                </a:lnTo>
                <a:lnTo>
                  <a:pt x="12021" y="6497"/>
                </a:lnTo>
                <a:lnTo>
                  <a:pt x="12216" y="6448"/>
                </a:lnTo>
                <a:lnTo>
                  <a:pt x="12581" y="6327"/>
                </a:lnTo>
                <a:lnTo>
                  <a:pt x="12921" y="6229"/>
                </a:lnTo>
                <a:lnTo>
                  <a:pt x="13262" y="6132"/>
                </a:lnTo>
                <a:lnTo>
                  <a:pt x="13262" y="6132"/>
                </a:lnTo>
                <a:lnTo>
                  <a:pt x="13213" y="6327"/>
                </a:lnTo>
                <a:lnTo>
                  <a:pt x="13140" y="6351"/>
                </a:lnTo>
                <a:lnTo>
                  <a:pt x="12800" y="6546"/>
                </a:lnTo>
                <a:lnTo>
                  <a:pt x="12459" y="6740"/>
                </a:lnTo>
                <a:lnTo>
                  <a:pt x="12118" y="6935"/>
                </a:lnTo>
                <a:lnTo>
                  <a:pt x="11948" y="7057"/>
                </a:lnTo>
                <a:lnTo>
                  <a:pt x="11802" y="7178"/>
                </a:lnTo>
                <a:lnTo>
                  <a:pt x="11802" y="7227"/>
                </a:lnTo>
                <a:lnTo>
                  <a:pt x="11802" y="7251"/>
                </a:lnTo>
                <a:lnTo>
                  <a:pt x="11826" y="7251"/>
                </a:lnTo>
                <a:lnTo>
                  <a:pt x="12167" y="7203"/>
                </a:lnTo>
                <a:lnTo>
                  <a:pt x="12508" y="7081"/>
                </a:lnTo>
                <a:lnTo>
                  <a:pt x="12824" y="6935"/>
                </a:lnTo>
                <a:lnTo>
                  <a:pt x="13140" y="6789"/>
                </a:lnTo>
                <a:lnTo>
                  <a:pt x="13140" y="6789"/>
                </a:lnTo>
                <a:lnTo>
                  <a:pt x="13091" y="6984"/>
                </a:lnTo>
                <a:lnTo>
                  <a:pt x="12945" y="7081"/>
                </a:lnTo>
                <a:lnTo>
                  <a:pt x="12848" y="7130"/>
                </a:lnTo>
                <a:lnTo>
                  <a:pt x="12362" y="7495"/>
                </a:lnTo>
                <a:lnTo>
                  <a:pt x="11851" y="7860"/>
                </a:lnTo>
                <a:lnTo>
                  <a:pt x="11875" y="7884"/>
                </a:lnTo>
                <a:lnTo>
                  <a:pt x="11997" y="7908"/>
                </a:lnTo>
                <a:lnTo>
                  <a:pt x="12216" y="7908"/>
                </a:lnTo>
                <a:lnTo>
                  <a:pt x="12337" y="7860"/>
                </a:lnTo>
                <a:lnTo>
                  <a:pt x="12556" y="7762"/>
                </a:lnTo>
                <a:lnTo>
                  <a:pt x="12775" y="7616"/>
                </a:lnTo>
                <a:lnTo>
                  <a:pt x="12994" y="7470"/>
                </a:lnTo>
                <a:lnTo>
                  <a:pt x="12994" y="7470"/>
                </a:lnTo>
                <a:lnTo>
                  <a:pt x="12921" y="7762"/>
                </a:lnTo>
                <a:lnTo>
                  <a:pt x="12872" y="7762"/>
                </a:lnTo>
                <a:lnTo>
                  <a:pt x="12556" y="7957"/>
                </a:lnTo>
                <a:lnTo>
                  <a:pt x="12216" y="8103"/>
                </a:lnTo>
                <a:lnTo>
                  <a:pt x="12070" y="8176"/>
                </a:lnTo>
                <a:lnTo>
                  <a:pt x="11924" y="8273"/>
                </a:lnTo>
                <a:lnTo>
                  <a:pt x="11802" y="8371"/>
                </a:lnTo>
                <a:lnTo>
                  <a:pt x="11680" y="8492"/>
                </a:lnTo>
                <a:lnTo>
                  <a:pt x="11680" y="8541"/>
                </a:lnTo>
                <a:lnTo>
                  <a:pt x="11729" y="8565"/>
                </a:lnTo>
                <a:lnTo>
                  <a:pt x="11972" y="8517"/>
                </a:lnTo>
                <a:lnTo>
                  <a:pt x="12240" y="8468"/>
                </a:lnTo>
                <a:lnTo>
                  <a:pt x="12508" y="8371"/>
                </a:lnTo>
                <a:lnTo>
                  <a:pt x="12775" y="8273"/>
                </a:lnTo>
                <a:lnTo>
                  <a:pt x="12702" y="8419"/>
                </a:lnTo>
                <a:lnTo>
                  <a:pt x="12629" y="8590"/>
                </a:lnTo>
                <a:lnTo>
                  <a:pt x="12483" y="8614"/>
                </a:lnTo>
                <a:lnTo>
                  <a:pt x="12337" y="8687"/>
                </a:lnTo>
                <a:lnTo>
                  <a:pt x="12070" y="8784"/>
                </a:lnTo>
                <a:lnTo>
                  <a:pt x="11899" y="8857"/>
                </a:lnTo>
                <a:lnTo>
                  <a:pt x="11729" y="8955"/>
                </a:lnTo>
                <a:lnTo>
                  <a:pt x="11583" y="9052"/>
                </a:lnTo>
                <a:lnTo>
                  <a:pt x="11461" y="9198"/>
                </a:lnTo>
                <a:lnTo>
                  <a:pt x="11461" y="9222"/>
                </a:lnTo>
                <a:lnTo>
                  <a:pt x="11486" y="9222"/>
                </a:lnTo>
                <a:lnTo>
                  <a:pt x="11851" y="9174"/>
                </a:lnTo>
                <a:lnTo>
                  <a:pt x="12240" y="9101"/>
                </a:lnTo>
                <a:lnTo>
                  <a:pt x="12459" y="9028"/>
                </a:lnTo>
                <a:lnTo>
                  <a:pt x="12386" y="9174"/>
                </a:lnTo>
                <a:lnTo>
                  <a:pt x="12143" y="9271"/>
                </a:lnTo>
                <a:lnTo>
                  <a:pt x="11899" y="9344"/>
                </a:lnTo>
                <a:lnTo>
                  <a:pt x="11534" y="9466"/>
                </a:lnTo>
                <a:lnTo>
                  <a:pt x="11340" y="9563"/>
                </a:lnTo>
                <a:lnTo>
                  <a:pt x="11194" y="9660"/>
                </a:lnTo>
                <a:lnTo>
                  <a:pt x="11169" y="9685"/>
                </a:lnTo>
                <a:lnTo>
                  <a:pt x="11169" y="9733"/>
                </a:lnTo>
                <a:lnTo>
                  <a:pt x="11194" y="9758"/>
                </a:lnTo>
                <a:lnTo>
                  <a:pt x="11218" y="9782"/>
                </a:lnTo>
                <a:lnTo>
                  <a:pt x="11413" y="9831"/>
                </a:lnTo>
                <a:lnTo>
                  <a:pt x="11583" y="9806"/>
                </a:lnTo>
                <a:lnTo>
                  <a:pt x="11778" y="9758"/>
                </a:lnTo>
                <a:lnTo>
                  <a:pt x="11948" y="9709"/>
                </a:lnTo>
                <a:lnTo>
                  <a:pt x="11875" y="9782"/>
                </a:lnTo>
                <a:lnTo>
                  <a:pt x="11875" y="9879"/>
                </a:lnTo>
                <a:lnTo>
                  <a:pt x="11851" y="9879"/>
                </a:lnTo>
                <a:lnTo>
                  <a:pt x="11656" y="9928"/>
                </a:lnTo>
                <a:lnTo>
                  <a:pt x="11437" y="10001"/>
                </a:lnTo>
                <a:lnTo>
                  <a:pt x="11072" y="10147"/>
                </a:lnTo>
                <a:lnTo>
                  <a:pt x="10683" y="10293"/>
                </a:lnTo>
                <a:lnTo>
                  <a:pt x="10683" y="10317"/>
                </a:lnTo>
                <a:lnTo>
                  <a:pt x="10707" y="10342"/>
                </a:lnTo>
                <a:lnTo>
                  <a:pt x="10877" y="10317"/>
                </a:lnTo>
                <a:lnTo>
                  <a:pt x="11048" y="10317"/>
                </a:lnTo>
                <a:lnTo>
                  <a:pt x="11413" y="10220"/>
                </a:lnTo>
                <a:lnTo>
                  <a:pt x="11583" y="10171"/>
                </a:lnTo>
                <a:lnTo>
                  <a:pt x="11583" y="10171"/>
                </a:lnTo>
                <a:lnTo>
                  <a:pt x="11291" y="10463"/>
                </a:lnTo>
                <a:lnTo>
                  <a:pt x="11023" y="10536"/>
                </a:lnTo>
                <a:lnTo>
                  <a:pt x="10658" y="10585"/>
                </a:lnTo>
                <a:lnTo>
                  <a:pt x="10464" y="10634"/>
                </a:lnTo>
                <a:lnTo>
                  <a:pt x="10391" y="10682"/>
                </a:lnTo>
                <a:lnTo>
                  <a:pt x="10318" y="10731"/>
                </a:lnTo>
                <a:lnTo>
                  <a:pt x="10293" y="10755"/>
                </a:lnTo>
                <a:lnTo>
                  <a:pt x="10318" y="10804"/>
                </a:lnTo>
                <a:lnTo>
                  <a:pt x="10439" y="10853"/>
                </a:lnTo>
                <a:lnTo>
                  <a:pt x="10585" y="10877"/>
                </a:lnTo>
                <a:lnTo>
                  <a:pt x="10731" y="10877"/>
                </a:lnTo>
                <a:lnTo>
                  <a:pt x="10877" y="10853"/>
                </a:lnTo>
                <a:lnTo>
                  <a:pt x="10756" y="10926"/>
                </a:lnTo>
                <a:lnTo>
                  <a:pt x="10512" y="10999"/>
                </a:lnTo>
                <a:lnTo>
                  <a:pt x="10172" y="11047"/>
                </a:lnTo>
                <a:lnTo>
                  <a:pt x="10001" y="11096"/>
                </a:lnTo>
                <a:lnTo>
                  <a:pt x="9831" y="11169"/>
                </a:lnTo>
                <a:lnTo>
                  <a:pt x="9807" y="11218"/>
                </a:lnTo>
                <a:lnTo>
                  <a:pt x="9831" y="11242"/>
                </a:lnTo>
                <a:lnTo>
                  <a:pt x="9953" y="11315"/>
                </a:lnTo>
                <a:lnTo>
                  <a:pt x="10074" y="11339"/>
                </a:lnTo>
                <a:lnTo>
                  <a:pt x="9782" y="11461"/>
                </a:lnTo>
                <a:lnTo>
                  <a:pt x="9490" y="11534"/>
                </a:lnTo>
                <a:lnTo>
                  <a:pt x="9198" y="11607"/>
                </a:lnTo>
                <a:lnTo>
                  <a:pt x="8906" y="11656"/>
                </a:lnTo>
                <a:lnTo>
                  <a:pt x="8639" y="11680"/>
                </a:lnTo>
                <a:lnTo>
                  <a:pt x="8347" y="11680"/>
                </a:lnTo>
                <a:lnTo>
                  <a:pt x="8079" y="11656"/>
                </a:lnTo>
                <a:lnTo>
                  <a:pt x="7836" y="11607"/>
                </a:lnTo>
                <a:lnTo>
                  <a:pt x="7568" y="11534"/>
                </a:lnTo>
                <a:lnTo>
                  <a:pt x="7325" y="11437"/>
                </a:lnTo>
                <a:lnTo>
                  <a:pt x="7081" y="11315"/>
                </a:lnTo>
                <a:lnTo>
                  <a:pt x="6838" y="11193"/>
                </a:lnTo>
                <a:lnTo>
                  <a:pt x="6595" y="11047"/>
                </a:lnTo>
                <a:lnTo>
                  <a:pt x="6376" y="10901"/>
                </a:lnTo>
                <a:lnTo>
                  <a:pt x="6157" y="10731"/>
                </a:lnTo>
                <a:lnTo>
                  <a:pt x="5962" y="10536"/>
                </a:lnTo>
                <a:lnTo>
                  <a:pt x="5840" y="10390"/>
                </a:lnTo>
                <a:lnTo>
                  <a:pt x="5719" y="10220"/>
                </a:lnTo>
                <a:lnTo>
                  <a:pt x="5524" y="9904"/>
                </a:lnTo>
                <a:lnTo>
                  <a:pt x="5548" y="9782"/>
                </a:lnTo>
                <a:lnTo>
                  <a:pt x="5500" y="9660"/>
                </a:lnTo>
                <a:lnTo>
                  <a:pt x="5475" y="9612"/>
                </a:lnTo>
                <a:lnTo>
                  <a:pt x="5427" y="9563"/>
                </a:lnTo>
                <a:lnTo>
                  <a:pt x="5378" y="9539"/>
                </a:lnTo>
                <a:lnTo>
                  <a:pt x="5305" y="9539"/>
                </a:lnTo>
                <a:lnTo>
                  <a:pt x="4867" y="9441"/>
                </a:lnTo>
                <a:lnTo>
                  <a:pt x="4429" y="9320"/>
                </a:lnTo>
                <a:lnTo>
                  <a:pt x="4040" y="9174"/>
                </a:lnTo>
                <a:lnTo>
                  <a:pt x="3651" y="8955"/>
                </a:lnTo>
                <a:lnTo>
                  <a:pt x="3310" y="8711"/>
                </a:lnTo>
                <a:lnTo>
                  <a:pt x="2994" y="8444"/>
                </a:lnTo>
                <a:lnTo>
                  <a:pt x="2677" y="8152"/>
                </a:lnTo>
                <a:lnTo>
                  <a:pt x="2410" y="7811"/>
                </a:lnTo>
                <a:lnTo>
                  <a:pt x="2142" y="7470"/>
                </a:lnTo>
                <a:lnTo>
                  <a:pt x="1923" y="7081"/>
                </a:lnTo>
                <a:lnTo>
                  <a:pt x="1704" y="6716"/>
                </a:lnTo>
                <a:lnTo>
                  <a:pt x="1509" y="6302"/>
                </a:lnTo>
                <a:lnTo>
                  <a:pt x="1339" y="5913"/>
                </a:lnTo>
                <a:lnTo>
                  <a:pt x="1169" y="5499"/>
                </a:lnTo>
                <a:lnTo>
                  <a:pt x="1047" y="5086"/>
                </a:lnTo>
                <a:lnTo>
                  <a:pt x="925" y="4672"/>
                </a:lnTo>
                <a:lnTo>
                  <a:pt x="731" y="4040"/>
                </a:lnTo>
                <a:lnTo>
                  <a:pt x="560" y="3358"/>
                </a:lnTo>
                <a:lnTo>
                  <a:pt x="487" y="3018"/>
                </a:lnTo>
                <a:lnTo>
                  <a:pt x="463" y="2701"/>
                </a:lnTo>
                <a:lnTo>
                  <a:pt x="463" y="2361"/>
                </a:lnTo>
                <a:lnTo>
                  <a:pt x="512" y="2020"/>
                </a:lnTo>
                <a:lnTo>
                  <a:pt x="560" y="1923"/>
                </a:lnTo>
                <a:lnTo>
                  <a:pt x="609" y="1850"/>
                </a:lnTo>
                <a:lnTo>
                  <a:pt x="731" y="1679"/>
                </a:lnTo>
                <a:lnTo>
                  <a:pt x="877" y="1582"/>
                </a:lnTo>
                <a:lnTo>
                  <a:pt x="1071" y="1485"/>
                </a:lnTo>
                <a:lnTo>
                  <a:pt x="1266" y="1436"/>
                </a:lnTo>
                <a:lnTo>
                  <a:pt x="1485" y="1387"/>
                </a:lnTo>
                <a:lnTo>
                  <a:pt x="1874" y="1339"/>
                </a:lnTo>
                <a:lnTo>
                  <a:pt x="2215" y="1314"/>
                </a:lnTo>
                <a:lnTo>
                  <a:pt x="2580" y="1339"/>
                </a:lnTo>
                <a:lnTo>
                  <a:pt x="3115" y="1339"/>
                </a:lnTo>
                <a:lnTo>
                  <a:pt x="3286" y="1314"/>
                </a:lnTo>
                <a:lnTo>
                  <a:pt x="3383" y="1339"/>
                </a:lnTo>
                <a:lnTo>
                  <a:pt x="3456" y="1339"/>
                </a:lnTo>
                <a:lnTo>
                  <a:pt x="3553" y="1290"/>
                </a:lnTo>
                <a:lnTo>
                  <a:pt x="3578" y="1241"/>
                </a:lnTo>
                <a:lnTo>
                  <a:pt x="3578" y="1193"/>
                </a:lnTo>
                <a:lnTo>
                  <a:pt x="3602" y="1047"/>
                </a:lnTo>
                <a:lnTo>
                  <a:pt x="3602" y="876"/>
                </a:lnTo>
                <a:lnTo>
                  <a:pt x="3578" y="584"/>
                </a:lnTo>
                <a:lnTo>
                  <a:pt x="3894" y="536"/>
                </a:lnTo>
                <a:lnTo>
                  <a:pt x="4210" y="511"/>
                </a:lnTo>
                <a:lnTo>
                  <a:pt x="4867" y="511"/>
                </a:lnTo>
                <a:lnTo>
                  <a:pt x="5500" y="536"/>
                </a:lnTo>
                <a:lnTo>
                  <a:pt x="6132" y="536"/>
                </a:lnTo>
                <a:lnTo>
                  <a:pt x="7422" y="511"/>
                </a:lnTo>
                <a:lnTo>
                  <a:pt x="11315" y="511"/>
                </a:lnTo>
                <a:lnTo>
                  <a:pt x="11948" y="487"/>
                </a:lnTo>
                <a:lnTo>
                  <a:pt x="12556" y="463"/>
                </a:lnTo>
                <a:close/>
                <a:moveTo>
                  <a:pt x="9636" y="12069"/>
                </a:moveTo>
                <a:lnTo>
                  <a:pt x="9612" y="12118"/>
                </a:lnTo>
                <a:lnTo>
                  <a:pt x="9466" y="12167"/>
                </a:lnTo>
                <a:lnTo>
                  <a:pt x="9320" y="12240"/>
                </a:lnTo>
                <a:lnTo>
                  <a:pt x="9052" y="12386"/>
                </a:lnTo>
                <a:lnTo>
                  <a:pt x="8906" y="12483"/>
                </a:lnTo>
                <a:lnTo>
                  <a:pt x="8809" y="12580"/>
                </a:lnTo>
                <a:lnTo>
                  <a:pt x="8785" y="12629"/>
                </a:lnTo>
                <a:lnTo>
                  <a:pt x="8809" y="12702"/>
                </a:lnTo>
                <a:lnTo>
                  <a:pt x="8858" y="12751"/>
                </a:lnTo>
                <a:lnTo>
                  <a:pt x="9052" y="12751"/>
                </a:lnTo>
                <a:lnTo>
                  <a:pt x="9198" y="12702"/>
                </a:lnTo>
                <a:lnTo>
                  <a:pt x="9466" y="12580"/>
                </a:lnTo>
                <a:lnTo>
                  <a:pt x="9563" y="12556"/>
                </a:lnTo>
                <a:lnTo>
                  <a:pt x="9563" y="12678"/>
                </a:lnTo>
                <a:lnTo>
                  <a:pt x="9198" y="12872"/>
                </a:lnTo>
                <a:lnTo>
                  <a:pt x="8955" y="13018"/>
                </a:lnTo>
                <a:lnTo>
                  <a:pt x="8833" y="13115"/>
                </a:lnTo>
                <a:lnTo>
                  <a:pt x="8760" y="13237"/>
                </a:lnTo>
                <a:lnTo>
                  <a:pt x="8736" y="13261"/>
                </a:lnTo>
                <a:lnTo>
                  <a:pt x="8760" y="13310"/>
                </a:lnTo>
                <a:lnTo>
                  <a:pt x="8785" y="13334"/>
                </a:lnTo>
                <a:lnTo>
                  <a:pt x="8955" y="13334"/>
                </a:lnTo>
                <a:lnTo>
                  <a:pt x="9077" y="13286"/>
                </a:lnTo>
                <a:lnTo>
                  <a:pt x="9320" y="13188"/>
                </a:lnTo>
                <a:lnTo>
                  <a:pt x="9588" y="13042"/>
                </a:lnTo>
                <a:lnTo>
                  <a:pt x="9588" y="13213"/>
                </a:lnTo>
                <a:lnTo>
                  <a:pt x="9223" y="13383"/>
                </a:lnTo>
                <a:lnTo>
                  <a:pt x="9077" y="13480"/>
                </a:lnTo>
                <a:lnTo>
                  <a:pt x="8931" y="13578"/>
                </a:lnTo>
                <a:lnTo>
                  <a:pt x="8906" y="13626"/>
                </a:lnTo>
                <a:lnTo>
                  <a:pt x="8882" y="13675"/>
                </a:lnTo>
                <a:lnTo>
                  <a:pt x="8882" y="13797"/>
                </a:lnTo>
                <a:lnTo>
                  <a:pt x="8882" y="13821"/>
                </a:lnTo>
                <a:lnTo>
                  <a:pt x="8906" y="13845"/>
                </a:lnTo>
                <a:lnTo>
                  <a:pt x="9004" y="13845"/>
                </a:lnTo>
                <a:lnTo>
                  <a:pt x="9077" y="13821"/>
                </a:lnTo>
                <a:lnTo>
                  <a:pt x="9247" y="13748"/>
                </a:lnTo>
                <a:lnTo>
                  <a:pt x="9393" y="13675"/>
                </a:lnTo>
                <a:lnTo>
                  <a:pt x="9612" y="13578"/>
                </a:lnTo>
                <a:lnTo>
                  <a:pt x="9588" y="13602"/>
                </a:lnTo>
                <a:lnTo>
                  <a:pt x="9417" y="13699"/>
                </a:lnTo>
                <a:lnTo>
                  <a:pt x="9223" y="13845"/>
                </a:lnTo>
                <a:lnTo>
                  <a:pt x="9077" y="13991"/>
                </a:lnTo>
                <a:lnTo>
                  <a:pt x="8931" y="14162"/>
                </a:lnTo>
                <a:lnTo>
                  <a:pt x="8931" y="14186"/>
                </a:lnTo>
                <a:lnTo>
                  <a:pt x="8931" y="14210"/>
                </a:lnTo>
                <a:lnTo>
                  <a:pt x="8955" y="14235"/>
                </a:lnTo>
                <a:lnTo>
                  <a:pt x="8979" y="14235"/>
                </a:lnTo>
                <a:lnTo>
                  <a:pt x="9271" y="14137"/>
                </a:lnTo>
                <a:lnTo>
                  <a:pt x="9563" y="14016"/>
                </a:lnTo>
                <a:lnTo>
                  <a:pt x="9563" y="14259"/>
                </a:lnTo>
                <a:lnTo>
                  <a:pt x="9320" y="14405"/>
                </a:lnTo>
                <a:lnTo>
                  <a:pt x="9198" y="14454"/>
                </a:lnTo>
                <a:lnTo>
                  <a:pt x="9052" y="14551"/>
                </a:lnTo>
                <a:lnTo>
                  <a:pt x="8955" y="14648"/>
                </a:lnTo>
                <a:lnTo>
                  <a:pt x="8906" y="14697"/>
                </a:lnTo>
                <a:lnTo>
                  <a:pt x="8882" y="14770"/>
                </a:lnTo>
                <a:lnTo>
                  <a:pt x="8882" y="14819"/>
                </a:lnTo>
                <a:lnTo>
                  <a:pt x="8931" y="14843"/>
                </a:lnTo>
                <a:lnTo>
                  <a:pt x="9004" y="14867"/>
                </a:lnTo>
                <a:lnTo>
                  <a:pt x="9077" y="14843"/>
                </a:lnTo>
                <a:lnTo>
                  <a:pt x="9223" y="14819"/>
                </a:lnTo>
                <a:lnTo>
                  <a:pt x="9490" y="14673"/>
                </a:lnTo>
                <a:lnTo>
                  <a:pt x="9539" y="14648"/>
                </a:lnTo>
                <a:lnTo>
                  <a:pt x="9563" y="14940"/>
                </a:lnTo>
                <a:lnTo>
                  <a:pt x="9442" y="14965"/>
                </a:lnTo>
                <a:lnTo>
                  <a:pt x="9320" y="15038"/>
                </a:lnTo>
                <a:lnTo>
                  <a:pt x="9174" y="15159"/>
                </a:lnTo>
                <a:lnTo>
                  <a:pt x="9101" y="15232"/>
                </a:lnTo>
                <a:lnTo>
                  <a:pt x="9052" y="15281"/>
                </a:lnTo>
                <a:lnTo>
                  <a:pt x="9028" y="15305"/>
                </a:lnTo>
                <a:lnTo>
                  <a:pt x="9028" y="15354"/>
                </a:lnTo>
                <a:lnTo>
                  <a:pt x="9174" y="15354"/>
                </a:lnTo>
                <a:lnTo>
                  <a:pt x="9271" y="15330"/>
                </a:lnTo>
                <a:lnTo>
                  <a:pt x="9442" y="15257"/>
                </a:lnTo>
                <a:lnTo>
                  <a:pt x="9539" y="15208"/>
                </a:lnTo>
                <a:lnTo>
                  <a:pt x="9612" y="15159"/>
                </a:lnTo>
                <a:lnTo>
                  <a:pt x="9661" y="15208"/>
                </a:lnTo>
                <a:lnTo>
                  <a:pt x="9539" y="15281"/>
                </a:lnTo>
                <a:lnTo>
                  <a:pt x="9393" y="15378"/>
                </a:lnTo>
                <a:lnTo>
                  <a:pt x="9296" y="15500"/>
                </a:lnTo>
                <a:lnTo>
                  <a:pt x="9223" y="15622"/>
                </a:lnTo>
                <a:lnTo>
                  <a:pt x="9223" y="15646"/>
                </a:lnTo>
                <a:lnTo>
                  <a:pt x="9223" y="15695"/>
                </a:lnTo>
                <a:lnTo>
                  <a:pt x="9271" y="15743"/>
                </a:lnTo>
                <a:lnTo>
                  <a:pt x="9344" y="15768"/>
                </a:lnTo>
                <a:lnTo>
                  <a:pt x="9417" y="15768"/>
                </a:lnTo>
                <a:lnTo>
                  <a:pt x="9636" y="15670"/>
                </a:lnTo>
                <a:lnTo>
                  <a:pt x="9855" y="15573"/>
                </a:lnTo>
                <a:lnTo>
                  <a:pt x="10123" y="15500"/>
                </a:lnTo>
                <a:lnTo>
                  <a:pt x="10196" y="15524"/>
                </a:lnTo>
                <a:lnTo>
                  <a:pt x="10074" y="15573"/>
                </a:lnTo>
                <a:lnTo>
                  <a:pt x="9953" y="15670"/>
                </a:lnTo>
                <a:lnTo>
                  <a:pt x="9855" y="15768"/>
                </a:lnTo>
                <a:lnTo>
                  <a:pt x="9807" y="15865"/>
                </a:lnTo>
                <a:lnTo>
                  <a:pt x="9807" y="15938"/>
                </a:lnTo>
                <a:lnTo>
                  <a:pt x="9831" y="15987"/>
                </a:lnTo>
                <a:lnTo>
                  <a:pt x="9880" y="16035"/>
                </a:lnTo>
                <a:lnTo>
                  <a:pt x="9928" y="16035"/>
                </a:lnTo>
                <a:lnTo>
                  <a:pt x="10099" y="16011"/>
                </a:lnTo>
                <a:lnTo>
                  <a:pt x="10245" y="15962"/>
                </a:lnTo>
                <a:lnTo>
                  <a:pt x="10537" y="15841"/>
                </a:lnTo>
                <a:lnTo>
                  <a:pt x="10829" y="15768"/>
                </a:lnTo>
                <a:lnTo>
                  <a:pt x="10950" y="15743"/>
                </a:lnTo>
                <a:lnTo>
                  <a:pt x="11096" y="15670"/>
                </a:lnTo>
                <a:lnTo>
                  <a:pt x="11267" y="15719"/>
                </a:lnTo>
                <a:lnTo>
                  <a:pt x="11169" y="15743"/>
                </a:lnTo>
                <a:lnTo>
                  <a:pt x="11072" y="15768"/>
                </a:lnTo>
                <a:lnTo>
                  <a:pt x="10877" y="15865"/>
                </a:lnTo>
                <a:lnTo>
                  <a:pt x="10610" y="15987"/>
                </a:lnTo>
                <a:lnTo>
                  <a:pt x="10488" y="16060"/>
                </a:lnTo>
                <a:lnTo>
                  <a:pt x="10366" y="16157"/>
                </a:lnTo>
                <a:lnTo>
                  <a:pt x="10342" y="16230"/>
                </a:lnTo>
                <a:lnTo>
                  <a:pt x="10366" y="16303"/>
                </a:lnTo>
                <a:lnTo>
                  <a:pt x="10415" y="16352"/>
                </a:lnTo>
                <a:lnTo>
                  <a:pt x="10634" y="16352"/>
                </a:lnTo>
                <a:lnTo>
                  <a:pt x="10780" y="16303"/>
                </a:lnTo>
                <a:lnTo>
                  <a:pt x="11048" y="16181"/>
                </a:lnTo>
                <a:lnTo>
                  <a:pt x="11315" y="16084"/>
                </a:lnTo>
                <a:lnTo>
                  <a:pt x="11437" y="16011"/>
                </a:lnTo>
                <a:lnTo>
                  <a:pt x="11486" y="15962"/>
                </a:lnTo>
                <a:lnTo>
                  <a:pt x="11510" y="15889"/>
                </a:lnTo>
                <a:lnTo>
                  <a:pt x="11510" y="15841"/>
                </a:lnTo>
                <a:lnTo>
                  <a:pt x="11510" y="15816"/>
                </a:lnTo>
                <a:lnTo>
                  <a:pt x="11826" y="15962"/>
                </a:lnTo>
                <a:lnTo>
                  <a:pt x="11583" y="16035"/>
                </a:lnTo>
                <a:lnTo>
                  <a:pt x="11340" y="16108"/>
                </a:lnTo>
                <a:lnTo>
                  <a:pt x="11121" y="16230"/>
                </a:lnTo>
                <a:lnTo>
                  <a:pt x="11048" y="16303"/>
                </a:lnTo>
                <a:lnTo>
                  <a:pt x="10975" y="16376"/>
                </a:lnTo>
                <a:lnTo>
                  <a:pt x="10950" y="16449"/>
                </a:lnTo>
                <a:lnTo>
                  <a:pt x="10950" y="16522"/>
                </a:lnTo>
                <a:lnTo>
                  <a:pt x="10999" y="16571"/>
                </a:lnTo>
                <a:lnTo>
                  <a:pt x="11072" y="16571"/>
                </a:lnTo>
                <a:lnTo>
                  <a:pt x="11291" y="16473"/>
                </a:lnTo>
                <a:lnTo>
                  <a:pt x="11510" y="16376"/>
                </a:lnTo>
                <a:lnTo>
                  <a:pt x="11802" y="16279"/>
                </a:lnTo>
                <a:lnTo>
                  <a:pt x="12094" y="16206"/>
                </a:lnTo>
                <a:lnTo>
                  <a:pt x="12143" y="16181"/>
                </a:lnTo>
                <a:lnTo>
                  <a:pt x="12313" y="16303"/>
                </a:lnTo>
                <a:lnTo>
                  <a:pt x="12021" y="16352"/>
                </a:lnTo>
                <a:lnTo>
                  <a:pt x="11851" y="16376"/>
                </a:lnTo>
                <a:lnTo>
                  <a:pt x="11705" y="16425"/>
                </a:lnTo>
                <a:lnTo>
                  <a:pt x="11559" y="16498"/>
                </a:lnTo>
                <a:lnTo>
                  <a:pt x="11413" y="16571"/>
                </a:lnTo>
                <a:lnTo>
                  <a:pt x="11364" y="16619"/>
                </a:lnTo>
                <a:lnTo>
                  <a:pt x="11340" y="16668"/>
                </a:lnTo>
                <a:lnTo>
                  <a:pt x="11340" y="16717"/>
                </a:lnTo>
                <a:lnTo>
                  <a:pt x="11340" y="16765"/>
                </a:lnTo>
                <a:lnTo>
                  <a:pt x="11364" y="16814"/>
                </a:lnTo>
                <a:lnTo>
                  <a:pt x="11413" y="16863"/>
                </a:lnTo>
                <a:lnTo>
                  <a:pt x="11534" y="16863"/>
                </a:lnTo>
                <a:lnTo>
                  <a:pt x="11778" y="16790"/>
                </a:lnTo>
                <a:lnTo>
                  <a:pt x="12045" y="16717"/>
                </a:lnTo>
                <a:lnTo>
                  <a:pt x="12337" y="16692"/>
                </a:lnTo>
                <a:lnTo>
                  <a:pt x="12629" y="16644"/>
                </a:lnTo>
                <a:lnTo>
                  <a:pt x="12702" y="16741"/>
                </a:lnTo>
                <a:lnTo>
                  <a:pt x="12532" y="16814"/>
                </a:lnTo>
                <a:lnTo>
                  <a:pt x="12362" y="16887"/>
                </a:lnTo>
                <a:lnTo>
                  <a:pt x="11997" y="16984"/>
                </a:lnTo>
                <a:lnTo>
                  <a:pt x="11242" y="17106"/>
                </a:lnTo>
                <a:lnTo>
                  <a:pt x="10658" y="17203"/>
                </a:lnTo>
                <a:lnTo>
                  <a:pt x="10074" y="17252"/>
                </a:lnTo>
                <a:lnTo>
                  <a:pt x="9466" y="17276"/>
                </a:lnTo>
                <a:lnTo>
                  <a:pt x="7860" y="17276"/>
                </a:lnTo>
                <a:lnTo>
                  <a:pt x="7373" y="17228"/>
                </a:lnTo>
                <a:lnTo>
                  <a:pt x="6862" y="17179"/>
                </a:lnTo>
                <a:lnTo>
                  <a:pt x="5865" y="17057"/>
                </a:lnTo>
                <a:lnTo>
                  <a:pt x="4892" y="16863"/>
                </a:lnTo>
                <a:lnTo>
                  <a:pt x="4989" y="16668"/>
                </a:lnTo>
                <a:lnTo>
                  <a:pt x="5110" y="16522"/>
                </a:lnTo>
                <a:lnTo>
                  <a:pt x="5256" y="16376"/>
                </a:lnTo>
                <a:lnTo>
                  <a:pt x="5427" y="16254"/>
                </a:lnTo>
                <a:lnTo>
                  <a:pt x="5597" y="16157"/>
                </a:lnTo>
                <a:lnTo>
                  <a:pt x="5792" y="16060"/>
                </a:lnTo>
                <a:lnTo>
                  <a:pt x="6181" y="15914"/>
                </a:lnTo>
                <a:lnTo>
                  <a:pt x="6546" y="15768"/>
                </a:lnTo>
                <a:lnTo>
                  <a:pt x="6911" y="15622"/>
                </a:lnTo>
                <a:lnTo>
                  <a:pt x="7276" y="15476"/>
                </a:lnTo>
                <a:lnTo>
                  <a:pt x="7641" y="15354"/>
                </a:lnTo>
                <a:lnTo>
                  <a:pt x="7714" y="15330"/>
                </a:lnTo>
                <a:lnTo>
                  <a:pt x="7763" y="15281"/>
                </a:lnTo>
                <a:lnTo>
                  <a:pt x="7787" y="15257"/>
                </a:lnTo>
                <a:lnTo>
                  <a:pt x="7860" y="15159"/>
                </a:lnTo>
                <a:lnTo>
                  <a:pt x="7909" y="15086"/>
                </a:lnTo>
                <a:lnTo>
                  <a:pt x="7957" y="14892"/>
                </a:lnTo>
                <a:lnTo>
                  <a:pt x="7982" y="14697"/>
                </a:lnTo>
                <a:lnTo>
                  <a:pt x="8006" y="14478"/>
                </a:lnTo>
                <a:lnTo>
                  <a:pt x="8055" y="13894"/>
                </a:lnTo>
                <a:lnTo>
                  <a:pt x="8055" y="13286"/>
                </a:lnTo>
                <a:lnTo>
                  <a:pt x="8055" y="12726"/>
                </a:lnTo>
                <a:lnTo>
                  <a:pt x="8030" y="12434"/>
                </a:lnTo>
                <a:lnTo>
                  <a:pt x="7982" y="12167"/>
                </a:lnTo>
                <a:lnTo>
                  <a:pt x="8371" y="12191"/>
                </a:lnTo>
                <a:lnTo>
                  <a:pt x="8760" y="12191"/>
                </a:lnTo>
                <a:lnTo>
                  <a:pt x="9198" y="12167"/>
                </a:lnTo>
                <a:lnTo>
                  <a:pt x="9636" y="12069"/>
                </a:lnTo>
                <a:close/>
                <a:moveTo>
                  <a:pt x="12945" y="0"/>
                </a:moveTo>
                <a:lnTo>
                  <a:pt x="11705" y="49"/>
                </a:lnTo>
                <a:lnTo>
                  <a:pt x="7519" y="49"/>
                </a:lnTo>
                <a:lnTo>
                  <a:pt x="6132" y="73"/>
                </a:lnTo>
                <a:lnTo>
                  <a:pt x="5427" y="49"/>
                </a:lnTo>
                <a:lnTo>
                  <a:pt x="4697" y="49"/>
                </a:lnTo>
                <a:lnTo>
                  <a:pt x="3967" y="73"/>
                </a:lnTo>
                <a:lnTo>
                  <a:pt x="3626" y="98"/>
                </a:lnTo>
                <a:lnTo>
                  <a:pt x="3261" y="146"/>
                </a:lnTo>
                <a:lnTo>
                  <a:pt x="3213" y="171"/>
                </a:lnTo>
                <a:lnTo>
                  <a:pt x="3140" y="244"/>
                </a:lnTo>
                <a:lnTo>
                  <a:pt x="3115" y="292"/>
                </a:lnTo>
                <a:lnTo>
                  <a:pt x="3091" y="365"/>
                </a:lnTo>
                <a:lnTo>
                  <a:pt x="3164" y="1071"/>
                </a:lnTo>
                <a:lnTo>
                  <a:pt x="2994" y="998"/>
                </a:lnTo>
                <a:lnTo>
                  <a:pt x="2823" y="974"/>
                </a:lnTo>
                <a:lnTo>
                  <a:pt x="2434" y="949"/>
                </a:lnTo>
                <a:lnTo>
                  <a:pt x="2045" y="949"/>
                </a:lnTo>
                <a:lnTo>
                  <a:pt x="1728" y="974"/>
                </a:lnTo>
                <a:lnTo>
                  <a:pt x="1339" y="1022"/>
                </a:lnTo>
                <a:lnTo>
                  <a:pt x="1144" y="1047"/>
                </a:lnTo>
                <a:lnTo>
                  <a:pt x="974" y="1095"/>
                </a:lnTo>
                <a:lnTo>
                  <a:pt x="779" y="1168"/>
                </a:lnTo>
                <a:lnTo>
                  <a:pt x="609" y="1266"/>
                </a:lnTo>
                <a:lnTo>
                  <a:pt x="463" y="1387"/>
                </a:lnTo>
                <a:lnTo>
                  <a:pt x="317" y="1509"/>
                </a:lnTo>
                <a:lnTo>
                  <a:pt x="220" y="1679"/>
                </a:lnTo>
                <a:lnTo>
                  <a:pt x="122" y="1825"/>
                </a:lnTo>
                <a:lnTo>
                  <a:pt x="74" y="2020"/>
                </a:lnTo>
                <a:lnTo>
                  <a:pt x="25" y="2190"/>
                </a:lnTo>
                <a:lnTo>
                  <a:pt x="25" y="2385"/>
                </a:lnTo>
                <a:lnTo>
                  <a:pt x="1" y="2604"/>
                </a:lnTo>
                <a:lnTo>
                  <a:pt x="49" y="2993"/>
                </a:lnTo>
                <a:lnTo>
                  <a:pt x="98" y="3431"/>
                </a:lnTo>
                <a:lnTo>
                  <a:pt x="195" y="3821"/>
                </a:lnTo>
                <a:lnTo>
                  <a:pt x="414" y="4551"/>
                </a:lnTo>
                <a:lnTo>
                  <a:pt x="536" y="4988"/>
                </a:lnTo>
                <a:lnTo>
                  <a:pt x="682" y="5451"/>
                </a:lnTo>
                <a:lnTo>
                  <a:pt x="852" y="5913"/>
                </a:lnTo>
                <a:lnTo>
                  <a:pt x="1047" y="6351"/>
                </a:lnTo>
                <a:lnTo>
                  <a:pt x="1242" y="6789"/>
                </a:lnTo>
                <a:lnTo>
                  <a:pt x="1461" y="7203"/>
                </a:lnTo>
                <a:lnTo>
                  <a:pt x="1704" y="7616"/>
                </a:lnTo>
                <a:lnTo>
                  <a:pt x="1972" y="8006"/>
                </a:lnTo>
                <a:lnTo>
                  <a:pt x="2264" y="8371"/>
                </a:lnTo>
                <a:lnTo>
                  <a:pt x="2580" y="8687"/>
                </a:lnTo>
                <a:lnTo>
                  <a:pt x="2896" y="9003"/>
                </a:lnTo>
                <a:lnTo>
                  <a:pt x="3286" y="9271"/>
                </a:lnTo>
                <a:lnTo>
                  <a:pt x="3675" y="9514"/>
                </a:lnTo>
                <a:lnTo>
                  <a:pt x="4089" y="9709"/>
                </a:lnTo>
                <a:lnTo>
                  <a:pt x="4551" y="9879"/>
                </a:lnTo>
                <a:lnTo>
                  <a:pt x="5037" y="9977"/>
                </a:lnTo>
                <a:lnTo>
                  <a:pt x="5037" y="10098"/>
                </a:lnTo>
                <a:lnTo>
                  <a:pt x="5062" y="10196"/>
                </a:lnTo>
                <a:lnTo>
                  <a:pt x="5183" y="10415"/>
                </a:lnTo>
                <a:lnTo>
                  <a:pt x="5329" y="10634"/>
                </a:lnTo>
                <a:lnTo>
                  <a:pt x="5500" y="10828"/>
                </a:lnTo>
                <a:lnTo>
                  <a:pt x="5694" y="11023"/>
                </a:lnTo>
                <a:lnTo>
                  <a:pt x="5889" y="11169"/>
                </a:lnTo>
                <a:lnTo>
                  <a:pt x="6254" y="11437"/>
                </a:lnTo>
                <a:lnTo>
                  <a:pt x="6546" y="11631"/>
                </a:lnTo>
                <a:lnTo>
                  <a:pt x="6862" y="11802"/>
                </a:lnTo>
                <a:lnTo>
                  <a:pt x="7179" y="11948"/>
                </a:lnTo>
                <a:lnTo>
                  <a:pt x="7519" y="12045"/>
                </a:lnTo>
                <a:lnTo>
                  <a:pt x="7471" y="12313"/>
                </a:lnTo>
                <a:lnTo>
                  <a:pt x="7471" y="12580"/>
                </a:lnTo>
                <a:lnTo>
                  <a:pt x="7471" y="12872"/>
                </a:lnTo>
                <a:lnTo>
                  <a:pt x="7519" y="13115"/>
                </a:lnTo>
                <a:lnTo>
                  <a:pt x="7519" y="13407"/>
                </a:lnTo>
                <a:lnTo>
                  <a:pt x="7519" y="13724"/>
                </a:lnTo>
                <a:lnTo>
                  <a:pt x="7471" y="14308"/>
                </a:lnTo>
                <a:lnTo>
                  <a:pt x="7422" y="14624"/>
                </a:lnTo>
                <a:lnTo>
                  <a:pt x="7422" y="14770"/>
                </a:lnTo>
                <a:lnTo>
                  <a:pt x="7422" y="14916"/>
                </a:lnTo>
                <a:lnTo>
                  <a:pt x="7203" y="14965"/>
                </a:lnTo>
                <a:lnTo>
                  <a:pt x="6984" y="15013"/>
                </a:lnTo>
                <a:lnTo>
                  <a:pt x="6741" y="15086"/>
                </a:lnTo>
                <a:lnTo>
                  <a:pt x="6522" y="15184"/>
                </a:lnTo>
                <a:lnTo>
                  <a:pt x="6084" y="15378"/>
                </a:lnTo>
                <a:lnTo>
                  <a:pt x="5670" y="15549"/>
                </a:lnTo>
                <a:lnTo>
                  <a:pt x="5451" y="15646"/>
                </a:lnTo>
                <a:lnTo>
                  <a:pt x="5232" y="15743"/>
                </a:lnTo>
                <a:lnTo>
                  <a:pt x="5037" y="15889"/>
                </a:lnTo>
                <a:lnTo>
                  <a:pt x="4867" y="16011"/>
                </a:lnTo>
                <a:lnTo>
                  <a:pt x="4697" y="16181"/>
                </a:lnTo>
                <a:lnTo>
                  <a:pt x="4551" y="16376"/>
                </a:lnTo>
                <a:lnTo>
                  <a:pt x="4429" y="16571"/>
                </a:lnTo>
                <a:lnTo>
                  <a:pt x="4332" y="16814"/>
                </a:lnTo>
                <a:lnTo>
                  <a:pt x="4308" y="16887"/>
                </a:lnTo>
                <a:lnTo>
                  <a:pt x="4308" y="16936"/>
                </a:lnTo>
                <a:lnTo>
                  <a:pt x="4332" y="16984"/>
                </a:lnTo>
                <a:lnTo>
                  <a:pt x="4356" y="17033"/>
                </a:lnTo>
                <a:lnTo>
                  <a:pt x="4454" y="17106"/>
                </a:lnTo>
                <a:lnTo>
                  <a:pt x="4575" y="17130"/>
                </a:lnTo>
                <a:lnTo>
                  <a:pt x="4746" y="17252"/>
                </a:lnTo>
                <a:lnTo>
                  <a:pt x="4940" y="17374"/>
                </a:lnTo>
                <a:lnTo>
                  <a:pt x="5159" y="17447"/>
                </a:lnTo>
                <a:lnTo>
                  <a:pt x="5402" y="17495"/>
                </a:lnTo>
                <a:lnTo>
                  <a:pt x="5865" y="17568"/>
                </a:lnTo>
                <a:lnTo>
                  <a:pt x="6303" y="17617"/>
                </a:lnTo>
                <a:lnTo>
                  <a:pt x="6984" y="17714"/>
                </a:lnTo>
                <a:lnTo>
                  <a:pt x="7665" y="17763"/>
                </a:lnTo>
                <a:lnTo>
                  <a:pt x="8371" y="17787"/>
                </a:lnTo>
                <a:lnTo>
                  <a:pt x="9052" y="17812"/>
                </a:lnTo>
                <a:lnTo>
                  <a:pt x="9685" y="17787"/>
                </a:lnTo>
                <a:lnTo>
                  <a:pt x="10318" y="17739"/>
                </a:lnTo>
                <a:lnTo>
                  <a:pt x="10950" y="17690"/>
                </a:lnTo>
                <a:lnTo>
                  <a:pt x="11559" y="17593"/>
                </a:lnTo>
                <a:lnTo>
                  <a:pt x="11948" y="17520"/>
                </a:lnTo>
                <a:lnTo>
                  <a:pt x="12410" y="17447"/>
                </a:lnTo>
                <a:lnTo>
                  <a:pt x="12654" y="17398"/>
                </a:lnTo>
                <a:lnTo>
                  <a:pt x="12848" y="17301"/>
                </a:lnTo>
                <a:lnTo>
                  <a:pt x="13018" y="17203"/>
                </a:lnTo>
                <a:lnTo>
                  <a:pt x="13091" y="17130"/>
                </a:lnTo>
                <a:lnTo>
                  <a:pt x="13164" y="17057"/>
                </a:lnTo>
                <a:lnTo>
                  <a:pt x="13237" y="16984"/>
                </a:lnTo>
                <a:lnTo>
                  <a:pt x="13286" y="16911"/>
                </a:lnTo>
                <a:lnTo>
                  <a:pt x="13310" y="16814"/>
                </a:lnTo>
                <a:lnTo>
                  <a:pt x="13286" y="16692"/>
                </a:lnTo>
                <a:lnTo>
                  <a:pt x="13140" y="16400"/>
                </a:lnTo>
                <a:lnTo>
                  <a:pt x="12921" y="16157"/>
                </a:lnTo>
                <a:lnTo>
                  <a:pt x="12702" y="15914"/>
                </a:lnTo>
                <a:lnTo>
                  <a:pt x="12435" y="15719"/>
                </a:lnTo>
                <a:lnTo>
                  <a:pt x="12167" y="15549"/>
                </a:lnTo>
                <a:lnTo>
                  <a:pt x="11851" y="15403"/>
                </a:lnTo>
                <a:lnTo>
                  <a:pt x="11559" y="15281"/>
                </a:lnTo>
                <a:lnTo>
                  <a:pt x="11242" y="15184"/>
                </a:lnTo>
                <a:lnTo>
                  <a:pt x="10780" y="15062"/>
                </a:lnTo>
                <a:lnTo>
                  <a:pt x="10439" y="15013"/>
                </a:lnTo>
                <a:lnTo>
                  <a:pt x="10123" y="14965"/>
                </a:lnTo>
                <a:lnTo>
                  <a:pt x="10147" y="14746"/>
                </a:lnTo>
                <a:lnTo>
                  <a:pt x="10123" y="14502"/>
                </a:lnTo>
                <a:lnTo>
                  <a:pt x="10123" y="14259"/>
                </a:lnTo>
                <a:lnTo>
                  <a:pt x="10099" y="14089"/>
                </a:lnTo>
                <a:lnTo>
                  <a:pt x="10123" y="13529"/>
                </a:lnTo>
                <a:lnTo>
                  <a:pt x="10099" y="12945"/>
                </a:lnTo>
                <a:lnTo>
                  <a:pt x="10099" y="12434"/>
                </a:lnTo>
                <a:lnTo>
                  <a:pt x="10074" y="12191"/>
                </a:lnTo>
                <a:lnTo>
                  <a:pt x="10050" y="12069"/>
                </a:lnTo>
                <a:lnTo>
                  <a:pt x="10001" y="11948"/>
                </a:lnTo>
                <a:lnTo>
                  <a:pt x="10391" y="11777"/>
                </a:lnTo>
                <a:lnTo>
                  <a:pt x="10756" y="11583"/>
                </a:lnTo>
                <a:lnTo>
                  <a:pt x="11096" y="11364"/>
                </a:lnTo>
                <a:lnTo>
                  <a:pt x="11413" y="11096"/>
                </a:lnTo>
                <a:lnTo>
                  <a:pt x="11851" y="10707"/>
                </a:lnTo>
                <a:lnTo>
                  <a:pt x="12118" y="10463"/>
                </a:lnTo>
                <a:lnTo>
                  <a:pt x="12240" y="10317"/>
                </a:lnTo>
                <a:lnTo>
                  <a:pt x="12337" y="10196"/>
                </a:lnTo>
                <a:lnTo>
                  <a:pt x="12508" y="10001"/>
                </a:lnTo>
                <a:lnTo>
                  <a:pt x="12897" y="9879"/>
                </a:lnTo>
                <a:lnTo>
                  <a:pt x="13286" y="9782"/>
                </a:lnTo>
                <a:lnTo>
                  <a:pt x="13675" y="9660"/>
                </a:lnTo>
                <a:lnTo>
                  <a:pt x="13870" y="9587"/>
                </a:lnTo>
                <a:lnTo>
                  <a:pt x="14040" y="9490"/>
                </a:lnTo>
                <a:lnTo>
                  <a:pt x="14478" y="9222"/>
                </a:lnTo>
                <a:lnTo>
                  <a:pt x="14916" y="8906"/>
                </a:lnTo>
                <a:lnTo>
                  <a:pt x="15306" y="8565"/>
                </a:lnTo>
                <a:lnTo>
                  <a:pt x="15646" y="8176"/>
                </a:lnTo>
                <a:lnTo>
                  <a:pt x="15963" y="7787"/>
                </a:lnTo>
                <a:lnTo>
                  <a:pt x="16255" y="7397"/>
                </a:lnTo>
                <a:lnTo>
                  <a:pt x="16522" y="6959"/>
                </a:lnTo>
                <a:lnTo>
                  <a:pt x="16766" y="6521"/>
                </a:lnTo>
                <a:lnTo>
                  <a:pt x="16960" y="6083"/>
                </a:lnTo>
                <a:lnTo>
                  <a:pt x="17155" y="5621"/>
                </a:lnTo>
                <a:lnTo>
                  <a:pt x="17301" y="5134"/>
                </a:lnTo>
                <a:lnTo>
                  <a:pt x="17398" y="4648"/>
                </a:lnTo>
                <a:lnTo>
                  <a:pt x="17544" y="3869"/>
                </a:lnTo>
                <a:lnTo>
                  <a:pt x="17593" y="3431"/>
                </a:lnTo>
                <a:lnTo>
                  <a:pt x="17617" y="2993"/>
                </a:lnTo>
                <a:lnTo>
                  <a:pt x="17593" y="2555"/>
                </a:lnTo>
                <a:lnTo>
                  <a:pt x="17569" y="2361"/>
                </a:lnTo>
                <a:lnTo>
                  <a:pt x="17520" y="2142"/>
                </a:lnTo>
                <a:lnTo>
                  <a:pt x="17447" y="1947"/>
                </a:lnTo>
                <a:lnTo>
                  <a:pt x="17374" y="1777"/>
                </a:lnTo>
                <a:lnTo>
                  <a:pt x="17277" y="1606"/>
                </a:lnTo>
                <a:lnTo>
                  <a:pt x="17131" y="1460"/>
                </a:lnTo>
                <a:lnTo>
                  <a:pt x="17009" y="1339"/>
                </a:lnTo>
                <a:lnTo>
                  <a:pt x="16863" y="1241"/>
                </a:lnTo>
                <a:lnTo>
                  <a:pt x="16693" y="1168"/>
                </a:lnTo>
                <a:lnTo>
                  <a:pt x="16547" y="1120"/>
                </a:lnTo>
                <a:lnTo>
                  <a:pt x="16376" y="1095"/>
                </a:lnTo>
                <a:lnTo>
                  <a:pt x="16206" y="1095"/>
                </a:lnTo>
                <a:lnTo>
                  <a:pt x="15841" y="1120"/>
                </a:lnTo>
                <a:lnTo>
                  <a:pt x="15476" y="1168"/>
                </a:lnTo>
                <a:lnTo>
                  <a:pt x="15087" y="1241"/>
                </a:lnTo>
                <a:lnTo>
                  <a:pt x="14868" y="1266"/>
                </a:lnTo>
                <a:lnTo>
                  <a:pt x="14478" y="1266"/>
                </a:lnTo>
                <a:lnTo>
                  <a:pt x="14308" y="1217"/>
                </a:lnTo>
                <a:lnTo>
                  <a:pt x="14332" y="755"/>
                </a:lnTo>
                <a:lnTo>
                  <a:pt x="14357" y="292"/>
                </a:lnTo>
                <a:lnTo>
                  <a:pt x="14357" y="219"/>
                </a:lnTo>
                <a:lnTo>
                  <a:pt x="14332" y="146"/>
                </a:lnTo>
                <a:lnTo>
                  <a:pt x="14259" y="98"/>
                </a:lnTo>
                <a:lnTo>
                  <a:pt x="14186" y="73"/>
                </a:lnTo>
                <a:lnTo>
                  <a:pt x="13894" y="25"/>
                </a:lnTo>
                <a:lnTo>
                  <a:pt x="1357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1" name="Google Shape;961;p38"/>
          <p:cNvSpPr/>
          <p:nvPr/>
        </p:nvSpPr>
        <p:spPr>
          <a:xfrm>
            <a:off x="4969227" y="1474828"/>
            <a:ext cx="387161" cy="402569"/>
          </a:xfrm>
          <a:custGeom>
            <a:avLst/>
            <a:gdLst/>
            <a:ahLst/>
            <a:cxnLst/>
            <a:rect l="l" t="t" r="r" b="b"/>
            <a:pathLst>
              <a:path w="17715" h="18420" extrusionOk="0">
                <a:moveTo>
                  <a:pt x="14673" y="803"/>
                </a:moveTo>
                <a:lnTo>
                  <a:pt x="14746" y="1022"/>
                </a:lnTo>
                <a:lnTo>
                  <a:pt x="14794" y="1217"/>
                </a:lnTo>
                <a:lnTo>
                  <a:pt x="14843" y="1655"/>
                </a:lnTo>
                <a:lnTo>
                  <a:pt x="14892" y="2141"/>
                </a:lnTo>
                <a:lnTo>
                  <a:pt x="14916" y="2385"/>
                </a:lnTo>
                <a:lnTo>
                  <a:pt x="14940" y="2482"/>
                </a:lnTo>
                <a:lnTo>
                  <a:pt x="15013" y="2604"/>
                </a:lnTo>
                <a:lnTo>
                  <a:pt x="14770" y="2847"/>
                </a:lnTo>
                <a:lnTo>
                  <a:pt x="14697" y="2920"/>
                </a:lnTo>
                <a:lnTo>
                  <a:pt x="14648" y="2628"/>
                </a:lnTo>
                <a:lnTo>
                  <a:pt x="14600" y="2360"/>
                </a:lnTo>
                <a:lnTo>
                  <a:pt x="14527" y="2044"/>
                </a:lnTo>
                <a:lnTo>
                  <a:pt x="14405" y="1776"/>
                </a:lnTo>
                <a:lnTo>
                  <a:pt x="14308" y="1484"/>
                </a:lnTo>
                <a:lnTo>
                  <a:pt x="14210" y="1192"/>
                </a:lnTo>
                <a:lnTo>
                  <a:pt x="14673" y="803"/>
                </a:lnTo>
                <a:close/>
                <a:moveTo>
                  <a:pt x="15695" y="2847"/>
                </a:moveTo>
                <a:lnTo>
                  <a:pt x="16400" y="2871"/>
                </a:lnTo>
                <a:lnTo>
                  <a:pt x="17106" y="2969"/>
                </a:lnTo>
                <a:lnTo>
                  <a:pt x="16984" y="3115"/>
                </a:lnTo>
                <a:lnTo>
                  <a:pt x="16960" y="3090"/>
                </a:lnTo>
                <a:lnTo>
                  <a:pt x="16887" y="3042"/>
                </a:lnTo>
                <a:lnTo>
                  <a:pt x="16790" y="2993"/>
                </a:lnTo>
                <a:lnTo>
                  <a:pt x="16595" y="2969"/>
                </a:lnTo>
                <a:lnTo>
                  <a:pt x="16400" y="2944"/>
                </a:lnTo>
                <a:lnTo>
                  <a:pt x="15914" y="2944"/>
                </a:lnTo>
                <a:lnTo>
                  <a:pt x="15622" y="2920"/>
                </a:lnTo>
                <a:lnTo>
                  <a:pt x="15695" y="2847"/>
                </a:lnTo>
                <a:close/>
                <a:moveTo>
                  <a:pt x="14040" y="1314"/>
                </a:moveTo>
                <a:lnTo>
                  <a:pt x="14040" y="1484"/>
                </a:lnTo>
                <a:lnTo>
                  <a:pt x="14064" y="1655"/>
                </a:lnTo>
                <a:lnTo>
                  <a:pt x="14137" y="2020"/>
                </a:lnTo>
                <a:lnTo>
                  <a:pt x="14283" y="2871"/>
                </a:lnTo>
                <a:lnTo>
                  <a:pt x="14308" y="3066"/>
                </a:lnTo>
                <a:lnTo>
                  <a:pt x="14332" y="3236"/>
                </a:lnTo>
                <a:lnTo>
                  <a:pt x="14162" y="3382"/>
                </a:lnTo>
                <a:lnTo>
                  <a:pt x="14137" y="3139"/>
                </a:lnTo>
                <a:lnTo>
                  <a:pt x="14040" y="2871"/>
                </a:lnTo>
                <a:lnTo>
                  <a:pt x="13870" y="2433"/>
                </a:lnTo>
                <a:lnTo>
                  <a:pt x="13748" y="2068"/>
                </a:lnTo>
                <a:lnTo>
                  <a:pt x="13675" y="1703"/>
                </a:lnTo>
                <a:lnTo>
                  <a:pt x="13651" y="1630"/>
                </a:lnTo>
                <a:lnTo>
                  <a:pt x="13699" y="1582"/>
                </a:lnTo>
                <a:lnTo>
                  <a:pt x="14040" y="1314"/>
                </a:lnTo>
                <a:close/>
                <a:moveTo>
                  <a:pt x="13359" y="1898"/>
                </a:moveTo>
                <a:lnTo>
                  <a:pt x="13432" y="2239"/>
                </a:lnTo>
                <a:lnTo>
                  <a:pt x="13553" y="2677"/>
                </a:lnTo>
                <a:lnTo>
                  <a:pt x="13699" y="3090"/>
                </a:lnTo>
                <a:lnTo>
                  <a:pt x="13772" y="3358"/>
                </a:lnTo>
                <a:lnTo>
                  <a:pt x="13821" y="3480"/>
                </a:lnTo>
                <a:lnTo>
                  <a:pt x="13894" y="3601"/>
                </a:lnTo>
                <a:lnTo>
                  <a:pt x="13724" y="3723"/>
                </a:lnTo>
                <a:lnTo>
                  <a:pt x="13699" y="3577"/>
                </a:lnTo>
                <a:lnTo>
                  <a:pt x="13675" y="3407"/>
                </a:lnTo>
                <a:lnTo>
                  <a:pt x="13578" y="3090"/>
                </a:lnTo>
                <a:lnTo>
                  <a:pt x="13529" y="2798"/>
                </a:lnTo>
                <a:lnTo>
                  <a:pt x="13456" y="2531"/>
                </a:lnTo>
                <a:lnTo>
                  <a:pt x="13383" y="2239"/>
                </a:lnTo>
                <a:lnTo>
                  <a:pt x="13237" y="1995"/>
                </a:lnTo>
                <a:lnTo>
                  <a:pt x="13359" y="1898"/>
                </a:lnTo>
                <a:close/>
                <a:moveTo>
                  <a:pt x="15378" y="3188"/>
                </a:moveTo>
                <a:lnTo>
                  <a:pt x="15500" y="3236"/>
                </a:lnTo>
                <a:lnTo>
                  <a:pt x="15646" y="3261"/>
                </a:lnTo>
                <a:lnTo>
                  <a:pt x="15914" y="3285"/>
                </a:lnTo>
                <a:lnTo>
                  <a:pt x="16790" y="3358"/>
                </a:lnTo>
                <a:lnTo>
                  <a:pt x="16473" y="3723"/>
                </a:lnTo>
                <a:lnTo>
                  <a:pt x="16449" y="3650"/>
                </a:lnTo>
                <a:lnTo>
                  <a:pt x="16425" y="3601"/>
                </a:lnTo>
                <a:lnTo>
                  <a:pt x="16376" y="3553"/>
                </a:lnTo>
                <a:lnTo>
                  <a:pt x="16303" y="3528"/>
                </a:lnTo>
                <a:lnTo>
                  <a:pt x="16084" y="3455"/>
                </a:lnTo>
                <a:lnTo>
                  <a:pt x="15816" y="3431"/>
                </a:lnTo>
                <a:lnTo>
                  <a:pt x="15573" y="3431"/>
                </a:lnTo>
                <a:lnTo>
                  <a:pt x="15330" y="3455"/>
                </a:lnTo>
                <a:lnTo>
                  <a:pt x="15086" y="3455"/>
                </a:lnTo>
                <a:lnTo>
                  <a:pt x="15135" y="3431"/>
                </a:lnTo>
                <a:lnTo>
                  <a:pt x="15378" y="3188"/>
                </a:lnTo>
                <a:close/>
                <a:moveTo>
                  <a:pt x="13067" y="2166"/>
                </a:moveTo>
                <a:lnTo>
                  <a:pt x="13115" y="2628"/>
                </a:lnTo>
                <a:lnTo>
                  <a:pt x="13164" y="3042"/>
                </a:lnTo>
                <a:lnTo>
                  <a:pt x="13188" y="3285"/>
                </a:lnTo>
                <a:lnTo>
                  <a:pt x="13213" y="3553"/>
                </a:lnTo>
                <a:lnTo>
                  <a:pt x="13261" y="3699"/>
                </a:lnTo>
                <a:lnTo>
                  <a:pt x="13286" y="3820"/>
                </a:lnTo>
                <a:lnTo>
                  <a:pt x="13359" y="3942"/>
                </a:lnTo>
                <a:lnTo>
                  <a:pt x="13432" y="4015"/>
                </a:lnTo>
                <a:lnTo>
                  <a:pt x="13213" y="4234"/>
                </a:lnTo>
                <a:lnTo>
                  <a:pt x="13140" y="3845"/>
                </a:lnTo>
                <a:lnTo>
                  <a:pt x="13042" y="3480"/>
                </a:lnTo>
                <a:lnTo>
                  <a:pt x="12994" y="3236"/>
                </a:lnTo>
                <a:lnTo>
                  <a:pt x="12921" y="2969"/>
                </a:lnTo>
                <a:lnTo>
                  <a:pt x="12823" y="2701"/>
                </a:lnTo>
                <a:lnTo>
                  <a:pt x="12702" y="2482"/>
                </a:lnTo>
                <a:lnTo>
                  <a:pt x="12872" y="2336"/>
                </a:lnTo>
                <a:lnTo>
                  <a:pt x="13067" y="2166"/>
                </a:lnTo>
                <a:close/>
                <a:moveTo>
                  <a:pt x="14648" y="3796"/>
                </a:moveTo>
                <a:lnTo>
                  <a:pt x="14819" y="3869"/>
                </a:lnTo>
                <a:lnTo>
                  <a:pt x="15013" y="3893"/>
                </a:lnTo>
                <a:lnTo>
                  <a:pt x="15232" y="3918"/>
                </a:lnTo>
                <a:lnTo>
                  <a:pt x="16035" y="3918"/>
                </a:lnTo>
                <a:lnTo>
                  <a:pt x="16181" y="3966"/>
                </a:lnTo>
                <a:lnTo>
                  <a:pt x="16230" y="3966"/>
                </a:lnTo>
                <a:lnTo>
                  <a:pt x="16011" y="4185"/>
                </a:lnTo>
                <a:lnTo>
                  <a:pt x="15938" y="4258"/>
                </a:lnTo>
                <a:lnTo>
                  <a:pt x="15816" y="4210"/>
                </a:lnTo>
                <a:lnTo>
                  <a:pt x="15695" y="4161"/>
                </a:lnTo>
                <a:lnTo>
                  <a:pt x="15403" y="4137"/>
                </a:lnTo>
                <a:lnTo>
                  <a:pt x="14916" y="4137"/>
                </a:lnTo>
                <a:lnTo>
                  <a:pt x="14600" y="4112"/>
                </a:lnTo>
                <a:lnTo>
                  <a:pt x="14259" y="4112"/>
                </a:lnTo>
                <a:lnTo>
                  <a:pt x="14648" y="3796"/>
                </a:lnTo>
                <a:close/>
                <a:moveTo>
                  <a:pt x="13943" y="4404"/>
                </a:moveTo>
                <a:lnTo>
                  <a:pt x="14283" y="4453"/>
                </a:lnTo>
                <a:lnTo>
                  <a:pt x="14648" y="4502"/>
                </a:lnTo>
                <a:lnTo>
                  <a:pt x="15354" y="4550"/>
                </a:lnTo>
                <a:lnTo>
                  <a:pt x="15524" y="4575"/>
                </a:lnTo>
                <a:lnTo>
                  <a:pt x="15330" y="4745"/>
                </a:lnTo>
                <a:lnTo>
                  <a:pt x="15184" y="4915"/>
                </a:lnTo>
                <a:lnTo>
                  <a:pt x="14697" y="4818"/>
                </a:lnTo>
                <a:lnTo>
                  <a:pt x="14186" y="4745"/>
                </a:lnTo>
                <a:lnTo>
                  <a:pt x="13699" y="4672"/>
                </a:lnTo>
                <a:lnTo>
                  <a:pt x="13797" y="4550"/>
                </a:lnTo>
                <a:lnTo>
                  <a:pt x="13943" y="4404"/>
                </a:lnTo>
                <a:close/>
                <a:moveTo>
                  <a:pt x="14721" y="0"/>
                </a:moveTo>
                <a:lnTo>
                  <a:pt x="14673" y="24"/>
                </a:lnTo>
                <a:lnTo>
                  <a:pt x="14600" y="49"/>
                </a:lnTo>
                <a:lnTo>
                  <a:pt x="14551" y="97"/>
                </a:lnTo>
                <a:lnTo>
                  <a:pt x="14235" y="389"/>
                </a:lnTo>
                <a:lnTo>
                  <a:pt x="13894" y="681"/>
                </a:lnTo>
                <a:lnTo>
                  <a:pt x="13213" y="1217"/>
                </a:lnTo>
                <a:lnTo>
                  <a:pt x="12921" y="1460"/>
                </a:lnTo>
                <a:lnTo>
                  <a:pt x="12775" y="1606"/>
                </a:lnTo>
                <a:lnTo>
                  <a:pt x="12629" y="1752"/>
                </a:lnTo>
                <a:lnTo>
                  <a:pt x="12507" y="1922"/>
                </a:lnTo>
                <a:lnTo>
                  <a:pt x="12385" y="2093"/>
                </a:lnTo>
                <a:lnTo>
                  <a:pt x="12337" y="2263"/>
                </a:lnTo>
                <a:lnTo>
                  <a:pt x="12312" y="2458"/>
                </a:lnTo>
                <a:lnTo>
                  <a:pt x="12337" y="2506"/>
                </a:lnTo>
                <a:lnTo>
                  <a:pt x="12312" y="2531"/>
                </a:lnTo>
                <a:lnTo>
                  <a:pt x="12337" y="2774"/>
                </a:lnTo>
                <a:lnTo>
                  <a:pt x="12385" y="3017"/>
                </a:lnTo>
                <a:lnTo>
                  <a:pt x="12507" y="3504"/>
                </a:lnTo>
                <a:lnTo>
                  <a:pt x="12531" y="3796"/>
                </a:lnTo>
                <a:lnTo>
                  <a:pt x="12580" y="4137"/>
                </a:lnTo>
                <a:lnTo>
                  <a:pt x="12629" y="4453"/>
                </a:lnTo>
                <a:lnTo>
                  <a:pt x="12677" y="4599"/>
                </a:lnTo>
                <a:lnTo>
                  <a:pt x="12750" y="4745"/>
                </a:lnTo>
                <a:lnTo>
                  <a:pt x="12288" y="5256"/>
                </a:lnTo>
                <a:lnTo>
                  <a:pt x="11972" y="5621"/>
                </a:lnTo>
                <a:lnTo>
                  <a:pt x="11631" y="5961"/>
                </a:lnTo>
                <a:lnTo>
                  <a:pt x="10925" y="6643"/>
                </a:lnTo>
                <a:lnTo>
                  <a:pt x="10220" y="7300"/>
                </a:lnTo>
                <a:lnTo>
                  <a:pt x="9490" y="7981"/>
                </a:lnTo>
                <a:lnTo>
                  <a:pt x="9125" y="8370"/>
                </a:lnTo>
                <a:lnTo>
                  <a:pt x="8760" y="8760"/>
                </a:lnTo>
                <a:lnTo>
                  <a:pt x="8371" y="9149"/>
                </a:lnTo>
                <a:lnTo>
                  <a:pt x="8006" y="9538"/>
                </a:lnTo>
                <a:lnTo>
                  <a:pt x="7884" y="9490"/>
                </a:lnTo>
                <a:lnTo>
                  <a:pt x="7665" y="9490"/>
                </a:lnTo>
                <a:lnTo>
                  <a:pt x="7568" y="9514"/>
                </a:lnTo>
                <a:lnTo>
                  <a:pt x="7422" y="9538"/>
                </a:lnTo>
                <a:lnTo>
                  <a:pt x="7276" y="9587"/>
                </a:lnTo>
                <a:lnTo>
                  <a:pt x="7154" y="9684"/>
                </a:lnTo>
                <a:lnTo>
                  <a:pt x="7057" y="9830"/>
                </a:lnTo>
                <a:lnTo>
                  <a:pt x="6984" y="9976"/>
                </a:lnTo>
                <a:lnTo>
                  <a:pt x="6935" y="10147"/>
                </a:lnTo>
                <a:lnTo>
                  <a:pt x="6959" y="10317"/>
                </a:lnTo>
                <a:lnTo>
                  <a:pt x="7008" y="10487"/>
                </a:lnTo>
                <a:lnTo>
                  <a:pt x="7105" y="10633"/>
                </a:lnTo>
                <a:lnTo>
                  <a:pt x="7251" y="10755"/>
                </a:lnTo>
                <a:lnTo>
                  <a:pt x="7397" y="10828"/>
                </a:lnTo>
                <a:lnTo>
                  <a:pt x="7568" y="10877"/>
                </a:lnTo>
                <a:lnTo>
                  <a:pt x="7738" y="10901"/>
                </a:lnTo>
                <a:lnTo>
                  <a:pt x="7884" y="10877"/>
                </a:lnTo>
                <a:lnTo>
                  <a:pt x="8006" y="10804"/>
                </a:lnTo>
                <a:lnTo>
                  <a:pt x="8127" y="10731"/>
                </a:lnTo>
                <a:lnTo>
                  <a:pt x="8225" y="10633"/>
                </a:lnTo>
                <a:lnTo>
                  <a:pt x="8298" y="10512"/>
                </a:lnTo>
                <a:lnTo>
                  <a:pt x="8346" y="10390"/>
                </a:lnTo>
                <a:lnTo>
                  <a:pt x="8371" y="10244"/>
                </a:lnTo>
                <a:lnTo>
                  <a:pt x="8371" y="10098"/>
                </a:lnTo>
                <a:lnTo>
                  <a:pt x="8371" y="10049"/>
                </a:lnTo>
                <a:lnTo>
                  <a:pt x="8711" y="9733"/>
                </a:lnTo>
                <a:lnTo>
                  <a:pt x="9003" y="9392"/>
                </a:lnTo>
                <a:lnTo>
                  <a:pt x="9295" y="9052"/>
                </a:lnTo>
                <a:lnTo>
                  <a:pt x="9587" y="8760"/>
                </a:lnTo>
                <a:lnTo>
                  <a:pt x="10317" y="8054"/>
                </a:lnTo>
                <a:lnTo>
                  <a:pt x="11047" y="7373"/>
                </a:lnTo>
                <a:lnTo>
                  <a:pt x="11777" y="6691"/>
                </a:lnTo>
                <a:lnTo>
                  <a:pt x="12507" y="5986"/>
                </a:lnTo>
                <a:lnTo>
                  <a:pt x="12896" y="5548"/>
                </a:lnTo>
                <a:lnTo>
                  <a:pt x="13310" y="5086"/>
                </a:lnTo>
                <a:lnTo>
                  <a:pt x="13529" y="5159"/>
                </a:lnTo>
                <a:lnTo>
                  <a:pt x="13748" y="5207"/>
                </a:lnTo>
                <a:lnTo>
                  <a:pt x="14186" y="5280"/>
                </a:lnTo>
                <a:lnTo>
                  <a:pt x="14648" y="5353"/>
                </a:lnTo>
                <a:lnTo>
                  <a:pt x="15086" y="5426"/>
                </a:lnTo>
                <a:lnTo>
                  <a:pt x="15184" y="5426"/>
                </a:lnTo>
                <a:lnTo>
                  <a:pt x="15281" y="5402"/>
                </a:lnTo>
                <a:lnTo>
                  <a:pt x="15354" y="5353"/>
                </a:lnTo>
                <a:lnTo>
                  <a:pt x="15403" y="5280"/>
                </a:lnTo>
                <a:lnTo>
                  <a:pt x="15524" y="5207"/>
                </a:lnTo>
                <a:lnTo>
                  <a:pt x="15670" y="5134"/>
                </a:lnTo>
                <a:lnTo>
                  <a:pt x="15938" y="4940"/>
                </a:lnTo>
                <a:lnTo>
                  <a:pt x="16352" y="4526"/>
                </a:lnTo>
                <a:lnTo>
                  <a:pt x="16692" y="4210"/>
                </a:lnTo>
                <a:lnTo>
                  <a:pt x="17009" y="3869"/>
                </a:lnTo>
                <a:lnTo>
                  <a:pt x="17325" y="3504"/>
                </a:lnTo>
                <a:lnTo>
                  <a:pt x="17617" y="3115"/>
                </a:lnTo>
                <a:lnTo>
                  <a:pt x="17641" y="3066"/>
                </a:lnTo>
                <a:lnTo>
                  <a:pt x="17666" y="3017"/>
                </a:lnTo>
                <a:lnTo>
                  <a:pt x="17641" y="2896"/>
                </a:lnTo>
                <a:lnTo>
                  <a:pt x="17690" y="2774"/>
                </a:lnTo>
                <a:lnTo>
                  <a:pt x="17714" y="2701"/>
                </a:lnTo>
                <a:lnTo>
                  <a:pt x="17690" y="2652"/>
                </a:lnTo>
                <a:lnTo>
                  <a:pt x="17690" y="2579"/>
                </a:lnTo>
                <a:lnTo>
                  <a:pt x="17641" y="2531"/>
                </a:lnTo>
                <a:lnTo>
                  <a:pt x="17593" y="2506"/>
                </a:lnTo>
                <a:lnTo>
                  <a:pt x="17495" y="2482"/>
                </a:lnTo>
                <a:lnTo>
                  <a:pt x="16838" y="2360"/>
                </a:lnTo>
                <a:lnTo>
                  <a:pt x="16473" y="2312"/>
                </a:lnTo>
                <a:lnTo>
                  <a:pt x="16108" y="2287"/>
                </a:lnTo>
                <a:lnTo>
                  <a:pt x="16303" y="2068"/>
                </a:lnTo>
                <a:lnTo>
                  <a:pt x="16522" y="1801"/>
                </a:lnTo>
                <a:lnTo>
                  <a:pt x="16790" y="1582"/>
                </a:lnTo>
                <a:lnTo>
                  <a:pt x="17033" y="1338"/>
                </a:lnTo>
                <a:lnTo>
                  <a:pt x="17276" y="1095"/>
                </a:lnTo>
                <a:lnTo>
                  <a:pt x="17325" y="1022"/>
                </a:lnTo>
                <a:lnTo>
                  <a:pt x="17374" y="949"/>
                </a:lnTo>
                <a:lnTo>
                  <a:pt x="17374" y="876"/>
                </a:lnTo>
                <a:lnTo>
                  <a:pt x="17374" y="803"/>
                </a:lnTo>
                <a:lnTo>
                  <a:pt x="17325" y="681"/>
                </a:lnTo>
                <a:lnTo>
                  <a:pt x="17252" y="560"/>
                </a:lnTo>
                <a:lnTo>
                  <a:pt x="17155" y="487"/>
                </a:lnTo>
                <a:lnTo>
                  <a:pt x="17009" y="438"/>
                </a:lnTo>
                <a:lnTo>
                  <a:pt x="16960" y="462"/>
                </a:lnTo>
                <a:lnTo>
                  <a:pt x="16887" y="462"/>
                </a:lnTo>
                <a:lnTo>
                  <a:pt x="16838" y="511"/>
                </a:lnTo>
                <a:lnTo>
                  <a:pt x="16765" y="560"/>
                </a:lnTo>
                <a:lnTo>
                  <a:pt x="16571" y="803"/>
                </a:lnTo>
                <a:lnTo>
                  <a:pt x="16352" y="1022"/>
                </a:lnTo>
                <a:lnTo>
                  <a:pt x="16133" y="1241"/>
                </a:lnTo>
                <a:lnTo>
                  <a:pt x="15914" y="1460"/>
                </a:lnTo>
                <a:lnTo>
                  <a:pt x="15500" y="1971"/>
                </a:lnTo>
                <a:lnTo>
                  <a:pt x="15427" y="1436"/>
                </a:lnTo>
                <a:lnTo>
                  <a:pt x="15354" y="1095"/>
                </a:lnTo>
                <a:lnTo>
                  <a:pt x="15281" y="779"/>
                </a:lnTo>
                <a:lnTo>
                  <a:pt x="15184" y="462"/>
                </a:lnTo>
                <a:lnTo>
                  <a:pt x="15111" y="292"/>
                </a:lnTo>
                <a:lnTo>
                  <a:pt x="15013" y="146"/>
                </a:lnTo>
                <a:lnTo>
                  <a:pt x="14965" y="97"/>
                </a:lnTo>
                <a:lnTo>
                  <a:pt x="14916" y="49"/>
                </a:lnTo>
                <a:lnTo>
                  <a:pt x="14794" y="24"/>
                </a:lnTo>
                <a:lnTo>
                  <a:pt x="14721" y="0"/>
                </a:lnTo>
                <a:close/>
                <a:moveTo>
                  <a:pt x="7543" y="6691"/>
                </a:moveTo>
                <a:lnTo>
                  <a:pt x="7203" y="6716"/>
                </a:lnTo>
                <a:lnTo>
                  <a:pt x="6886" y="6789"/>
                </a:lnTo>
                <a:lnTo>
                  <a:pt x="6570" y="6862"/>
                </a:lnTo>
                <a:lnTo>
                  <a:pt x="6254" y="6983"/>
                </a:lnTo>
                <a:lnTo>
                  <a:pt x="5962" y="7105"/>
                </a:lnTo>
                <a:lnTo>
                  <a:pt x="5670" y="7275"/>
                </a:lnTo>
                <a:lnTo>
                  <a:pt x="5402" y="7470"/>
                </a:lnTo>
                <a:lnTo>
                  <a:pt x="5159" y="7713"/>
                </a:lnTo>
                <a:lnTo>
                  <a:pt x="4940" y="7957"/>
                </a:lnTo>
                <a:lnTo>
                  <a:pt x="4745" y="8249"/>
                </a:lnTo>
                <a:lnTo>
                  <a:pt x="4599" y="8565"/>
                </a:lnTo>
                <a:lnTo>
                  <a:pt x="4477" y="8857"/>
                </a:lnTo>
                <a:lnTo>
                  <a:pt x="4380" y="9149"/>
                </a:lnTo>
                <a:lnTo>
                  <a:pt x="4307" y="9441"/>
                </a:lnTo>
                <a:lnTo>
                  <a:pt x="4258" y="9733"/>
                </a:lnTo>
                <a:lnTo>
                  <a:pt x="4234" y="10025"/>
                </a:lnTo>
                <a:lnTo>
                  <a:pt x="4234" y="10317"/>
                </a:lnTo>
                <a:lnTo>
                  <a:pt x="4258" y="10609"/>
                </a:lnTo>
                <a:lnTo>
                  <a:pt x="4307" y="10901"/>
                </a:lnTo>
                <a:lnTo>
                  <a:pt x="4356" y="11193"/>
                </a:lnTo>
                <a:lnTo>
                  <a:pt x="4453" y="11461"/>
                </a:lnTo>
                <a:lnTo>
                  <a:pt x="4550" y="11728"/>
                </a:lnTo>
                <a:lnTo>
                  <a:pt x="4696" y="11996"/>
                </a:lnTo>
                <a:lnTo>
                  <a:pt x="4842" y="12239"/>
                </a:lnTo>
                <a:lnTo>
                  <a:pt x="5013" y="12458"/>
                </a:lnTo>
                <a:lnTo>
                  <a:pt x="5207" y="12677"/>
                </a:lnTo>
                <a:lnTo>
                  <a:pt x="5426" y="12872"/>
                </a:lnTo>
                <a:lnTo>
                  <a:pt x="5670" y="13067"/>
                </a:lnTo>
                <a:lnTo>
                  <a:pt x="5913" y="13213"/>
                </a:lnTo>
                <a:lnTo>
                  <a:pt x="6181" y="13334"/>
                </a:lnTo>
                <a:lnTo>
                  <a:pt x="6473" y="13456"/>
                </a:lnTo>
                <a:lnTo>
                  <a:pt x="6740" y="13529"/>
                </a:lnTo>
                <a:lnTo>
                  <a:pt x="7032" y="13602"/>
                </a:lnTo>
                <a:lnTo>
                  <a:pt x="7324" y="13650"/>
                </a:lnTo>
                <a:lnTo>
                  <a:pt x="7933" y="13650"/>
                </a:lnTo>
                <a:lnTo>
                  <a:pt x="8225" y="13626"/>
                </a:lnTo>
                <a:lnTo>
                  <a:pt x="8541" y="13577"/>
                </a:lnTo>
                <a:lnTo>
                  <a:pt x="8833" y="13505"/>
                </a:lnTo>
                <a:lnTo>
                  <a:pt x="9125" y="13407"/>
                </a:lnTo>
                <a:lnTo>
                  <a:pt x="9393" y="13310"/>
                </a:lnTo>
                <a:lnTo>
                  <a:pt x="9660" y="13164"/>
                </a:lnTo>
                <a:lnTo>
                  <a:pt x="9903" y="12994"/>
                </a:lnTo>
                <a:lnTo>
                  <a:pt x="10147" y="12823"/>
                </a:lnTo>
                <a:lnTo>
                  <a:pt x="10390" y="12604"/>
                </a:lnTo>
                <a:lnTo>
                  <a:pt x="10585" y="12361"/>
                </a:lnTo>
                <a:lnTo>
                  <a:pt x="10779" y="12118"/>
                </a:lnTo>
                <a:lnTo>
                  <a:pt x="10925" y="11826"/>
                </a:lnTo>
                <a:lnTo>
                  <a:pt x="11071" y="11558"/>
                </a:lnTo>
                <a:lnTo>
                  <a:pt x="11193" y="11242"/>
                </a:lnTo>
                <a:lnTo>
                  <a:pt x="11266" y="10950"/>
                </a:lnTo>
                <a:lnTo>
                  <a:pt x="11339" y="10633"/>
                </a:lnTo>
                <a:lnTo>
                  <a:pt x="11388" y="10317"/>
                </a:lnTo>
                <a:lnTo>
                  <a:pt x="11388" y="9976"/>
                </a:lnTo>
                <a:lnTo>
                  <a:pt x="11363" y="9660"/>
                </a:lnTo>
                <a:lnTo>
                  <a:pt x="11315" y="9368"/>
                </a:lnTo>
                <a:lnTo>
                  <a:pt x="11242" y="9052"/>
                </a:lnTo>
                <a:lnTo>
                  <a:pt x="11120" y="8760"/>
                </a:lnTo>
                <a:lnTo>
                  <a:pt x="10974" y="8492"/>
                </a:lnTo>
                <a:lnTo>
                  <a:pt x="10147" y="9295"/>
                </a:lnTo>
                <a:lnTo>
                  <a:pt x="9733" y="9733"/>
                </a:lnTo>
                <a:lnTo>
                  <a:pt x="9636" y="9855"/>
                </a:lnTo>
                <a:lnTo>
                  <a:pt x="9636" y="9879"/>
                </a:lnTo>
                <a:lnTo>
                  <a:pt x="9636" y="10244"/>
                </a:lnTo>
                <a:lnTo>
                  <a:pt x="9587" y="10609"/>
                </a:lnTo>
                <a:lnTo>
                  <a:pt x="9539" y="10779"/>
                </a:lnTo>
                <a:lnTo>
                  <a:pt x="9466" y="10950"/>
                </a:lnTo>
                <a:lnTo>
                  <a:pt x="9393" y="11096"/>
                </a:lnTo>
                <a:lnTo>
                  <a:pt x="9295" y="11242"/>
                </a:lnTo>
                <a:lnTo>
                  <a:pt x="9149" y="11363"/>
                </a:lnTo>
                <a:lnTo>
                  <a:pt x="9003" y="11485"/>
                </a:lnTo>
                <a:lnTo>
                  <a:pt x="8882" y="11582"/>
                </a:lnTo>
                <a:lnTo>
                  <a:pt x="8736" y="11655"/>
                </a:lnTo>
                <a:lnTo>
                  <a:pt x="8590" y="11704"/>
                </a:lnTo>
                <a:lnTo>
                  <a:pt x="8444" y="11728"/>
                </a:lnTo>
                <a:lnTo>
                  <a:pt x="8127" y="11777"/>
                </a:lnTo>
                <a:lnTo>
                  <a:pt x="7811" y="11777"/>
                </a:lnTo>
                <a:lnTo>
                  <a:pt x="7470" y="11728"/>
                </a:lnTo>
                <a:lnTo>
                  <a:pt x="7178" y="11631"/>
                </a:lnTo>
                <a:lnTo>
                  <a:pt x="6886" y="11509"/>
                </a:lnTo>
                <a:lnTo>
                  <a:pt x="6643" y="11339"/>
                </a:lnTo>
                <a:lnTo>
                  <a:pt x="6521" y="11217"/>
                </a:lnTo>
                <a:lnTo>
                  <a:pt x="6400" y="11096"/>
                </a:lnTo>
                <a:lnTo>
                  <a:pt x="6327" y="10974"/>
                </a:lnTo>
                <a:lnTo>
                  <a:pt x="6254" y="10852"/>
                </a:lnTo>
                <a:lnTo>
                  <a:pt x="6132" y="10560"/>
                </a:lnTo>
                <a:lnTo>
                  <a:pt x="6059" y="10244"/>
                </a:lnTo>
                <a:lnTo>
                  <a:pt x="6059" y="9928"/>
                </a:lnTo>
                <a:lnTo>
                  <a:pt x="6083" y="9636"/>
                </a:lnTo>
                <a:lnTo>
                  <a:pt x="6181" y="9319"/>
                </a:lnTo>
                <a:lnTo>
                  <a:pt x="6302" y="9052"/>
                </a:lnTo>
                <a:lnTo>
                  <a:pt x="6400" y="8906"/>
                </a:lnTo>
                <a:lnTo>
                  <a:pt x="6497" y="8808"/>
                </a:lnTo>
                <a:lnTo>
                  <a:pt x="6594" y="8687"/>
                </a:lnTo>
                <a:lnTo>
                  <a:pt x="6716" y="8614"/>
                </a:lnTo>
                <a:lnTo>
                  <a:pt x="6984" y="8468"/>
                </a:lnTo>
                <a:lnTo>
                  <a:pt x="7276" y="8370"/>
                </a:lnTo>
                <a:lnTo>
                  <a:pt x="7495" y="8322"/>
                </a:lnTo>
                <a:lnTo>
                  <a:pt x="7689" y="8322"/>
                </a:lnTo>
                <a:lnTo>
                  <a:pt x="8054" y="8370"/>
                </a:lnTo>
                <a:lnTo>
                  <a:pt x="8200" y="8200"/>
                </a:lnTo>
                <a:lnTo>
                  <a:pt x="8565" y="7811"/>
                </a:lnTo>
                <a:lnTo>
                  <a:pt x="8955" y="7421"/>
                </a:lnTo>
                <a:lnTo>
                  <a:pt x="9344" y="7032"/>
                </a:lnTo>
                <a:lnTo>
                  <a:pt x="9295" y="6983"/>
                </a:lnTo>
                <a:lnTo>
                  <a:pt x="9247" y="6959"/>
                </a:lnTo>
                <a:lnTo>
                  <a:pt x="8906" y="6862"/>
                </a:lnTo>
                <a:lnTo>
                  <a:pt x="8565" y="6764"/>
                </a:lnTo>
                <a:lnTo>
                  <a:pt x="8225" y="6716"/>
                </a:lnTo>
                <a:lnTo>
                  <a:pt x="7884" y="6691"/>
                </a:lnTo>
                <a:close/>
                <a:moveTo>
                  <a:pt x="13407" y="15621"/>
                </a:moveTo>
                <a:lnTo>
                  <a:pt x="13505" y="15694"/>
                </a:lnTo>
                <a:lnTo>
                  <a:pt x="13310" y="15865"/>
                </a:lnTo>
                <a:lnTo>
                  <a:pt x="13213" y="15962"/>
                </a:lnTo>
                <a:lnTo>
                  <a:pt x="13115" y="16059"/>
                </a:lnTo>
                <a:lnTo>
                  <a:pt x="12969" y="16278"/>
                </a:lnTo>
                <a:lnTo>
                  <a:pt x="12969" y="16303"/>
                </a:lnTo>
                <a:lnTo>
                  <a:pt x="12969" y="16351"/>
                </a:lnTo>
                <a:lnTo>
                  <a:pt x="12994" y="16400"/>
                </a:lnTo>
                <a:lnTo>
                  <a:pt x="13067" y="16424"/>
                </a:lnTo>
                <a:lnTo>
                  <a:pt x="13115" y="16424"/>
                </a:lnTo>
                <a:lnTo>
                  <a:pt x="13140" y="16400"/>
                </a:lnTo>
                <a:lnTo>
                  <a:pt x="13237" y="16327"/>
                </a:lnTo>
                <a:lnTo>
                  <a:pt x="13334" y="16254"/>
                </a:lnTo>
                <a:lnTo>
                  <a:pt x="13553" y="16132"/>
                </a:lnTo>
                <a:lnTo>
                  <a:pt x="13699" y="16035"/>
                </a:lnTo>
                <a:lnTo>
                  <a:pt x="13845" y="15938"/>
                </a:lnTo>
                <a:lnTo>
                  <a:pt x="13918" y="15986"/>
                </a:lnTo>
                <a:lnTo>
                  <a:pt x="13772" y="16132"/>
                </a:lnTo>
                <a:lnTo>
                  <a:pt x="13651" y="16254"/>
                </a:lnTo>
                <a:lnTo>
                  <a:pt x="13553" y="16351"/>
                </a:lnTo>
                <a:lnTo>
                  <a:pt x="13456" y="16497"/>
                </a:lnTo>
                <a:lnTo>
                  <a:pt x="13407" y="16570"/>
                </a:lnTo>
                <a:lnTo>
                  <a:pt x="13383" y="16643"/>
                </a:lnTo>
                <a:lnTo>
                  <a:pt x="13383" y="16692"/>
                </a:lnTo>
                <a:lnTo>
                  <a:pt x="13432" y="16741"/>
                </a:lnTo>
                <a:lnTo>
                  <a:pt x="13553" y="16741"/>
                </a:lnTo>
                <a:lnTo>
                  <a:pt x="13675" y="16668"/>
                </a:lnTo>
                <a:lnTo>
                  <a:pt x="13870" y="16497"/>
                </a:lnTo>
                <a:lnTo>
                  <a:pt x="14137" y="16278"/>
                </a:lnTo>
                <a:lnTo>
                  <a:pt x="14186" y="16230"/>
                </a:lnTo>
                <a:lnTo>
                  <a:pt x="14283" y="16351"/>
                </a:lnTo>
                <a:lnTo>
                  <a:pt x="13967" y="16643"/>
                </a:lnTo>
                <a:lnTo>
                  <a:pt x="13821" y="16862"/>
                </a:lnTo>
                <a:lnTo>
                  <a:pt x="13675" y="17057"/>
                </a:lnTo>
                <a:lnTo>
                  <a:pt x="13675" y="17106"/>
                </a:lnTo>
                <a:lnTo>
                  <a:pt x="13724" y="17106"/>
                </a:lnTo>
                <a:lnTo>
                  <a:pt x="13967" y="16984"/>
                </a:lnTo>
                <a:lnTo>
                  <a:pt x="14210" y="16887"/>
                </a:lnTo>
                <a:lnTo>
                  <a:pt x="14381" y="16789"/>
                </a:lnTo>
                <a:lnTo>
                  <a:pt x="14527" y="16668"/>
                </a:lnTo>
                <a:lnTo>
                  <a:pt x="14600" y="16765"/>
                </a:lnTo>
                <a:lnTo>
                  <a:pt x="14575" y="16789"/>
                </a:lnTo>
                <a:lnTo>
                  <a:pt x="14259" y="17033"/>
                </a:lnTo>
                <a:lnTo>
                  <a:pt x="14113" y="17154"/>
                </a:lnTo>
                <a:lnTo>
                  <a:pt x="13991" y="17300"/>
                </a:lnTo>
                <a:lnTo>
                  <a:pt x="13991" y="17349"/>
                </a:lnTo>
                <a:lnTo>
                  <a:pt x="14016" y="17349"/>
                </a:lnTo>
                <a:lnTo>
                  <a:pt x="14210" y="17300"/>
                </a:lnTo>
                <a:lnTo>
                  <a:pt x="14356" y="17252"/>
                </a:lnTo>
                <a:lnTo>
                  <a:pt x="14551" y="17154"/>
                </a:lnTo>
                <a:lnTo>
                  <a:pt x="14721" y="17057"/>
                </a:lnTo>
                <a:lnTo>
                  <a:pt x="14746" y="17203"/>
                </a:lnTo>
                <a:lnTo>
                  <a:pt x="14624" y="17252"/>
                </a:lnTo>
                <a:lnTo>
                  <a:pt x="14478" y="17300"/>
                </a:lnTo>
                <a:lnTo>
                  <a:pt x="14332" y="17373"/>
                </a:lnTo>
                <a:lnTo>
                  <a:pt x="14259" y="17422"/>
                </a:lnTo>
                <a:lnTo>
                  <a:pt x="14186" y="17471"/>
                </a:lnTo>
                <a:lnTo>
                  <a:pt x="14137" y="17544"/>
                </a:lnTo>
                <a:lnTo>
                  <a:pt x="14162" y="17641"/>
                </a:lnTo>
                <a:lnTo>
                  <a:pt x="14210" y="17690"/>
                </a:lnTo>
                <a:lnTo>
                  <a:pt x="14283" y="17714"/>
                </a:lnTo>
                <a:lnTo>
                  <a:pt x="14429" y="17714"/>
                </a:lnTo>
                <a:lnTo>
                  <a:pt x="14575" y="17665"/>
                </a:lnTo>
                <a:lnTo>
                  <a:pt x="14697" y="17617"/>
                </a:lnTo>
                <a:lnTo>
                  <a:pt x="14697" y="17641"/>
                </a:lnTo>
                <a:lnTo>
                  <a:pt x="14600" y="17738"/>
                </a:lnTo>
                <a:lnTo>
                  <a:pt x="14502" y="17811"/>
                </a:lnTo>
                <a:lnTo>
                  <a:pt x="14405" y="17860"/>
                </a:lnTo>
                <a:lnTo>
                  <a:pt x="14283" y="17884"/>
                </a:lnTo>
                <a:lnTo>
                  <a:pt x="14162" y="17909"/>
                </a:lnTo>
                <a:lnTo>
                  <a:pt x="14040" y="17884"/>
                </a:lnTo>
                <a:lnTo>
                  <a:pt x="13772" y="17836"/>
                </a:lnTo>
                <a:lnTo>
                  <a:pt x="13529" y="17738"/>
                </a:lnTo>
                <a:lnTo>
                  <a:pt x="13261" y="17592"/>
                </a:lnTo>
                <a:lnTo>
                  <a:pt x="13067" y="17471"/>
                </a:lnTo>
                <a:lnTo>
                  <a:pt x="12896" y="17349"/>
                </a:lnTo>
                <a:lnTo>
                  <a:pt x="12726" y="17179"/>
                </a:lnTo>
                <a:lnTo>
                  <a:pt x="12556" y="16984"/>
                </a:lnTo>
                <a:lnTo>
                  <a:pt x="12337" y="16765"/>
                </a:lnTo>
                <a:lnTo>
                  <a:pt x="12239" y="16692"/>
                </a:lnTo>
                <a:lnTo>
                  <a:pt x="12118" y="16668"/>
                </a:lnTo>
                <a:lnTo>
                  <a:pt x="12458" y="16424"/>
                </a:lnTo>
                <a:lnTo>
                  <a:pt x="12799" y="16181"/>
                </a:lnTo>
                <a:lnTo>
                  <a:pt x="13115" y="15913"/>
                </a:lnTo>
                <a:lnTo>
                  <a:pt x="13407" y="15621"/>
                </a:lnTo>
                <a:close/>
                <a:moveTo>
                  <a:pt x="2287" y="15548"/>
                </a:moveTo>
                <a:lnTo>
                  <a:pt x="2579" y="15840"/>
                </a:lnTo>
                <a:lnTo>
                  <a:pt x="2871" y="16084"/>
                </a:lnTo>
                <a:lnTo>
                  <a:pt x="3188" y="16351"/>
                </a:lnTo>
                <a:lnTo>
                  <a:pt x="3504" y="16570"/>
                </a:lnTo>
                <a:lnTo>
                  <a:pt x="3382" y="16765"/>
                </a:lnTo>
                <a:lnTo>
                  <a:pt x="3358" y="16741"/>
                </a:lnTo>
                <a:lnTo>
                  <a:pt x="3309" y="16668"/>
                </a:lnTo>
                <a:lnTo>
                  <a:pt x="3261" y="16619"/>
                </a:lnTo>
                <a:lnTo>
                  <a:pt x="3115" y="16522"/>
                </a:lnTo>
                <a:lnTo>
                  <a:pt x="2944" y="16449"/>
                </a:lnTo>
                <a:lnTo>
                  <a:pt x="2823" y="16351"/>
                </a:lnTo>
                <a:lnTo>
                  <a:pt x="2774" y="16351"/>
                </a:lnTo>
                <a:lnTo>
                  <a:pt x="2774" y="16376"/>
                </a:lnTo>
                <a:lnTo>
                  <a:pt x="2823" y="16522"/>
                </a:lnTo>
                <a:lnTo>
                  <a:pt x="2944" y="16668"/>
                </a:lnTo>
                <a:lnTo>
                  <a:pt x="2969" y="16692"/>
                </a:lnTo>
                <a:lnTo>
                  <a:pt x="2725" y="16546"/>
                </a:lnTo>
                <a:lnTo>
                  <a:pt x="2604" y="16497"/>
                </a:lnTo>
                <a:lnTo>
                  <a:pt x="2458" y="16473"/>
                </a:lnTo>
                <a:lnTo>
                  <a:pt x="2433" y="16473"/>
                </a:lnTo>
                <a:lnTo>
                  <a:pt x="2433" y="16522"/>
                </a:lnTo>
                <a:lnTo>
                  <a:pt x="2482" y="16619"/>
                </a:lnTo>
                <a:lnTo>
                  <a:pt x="2555" y="16692"/>
                </a:lnTo>
                <a:lnTo>
                  <a:pt x="2725" y="16862"/>
                </a:lnTo>
                <a:lnTo>
                  <a:pt x="2896" y="17008"/>
                </a:lnTo>
                <a:lnTo>
                  <a:pt x="3090" y="17130"/>
                </a:lnTo>
                <a:lnTo>
                  <a:pt x="2920" y="17300"/>
                </a:lnTo>
                <a:lnTo>
                  <a:pt x="2871" y="17276"/>
                </a:lnTo>
                <a:lnTo>
                  <a:pt x="2774" y="17203"/>
                </a:lnTo>
                <a:lnTo>
                  <a:pt x="2701" y="17106"/>
                </a:lnTo>
                <a:lnTo>
                  <a:pt x="2604" y="17008"/>
                </a:lnTo>
                <a:lnTo>
                  <a:pt x="2506" y="16935"/>
                </a:lnTo>
                <a:lnTo>
                  <a:pt x="2385" y="16887"/>
                </a:lnTo>
                <a:lnTo>
                  <a:pt x="2336" y="16862"/>
                </a:lnTo>
                <a:lnTo>
                  <a:pt x="2263" y="16887"/>
                </a:lnTo>
                <a:lnTo>
                  <a:pt x="2239" y="16911"/>
                </a:lnTo>
                <a:lnTo>
                  <a:pt x="2239" y="16960"/>
                </a:lnTo>
                <a:lnTo>
                  <a:pt x="2287" y="17057"/>
                </a:lnTo>
                <a:lnTo>
                  <a:pt x="2336" y="17179"/>
                </a:lnTo>
                <a:lnTo>
                  <a:pt x="2433" y="17300"/>
                </a:lnTo>
                <a:lnTo>
                  <a:pt x="2506" y="17422"/>
                </a:lnTo>
                <a:lnTo>
                  <a:pt x="2652" y="17544"/>
                </a:lnTo>
                <a:lnTo>
                  <a:pt x="2531" y="17617"/>
                </a:lnTo>
                <a:lnTo>
                  <a:pt x="2336" y="17519"/>
                </a:lnTo>
                <a:lnTo>
                  <a:pt x="2166" y="17398"/>
                </a:lnTo>
                <a:lnTo>
                  <a:pt x="2068" y="17325"/>
                </a:lnTo>
                <a:lnTo>
                  <a:pt x="1995" y="17300"/>
                </a:lnTo>
                <a:lnTo>
                  <a:pt x="1898" y="17252"/>
                </a:lnTo>
                <a:lnTo>
                  <a:pt x="1777" y="17227"/>
                </a:lnTo>
                <a:lnTo>
                  <a:pt x="1752" y="17252"/>
                </a:lnTo>
                <a:lnTo>
                  <a:pt x="1728" y="17276"/>
                </a:lnTo>
                <a:lnTo>
                  <a:pt x="1777" y="17398"/>
                </a:lnTo>
                <a:lnTo>
                  <a:pt x="1825" y="17519"/>
                </a:lnTo>
                <a:lnTo>
                  <a:pt x="1898" y="17641"/>
                </a:lnTo>
                <a:lnTo>
                  <a:pt x="1995" y="17738"/>
                </a:lnTo>
                <a:lnTo>
                  <a:pt x="2117" y="17860"/>
                </a:lnTo>
                <a:lnTo>
                  <a:pt x="1874" y="17763"/>
                </a:lnTo>
                <a:lnTo>
                  <a:pt x="1679" y="17665"/>
                </a:lnTo>
                <a:lnTo>
                  <a:pt x="1582" y="17617"/>
                </a:lnTo>
                <a:lnTo>
                  <a:pt x="1485" y="17592"/>
                </a:lnTo>
                <a:lnTo>
                  <a:pt x="1436" y="17592"/>
                </a:lnTo>
                <a:lnTo>
                  <a:pt x="1363" y="17641"/>
                </a:lnTo>
                <a:lnTo>
                  <a:pt x="1339" y="17690"/>
                </a:lnTo>
                <a:lnTo>
                  <a:pt x="1339" y="17738"/>
                </a:lnTo>
                <a:lnTo>
                  <a:pt x="1412" y="17860"/>
                </a:lnTo>
                <a:lnTo>
                  <a:pt x="1509" y="17957"/>
                </a:lnTo>
                <a:lnTo>
                  <a:pt x="1363" y="17909"/>
                </a:lnTo>
                <a:lnTo>
                  <a:pt x="1266" y="17836"/>
                </a:lnTo>
                <a:lnTo>
                  <a:pt x="1168" y="17738"/>
                </a:lnTo>
                <a:lnTo>
                  <a:pt x="1095" y="17592"/>
                </a:lnTo>
                <a:lnTo>
                  <a:pt x="1071" y="17422"/>
                </a:lnTo>
                <a:lnTo>
                  <a:pt x="1095" y="17227"/>
                </a:lnTo>
                <a:lnTo>
                  <a:pt x="1144" y="17057"/>
                </a:lnTo>
                <a:lnTo>
                  <a:pt x="1217" y="16887"/>
                </a:lnTo>
                <a:lnTo>
                  <a:pt x="1436" y="16522"/>
                </a:lnTo>
                <a:lnTo>
                  <a:pt x="1631" y="16254"/>
                </a:lnTo>
                <a:lnTo>
                  <a:pt x="1777" y="16059"/>
                </a:lnTo>
                <a:lnTo>
                  <a:pt x="1947" y="15889"/>
                </a:lnTo>
                <a:lnTo>
                  <a:pt x="2117" y="15719"/>
                </a:lnTo>
                <a:lnTo>
                  <a:pt x="2287" y="15548"/>
                </a:lnTo>
                <a:close/>
                <a:moveTo>
                  <a:pt x="7689" y="2336"/>
                </a:moveTo>
                <a:lnTo>
                  <a:pt x="7203" y="2360"/>
                </a:lnTo>
                <a:lnTo>
                  <a:pt x="6716" y="2409"/>
                </a:lnTo>
                <a:lnTo>
                  <a:pt x="6205" y="2482"/>
                </a:lnTo>
                <a:lnTo>
                  <a:pt x="5718" y="2604"/>
                </a:lnTo>
                <a:lnTo>
                  <a:pt x="5256" y="2725"/>
                </a:lnTo>
                <a:lnTo>
                  <a:pt x="4794" y="2896"/>
                </a:lnTo>
                <a:lnTo>
                  <a:pt x="4404" y="3066"/>
                </a:lnTo>
                <a:lnTo>
                  <a:pt x="4015" y="3261"/>
                </a:lnTo>
                <a:lnTo>
                  <a:pt x="3626" y="3480"/>
                </a:lnTo>
                <a:lnTo>
                  <a:pt x="3261" y="3723"/>
                </a:lnTo>
                <a:lnTo>
                  <a:pt x="2896" y="3966"/>
                </a:lnTo>
                <a:lnTo>
                  <a:pt x="2555" y="4258"/>
                </a:lnTo>
                <a:lnTo>
                  <a:pt x="2214" y="4526"/>
                </a:lnTo>
                <a:lnTo>
                  <a:pt x="1923" y="4842"/>
                </a:lnTo>
                <a:lnTo>
                  <a:pt x="1655" y="5134"/>
                </a:lnTo>
                <a:lnTo>
                  <a:pt x="1412" y="5451"/>
                </a:lnTo>
                <a:lnTo>
                  <a:pt x="1217" y="5791"/>
                </a:lnTo>
                <a:lnTo>
                  <a:pt x="1071" y="6156"/>
                </a:lnTo>
                <a:lnTo>
                  <a:pt x="657" y="7105"/>
                </a:lnTo>
                <a:lnTo>
                  <a:pt x="463" y="7592"/>
                </a:lnTo>
                <a:lnTo>
                  <a:pt x="292" y="8078"/>
                </a:lnTo>
                <a:lnTo>
                  <a:pt x="171" y="8565"/>
                </a:lnTo>
                <a:lnTo>
                  <a:pt x="73" y="9052"/>
                </a:lnTo>
                <a:lnTo>
                  <a:pt x="25" y="9563"/>
                </a:lnTo>
                <a:lnTo>
                  <a:pt x="0" y="10074"/>
                </a:lnTo>
                <a:lnTo>
                  <a:pt x="25" y="10585"/>
                </a:lnTo>
                <a:lnTo>
                  <a:pt x="49" y="11096"/>
                </a:lnTo>
                <a:lnTo>
                  <a:pt x="122" y="11607"/>
                </a:lnTo>
                <a:lnTo>
                  <a:pt x="195" y="12093"/>
                </a:lnTo>
                <a:lnTo>
                  <a:pt x="268" y="12531"/>
                </a:lnTo>
                <a:lnTo>
                  <a:pt x="414" y="12945"/>
                </a:lnTo>
                <a:lnTo>
                  <a:pt x="584" y="13359"/>
                </a:lnTo>
                <a:lnTo>
                  <a:pt x="779" y="13723"/>
                </a:lnTo>
                <a:lnTo>
                  <a:pt x="1022" y="14088"/>
                </a:lnTo>
                <a:lnTo>
                  <a:pt x="1290" y="14453"/>
                </a:lnTo>
                <a:lnTo>
                  <a:pt x="1558" y="14794"/>
                </a:lnTo>
                <a:lnTo>
                  <a:pt x="1850" y="15135"/>
                </a:lnTo>
                <a:lnTo>
                  <a:pt x="1995" y="15281"/>
                </a:lnTo>
                <a:lnTo>
                  <a:pt x="1850" y="15378"/>
                </a:lnTo>
                <a:lnTo>
                  <a:pt x="1704" y="15500"/>
                </a:lnTo>
                <a:lnTo>
                  <a:pt x="1582" y="15621"/>
                </a:lnTo>
                <a:lnTo>
                  <a:pt x="1460" y="15767"/>
                </a:lnTo>
                <a:lnTo>
                  <a:pt x="1217" y="16084"/>
                </a:lnTo>
                <a:lnTo>
                  <a:pt x="1047" y="16351"/>
                </a:lnTo>
                <a:lnTo>
                  <a:pt x="925" y="16546"/>
                </a:lnTo>
                <a:lnTo>
                  <a:pt x="828" y="16741"/>
                </a:lnTo>
                <a:lnTo>
                  <a:pt x="730" y="16960"/>
                </a:lnTo>
                <a:lnTo>
                  <a:pt x="682" y="17179"/>
                </a:lnTo>
                <a:lnTo>
                  <a:pt x="633" y="17398"/>
                </a:lnTo>
                <a:lnTo>
                  <a:pt x="657" y="17617"/>
                </a:lnTo>
                <a:lnTo>
                  <a:pt x="706" y="17836"/>
                </a:lnTo>
                <a:lnTo>
                  <a:pt x="828" y="18055"/>
                </a:lnTo>
                <a:lnTo>
                  <a:pt x="901" y="18152"/>
                </a:lnTo>
                <a:lnTo>
                  <a:pt x="974" y="18225"/>
                </a:lnTo>
                <a:lnTo>
                  <a:pt x="1144" y="18322"/>
                </a:lnTo>
                <a:lnTo>
                  <a:pt x="1339" y="18395"/>
                </a:lnTo>
                <a:lnTo>
                  <a:pt x="1558" y="18420"/>
                </a:lnTo>
                <a:lnTo>
                  <a:pt x="1777" y="18420"/>
                </a:lnTo>
                <a:lnTo>
                  <a:pt x="1995" y="18371"/>
                </a:lnTo>
                <a:lnTo>
                  <a:pt x="2190" y="18322"/>
                </a:lnTo>
                <a:lnTo>
                  <a:pt x="2385" y="18249"/>
                </a:lnTo>
                <a:lnTo>
                  <a:pt x="2604" y="18128"/>
                </a:lnTo>
                <a:lnTo>
                  <a:pt x="2823" y="18006"/>
                </a:lnTo>
                <a:lnTo>
                  <a:pt x="3042" y="17836"/>
                </a:lnTo>
                <a:lnTo>
                  <a:pt x="3236" y="17665"/>
                </a:lnTo>
                <a:lnTo>
                  <a:pt x="3431" y="17471"/>
                </a:lnTo>
                <a:lnTo>
                  <a:pt x="3601" y="17276"/>
                </a:lnTo>
                <a:lnTo>
                  <a:pt x="3893" y="16838"/>
                </a:lnTo>
                <a:lnTo>
                  <a:pt x="4258" y="17081"/>
                </a:lnTo>
                <a:lnTo>
                  <a:pt x="4648" y="17276"/>
                </a:lnTo>
                <a:lnTo>
                  <a:pt x="4867" y="17398"/>
                </a:lnTo>
                <a:lnTo>
                  <a:pt x="5110" y="17495"/>
                </a:lnTo>
                <a:lnTo>
                  <a:pt x="5353" y="17568"/>
                </a:lnTo>
                <a:lnTo>
                  <a:pt x="5597" y="17641"/>
                </a:lnTo>
                <a:lnTo>
                  <a:pt x="6083" y="17738"/>
                </a:lnTo>
                <a:lnTo>
                  <a:pt x="6594" y="17811"/>
                </a:lnTo>
                <a:lnTo>
                  <a:pt x="7057" y="17884"/>
                </a:lnTo>
                <a:lnTo>
                  <a:pt x="7519" y="17909"/>
                </a:lnTo>
                <a:lnTo>
                  <a:pt x="8006" y="17909"/>
                </a:lnTo>
                <a:lnTo>
                  <a:pt x="8492" y="17860"/>
                </a:lnTo>
                <a:lnTo>
                  <a:pt x="8541" y="17884"/>
                </a:lnTo>
                <a:lnTo>
                  <a:pt x="8590" y="17860"/>
                </a:lnTo>
                <a:lnTo>
                  <a:pt x="8736" y="17811"/>
                </a:lnTo>
                <a:lnTo>
                  <a:pt x="8906" y="17787"/>
                </a:lnTo>
                <a:lnTo>
                  <a:pt x="9222" y="17738"/>
                </a:lnTo>
                <a:lnTo>
                  <a:pt x="9514" y="17690"/>
                </a:lnTo>
                <a:lnTo>
                  <a:pt x="9782" y="17592"/>
                </a:lnTo>
                <a:lnTo>
                  <a:pt x="10317" y="17398"/>
                </a:lnTo>
                <a:lnTo>
                  <a:pt x="11120" y="17130"/>
                </a:lnTo>
                <a:lnTo>
                  <a:pt x="11509" y="16984"/>
                </a:lnTo>
                <a:lnTo>
                  <a:pt x="11899" y="16789"/>
                </a:lnTo>
                <a:lnTo>
                  <a:pt x="11899" y="16814"/>
                </a:lnTo>
                <a:lnTo>
                  <a:pt x="11996" y="17033"/>
                </a:lnTo>
                <a:lnTo>
                  <a:pt x="12118" y="17227"/>
                </a:lnTo>
                <a:lnTo>
                  <a:pt x="12288" y="17446"/>
                </a:lnTo>
                <a:lnTo>
                  <a:pt x="12483" y="17641"/>
                </a:lnTo>
                <a:lnTo>
                  <a:pt x="12702" y="17811"/>
                </a:lnTo>
                <a:lnTo>
                  <a:pt x="12921" y="17957"/>
                </a:lnTo>
                <a:lnTo>
                  <a:pt x="13115" y="18079"/>
                </a:lnTo>
                <a:lnTo>
                  <a:pt x="13334" y="18176"/>
                </a:lnTo>
                <a:lnTo>
                  <a:pt x="13529" y="18249"/>
                </a:lnTo>
                <a:lnTo>
                  <a:pt x="13748" y="18298"/>
                </a:lnTo>
                <a:lnTo>
                  <a:pt x="13991" y="18347"/>
                </a:lnTo>
                <a:lnTo>
                  <a:pt x="14259" y="18347"/>
                </a:lnTo>
                <a:lnTo>
                  <a:pt x="14478" y="18322"/>
                </a:lnTo>
                <a:lnTo>
                  <a:pt x="14721" y="18249"/>
                </a:lnTo>
                <a:lnTo>
                  <a:pt x="14819" y="18176"/>
                </a:lnTo>
                <a:lnTo>
                  <a:pt x="14892" y="18103"/>
                </a:lnTo>
                <a:lnTo>
                  <a:pt x="14989" y="18030"/>
                </a:lnTo>
                <a:lnTo>
                  <a:pt x="15038" y="17933"/>
                </a:lnTo>
                <a:lnTo>
                  <a:pt x="15135" y="17763"/>
                </a:lnTo>
                <a:lnTo>
                  <a:pt x="15159" y="17568"/>
                </a:lnTo>
                <a:lnTo>
                  <a:pt x="15184" y="17373"/>
                </a:lnTo>
                <a:lnTo>
                  <a:pt x="15159" y="17203"/>
                </a:lnTo>
                <a:lnTo>
                  <a:pt x="15111" y="17008"/>
                </a:lnTo>
                <a:lnTo>
                  <a:pt x="15062" y="16838"/>
                </a:lnTo>
                <a:lnTo>
                  <a:pt x="14965" y="16643"/>
                </a:lnTo>
                <a:lnTo>
                  <a:pt x="14867" y="16473"/>
                </a:lnTo>
                <a:lnTo>
                  <a:pt x="14600" y="16132"/>
                </a:lnTo>
                <a:lnTo>
                  <a:pt x="14308" y="15792"/>
                </a:lnTo>
                <a:lnTo>
                  <a:pt x="13991" y="15524"/>
                </a:lnTo>
                <a:lnTo>
                  <a:pt x="13675" y="15281"/>
                </a:lnTo>
                <a:lnTo>
                  <a:pt x="13967" y="14916"/>
                </a:lnTo>
                <a:lnTo>
                  <a:pt x="14235" y="14551"/>
                </a:lnTo>
                <a:lnTo>
                  <a:pt x="14478" y="14137"/>
                </a:lnTo>
                <a:lnTo>
                  <a:pt x="14673" y="13748"/>
                </a:lnTo>
                <a:lnTo>
                  <a:pt x="14916" y="13237"/>
                </a:lnTo>
                <a:lnTo>
                  <a:pt x="15111" y="12677"/>
                </a:lnTo>
                <a:lnTo>
                  <a:pt x="15257" y="12118"/>
                </a:lnTo>
                <a:lnTo>
                  <a:pt x="15378" y="11534"/>
                </a:lnTo>
                <a:lnTo>
                  <a:pt x="15476" y="10950"/>
                </a:lnTo>
                <a:lnTo>
                  <a:pt x="15524" y="10366"/>
                </a:lnTo>
                <a:lnTo>
                  <a:pt x="15549" y="9782"/>
                </a:lnTo>
                <a:lnTo>
                  <a:pt x="15549" y="9222"/>
                </a:lnTo>
                <a:lnTo>
                  <a:pt x="15524" y="8979"/>
                </a:lnTo>
                <a:lnTo>
                  <a:pt x="15476" y="8735"/>
                </a:lnTo>
                <a:lnTo>
                  <a:pt x="15354" y="8249"/>
                </a:lnTo>
                <a:lnTo>
                  <a:pt x="15208" y="7786"/>
                </a:lnTo>
                <a:lnTo>
                  <a:pt x="15038" y="7348"/>
                </a:lnTo>
                <a:lnTo>
                  <a:pt x="14867" y="6910"/>
                </a:lnTo>
                <a:lnTo>
                  <a:pt x="14794" y="6691"/>
                </a:lnTo>
                <a:lnTo>
                  <a:pt x="14697" y="6472"/>
                </a:lnTo>
                <a:lnTo>
                  <a:pt x="14575" y="6278"/>
                </a:lnTo>
                <a:lnTo>
                  <a:pt x="14429" y="6107"/>
                </a:lnTo>
                <a:lnTo>
                  <a:pt x="14381" y="6107"/>
                </a:lnTo>
                <a:lnTo>
                  <a:pt x="13991" y="6034"/>
                </a:lnTo>
                <a:lnTo>
                  <a:pt x="13578" y="5961"/>
                </a:lnTo>
                <a:lnTo>
                  <a:pt x="13042" y="6521"/>
                </a:lnTo>
                <a:lnTo>
                  <a:pt x="12458" y="7105"/>
                </a:lnTo>
                <a:lnTo>
                  <a:pt x="12580" y="7202"/>
                </a:lnTo>
                <a:lnTo>
                  <a:pt x="12702" y="7324"/>
                </a:lnTo>
                <a:lnTo>
                  <a:pt x="12799" y="7470"/>
                </a:lnTo>
                <a:lnTo>
                  <a:pt x="12872" y="7616"/>
                </a:lnTo>
                <a:lnTo>
                  <a:pt x="13018" y="7957"/>
                </a:lnTo>
                <a:lnTo>
                  <a:pt x="13140" y="8249"/>
                </a:lnTo>
                <a:lnTo>
                  <a:pt x="13213" y="8468"/>
                </a:lnTo>
                <a:lnTo>
                  <a:pt x="13286" y="8687"/>
                </a:lnTo>
                <a:lnTo>
                  <a:pt x="13383" y="9173"/>
                </a:lnTo>
                <a:lnTo>
                  <a:pt x="13407" y="9684"/>
                </a:lnTo>
                <a:lnTo>
                  <a:pt x="13407" y="10147"/>
                </a:lnTo>
                <a:lnTo>
                  <a:pt x="13383" y="10585"/>
                </a:lnTo>
                <a:lnTo>
                  <a:pt x="13310" y="11023"/>
                </a:lnTo>
                <a:lnTo>
                  <a:pt x="13188" y="11436"/>
                </a:lnTo>
                <a:lnTo>
                  <a:pt x="13042" y="11850"/>
                </a:lnTo>
                <a:lnTo>
                  <a:pt x="12872" y="12264"/>
                </a:lnTo>
                <a:lnTo>
                  <a:pt x="12677" y="12653"/>
                </a:lnTo>
                <a:lnTo>
                  <a:pt x="12458" y="13018"/>
                </a:lnTo>
                <a:lnTo>
                  <a:pt x="12239" y="13383"/>
                </a:lnTo>
                <a:lnTo>
                  <a:pt x="11923" y="13748"/>
                </a:lnTo>
                <a:lnTo>
                  <a:pt x="11582" y="14088"/>
                </a:lnTo>
                <a:lnTo>
                  <a:pt x="11217" y="14380"/>
                </a:lnTo>
                <a:lnTo>
                  <a:pt x="10828" y="14648"/>
                </a:lnTo>
                <a:lnTo>
                  <a:pt x="10414" y="14867"/>
                </a:lnTo>
                <a:lnTo>
                  <a:pt x="9976" y="15062"/>
                </a:lnTo>
                <a:lnTo>
                  <a:pt x="9539" y="15256"/>
                </a:lnTo>
                <a:lnTo>
                  <a:pt x="9101" y="15427"/>
                </a:lnTo>
                <a:lnTo>
                  <a:pt x="8809" y="15524"/>
                </a:lnTo>
                <a:lnTo>
                  <a:pt x="8517" y="15597"/>
                </a:lnTo>
                <a:lnTo>
                  <a:pt x="8225" y="15646"/>
                </a:lnTo>
                <a:lnTo>
                  <a:pt x="7957" y="15670"/>
                </a:lnTo>
                <a:lnTo>
                  <a:pt x="7397" y="15670"/>
                </a:lnTo>
                <a:lnTo>
                  <a:pt x="7130" y="15646"/>
                </a:lnTo>
                <a:lnTo>
                  <a:pt x="6862" y="15597"/>
                </a:lnTo>
                <a:lnTo>
                  <a:pt x="6594" y="15548"/>
                </a:lnTo>
                <a:lnTo>
                  <a:pt x="6327" y="15475"/>
                </a:lnTo>
                <a:lnTo>
                  <a:pt x="5816" y="15281"/>
                </a:lnTo>
                <a:lnTo>
                  <a:pt x="5280" y="15062"/>
                </a:lnTo>
                <a:lnTo>
                  <a:pt x="4769" y="14770"/>
                </a:lnTo>
                <a:lnTo>
                  <a:pt x="4015" y="14307"/>
                </a:lnTo>
                <a:lnTo>
                  <a:pt x="3918" y="14259"/>
                </a:lnTo>
                <a:lnTo>
                  <a:pt x="3820" y="14161"/>
                </a:lnTo>
                <a:lnTo>
                  <a:pt x="3674" y="13991"/>
                </a:lnTo>
                <a:lnTo>
                  <a:pt x="3382" y="13602"/>
                </a:lnTo>
                <a:lnTo>
                  <a:pt x="3066" y="13164"/>
                </a:lnTo>
                <a:lnTo>
                  <a:pt x="2774" y="12726"/>
                </a:lnTo>
                <a:lnTo>
                  <a:pt x="2652" y="12483"/>
                </a:lnTo>
                <a:lnTo>
                  <a:pt x="2555" y="12239"/>
                </a:lnTo>
                <a:lnTo>
                  <a:pt x="2458" y="11972"/>
                </a:lnTo>
                <a:lnTo>
                  <a:pt x="2360" y="11728"/>
                </a:lnTo>
                <a:lnTo>
                  <a:pt x="2263" y="11242"/>
                </a:lnTo>
                <a:lnTo>
                  <a:pt x="2214" y="10731"/>
                </a:lnTo>
                <a:lnTo>
                  <a:pt x="2214" y="10220"/>
                </a:lnTo>
                <a:lnTo>
                  <a:pt x="2239" y="9684"/>
                </a:lnTo>
                <a:lnTo>
                  <a:pt x="2336" y="9149"/>
                </a:lnTo>
                <a:lnTo>
                  <a:pt x="2433" y="8662"/>
                </a:lnTo>
                <a:lnTo>
                  <a:pt x="2604" y="8151"/>
                </a:lnTo>
                <a:lnTo>
                  <a:pt x="2774" y="7713"/>
                </a:lnTo>
                <a:lnTo>
                  <a:pt x="2969" y="7324"/>
                </a:lnTo>
                <a:lnTo>
                  <a:pt x="3188" y="6959"/>
                </a:lnTo>
                <a:lnTo>
                  <a:pt x="3431" y="6618"/>
                </a:lnTo>
                <a:lnTo>
                  <a:pt x="3699" y="6302"/>
                </a:lnTo>
                <a:lnTo>
                  <a:pt x="4015" y="6010"/>
                </a:lnTo>
                <a:lnTo>
                  <a:pt x="4331" y="5742"/>
                </a:lnTo>
                <a:lnTo>
                  <a:pt x="4648" y="5499"/>
                </a:lnTo>
                <a:lnTo>
                  <a:pt x="5013" y="5280"/>
                </a:lnTo>
                <a:lnTo>
                  <a:pt x="5378" y="5086"/>
                </a:lnTo>
                <a:lnTo>
                  <a:pt x="5767" y="4915"/>
                </a:lnTo>
                <a:lnTo>
                  <a:pt x="6156" y="4794"/>
                </a:lnTo>
                <a:lnTo>
                  <a:pt x="6570" y="4672"/>
                </a:lnTo>
                <a:lnTo>
                  <a:pt x="6984" y="4599"/>
                </a:lnTo>
                <a:lnTo>
                  <a:pt x="7397" y="4550"/>
                </a:lnTo>
                <a:lnTo>
                  <a:pt x="7811" y="4526"/>
                </a:lnTo>
                <a:lnTo>
                  <a:pt x="8225" y="4526"/>
                </a:lnTo>
                <a:lnTo>
                  <a:pt x="8614" y="4575"/>
                </a:lnTo>
                <a:lnTo>
                  <a:pt x="8979" y="4623"/>
                </a:lnTo>
                <a:lnTo>
                  <a:pt x="9344" y="4696"/>
                </a:lnTo>
                <a:lnTo>
                  <a:pt x="9685" y="4794"/>
                </a:lnTo>
                <a:lnTo>
                  <a:pt x="10049" y="4940"/>
                </a:lnTo>
                <a:lnTo>
                  <a:pt x="10390" y="5086"/>
                </a:lnTo>
                <a:lnTo>
                  <a:pt x="10706" y="5280"/>
                </a:lnTo>
                <a:lnTo>
                  <a:pt x="10998" y="5499"/>
                </a:lnTo>
                <a:lnTo>
                  <a:pt x="11363" y="5134"/>
                </a:lnTo>
                <a:lnTo>
                  <a:pt x="11704" y="4745"/>
                </a:lnTo>
                <a:lnTo>
                  <a:pt x="11874" y="4575"/>
                </a:lnTo>
                <a:lnTo>
                  <a:pt x="11801" y="4258"/>
                </a:lnTo>
                <a:lnTo>
                  <a:pt x="11777" y="3942"/>
                </a:lnTo>
                <a:lnTo>
                  <a:pt x="11728" y="3650"/>
                </a:lnTo>
                <a:lnTo>
                  <a:pt x="11680" y="3382"/>
                </a:lnTo>
                <a:lnTo>
                  <a:pt x="11169" y="3042"/>
                </a:lnTo>
                <a:lnTo>
                  <a:pt x="10925" y="2871"/>
                </a:lnTo>
                <a:lnTo>
                  <a:pt x="10633" y="2750"/>
                </a:lnTo>
                <a:lnTo>
                  <a:pt x="10147" y="2579"/>
                </a:lnTo>
                <a:lnTo>
                  <a:pt x="9685" y="2458"/>
                </a:lnTo>
                <a:lnTo>
                  <a:pt x="9174" y="2385"/>
                </a:lnTo>
                <a:lnTo>
                  <a:pt x="8687" y="2336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2" name="Google Shape;962;p38"/>
          <p:cNvSpPr/>
          <p:nvPr/>
        </p:nvSpPr>
        <p:spPr>
          <a:xfrm>
            <a:off x="5538753" y="1486520"/>
            <a:ext cx="414283" cy="388210"/>
          </a:xfrm>
          <a:custGeom>
            <a:avLst/>
            <a:gdLst/>
            <a:ahLst/>
            <a:cxnLst/>
            <a:rect l="l" t="t" r="r" b="b"/>
            <a:pathLst>
              <a:path w="18956" h="17763" extrusionOk="0">
                <a:moveTo>
                  <a:pt x="17592" y="6229"/>
                </a:moveTo>
                <a:lnTo>
                  <a:pt x="17836" y="6375"/>
                </a:lnTo>
                <a:lnTo>
                  <a:pt x="17957" y="6473"/>
                </a:lnTo>
                <a:lnTo>
                  <a:pt x="18079" y="6570"/>
                </a:lnTo>
                <a:lnTo>
                  <a:pt x="17933" y="6619"/>
                </a:lnTo>
                <a:lnTo>
                  <a:pt x="17811" y="6667"/>
                </a:lnTo>
                <a:lnTo>
                  <a:pt x="17617" y="6789"/>
                </a:lnTo>
                <a:lnTo>
                  <a:pt x="17592" y="6229"/>
                </a:lnTo>
                <a:close/>
                <a:moveTo>
                  <a:pt x="18225" y="6765"/>
                </a:moveTo>
                <a:lnTo>
                  <a:pt x="18298" y="6911"/>
                </a:lnTo>
                <a:lnTo>
                  <a:pt x="18128" y="6935"/>
                </a:lnTo>
                <a:lnTo>
                  <a:pt x="17957" y="7008"/>
                </a:lnTo>
                <a:lnTo>
                  <a:pt x="17787" y="7081"/>
                </a:lnTo>
                <a:lnTo>
                  <a:pt x="17617" y="7203"/>
                </a:lnTo>
                <a:lnTo>
                  <a:pt x="17617" y="6984"/>
                </a:lnTo>
                <a:lnTo>
                  <a:pt x="17909" y="6862"/>
                </a:lnTo>
                <a:lnTo>
                  <a:pt x="18079" y="6813"/>
                </a:lnTo>
                <a:lnTo>
                  <a:pt x="18225" y="6765"/>
                </a:lnTo>
                <a:close/>
                <a:moveTo>
                  <a:pt x="18371" y="7203"/>
                </a:moveTo>
                <a:lnTo>
                  <a:pt x="18395" y="7397"/>
                </a:lnTo>
                <a:lnTo>
                  <a:pt x="18225" y="7470"/>
                </a:lnTo>
                <a:lnTo>
                  <a:pt x="18079" y="7543"/>
                </a:lnTo>
                <a:lnTo>
                  <a:pt x="17860" y="7689"/>
                </a:lnTo>
                <a:lnTo>
                  <a:pt x="17641" y="7835"/>
                </a:lnTo>
                <a:lnTo>
                  <a:pt x="17641" y="7738"/>
                </a:lnTo>
                <a:lnTo>
                  <a:pt x="17617" y="7470"/>
                </a:lnTo>
                <a:lnTo>
                  <a:pt x="17787" y="7397"/>
                </a:lnTo>
                <a:lnTo>
                  <a:pt x="18347" y="7227"/>
                </a:lnTo>
                <a:lnTo>
                  <a:pt x="18371" y="7203"/>
                </a:lnTo>
                <a:close/>
                <a:moveTo>
                  <a:pt x="18420" y="7689"/>
                </a:moveTo>
                <a:lnTo>
                  <a:pt x="18420" y="7835"/>
                </a:lnTo>
                <a:lnTo>
                  <a:pt x="18420" y="7908"/>
                </a:lnTo>
                <a:lnTo>
                  <a:pt x="18225" y="7981"/>
                </a:lnTo>
                <a:lnTo>
                  <a:pt x="18006" y="8103"/>
                </a:lnTo>
                <a:lnTo>
                  <a:pt x="17811" y="8249"/>
                </a:lnTo>
                <a:lnTo>
                  <a:pt x="17641" y="8395"/>
                </a:lnTo>
                <a:lnTo>
                  <a:pt x="17641" y="8006"/>
                </a:lnTo>
                <a:lnTo>
                  <a:pt x="17860" y="7933"/>
                </a:lnTo>
                <a:lnTo>
                  <a:pt x="18079" y="7835"/>
                </a:lnTo>
                <a:lnTo>
                  <a:pt x="18420" y="7689"/>
                </a:lnTo>
                <a:close/>
                <a:moveTo>
                  <a:pt x="18420" y="8200"/>
                </a:moveTo>
                <a:lnTo>
                  <a:pt x="18395" y="8468"/>
                </a:lnTo>
                <a:lnTo>
                  <a:pt x="18322" y="8492"/>
                </a:lnTo>
                <a:lnTo>
                  <a:pt x="18249" y="8517"/>
                </a:lnTo>
                <a:lnTo>
                  <a:pt x="18103" y="8614"/>
                </a:lnTo>
                <a:lnTo>
                  <a:pt x="17884" y="8736"/>
                </a:lnTo>
                <a:lnTo>
                  <a:pt x="17665" y="8833"/>
                </a:lnTo>
                <a:lnTo>
                  <a:pt x="17665" y="8565"/>
                </a:lnTo>
                <a:lnTo>
                  <a:pt x="17860" y="8517"/>
                </a:lnTo>
                <a:lnTo>
                  <a:pt x="18055" y="8419"/>
                </a:lnTo>
                <a:lnTo>
                  <a:pt x="18225" y="8298"/>
                </a:lnTo>
                <a:lnTo>
                  <a:pt x="18420" y="8200"/>
                </a:lnTo>
                <a:close/>
                <a:moveTo>
                  <a:pt x="18298" y="8784"/>
                </a:moveTo>
                <a:lnTo>
                  <a:pt x="18201" y="8979"/>
                </a:lnTo>
                <a:lnTo>
                  <a:pt x="18079" y="9174"/>
                </a:lnTo>
                <a:lnTo>
                  <a:pt x="17884" y="9344"/>
                </a:lnTo>
                <a:lnTo>
                  <a:pt x="17690" y="9514"/>
                </a:lnTo>
                <a:lnTo>
                  <a:pt x="17665" y="8955"/>
                </a:lnTo>
                <a:lnTo>
                  <a:pt x="17860" y="8930"/>
                </a:lnTo>
                <a:lnTo>
                  <a:pt x="18079" y="8857"/>
                </a:lnTo>
                <a:lnTo>
                  <a:pt x="18298" y="8784"/>
                </a:lnTo>
                <a:close/>
                <a:moveTo>
                  <a:pt x="2969" y="5061"/>
                </a:moveTo>
                <a:lnTo>
                  <a:pt x="3674" y="5086"/>
                </a:lnTo>
                <a:lnTo>
                  <a:pt x="4380" y="5086"/>
                </a:lnTo>
                <a:lnTo>
                  <a:pt x="4331" y="5305"/>
                </a:lnTo>
                <a:lnTo>
                  <a:pt x="4307" y="5572"/>
                </a:lnTo>
                <a:lnTo>
                  <a:pt x="4283" y="6083"/>
                </a:lnTo>
                <a:lnTo>
                  <a:pt x="4258" y="7543"/>
                </a:lnTo>
                <a:lnTo>
                  <a:pt x="4258" y="9003"/>
                </a:lnTo>
                <a:lnTo>
                  <a:pt x="4283" y="10488"/>
                </a:lnTo>
                <a:lnTo>
                  <a:pt x="3869" y="10536"/>
                </a:lnTo>
                <a:lnTo>
                  <a:pt x="3869" y="10512"/>
                </a:lnTo>
                <a:lnTo>
                  <a:pt x="3991" y="10317"/>
                </a:lnTo>
                <a:lnTo>
                  <a:pt x="4088" y="10123"/>
                </a:lnTo>
                <a:lnTo>
                  <a:pt x="4161" y="9904"/>
                </a:lnTo>
                <a:lnTo>
                  <a:pt x="4185" y="9782"/>
                </a:lnTo>
                <a:lnTo>
                  <a:pt x="4185" y="9660"/>
                </a:lnTo>
                <a:lnTo>
                  <a:pt x="4161" y="9612"/>
                </a:lnTo>
                <a:lnTo>
                  <a:pt x="4112" y="9587"/>
                </a:lnTo>
                <a:lnTo>
                  <a:pt x="4064" y="9587"/>
                </a:lnTo>
                <a:lnTo>
                  <a:pt x="4015" y="9612"/>
                </a:lnTo>
                <a:lnTo>
                  <a:pt x="3796" y="9977"/>
                </a:lnTo>
                <a:lnTo>
                  <a:pt x="3601" y="10342"/>
                </a:lnTo>
                <a:lnTo>
                  <a:pt x="3431" y="10561"/>
                </a:lnTo>
                <a:lnTo>
                  <a:pt x="3115" y="10585"/>
                </a:lnTo>
                <a:lnTo>
                  <a:pt x="3115" y="10585"/>
                </a:lnTo>
                <a:lnTo>
                  <a:pt x="3188" y="10390"/>
                </a:lnTo>
                <a:lnTo>
                  <a:pt x="3261" y="10220"/>
                </a:lnTo>
                <a:lnTo>
                  <a:pt x="3334" y="10001"/>
                </a:lnTo>
                <a:lnTo>
                  <a:pt x="3431" y="9806"/>
                </a:lnTo>
                <a:lnTo>
                  <a:pt x="3553" y="9612"/>
                </a:lnTo>
                <a:lnTo>
                  <a:pt x="3626" y="9539"/>
                </a:lnTo>
                <a:lnTo>
                  <a:pt x="3723" y="9490"/>
                </a:lnTo>
                <a:lnTo>
                  <a:pt x="3747" y="9466"/>
                </a:lnTo>
                <a:lnTo>
                  <a:pt x="3747" y="9441"/>
                </a:lnTo>
                <a:lnTo>
                  <a:pt x="3723" y="9417"/>
                </a:lnTo>
                <a:lnTo>
                  <a:pt x="3699" y="9417"/>
                </a:lnTo>
                <a:lnTo>
                  <a:pt x="3601" y="9441"/>
                </a:lnTo>
                <a:lnTo>
                  <a:pt x="3504" y="9466"/>
                </a:lnTo>
                <a:lnTo>
                  <a:pt x="3358" y="9587"/>
                </a:lnTo>
                <a:lnTo>
                  <a:pt x="3212" y="9733"/>
                </a:lnTo>
                <a:lnTo>
                  <a:pt x="3115" y="9904"/>
                </a:lnTo>
                <a:lnTo>
                  <a:pt x="2993" y="10098"/>
                </a:lnTo>
                <a:lnTo>
                  <a:pt x="2896" y="10317"/>
                </a:lnTo>
                <a:lnTo>
                  <a:pt x="2847" y="10463"/>
                </a:lnTo>
                <a:lnTo>
                  <a:pt x="2798" y="10585"/>
                </a:lnTo>
                <a:lnTo>
                  <a:pt x="2409" y="10561"/>
                </a:lnTo>
                <a:lnTo>
                  <a:pt x="2506" y="10244"/>
                </a:lnTo>
                <a:lnTo>
                  <a:pt x="2652" y="9928"/>
                </a:lnTo>
                <a:lnTo>
                  <a:pt x="2823" y="9660"/>
                </a:lnTo>
                <a:lnTo>
                  <a:pt x="3017" y="9393"/>
                </a:lnTo>
                <a:lnTo>
                  <a:pt x="3017" y="9368"/>
                </a:lnTo>
                <a:lnTo>
                  <a:pt x="2993" y="9368"/>
                </a:lnTo>
                <a:lnTo>
                  <a:pt x="2847" y="9441"/>
                </a:lnTo>
                <a:lnTo>
                  <a:pt x="2701" y="9563"/>
                </a:lnTo>
                <a:lnTo>
                  <a:pt x="2579" y="9685"/>
                </a:lnTo>
                <a:lnTo>
                  <a:pt x="2458" y="9831"/>
                </a:lnTo>
                <a:lnTo>
                  <a:pt x="2360" y="10001"/>
                </a:lnTo>
                <a:lnTo>
                  <a:pt x="2287" y="10171"/>
                </a:lnTo>
                <a:lnTo>
                  <a:pt x="2166" y="10512"/>
                </a:lnTo>
                <a:lnTo>
                  <a:pt x="2068" y="10512"/>
                </a:lnTo>
                <a:lnTo>
                  <a:pt x="1776" y="10439"/>
                </a:lnTo>
                <a:lnTo>
                  <a:pt x="1849" y="10366"/>
                </a:lnTo>
                <a:lnTo>
                  <a:pt x="1898" y="10269"/>
                </a:lnTo>
                <a:lnTo>
                  <a:pt x="1995" y="10025"/>
                </a:lnTo>
                <a:lnTo>
                  <a:pt x="2117" y="9806"/>
                </a:lnTo>
                <a:lnTo>
                  <a:pt x="2287" y="9490"/>
                </a:lnTo>
                <a:lnTo>
                  <a:pt x="2385" y="9320"/>
                </a:lnTo>
                <a:lnTo>
                  <a:pt x="2409" y="9149"/>
                </a:lnTo>
                <a:lnTo>
                  <a:pt x="2409" y="9125"/>
                </a:lnTo>
                <a:lnTo>
                  <a:pt x="2360" y="9125"/>
                </a:lnTo>
                <a:lnTo>
                  <a:pt x="2287" y="9174"/>
                </a:lnTo>
                <a:lnTo>
                  <a:pt x="2190" y="9222"/>
                </a:lnTo>
                <a:lnTo>
                  <a:pt x="2044" y="9393"/>
                </a:lnTo>
                <a:lnTo>
                  <a:pt x="1922" y="9563"/>
                </a:lnTo>
                <a:lnTo>
                  <a:pt x="1825" y="9733"/>
                </a:lnTo>
                <a:lnTo>
                  <a:pt x="1752" y="9879"/>
                </a:lnTo>
                <a:lnTo>
                  <a:pt x="1655" y="10050"/>
                </a:lnTo>
                <a:lnTo>
                  <a:pt x="1630" y="10220"/>
                </a:lnTo>
                <a:lnTo>
                  <a:pt x="1630" y="10317"/>
                </a:lnTo>
                <a:lnTo>
                  <a:pt x="1655" y="10390"/>
                </a:lnTo>
                <a:lnTo>
                  <a:pt x="1436" y="10293"/>
                </a:lnTo>
                <a:lnTo>
                  <a:pt x="1217" y="10171"/>
                </a:lnTo>
                <a:lnTo>
                  <a:pt x="1265" y="10098"/>
                </a:lnTo>
                <a:lnTo>
                  <a:pt x="1387" y="9782"/>
                </a:lnTo>
                <a:lnTo>
                  <a:pt x="1557" y="9490"/>
                </a:lnTo>
                <a:lnTo>
                  <a:pt x="1752" y="9174"/>
                </a:lnTo>
                <a:lnTo>
                  <a:pt x="1874" y="9028"/>
                </a:lnTo>
                <a:lnTo>
                  <a:pt x="1971" y="8906"/>
                </a:lnTo>
                <a:lnTo>
                  <a:pt x="1995" y="8857"/>
                </a:lnTo>
                <a:lnTo>
                  <a:pt x="1995" y="8833"/>
                </a:lnTo>
                <a:lnTo>
                  <a:pt x="1922" y="8833"/>
                </a:lnTo>
                <a:lnTo>
                  <a:pt x="1606" y="9052"/>
                </a:lnTo>
                <a:lnTo>
                  <a:pt x="1460" y="9198"/>
                </a:lnTo>
                <a:lnTo>
                  <a:pt x="1314" y="9344"/>
                </a:lnTo>
                <a:lnTo>
                  <a:pt x="1119" y="9636"/>
                </a:lnTo>
                <a:lnTo>
                  <a:pt x="1022" y="9806"/>
                </a:lnTo>
                <a:lnTo>
                  <a:pt x="973" y="9952"/>
                </a:lnTo>
                <a:lnTo>
                  <a:pt x="852" y="9831"/>
                </a:lnTo>
                <a:lnTo>
                  <a:pt x="754" y="9709"/>
                </a:lnTo>
                <a:lnTo>
                  <a:pt x="779" y="9660"/>
                </a:lnTo>
                <a:lnTo>
                  <a:pt x="852" y="9490"/>
                </a:lnTo>
                <a:lnTo>
                  <a:pt x="925" y="9320"/>
                </a:lnTo>
                <a:lnTo>
                  <a:pt x="1144" y="9003"/>
                </a:lnTo>
                <a:lnTo>
                  <a:pt x="1387" y="8736"/>
                </a:lnTo>
                <a:lnTo>
                  <a:pt x="1484" y="8565"/>
                </a:lnTo>
                <a:lnTo>
                  <a:pt x="1582" y="8419"/>
                </a:lnTo>
                <a:lnTo>
                  <a:pt x="1582" y="8371"/>
                </a:lnTo>
                <a:lnTo>
                  <a:pt x="1533" y="8346"/>
                </a:lnTo>
                <a:lnTo>
                  <a:pt x="1436" y="8371"/>
                </a:lnTo>
                <a:lnTo>
                  <a:pt x="1338" y="8419"/>
                </a:lnTo>
                <a:lnTo>
                  <a:pt x="1217" y="8468"/>
                </a:lnTo>
                <a:lnTo>
                  <a:pt x="1119" y="8565"/>
                </a:lnTo>
                <a:lnTo>
                  <a:pt x="949" y="8736"/>
                </a:lnTo>
                <a:lnTo>
                  <a:pt x="827" y="8906"/>
                </a:lnTo>
                <a:lnTo>
                  <a:pt x="681" y="9052"/>
                </a:lnTo>
                <a:lnTo>
                  <a:pt x="560" y="9247"/>
                </a:lnTo>
                <a:lnTo>
                  <a:pt x="511" y="9003"/>
                </a:lnTo>
                <a:lnTo>
                  <a:pt x="535" y="8930"/>
                </a:lnTo>
                <a:lnTo>
                  <a:pt x="633" y="8760"/>
                </a:lnTo>
                <a:lnTo>
                  <a:pt x="730" y="8565"/>
                </a:lnTo>
                <a:lnTo>
                  <a:pt x="998" y="8200"/>
                </a:lnTo>
                <a:lnTo>
                  <a:pt x="1265" y="7835"/>
                </a:lnTo>
                <a:lnTo>
                  <a:pt x="1265" y="7787"/>
                </a:lnTo>
                <a:lnTo>
                  <a:pt x="1241" y="7787"/>
                </a:lnTo>
                <a:lnTo>
                  <a:pt x="1022" y="7908"/>
                </a:lnTo>
                <a:lnTo>
                  <a:pt x="852" y="8054"/>
                </a:lnTo>
                <a:lnTo>
                  <a:pt x="681" y="8200"/>
                </a:lnTo>
                <a:lnTo>
                  <a:pt x="511" y="8395"/>
                </a:lnTo>
                <a:lnTo>
                  <a:pt x="462" y="8444"/>
                </a:lnTo>
                <a:lnTo>
                  <a:pt x="487" y="8030"/>
                </a:lnTo>
                <a:lnTo>
                  <a:pt x="487" y="7981"/>
                </a:lnTo>
                <a:lnTo>
                  <a:pt x="608" y="7835"/>
                </a:lnTo>
                <a:lnTo>
                  <a:pt x="730" y="7689"/>
                </a:lnTo>
                <a:lnTo>
                  <a:pt x="852" y="7543"/>
                </a:lnTo>
                <a:lnTo>
                  <a:pt x="949" y="7373"/>
                </a:lnTo>
                <a:lnTo>
                  <a:pt x="949" y="7349"/>
                </a:lnTo>
                <a:lnTo>
                  <a:pt x="949" y="7324"/>
                </a:lnTo>
                <a:lnTo>
                  <a:pt x="900" y="7324"/>
                </a:lnTo>
                <a:lnTo>
                  <a:pt x="730" y="7446"/>
                </a:lnTo>
                <a:lnTo>
                  <a:pt x="511" y="7592"/>
                </a:lnTo>
                <a:lnTo>
                  <a:pt x="560" y="7276"/>
                </a:lnTo>
                <a:lnTo>
                  <a:pt x="608" y="6959"/>
                </a:lnTo>
                <a:lnTo>
                  <a:pt x="681" y="6643"/>
                </a:lnTo>
                <a:lnTo>
                  <a:pt x="779" y="6351"/>
                </a:lnTo>
                <a:lnTo>
                  <a:pt x="925" y="6083"/>
                </a:lnTo>
                <a:lnTo>
                  <a:pt x="1119" y="5840"/>
                </a:lnTo>
                <a:lnTo>
                  <a:pt x="1338" y="5597"/>
                </a:lnTo>
                <a:lnTo>
                  <a:pt x="1630" y="5402"/>
                </a:lnTo>
                <a:lnTo>
                  <a:pt x="1776" y="5305"/>
                </a:lnTo>
                <a:lnTo>
                  <a:pt x="1922" y="5232"/>
                </a:lnTo>
                <a:lnTo>
                  <a:pt x="2263" y="5134"/>
                </a:lnTo>
                <a:lnTo>
                  <a:pt x="2604" y="5086"/>
                </a:lnTo>
                <a:lnTo>
                  <a:pt x="2969" y="5061"/>
                </a:lnTo>
                <a:close/>
                <a:moveTo>
                  <a:pt x="15622" y="1631"/>
                </a:moveTo>
                <a:lnTo>
                  <a:pt x="15622" y="2044"/>
                </a:lnTo>
                <a:lnTo>
                  <a:pt x="15597" y="2896"/>
                </a:lnTo>
                <a:lnTo>
                  <a:pt x="15597" y="3310"/>
                </a:lnTo>
                <a:lnTo>
                  <a:pt x="15622" y="3748"/>
                </a:lnTo>
                <a:lnTo>
                  <a:pt x="15622" y="4186"/>
                </a:lnTo>
                <a:lnTo>
                  <a:pt x="15622" y="4648"/>
                </a:lnTo>
                <a:lnTo>
                  <a:pt x="15549" y="5524"/>
                </a:lnTo>
                <a:lnTo>
                  <a:pt x="15524" y="6035"/>
                </a:lnTo>
                <a:lnTo>
                  <a:pt x="15524" y="6521"/>
                </a:lnTo>
                <a:lnTo>
                  <a:pt x="15524" y="7519"/>
                </a:lnTo>
                <a:lnTo>
                  <a:pt x="15524" y="9441"/>
                </a:lnTo>
                <a:lnTo>
                  <a:pt x="15500" y="11364"/>
                </a:lnTo>
                <a:lnTo>
                  <a:pt x="15524" y="12142"/>
                </a:lnTo>
                <a:lnTo>
                  <a:pt x="15403" y="12264"/>
                </a:lnTo>
                <a:lnTo>
                  <a:pt x="15281" y="12386"/>
                </a:lnTo>
                <a:lnTo>
                  <a:pt x="15184" y="12532"/>
                </a:lnTo>
                <a:lnTo>
                  <a:pt x="15111" y="12702"/>
                </a:lnTo>
                <a:lnTo>
                  <a:pt x="14940" y="13018"/>
                </a:lnTo>
                <a:lnTo>
                  <a:pt x="14819" y="13334"/>
                </a:lnTo>
                <a:lnTo>
                  <a:pt x="14624" y="13213"/>
                </a:lnTo>
                <a:lnTo>
                  <a:pt x="14746" y="13018"/>
                </a:lnTo>
                <a:lnTo>
                  <a:pt x="14867" y="12775"/>
                </a:lnTo>
                <a:lnTo>
                  <a:pt x="15013" y="12337"/>
                </a:lnTo>
                <a:lnTo>
                  <a:pt x="15184" y="11948"/>
                </a:lnTo>
                <a:lnTo>
                  <a:pt x="15232" y="11729"/>
                </a:lnTo>
                <a:lnTo>
                  <a:pt x="15281" y="11534"/>
                </a:lnTo>
                <a:lnTo>
                  <a:pt x="15281" y="11485"/>
                </a:lnTo>
                <a:lnTo>
                  <a:pt x="15257" y="11485"/>
                </a:lnTo>
                <a:lnTo>
                  <a:pt x="15184" y="11510"/>
                </a:lnTo>
                <a:lnTo>
                  <a:pt x="15111" y="11558"/>
                </a:lnTo>
                <a:lnTo>
                  <a:pt x="15038" y="11607"/>
                </a:lnTo>
                <a:lnTo>
                  <a:pt x="14989" y="11680"/>
                </a:lnTo>
                <a:lnTo>
                  <a:pt x="14916" y="11850"/>
                </a:lnTo>
                <a:lnTo>
                  <a:pt x="14843" y="11996"/>
                </a:lnTo>
                <a:lnTo>
                  <a:pt x="14527" y="12629"/>
                </a:lnTo>
                <a:lnTo>
                  <a:pt x="14405" y="12824"/>
                </a:lnTo>
                <a:lnTo>
                  <a:pt x="14332" y="13042"/>
                </a:lnTo>
                <a:lnTo>
                  <a:pt x="14016" y="12872"/>
                </a:lnTo>
                <a:lnTo>
                  <a:pt x="14089" y="12799"/>
                </a:lnTo>
                <a:lnTo>
                  <a:pt x="14162" y="12726"/>
                </a:lnTo>
                <a:lnTo>
                  <a:pt x="14259" y="12532"/>
                </a:lnTo>
                <a:lnTo>
                  <a:pt x="14405" y="12118"/>
                </a:lnTo>
                <a:lnTo>
                  <a:pt x="14673" y="11558"/>
                </a:lnTo>
                <a:lnTo>
                  <a:pt x="14965" y="10999"/>
                </a:lnTo>
                <a:lnTo>
                  <a:pt x="14965" y="10974"/>
                </a:lnTo>
                <a:lnTo>
                  <a:pt x="14940" y="10950"/>
                </a:lnTo>
                <a:lnTo>
                  <a:pt x="14794" y="11047"/>
                </a:lnTo>
                <a:lnTo>
                  <a:pt x="14697" y="11145"/>
                </a:lnTo>
                <a:lnTo>
                  <a:pt x="14502" y="11364"/>
                </a:lnTo>
                <a:lnTo>
                  <a:pt x="14332" y="11607"/>
                </a:lnTo>
                <a:lnTo>
                  <a:pt x="14210" y="11875"/>
                </a:lnTo>
                <a:lnTo>
                  <a:pt x="13967" y="12288"/>
                </a:lnTo>
                <a:lnTo>
                  <a:pt x="13870" y="12532"/>
                </a:lnTo>
                <a:lnTo>
                  <a:pt x="13821" y="12653"/>
                </a:lnTo>
                <a:lnTo>
                  <a:pt x="13821" y="12775"/>
                </a:lnTo>
                <a:lnTo>
                  <a:pt x="13626" y="12678"/>
                </a:lnTo>
                <a:lnTo>
                  <a:pt x="13651" y="12605"/>
                </a:lnTo>
                <a:lnTo>
                  <a:pt x="13675" y="12507"/>
                </a:lnTo>
                <a:lnTo>
                  <a:pt x="13724" y="12337"/>
                </a:lnTo>
                <a:lnTo>
                  <a:pt x="13797" y="12167"/>
                </a:lnTo>
                <a:lnTo>
                  <a:pt x="13943" y="11875"/>
                </a:lnTo>
                <a:lnTo>
                  <a:pt x="14064" y="11558"/>
                </a:lnTo>
                <a:lnTo>
                  <a:pt x="14162" y="11218"/>
                </a:lnTo>
                <a:lnTo>
                  <a:pt x="14259" y="10901"/>
                </a:lnTo>
                <a:lnTo>
                  <a:pt x="14405" y="10585"/>
                </a:lnTo>
                <a:lnTo>
                  <a:pt x="14405" y="10561"/>
                </a:lnTo>
                <a:lnTo>
                  <a:pt x="14356" y="10561"/>
                </a:lnTo>
                <a:lnTo>
                  <a:pt x="14259" y="10634"/>
                </a:lnTo>
                <a:lnTo>
                  <a:pt x="14162" y="10731"/>
                </a:lnTo>
                <a:lnTo>
                  <a:pt x="13991" y="10950"/>
                </a:lnTo>
                <a:lnTo>
                  <a:pt x="13870" y="11218"/>
                </a:lnTo>
                <a:lnTo>
                  <a:pt x="13772" y="11461"/>
                </a:lnTo>
                <a:lnTo>
                  <a:pt x="13651" y="11729"/>
                </a:lnTo>
                <a:lnTo>
                  <a:pt x="13505" y="11996"/>
                </a:lnTo>
                <a:lnTo>
                  <a:pt x="13383" y="12264"/>
                </a:lnTo>
                <a:lnTo>
                  <a:pt x="13359" y="12410"/>
                </a:lnTo>
                <a:lnTo>
                  <a:pt x="13334" y="12556"/>
                </a:lnTo>
                <a:lnTo>
                  <a:pt x="12872" y="12337"/>
                </a:lnTo>
                <a:lnTo>
                  <a:pt x="12994" y="12191"/>
                </a:lnTo>
                <a:lnTo>
                  <a:pt x="13115" y="12021"/>
                </a:lnTo>
                <a:lnTo>
                  <a:pt x="13310" y="11607"/>
                </a:lnTo>
                <a:lnTo>
                  <a:pt x="13772" y="10609"/>
                </a:lnTo>
                <a:lnTo>
                  <a:pt x="13772" y="10585"/>
                </a:lnTo>
                <a:lnTo>
                  <a:pt x="13772" y="10561"/>
                </a:lnTo>
                <a:lnTo>
                  <a:pt x="13748" y="10561"/>
                </a:lnTo>
                <a:lnTo>
                  <a:pt x="13724" y="10585"/>
                </a:lnTo>
                <a:lnTo>
                  <a:pt x="13456" y="10999"/>
                </a:lnTo>
                <a:lnTo>
                  <a:pt x="13188" y="11412"/>
                </a:lnTo>
                <a:lnTo>
                  <a:pt x="12945" y="11850"/>
                </a:lnTo>
                <a:lnTo>
                  <a:pt x="12823" y="12069"/>
                </a:lnTo>
                <a:lnTo>
                  <a:pt x="12750" y="12313"/>
                </a:lnTo>
                <a:lnTo>
                  <a:pt x="12361" y="12118"/>
                </a:lnTo>
                <a:lnTo>
                  <a:pt x="12288" y="12094"/>
                </a:lnTo>
                <a:lnTo>
                  <a:pt x="12337" y="11923"/>
                </a:lnTo>
                <a:lnTo>
                  <a:pt x="12458" y="11631"/>
                </a:lnTo>
                <a:lnTo>
                  <a:pt x="12604" y="11339"/>
                </a:lnTo>
                <a:lnTo>
                  <a:pt x="12823" y="10828"/>
                </a:lnTo>
                <a:lnTo>
                  <a:pt x="12945" y="10585"/>
                </a:lnTo>
                <a:lnTo>
                  <a:pt x="13091" y="10342"/>
                </a:lnTo>
                <a:lnTo>
                  <a:pt x="13091" y="10293"/>
                </a:lnTo>
                <a:lnTo>
                  <a:pt x="13067" y="10244"/>
                </a:lnTo>
                <a:lnTo>
                  <a:pt x="12969" y="10244"/>
                </a:lnTo>
                <a:lnTo>
                  <a:pt x="12775" y="10463"/>
                </a:lnTo>
                <a:lnTo>
                  <a:pt x="12604" y="10682"/>
                </a:lnTo>
                <a:lnTo>
                  <a:pt x="12458" y="10926"/>
                </a:lnTo>
                <a:lnTo>
                  <a:pt x="12312" y="11193"/>
                </a:lnTo>
                <a:lnTo>
                  <a:pt x="12118" y="11510"/>
                </a:lnTo>
                <a:lnTo>
                  <a:pt x="12020" y="11729"/>
                </a:lnTo>
                <a:lnTo>
                  <a:pt x="11947" y="11923"/>
                </a:lnTo>
                <a:lnTo>
                  <a:pt x="11655" y="11802"/>
                </a:lnTo>
                <a:lnTo>
                  <a:pt x="11728" y="11631"/>
                </a:lnTo>
                <a:lnTo>
                  <a:pt x="11777" y="11461"/>
                </a:lnTo>
                <a:lnTo>
                  <a:pt x="11874" y="11145"/>
                </a:lnTo>
                <a:lnTo>
                  <a:pt x="12118" y="10658"/>
                </a:lnTo>
                <a:lnTo>
                  <a:pt x="12239" y="10415"/>
                </a:lnTo>
                <a:lnTo>
                  <a:pt x="12385" y="10196"/>
                </a:lnTo>
                <a:lnTo>
                  <a:pt x="12410" y="10171"/>
                </a:lnTo>
                <a:lnTo>
                  <a:pt x="12385" y="10147"/>
                </a:lnTo>
                <a:lnTo>
                  <a:pt x="12361" y="10123"/>
                </a:lnTo>
                <a:lnTo>
                  <a:pt x="12312" y="10147"/>
                </a:lnTo>
                <a:lnTo>
                  <a:pt x="12142" y="10342"/>
                </a:lnTo>
                <a:lnTo>
                  <a:pt x="11972" y="10561"/>
                </a:lnTo>
                <a:lnTo>
                  <a:pt x="11826" y="10780"/>
                </a:lnTo>
                <a:lnTo>
                  <a:pt x="11704" y="11023"/>
                </a:lnTo>
                <a:lnTo>
                  <a:pt x="11534" y="11339"/>
                </a:lnTo>
                <a:lnTo>
                  <a:pt x="11461" y="11510"/>
                </a:lnTo>
                <a:lnTo>
                  <a:pt x="11436" y="11704"/>
                </a:lnTo>
                <a:lnTo>
                  <a:pt x="10974" y="11510"/>
                </a:lnTo>
                <a:lnTo>
                  <a:pt x="11120" y="11120"/>
                </a:lnTo>
                <a:lnTo>
                  <a:pt x="11315" y="10755"/>
                </a:lnTo>
                <a:lnTo>
                  <a:pt x="11534" y="10317"/>
                </a:lnTo>
                <a:lnTo>
                  <a:pt x="11655" y="10123"/>
                </a:lnTo>
                <a:lnTo>
                  <a:pt x="11801" y="9928"/>
                </a:lnTo>
                <a:lnTo>
                  <a:pt x="11801" y="9904"/>
                </a:lnTo>
                <a:lnTo>
                  <a:pt x="11680" y="9952"/>
                </a:lnTo>
                <a:lnTo>
                  <a:pt x="11582" y="10001"/>
                </a:lnTo>
                <a:lnTo>
                  <a:pt x="11485" y="10074"/>
                </a:lnTo>
                <a:lnTo>
                  <a:pt x="11412" y="10171"/>
                </a:lnTo>
                <a:lnTo>
                  <a:pt x="11266" y="10366"/>
                </a:lnTo>
                <a:lnTo>
                  <a:pt x="11144" y="10561"/>
                </a:lnTo>
                <a:lnTo>
                  <a:pt x="10877" y="10974"/>
                </a:lnTo>
                <a:lnTo>
                  <a:pt x="10755" y="11193"/>
                </a:lnTo>
                <a:lnTo>
                  <a:pt x="10706" y="11315"/>
                </a:lnTo>
                <a:lnTo>
                  <a:pt x="10682" y="11437"/>
                </a:lnTo>
                <a:lnTo>
                  <a:pt x="10633" y="11412"/>
                </a:lnTo>
                <a:lnTo>
                  <a:pt x="10244" y="11315"/>
                </a:lnTo>
                <a:lnTo>
                  <a:pt x="10366" y="11023"/>
                </a:lnTo>
                <a:lnTo>
                  <a:pt x="10487" y="10731"/>
                </a:lnTo>
                <a:lnTo>
                  <a:pt x="10731" y="10244"/>
                </a:lnTo>
                <a:lnTo>
                  <a:pt x="10974" y="9782"/>
                </a:lnTo>
                <a:lnTo>
                  <a:pt x="10974" y="9758"/>
                </a:lnTo>
                <a:lnTo>
                  <a:pt x="10950" y="9758"/>
                </a:lnTo>
                <a:lnTo>
                  <a:pt x="10779" y="9928"/>
                </a:lnTo>
                <a:lnTo>
                  <a:pt x="10609" y="10123"/>
                </a:lnTo>
                <a:lnTo>
                  <a:pt x="10487" y="10317"/>
                </a:lnTo>
                <a:lnTo>
                  <a:pt x="10341" y="10536"/>
                </a:lnTo>
                <a:lnTo>
                  <a:pt x="10147" y="10877"/>
                </a:lnTo>
                <a:lnTo>
                  <a:pt x="10049" y="11072"/>
                </a:lnTo>
                <a:lnTo>
                  <a:pt x="9976" y="11266"/>
                </a:lnTo>
                <a:lnTo>
                  <a:pt x="9441" y="11169"/>
                </a:lnTo>
                <a:lnTo>
                  <a:pt x="9611" y="10828"/>
                </a:lnTo>
                <a:lnTo>
                  <a:pt x="9806" y="10463"/>
                </a:lnTo>
                <a:lnTo>
                  <a:pt x="9903" y="10269"/>
                </a:lnTo>
                <a:lnTo>
                  <a:pt x="9903" y="10171"/>
                </a:lnTo>
                <a:lnTo>
                  <a:pt x="9903" y="10074"/>
                </a:lnTo>
                <a:lnTo>
                  <a:pt x="9903" y="10050"/>
                </a:lnTo>
                <a:lnTo>
                  <a:pt x="9879" y="10050"/>
                </a:lnTo>
                <a:lnTo>
                  <a:pt x="9782" y="10098"/>
                </a:lnTo>
                <a:lnTo>
                  <a:pt x="9709" y="10147"/>
                </a:lnTo>
                <a:lnTo>
                  <a:pt x="9563" y="10317"/>
                </a:lnTo>
                <a:lnTo>
                  <a:pt x="9441" y="10488"/>
                </a:lnTo>
                <a:lnTo>
                  <a:pt x="9344" y="10658"/>
                </a:lnTo>
                <a:lnTo>
                  <a:pt x="9198" y="10877"/>
                </a:lnTo>
                <a:lnTo>
                  <a:pt x="9149" y="10999"/>
                </a:lnTo>
                <a:lnTo>
                  <a:pt x="9076" y="11120"/>
                </a:lnTo>
                <a:lnTo>
                  <a:pt x="8930" y="11072"/>
                </a:lnTo>
                <a:lnTo>
                  <a:pt x="8492" y="10974"/>
                </a:lnTo>
                <a:lnTo>
                  <a:pt x="8638" y="10731"/>
                </a:lnTo>
                <a:lnTo>
                  <a:pt x="8930" y="10244"/>
                </a:lnTo>
                <a:lnTo>
                  <a:pt x="9100" y="10025"/>
                </a:lnTo>
                <a:lnTo>
                  <a:pt x="9246" y="9782"/>
                </a:lnTo>
                <a:lnTo>
                  <a:pt x="9271" y="9758"/>
                </a:lnTo>
                <a:lnTo>
                  <a:pt x="9271" y="9733"/>
                </a:lnTo>
                <a:lnTo>
                  <a:pt x="9222" y="9733"/>
                </a:lnTo>
                <a:lnTo>
                  <a:pt x="9027" y="9879"/>
                </a:lnTo>
                <a:lnTo>
                  <a:pt x="8857" y="10025"/>
                </a:lnTo>
                <a:lnTo>
                  <a:pt x="8687" y="10196"/>
                </a:lnTo>
                <a:lnTo>
                  <a:pt x="8565" y="10390"/>
                </a:lnTo>
                <a:lnTo>
                  <a:pt x="8370" y="10634"/>
                </a:lnTo>
                <a:lnTo>
                  <a:pt x="8273" y="10780"/>
                </a:lnTo>
                <a:lnTo>
                  <a:pt x="8200" y="10926"/>
                </a:lnTo>
                <a:lnTo>
                  <a:pt x="7932" y="10853"/>
                </a:lnTo>
                <a:lnTo>
                  <a:pt x="8078" y="10536"/>
                </a:lnTo>
                <a:lnTo>
                  <a:pt x="8273" y="10220"/>
                </a:lnTo>
                <a:lnTo>
                  <a:pt x="8370" y="10074"/>
                </a:lnTo>
                <a:lnTo>
                  <a:pt x="8492" y="9952"/>
                </a:lnTo>
                <a:lnTo>
                  <a:pt x="8492" y="9928"/>
                </a:lnTo>
                <a:lnTo>
                  <a:pt x="8492" y="9904"/>
                </a:lnTo>
                <a:lnTo>
                  <a:pt x="8468" y="9879"/>
                </a:lnTo>
                <a:lnTo>
                  <a:pt x="8443" y="9904"/>
                </a:lnTo>
                <a:lnTo>
                  <a:pt x="8273" y="9977"/>
                </a:lnTo>
                <a:lnTo>
                  <a:pt x="8127" y="10074"/>
                </a:lnTo>
                <a:lnTo>
                  <a:pt x="8005" y="10196"/>
                </a:lnTo>
                <a:lnTo>
                  <a:pt x="7884" y="10342"/>
                </a:lnTo>
                <a:lnTo>
                  <a:pt x="7738" y="10561"/>
                </a:lnTo>
                <a:lnTo>
                  <a:pt x="7616" y="10804"/>
                </a:lnTo>
                <a:lnTo>
                  <a:pt x="7300" y="10731"/>
                </a:lnTo>
                <a:lnTo>
                  <a:pt x="7397" y="10561"/>
                </a:lnTo>
                <a:lnTo>
                  <a:pt x="7495" y="10390"/>
                </a:lnTo>
                <a:lnTo>
                  <a:pt x="7641" y="10123"/>
                </a:lnTo>
                <a:lnTo>
                  <a:pt x="7714" y="9977"/>
                </a:lnTo>
                <a:lnTo>
                  <a:pt x="7714" y="9831"/>
                </a:lnTo>
                <a:lnTo>
                  <a:pt x="7689" y="9831"/>
                </a:lnTo>
                <a:lnTo>
                  <a:pt x="7592" y="9904"/>
                </a:lnTo>
                <a:lnTo>
                  <a:pt x="7470" y="10025"/>
                </a:lnTo>
                <a:lnTo>
                  <a:pt x="7324" y="10293"/>
                </a:lnTo>
                <a:lnTo>
                  <a:pt x="7178" y="10488"/>
                </a:lnTo>
                <a:lnTo>
                  <a:pt x="7105" y="10585"/>
                </a:lnTo>
                <a:lnTo>
                  <a:pt x="7057" y="10682"/>
                </a:lnTo>
                <a:lnTo>
                  <a:pt x="6643" y="10585"/>
                </a:lnTo>
                <a:lnTo>
                  <a:pt x="6692" y="10488"/>
                </a:lnTo>
                <a:lnTo>
                  <a:pt x="6789" y="10293"/>
                </a:lnTo>
                <a:lnTo>
                  <a:pt x="6886" y="10074"/>
                </a:lnTo>
                <a:lnTo>
                  <a:pt x="7057" y="9636"/>
                </a:lnTo>
                <a:lnTo>
                  <a:pt x="7057" y="9612"/>
                </a:lnTo>
                <a:lnTo>
                  <a:pt x="7032" y="9587"/>
                </a:lnTo>
                <a:lnTo>
                  <a:pt x="7008" y="9612"/>
                </a:lnTo>
                <a:lnTo>
                  <a:pt x="6765" y="9904"/>
                </a:lnTo>
                <a:lnTo>
                  <a:pt x="6521" y="10196"/>
                </a:lnTo>
                <a:lnTo>
                  <a:pt x="6400" y="10342"/>
                </a:lnTo>
                <a:lnTo>
                  <a:pt x="6254" y="10512"/>
                </a:lnTo>
                <a:lnTo>
                  <a:pt x="5816" y="10463"/>
                </a:lnTo>
                <a:lnTo>
                  <a:pt x="5889" y="10244"/>
                </a:lnTo>
                <a:lnTo>
                  <a:pt x="6010" y="10050"/>
                </a:lnTo>
                <a:lnTo>
                  <a:pt x="6205" y="9806"/>
                </a:lnTo>
                <a:lnTo>
                  <a:pt x="6278" y="9685"/>
                </a:lnTo>
                <a:lnTo>
                  <a:pt x="6302" y="9612"/>
                </a:lnTo>
                <a:lnTo>
                  <a:pt x="6327" y="9539"/>
                </a:lnTo>
                <a:lnTo>
                  <a:pt x="6302" y="9514"/>
                </a:lnTo>
                <a:lnTo>
                  <a:pt x="6205" y="9514"/>
                </a:lnTo>
                <a:lnTo>
                  <a:pt x="6132" y="9539"/>
                </a:lnTo>
                <a:lnTo>
                  <a:pt x="5986" y="9660"/>
                </a:lnTo>
                <a:lnTo>
                  <a:pt x="5864" y="9782"/>
                </a:lnTo>
                <a:lnTo>
                  <a:pt x="5767" y="9928"/>
                </a:lnTo>
                <a:lnTo>
                  <a:pt x="5597" y="10171"/>
                </a:lnTo>
                <a:lnTo>
                  <a:pt x="5524" y="10293"/>
                </a:lnTo>
                <a:lnTo>
                  <a:pt x="5475" y="10439"/>
                </a:lnTo>
                <a:lnTo>
                  <a:pt x="5256" y="10463"/>
                </a:lnTo>
                <a:lnTo>
                  <a:pt x="5061" y="10488"/>
                </a:lnTo>
                <a:lnTo>
                  <a:pt x="5183" y="10220"/>
                </a:lnTo>
                <a:lnTo>
                  <a:pt x="5378" y="9855"/>
                </a:lnTo>
                <a:lnTo>
                  <a:pt x="5475" y="9660"/>
                </a:lnTo>
                <a:lnTo>
                  <a:pt x="5597" y="9490"/>
                </a:lnTo>
                <a:lnTo>
                  <a:pt x="5378" y="9636"/>
                </a:lnTo>
                <a:lnTo>
                  <a:pt x="5183" y="9806"/>
                </a:lnTo>
                <a:lnTo>
                  <a:pt x="4988" y="10025"/>
                </a:lnTo>
                <a:lnTo>
                  <a:pt x="4818" y="10244"/>
                </a:lnTo>
                <a:lnTo>
                  <a:pt x="4818" y="8979"/>
                </a:lnTo>
                <a:lnTo>
                  <a:pt x="4794" y="7714"/>
                </a:lnTo>
                <a:lnTo>
                  <a:pt x="4794" y="6254"/>
                </a:lnTo>
                <a:lnTo>
                  <a:pt x="4794" y="5718"/>
                </a:lnTo>
                <a:lnTo>
                  <a:pt x="4794" y="5426"/>
                </a:lnTo>
                <a:lnTo>
                  <a:pt x="4769" y="5159"/>
                </a:lnTo>
                <a:lnTo>
                  <a:pt x="5086" y="5159"/>
                </a:lnTo>
                <a:lnTo>
                  <a:pt x="5986" y="5134"/>
                </a:lnTo>
                <a:lnTo>
                  <a:pt x="6886" y="5086"/>
                </a:lnTo>
                <a:lnTo>
                  <a:pt x="7349" y="5037"/>
                </a:lnTo>
                <a:lnTo>
                  <a:pt x="7835" y="4988"/>
                </a:lnTo>
                <a:lnTo>
                  <a:pt x="8297" y="4916"/>
                </a:lnTo>
                <a:lnTo>
                  <a:pt x="8784" y="4843"/>
                </a:lnTo>
                <a:lnTo>
                  <a:pt x="9709" y="4624"/>
                </a:lnTo>
                <a:lnTo>
                  <a:pt x="10633" y="4356"/>
                </a:lnTo>
                <a:lnTo>
                  <a:pt x="11071" y="4210"/>
                </a:lnTo>
                <a:lnTo>
                  <a:pt x="11509" y="4040"/>
                </a:lnTo>
                <a:lnTo>
                  <a:pt x="11923" y="3869"/>
                </a:lnTo>
                <a:lnTo>
                  <a:pt x="12361" y="3675"/>
                </a:lnTo>
                <a:lnTo>
                  <a:pt x="13188" y="3261"/>
                </a:lnTo>
                <a:lnTo>
                  <a:pt x="14016" y="2823"/>
                </a:lnTo>
                <a:lnTo>
                  <a:pt x="14308" y="2653"/>
                </a:lnTo>
                <a:lnTo>
                  <a:pt x="14575" y="2458"/>
                </a:lnTo>
                <a:lnTo>
                  <a:pt x="15111" y="2044"/>
                </a:lnTo>
                <a:lnTo>
                  <a:pt x="15354" y="1850"/>
                </a:lnTo>
                <a:lnTo>
                  <a:pt x="15500" y="1752"/>
                </a:lnTo>
                <a:lnTo>
                  <a:pt x="15622" y="1631"/>
                </a:lnTo>
                <a:close/>
                <a:moveTo>
                  <a:pt x="15524" y="12605"/>
                </a:moveTo>
                <a:lnTo>
                  <a:pt x="15549" y="13164"/>
                </a:lnTo>
                <a:lnTo>
                  <a:pt x="15476" y="13164"/>
                </a:lnTo>
                <a:lnTo>
                  <a:pt x="15427" y="13213"/>
                </a:lnTo>
                <a:lnTo>
                  <a:pt x="15305" y="13286"/>
                </a:lnTo>
                <a:lnTo>
                  <a:pt x="15232" y="13432"/>
                </a:lnTo>
                <a:lnTo>
                  <a:pt x="15135" y="13578"/>
                </a:lnTo>
                <a:lnTo>
                  <a:pt x="15111" y="13529"/>
                </a:lnTo>
                <a:lnTo>
                  <a:pt x="15257" y="13213"/>
                </a:lnTo>
                <a:lnTo>
                  <a:pt x="15403" y="12872"/>
                </a:lnTo>
                <a:lnTo>
                  <a:pt x="15524" y="12605"/>
                </a:lnTo>
                <a:close/>
                <a:moveTo>
                  <a:pt x="15549" y="13359"/>
                </a:moveTo>
                <a:lnTo>
                  <a:pt x="15573" y="13943"/>
                </a:lnTo>
                <a:lnTo>
                  <a:pt x="15354" y="13748"/>
                </a:lnTo>
                <a:lnTo>
                  <a:pt x="15451" y="13553"/>
                </a:lnTo>
                <a:lnTo>
                  <a:pt x="15549" y="13359"/>
                </a:lnTo>
                <a:close/>
                <a:moveTo>
                  <a:pt x="16692" y="463"/>
                </a:moveTo>
                <a:lnTo>
                  <a:pt x="16789" y="487"/>
                </a:lnTo>
                <a:lnTo>
                  <a:pt x="16862" y="536"/>
                </a:lnTo>
                <a:lnTo>
                  <a:pt x="16935" y="633"/>
                </a:lnTo>
                <a:lnTo>
                  <a:pt x="16984" y="730"/>
                </a:lnTo>
                <a:lnTo>
                  <a:pt x="17033" y="852"/>
                </a:lnTo>
                <a:lnTo>
                  <a:pt x="17081" y="1047"/>
                </a:lnTo>
                <a:lnTo>
                  <a:pt x="17130" y="1314"/>
                </a:lnTo>
                <a:lnTo>
                  <a:pt x="17154" y="1582"/>
                </a:lnTo>
                <a:lnTo>
                  <a:pt x="17179" y="2142"/>
                </a:lnTo>
                <a:lnTo>
                  <a:pt x="17106" y="3237"/>
                </a:lnTo>
                <a:lnTo>
                  <a:pt x="17081" y="4380"/>
                </a:lnTo>
                <a:lnTo>
                  <a:pt x="17081" y="5499"/>
                </a:lnTo>
                <a:lnTo>
                  <a:pt x="17154" y="7738"/>
                </a:lnTo>
                <a:lnTo>
                  <a:pt x="17203" y="9928"/>
                </a:lnTo>
                <a:lnTo>
                  <a:pt x="17203" y="12094"/>
                </a:lnTo>
                <a:lnTo>
                  <a:pt x="17179" y="13213"/>
                </a:lnTo>
                <a:lnTo>
                  <a:pt x="17130" y="13748"/>
                </a:lnTo>
                <a:lnTo>
                  <a:pt x="17081" y="14283"/>
                </a:lnTo>
                <a:lnTo>
                  <a:pt x="17033" y="14502"/>
                </a:lnTo>
                <a:lnTo>
                  <a:pt x="16984" y="14746"/>
                </a:lnTo>
                <a:lnTo>
                  <a:pt x="16935" y="14867"/>
                </a:lnTo>
                <a:lnTo>
                  <a:pt x="16887" y="14965"/>
                </a:lnTo>
                <a:lnTo>
                  <a:pt x="16814" y="15038"/>
                </a:lnTo>
                <a:lnTo>
                  <a:pt x="16716" y="15111"/>
                </a:lnTo>
                <a:lnTo>
                  <a:pt x="16643" y="15111"/>
                </a:lnTo>
                <a:lnTo>
                  <a:pt x="16570" y="15086"/>
                </a:lnTo>
                <a:lnTo>
                  <a:pt x="16449" y="15038"/>
                </a:lnTo>
                <a:lnTo>
                  <a:pt x="16327" y="14916"/>
                </a:lnTo>
                <a:lnTo>
                  <a:pt x="16205" y="14794"/>
                </a:lnTo>
                <a:lnTo>
                  <a:pt x="16205" y="13991"/>
                </a:lnTo>
                <a:lnTo>
                  <a:pt x="16181" y="13188"/>
                </a:lnTo>
                <a:lnTo>
                  <a:pt x="16132" y="12361"/>
                </a:lnTo>
                <a:lnTo>
                  <a:pt x="16132" y="11558"/>
                </a:lnTo>
                <a:lnTo>
                  <a:pt x="16132" y="9636"/>
                </a:lnTo>
                <a:lnTo>
                  <a:pt x="16132" y="7714"/>
                </a:lnTo>
                <a:lnTo>
                  <a:pt x="16132" y="6789"/>
                </a:lnTo>
                <a:lnTo>
                  <a:pt x="16132" y="6327"/>
                </a:lnTo>
                <a:lnTo>
                  <a:pt x="16132" y="5864"/>
                </a:lnTo>
                <a:lnTo>
                  <a:pt x="16205" y="4988"/>
                </a:lnTo>
                <a:lnTo>
                  <a:pt x="16230" y="4551"/>
                </a:lnTo>
                <a:lnTo>
                  <a:pt x="16205" y="4113"/>
                </a:lnTo>
                <a:lnTo>
                  <a:pt x="16181" y="3237"/>
                </a:lnTo>
                <a:lnTo>
                  <a:pt x="16157" y="2799"/>
                </a:lnTo>
                <a:lnTo>
                  <a:pt x="16181" y="2361"/>
                </a:lnTo>
                <a:lnTo>
                  <a:pt x="16205" y="1558"/>
                </a:lnTo>
                <a:lnTo>
                  <a:pt x="16181" y="1144"/>
                </a:lnTo>
                <a:lnTo>
                  <a:pt x="16181" y="755"/>
                </a:lnTo>
                <a:lnTo>
                  <a:pt x="16254" y="657"/>
                </a:lnTo>
                <a:lnTo>
                  <a:pt x="16351" y="584"/>
                </a:lnTo>
                <a:lnTo>
                  <a:pt x="16570" y="487"/>
                </a:lnTo>
                <a:lnTo>
                  <a:pt x="16692" y="463"/>
                </a:lnTo>
                <a:close/>
                <a:moveTo>
                  <a:pt x="5597" y="10950"/>
                </a:moveTo>
                <a:lnTo>
                  <a:pt x="5597" y="11023"/>
                </a:lnTo>
                <a:lnTo>
                  <a:pt x="5621" y="11096"/>
                </a:lnTo>
                <a:lnTo>
                  <a:pt x="5694" y="11218"/>
                </a:lnTo>
                <a:lnTo>
                  <a:pt x="5743" y="11364"/>
                </a:lnTo>
                <a:lnTo>
                  <a:pt x="5767" y="11704"/>
                </a:lnTo>
                <a:lnTo>
                  <a:pt x="5791" y="12045"/>
                </a:lnTo>
                <a:lnTo>
                  <a:pt x="5816" y="12215"/>
                </a:lnTo>
                <a:lnTo>
                  <a:pt x="5840" y="12361"/>
                </a:lnTo>
                <a:lnTo>
                  <a:pt x="5864" y="12483"/>
                </a:lnTo>
                <a:lnTo>
                  <a:pt x="5548" y="12459"/>
                </a:lnTo>
                <a:lnTo>
                  <a:pt x="5207" y="12483"/>
                </a:lnTo>
                <a:lnTo>
                  <a:pt x="4988" y="12507"/>
                </a:lnTo>
                <a:lnTo>
                  <a:pt x="4745" y="12532"/>
                </a:lnTo>
                <a:lnTo>
                  <a:pt x="4502" y="12605"/>
                </a:lnTo>
                <a:lnTo>
                  <a:pt x="4404" y="12653"/>
                </a:lnTo>
                <a:lnTo>
                  <a:pt x="4307" y="12702"/>
                </a:lnTo>
                <a:lnTo>
                  <a:pt x="4258" y="12775"/>
                </a:lnTo>
                <a:lnTo>
                  <a:pt x="4210" y="12848"/>
                </a:lnTo>
                <a:lnTo>
                  <a:pt x="4210" y="12945"/>
                </a:lnTo>
                <a:lnTo>
                  <a:pt x="4258" y="13018"/>
                </a:lnTo>
                <a:lnTo>
                  <a:pt x="4356" y="13067"/>
                </a:lnTo>
                <a:lnTo>
                  <a:pt x="4453" y="13115"/>
                </a:lnTo>
                <a:lnTo>
                  <a:pt x="4623" y="13164"/>
                </a:lnTo>
                <a:lnTo>
                  <a:pt x="4842" y="13188"/>
                </a:lnTo>
                <a:lnTo>
                  <a:pt x="5037" y="13188"/>
                </a:lnTo>
                <a:lnTo>
                  <a:pt x="5475" y="13140"/>
                </a:lnTo>
                <a:lnTo>
                  <a:pt x="5670" y="13140"/>
                </a:lnTo>
                <a:lnTo>
                  <a:pt x="5864" y="13188"/>
                </a:lnTo>
                <a:lnTo>
                  <a:pt x="6035" y="13188"/>
                </a:lnTo>
                <a:lnTo>
                  <a:pt x="6205" y="13967"/>
                </a:lnTo>
                <a:lnTo>
                  <a:pt x="5572" y="13991"/>
                </a:lnTo>
                <a:lnTo>
                  <a:pt x="5183" y="13991"/>
                </a:lnTo>
                <a:lnTo>
                  <a:pt x="4988" y="14040"/>
                </a:lnTo>
                <a:lnTo>
                  <a:pt x="4891" y="14064"/>
                </a:lnTo>
                <a:lnTo>
                  <a:pt x="4794" y="14113"/>
                </a:lnTo>
                <a:lnTo>
                  <a:pt x="4745" y="14186"/>
                </a:lnTo>
                <a:lnTo>
                  <a:pt x="4696" y="14283"/>
                </a:lnTo>
                <a:lnTo>
                  <a:pt x="4696" y="14381"/>
                </a:lnTo>
                <a:lnTo>
                  <a:pt x="4721" y="14429"/>
                </a:lnTo>
                <a:lnTo>
                  <a:pt x="4769" y="14454"/>
                </a:lnTo>
                <a:lnTo>
                  <a:pt x="4915" y="14575"/>
                </a:lnTo>
                <a:lnTo>
                  <a:pt x="5110" y="14624"/>
                </a:lnTo>
                <a:lnTo>
                  <a:pt x="5305" y="14673"/>
                </a:lnTo>
                <a:lnTo>
                  <a:pt x="5499" y="14697"/>
                </a:lnTo>
                <a:lnTo>
                  <a:pt x="6327" y="14697"/>
                </a:lnTo>
                <a:lnTo>
                  <a:pt x="6473" y="15378"/>
                </a:lnTo>
                <a:lnTo>
                  <a:pt x="6010" y="15403"/>
                </a:lnTo>
                <a:lnTo>
                  <a:pt x="5645" y="15403"/>
                </a:lnTo>
                <a:lnTo>
                  <a:pt x="5475" y="15427"/>
                </a:lnTo>
                <a:lnTo>
                  <a:pt x="5305" y="15500"/>
                </a:lnTo>
                <a:lnTo>
                  <a:pt x="5256" y="15549"/>
                </a:lnTo>
                <a:lnTo>
                  <a:pt x="5207" y="15597"/>
                </a:lnTo>
                <a:lnTo>
                  <a:pt x="5183" y="15670"/>
                </a:lnTo>
                <a:lnTo>
                  <a:pt x="5183" y="15743"/>
                </a:lnTo>
                <a:lnTo>
                  <a:pt x="5183" y="15816"/>
                </a:lnTo>
                <a:lnTo>
                  <a:pt x="5207" y="15889"/>
                </a:lnTo>
                <a:lnTo>
                  <a:pt x="5256" y="15938"/>
                </a:lnTo>
                <a:lnTo>
                  <a:pt x="5305" y="15987"/>
                </a:lnTo>
                <a:lnTo>
                  <a:pt x="5475" y="16035"/>
                </a:lnTo>
                <a:lnTo>
                  <a:pt x="5645" y="16060"/>
                </a:lnTo>
                <a:lnTo>
                  <a:pt x="6010" y="16084"/>
                </a:lnTo>
                <a:lnTo>
                  <a:pt x="6278" y="16108"/>
                </a:lnTo>
                <a:lnTo>
                  <a:pt x="6448" y="16108"/>
                </a:lnTo>
                <a:lnTo>
                  <a:pt x="6570" y="16084"/>
                </a:lnTo>
                <a:lnTo>
                  <a:pt x="6619" y="16400"/>
                </a:lnTo>
                <a:lnTo>
                  <a:pt x="6643" y="16692"/>
                </a:lnTo>
                <a:lnTo>
                  <a:pt x="6619" y="16838"/>
                </a:lnTo>
                <a:lnTo>
                  <a:pt x="6594" y="16960"/>
                </a:lnTo>
                <a:lnTo>
                  <a:pt x="6521" y="17057"/>
                </a:lnTo>
                <a:lnTo>
                  <a:pt x="6424" y="17130"/>
                </a:lnTo>
                <a:lnTo>
                  <a:pt x="6327" y="17179"/>
                </a:lnTo>
                <a:lnTo>
                  <a:pt x="6205" y="17228"/>
                </a:lnTo>
                <a:lnTo>
                  <a:pt x="5913" y="17252"/>
                </a:lnTo>
                <a:lnTo>
                  <a:pt x="5597" y="17228"/>
                </a:lnTo>
                <a:lnTo>
                  <a:pt x="5305" y="17203"/>
                </a:lnTo>
                <a:lnTo>
                  <a:pt x="4794" y="17130"/>
                </a:lnTo>
                <a:lnTo>
                  <a:pt x="4575" y="17155"/>
                </a:lnTo>
                <a:lnTo>
                  <a:pt x="4307" y="17179"/>
                </a:lnTo>
                <a:lnTo>
                  <a:pt x="4064" y="17203"/>
                </a:lnTo>
                <a:lnTo>
                  <a:pt x="3796" y="17228"/>
                </a:lnTo>
                <a:lnTo>
                  <a:pt x="3553" y="17228"/>
                </a:lnTo>
                <a:lnTo>
                  <a:pt x="3455" y="17203"/>
                </a:lnTo>
                <a:lnTo>
                  <a:pt x="3358" y="17155"/>
                </a:lnTo>
                <a:lnTo>
                  <a:pt x="3261" y="17106"/>
                </a:lnTo>
                <a:lnTo>
                  <a:pt x="3163" y="17033"/>
                </a:lnTo>
                <a:lnTo>
                  <a:pt x="3115" y="16936"/>
                </a:lnTo>
                <a:lnTo>
                  <a:pt x="3042" y="16790"/>
                </a:lnTo>
                <a:lnTo>
                  <a:pt x="2969" y="16571"/>
                </a:lnTo>
                <a:lnTo>
                  <a:pt x="2920" y="16327"/>
                </a:lnTo>
                <a:lnTo>
                  <a:pt x="2847" y="15816"/>
                </a:lnTo>
                <a:lnTo>
                  <a:pt x="2750" y="14819"/>
                </a:lnTo>
                <a:lnTo>
                  <a:pt x="2725" y="14308"/>
                </a:lnTo>
                <a:lnTo>
                  <a:pt x="2677" y="13797"/>
                </a:lnTo>
                <a:lnTo>
                  <a:pt x="2652" y="13286"/>
                </a:lnTo>
                <a:lnTo>
                  <a:pt x="2628" y="12775"/>
                </a:lnTo>
                <a:lnTo>
                  <a:pt x="2506" y="11923"/>
                </a:lnTo>
                <a:lnTo>
                  <a:pt x="2385" y="11047"/>
                </a:lnTo>
                <a:lnTo>
                  <a:pt x="2385" y="11047"/>
                </a:lnTo>
                <a:lnTo>
                  <a:pt x="2823" y="11072"/>
                </a:lnTo>
                <a:lnTo>
                  <a:pt x="3090" y="11072"/>
                </a:lnTo>
                <a:lnTo>
                  <a:pt x="3358" y="11047"/>
                </a:lnTo>
                <a:lnTo>
                  <a:pt x="3407" y="11047"/>
                </a:lnTo>
                <a:lnTo>
                  <a:pt x="3504" y="11023"/>
                </a:lnTo>
                <a:lnTo>
                  <a:pt x="4064" y="10974"/>
                </a:lnTo>
                <a:lnTo>
                  <a:pt x="4331" y="10974"/>
                </a:lnTo>
                <a:lnTo>
                  <a:pt x="4599" y="10999"/>
                </a:lnTo>
                <a:lnTo>
                  <a:pt x="4623" y="11023"/>
                </a:lnTo>
                <a:lnTo>
                  <a:pt x="4672" y="11072"/>
                </a:lnTo>
                <a:lnTo>
                  <a:pt x="4745" y="11096"/>
                </a:lnTo>
                <a:lnTo>
                  <a:pt x="4818" y="11072"/>
                </a:lnTo>
                <a:lnTo>
                  <a:pt x="4867" y="11023"/>
                </a:lnTo>
                <a:lnTo>
                  <a:pt x="4891" y="10974"/>
                </a:lnTo>
                <a:lnTo>
                  <a:pt x="5597" y="10950"/>
                </a:lnTo>
                <a:close/>
                <a:moveTo>
                  <a:pt x="16546" y="0"/>
                </a:moveTo>
                <a:lnTo>
                  <a:pt x="16400" y="49"/>
                </a:lnTo>
                <a:lnTo>
                  <a:pt x="16278" y="122"/>
                </a:lnTo>
                <a:lnTo>
                  <a:pt x="16157" y="195"/>
                </a:lnTo>
                <a:lnTo>
                  <a:pt x="16035" y="292"/>
                </a:lnTo>
                <a:lnTo>
                  <a:pt x="15962" y="414"/>
                </a:lnTo>
                <a:lnTo>
                  <a:pt x="15889" y="414"/>
                </a:lnTo>
                <a:lnTo>
                  <a:pt x="15840" y="438"/>
                </a:lnTo>
                <a:lnTo>
                  <a:pt x="15792" y="487"/>
                </a:lnTo>
                <a:lnTo>
                  <a:pt x="15768" y="560"/>
                </a:lnTo>
                <a:lnTo>
                  <a:pt x="15695" y="803"/>
                </a:lnTo>
                <a:lnTo>
                  <a:pt x="15670" y="1071"/>
                </a:lnTo>
                <a:lnTo>
                  <a:pt x="15597" y="1047"/>
                </a:lnTo>
                <a:lnTo>
                  <a:pt x="15524" y="1071"/>
                </a:lnTo>
                <a:lnTo>
                  <a:pt x="15451" y="1095"/>
                </a:lnTo>
                <a:lnTo>
                  <a:pt x="15403" y="1168"/>
                </a:lnTo>
                <a:lnTo>
                  <a:pt x="15354" y="1266"/>
                </a:lnTo>
                <a:lnTo>
                  <a:pt x="15281" y="1339"/>
                </a:lnTo>
                <a:lnTo>
                  <a:pt x="15111" y="1485"/>
                </a:lnTo>
                <a:lnTo>
                  <a:pt x="14770" y="1728"/>
                </a:lnTo>
                <a:lnTo>
                  <a:pt x="14283" y="2093"/>
                </a:lnTo>
                <a:lnTo>
                  <a:pt x="14040" y="2288"/>
                </a:lnTo>
                <a:lnTo>
                  <a:pt x="13772" y="2434"/>
                </a:lnTo>
                <a:lnTo>
                  <a:pt x="13018" y="2847"/>
                </a:lnTo>
                <a:lnTo>
                  <a:pt x="12264" y="3237"/>
                </a:lnTo>
                <a:lnTo>
                  <a:pt x="11485" y="3577"/>
                </a:lnTo>
                <a:lnTo>
                  <a:pt x="11071" y="3723"/>
                </a:lnTo>
                <a:lnTo>
                  <a:pt x="10682" y="3869"/>
                </a:lnTo>
                <a:lnTo>
                  <a:pt x="9830" y="4137"/>
                </a:lnTo>
                <a:lnTo>
                  <a:pt x="8979" y="4356"/>
                </a:lnTo>
                <a:lnTo>
                  <a:pt x="8103" y="4526"/>
                </a:lnTo>
                <a:lnTo>
                  <a:pt x="7665" y="4575"/>
                </a:lnTo>
                <a:lnTo>
                  <a:pt x="7227" y="4624"/>
                </a:lnTo>
                <a:lnTo>
                  <a:pt x="6570" y="4672"/>
                </a:lnTo>
                <a:lnTo>
                  <a:pt x="5913" y="4697"/>
                </a:lnTo>
                <a:lnTo>
                  <a:pt x="5256" y="4721"/>
                </a:lnTo>
                <a:lnTo>
                  <a:pt x="4623" y="4745"/>
                </a:lnTo>
                <a:lnTo>
                  <a:pt x="4429" y="4697"/>
                </a:lnTo>
                <a:lnTo>
                  <a:pt x="4234" y="4672"/>
                </a:lnTo>
                <a:lnTo>
                  <a:pt x="3869" y="4624"/>
                </a:lnTo>
                <a:lnTo>
                  <a:pt x="3480" y="4648"/>
                </a:lnTo>
                <a:lnTo>
                  <a:pt x="3090" y="4648"/>
                </a:lnTo>
                <a:lnTo>
                  <a:pt x="2652" y="4672"/>
                </a:lnTo>
                <a:lnTo>
                  <a:pt x="2214" y="4721"/>
                </a:lnTo>
                <a:lnTo>
                  <a:pt x="1995" y="4770"/>
                </a:lnTo>
                <a:lnTo>
                  <a:pt x="1801" y="4818"/>
                </a:lnTo>
                <a:lnTo>
                  <a:pt x="1582" y="4916"/>
                </a:lnTo>
                <a:lnTo>
                  <a:pt x="1387" y="5013"/>
                </a:lnTo>
                <a:lnTo>
                  <a:pt x="1192" y="5110"/>
                </a:lnTo>
                <a:lnTo>
                  <a:pt x="1046" y="5232"/>
                </a:lnTo>
                <a:lnTo>
                  <a:pt x="876" y="5378"/>
                </a:lnTo>
                <a:lnTo>
                  <a:pt x="754" y="5524"/>
                </a:lnTo>
                <a:lnTo>
                  <a:pt x="633" y="5670"/>
                </a:lnTo>
                <a:lnTo>
                  <a:pt x="535" y="5840"/>
                </a:lnTo>
                <a:lnTo>
                  <a:pt x="365" y="6205"/>
                </a:lnTo>
                <a:lnTo>
                  <a:pt x="243" y="6570"/>
                </a:lnTo>
                <a:lnTo>
                  <a:pt x="146" y="6959"/>
                </a:lnTo>
                <a:lnTo>
                  <a:pt x="73" y="7373"/>
                </a:lnTo>
                <a:lnTo>
                  <a:pt x="49" y="7762"/>
                </a:lnTo>
                <a:lnTo>
                  <a:pt x="0" y="8200"/>
                </a:lnTo>
                <a:lnTo>
                  <a:pt x="0" y="8614"/>
                </a:lnTo>
                <a:lnTo>
                  <a:pt x="49" y="9028"/>
                </a:lnTo>
                <a:lnTo>
                  <a:pt x="146" y="9417"/>
                </a:lnTo>
                <a:lnTo>
                  <a:pt x="195" y="9612"/>
                </a:lnTo>
                <a:lnTo>
                  <a:pt x="292" y="9806"/>
                </a:lnTo>
                <a:lnTo>
                  <a:pt x="389" y="9977"/>
                </a:lnTo>
                <a:lnTo>
                  <a:pt x="487" y="10147"/>
                </a:lnTo>
                <a:lnTo>
                  <a:pt x="633" y="10293"/>
                </a:lnTo>
                <a:lnTo>
                  <a:pt x="779" y="10439"/>
                </a:lnTo>
                <a:lnTo>
                  <a:pt x="949" y="10585"/>
                </a:lnTo>
                <a:lnTo>
                  <a:pt x="1144" y="10707"/>
                </a:lnTo>
                <a:lnTo>
                  <a:pt x="1363" y="10804"/>
                </a:lnTo>
                <a:lnTo>
                  <a:pt x="1582" y="10901"/>
                </a:lnTo>
                <a:lnTo>
                  <a:pt x="1825" y="10950"/>
                </a:lnTo>
                <a:lnTo>
                  <a:pt x="2068" y="10999"/>
                </a:lnTo>
                <a:lnTo>
                  <a:pt x="2044" y="11242"/>
                </a:lnTo>
                <a:lnTo>
                  <a:pt x="2020" y="11510"/>
                </a:lnTo>
                <a:lnTo>
                  <a:pt x="2044" y="11777"/>
                </a:lnTo>
                <a:lnTo>
                  <a:pt x="2068" y="12021"/>
                </a:lnTo>
                <a:lnTo>
                  <a:pt x="2166" y="12556"/>
                </a:lnTo>
                <a:lnTo>
                  <a:pt x="2190" y="12824"/>
                </a:lnTo>
                <a:lnTo>
                  <a:pt x="2214" y="13067"/>
                </a:lnTo>
                <a:lnTo>
                  <a:pt x="2287" y="14478"/>
                </a:lnTo>
                <a:lnTo>
                  <a:pt x="2336" y="15184"/>
                </a:lnTo>
                <a:lnTo>
                  <a:pt x="2409" y="15914"/>
                </a:lnTo>
                <a:lnTo>
                  <a:pt x="2458" y="16327"/>
                </a:lnTo>
                <a:lnTo>
                  <a:pt x="2506" y="16741"/>
                </a:lnTo>
                <a:lnTo>
                  <a:pt x="2555" y="16960"/>
                </a:lnTo>
                <a:lnTo>
                  <a:pt x="2628" y="17155"/>
                </a:lnTo>
                <a:lnTo>
                  <a:pt x="2725" y="17325"/>
                </a:lnTo>
                <a:lnTo>
                  <a:pt x="2871" y="17495"/>
                </a:lnTo>
                <a:lnTo>
                  <a:pt x="2993" y="17593"/>
                </a:lnTo>
                <a:lnTo>
                  <a:pt x="3090" y="17641"/>
                </a:lnTo>
                <a:lnTo>
                  <a:pt x="3212" y="17714"/>
                </a:lnTo>
                <a:lnTo>
                  <a:pt x="3334" y="17739"/>
                </a:lnTo>
                <a:lnTo>
                  <a:pt x="3601" y="17763"/>
                </a:lnTo>
                <a:lnTo>
                  <a:pt x="3893" y="17763"/>
                </a:lnTo>
                <a:lnTo>
                  <a:pt x="4429" y="17690"/>
                </a:lnTo>
                <a:lnTo>
                  <a:pt x="4696" y="17666"/>
                </a:lnTo>
                <a:lnTo>
                  <a:pt x="4964" y="17666"/>
                </a:lnTo>
                <a:lnTo>
                  <a:pt x="5475" y="17714"/>
                </a:lnTo>
                <a:lnTo>
                  <a:pt x="5743" y="17739"/>
                </a:lnTo>
                <a:lnTo>
                  <a:pt x="6010" y="17763"/>
                </a:lnTo>
                <a:lnTo>
                  <a:pt x="6278" y="17739"/>
                </a:lnTo>
                <a:lnTo>
                  <a:pt x="6521" y="17690"/>
                </a:lnTo>
                <a:lnTo>
                  <a:pt x="6619" y="17641"/>
                </a:lnTo>
                <a:lnTo>
                  <a:pt x="6740" y="17568"/>
                </a:lnTo>
                <a:lnTo>
                  <a:pt x="6838" y="17495"/>
                </a:lnTo>
                <a:lnTo>
                  <a:pt x="6935" y="17398"/>
                </a:lnTo>
                <a:lnTo>
                  <a:pt x="7008" y="17301"/>
                </a:lnTo>
                <a:lnTo>
                  <a:pt x="7057" y="17179"/>
                </a:lnTo>
                <a:lnTo>
                  <a:pt x="7130" y="16960"/>
                </a:lnTo>
                <a:lnTo>
                  <a:pt x="7154" y="16717"/>
                </a:lnTo>
                <a:lnTo>
                  <a:pt x="7154" y="16449"/>
                </a:lnTo>
                <a:lnTo>
                  <a:pt x="7130" y="16181"/>
                </a:lnTo>
                <a:lnTo>
                  <a:pt x="7081" y="15938"/>
                </a:lnTo>
                <a:lnTo>
                  <a:pt x="6984" y="15451"/>
                </a:lnTo>
                <a:lnTo>
                  <a:pt x="6886" y="14770"/>
                </a:lnTo>
                <a:lnTo>
                  <a:pt x="6765" y="14089"/>
                </a:lnTo>
                <a:lnTo>
                  <a:pt x="6497" y="12726"/>
                </a:lnTo>
                <a:lnTo>
                  <a:pt x="6351" y="12167"/>
                </a:lnTo>
                <a:lnTo>
                  <a:pt x="6302" y="11875"/>
                </a:lnTo>
                <a:lnTo>
                  <a:pt x="6254" y="11583"/>
                </a:lnTo>
                <a:lnTo>
                  <a:pt x="6229" y="11291"/>
                </a:lnTo>
                <a:lnTo>
                  <a:pt x="6205" y="11120"/>
                </a:lnTo>
                <a:lnTo>
                  <a:pt x="6181" y="10974"/>
                </a:lnTo>
                <a:lnTo>
                  <a:pt x="6789" y="11096"/>
                </a:lnTo>
                <a:lnTo>
                  <a:pt x="7397" y="11218"/>
                </a:lnTo>
                <a:lnTo>
                  <a:pt x="10341" y="11826"/>
                </a:lnTo>
                <a:lnTo>
                  <a:pt x="10560" y="11875"/>
                </a:lnTo>
                <a:lnTo>
                  <a:pt x="10755" y="11923"/>
                </a:lnTo>
                <a:lnTo>
                  <a:pt x="11169" y="12094"/>
                </a:lnTo>
                <a:lnTo>
                  <a:pt x="11972" y="12459"/>
                </a:lnTo>
                <a:lnTo>
                  <a:pt x="13456" y="13115"/>
                </a:lnTo>
                <a:lnTo>
                  <a:pt x="14040" y="13407"/>
                </a:lnTo>
                <a:lnTo>
                  <a:pt x="14332" y="13553"/>
                </a:lnTo>
                <a:lnTo>
                  <a:pt x="14624" y="13748"/>
                </a:lnTo>
                <a:lnTo>
                  <a:pt x="14892" y="13943"/>
                </a:lnTo>
                <a:lnTo>
                  <a:pt x="15135" y="14162"/>
                </a:lnTo>
                <a:lnTo>
                  <a:pt x="15354" y="14381"/>
                </a:lnTo>
                <a:lnTo>
                  <a:pt x="15549" y="14648"/>
                </a:lnTo>
                <a:lnTo>
                  <a:pt x="15622" y="14721"/>
                </a:lnTo>
                <a:lnTo>
                  <a:pt x="15622" y="14940"/>
                </a:lnTo>
                <a:lnTo>
                  <a:pt x="15646" y="15062"/>
                </a:lnTo>
                <a:lnTo>
                  <a:pt x="15695" y="15159"/>
                </a:lnTo>
                <a:lnTo>
                  <a:pt x="15792" y="15208"/>
                </a:lnTo>
                <a:lnTo>
                  <a:pt x="15889" y="15232"/>
                </a:lnTo>
                <a:lnTo>
                  <a:pt x="16084" y="15427"/>
                </a:lnTo>
                <a:lnTo>
                  <a:pt x="16205" y="15500"/>
                </a:lnTo>
                <a:lnTo>
                  <a:pt x="16303" y="15573"/>
                </a:lnTo>
                <a:lnTo>
                  <a:pt x="16449" y="15622"/>
                </a:lnTo>
                <a:lnTo>
                  <a:pt x="16570" y="15646"/>
                </a:lnTo>
                <a:lnTo>
                  <a:pt x="16716" y="15670"/>
                </a:lnTo>
                <a:lnTo>
                  <a:pt x="16862" y="15646"/>
                </a:lnTo>
                <a:lnTo>
                  <a:pt x="16984" y="15622"/>
                </a:lnTo>
                <a:lnTo>
                  <a:pt x="17081" y="15573"/>
                </a:lnTo>
                <a:lnTo>
                  <a:pt x="17179" y="15500"/>
                </a:lnTo>
                <a:lnTo>
                  <a:pt x="17276" y="15427"/>
                </a:lnTo>
                <a:lnTo>
                  <a:pt x="17349" y="15330"/>
                </a:lnTo>
                <a:lnTo>
                  <a:pt x="17398" y="15232"/>
                </a:lnTo>
                <a:lnTo>
                  <a:pt x="17495" y="14989"/>
                </a:lnTo>
                <a:lnTo>
                  <a:pt x="17568" y="14721"/>
                </a:lnTo>
                <a:lnTo>
                  <a:pt x="17617" y="14478"/>
                </a:lnTo>
                <a:lnTo>
                  <a:pt x="17690" y="14016"/>
                </a:lnTo>
                <a:lnTo>
                  <a:pt x="17714" y="13651"/>
                </a:lnTo>
                <a:lnTo>
                  <a:pt x="17738" y="13261"/>
                </a:lnTo>
                <a:lnTo>
                  <a:pt x="17763" y="12507"/>
                </a:lnTo>
                <a:lnTo>
                  <a:pt x="17714" y="10974"/>
                </a:lnTo>
                <a:lnTo>
                  <a:pt x="17714" y="10123"/>
                </a:lnTo>
                <a:lnTo>
                  <a:pt x="17860" y="10098"/>
                </a:lnTo>
                <a:lnTo>
                  <a:pt x="17982" y="10001"/>
                </a:lnTo>
                <a:lnTo>
                  <a:pt x="18128" y="9904"/>
                </a:lnTo>
                <a:lnTo>
                  <a:pt x="18249" y="9782"/>
                </a:lnTo>
                <a:lnTo>
                  <a:pt x="18493" y="9514"/>
                </a:lnTo>
                <a:lnTo>
                  <a:pt x="18687" y="9271"/>
                </a:lnTo>
                <a:lnTo>
                  <a:pt x="18785" y="9101"/>
                </a:lnTo>
                <a:lnTo>
                  <a:pt x="18858" y="8906"/>
                </a:lnTo>
                <a:lnTo>
                  <a:pt x="18906" y="8711"/>
                </a:lnTo>
                <a:lnTo>
                  <a:pt x="18931" y="8517"/>
                </a:lnTo>
                <a:lnTo>
                  <a:pt x="18955" y="8103"/>
                </a:lnTo>
                <a:lnTo>
                  <a:pt x="18955" y="7714"/>
                </a:lnTo>
                <a:lnTo>
                  <a:pt x="18931" y="7373"/>
                </a:lnTo>
                <a:lnTo>
                  <a:pt x="18858" y="7057"/>
                </a:lnTo>
                <a:lnTo>
                  <a:pt x="18760" y="6740"/>
                </a:lnTo>
                <a:lnTo>
                  <a:pt x="18614" y="6448"/>
                </a:lnTo>
                <a:lnTo>
                  <a:pt x="18541" y="6327"/>
                </a:lnTo>
                <a:lnTo>
                  <a:pt x="18420" y="6205"/>
                </a:lnTo>
                <a:lnTo>
                  <a:pt x="18322" y="6083"/>
                </a:lnTo>
                <a:lnTo>
                  <a:pt x="18201" y="5986"/>
                </a:lnTo>
                <a:lnTo>
                  <a:pt x="18055" y="5889"/>
                </a:lnTo>
                <a:lnTo>
                  <a:pt x="17909" y="5840"/>
                </a:lnTo>
                <a:lnTo>
                  <a:pt x="17763" y="5767"/>
                </a:lnTo>
                <a:lnTo>
                  <a:pt x="17592" y="5743"/>
                </a:lnTo>
                <a:lnTo>
                  <a:pt x="17568" y="4697"/>
                </a:lnTo>
                <a:lnTo>
                  <a:pt x="17592" y="3942"/>
                </a:lnTo>
                <a:lnTo>
                  <a:pt x="17617" y="3164"/>
                </a:lnTo>
                <a:lnTo>
                  <a:pt x="17641" y="2409"/>
                </a:lnTo>
                <a:lnTo>
                  <a:pt x="17641" y="1631"/>
                </a:lnTo>
                <a:lnTo>
                  <a:pt x="17617" y="1193"/>
                </a:lnTo>
                <a:lnTo>
                  <a:pt x="17592" y="949"/>
                </a:lnTo>
                <a:lnTo>
                  <a:pt x="17519" y="730"/>
                </a:lnTo>
                <a:lnTo>
                  <a:pt x="17446" y="511"/>
                </a:lnTo>
                <a:lnTo>
                  <a:pt x="17325" y="317"/>
                </a:lnTo>
                <a:lnTo>
                  <a:pt x="17252" y="219"/>
                </a:lnTo>
                <a:lnTo>
                  <a:pt x="17179" y="146"/>
                </a:lnTo>
                <a:lnTo>
                  <a:pt x="17081" y="98"/>
                </a:lnTo>
                <a:lnTo>
                  <a:pt x="16984" y="49"/>
                </a:lnTo>
                <a:lnTo>
                  <a:pt x="1683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3" name="Google Shape;963;p38"/>
          <p:cNvSpPr/>
          <p:nvPr/>
        </p:nvSpPr>
        <p:spPr>
          <a:xfrm>
            <a:off x="301895" y="2092193"/>
            <a:ext cx="324416" cy="354204"/>
          </a:xfrm>
          <a:custGeom>
            <a:avLst/>
            <a:gdLst/>
            <a:ahLst/>
            <a:cxnLst/>
            <a:rect l="l" t="t" r="r" b="b"/>
            <a:pathLst>
              <a:path w="14844" h="16207" extrusionOk="0">
                <a:moveTo>
                  <a:pt x="7836" y="2337"/>
                </a:moveTo>
                <a:lnTo>
                  <a:pt x="7519" y="2385"/>
                </a:lnTo>
                <a:lnTo>
                  <a:pt x="7081" y="2410"/>
                </a:lnTo>
                <a:lnTo>
                  <a:pt x="6619" y="2434"/>
                </a:lnTo>
                <a:lnTo>
                  <a:pt x="6327" y="2434"/>
                </a:lnTo>
                <a:lnTo>
                  <a:pt x="6181" y="2458"/>
                </a:lnTo>
                <a:lnTo>
                  <a:pt x="6035" y="2507"/>
                </a:lnTo>
                <a:lnTo>
                  <a:pt x="5986" y="2556"/>
                </a:lnTo>
                <a:lnTo>
                  <a:pt x="5962" y="2604"/>
                </a:lnTo>
                <a:lnTo>
                  <a:pt x="5962" y="2653"/>
                </a:lnTo>
                <a:lnTo>
                  <a:pt x="5962" y="2726"/>
                </a:lnTo>
                <a:lnTo>
                  <a:pt x="6059" y="2848"/>
                </a:lnTo>
                <a:lnTo>
                  <a:pt x="6181" y="2921"/>
                </a:lnTo>
                <a:lnTo>
                  <a:pt x="6303" y="2969"/>
                </a:lnTo>
                <a:lnTo>
                  <a:pt x="6449" y="3018"/>
                </a:lnTo>
                <a:lnTo>
                  <a:pt x="7057" y="3018"/>
                </a:lnTo>
                <a:lnTo>
                  <a:pt x="7519" y="2994"/>
                </a:lnTo>
                <a:lnTo>
                  <a:pt x="7957" y="2945"/>
                </a:lnTo>
                <a:lnTo>
                  <a:pt x="8152" y="2945"/>
                </a:lnTo>
                <a:lnTo>
                  <a:pt x="8347" y="2969"/>
                </a:lnTo>
                <a:lnTo>
                  <a:pt x="8833" y="2969"/>
                </a:lnTo>
                <a:lnTo>
                  <a:pt x="8906" y="2921"/>
                </a:lnTo>
                <a:lnTo>
                  <a:pt x="8955" y="2848"/>
                </a:lnTo>
                <a:lnTo>
                  <a:pt x="8979" y="2775"/>
                </a:lnTo>
                <a:lnTo>
                  <a:pt x="9003" y="2702"/>
                </a:lnTo>
                <a:lnTo>
                  <a:pt x="8979" y="2629"/>
                </a:lnTo>
                <a:lnTo>
                  <a:pt x="8930" y="2556"/>
                </a:lnTo>
                <a:lnTo>
                  <a:pt x="8857" y="2483"/>
                </a:lnTo>
                <a:lnTo>
                  <a:pt x="8711" y="2410"/>
                </a:lnTo>
                <a:lnTo>
                  <a:pt x="8566" y="2361"/>
                </a:lnTo>
                <a:lnTo>
                  <a:pt x="8395" y="2337"/>
                </a:lnTo>
                <a:close/>
                <a:moveTo>
                  <a:pt x="7130" y="5768"/>
                </a:moveTo>
                <a:lnTo>
                  <a:pt x="7154" y="5792"/>
                </a:lnTo>
                <a:lnTo>
                  <a:pt x="7179" y="5816"/>
                </a:lnTo>
                <a:lnTo>
                  <a:pt x="7203" y="5841"/>
                </a:lnTo>
                <a:lnTo>
                  <a:pt x="7227" y="5889"/>
                </a:lnTo>
                <a:lnTo>
                  <a:pt x="7227" y="5987"/>
                </a:lnTo>
                <a:lnTo>
                  <a:pt x="7203" y="6084"/>
                </a:lnTo>
                <a:lnTo>
                  <a:pt x="7179" y="6157"/>
                </a:lnTo>
                <a:lnTo>
                  <a:pt x="7106" y="6206"/>
                </a:lnTo>
                <a:lnTo>
                  <a:pt x="6960" y="6254"/>
                </a:lnTo>
                <a:lnTo>
                  <a:pt x="6814" y="6230"/>
                </a:lnTo>
                <a:lnTo>
                  <a:pt x="6741" y="6206"/>
                </a:lnTo>
                <a:lnTo>
                  <a:pt x="6692" y="6157"/>
                </a:lnTo>
                <a:lnTo>
                  <a:pt x="6668" y="6084"/>
                </a:lnTo>
                <a:lnTo>
                  <a:pt x="6643" y="6011"/>
                </a:lnTo>
                <a:lnTo>
                  <a:pt x="6668" y="5938"/>
                </a:lnTo>
                <a:lnTo>
                  <a:pt x="6692" y="5865"/>
                </a:lnTo>
                <a:lnTo>
                  <a:pt x="6741" y="5816"/>
                </a:lnTo>
                <a:lnTo>
                  <a:pt x="6789" y="5768"/>
                </a:lnTo>
                <a:lnTo>
                  <a:pt x="6838" y="5816"/>
                </a:lnTo>
                <a:lnTo>
                  <a:pt x="6911" y="5841"/>
                </a:lnTo>
                <a:lnTo>
                  <a:pt x="7008" y="5816"/>
                </a:lnTo>
                <a:lnTo>
                  <a:pt x="7081" y="5816"/>
                </a:lnTo>
                <a:lnTo>
                  <a:pt x="7130" y="5768"/>
                </a:lnTo>
                <a:close/>
                <a:moveTo>
                  <a:pt x="6911" y="5232"/>
                </a:moveTo>
                <a:lnTo>
                  <a:pt x="6741" y="5257"/>
                </a:lnTo>
                <a:lnTo>
                  <a:pt x="6595" y="5305"/>
                </a:lnTo>
                <a:lnTo>
                  <a:pt x="6473" y="5427"/>
                </a:lnTo>
                <a:lnTo>
                  <a:pt x="6351" y="5549"/>
                </a:lnTo>
                <a:lnTo>
                  <a:pt x="6254" y="5695"/>
                </a:lnTo>
                <a:lnTo>
                  <a:pt x="6181" y="5865"/>
                </a:lnTo>
                <a:lnTo>
                  <a:pt x="6157" y="6011"/>
                </a:lnTo>
                <a:lnTo>
                  <a:pt x="6157" y="6108"/>
                </a:lnTo>
                <a:lnTo>
                  <a:pt x="6157" y="6206"/>
                </a:lnTo>
                <a:lnTo>
                  <a:pt x="6181" y="6303"/>
                </a:lnTo>
                <a:lnTo>
                  <a:pt x="6230" y="6376"/>
                </a:lnTo>
                <a:lnTo>
                  <a:pt x="6351" y="6522"/>
                </a:lnTo>
                <a:lnTo>
                  <a:pt x="6497" y="6644"/>
                </a:lnTo>
                <a:lnTo>
                  <a:pt x="6668" y="6717"/>
                </a:lnTo>
                <a:lnTo>
                  <a:pt x="6862" y="6741"/>
                </a:lnTo>
                <a:lnTo>
                  <a:pt x="7057" y="6741"/>
                </a:lnTo>
                <a:lnTo>
                  <a:pt x="7252" y="6692"/>
                </a:lnTo>
                <a:lnTo>
                  <a:pt x="7373" y="6644"/>
                </a:lnTo>
                <a:lnTo>
                  <a:pt x="7495" y="6546"/>
                </a:lnTo>
                <a:lnTo>
                  <a:pt x="7592" y="6449"/>
                </a:lnTo>
                <a:lnTo>
                  <a:pt x="7665" y="6327"/>
                </a:lnTo>
                <a:lnTo>
                  <a:pt x="7714" y="6181"/>
                </a:lnTo>
                <a:lnTo>
                  <a:pt x="7738" y="6035"/>
                </a:lnTo>
                <a:lnTo>
                  <a:pt x="7738" y="5889"/>
                </a:lnTo>
                <a:lnTo>
                  <a:pt x="7714" y="5743"/>
                </a:lnTo>
                <a:lnTo>
                  <a:pt x="7665" y="5622"/>
                </a:lnTo>
                <a:lnTo>
                  <a:pt x="7617" y="5524"/>
                </a:lnTo>
                <a:lnTo>
                  <a:pt x="7544" y="5451"/>
                </a:lnTo>
                <a:lnTo>
                  <a:pt x="7471" y="5378"/>
                </a:lnTo>
                <a:lnTo>
                  <a:pt x="7373" y="5330"/>
                </a:lnTo>
                <a:lnTo>
                  <a:pt x="7276" y="5281"/>
                </a:lnTo>
                <a:lnTo>
                  <a:pt x="7081" y="5281"/>
                </a:lnTo>
                <a:lnTo>
                  <a:pt x="6984" y="5257"/>
                </a:lnTo>
                <a:lnTo>
                  <a:pt x="6911" y="5232"/>
                </a:lnTo>
                <a:close/>
                <a:moveTo>
                  <a:pt x="7982" y="7276"/>
                </a:moveTo>
                <a:lnTo>
                  <a:pt x="7884" y="7301"/>
                </a:lnTo>
                <a:lnTo>
                  <a:pt x="7787" y="7325"/>
                </a:lnTo>
                <a:lnTo>
                  <a:pt x="7738" y="7374"/>
                </a:lnTo>
                <a:lnTo>
                  <a:pt x="7617" y="7495"/>
                </a:lnTo>
                <a:lnTo>
                  <a:pt x="7568" y="7617"/>
                </a:lnTo>
                <a:lnTo>
                  <a:pt x="7544" y="7739"/>
                </a:lnTo>
                <a:lnTo>
                  <a:pt x="7568" y="7885"/>
                </a:lnTo>
                <a:lnTo>
                  <a:pt x="7617" y="8006"/>
                </a:lnTo>
                <a:lnTo>
                  <a:pt x="7665" y="8104"/>
                </a:lnTo>
                <a:lnTo>
                  <a:pt x="7714" y="8177"/>
                </a:lnTo>
                <a:lnTo>
                  <a:pt x="7860" y="8250"/>
                </a:lnTo>
                <a:lnTo>
                  <a:pt x="8030" y="8298"/>
                </a:lnTo>
                <a:lnTo>
                  <a:pt x="8103" y="8298"/>
                </a:lnTo>
                <a:lnTo>
                  <a:pt x="8176" y="8274"/>
                </a:lnTo>
                <a:lnTo>
                  <a:pt x="8298" y="8225"/>
                </a:lnTo>
                <a:lnTo>
                  <a:pt x="8444" y="8104"/>
                </a:lnTo>
                <a:lnTo>
                  <a:pt x="8566" y="7958"/>
                </a:lnTo>
                <a:lnTo>
                  <a:pt x="8590" y="7885"/>
                </a:lnTo>
                <a:lnTo>
                  <a:pt x="8590" y="7812"/>
                </a:lnTo>
                <a:lnTo>
                  <a:pt x="8590" y="7739"/>
                </a:lnTo>
                <a:lnTo>
                  <a:pt x="8566" y="7666"/>
                </a:lnTo>
                <a:lnTo>
                  <a:pt x="8468" y="7520"/>
                </a:lnTo>
                <a:lnTo>
                  <a:pt x="8347" y="7422"/>
                </a:lnTo>
                <a:lnTo>
                  <a:pt x="8225" y="7398"/>
                </a:lnTo>
                <a:lnTo>
                  <a:pt x="8152" y="7325"/>
                </a:lnTo>
                <a:lnTo>
                  <a:pt x="8079" y="7301"/>
                </a:lnTo>
                <a:lnTo>
                  <a:pt x="7982" y="7276"/>
                </a:lnTo>
                <a:close/>
                <a:moveTo>
                  <a:pt x="5889" y="488"/>
                </a:moveTo>
                <a:lnTo>
                  <a:pt x="6205" y="512"/>
                </a:lnTo>
                <a:lnTo>
                  <a:pt x="6716" y="561"/>
                </a:lnTo>
                <a:lnTo>
                  <a:pt x="7373" y="609"/>
                </a:lnTo>
                <a:lnTo>
                  <a:pt x="8055" y="634"/>
                </a:lnTo>
                <a:lnTo>
                  <a:pt x="8736" y="634"/>
                </a:lnTo>
                <a:lnTo>
                  <a:pt x="9393" y="682"/>
                </a:lnTo>
                <a:lnTo>
                  <a:pt x="9587" y="707"/>
                </a:lnTo>
                <a:lnTo>
                  <a:pt x="9782" y="731"/>
                </a:lnTo>
                <a:lnTo>
                  <a:pt x="10001" y="804"/>
                </a:lnTo>
                <a:lnTo>
                  <a:pt x="10196" y="877"/>
                </a:lnTo>
                <a:lnTo>
                  <a:pt x="10366" y="974"/>
                </a:lnTo>
                <a:lnTo>
                  <a:pt x="10439" y="1047"/>
                </a:lnTo>
                <a:lnTo>
                  <a:pt x="10512" y="1120"/>
                </a:lnTo>
                <a:lnTo>
                  <a:pt x="10536" y="1193"/>
                </a:lnTo>
                <a:lnTo>
                  <a:pt x="10585" y="1291"/>
                </a:lnTo>
                <a:lnTo>
                  <a:pt x="10585" y="1388"/>
                </a:lnTo>
                <a:lnTo>
                  <a:pt x="10585" y="1485"/>
                </a:lnTo>
                <a:lnTo>
                  <a:pt x="10536" y="1631"/>
                </a:lnTo>
                <a:lnTo>
                  <a:pt x="10439" y="1777"/>
                </a:lnTo>
                <a:lnTo>
                  <a:pt x="10317" y="1923"/>
                </a:lnTo>
                <a:lnTo>
                  <a:pt x="10196" y="2045"/>
                </a:lnTo>
                <a:lnTo>
                  <a:pt x="9904" y="2288"/>
                </a:lnTo>
                <a:lnTo>
                  <a:pt x="9660" y="2507"/>
                </a:lnTo>
                <a:lnTo>
                  <a:pt x="9587" y="2604"/>
                </a:lnTo>
                <a:lnTo>
                  <a:pt x="9587" y="2677"/>
                </a:lnTo>
                <a:lnTo>
                  <a:pt x="9587" y="2775"/>
                </a:lnTo>
                <a:lnTo>
                  <a:pt x="9636" y="2848"/>
                </a:lnTo>
                <a:lnTo>
                  <a:pt x="9587" y="3091"/>
                </a:lnTo>
                <a:lnTo>
                  <a:pt x="9563" y="3334"/>
                </a:lnTo>
                <a:lnTo>
                  <a:pt x="9563" y="3845"/>
                </a:lnTo>
                <a:lnTo>
                  <a:pt x="9587" y="4381"/>
                </a:lnTo>
                <a:lnTo>
                  <a:pt x="9612" y="4867"/>
                </a:lnTo>
                <a:lnTo>
                  <a:pt x="9612" y="5816"/>
                </a:lnTo>
                <a:lnTo>
                  <a:pt x="9612" y="6060"/>
                </a:lnTo>
                <a:lnTo>
                  <a:pt x="9563" y="6303"/>
                </a:lnTo>
                <a:lnTo>
                  <a:pt x="9563" y="6546"/>
                </a:lnTo>
                <a:lnTo>
                  <a:pt x="9587" y="6765"/>
                </a:lnTo>
                <a:lnTo>
                  <a:pt x="9612" y="6838"/>
                </a:lnTo>
                <a:lnTo>
                  <a:pt x="9660" y="6887"/>
                </a:lnTo>
                <a:lnTo>
                  <a:pt x="9660" y="6936"/>
                </a:lnTo>
                <a:lnTo>
                  <a:pt x="9685" y="6984"/>
                </a:lnTo>
                <a:lnTo>
                  <a:pt x="10269" y="7787"/>
                </a:lnTo>
                <a:lnTo>
                  <a:pt x="10828" y="8639"/>
                </a:lnTo>
                <a:lnTo>
                  <a:pt x="10512" y="8615"/>
                </a:lnTo>
                <a:lnTo>
                  <a:pt x="10171" y="8639"/>
                </a:lnTo>
                <a:lnTo>
                  <a:pt x="9514" y="8663"/>
                </a:lnTo>
                <a:lnTo>
                  <a:pt x="8395" y="8688"/>
                </a:lnTo>
                <a:lnTo>
                  <a:pt x="7300" y="8712"/>
                </a:lnTo>
                <a:lnTo>
                  <a:pt x="6765" y="8736"/>
                </a:lnTo>
                <a:lnTo>
                  <a:pt x="6254" y="8736"/>
                </a:lnTo>
                <a:lnTo>
                  <a:pt x="5208" y="8712"/>
                </a:lnTo>
                <a:lnTo>
                  <a:pt x="4599" y="8712"/>
                </a:lnTo>
                <a:lnTo>
                  <a:pt x="4283" y="8736"/>
                </a:lnTo>
                <a:lnTo>
                  <a:pt x="4137" y="8761"/>
                </a:lnTo>
                <a:lnTo>
                  <a:pt x="3991" y="8809"/>
                </a:lnTo>
                <a:lnTo>
                  <a:pt x="4599" y="8006"/>
                </a:lnTo>
                <a:lnTo>
                  <a:pt x="4940" y="7520"/>
                </a:lnTo>
                <a:lnTo>
                  <a:pt x="5135" y="7276"/>
                </a:lnTo>
                <a:lnTo>
                  <a:pt x="5305" y="7082"/>
                </a:lnTo>
                <a:lnTo>
                  <a:pt x="5354" y="7009"/>
                </a:lnTo>
                <a:lnTo>
                  <a:pt x="5378" y="6911"/>
                </a:lnTo>
                <a:lnTo>
                  <a:pt x="5354" y="6838"/>
                </a:lnTo>
                <a:lnTo>
                  <a:pt x="5329" y="6741"/>
                </a:lnTo>
                <a:lnTo>
                  <a:pt x="5329" y="6717"/>
                </a:lnTo>
                <a:lnTo>
                  <a:pt x="5354" y="6084"/>
                </a:lnTo>
                <a:lnTo>
                  <a:pt x="5354" y="5451"/>
                </a:lnTo>
                <a:lnTo>
                  <a:pt x="5354" y="4794"/>
                </a:lnTo>
                <a:lnTo>
                  <a:pt x="5378" y="4162"/>
                </a:lnTo>
                <a:lnTo>
                  <a:pt x="5402" y="3821"/>
                </a:lnTo>
                <a:lnTo>
                  <a:pt x="5427" y="3432"/>
                </a:lnTo>
                <a:lnTo>
                  <a:pt x="5402" y="3237"/>
                </a:lnTo>
                <a:lnTo>
                  <a:pt x="5378" y="3042"/>
                </a:lnTo>
                <a:lnTo>
                  <a:pt x="5329" y="2872"/>
                </a:lnTo>
                <a:lnTo>
                  <a:pt x="5256" y="2726"/>
                </a:lnTo>
                <a:lnTo>
                  <a:pt x="5256" y="2653"/>
                </a:lnTo>
                <a:lnTo>
                  <a:pt x="5256" y="2604"/>
                </a:lnTo>
                <a:lnTo>
                  <a:pt x="5232" y="2556"/>
                </a:lnTo>
                <a:lnTo>
                  <a:pt x="5183" y="2507"/>
                </a:lnTo>
                <a:lnTo>
                  <a:pt x="4989" y="2385"/>
                </a:lnTo>
                <a:lnTo>
                  <a:pt x="4794" y="2215"/>
                </a:lnTo>
                <a:lnTo>
                  <a:pt x="4648" y="1996"/>
                </a:lnTo>
                <a:lnTo>
                  <a:pt x="4502" y="1777"/>
                </a:lnTo>
                <a:lnTo>
                  <a:pt x="4405" y="1534"/>
                </a:lnTo>
                <a:lnTo>
                  <a:pt x="4380" y="1412"/>
                </a:lnTo>
                <a:lnTo>
                  <a:pt x="4380" y="1291"/>
                </a:lnTo>
                <a:lnTo>
                  <a:pt x="4380" y="1169"/>
                </a:lnTo>
                <a:lnTo>
                  <a:pt x="4429" y="1047"/>
                </a:lnTo>
                <a:lnTo>
                  <a:pt x="4478" y="926"/>
                </a:lnTo>
                <a:lnTo>
                  <a:pt x="4551" y="828"/>
                </a:lnTo>
                <a:lnTo>
                  <a:pt x="4624" y="755"/>
                </a:lnTo>
                <a:lnTo>
                  <a:pt x="4721" y="682"/>
                </a:lnTo>
                <a:lnTo>
                  <a:pt x="4843" y="609"/>
                </a:lnTo>
                <a:lnTo>
                  <a:pt x="4989" y="561"/>
                </a:lnTo>
                <a:lnTo>
                  <a:pt x="5256" y="512"/>
                </a:lnTo>
                <a:lnTo>
                  <a:pt x="5573" y="488"/>
                </a:lnTo>
                <a:close/>
                <a:moveTo>
                  <a:pt x="7446" y="9199"/>
                </a:moveTo>
                <a:lnTo>
                  <a:pt x="7106" y="9612"/>
                </a:lnTo>
                <a:lnTo>
                  <a:pt x="7033" y="9588"/>
                </a:lnTo>
                <a:lnTo>
                  <a:pt x="6960" y="9563"/>
                </a:lnTo>
                <a:lnTo>
                  <a:pt x="6789" y="9563"/>
                </a:lnTo>
                <a:lnTo>
                  <a:pt x="6595" y="9588"/>
                </a:lnTo>
                <a:lnTo>
                  <a:pt x="6424" y="9636"/>
                </a:lnTo>
                <a:lnTo>
                  <a:pt x="6595" y="9466"/>
                </a:lnTo>
                <a:lnTo>
                  <a:pt x="6643" y="9369"/>
                </a:lnTo>
                <a:lnTo>
                  <a:pt x="6692" y="9272"/>
                </a:lnTo>
                <a:lnTo>
                  <a:pt x="6692" y="9223"/>
                </a:lnTo>
                <a:lnTo>
                  <a:pt x="7300" y="9199"/>
                </a:lnTo>
                <a:close/>
                <a:moveTo>
                  <a:pt x="8566" y="9174"/>
                </a:moveTo>
                <a:lnTo>
                  <a:pt x="8347" y="9418"/>
                </a:lnTo>
                <a:lnTo>
                  <a:pt x="8176" y="9661"/>
                </a:lnTo>
                <a:lnTo>
                  <a:pt x="7860" y="10196"/>
                </a:lnTo>
                <a:lnTo>
                  <a:pt x="7836" y="10147"/>
                </a:lnTo>
                <a:lnTo>
                  <a:pt x="7787" y="10050"/>
                </a:lnTo>
                <a:lnTo>
                  <a:pt x="7714" y="9953"/>
                </a:lnTo>
                <a:lnTo>
                  <a:pt x="7617" y="9855"/>
                </a:lnTo>
                <a:lnTo>
                  <a:pt x="7519" y="9782"/>
                </a:lnTo>
                <a:lnTo>
                  <a:pt x="7982" y="9223"/>
                </a:lnTo>
                <a:lnTo>
                  <a:pt x="8030" y="9174"/>
                </a:lnTo>
                <a:close/>
                <a:moveTo>
                  <a:pt x="6765" y="10099"/>
                </a:moveTo>
                <a:lnTo>
                  <a:pt x="6935" y="10172"/>
                </a:lnTo>
                <a:lnTo>
                  <a:pt x="7081" y="10220"/>
                </a:lnTo>
                <a:lnTo>
                  <a:pt x="7227" y="10293"/>
                </a:lnTo>
                <a:lnTo>
                  <a:pt x="7276" y="10366"/>
                </a:lnTo>
                <a:lnTo>
                  <a:pt x="7325" y="10439"/>
                </a:lnTo>
                <a:lnTo>
                  <a:pt x="7373" y="10610"/>
                </a:lnTo>
                <a:lnTo>
                  <a:pt x="7398" y="10780"/>
                </a:lnTo>
                <a:lnTo>
                  <a:pt x="7373" y="10950"/>
                </a:lnTo>
                <a:lnTo>
                  <a:pt x="7325" y="11121"/>
                </a:lnTo>
                <a:lnTo>
                  <a:pt x="7300" y="11242"/>
                </a:lnTo>
                <a:lnTo>
                  <a:pt x="7227" y="11340"/>
                </a:lnTo>
                <a:lnTo>
                  <a:pt x="7154" y="11413"/>
                </a:lnTo>
                <a:lnTo>
                  <a:pt x="7081" y="11510"/>
                </a:lnTo>
                <a:lnTo>
                  <a:pt x="6984" y="11559"/>
                </a:lnTo>
                <a:lnTo>
                  <a:pt x="6887" y="11607"/>
                </a:lnTo>
                <a:lnTo>
                  <a:pt x="6692" y="11680"/>
                </a:lnTo>
                <a:lnTo>
                  <a:pt x="6351" y="11680"/>
                </a:lnTo>
                <a:lnTo>
                  <a:pt x="6254" y="11632"/>
                </a:lnTo>
                <a:lnTo>
                  <a:pt x="6157" y="11607"/>
                </a:lnTo>
                <a:lnTo>
                  <a:pt x="6059" y="11534"/>
                </a:lnTo>
                <a:lnTo>
                  <a:pt x="5986" y="11461"/>
                </a:lnTo>
                <a:lnTo>
                  <a:pt x="5913" y="11364"/>
                </a:lnTo>
                <a:lnTo>
                  <a:pt x="5840" y="11218"/>
                </a:lnTo>
                <a:lnTo>
                  <a:pt x="5816" y="11096"/>
                </a:lnTo>
                <a:lnTo>
                  <a:pt x="5816" y="10950"/>
                </a:lnTo>
                <a:lnTo>
                  <a:pt x="5840" y="10829"/>
                </a:lnTo>
                <a:lnTo>
                  <a:pt x="5889" y="10683"/>
                </a:lnTo>
                <a:lnTo>
                  <a:pt x="5986" y="10585"/>
                </a:lnTo>
                <a:lnTo>
                  <a:pt x="6084" y="10464"/>
                </a:lnTo>
                <a:lnTo>
                  <a:pt x="6181" y="10366"/>
                </a:lnTo>
                <a:lnTo>
                  <a:pt x="6424" y="10220"/>
                </a:lnTo>
                <a:lnTo>
                  <a:pt x="6668" y="10123"/>
                </a:lnTo>
                <a:lnTo>
                  <a:pt x="6741" y="10099"/>
                </a:lnTo>
                <a:close/>
                <a:moveTo>
                  <a:pt x="10926" y="9174"/>
                </a:moveTo>
                <a:lnTo>
                  <a:pt x="10707" y="9539"/>
                </a:lnTo>
                <a:lnTo>
                  <a:pt x="10536" y="9855"/>
                </a:lnTo>
                <a:lnTo>
                  <a:pt x="10244" y="10366"/>
                </a:lnTo>
                <a:lnTo>
                  <a:pt x="9977" y="10877"/>
                </a:lnTo>
                <a:lnTo>
                  <a:pt x="9685" y="11388"/>
                </a:lnTo>
                <a:lnTo>
                  <a:pt x="9393" y="11899"/>
                </a:lnTo>
                <a:lnTo>
                  <a:pt x="9271" y="12118"/>
                </a:lnTo>
                <a:lnTo>
                  <a:pt x="9174" y="12021"/>
                </a:lnTo>
                <a:lnTo>
                  <a:pt x="9101" y="11948"/>
                </a:lnTo>
                <a:lnTo>
                  <a:pt x="8979" y="11899"/>
                </a:lnTo>
                <a:lnTo>
                  <a:pt x="8882" y="11875"/>
                </a:lnTo>
                <a:lnTo>
                  <a:pt x="8760" y="11851"/>
                </a:lnTo>
                <a:lnTo>
                  <a:pt x="8639" y="11851"/>
                </a:lnTo>
                <a:lnTo>
                  <a:pt x="8517" y="11875"/>
                </a:lnTo>
                <a:lnTo>
                  <a:pt x="8420" y="11924"/>
                </a:lnTo>
                <a:lnTo>
                  <a:pt x="8420" y="11924"/>
                </a:lnTo>
                <a:lnTo>
                  <a:pt x="8857" y="11218"/>
                </a:lnTo>
                <a:lnTo>
                  <a:pt x="9320" y="10512"/>
                </a:lnTo>
                <a:lnTo>
                  <a:pt x="9806" y="9831"/>
                </a:lnTo>
                <a:lnTo>
                  <a:pt x="10050" y="9515"/>
                </a:lnTo>
                <a:lnTo>
                  <a:pt x="10317" y="9199"/>
                </a:lnTo>
                <a:lnTo>
                  <a:pt x="10634" y="9199"/>
                </a:lnTo>
                <a:lnTo>
                  <a:pt x="10926" y="9174"/>
                </a:lnTo>
                <a:close/>
                <a:moveTo>
                  <a:pt x="8809" y="12386"/>
                </a:moveTo>
                <a:lnTo>
                  <a:pt x="8833" y="12410"/>
                </a:lnTo>
                <a:lnTo>
                  <a:pt x="8857" y="12459"/>
                </a:lnTo>
                <a:lnTo>
                  <a:pt x="8882" y="12508"/>
                </a:lnTo>
                <a:lnTo>
                  <a:pt x="8882" y="12581"/>
                </a:lnTo>
                <a:lnTo>
                  <a:pt x="8906" y="12654"/>
                </a:lnTo>
                <a:lnTo>
                  <a:pt x="8906" y="12751"/>
                </a:lnTo>
                <a:lnTo>
                  <a:pt x="8882" y="12800"/>
                </a:lnTo>
                <a:lnTo>
                  <a:pt x="8857" y="12897"/>
                </a:lnTo>
                <a:lnTo>
                  <a:pt x="8857" y="12970"/>
                </a:lnTo>
                <a:lnTo>
                  <a:pt x="8809" y="13043"/>
                </a:lnTo>
                <a:lnTo>
                  <a:pt x="8784" y="13092"/>
                </a:lnTo>
                <a:lnTo>
                  <a:pt x="8736" y="13116"/>
                </a:lnTo>
                <a:lnTo>
                  <a:pt x="8711" y="13140"/>
                </a:lnTo>
                <a:lnTo>
                  <a:pt x="8687" y="13140"/>
                </a:lnTo>
                <a:lnTo>
                  <a:pt x="8614" y="13116"/>
                </a:lnTo>
                <a:lnTo>
                  <a:pt x="8517" y="13067"/>
                </a:lnTo>
                <a:lnTo>
                  <a:pt x="8444" y="12970"/>
                </a:lnTo>
                <a:lnTo>
                  <a:pt x="8395" y="12873"/>
                </a:lnTo>
                <a:lnTo>
                  <a:pt x="8395" y="12751"/>
                </a:lnTo>
                <a:lnTo>
                  <a:pt x="8420" y="12629"/>
                </a:lnTo>
                <a:lnTo>
                  <a:pt x="8444" y="12508"/>
                </a:lnTo>
                <a:lnTo>
                  <a:pt x="8614" y="12410"/>
                </a:lnTo>
                <a:lnTo>
                  <a:pt x="8760" y="12386"/>
                </a:lnTo>
                <a:close/>
                <a:moveTo>
                  <a:pt x="7884" y="12702"/>
                </a:moveTo>
                <a:lnTo>
                  <a:pt x="7884" y="12897"/>
                </a:lnTo>
                <a:lnTo>
                  <a:pt x="7909" y="13067"/>
                </a:lnTo>
                <a:lnTo>
                  <a:pt x="7957" y="13189"/>
                </a:lnTo>
                <a:lnTo>
                  <a:pt x="8030" y="13311"/>
                </a:lnTo>
                <a:lnTo>
                  <a:pt x="8128" y="13408"/>
                </a:lnTo>
                <a:lnTo>
                  <a:pt x="8225" y="13481"/>
                </a:lnTo>
                <a:lnTo>
                  <a:pt x="7811" y="13968"/>
                </a:lnTo>
                <a:lnTo>
                  <a:pt x="7568" y="14260"/>
                </a:lnTo>
                <a:lnTo>
                  <a:pt x="7568" y="14065"/>
                </a:lnTo>
                <a:lnTo>
                  <a:pt x="7568" y="13895"/>
                </a:lnTo>
                <a:lnTo>
                  <a:pt x="7544" y="13773"/>
                </a:lnTo>
                <a:lnTo>
                  <a:pt x="7495" y="13676"/>
                </a:lnTo>
                <a:lnTo>
                  <a:pt x="7422" y="13578"/>
                </a:lnTo>
                <a:lnTo>
                  <a:pt x="7349" y="13481"/>
                </a:lnTo>
                <a:lnTo>
                  <a:pt x="7763" y="12873"/>
                </a:lnTo>
                <a:lnTo>
                  <a:pt x="7884" y="12702"/>
                </a:lnTo>
                <a:close/>
                <a:moveTo>
                  <a:pt x="3699" y="9174"/>
                </a:moveTo>
                <a:lnTo>
                  <a:pt x="3869" y="9199"/>
                </a:lnTo>
                <a:lnTo>
                  <a:pt x="4015" y="9223"/>
                </a:lnTo>
                <a:lnTo>
                  <a:pt x="4307" y="9199"/>
                </a:lnTo>
                <a:lnTo>
                  <a:pt x="3310" y="10683"/>
                </a:lnTo>
                <a:lnTo>
                  <a:pt x="2774" y="11437"/>
                </a:lnTo>
                <a:lnTo>
                  <a:pt x="2239" y="12143"/>
                </a:lnTo>
                <a:lnTo>
                  <a:pt x="1996" y="12459"/>
                </a:lnTo>
                <a:lnTo>
                  <a:pt x="1752" y="12775"/>
                </a:lnTo>
                <a:lnTo>
                  <a:pt x="1241" y="13384"/>
                </a:lnTo>
                <a:lnTo>
                  <a:pt x="1071" y="13627"/>
                </a:lnTo>
                <a:lnTo>
                  <a:pt x="876" y="13870"/>
                </a:lnTo>
                <a:lnTo>
                  <a:pt x="731" y="14138"/>
                </a:lnTo>
                <a:lnTo>
                  <a:pt x="682" y="14284"/>
                </a:lnTo>
                <a:lnTo>
                  <a:pt x="633" y="14406"/>
                </a:lnTo>
                <a:lnTo>
                  <a:pt x="585" y="14284"/>
                </a:lnTo>
                <a:lnTo>
                  <a:pt x="536" y="14065"/>
                </a:lnTo>
                <a:lnTo>
                  <a:pt x="512" y="13870"/>
                </a:lnTo>
                <a:lnTo>
                  <a:pt x="560" y="13676"/>
                </a:lnTo>
                <a:lnTo>
                  <a:pt x="633" y="13481"/>
                </a:lnTo>
                <a:lnTo>
                  <a:pt x="706" y="13311"/>
                </a:lnTo>
                <a:lnTo>
                  <a:pt x="779" y="13165"/>
                </a:lnTo>
                <a:lnTo>
                  <a:pt x="779" y="13116"/>
                </a:lnTo>
                <a:lnTo>
                  <a:pt x="949" y="12994"/>
                </a:lnTo>
                <a:lnTo>
                  <a:pt x="1120" y="12848"/>
                </a:lnTo>
                <a:lnTo>
                  <a:pt x="1266" y="12678"/>
                </a:lnTo>
                <a:lnTo>
                  <a:pt x="1412" y="12508"/>
                </a:lnTo>
                <a:lnTo>
                  <a:pt x="1679" y="12118"/>
                </a:lnTo>
                <a:lnTo>
                  <a:pt x="1923" y="11778"/>
                </a:lnTo>
                <a:lnTo>
                  <a:pt x="2288" y="11291"/>
                </a:lnTo>
                <a:lnTo>
                  <a:pt x="2604" y="10780"/>
                </a:lnTo>
                <a:lnTo>
                  <a:pt x="3285" y="9758"/>
                </a:lnTo>
                <a:lnTo>
                  <a:pt x="3699" y="9174"/>
                </a:lnTo>
                <a:close/>
                <a:moveTo>
                  <a:pt x="6984" y="13797"/>
                </a:moveTo>
                <a:lnTo>
                  <a:pt x="7057" y="13846"/>
                </a:lnTo>
                <a:lnTo>
                  <a:pt x="7106" y="13968"/>
                </a:lnTo>
                <a:lnTo>
                  <a:pt x="7130" y="14089"/>
                </a:lnTo>
                <a:lnTo>
                  <a:pt x="7106" y="14211"/>
                </a:lnTo>
                <a:lnTo>
                  <a:pt x="7057" y="14308"/>
                </a:lnTo>
                <a:lnTo>
                  <a:pt x="6984" y="14406"/>
                </a:lnTo>
                <a:lnTo>
                  <a:pt x="6935" y="14430"/>
                </a:lnTo>
                <a:lnTo>
                  <a:pt x="6862" y="14430"/>
                </a:lnTo>
                <a:lnTo>
                  <a:pt x="6692" y="14406"/>
                </a:lnTo>
                <a:lnTo>
                  <a:pt x="6619" y="14381"/>
                </a:lnTo>
                <a:lnTo>
                  <a:pt x="6570" y="14333"/>
                </a:lnTo>
                <a:lnTo>
                  <a:pt x="6546" y="14284"/>
                </a:lnTo>
                <a:lnTo>
                  <a:pt x="6522" y="14211"/>
                </a:lnTo>
                <a:lnTo>
                  <a:pt x="6546" y="14138"/>
                </a:lnTo>
                <a:lnTo>
                  <a:pt x="6595" y="14065"/>
                </a:lnTo>
                <a:lnTo>
                  <a:pt x="6692" y="13919"/>
                </a:lnTo>
                <a:lnTo>
                  <a:pt x="6741" y="13895"/>
                </a:lnTo>
                <a:lnTo>
                  <a:pt x="6814" y="13870"/>
                </a:lnTo>
                <a:lnTo>
                  <a:pt x="6935" y="13846"/>
                </a:lnTo>
                <a:lnTo>
                  <a:pt x="6984" y="13797"/>
                </a:lnTo>
                <a:close/>
                <a:moveTo>
                  <a:pt x="4770" y="9174"/>
                </a:moveTo>
                <a:lnTo>
                  <a:pt x="5281" y="9199"/>
                </a:lnTo>
                <a:lnTo>
                  <a:pt x="5110" y="9393"/>
                </a:lnTo>
                <a:lnTo>
                  <a:pt x="4989" y="9636"/>
                </a:lnTo>
                <a:lnTo>
                  <a:pt x="4745" y="10099"/>
                </a:lnTo>
                <a:lnTo>
                  <a:pt x="4478" y="10561"/>
                </a:lnTo>
                <a:lnTo>
                  <a:pt x="4186" y="11023"/>
                </a:lnTo>
                <a:lnTo>
                  <a:pt x="3869" y="11437"/>
                </a:lnTo>
                <a:lnTo>
                  <a:pt x="3529" y="11851"/>
                </a:lnTo>
                <a:lnTo>
                  <a:pt x="2823" y="12678"/>
                </a:lnTo>
                <a:lnTo>
                  <a:pt x="2117" y="13505"/>
                </a:lnTo>
                <a:lnTo>
                  <a:pt x="1777" y="13846"/>
                </a:lnTo>
                <a:lnTo>
                  <a:pt x="1460" y="14235"/>
                </a:lnTo>
                <a:lnTo>
                  <a:pt x="1144" y="14600"/>
                </a:lnTo>
                <a:lnTo>
                  <a:pt x="998" y="14795"/>
                </a:lnTo>
                <a:lnTo>
                  <a:pt x="876" y="15014"/>
                </a:lnTo>
                <a:lnTo>
                  <a:pt x="779" y="14819"/>
                </a:lnTo>
                <a:lnTo>
                  <a:pt x="706" y="14600"/>
                </a:lnTo>
                <a:lnTo>
                  <a:pt x="925" y="14333"/>
                </a:lnTo>
                <a:lnTo>
                  <a:pt x="1144" y="14041"/>
                </a:lnTo>
                <a:lnTo>
                  <a:pt x="1363" y="13749"/>
                </a:lnTo>
                <a:lnTo>
                  <a:pt x="1582" y="13457"/>
                </a:lnTo>
                <a:lnTo>
                  <a:pt x="2069" y="12897"/>
                </a:lnTo>
                <a:lnTo>
                  <a:pt x="2555" y="12337"/>
                </a:lnTo>
                <a:lnTo>
                  <a:pt x="3091" y="11607"/>
                </a:lnTo>
                <a:lnTo>
                  <a:pt x="3626" y="10853"/>
                </a:lnTo>
                <a:lnTo>
                  <a:pt x="4648" y="9345"/>
                </a:lnTo>
                <a:lnTo>
                  <a:pt x="4697" y="9296"/>
                </a:lnTo>
                <a:lnTo>
                  <a:pt x="4697" y="9272"/>
                </a:lnTo>
                <a:lnTo>
                  <a:pt x="4745" y="9199"/>
                </a:lnTo>
                <a:lnTo>
                  <a:pt x="4770" y="9174"/>
                </a:lnTo>
                <a:close/>
                <a:moveTo>
                  <a:pt x="12094" y="10634"/>
                </a:moveTo>
                <a:lnTo>
                  <a:pt x="12386" y="11072"/>
                </a:lnTo>
                <a:lnTo>
                  <a:pt x="11923" y="11632"/>
                </a:lnTo>
                <a:lnTo>
                  <a:pt x="11461" y="12216"/>
                </a:lnTo>
                <a:lnTo>
                  <a:pt x="10585" y="13359"/>
                </a:lnTo>
                <a:lnTo>
                  <a:pt x="9685" y="14503"/>
                </a:lnTo>
                <a:lnTo>
                  <a:pt x="9295" y="14990"/>
                </a:lnTo>
                <a:lnTo>
                  <a:pt x="9125" y="15257"/>
                </a:lnTo>
                <a:lnTo>
                  <a:pt x="8979" y="15525"/>
                </a:lnTo>
                <a:lnTo>
                  <a:pt x="8152" y="15525"/>
                </a:lnTo>
                <a:lnTo>
                  <a:pt x="8322" y="15379"/>
                </a:lnTo>
                <a:lnTo>
                  <a:pt x="8468" y="15184"/>
                </a:lnTo>
                <a:lnTo>
                  <a:pt x="8736" y="14819"/>
                </a:lnTo>
                <a:lnTo>
                  <a:pt x="9295" y="14065"/>
                </a:lnTo>
                <a:lnTo>
                  <a:pt x="9855" y="13311"/>
                </a:lnTo>
                <a:lnTo>
                  <a:pt x="10098" y="12946"/>
                </a:lnTo>
                <a:lnTo>
                  <a:pt x="10366" y="12605"/>
                </a:lnTo>
                <a:lnTo>
                  <a:pt x="10926" y="11924"/>
                </a:lnTo>
                <a:lnTo>
                  <a:pt x="12094" y="10634"/>
                </a:lnTo>
                <a:close/>
                <a:moveTo>
                  <a:pt x="11364" y="9466"/>
                </a:moveTo>
                <a:lnTo>
                  <a:pt x="11850" y="10220"/>
                </a:lnTo>
                <a:lnTo>
                  <a:pt x="10707" y="11486"/>
                </a:lnTo>
                <a:lnTo>
                  <a:pt x="10171" y="12118"/>
                </a:lnTo>
                <a:lnTo>
                  <a:pt x="9660" y="12800"/>
                </a:lnTo>
                <a:lnTo>
                  <a:pt x="9174" y="13505"/>
                </a:lnTo>
                <a:lnTo>
                  <a:pt x="8711" y="14211"/>
                </a:lnTo>
                <a:lnTo>
                  <a:pt x="8468" y="14503"/>
                </a:lnTo>
                <a:lnTo>
                  <a:pt x="8201" y="14844"/>
                </a:lnTo>
                <a:lnTo>
                  <a:pt x="8079" y="15014"/>
                </a:lnTo>
                <a:lnTo>
                  <a:pt x="7957" y="15184"/>
                </a:lnTo>
                <a:lnTo>
                  <a:pt x="7860" y="15355"/>
                </a:lnTo>
                <a:lnTo>
                  <a:pt x="7811" y="15525"/>
                </a:lnTo>
                <a:lnTo>
                  <a:pt x="6838" y="15549"/>
                </a:lnTo>
                <a:lnTo>
                  <a:pt x="7130" y="15306"/>
                </a:lnTo>
                <a:lnTo>
                  <a:pt x="7422" y="15038"/>
                </a:lnTo>
                <a:lnTo>
                  <a:pt x="7884" y="14503"/>
                </a:lnTo>
                <a:lnTo>
                  <a:pt x="8274" y="14089"/>
                </a:lnTo>
                <a:lnTo>
                  <a:pt x="8639" y="13651"/>
                </a:lnTo>
                <a:lnTo>
                  <a:pt x="8784" y="13651"/>
                </a:lnTo>
                <a:lnTo>
                  <a:pt x="8906" y="13603"/>
                </a:lnTo>
                <a:lnTo>
                  <a:pt x="9028" y="13554"/>
                </a:lnTo>
                <a:lnTo>
                  <a:pt x="9149" y="13457"/>
                </a:lnTo>
                <a:lnTo>
                  <a:pt x="9271" y="13286"/>
                </a:lnTo>
                <a:lnTo>
                  <a:pt x="9368" y="13092"/>
                </a:lnTo>
                <a:lnTo>
                  <a:pt x="9417" y="12873"/>
                </a:lnTo>
                <a:lnTo>
                  <a:pt x="9441" y="12654"/>
                </a:lnTo>
                <a:lnTo>
                  <a:pt x="9514" y="12556"/>
                </a:lnTo>
                <a:lnTo>
                  <a:pt x="9709" y="12289"/>
                </a:lnTo>
                <a:lnTo>
                  <a:pt x="9855" y="12045"/>
                </a:lnTo>
                <a:lnTo>
                  <a:pt x="10171" y="11510"/>
                </a:lnTo>
                <a:lnTo>
                  <a:pt x="10439" y="10975"/>
                </a:lnTo>
                <a:lnTo>
                  <a:pt x="10731" y="10439"/>
                </a:lnTo>
                <a:lnTo>
                  <a:pt x="11047" y="9953"/>
                </a:lnTo>
                <a:lnTo>
                  <a:pt x="11364" y="9466"/>
                </a:lnTo>
                <a:close/>
                <a:moveTo>
                  <a:pt x="12605" y="11437"/>
                </a:moveTo>
                <a:lnTo>
                  <a:pt x="12945" y="11972"/>
                </a:lnTo>
                <a:lnTo>
                  <a:pt x="12678" y="12386"/>
                </a:lnTo>
                <a:lnTo>
                  <a:pt x="12361" y="12800"/>
                </a:lnTo>
                <a:lnTo>
                  <a:pt x="11753" y="13603"/>
                </a:lnTo>
                <a:lnTo>
                  <a:pt x="11583" y="13822"/>
                </a:lnTo>
                <a:lnTo>
                  <a:pt x="11388" y="14065"/>
                </a:lnTo>
                <a:lnTo>
                  <a:pt x="10950" y="14527"/>
                </a:lnTo>
                <a:lnTo>
                  <a:pt x="10755" y="14795"/>
                </a:lnTo>
                <a:lnTo>
                  <a:pt x="10585" y="15038"/>
                </a:lnTo>
                <a:lnTo>
                  <a:pt x="10439" y="15306"/>
                </a:lnTo>
                <a:lnTo>
                  <a:pt x="10317" y="15574"/>
                </a:lnTo>
                <a:lnTo>
                  <a:pt x="9368" y="15549"/>
                </a:lnTo>
                <a:lnTo>
                  <a:pt x="9539" y="15379"/>
                </a:lnTo>
                <a:lnTo>
                  <a:pt x="9685" y="15184"/>
                </a:lnTo>
                <a:lnTo>
                  <a:pt x="9977" y="14795"/>
                </a:lnTo>
                <a:lnTo>
                  <a:pt x="10999" y="13505"/>
                </a:lnTo>
                <a:lnTo>
                  <a:pt x="11802" y="12483"/>
                </a:lnTo>
                <a:lnTo>
                  <a:pt x="12605" y="11437"/>
                </a:lnTo>
                <a:close/>
                <a:moveTo>
                  <a:pt x="5865" y="9199"/>
                </a:moveTo>
                <a:lnTo>
                  <a:pt x="6230" y="9223"/>
                </a:lnTo>
                <a:lnTo>
                  <a:pt x="6084" y="9369"/>
                </a:lnTo>
                <a:lnTo>
                  <a:pt x="5962" y="9539"/>
                </a:lnTo>
                <a:lnTo>
                  <a:pt x="5767" y="9855"/>
                </a:lnTo>
                <a:lnTo>
                  <a:pt x="5548" y="10196"/>
                </a:lnTo>
                <a:lnTo>
                  <a:pt x="5451" y="10318"/>
                </a:lnTo>
                <a:lnTo>
                  <a:pt x="5378" y="10464"/>
                </a:lnTo>
                <a:lnTo>
                  <a:pt x="4891" y="11194"/>
                </a:lnTo>
                <a:lnTo>
                  <a:pt x="4380" y="11924"/>
                </a:lnTo>
                <a:lnTo>
                  <a:pt x="3991" y="12435"/>
                </a:lnTo>
                <a:lnTo>
                  <a:pt x="3577" y="12921"/>
                </a:lnTo>
                <a:lnTo>
                  <a:pt x="2750" y="13895"/>
                </a:lnTo>
                <a:lnTo>
                  <a:pt x="2409" y="14235"/>
                </a:lnTo>
                <a:lnTo>
                  <a:pt x="2069" y="14673"/>
                </a:lnTo>
                <a:lnTo>
                  <a:pt x="1898" y="14917"/>
                </a:lnTo>
                <a:lnTo>
                  <a:pt x="1752" y="15136"/>
                </a:lnTo>
                <a:lnTo>
                  <a:pt x="1655" y="15379"/>
                </a:lnTo>
                <a:lnTo>
                  <a:pt x="1631" y="15476"/>
                </a:lnTo>
                <a:lnTo>
                  <a:pt x="1631" y="15598"/>
                </a:lnTo>
                <a:lnTo>
                  <a:pt x="1363" y="15501"/>
                </a:lnTo>
                <a:lnTo>
                  <a:pt x="1266" y="15452"/>
                </a:lnTo>
                <a:lnTo>
                  <a:pt x="1193" y="15403"/>
                </a:lnTo>
                <a:lnTo>
                  <a:pt x="1047" y="15233"/>
                </a:lnTo>
                <a:lnTo>
                  <a:pt x="1217" y="15111"/>
                </a:lnTo>
                <a:lnTo>
                  <a:pt x="1387" y="14965"/>
                </a:lnTo>
                <a:lnTo>
                  <a:pt x="1704" y="14625"/>
                </a:lnTo>
                <a:lnTo>
                  <a:pt x="2263" y="13943"/>
                </a:lnTo>
                <a:lnTo>
                  <a:pt x="2993" y="13092"/>
                </a:lnTo>
                <a:lnTo>
                  <a:pt x="3723" y="12264"/>
                </a:lnTo>
                <a:lnTo>
                  <a:pt x="4040" y="11924"/>
                </a:lnTo>
                <a:lnTo>
                  <a:pt x="4332" y="11559"/>
                </a:lnTo>
                <a:lnTo>
                  <a:pt x="4599" y="11169"/>
                </a:lnTo>
                <a:lnTo>
                  <a:pt x="4867" y="10756"/>
                </a:lnTo>
                <a:lnTo>
                  <a:pt x="5086" y="10366"/>
                </a:lnTo>
                <a:lnTo>
                  <a:pt x="5281" y="9953"/>
                </a:lnTo>
                <a:lnTo>
                  <a:pt x="5402" y="9734"/>
                </a:lnTo>
                <a:lnTo>
                  <a:pt x="5524" y="9563"/>
                </a:lnTo>
                <a:lnTo>
                  <a:pt x="5670" y="9369"/>
                </a:lnTo>
                <a:lnTo>
                  <a:pt x="5840" y="9223"/>
                </a:lnTo>
                <a:lnTo>
                  <a:pt x="5865" y="9199"/>
                </a:lnTo>
                <a:close/>
                <a:moveTo>
                  <a:pt x="6351" y="14746"/>
                </a:moveTo>
                <a:lnTo>
                  <a:pt x="6497" y="14819"/>
                </a:lnTo>
                <a:lnTo>
                  <a:pt x="6643" y="14868"/>
                </a:lnTo>
                <a:lnTo>
                  <a:pt x="6814" y="14892"/>
                </a:lnTo>
                <a:lnTo>
                  <a:pt x="6984" y="14868"/>
                </a:lnTo>
                <a:lnTo>
                  <a:pt x="6911" y="14941"/>
                </a:lnTo>
                <a:lnTo>
                  <a:pt x="6619" y="15233"/>
                </a:lnTo>
                <a:lnTo>
                  <a:pt x="6497" y="15379"/>
                </a:lnTo>
                <a:lnTo>
                  <a:pt x="6376" y="15549"/>
                </a:lnTo>
                <a:lnTo>
                  <a:pt x="5475" y="15598"/>
                </a:lnTo>
                <a:lnTo>
                  <a:pt x="5719" y="15403"/>
                </a:lnTo>
                <a:lnTo>
                  <a:pt x="5938" y="15184"/>
                </a:lnTo>
                <a:lnTo>
                  <a:pt x="6351" y="14746"/>
                </a:lnTo>
                <a:close/>
                <a:moveTo>
                  <a:pt x="13164" y="12264"/>
                </a:moveTo>
                <a:lnTo>
                  <a:pt x="13432" y="12605"/>
                </a:lnTo>
                <a:lnTo>
                  <a:pt x="13189" y="12873"/>
                </a:lnTo>
                <a:lnTo>
                  <a:pt x="12994" y="13189"/>
                </a:lnTo>
                <a:lnTo>
                  <a:pt x="12629" y="13797"/>
                </a:lnTo>
                <a:lnTo>
                  <a:pt x="12361" y="14235"/>
                </a:lnTo>
                <a:lnTo>
                  <a:pt x="12069" y="14673"/>
                </a:lnTo>
                <a:lnTo>
                  <a:pt x="11777" y="15136"/>
                </a:lnTo>
                <a:lnTo>
                  <a:pt x="11656" y="15355"/>
                </a:lnTo>
                <a:lnTo>
                  <a:pt x="11534" y="15598"/>
                </a:lnTo>
                <a:lnTo>
                  <a:pt x="10828" y="15598"/>
                </a:lnTo>
                <a:lnTo>
                  <a:pt x="10609" y="15574"/>
                </a:lnTo>
                <a:lnTo>
                  <a:pt x="10901" y="15209"/>
                </a:lnTo>
                <a:lnTo>
                  <a:pt x="11169" y="14844"/>
                </a:lnTo>
                <a:lnTo>
                  <a:pt x="11558" y="14357"/>
                </a:lnTo>
                <a:lnTo>
                  <a:pt x="11923" y="13895"/>
                </a:lnTo>
                <a:lnTo>
                  <a:pt x="12556" y="13092"/>
                </a:lnTo>
                <a:lnTo>
                  <a:pt x="12872" y="12702"/>
                </a:lnTo>
                <a:lnTo>
                  <a:pt x="13164" y="12264"/>
                </a:lnTo>
                <a:close/>
                <a:moveTo>
                  <a:pt x="9344" y="9150"/>
                </a:moveTo>
                <a:lnTo>
                  <a:pt x="9782" y="9174"/>
                </a:lnTo>
                <a:lnTo>
                  <a:pt x="9490" y="9539"/>
                </a:lnTo>
                <a:lnTo>
                  <a:pt x="9222" y="9928"/>
                </a:lnTo>
                <a:lnTo>
                  <a:pt x="8711" y="10707"/>
                </a:lnTo>
                <a:lnTo>
                  <a:pt x="8201" y="11510"/>
                </a:lnTo>
                <a:lnTo>
                  <a:pt x="7957" y="11899"/>
                </a:lnTo>
                <a:lnTo>
                  <a:pt x="7690" y="12289"/>
                </a:lnTo>
                <a:lnTo>
                  <a:pt x="6935" y="13311"/>
                </a:lnTo>
                <a:lnTo>
                  <a:pt x="6789" y="13335"/>
                </a:lnTo>
                <a:lnTo>
                  <a:pt x="6668" y="13384"/>
                </a:lnTo>
                <a:lnTo>
                  <a:pt x="6595" y="13432"/>
                </a:lnTo>
                <a:lnTo>
                  <a:pt x="6570" y="13505"/>
                </a:lnTo>
                <a:lnTo>
                  <a:pt x="6473" y="13554"/>
                </a:lnTo>
                <a:lnTo>
                  <a:pt x="6351" y="13651"/>
                </a:lnTo>
                <a:lnTo>
                  <a:pt x="6230" y="13773"/>
                </a:lnTo>
                <a:lnTo>
                  <a:pt x="6157" y="13943"/>
                </a:lnTo>
                <a:lnTo>
                  <a:pt x="6108" y="14089"/>
                </a:lnTo>
                <a:lnTo>
                  <a:pt x="6084" y="14260"/>
                </a:lnTo>
                <a:lnTo>
                  <a:pt x="6108" y="14406"/>
                </a:lnTo>
                <a:lnTo>
                  <a:pt x="5548" y="14990"/>
                </a:lnTo>
                <a:lnTo>
                  <a:pt x="5281" y="15306"/>
                </a:lnTo>
                <a:lnTo>
                  <a:pt x="5037" y="15598"/>
                </a:lnTo>
                <a:lnTo>
                  <a:pt x="4697" y="15622"/>
                </a:lnTo>
                <a:lnTo>
                  <a:pt x="4113" y="15647"/>
                </a:lnTo>
                <a:lnTo>
                  <a:pt x="4356" y="15452"/>
                </a:lnTo>
                <a:lnTo>
                  <a:pt x="4575" y="15233"/>
                </a:lnTo>
                <a:lnTo>
                  <a:pt x="4770" y="15014"/>
                </a:lnTo>
                <a:lnTo>
                  <a:pt x="4940" y="14795"/>
                </a:lnTo>
                <a:lnTo>
                  <a:pt x="5256" y="14333"/>
                </a:lnTo>
                <a:lnTo>
                  <a:pt x="5548" y="13870"/>
                </a:lnTo>
                <a:lnTo>
                  <a:pt x="5840" y="13408"/>
                </a:lnTo>
                <a:lnTo>
                  <a:pt x="6132" y="12946"/>
                </a:lnTo>
                <a:lnTo>
                  <a:pt x="6400" y="12605"/>
                </a:lnTo>
                <a:lnTo>
                  <a:pt x="6692" y="12264"/>
                </a:lnTo>
                <a:lnTo>
                  <a:pt x="6887" y="12216"/>
                </a:lnTo>
                <a:lnTo>
                  <a:pt x="7057" y="12167"/>
                </a:lnTo>
                <a:lnTo>
                  <a:pt x="7227" y="12070"/>
                </a:lnTo>
                <a:lnTo>
                  <a:pt x="7398" y="11972"/>
                </a:lnTo>
                <a:lnTo>
                  <a:pt x="7544" y="11851"/>
                </a:lnTo>
                <a:lnTo>
                  <a:pt x="7665" y="11705"/>
                </a:lnTo>
                <a:lnTo>
                  <a:pt x="7787" y="11534"/>
                </a:lnTo>
                <a:lnTo>
                  <a:pt x="7884" y="11340"/>
                </a:lnTo>
                <a:lnTo>
                  <a:pt x="7933" y="11145"/>
                </a:lnTo>
                <a:lnTo>
                  <a:pt x="7982" y="10902"/>
                </a:lnTo>
                <a:lnTo>
                  <a:pt x="8249" y="10488"/>
                </a:lnTo>
                <a:lnTo>
                  <a:pt x="8493" y="10074"/>
                </a:lnTo>
                <a:lnTo>
                  <a:pt x="8760" y="9661"/>
                </a:lnTo>
                <a:lnTo>
                  <a:pt x="9052" y="9247"/>
                </a:lnTo>
                <a:lnTo>
                  <a:pt x="9101" y="9150"/>
                </a:lnTo>
                <a:close/>
                <a:moveTo>
                  <a:pt x="13700" y="12946"/>
                </a:moveTo>
                <a:lnTo>
                  <a:pt x="13797" y="13067"/>
                </a:lnTo>
                <a:lnTo>
                  <a:pt x="14065" y="13384"/>
                </a:lnTo>
                <a:lnTo>
                  <a:pt x="13967" y="13481"/>
                </a:lnTo>
                <a:lnTo>
                  <a:pt x="13870" y="13603"/>
                </a:lnTo>
                <a:lnTo>
                  <a:pt x="13724" y="13895"/>
                </a:lnTo>
                <a:lnTo>
                  <a:pt x="13578" y="14187"/>
                </a:lnTo>
                <a:lnTo>
                  <a:pt x="13432" y="14430"/>
                </a:lnTo>
                <a:lnTo>
                  <a:pt x="13213" y="14771"/>
                </a:lnTo>
                <a:lnTo>
                  <a:pt x="12970" y="15063"/>
                </a:lnTo>
                <a:lnTo>
                  <a:pt x="12483" y="15647"/>
                </a:lnTo>
                <a:lnTo>
                  <a:pt x="12240" y="15622"/>
                </a:lnTo>
                <a:lnTo>
                  <a:pt x="12021" y="15647"/>
                </a:lnTo>
                <a:lnTo>
                  <a:pt x="11923" y="15622"/>
                </a:lnTo>
                <a:lnTo>
                  <a:pt x="12045" y="15476"/>
                </a:lnTo>
                <a:lnTo>
                  <a:pt x="12191" y="15330"/>
                </a:lnTo>
                <a:lnTo>
                  <a:pt x="12410" y="14990"/>
                </a:lnTo>
                <a:lnTo>
                  <a:pt x="12824" y="14284"/>
                </a:lnTo>
                <a:lnTo>
                  <a:pt x="13335" y="13457"/>
                </a:lnTo>
                <a:lnTo>
                  <a:pt x="13700" y="12946"/>
                </a:lnTo>
                <a:close/>
                <a:moveTo>
                  <a:pt x="14284" y="13870"/>
                </a:moveTo>
                <a:lnTo>
                  <a:pt x="14284" y="14016"/>
                </a:lnTo>
                <a:lnTo>
                  <a:pt x="14284" y="14162"/>
                </a:lnTo>
                <a:lnTo>
                  <a:pt x="14259" y="14333"/>
                </a:lnTo>
                <a:lnTo>
                  <a:pt x="14186" y="14527"/>
                </a:lnTo>
                <a:lnTo>
                  <a:pt x="14065" y="14771"/>
                </a:lnTo>
                <a:lnTo>
                  <a:pt x="13919" y="15063"/>
                </a:lnTo>
                <a:lnTo>
                  <a:pt x="13724" y="15306"/>
                </a:lnTo>
                <a:lnTo>
                  <a:pt x="13627" y="15428"/>
                </a:lnTo>
                <a:lnTo>
                  <a:pt x="13529" y="15501"/>
                </a:lnTo>
                <a:lnTo>
                  <a:pt x="13408" y="15574"/>
                </a:lnTo>
                <a:lnTo>
                  <a:pt x="13286" y="15622"/>
                </a:lnTo>
                <a:lnTo>
                  <a:pt x="13164" y="15647"/>
                </a:lnTo>
                <a:lnTo>
                  <a:pt x="13018" y="15647"/>
                </a:lnTo>
                <a:lnTo>
                  <a:pt x="13189" y="15476"/>
                </a:lnTo>
                <a:lnTo>
                  <a:pt x="13359" y="15257"/>
                </a:lnTo>
                <a:lnTo>
                  <a:pt x="13651" y="14868"/>
                </a:lnTo>
                <a:lnTo>
                  <a:pt x="13967" y="14381"/>
                </a:lnTo>
                <a:lnTo>
                  <a:pt x="14138" y="14138"/>
                </a:lnTo>
                <a:lnTo>
                  <a:pt x="14284" y="13870"/>
                </a:lnTo>
                <a:close/>
                <a:moveTo>
                  <a:pt x="5865" y="12094"/>
                </a:moveTo>
                <a:lnTo>
                  <a:pt x="5986" y="12167"/>
                </a:lnTo>
                <a:lnTo>
                  <a:pt x="6108" y="12216"/>
                </a:lnTo>
                <a:lnTo>
                  <a:pt x="5962" y="12386"/>
                </a:lnTo>
                <a:lnTo>
                  <a:pt x="5670" y="12800"/>
                </a:lnTo>
                <a:lnTo>
                  <a:pt x="5402" y="13238"/>
                </a:lnTo>
                <a:lnTo>
                  <a:pt x="4867" y="14114"/>
                </a:lnTo>
                <a:lnTo>
                  <a:pt x="4526" y="14600"/>
                </a:lnTo>
                <a:lnTo>
                  <a:pt x="4356" y="14819"/>
                </a:lnTo>
                <a:lnTo>
                  <a:pt x="4161" y="15038"/>
                </a:lnTo>
                <a:lnTo>
                  <a:pt x="4015" y="15209"/>
                </a:lnTo>
                <a:lnTo>
                  <a:pt x="3845" y="15355"/>
                </a:lnTo>
                <a:lnTo>
                  <a:pt x="3675" y="15525"/>
                </a:lnTo>
                <a:lnTo>
                  <a:pt x="3529" y="15671"/>
                </a:lnTo>
                <a:lnTo>
                  <a:pt x="2847" y="15695"/>
                </a:lnTo>
                <a:lnTo>
                  <a:pt x="2847" y="15695"/>
                </a:lnTo>
                <a:lnTo>
                  <a:pt x="3018" y="15501"/>
                </a:lnTo>
                <a:lnTo>
                  <a:pt x="3796" y="14625"/>
                </a:lnTo>
                <a:lnTo>
                  <a:pt x="4575" y="13797"/>
                </a:lnTo>
                <a:lnTo>
                  <a:pt x="4940" y="13359"/>
                </a:lnTo>
                <a:lnTo>
                  <a:pt x="5281" y="12921"/>
                </a:lnTo>
                <a:lnTo>
                  <a:pt x="5865" y="12094"/>
                </a:lnTo>
                <a:close/>
                <a:moveTo>
                  <a:pt x="5281" y="11364"/>
                </a:moveTo>
                <a:lnTo>
                  <a:pt x="5378" y="11607"/>
                </a:lnTo>
                <a:lnTo>
                  <a:pt x="5451" y="11729"/>
                </a:lnTo>
                <a:lnTo>
                  <a:pt x="5548" y="11851"/>
                </a:lnTo>
                <a:lnTo>
                  <a:pt x="5232" y="12289"/>
                </a:lnTo>
                <a:lnTo>
                  <a:pt x="4867" y="12800"/>
                </a:lnTo>
                <a:lnTo>
                  <a:pt x="4478" y="13286"/>
                </a:lnTo>
                <a:lnTo>
                  <a:pt x="3650" y="14211"/>
                </a:lnTo>
                <a:lnTo>
                  <a:pt x="3334" y="14576"/>
                </a:lnTo>
                <a:lnTo>
                  <a:pt x="2993" y="14941"/>
                </a:lnTo>
                <a:lnTo>
                  <a:pt x="2750" y="15330"/>
                </a:lnTo>
                <a:lnTo>
                  <a:pt x="2507" y="15720"/>
                </a:lnTo>
                <a:lnTo>
                  <a:pt x="2166" y="15695"/>
                </a:lnTo>
                <a:lnTo>
                  <a:pt x="1825" y="15647"/>
                </a:lnTo>
                <a:lnTo>
                  <a:pt x="1947" y="15525"/>
                </a:lnTo>
                <a:lnTo>
                  <a:pt x="2044" y="15403"/>
                </a:lnTo>
                <a:lnTo>
                  <a:pt x="2239" y="15111"/>
                </a:lnTo>
                <a:lnTo>
                  <a:pt x="2604" y="14625"/>
                </a:lnTo>
                <a:lnTo>
                  <a:pt x="3018" y="14162"/>
                </a:lnTo>
                <a:lnTo>
                  <a:pt x="3748" y="13311"/>
                </a:lnTo>
                <a:lnTo>
                  <a:pt x="4113" y="12897"/>
                </a:lnTo>
                <a:lnTo>
                  <a:pt x="4478" y="12459"/>
                </a:lnTo>
                <a:lnTo>
                  <a:pt x="4867" y="11924"/>
                </a:lnTo>
                <a:lnTo>
                  <a:pt x="5281" y="11364"/>
                </a:lnTo>
                <a:close/>
                <a:moveTo>
                  <a:pt x="5500" y="1"/>
                </a:moveTo>
                <a:lnTo>
                  <a:pt x="5086" y="50"/>
                </a:lnTo>
                <a:lnTo>
                  <a:pt x="4916" y="98"/>
                </a:lnTo>
                <a:lnTo>
                  <a:pt x="4721" y="147"/>
                </a:lnTo>
                <a:lnTo>
                  <a:pt x="4551" y="220"/>
                </a:lnTo>
                <a:lnTo>
                  <a:pt x="4405" y="293"/>
                </a:lnTo>
                <a:lnTo>
                  <a:pt x="4259" y="415"/>
                </a:lnTo>
                <a:lnTo>
                  <a:pt x="4137" y="512"/>
                </a:lnTo>
                <a:lnTo>
                  <a:pt x="4040" y="658"/>
                </a:lnTo>
                <a:lnTo>
                  <a:pt x="3991" y="828"/>
                </a:lnTo>
                <a:lnTo>
                  <a:pt x="3942" y="1072"/>
                </a:lnTo>
                <a:lnTo>
                  <a:pt x="3942" y="1388"/>
                </a:lnTo>
                <a:lnTo>
                  <a:pt x="3967" y="1704"/>
                </a:lnTo>
                <a:lnTo>
                  <a:pt x="4064" y="2020"/>
                </a:lnTo>
                <a:lnTo>
                  <a:pt x="4210" y="2288"/>
                </a:lnTo>
                <a:lnTo>
                  <a:pt x="4283" y="2434"/>
                </a:lnTo>
                <a:lnTo>
                  <a:pt x="4380" y="2556"/>
                </a:lnTo>
                <a:lnTo>
                  <a:pt x="4502" y="2653"/>
                </a:lnTo>
                <a:lnTo>
                  <a:pt x="4599" y="2726"/>
                </a:lnTo>
                <a:lnTo>
                  <a:pt x="4745" y="2799"/>
                </a:lnTo>
                <a:lnTo>
                  <a:pt x="4867" y="2823"/>
                </a:lnTo>
                <a:lnTo>
                  <a:pt x="4891" y="3213"/>
                </a:lnTo>
                <a:lnTo>
                  <a:pt x="4891" y="3578"/>
                </a:lnTo>
                <a:lnTo>
                  <a:pt x="4843" y="4332"/>
                </a:lnTo>
                <a:lnTo>
                  <a:pt x="4843" y="4965"/>
                </a:lnTo>
                <a:lnTo>
                  <a:pt x="4843" y="5622"/>
                </a:lnTo>
                <a:lnTo>
                  <a:pt x="4843" y="5914"/>
                </a:lnTo>
                <a:lnTo>
                  <a:pt x="4818" y="6206"/>
                </a:lnTo>
                <a:lnTo>
                  <a:pt x="4794" y="6473"/>
                </a:lnTo>
                <a:lnTo>
                  <a:pt x="4818" y="6619"/>
                </a:lnTo>
                <a:lnTo>
                  <a:pt x="4843" y="6765"/>
                </a:lnTo>
                <a:lnTo>
                  <a:pt x="4697" y="6911"/>
                </a:lnTo>
                <a:lnTo>
                  <a:pt x="4551" y="7082"/>
                </a:lnTo>
                <a:lnTo>
                  <a:pt x="4332" y="7447"/>
                </a:lnTo>
                <a:lnTo>
                  <a:pt x="3723" y="8250"/>
                </a:lnTo>
                <a:lnTo>
                  <a:pt x="3115" y="9077"/>
                </a:lnTo>
                <a:lnTo>
                  <a:pt x="2434" y="10074"/>
                </a:lnTo>
                <a:lnTo>
                  <a:pt x="1728" y="11072"/>
                </a:lnTo>
                <a:lnTo>
                  <a:pt x="1047" y="12045"/>
                </a:lnTo>
                <a:lnTo>
                  <a:pt x="706" y="12483"/>
                </a:lnTo>
                <a:lnTo>
                  <a:pt x="560" y="12702"/>
                </a:lnTo>
                <a:lnTo>
                  <a:pt x="487" y="12824"/>
                </a:lnTo>
                <a:lnTo>
                  <a:pt x="463" y="12946"/>
                </a:lnTo>
                <a:lnTo>
                  <a:pt x="366" y="13043"/>
                </a:lnTo>
                <a:lnTo>
                  <a:pt x="293" y="13116"/>
                </a:lnTo>
                <a:lnTo>
                  <a:pt x="147" y="13335"/>
                </a:lnTo>
                <a:lnTo>
                  <a:pt x="74" y="13578"/>
                </a:lnTo>
                <a:lnTo>
                  <a:pt x="1" y="13773"/>
                </a:lnTo>
                <a:lnTo>
                  <a:pt x="1" y="13968"/>
                </a:lnTo>
                <a:lnTo>
                  <a:pt x="25" y="14138"/>
                </a:lnTo>
                <a:lnTo>
                  <a:pt x="49" y="14333"/>
                </a:lnTo>
                <a:lnTo>
                  <a:pt x="122" y="14503"/>
                </a:lnTo>
                <a:lnTo>
                  <a:pt x="268" y="14868"/>
                </a:lnTo>
                <a:lnTo>
                  <a:pt x="414" y="15184"/>
                </a:lnTo>
                <a:lnTo>
                  <a:pt x="512" y="15355"/>
                </a:lnTo>
                <a:lnTo>
                  <a:pt x="633" y="15501"/>
                </a:lnTo>
                <a:lnTo>
                  <a:pt x="755" y="15647"/>
                </a:lnTo>
                <a:lnTo>
                  <a:pt x="876" y="15744"/>
                </a:lnTo>
                <a:lnTo>
                  <a:pt x="998" y="15841"/>
                </a:lnTo>
                <a:lnTo>
                  <a:pt x="1144" y="15939"/>
                </a:lnTo>
                <a:lnTo>
                  <a:pt x="1290" y="15987"/>
                </a:lnTo>
                <a:lnTo>
                  <a:pt x="1460" y="16060"/>
                </a:lnTo>
                <a:lnTo>
                  <a:pt x="1777" y="16133"/>
                </a:lnTo>
                <a:lnTo>
                  <a:pt x="2117" y="16182"/>
                </a:lnTo>
                <a:lnTo>
                  <a:pt x="2482" y="16182"/>
                </a:lnTo>
                <a:lnTo>
                  <a:pt x="2847" y="16158"/>
                </a:lnTo>
                <a:lnTo>
                  <a:pt x="5208" y="16060"/>
                </a:lnTo>
                <a:lnTo>
                  <a:pt x="6400" y="16012"/>
                </a:lnTo>
                <a:lnTo>
                  <a:pt x="7568" y="15987"/>
                </a:lnTo>
                <a:lnTo>
                  <a:pt x="8711" y="15987"/>
                </a:lnTo>
                <a:lnTo>
                  <a:pt x="9879" y="16036"/>
                </a:lnTo>
                <a:lnTo>
                  <a:pt x="10828" y="16036"/>
                </a:lnTo>
                <a:lnTo>
                  <a:pt x="11339" y="16060"/>
                </a:lnTo>
                <a:lnTo>
                  <a:pt x="11826" y="16109"/>
                </a:lnTo>
                <a:lnTo>
                  <a:pt x="11850" y="16158"/>
                </a:lnTo>
                <a:lnTo>
                  <a:pt x="11899" y="16182"/>
                </a:lnTo>
                <a:lnTo>
                  <a:pt x="11972" y="16206"/>
                </a:lnTo>
                <a:lnTo>
                  <a:pt x="12045" y="16206"/>
                </a:lnTo>
                <a:lnTo>
                  <a:pt x="12459" y="16182"/>
                </a:lnTo>
                <a:lnTo>
                  <a:pt x="13067" y="16182"/>
                </a:lnTo>
                <a:lnTo>
                  <a:pt x="13262" y="16158"/>
                </a:lnTo>
                <a:lnTo>
                  <a:pt x="13456" y="16109"/>
                </a:lnTo>
                <a:lnTo>
                  <a:pt x="13651" y="16060"/>
                </a:lnTo>
                <a:lnTo>
                  <a:pt x="13773" y="15987"/>
                </a:lnTo>
                <a:lnTo>
                  <a:pt x="13870" y="15914"/>
                </a:lnTo>
                <a:lnTo>
                  <a:pt x="14065" y="15744"/>
                </a:lnTo>
                <a:lnTo>
                  <a:pt x="14211" y="15549"/>
                </a:lnTo>
                <a:lnTo>
                  <a:pt x="14357" y="15330"/>
                </a:lnTo>
                <a:lnTo>
                  <a:pt x="14527" y="14990"/>
                </a:lnTo>
                <a:lnTo>
                  <a:pt x="14697" y="14673"/>
                </a:lnTo>
                <a:lnTo>
                  <a:pt x="14770" y="14503"/>
                </a:lnTo>
                <a:lnTo>
                  <a:pt x="14795" y="14308"/>
                </a:lnTo>
                <a:lnTo>
                  <a:pt x="14843" y="14138"/>
                </a:lnTo>
                <a:lnTo>
                  <a:pt x="14843" y="13943"/>
                </a:lnTo>
                <a:lnTo>
                  <a:pt x="14819" y="13749"/>
                </a:lnTo>
                <a:lnTo>
                  <a:pt x="14770" y="13578"/>
                </a:lnTo>
                <a:lnTo>
                  <a:pt x="14697" y="13408"/>
                </a:lnTo>
                <a:lnTo>
                  <a:pt x="14624" y="13262"/>
                </a:lnTo>
                <a:lnTo>
                  <a:pt x="14405" y="12970"/>
                </a:lnTo>
                <a:lnTo>
                  <a:pt x="14162" y="12702"/>
                </a:lnTo>
                <a:lnTo>
                  <a:pt x="13773" y="12240"/>
                </a:lnTo>
                <a:lnTo>
                  <a:pt x="13408" y="11753"/>
                </a:lnTo>
                <a:lnTo>
                  <a:pt x="13408" y="11705"/>
                </a:lnTo>
                <a:lnTo>
                  <a:pt x="13359" y="11680"/>
                </a:lnTo>
                <a:lnTo>
                  <a:pt x="13018" y="11145"/>
                </a:lnTo>
                <a:lnTo>
                  <a:pt x="12702" y="10610"/>
                </a:lnTo>
                <a:lnTo>
                  <a:pt x="12410" y="10074"/>
                </a:lnTo>
                <a:lnTo>
                  <a:pt x="12094" y="9563"/>
                </a:lnTo>
                <a:lnTo>
                  <a:pt x="11534" y="8736"/>
                </a:lnTo>
                <a:lnTo>
                  <a:pt x="10974" y="7909"/>
                </a:lnTo>
                <a:lnTo>
                  <a:pt x="10755" y="7593"/>
                </a:lnTo>
                <a:lnTo>
                  <a:pt x="10536" y="7276"/>
                </a:lnTo>
                <a:lnTo>
                  <a:pt x="10415" y="7130"/>
                </a:lnTo>
                <a:lnTo>
                  <a:pt x="10293" y="6984"/>
                </a:lnTo>
                <a:lnTo>
                  <a:pt x="10147" y="6863"/>
                </a:lnTo>
                <a:lnTo>
                  <a:pt x="10001" y="6765"/>
                </a:lnTo>
                <a:lnTo>
                  <a:pt x="10074" y="6595"/>
                </a:lnTo>
                <a:lnTo>
                  <a:pt x="10123" y="6400"/>
                </a:lnTo>
                <a:lnTo>
                  <a:pt x="10147" y="6206"/>
                </a:lnTo>
                <a:lnTo>
                  <a:pt x="10171" y="5987"/>
                </a:lnTo>
                <a:lnTo>
                  <a:pt x="10171" y="5573"/>
                </a:lnTo>
                <a:lnTo>
                  <a:pt x="10147" y="5184"/>
                </a:lnTo>
                <a:lnTo>
                  <a:pt x="10147" y="4016"/>
                </a:lnTo>
                <a:lnTo>
                  <a:pt x="10147" y="3724"/>
                </a:lnTo>
                <a:lnTo>
                  <a:pt x="10123" y="3432"/>
                </a:lnTo>
                <a:lnTo>
                  <a:pt x="10074" y="3140"/>
                </a:lnTo>
                <a:lnTo>
                  <a:pt x="10025" y="2848"/>
                </a:lnTo>
                <a:lnTo>
                  <a:pt x="10317" y="2580"/>
                </a:lnTo>
                <a:lnTo>
                  <a:pt x="10609" y="2288"/>
                </a:lnTo>
                <a:lnTo>
                  <a:pt x="10755" y="2142"/>
                </a:lnTo>
                <a:lnTo>
                  <a:pt x="10877" y="1996"/>
                </a:lnTo>
                <a:lnTo>
                  <a:pt x="10974" y="1826"/>
                </a:lnTo>
                <a:lnTo>
                  <a:pt x="11072" y="1631"/>
                </a:lnTo>
                <a:lnTo>
                  <a:pt x="11096" y="1436"/>
                </a:lnTo>
                <a:lnTo>
                  <a:pt x="11096" y="1266"/>
                </a:lnTo>
                <a:lnTo>
                  <a:pt x="11047" y="1096"/>
                </a:lnTo>
                <a:lnTo>
                  <a:pt x="10974" y="950"/>
                </a:lnTo>
                <a:lnTo>
                  <a:pt x="10877" y="804"/>
                </a:lnTo>
                <a:lnTo>
                  <a:pt x="10755" y="682"/>
                </a:lnTo>
                <a:lnTo>
                  <a:pt x="10609" y="561"/>
                </a:lnTo>
                <a:lnTo>
                  <a:pt x="10463" y="463"/>
                </a:lnTo>
                <a:lnTo>
                  <a:pt x="10269" y="366"/>
                </a:lnTo>
                <a:lnTo>
                  <a:pt x="10074" y="293"/>
                </a:lnTo>
                <a:lnTo>
                  <a:pt x="9855" y="244"/>
                </a:lnTo>
                <a:lnTo>
                  <a:pt x="9636" y="196"/>
                </a:lnTo>
                <a:lnTo>
                  <a:pt x="9198" y="171"/>
                </a:lnTo>
                <a:lnTo>
                  <a:pt x="8784" y="147"/>
                </a:lnTo>
                <a:lnTo>
                  <a:pt x="7665" y="123"/>
                </a:lnTo>
                <a:lnTo>
                  <a:pt x="7106" y="98"/>
                </a:lnTo>
                <a:lnTo>
                  <a:pt x="6546" y="50"/>
                </a:lnTo>
                <a:lnTo>
                  <a:pt x="623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4" name="Google Shape;964;p38"/>
          <p:cNvSpPr/>
          <p:nvPr/>
        </p:nvSpPr>
        <p:spPr>
          <a:xfrm>
            <a:off x="875136" y="2092739"/>
            <a:ext cx="346227" cy="348325"/>
          </a:xfrm>
          <a:custGeom>
            <a:avLst/>
            <a:gdLst/>
            <a:ahLst/>
            <a:cxnLst/>
            <a:rect l="l" t="t" r="r" b="b"/>
            <a:pathLst>
              <a:path w="15842" h="15938" extrusionOk="0">
                <a:moveTo>
                  <a:pt x="4794" y="7470"/>
                </a:moveTo>
                <a:lnTo>
                  <a:pt x="4867" y="7495"/>
                </a:lnTo>
                <a:lnTo>
                  <a:pt x="4940" y="7543"/>
                </a:lnTo>
                <a:lnTo>
                  <a:pt x="4989" y="7616"/>
                </a:lnTo>
                <a:lnTo>
                  <a:pt x="5013" y="7714"/>
                </a:lnTo>
                <a:lnTo>
                  <a:pt x="5013" y="7787"/>
                </a:lnTo>
                <a:lnTo>
                  <a:pt x="4989" y="7908"/>
                </a:lnTo>
                <a:lnTo>
                  <a:pt x="4916" y="7981"/>
                </a:lnTo>
                <a:lnTo>
                  <a:pt x="4843" y="8054"/>
                </a:lnTo>
                <a:lnTo>
                  <a:pt x="4721" y="8079"/>
                </a:lnTo>
                <a:lnTo>
                  <a:pt x="4600" y="8054"/>
                </a:lnTo>
                <a:lnTo>
                  <a:pt x="4527" y="7981"/>
                </a:lnTo>
                <a:lnTo>
                  <a:pt x="4454" y="7908"/>
                </a:lnTo>
                <a:lnTo>
                  <a:pt x="4429" y="7787"/>
                </a:lnTo>
                <a:lnTo>
                  <a:pt x="4454" y="7665"/>
                </a:lnTo>
                <a:lnTo>
                  <a:pt x="4527" y="7543"/>
                </a:lnTo>
                <a:lnTo>
                  <a:pt x="4600" y="7495"/>
                </a:lnTo>
                <a:lnTo>
                  <a:pt x="4697" y="7470"/>
                </a:lnTo>
                <a:close/>
                <a:moveTo>
                  <a:pt x="11169" y="7470"/>
                </a:moveTo>
                <a:lnTo>
                  <a:pt x="11242" y="7495"/>
                </a:lnTo>
                <a:lnTo>
                  <a:pt x="11315" y="7543"/>
                </a:lnTo>
                <a:lnTo>
                  <a:pt x="11364" y="7616"/>
                </a:lnTo>
                <a:lnTo>
                  <a:pt x="11388" y="7714"/>
                </a:lnTo>
                <a:lnTo>
                  <a:pt x="11388" y="7787"/>
                </a:lnTo>
                <a:lnTo>
                  <a:pt x="11364" y="7908"/>
                </a:lnTo>
                <a:lnTo>
                  <a:pt x="11291" y="7981"/>
                </a:lnTo>
                <a:lnTo>
                  <a:pt x="11218" y="8054"/>
                </a:lnTo>
                <a:lnTo>
                  <a:pt x="11096" y="8079"/>
                </a:lnTo>
                <a:lnTo>
                  <a:pt x="10975" y="8054"/>
                </a:lnTo>
                <a:lnTo>
                  <a:pt x="10902" y="7981"/>
                </a:lnTo>
                <a:lnTo>
                  <a:pt x="10829" y="7908"/>
                </a:lnTo>
                <a:lnTo>
                  <a:pt x="10804" y="7787"/>
                </a:lnTo>
                <a:lnTo>
                  <a:pt x="10829" y="7665"/>
                </a:lnTo>
                <a:lnTo>
                  <a:pt x="10902" y="7543"/>
                </a:lnTo>
                <a:lnTo>
                  <a:pt x="10975" y="7495"/>
                </a:lnTo>
                <a:lnTo>
                  <a:pt x="11072" y="7470"/>
                </a:lnTo>
                <a:close/>
                <a:moveTo>
                  <a:pt x="4770" y="7081"/>
                </a:moveTo>
                <a:lnTo>
                  <a:pt x="4600" y="7105"/>
                </a:lnTo>
                <a:lnTo>
                  <a:pt x="4429" y="7178"/>
                </a:lnTo>
                <a:lnTo>
                  <a:pt x="4308" y="7300"/>
                </a:lnTo>
                <a:lnTo>
                  <a:pt x="4186" y="7446"/>
                </a:lnTo>
                <a:lnTo>
                  <a:pt x="4113" y="7568"/>
                </a:lnTo>
                <a:lnTo>
                  <a:pt x="4064" y="7714"/>
                </a:lnTo>
                <a:lnTo>
                  <a:pt x="4016" y="7835"/>
                </a:lnTo>
                <a:lnTo>
                  <a:pt x="4016" y="7981"/>
                </a:lnTo>
                <a:lnTo>
                  <a:pt x="3967" y="8225"/>
                </a:lnTo>
                <a:lnTo>
                  <a:pt x="3967" y="8395"/>
                </a:lnTo>
                <a:lnTo>
                  <a:pt x="4016" y="8565"/>
                </a:lnTo>
                <a:lnTo>
                  <a:pt x="4064" y="8711"/>
                </a:lnTo>
                <a:lnTo>
                  <a:pt x="4162" y="8833"/>
                </a:lnTo>
                <a:lnTo>
                  <a:pt x="4259" y="8955"/>
                </a:lnTo>
                <a:lnTo>
                  <a:pt x="4381" y="9028"/>
                </a:lnTo>
                <a:lnTo>
                  <a:pt x="4527" y="9101"/>
                </a:lnTo>
                <a:lnTo>
                  <a:pt x="4697" y="9149"/>
                </a:lnTo>
                <a:lnTo>
                  <a:pt x="4892" y="9174"/>
                </a:lnTo>
                <a:lnTo>
                  <a:pt x="5062" y="9149"/>
                </a:lnTo>
                <a:lnTo>
                  <a:pt x="5232" y="9101"/>
                </a:lnTo>
                <a:lnTo>
                  <a:pt x="5378" y="9028"/>
                </a:lnTo>
                <a:lnTo>
                  <a:pt x="5500" y="8930"/>
                </a:lnTo>
                <a:lnTo>
                  <a:pt x="5622" y="8809"/>
                </a:lnTo>
                <a:lnTo>
                  <a:pt x="5719" y="8663"/>
                </a:lnTo>
                <a:lnTo>
                  <a:pt x="5792" y="8517"/>
                </a:lnTo>
                <a:lnTo>
                  <a:pt x="5841" y="8346"/>
                </a:lnTo>
                <a:lnTo>
                  <a:pt x="5865" y="8176"/>
                </a:lnTo>
                <a:lnTo>
                  <a:pt x="5841" y="8006"/>
                </a:lnTo>
                <a:lnTo>
                  <a:pt x="5816" y="7835"/>
                </a:lnTo>
                <a:lnTo>
                  <a:pt x="5768" y="7689"/>
                </a:lnTo>
                <a:lnTo>
                  <a:pt x="5695" y="7519"/>
                </a:lnTo>
                <a:lnTo>
                  <a:pt x="5573" y="7397"/>
                </a:lnTo>
                <a:lnTo>
                  <a:pt x="5427" y="7251"/>
                </a:lnTo>
                <a:lnTo>
                  <a:pt x="5281" y="7154"/>
                </a:lnTo>
                <a:lnTo>
                  <a:pt x="5111" y="7105"/>
                </a:lnTo>
                <a:lnTo>
                  <a:pt x="4940" y="7081"/>
                </a:lnTo>
                <a:close/>
                <a:moveTo>
                  <a:pt x="11145" y="7081"/>
                </a:moveTo>
                <a:lnTo>
                  <a:pt x="10975" y="7105"/>
                </a:lnTo>
                <a:lnTo>
                  <a:pt x="10804" y="7178"/>
                </a:lnTo>
                <a:lnTo>
                  <a:pt x="10683" y="7300"/>
                </a:lnTo>
                <a:lnTo>
                  <a:pt x="10561" y="7446"/>
                </a:lnTo>
                <a:lnTo>
                  <a:pt x="10488" y="7568"/>
                </a:lnTo>
                <a:lnTo>
                  <a:pt x="10439" y="7714"/>
                </a:lnTo>
                <a:lnTo>
                  <a:pt x="10391" y="7835"/>
                </a:lnTo>
                <a:lnTo>
                  <a:pt x="10391" y="7981"/>
                </a:lnTo>
                <a:lnTo>
                  <a:pt x="10342" y="8225"/>
                </a:lnTo>
                <a:lnTo>
                  <a:pt x="10342" y="8395"/>
                </a:lnTo>
                <a:lnTo>
                  <a:pt x="10391" y="8565"/>
                </a:lnTo>
                <a:lnTo>
                  <a:pt x="10439" y="8711"/>
                </a:lnTo>
                <a:lnTo>
                  <a:pt x="10537" y="8833"/>
                </a:lnTo>
                <a:lnTo>
                  <a:pt x="10634" y="8955"/>
                </a:lnTo>
                <a:lnTo>
                  <a:pt x="10756" y="9028"/>
                </a:lnTo>
                <a:lnTo>
                  <a:pt x="10902" y="9101"/>
                </a:lnTo>
                <a:lnTo>
                  <a:pt x="11072" y="9149"/>
                </a:lnTo>
                <a:lnTo>
                  <a:pt x="11267" y="9174"/>
                </a:lnTo>
                <a:lnTo>
                  <a:pt x="11437" y="9149"/>
                </a:lnTo>
                <a:lnTo>
                  <a:pt x="11607" y="9101"/>
                </a:lnTo>
                <a:lnTo>
                  <a:pt x="11753" y="9028"/>
                </a:lnTo>
                <a:lnTo>
                  <a:pt x="11875" y="8930"/>
                </a:lnTo>
                <a:lnTo>
                  <a:pt x="11997" y="8809"/>
                </a:lnTo>
                <a:lnTo>
                  <a:pt x="12094" y="8663"/>
                </a:lnTo>
                <a:lnTo>
                  <a:pt x="12167" y="8517"/>
                </a:lnTo>
                <a:lnTo>
                  <a:pt x="12216" y="8346"/>
                </a:lnTo>
                <a:lnTo>
                  <a:pt x="12240" y="8176"/>
                </a:lnTo>
                <a:lnTo>
                  <a:pt x="12216" y="8006"/>
                </a:lnTo>
                <a:lnTo>
                  <a:pt x="12191" y="7835"/>
                </a:lnTo>
                <a:lnTo>
                  <a:pt x="12143" y="7689"/>
                </a:lnTo>
                <a:lnTo>
                  <a:pt x="12070" y="7519"/>
                </a:lnTo>
                <a:lnTo>
                  <a:pt x="11948" y="7397"/>
                </a:lnTo>
                <a:lnTo>
                  <a:pt x="11802" y="7251"/>
                </a:lnTo>
                <a:lnTo>
                  <a:pt x="11656" y="7154"/>
                </a:lnTo>
                <a:lnTo>
                  <a:pt x="11486" y="7105"/>
                </a:lnTo>
                <a:lnTo>
                  <a:pt x="11315" y="7081"/>
                </a:lnTo>
                <a:close/>
                <a:moveTo>
                  <a:pt x="11972" y="10925"/>
                </a:moveTo>
                <a:lnTo>
                  <a:pt x="11875" y="10974"/>
                </a:lnTo>
                <a:lnTo>
                  <a:pt x="11778" y="11047"/>
                </a:lnTo>
                <a:lnTo>
                  <a:pt x="11607" y="11290"/>
                </a:lnTo>
                <a:lnTo>
                  <a:pt x="11413" y="11485"/>
                </a:lnTo>
                <a:lnTo>
                  <a:pt x="11194" y="11680"/>
                </a:lnTo>
                <a:lnTo>
                  <a:pt x="10950" y="11850"/>
                </a:lnTo>
                <a:lnTo>
                  <a:pt x="10707" y="11996"/>
                </a:lnTo>
                <a:lnTo>
                  <a:pt x="10439" y="12118"/>
                </a:lnTo>
                <a:lnTo>
                  <a:pt x="10172" y="12215"/>
                </a:lnTo>
                <a:lnTo>
                  <a:pt x="9880" y="12312"/>
                </a:lnTo>
                <a:lnTo>
                  <a:pt x="9588" y="12385"/>
                </a:lnTo>
                <a:lnTo>
                  <a:pt x="9296" y="12434"/>
                </a:lnTo>
                <a:lnTo>
                  <a:pt x="8712" y="12507"/>
                </a:lnTo>
                <a:lnTo>
                  <a:pt x="8128" y="12531"/>
                </a:lnTo>
                <a:lnTo>
                  <a:pt x="7568" y="12507"/>
                </a:lnTo>
                <a:lnTo>
                  <a:pt x="7325" y="12483"/>
                </a:lnTo>
                <a:lnTo>
                  <a:pt x="7106" y="12434"/>
                </a:lnTo>
                <a:lnTo>
                  <a:pt x="6668" y="12312"/>
                </a:lnTo>
                <a:lnTo>
                  <a:pt x="6230" y="12166"/>
                </a:lnTo>
                <a:lnTo>
                  <a:pt x="5816" y="11996"/>
                </a:lnTo>
                <a:lnTo>
                  <a:pt x="5427" y="11826"/>
                </a:lnTo>
                <a:lnTo>
                  <a:pt x="5013" y="11631"/>
                </a:lnTo>
                <a:lnTo>
                  <a:pt x="4794" y="11509"/>
                </a:lnTo>
                <a:lnTo>
                  <a:pt x="4600" y="11388"/>
                </a:lnTo>
                <a:lnTo>
                  <a:pt x="4454" y="11242"/>
                </a:lnTo>
                <a:lnTo>
                  <a:pt x="4308" y="11096"/>
                </a:lnTo>
                <a:lnTo>
                  <a:pt x="4259" y="11047"/>
                </a:lnTo>
                <a:lnTo>
                  <a:pt x="4210" y="11023"/>
                </a:lnTo>
                <a:lnTo>
                  <a:pt x="4089" y="11023"/>
                </a:lnTo>
                <a:lnTo>
                  <a:pt x="4040" y="11071"/>
                </a:lnTo>
                <a:lnTo>
                  <a:pt x="3991" y="11096"/>
                </a:lnTo>
                <a:lnTo>
                  <a:pt x="3991" y="11169"/>
                </a:lnTo>
                <a:lnTo>
                  <a:pt x="3991" y="11242"/>
                </a:lnTo>
                <a:lnTo>
                  <a:pt x="4016" y="11339"/>
                </a:lnTo>
                <a:lnTo>
                  <a:pt x="4064" y="11436"/>
                </a:lnTo>
                <a:lnTo>
                  <a:pt x="4210" y="11631"/>
                </a:lnTo>
                <a:lnTo>
                  <a:pt x="4381" y="11801"/>
                </a:lnTo>
                <a:lnTo>
                  <a:pt x="4575" y="11947"/>
                </a:lnTo>
                <a:lnTo>
                  <a:pt x="4794" y="12069"/>
                </a:lnTo>
                <a:lnTo>
                  <a:pt x="5038" y="12191"/>
                </a:lnTo>
                <a:lnTo>
                  <a:pt x="5451" y="12385"/>
                </a:lnTo>
                <a:lnTo>
                  <a:pt x="5938" y="12604"/>
                </a:lnTo>
                <a:lnTo>
                  <a:pt x="6424" y="12799"/>
                </a:lnTo>
                <a:lnTo>
                  <a:pt x="6935" y="12945"/>
                </a:lnTo>
                <a:lnTo>
                  <a:pt x="7446" y="13042"/>
                </a:lnTo>
                <a:lnTo>
                  <a:pt x="7763" y="13067"/>
                </a:lnTo>
                <a:lnTo>
                  <a:pt x="8079" y="13091"/>
                </a:lnTo>
                <a:lnTo>
                  <a:pt x="8420" y="13091"/>
                </a:lnTo>
                <a:lnTo>
                  <a:pt x="8760" y="13067"/>
                </a:lnTo>
                <a:lnTo>
                  <a:pt x="9101" y="13042"/>
                </a:lnTo>
                <a:lnTo>
                  <a:pt x="9442" y="12969"/>
                </a:lnTo>
                <a:lnTo>
                  <a:pt x="9758" y="12896"/>
                </a:lnTo>
                <a:lnTo>
                  <a:pt x="10099" y="12799"/>
                </a:lnTo>
                <a:lnTo>
                  <a:pt x="10415" y="12702"/>
                </a:lnTo>
                <a:lnTo>
                  <a:pt x="10731" y="12556"/>
                </a:lnTo>
                <a:lnTo>
                  <a:pt x="11023" y="12410"/>
                </a:lnTo>
                <a:lnTo>
                  <a:pt x="11315" y="12239"/>
                </a:lnTo>
                <a:lnTo>
                  <a:pt x="11583" y="12045"/>
                </a:lnTo>
                <a:lnTo>
                  <a:pt x="11826" y="11826"/>
                </a:lnTo>
                <a:lnTo>
                  <a:pt x="12045" y="11582"/>
                </a:lnTo>
                <a:lnTo>
                  <a:pt x="12264" y="11339"/>
                </a:lnTo>
                <a:lnTo>
                  <a:pt x="12313" y="11217"/>
                </a:lnTo>
                <a:lnTo>
                  <a:pt x="12289" y="11120"/>
                </a:lnTo>
                <a:lnTo>
                  <a:pt x="12240" y="11047"/>
                </a:lnTo>
                <a:lnTo>
                  <a:pt x="12167" y="10974"/>
                </a:lnTo>
                <a:lnTo>
                  <a:pt x="12070" y="10950"/>
                </a:lnTo>
                <a:lnTo>
                  <a:pt x="11972" y="10925"/>
                </a:lnTo>
                <a:close/>
                <a:moveTo>
                  <a:pt x="8493" y="682"/>
                </a:moveTo>
                <a:lnTo>
                  <a:pt x="8663" y="706"/>
                </a:lnTo>
                <a:lnTo>
                  <a:pt x="9101" y="755"/>
                </a:lnTo>
                <a:lnTo>
                  <a:pt x="9539" y="803"/>
                </a:lnTo>
                <a:lnTo>
                  <a:pt x="10001" y="901"/>
                </a:lnTo>
                <a:lnTo>
                  <a:pt x="10439" y="1022"/>
                </a:lnTo>
                <a:lnTo>
                  <a:pt x="10780" y="1120"/>
                </a:lnTo>
                <a:lnTo>
                  <a:pt x="11121" y="1241"/>
                </a:lnTo>
                <a:lnTo>
                  <a:pt x="11437" y="1411"/>
                </a:lnTo>
                <a:lnTo>
                  <a:pt x="11753" y="1557"/>
                </a:lnTo>
                <a:lnTo>
                  <a:pt x="11753" y="1582"/>
                </a:lnTo>
                <a:lnTo>
                  <a:pt x="11729" y="1655"/>
                </a:lnTo>
                <a:lnTo>
                  <a:pt x="11729" y="1752"/>
                </a:lnTo>
                <a:lnTo>
                  <a:pt x="11753" y="1801"/>
                </a:lnTo>
                <a:lnTo>
                  <a:pt x="11826" y="1825"/>
                </a:lnTo>
                <a:lnTo>
                  <a:pt x="11899" y="1825"/>
                </a:lnTo>
                <a:lnTo>
                  <a:pt x="11948" y="1776"/>
                </a:lnTo>
                <a:lnTo>
                  <a:pt x="11972" y="1752"/>
                </a:lnTo>
                <a:lnTo>
                  <a:pt x="11997" y="1752"/>
                </a:lnTo>
                <a:lnTo>
                  <a:pt x="11997" y="1728"/>
                </a:lnTo>
                <a:lnTo>
                  <a:pt x="12021" y="1728"/>
                </a:lnTo>
                <a:lnTo>
                  <a:pt x="12143" y="1801"/>
                </a:lnTo>
                <a:lnTo>
                  <a:pt x="12094" y="1874"/>
                </a:lnTo>
                <a:lnTo>
                  <a:pt x="12094" y="1947"/>
                </a:lnTo>
                <a:lnTo>
                  <a:pt x="12094" y="1995"/>
                </a:lnTo>
                <a:lnTo>
                  <a:pt x="12143" y="2020"/>
                </a:lnTo>
                <a:lnTo>
                  <a:pt x="12167" y="2044"/>
                </a:lnTo>
                <a:lnTo>
                  <a:pt x="12216" y="2020"/>
                </a:lnTo>
                <a:lnTo>
                  <a:pt x="12240" y="1995"/>
                </a:lnTo>
                <a:lnTo>
                  <a:pt x="12313" y="1922"/>
                </a:lnTo>
                <a:lnTo>
                  <a:pt x="12337" y="1922"/>
                </a:lnTo>
                <a:lnTo>
                  <a:pt x="12532" y="2068"/>
                </a:lnTo>
                <a:lnTo>
                  <a:pt x="12483" y="2190"/>
                </a:lnTo>
                <a:lnTo>
                  <a:pt x="12483" y="2239"/>
                </a:lnTo>
                <a:lnTo>
                  <a:pt x="12508" y="2336"/>
                </a:lnTo>
                <a:lnTo>
                  <a:pt x="12532" y="2385"/>
                </a:lnTo>
                <a:lnTo>
                  <a:pt x="12556" y="2409"/>
                </a:lnTo>
                <a:lnTo>
                  <a:pt x="12581" y="2409"/>
                </a:lnTo>
                <a:lnTo>
                  <a:pt x="12629" y="2385"/>
                </a:lnTo>
                <a:lnTo>
                  <a:pt x="12678" y="2360"/>
                </a:lnTo>
                <a:lnTo>
                  <a:pt x="12751" y="2287"/>
                </a:lnTo>
                <a:lnTo>
                  <a:pt x="12775" y="2239"/>
                </a:lnTo>
                <a:lnTo>
                  <a:pt x="12970" y="2409"/>
                </a:lnTo>
                <a:lnTo>
                  <a:pt x="12873" y="2531"/>
                </a:lnTo>
                <a:lnTo>
                  <a:pt x="12848" y="2604"/>
                </a:lnTo>
                <a:lnTo>
                  <a:pt x="12824" y="2677"/>
                </a:lnTo>
                <a:lnTo>
                  <a:pt x="12824" y="2725"/>
                </a:lnTo>
                <a:lnTo>
                  <a:pt x="12873" y="2750"/>
                </a:lnTo>
                <a:lnTo>
                  <a:pt x="12921" y="2774"/>
                </a:lnTo>
                <a:lnTo>
                  <a:pt x="12946" y="2774"/>
                </a:lnTo>
                <a:lnTo>
                  <a:pt x="13067" y="2701"/>
                </a:lnTo>
                <a:lnTo>
                  <a:pt x="13189" y="2604"/>
                </a:lnTo>
                <a:lnTo>
                  <a:pt x="13311" y="2725"/>
                </a:lnTo>
                <a:lnTo>
                  <a:pt x="13384" y="2823"/>
                </a:lnTo>
                <a:lnTo>
                  <a:pt x="13262" y="3017"/>
                </a:lnTo>
                <a:lnTo>
                  <a:pt x="13213" y="3066"/>
                </a:lnTo>
                <a:lnTo>
                  <a:pt x="13189" y="3163"/>
                </a:lnTo>
                <a:lnTo>
                  <a:pt x="13165" y="3236"/>
                </a:lnTo>
                <a:lnTo>
                  <a:pt x="13189" y="3285"/>
                </a:lnTo>
                <a:lnTo>
                  <a:pt x="13238" y="3309"/>
                </a:lnTo>
                <a:lnTo>
                  <a:pt x="13335" y="3285"/>
                </a:lnTo>
                <a:lnTo>
                  <a:pt x="13408" y="3236"/>
                </a:lnTo>
                <a:lnTo>
                  <a:pt x="13554" y="3115"/>
                </a:lnTo>
                <a:lnTo>
                  <a:pt x="13578" y="3042"/>
                </a:lnTo>
                <a:lnTo>
                  <a:pt x="13773" y="3309"/>
                </a:lnTo>
                <a:lnTo>
                  <a:pt x="13676" y="3407"/>
                </a:lnTo>
                <a:lnTo>
                  <a:pt x="13554" y="3504"/>
                </a:lnTo>
                <a:lnTo>
                  <a:pt x="13505" y="3577"/>
                </a:lnTo>
                <a:lnTo>
                  <a:pt x="13481" y="3650"/>
                </a:lnTo>
                <a:lnTo>
                  <a:pt x="13481" y="3699"/>
                </a:lnTo>
                <a:lnTo>
                  <a:pt x="13505" y="3723"/>
                </a:lnTo>
                <a:lnTo>
                  <a:pt x="13603" y="3747"/>
                </a:lnTo>
                <a:lnTo>
                  <a:pt x="13700" y="3723"/>
                </a:lnTo>
                <a:lnTo>
                  <a:pt x="13773" y="3674"/>
                </a:lnTo>
                <a:lnTo>
                  <a:pt x="13870" y="3626"/>
                </a:lnTo>
                <a:lnTo>
                  <a:pt x="13968" y="3577"/>
                </a:lnTo>
                <a:lnTo>
                  <a:pt x="14162" y="3918"/>
                </a:lnTo>
                <a:lnTo>
                  <a:pt x="14065" y="3991"/>
                </a:lnTo>
                <a:lnTo>
                  <a:pt x="13870" y="4161"/>
                </a:lnTo>
                <a:lnTo>
                  <a:pt x="13773" y="4234"/>
                </a:lnTo>
                <a:lnTo>
                  <a:pt x="13700" y="4331"/>
                </a:lnTo>
                <a:lnTo>
                  <a:pt x="13700" y="4356"/>
                </a:lnTo>
                <a:lnTo>
                  <a:pt x="13724" y="4380"/>
                </a:lnTo>
                <a:lnTo>
                  <a:pt x="13846" y="4380"/>
                </a:lnTo>
                <a:lnTo>
                  <a:pt x="13943" y="4356"/>
                </a:lnTo>
                <a:lnTo>
                  <a:pt x="14065" y="4307"/>
                </a:lnTo>
                <a:lnTo>
                  <a:pt x="14162" y="4234"/>
                </a:lnTo>
                <a:lnTo>
                  <a:pt x="14284" y="4161"/>
                </a:lnTo>
                <a:lnTo>
                  <a:pt x="14503" y="4696"/>
                </a:lnTo>
                <a:lnTo>
                  <a:pt x="14332" y="4769"/>
                </a:lnTo>
                <a:lnTo>
                  <a:pt x="14211" y="4842"/>
                </a:lnTo>
                <a:lnTo>
                  <a:pt x="14065" y="4940"/>
                </a:lnTo>
                <a:lnTo>
                  <a:pt x="13968" y="5061"/>
                </a:lnTo>
                <a:lnTo>
                  <a:pt x="13919" y="5134"/>
                </a:lnTo>
                <a:lnTo>
                  <a:pt x="13895" y="5207"/>
                </a:lnTo>
                <a:lnTo>
                  <a:pt x="13895" y="5256"/>
                </a:lnTo>
                <a:lnTo>
                  <a:pt x="13919" y="5280"/>
                </a:lnTo>
                <a:lnTo>
                  <a:pt x="13968" y="5305"/>
                </a:lnTo>
                <a:lnTo>
                  <a:pt x="14016" y="5305"/>
                </a:lnTo>
                <a:lnTo>
                  <a:pt x="14114" y="5256"/>
                </a:lnTo>
                <a:lnTo>
                  <a:pt x="14235" y="5183"/>
                </a:lnTo>
                <a:lnTo>
                  <a:pt x="14551" y="5037"/>
                </a:lnTo>
                <a:lnTo>
                  <a:pt x="14600" y="5013"/>
                </a:lnTo>
                <a:lnTo>
                  <a:pt x="14770" y="5524"/>
                </a:lnTo>
                <a:lnTo>
                  <a:pt x="14430" y="5670"/>
                </a:lnTo>
                <a:lnTo>
                  <a:pt x="14162" y="5791"/>
                </a:lnTo>
                <a:lnTo>
                  <a:pt x="13919" y="5937"/>
                </a:lnTo>
                <a:lnTo>
                  <a:pt x="13919" y="5986"/>
                </a:lnTo>
                <a:lnTo>
                  <a:pt x="13943" y="6010"/>
                </a:lnTo>
                <a:lnTo>
                  <a:pt x="14089" y="6035"/>
                </a:lnTo>
                <a:lnTo>
                  <a:pt x="14235" y="6059"/>
                </a:lnTo>
                <a:lnTo>
                  <a:pt x="14381" y="6035"/>
                </a:lnTo>
                <a:lnTo>
                  <a:pt x="14527" y="6010"/>
                </a:lnTo>
                <a:lnTo>
                  <a:pt x="14843" y="5889"/>
                </a:lnTo>
                <a:lnTo>
                  <a:pt x="14965" y="6424"/>
                </a:lnTo>
                <a:lnTo>
                  <a:pt x="14795" y="6497"/>
                </a:lnTo>
                <a:lnTo>
                  <a:pt x="14405" y="6619"/>
                </a:lnTo>
                <a:lnTo>
                  <a:pt x="14041" y="6740"/>
                </a:lnTo>
                <a:lnTo>
                  <a:pt x="13992" y="6789"/>
                </a:lnTo>
                <a:lnTo>
                  <a:pt x="13992" y="6813"/>
                </a:lnTo>
                <a:lnTo>
                  <a:pt x="13992" y="6862"/>
                </a:lnTo>
                <a:lnTo>
                  <a:pt x="14041" y="6886"/>
                </a:lnTo>
                <a:lnTo>
                  <a:pt x="14235" y="6886"/>
                </a:lnTo>
                <a:lnTo>
                  <a:pt x="14430" y="6862"/>
                </a:lnTo>
                <a:lnTo>
                  <a:pt x="14795" y="6813"/>
                </a:lnTo>
                <a:lnTo>
                  <a:pt x="15038" y="6740"/>
                </a:lnTo>
                <a:lnTo>
                  <a:pt x="15111" y="7178"/>
                </a:lnTo>
                <a:lnTo>
                  <a:pt x="14843" y="7227"/>
                </a:lnTo>
                <a:lnTo>
                  <a:pt x="14430" y="7349"/>
                </a:lnTo>
                <a:lnTo>
                  <a:pt x="14235" y="7422"/>
                </a:lnTo>
                <a:lnTo>
                  <a:pt x="14065" y="7543"/>
                </a:lnTo>
                <a:lnTo>
                  <a:pt x="14041" y="7592"/>
                </a:lnTo>
                <a:lnTo>
                  <a:pt x="14041" y="7665"/>
                </a:lnTo>
                <a:lnTo>
                  <a:pt x="14089" y="7714"/>
                </a:lnTo>
                <a:lnTo>
                  <a:pt x="14138" y="7738"/>
                </a:lnTo>
                <a:lnTo>
                  <a:pt x="14357" y="7714"/>
                </a:lnTo>
                <a:lnTo>
                  <a:pt x="14551" y="7665"/>
                </a:lnTo>
                <a:lnTo>
                  <a:pt x="14941" y="7568"/>
                </a:lnTo>
                <a:lnTo>
                  <a:pt x="15135" y="7519"/>
                </a:lnTo>
                <a:lnTo>
                  <a:pt x="15184" y="7981"/>
                </a:lnTo>
                <a:lnTo>
                  <a:pt x="14868" y="8030"/>
                </a:lnTo>
                <a:lnTo>
                  <a:pt x="14624" y="8054"/>
                </a:lnTo>
                <a:lnTo>
                  <a:pt x="14381" y="8079"/>
                </a:lnTo>
                <a:lnTo>
                  <a:pt x="14235" y="8103"/>
                </a:lnTo>
                <a:lnTo>
                  <a:pt x="14138" y="8152"/>
                </a:lnTo>
                <a:lnTo>
                  <a:pt x="14016" y="8200"/>
                </a:lnTo>
                <a:lnTo>
                  <a:pt x="13943" y="8298"/>
                </a:lnTo>
                <a:lnTo>
                  <a:pt x="13919" y="8322"/>
                </a:lnTo>
                <a:lnTo>
                  <a:pt x="13919" y="8346"/>
                </a:lnTo>
                <a:lnTo>
                  <a:pt x="13943" y="8395"/>
                </a:lnTo>
                <a:lnTo>
                  <a:pt x="13968" y="8395"/>
                </a:lnTo>
                <a:lnTo>
                  <a:pt x="14089" y="8419"/>
                </a:lnTo>
                <a:lnTo>
                  <a:pt x="14211" y="8444"/>
                </a:lnTo>
                <a:lnTo>
                  <a:pt x="14478" y="8444"/>
                </a:lnTo>
                <a:lnTo>
                  <a:pt x="14989" y="8395"/>
                </a:lnTo>
                <a:lnTo>
                  <a:pt x="15208" y="8395"/>
                </a:lnTo>
                <a:lnTo>
                  <a:pt x="15208" y="8857"/>
                </a:lnTo>
                <a:lnTo>
                  <a:pt x="14722" y="8882"/>
                </a:lnTo>
                <a:lnTo>
                  <a:pt x="14503" y="8882"/>
                </a:lnTo>
                <a:lnTo>
                  <a:pt x="14284" y="8906"/>
                </a:lnTo>
                <a:lnTo>
                  <a:pt x="14065" y="8955"/>
                </a:lnTo>
                <a:lnTo>
                  <a:pt x="13968" y="8979"/>
                </a:lnTo>
                <a:lnTo>
                  <a:pt x="13870" y="9028"/>
                </a:lnTo>
                <a:lnTo>
                  <a:pt x="13870" y="9052"/>
                </a:lnTo>
                <a:lnTo>
                  <a:pt x="13870" y="9076"/>
                </a:lnTo>
                <a:lnTo>
                  <a:pt x="13968" y="9125"/>
                </a:lnTo>
                <a:lnTo>
                  <a:pt x="14065" y="9174"/>
                </a:lnTo>
                <a:lnTo>
                  <a:pt x="14284" y="9222"/>
                </a:lnTo>
                <a:lnTo>
                  <a:pt x="14722" y="9222"/>
                </a:lnTo>
                <a:lnTo>
                  <a:pt x="14941" y="9247"/>
                </a:lnTo>
                <a:lnTo>
                  <a:pt x="15184" y="9247"/>
                </a:lnTo>
                <a:lnTo>
                  <a:pt x="15160" y="9465"/>
                </a:lnTo>
                <a:lnTo>
                  <a:pt x="14965" y="9514"/>
                </a:lnTo>
                <a:lnTo>
                  <a:pt x="14722" y="9563"/>
                </a:lnTo>
                <a:lnTo>
                  <a:pt x="14503" y="9660"/>
                </a:lnTo>
                <a:lnTo>
                  <a:pt x="14260" y="9757"/>
                </a:lnTo>
                <a:lnTo>
                  <a:pt x="14041" y="9879"/>
                </a:lnTo>
                <a:lnTo>
                  <a:pt x="14016" y="9903"/>
                </a:lnTo>
                <a:lnTo>
                  <a:pt x="14016" y="9952"/>
                </a:lnTo>
                <a:lnTo>
                  <a:pt x="14041" y="9976"/>
                </a:lnTo>
                <a:lnTo>
                  <a:pt x="14089" y="9976"/>
                </a:lnTo>
                <a:lnTo>
                  <a:pt x="14308" y="10001"/>
                </a:lnTo>
                <a:lnTo>
                  <a:pt x="14527" y="9976"/>
                </a:lnTo>
                <a:lnTo>
                  <a:pt x="14965" y="9903"/>
                </a:lnTo>
                <a:lnTo>
                  <a:pt x="15087" y="9879"/>
                </a:lnTo>
                <a:lnTo>
                  <a:pt x="14989" y="10390"/>
                </a:lnTo>
                <a:lnTo>
                  <a:pt x="14527" y="10463"/>
                </a:lnTo>
                <a:lnTo>
                  <a:pt x="14357" y="10487"/>
                </a:lnTo>
                <a:lnTo>
                  <a:pt x="14162" y="10512"/>
                </a:lnTo>
                <a:lnTo>
                  <a:pt x="13992" y="10560"/>
                </a:lnTo>
                <a:lnTo>
                  <a:pt x="13919" y="10609"/>
                </a:lnTo>
                <a:lnTo>
                  <a:pt x="13870" y="10682"/>
                </a:lnTo>
                <a:lnTo>
                  <a:pt x="13846" y="10731"/>
                </a:lnTo>
                <a:lnTo>
                  <a:pt x="13846" y="10804"/>
                </a:lnTo>
                <a:lnTo>
                  <a:pt x="13870" y="10852"/>
                </a:lnTo>
                <a:lnTo>
                  <a:pt x="13919" y="10901"/>
                </a:lnTo>
                <a:lnTo>
                  <a:pt x="13992" y="10925"/>
                </a:lnTo>
                <a:lnTo>
                  <a:pt x="14065" y="10950"/>
                </a:lnTo>
                <a:lnTo>
                  <a:pt x="14235" y="10950"/>
                </a:lnTo>
                <a:lnTo>
                  <a:pt x="14600" y="10901"/>
                </a:lnTo>
                <a:lnTo>
                  <a:pt x="14819" y="10877"/>
                </a:lnTo>
                <a:lnTo>
                  <a:pt x="14819" y="10877"/>
                </a:lnTo>
                <a:lnTo>
                  <a:pt x="14624" y="11339"/>
                </a:lnTo>
                <a:lnTo>
                  <a:pt x="14478" y="11339"/>
                </a:lnTo>
                <a:lnTo>
                  <a:pt x="14308" y="11315"/>
                </a:lnTo>
                <a:lnTo>
                  <a:pt x="14114" y="11339"/>
                </a:lnTo>
                <a:lnTo>
                  <a:pt x="13919" y="11363"/>
                </a:lnTo>
                <a:lnTo>
                  <a:pt x="13749" y="11436"/>
                </a:lnTo>
                <a:lnTo>
                  <a:pt x="13724" y="11461"/>
                </a:lnTo>
                <a:lnTo>
                  <a:pt x="13749" y="11485"/>
                </a:lnTo>
                <a:lnTo>
                  <a:pt x="13919" y="11558"/>
                </a:lnTo>
                <a:lnTo>
                  <a:pt x="14089" y="11607"/>
                </a:lnTo>
                <a:lnTo>
                  <a:pt x="14430" y="11655"/>
                </a:lnTo>
                <a:lnTo>
                  <a:pt x="14454" y="11655"/>
                </a:lnTo>
                <a:lnTo>
                  <a:pt x="14211" y="12069"/>
                </a:lnTo>
                <a:lnTo>
                  <a:pt x="13968" y="12069"/>
                </a:lnTo>
                <a:lnTo>
                  <a:pt x="13724" y="12093"/>
                </a:lnTo>
                <a:lnTo>
                  <a:pt x="13603" y="12069"/>
                </a:lnTo>
                <a:lnTo>
                  <a:pt x="13481" y="12045"/>
                </a:lnTo>
                <a:lnTo>
                  <a:pt x="13335" y="12020"/>
                </a:lnTo>
                <a:lnTo>
                  <a:pt x="13213" y="12020"/>
                </a:lnTo>
                <a:lnTo>
                  <a:pt x="13189" y="12045"/>
                </a:lnTo>
                <a:lnTo>
                  <a:pt x="13189" y="12069"/>
                </a:lnTo>
                <a:lnTo>
                  <a:pt x="13189" y="12166"/>
                </a:lnTo>
                <a:lnTo>
                  <a:pt x="13238" y="12239"/>
                </a:lnTo>
                <a:lnTo>
                  <a:pt x="13311" y="12312"/>
                </a:lnTo>
                <a:lnTo>
                  <a:pt x="13408" y="12361"/>
                </a:lnTo>
                <a:lnTo>
                  <a:pt x="13530" y="12385"/>
                </a:lnTo>
                <a:lnTo>
                  <a:pt x="13651" y="12410"/>
                </a:lnTo>
                <a:lnTo>
                  <a:pt x="13943" y="12434"/>
                </a:lnTo>
                <a:lnTo>
                  <a:pt x="13603" y="12823"/>
                </a:lnTo>
                <a:lnTo>
                  <a:pt x="13067" y="12726"/>
                </a:lnTo>
                <a:lnTo>
                  <a:pt x="12848" y="12677"/>
                </a:lnTo>
                <a:lnTo>
                  <a:pt x="12727" y="12677"/>
                </a:lnTo>
                <a:lnTo>
                  <a:pt x="12629" y="12702"/>
                </a:lnTo>
                <a:lnTo>
                  <a:pt x="12605" y="12726"/>
                </a:lnTo>
                <a:lnTo>
                  <a:pt x="12605" y="12775"/>
                </a:lnTo>
                <a:lnTo>
                  <a:pt x="12629" y="12848"/>
                </a:lnTo>
                <a:lnTo>
                  <a:pt x="12678" y="12921"/>
                </a:lnTo>
                <a:lnTo>
                  <a:pt x="12751" y="12969"/>
                </a:lnTo>
                <a:lnTo>
                  <a:pt x="12824" y="13018"/>
                </a:lnTo>
                <a:lnTo>
                  <a:pt x="13043" y="13115"/>
                </a:lnTo>
                <a:lnTo>
                  <a:pt x="13262" y="13164"/>
                </a:lnTo>
                <a:lnTo>
                  <a:pt x="13116" y="13286"/>
                </a:lnTo>
                <a:lnTo>
                  <a:pt x="13067" y="13286"/>
                </a:lnTo>
                <a:lnTo>
                  <a:pt x="12605" y="13261"/>
                </a:lnTo>
                <a:lnTo>
                  <a:pt x="12362" y="13213"/>
                </a:lnTo>
                <a:lnTo>
                  <a:pt x="12240" y="13188"/>
                </a:lnTo>
                <a:lnTo>
                  <a:pt x="12094" y="13188"/>
                </a:lnTo>
                <a:lnTo>
                  <a:pt x="12021" y="13213"/>
                </a:lnTo>
                <a:lnTo>
                  <a:pt x="11997" y="13261"/>
                </a:lnTo>
                <a:lnTo>
                  <a:pt x="11972" y="13334"/>
                </a:lnTo>
                <a:lnTo>
                  <a:pt x="12021" y="13383"/>
                </a:lnTo>
                <a:lnTo>
                  <a:pt x="12143" y="13505"/>
                </a:lnTo>
                <a:lnTo>
                  <a:pt x="12289" y="13578"/>
                </a:lnTo>
                <a:lnTo>
                  <a:pt x="12483" y="13626"/>
                </a:lnTo>
                <a:lnTo>
                  <a:pt x="12654" y="13651"/>
                </a:lnTo>
                <a:lnTo>
                  <a:pt x="12240" y="13943"/>
                </a:lnTo>
                <a:lnTo>
                  <a:pt x="12143" y="13918"/>
                </a:lnTo>
                <a:lnTo>
                  <a:pt x="11680" y="13821"/>
                </a:lnTo>
                <a:lnTo>
                  <a:pt x="11461" y="13772"/>
                </a:lnTo>
                <a:lnTo>
                  <a:pt x="11267" y="13724"/>
                </a:lnTo>
                <a:lnTo>
                  <a:pt x="11218" y="13748"/>
                </a:lnTo>
                <a:lnTo>
                  <a:pt x="11218" y="13821"/>
                </a:lnTo>
                <a:lnTo>
                  <a:pt x="11242" y="13894"/>
                </a:lnTo>
                <a:lnTo>
                  <a:pt x="11315" y="13967"/>
                </a:lnTo>
                <a:lnTo>
                  <a:pt x="11437" y="14064"/>
                </a:lnTo>
                <a:lnTo>
                  <a:pt x="11607" y="14137"/>
                </a:lnTo>
                <a:lnTo>
                  <a:pt x="11802" y="14210"/>
                </a:lnTo>
                <a:lnTo>
                  <a:pt x="11437" y="14381"/>
                </a:lnTo>
                <a:lnTo>
                  <a:pt x="11388" y="14332"/>
                </a:lnTo>
                <a:lnTo>
                  <a:pt x="11315" y="14308"/>
                </a:lnTo>
                <a:lnTo>
                  <a:pt x="11194" y="14259"/>
                </a:lnTo>
                <a:lnTo>
                  <a:pt x="10902" y="14235"/>
                </a:lnTo>
                <a:lnTo>
                  <a:pt x="10634" y="14210"/>
                </a:lnTo>
                <a:lnTo>
                  <a:pt x="10512" y="14210"/>
                </a:lnTo>
                <a:lnTo>
                  <a:pt x="10391" y="14235"/>
                </a:lnTo>
                <a:lnTo>
                  <a:pt x="10366" y="14235"/>
                </a:lnTo>
                <a:lnTo>
                  <a:pt x="10366" y="14283"/>
                </a:lnTo>
                <a:lnTo>
                  <a:pt x="10366" y="14332"/>
                </a:lnTo>
                <a:lnTo>
                  <a:pt x="10391" y="14381"/>
                </a:lnTo>
                <a:lnTo>
                  <a:pt x="10488" y="14478"/>
                </a:lnTo>
                <a:lnTo>
                  <a:pt x="10610" y="14551"/>
                </a:lnTo>
                <a:lnTo>
                  <a:pt x="10731" y="14575"/>
                </a:lnTo>
                <a:lnTo>
                  <a:pt x="10877" y="14624"/>
                </a:lnTo>
                <a:lnTo>
                  <a:pt x="10512" y="14746"/>
                </a:lnTo>
                <a:lnTo>
                  <a:pt x="10318" y="14673"/>
                </a:lnTo>
                <a:lnTo>
                  <a:pt x="10123" y="14624"/>
                </a:lnTo>
                <a:lnTo>
                  <a:pt x="9904" y="14600"/>
                </a:lnTo>
                <a:lnTo>
                  <a:pt x="9807" y="14600"/>
                </a:lnTo>
                <a:lnTo>
                  <a:pt x="9709" y="14648"/>
                </a:lnTo>
                <a:lnTo>
                  <a:pt x="9661" y="14673"/>
                </a:lnTo>
                <a:lnTo>
                  <a:pt x="9685" y="14721"/>
                </a:lnTo>
                <a:lnTo>
                  <a:pt x="9734" y="14794"/>
                </a:lnTo>
                <a:lnTo>
                  <a:pt x="9807" y="14843"/>
                </a:lnTo>
                <a:lnTo>
                  <a:pt x="9928" y="14916"/>
                </a:lnTo>
                <a:lnTo>
                  <a:pt x="9612" y="14989"/>
                </a:lnTo>
                <a:lnTo>
                  <a:pt x="9588" y="14940"/>
                </a:lnTo>
                <a:lnTo>
                  <a:pt x="9539" y="14916"/>
                </a:lnTo>
                <a:lnTo>
                  <a:pt x="9417" y="14867"/>
                </a:lnTo>
                <a:lnTo>
                  <a:pt x="9223" y="14843"/>
                </a:lnTo>
                <a:lnTo>
                  <a:pt x="9150" y="14843"/>
                </a:lnTo>
                <a:lnTo>
                  <a:pt x="9052" y="14867"/>
                </a:lnTo>
                <a:lnTo>
                  <a:pt x="9004" y="14916"/>
                </a:lnTo>
                <a:lnTo>
                  <a:pt x="8979" y="14965"/>
                </a:lnTo>
                <a:lnTo>
                  <a:pt x="8979" y="15013"/>
                </a:lnTo>
                <a:lnTo>
                  <a:pt x="9004" y="15062"/>
                </a:lnTo>
                <a:lnTo>
                  <a:pt x="9004" y="15086"/>
                </a:lnTo>
                <a:lnTo>
                  <a:pt x="8663" y="15135"/>
                </a:lnTo>
                <a:lnTo>
                  <a:pt x="8298" y="15159"/>
                </a:lnTo>
                <a:lnTo>
                  <a:pt x="7227" y="15159"/>
                </a:lnTo>
                <a:lnTo>
                  <a:pt x="6862" y="15111"/>
                </a:lnTo>
                <a:lnTo>
                  <a:pt x="6497" y="15062"/>
                </a:lnTo>
                <a:lnTo>
                  <a:pt x="6157" y="14989"/>
                </a:lnTo>
                <a:lnTo>
                  <a:pt x="5816" y="14916"/>
                </a:lnTo>
                <a:lnTo>
                  <a:pt x="5451" y="14819"/>
                </a:lnTo>
                <a:lnTo>
                  <a:pt x="5135" y="14697"/>
                </a:lnTo>
                <a:lnTo>
                  <a:pt x="4794" y="14575"/>
                </a:lnTo>
                <a:lnTo>
                  <a:pt x="4478" y="14405"/>
                </a:lnTo>
                <a:lnTo>
                  <a:pt x="4162" y="14259"/>
                </a:lnTo>
                <a:lnTo>
                  <a:pt x="3845" y="14064"/>
                </a:lnTo>
                <a:lnTo>
                  <a:pt x="3553" y="13870"/>
                </a:lnTo>
                <a:lnTo>
                  <a:pt x="3286" y="13675"/>
                </a:lnTo>
                <a:lnTo>
                  <a:pt x="3018" y="13456"/>
                </a:lnTo>
                <a:lnTo>
                  <a:pt x="2775" y="13237"/>
                </a:lnTo>
                <a:lnTo>
                  <a:pt x="2531" y="12994"/>
                </a:lnTo>
                <a:lnTo>
                  <a:pt x="2312" y="12775"/>
                </a:lnTo>
                <a:lnTo>
                  <a:pt x="2118" y="12507"/>
                </a:lnTo>
                <a:lnTo>
                  <a:pt x="1899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412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47" y="10512"/>
                </a:lnTo>
                <a:lnTo>
                  <a:pt x="950" y="10195"/>
                </a:lnTo>
                <a:lnTo>
                  <a:pt x="877" y="9879"/>
                </a:lnTo>
                <a:lnTo>
                  <a:pt x="828" y="9538"/>
                </a:lnTo>
                <a:lnTo>
                  <a:pt x="779" y="9003"/>
                </a:lnTo>
                <a:lnTo>
                  <a:pt x="755" y="8468"/>
                </a:lnTo>
                <a:lnTo>
                  <a:pt x="755" y="7933"/>
                </a:lnTo>
                <a:lnTo>
                  <a:pt x="779" y="7397"/>
                </a:lnTo>
                <a:lnTo>
                  <a:pt x="852" y="6862"/>
                </a:lnTo>
                <a:lnTo>
                  <a:pt x="950" y="6351"/>
                </a:lnTo>
                <a:lnTo>
                  <a:pt x="1096" y="5840"/>
                </a:lnTo>
                <a:lnTo>
                  <a:pt x="1266" y="5353"/>
                </a:lnTo>
                <a:lnTo>
                  <a:pt x="1388" y="5061"/>
                </a:lnTo>
                <a:lnTo>
                  <a:pt x="1558" y="4745"/>
                </a:lnTo>
                <a:lnTo>
                  <a:pt x="1753" y="4404"/>
                </a:lnTo>
                <a:lnTo>
                  <a:pt x="1996" y="4064"/>
                </a:lnTo>
                <a:lnTo>
                  <a:pt x="2264" y="3699"/>
                </a:lnTo>
                <a:lnTo>
                  <a:pt x="2556" y="3334"/>
                </a:lnTo>
                <a:lnTo>
                  <a:pt x="2896" y="2944"/>
                </a:lnTo>
                <a:lnTo>
                  <a:pt x="3261" y="2604"/>
                </a:lnTo>
                <a:lnTo>
                  <a:pt x="3651" y="2263"/>
                </a:lnTo>
                <a:lnTo>
                  <a:pt x="4089" y="1922"/>
                </a:lnTo>
                <a:lnTo>
                  <a:pt x="4527" y="1630"/>
                </a:lnTo>
                <a:lnTo>
                  <a:pt x="5013" y="1363"/>
                </a:lnTo>
                <a:lnTo>
                  <a:pt x="5524" y="1144"/>
                </a:lnTo>
                <a:lnTo>
                  <a:pt x="6035" y="974"/>
                </a:lnTo>
                <a:lnTo>
                  <a:pt x="6327" y="925"/>
                </a:lnTo>
                <a:lnTo>
                  <a:pt x="6595" y="876"/>
                </a:lnTo>
                <a:lnTo>
                  <a:pt x="6887" y="828"/>
                </a:lnTo>
                <a:lnTo>
                  <a:pt x="7179" y="803"/>
                </a:lnTo>
                <a:lnTo>
                  <a:pt x="7544" y="779"/>
                </a:lnTo>
                <a:lnTo>
                  <a:pt x="7933" y="730"/>
                </a:lnTo>
                <a:lnTo>
                  <a:pt x="8322" y="682"/>
                </a:lnTo>
                <a:close/>
                <a:moveTo>
                  <a:pt x="8152" y="0"/>
                </a:moveTo>
                <a:lnTo>
                  <a:pt x="7763" y="25"/>
                </a:lnTo>
                <a:lnTo>
                  <a:pt x="7373" y="73"/>
                </a:lnTo>
                <a:lnTo>
                  <a:pt x="7081" y="49"/>
                </a:lnTo>
                <a:lnTo>
                  <a:pt x="6789" y="49"/>
                </a:lnTo>
                <a:lnTo>
                  <a:pt x="6473" y="73"/>
                </a:lnTo>
                <a:lnTo>
                  <a:pt x="6157" y="146"/>
                </a:lnTo>
                <a:lnTo>
                  <a:pt x="5841" y="219"/>
                </a:lnTo>
                <a:lnTo>
                  <a:pt x="5549" y="317"/>
                </a:lnTo>
                <a:lnTo>
                  <a:pt x="5232" y="438"/>
                </a:lnTo>
                <a:lnTo>
                  <a:pt x="4916" y="560"/>
                </a:lnTo>
                <a:lnTo>
                  <a:pt x="4332" y="876"/>
                </a:lnTo>
                <a:lnTo>
                  <a:pt x="3748" y="1217"/>
                </a:lnTo>
                <a:lnTo>
                  <a:pt x="3237" y="1606"/>
                </a:lnTo>
                <a:lnTo>
                  <a:pt x="2775" y="1995"/>
                </a:lnTo>
                <a:lnTo>
                  <a:pt x="2507" y="2239"/>
                </a:lnTo>
                <a:lnTo>
                  <a:pt x="2264" y="2482"/>
                </a:lnTo>
                <a:lnTo>
                  <a:pt x="2045" y="2725"/>
                </a:lnTo>
                <a:lnTo>
                  <a:pt x="1826" y="2993"/>
                </a:lnTo>
                <a:lnTo>
                  <a:pt x="1631" y="3261"/>
                </a:lnTo>
                <a:lnTo>
                  <a:pt x="1461" y="3528"/>
                </a:lnTo>
                <a:lnTo>
                  <a:pt x="1120" y="4088"/>
                </a:lnTo>
                <a:lnTo>
                  <a:pt x="852" y="4696"/>
                </a:lnTo>
                <a:lnTo>
                  <a:pt x="609" y="5305"/>
                </a:lnTo>
                <a:lnTo>
                  <a:pt x="414" y="5962"/>
                </a:lnTo>
                <a:lnTo>
                  <a:pt x="220" y="6643"/>
                </a:lnTo>
                <a:lnTo>
                  <a:pt x="122" y="7008"/>
                </a:lnTo>
                <a:lnTo>
                  <a:pt x="74" y="7373"/>
                </a:lnTo>
                <a:lnTo>
                  <a:pt x="25" y="7738"/>
                </a:lnTo>
                <a:lnTo>
                  <a:pt x="1" y="8103"/>
                </a:lnTo>
                <a:lnTo>
                  <a:pt x="1" y="8468"/>
                </a:lnTo>
                <a:lnTo>
                  <a:pt x="25" y="8809"/>
                </a:lnTo>
                <a:lnTo>
                  <a:pt x="49" y="9174"/>
                </a:lnTo>
                <a:lnTo>
                  <a:pt x="98" y="9514"/>
                </a:lnTo>
                <a:lnTo>
                  <a:pt x="195" y="9879"/>
                </a:lnTo>
                <a:lnTo>
                  <a:pt x="268" y="10220"/>
                </a:lnTo>
                <a:lnTo>
                  <a:pt x="390" y="10560"/>
                </a:lnTo>
                <a:lnTo>
                  <a:pt x="512" y="10901"/>
                </a:lnTo>
                <a:lnTo>
                  <a:pt x="658" y="11242"/>
                </a:lnTo>
                <a:lnTo>
                  <a:pt x="804" y="11582"/>
                </a:lnTo>
                <a:lnTo>
                  <a:pt x="1169" y="12264"/>
                </a:lnTo>
                <a:lnTo>
                  <a:pt x="1388" y="12629"/>
                </a:lnTo>
                <a:lnTo>
                  <a:pt x="1631" y="12994"/>
                </a:lnTo>
                <a:lnTo>
                  <a:pt x="1899" y="13334"/>
                </a:lnTo>
                <a:lnTo>
                  <a:pt x="2166" y="13651"/>
                </a:lnTo>
                <a:lnTo>
                  <a:pt x="2434" y="13943"/>
                </a:lnTo>
                <a:lnTo>
                  <a:pt x="2750" y="14235"/>
                </a:lnTo>
                <a:lnTo>
                  <a:pt x="3042" y="14502"/>
                </a:lnTo>
                <a:lnTo>
                  <a:pt x="3383" y="14746"/>
                </a:lnTo>
                <a:lnTo>
                  <a:pt x="3699" y="14965"/>
                </a:lnTo>
                <a:lnTo>
                  <a:pt x="4064" y="15159"/>
                </a:lnTo>
                <a:lnTo>
                  <a:pt x="4429" y="15354"/>
                </a:lnTo>
                <a:lnTo>
                  <a:pt x="4794" y="15500"/>
                </a:lnTo>
                <a:lnTo>
                  <a:pt x="5184" y="15622"/>
                </a:lnTo>
                <a:lnTo>
                  <a:pt x="5597" y="15743"/>
                </a:lnTo>
                <a:lnTo>
                  <a:pt x="6011" y="15816"/>
                </a:lnTo>
                <a:lnTo>
                  <a:pt x="6424" y="15889"/>
                </a:lnTo>
                <a:lnTo>
                  <a:pt x="6862" y="15914"/>
                </a:lnTo>
                <a:lnTo>
                  <a:pt x="7300" y="15938"/>
                </a:lnTo>
                <a:lnTo>
                  <a:pt x="7738" y="15938"/>
                </a:lnTo>
                <a:lnTo>
                  <a:pt x="8152" y="15914"/>
                </a:lnTo>
                <a:lnTo>
                  <a:pt x="8590" y="15889"/>
                </a:lnTo>
                <a:lnTo>
                  <a:pt x="9004" y="15841"/>
                </a:lnTo>
                <a:lnTo>
                  <a:pt x="9442" y="15768"/>
                </a:lnTo>
                <a:lnTo>
                  <a:pt x="9855" y="15670"/>
                </a:lnTo>
                <a:lnTo>
                  <a:pt x="10245" y="15573"/>
                </a:lnTo>
                <a:lnTo>
                  <a:pt x="10658" y="15451"/>
                </a:lnTo>
                <a:lnTo>
                  <a:pt x="11048" y="15305"/>
                </a:lnTo>
                <a:lnTo>
                  <a:pt x="11461" y="15135"/>
                </a:lnTo>
                <a:lnTo>
                  <a:pt x="11826" y="14940"/>
                </a:lnTo>
                <a:lnTo>
                  <a:pt x="12216" y="14721"/>
                </a:lnTo>
                <a:lnTo>
                  <a:pt x="12581" y="14478"/>
                </a:lnTo>
                <a:lnTo>
                  <a:pt x="12921" y="14235"/>
                </a:lnTo>
                <a:lnTo>
                  <a:pt x="13286" y="13943"/>
                </a:lnTo>
                <a:lnTo>
                  <a:pt x="13603" y="13651"/>
                </a:lnTo>
                <a:lnTo>
                  <a:pt x="13895" y="13334"/>
                </a:lnTo>
                <a:lnTo>
                  <a:pt x="14187" y="13018"/>
                </a:lnTo>
                <a:lnTo>
                  <a:pt x="14454" y="12702"/>
                </a:lnTo>
                <a:lnTo>
                  <a:pt x="14697" y="12361"/>
                </a:lnTo>
                <a:lnTo>
                  <a:pt x="14916" y="11996"/>
                </a:lnTo>
                <a:lnTo>
                  <a:pt x="15111" y="11631"/>
                </a:lnTo>
                <a:lnTo>
                  <a:pt x="15135" y="11631"/>
                </a:lnTo>
                <a:lnTo>
                  <a:pt x="15160" y="11582"/>
                </a:lnTo>
                <a:lnTo>
                  <a:pt x="15160" y="11534"/>
                </a:lnTo>
                <a:lnTo>
                  <a:pt x="15330" y="11096"/>
                </a:lnTo>
                <a:lnTo>
                  <a:pt x="15500" y="10658"/>
                </a:lnTo>
                <a:lnTo>
                  <a:pt x="15622" y="10195"/>
                </a:lnTo>
                <a:lnTo>
                  <a:pt x="15719" y="9733"/>
                </a:lnTo>
                <a:lnTo>
                  <a:pt x="15744" y="9709"/>
                </a:lnTo>
                <a:lnTo>
                  <a:pt x="15768" y="9684"/>
                </a:lnTo>
                <a:lnTo>
                  <a:pt x="15792" y="9636"/>
                </a:lnTo>
                <a:lnTo>
                  <a:pt x="15768" y="9611"/>
                </a:lnTo>
                <a:lnTo>
                  <a:pt x="15744" y="9563"/>
                </a:lnTo>
                <a:lnTo>
                  <a:pt x="15792" y="9174"/>
                </a:lnTo>
                <a:lnTo>
                  <a:pt x="15841" y="8760"/>
                </a:lnTo>
                <a:lnTo>
                  <a:pt x="15841" y="8371"/>
                </a:lnTo>
                <a:lnTo>
                  <a:pt x="15817" y="7957"/>
                </a:lnTo>
                <a:lnTo>
                  <a:pt x="15744" y="7105"/>
                </a:lnTo>
                <a:lnTo>
                  <a:pt x="15671" y="6667"/>
                </a:lnTo>
                <a:lnTo>
                  <a:pt x="15598" y="6254"/>
                </a:lnTo>
                <a:lnTo>
                  <a:pt x="15525" y="5840"/>
                </a:lnTo>
                <a:lnTo>
                  <a:pt x="15403" y="5426"/>
                </a:lnTo>
                <a:lnTo>
                  <a:pt x="15281" y="5013"/>
                </a:lnTo>
                <a:lnTo>
                  <a:pt x="15160" y="4623"/>
                </a:lnTo>
                <a:lnTo>
                  <a:pt x="14989" y="4234"/>
                </a:lnTo>
                <a:lnTo>
                  <a:pt x="14819" y="3845"/>
                </a:lnTo>
                <a:lnTo>
                  <a:pt x="14624" y="3480"/>
                </a:lnTo>
                <a:lnTo>
                  <a:pt x="14405" y="3115"/>
                </a:lnTo>
                <a:lnTo>
                  <a:pt x="14162" y="2774"/>
                </a:lnTo>
                <a:lnTo>
                  <a:pt x="13895" y="2458"/>
                </a:lnTo>
                <a:lnTo>
                  <a:pt x="13603" y="2141"/>
                </a:lnTo>
                <a:lnTo>
                  <a:pt x="13286" y="1849"/>
                </a:lnTo>
                <a:lnTo>
                  <a:pt x="12970" y="1582"/>
                </a:lnTo>
                <a:lnTo>
                  <a:pt x="12654" y="1363"/>
                </a:lnTo>
                <a:lnTo>
                  <a:pt x="12313" y="1144"/>
                </a:lnTo>
                <a:lnTo>
                  <a:pt x="11948" y="949"/>
                </a:lnTo>
                <a:lnTo>
                  <a:pt x="11607" y="779"/>
                </a:lnTo>
                <a:lnTo>
                  <a:pt x="11218" y="609"/>
                </a:lnTo>
                <a:lnTo>
                  <a:pt x="10853" y="487"/>
                </a:lnTo>
                <a:lnTo>
                  <a:pt x="10464" y="365"/>
                </a:lnTo>
                <a:lnTo>
                  <a:pt x="10099" y="268"/>
                </a:lnTo>
                <a:lnTo>
                  <a:pt x="9709" y="171"/>
                </a:lnTo>
                <a:lnTo>
                  <a:pt x="9320" y="98"/>
                </a:lnTo>
                <a:lnTo>
                  <a:pt x="8931" y="49"/>
                </a:lnTo>
                <a:lnTo>
                  <a:pt x="8541" y="25"/>
                </a:lnTo>
                <a:lnTo>
                  <a:pt x="815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5" name="Google Shape;965;p38"/>
          <p:cNvSpPr/>
          <p:nvPr/>
        </p:nvSpPr>
        <p:spPr>
          <a:xfrm>
            <a:off x="1469663" y="2092739"/>
            <a:ext cx="346205" cy="348325"/>
          </a:xfrm>
          <a:custGeom>
            <a:avLst/>
            <a:gdLst/>
            <a:ahLst/>
            <a:cxnLst/>
            <a:rect l="l" t="t" r="r" b="b"/>
            <a:pathLst>
              <a:path w="15841" h="15938" extrusionOk="0">
                <a:moveTo>
                  <a:pt x="4502" y="7470"/>
                </a:moveTo>
                <a:lnTo>
                  <a:pt x="4575" y="7495"/>
                </a:lnTo>
                <a:lnTo>
                  <a:pt x="4648" y="7543"/>
                </a:lnTo>
                <a:lnTo>
                  <a:pt x="4696" y="7616"/>
                </a:lnTo>
                <a:lnTo>
                  <a:pt x="4721" y="7714"/>
                </a:lnTo>
                <a:lnTo>
                  <a:pt x="4721" y="7787"/>
                </a:lnTo>
                <a:lnTo>
                  <a:pt x="4696" y="7908"/>
                </a:lnTo>
                <a:lnTo>
                  <a:pt x="4623" y="7981"/>
                </a:lnTo>
                <a:lnTo>
                  <a:pt x="4550" y="8054"/>
                </a:lnTo>
                <a:lnTo>
                  <a:pt x="4429" y="8079"/>
                </a:lnTo>
                <a:lnTo>
                  <a:pt x="4307" y="8054"/>
                </a:lnTo>
                <a:lnTo>
                  <a:pt x="4234" y="7981"/>
                </a:lnTo>
                <a:lnTo>
                  <a:pt x="4161" y="7908"/>
                </a:lnTo>
                <a:lnTo>
                  <a:pt x="4137" y="7787"/>
                </a:lnTo>
                <a:lnTo>
                  <a:pt x="4161" y="7665"/>
                </a:lnTo>
                <a:lnTo>
                  <a:pt x="4234" y="7543"/>
                </a:lnTo>
                <a:lnTo>
                  <a:pt x="4307" y="7495"/>
                </a:lnTo>
                <a:lnTo>
                  <a:pt x="4404" y="7470"/>
                </a:lnTo>
                <a:close/>
                <a:moveTo>
                  <a:pt x="10877" y="7470"/>
                </a:moveTo>
                <a:lnTo>
                  <a:pt x="10950" y="7495"/>
                </a:lnTo>
                <a:lnTo>
                  <a:pt x="11023" y="7543"/>
                </a:lnTo>
                <a:lnTo>
                  <a:pt x="11071" y="7616"/>
                </a:lnTo>
                <a:lnTo>
                  <a:pt x="11096" y="7714"/>
                </a:lnTo>
                <a:lnTo>
                  <a:pt x="11096" y="7787"/>
                </a:lnTo>
                <a:lnTo>
                  <a:pt x="11071" y="7908"/>
                </a:lnTo>
                <a:lnTo>
                  <a:pt x="10998" y="7981"/>
                </a:lnTo>
                <a:lnTo>
                  <a:pt x="10926" y="8054"/>
                </a:lnTo>
                <a:lnTo>
                  <a:pt x="10804" y="8079"/>
                </a:lnTo>
                <a:lnTo>
                  <a:pt x="10682" y="8054"/>
                </a:lnTo>
                <a:lnTo>
                  <a:pt x="10609" y="7981"/>
                </a:lnTo>
                <a:lnTo>
                  <a:pt x="10536" y="7908"/>
                </a:lnTo>
                <a:lnTo>
                  <a:pt x="10512" y="7787"/>
                </a:lnTo>
                <a:lnTo>
                  <a:pt x="10536" y="7665"/>
                </a:lnTo>
                <a:lnTo>
                  <a:pt x="10609" y="7543"/>
                </a:lnTo>
                <a:lnTo>
                  <a:pt x="10682" y="7495"/>
                </a:lnTo>
                <a:lnTo>
                  <a:pt x="10780" y="7470"/>
                </a:lnTo>
                <a:close/>
                <a:moveTo>
                  <a:pt x="4477" y="7081"/>
                </a:moveTo>
                <a:lnTo>
                  <a:pt x="4307" y="7105"/>
                </a:lnTo>
                <a:lnTo>
                  <a:pt x="4137" y="7178"/>
                </a:lnTo>
                <a:lnTo>
                  <a:pt x="4015" y="7300"/>
                </a:lnTo>
                <a:lnTo>
                  <a:pt x="3893" y="7446"/>
                </a:lnTo>
                <a:lnTo>
                  <a:pt x="3820" y="7568"/>
                </a:lnTo>
                <a:lnTo>
                  <a:pt x="3772" y="7714"/>
                </a:lnTo>
                <a:lnTo>
                  <a:pt x="3723" y="7835"/>
                </a:lnTo>
                <a:lnTo>
                  <a:pt x="3723" y="7981"/>
                </a:lnTo>
                <a:lnTo>
                  <a:pt x="3674" y="8225"/>
                </a:lnTo>
                <a:lnTo>
                  <a:pt x="3674" y="8395"/>
                </a:lnTo>
                <a:lnTo>
                  <a:pt x="3723" y="8565"/>
                </a:lnTo>
                <a:lnTo>
                  <a:pt x="3772" y="8711"/>
                </a:lnTo>
                <a:lnTo>
                  <a:pt x="3869" y="8833"/>
                </a:lnTo>
                <a:lnTo>
                  <a:pt x="3966" y="8955"/>
                </a:lnTo>
                <a:lnTo>
                  <a:pt x="4088" y="9028"/>
                </a:lnTo>
                <a:lnTo>
                  <a:pt x="4234" y="9101"/>
                </a:lnTo>
                <a:lnTo>
                  <a:pt x="4404" y="9149"/>
                </a:lnTo>
                <a:lnTo>
                  <a:pt x="4599" y="9174"/>
                </a:lnTo>
                <a:lnTo>
                  <a:pt x="4769" y="9149"/>
                </a:lnTo>
                <a:lnTo>
                  <a:pt x="4940" y="9101"/>
                </a:lnTo>
                <a:lnTo>
                  <a:pt x="5086" y="9028"/>
                </a:lnTo>
                <a:lnTo>
                  <a:pt x="5207" y="8930"/>
                </a:lnTo>
                <a:lnTo>
                  <a:pt x="5329" y="8809"/>
                </a:lnTo>
                <a:lnTo>
                  <a:pt x="5426" y="8663"/>
                </a:lnTo>
                <a:lnTo>
                  <a:pt x="5499" y="8517"/>
                </a:lnTo>
                <a:lnTo>
                  <a:pt x="5548" y="8346"/>
                </a:lnTo>
                <a:lnTo>
                  <a:pt x="5572" y="8176"/>
                </a:lnTo>
                <a:lnTo>
                  <a:pt x="5548" y="8006"/>
                </a:lnTo>
                <a:lnTo>
                  <a:pt x="5524" y="7835"/>
                </a:lnTo>
                <a:lnTo>
                  <a:pt x="5475" y="7689"/>
                </a:lnTo>
                <a:lnTo>
                  <a:pt x="5402" y="7519"/>
                </a:lnTo>
                <a:lnTo>
                  <a:pt x="5280" y="7397"/>
                </a:lnTo>
                <a:lnTo>
                  <a:pt x="5134" y="7251"/>
                </a:lnTo>
                <a:lnTo>
                  <a:pt x="4988" y="7154"/>
                </a:lnTo>
                <a:lnTo>
                  <a:pt x="4818" y="7105"/>
                </a:lnTo>
                <a:lnTo>
                  <a:pt x="4648" y="7081"/>
                </a:lnTo>
                <a:close/>
                <a:moveTo>
                  <a:pt x="10853" y="7081"/>
                </a:moveTo>
                <a:lnTo>
                  <a:pt x="10682" y="7105"/>
                </a:lnTo>
                <a:lnTo>
                  <a:pt x="10512" y="7178"/>
                </a:lnTo>
                <a:lnTo>
                  <a:pt x="10390" y="7300"/>
                </a:lnTo>
                <a:lnTo>
                  <a:pt x="10269" y="7446"/>
                </a:lnTo>
                <a:lnTo>
                  <a:pt x="10196" y="7568"/>
                </a:lnTo>
                <a:lnTo>
                  <a:pt x="10147" y="7714"/>
                </a:lnTo>
                <a:lnTo>
                  <a:pt x="10098" y="7835"/>
                </a:lnTo>
                <a:lnTo>
                  <a:pt x="10098" y="7981"/>
                </a:lnTo>
                <a:lnTo>
                  <a:pt x="10050" y="8225"/>
                </a:lnTo>
                <a:lnTo>
                  <a:pt x="10050" y="8395"/>
                </a:lnTo>
                <a:lnTo>
                  <a:pt x="10098" y="8565"/>
                </a:lnTo>
                <a:lnTo>
                  <a:pt x="10147" y="8711"/>
                </a:lnTo>
                <a:lnTo>
                  <a:pt x="10244" y="8833"/>
                </a:lnTo>
                <a:lnTo>
                  <a:pt x="10342" y="8955"/>
                </a:lnTo>
                <a:lnTo>
                  <a:pt x="10463" y="9028"/>
                </a:lnTo>
                <a:lnTo>
                  <a:pt x="10609" y="9101"/>
                </a:lnTo>
                <a:lnTo>
                  <a:pt x="10780" y="9149"/>
                </a:lnTo>
                <a:lnTo>
                  <a:pt x="10974" y="9174"/>
                </a:lnTo>
                <a:lnTo>
                  <a:pt x="11144" y="9149"/>
                </a:lnTo>
                <a:lnTo>
                  <a:pt x="11315" y="9101"/>
                </a:lnTo>
                <a:lnTo>
                  <a:pt x="11461" y="9028"/>
                </a:lnTo>
                <a:lnTo>
                  <a:pt x="11582" y="8930"/>
                </a:lnTo>
                <a:lnTo>
                  <a:pt x="11704" y="8809"/>
                </a:lnTo>
                <a:lnTo>
                  <a:pt x="11801" y="8663"/>
                </a:lnTo>
                <a:lnTo>
                  <a:pt x="11874" y="8517"/>
                </a:lnTo>
                <a:lnTo>
                  <a:pt x="11923" y="8346"/>
                </a:lnTo>
                <a:lnTo>
                  <a:pt x="11947" y="8176"/>
                </a:lnTo>
                <a:lnTo>
                  <a:pt x="11923" y="8006"/>
                </a:lnTo>
                <a:lnTo>
                  <a:pt x="11899" y="7835"/>
                </a:lnTo>
                <a:lnTo>
                  <a:pt x="11850" y="7689"/>
                </a:lnTo>
                <a:lnTo>
                  <a:pt x="11777" y="7519"/>
                </a:lnTo>
                <a:lnTo>
                  <a:pt x="11655" y="7397"/>
                </a:lnTo>
                <a:lnTo>
                  <a:pt x="11509" y="7251"/>
                </a:lnTo>
                <a:lnTo>
                  <a:pt x="11363" y="7154"/>
                </a:lnTo>
                <a:lnTo>
                  <a:pt x="11193" y="7105"/>
                </a:lnTo>
                <a:lnTo>
                  <a:pt x="11023" y="7081"/>
                </a:lnTo>
                <a:close/>
                <a:moveTo>
                  <a:pt x="7787" y="10244"/>
                </a:moveTo>
                <a:lnTo>
                  <a:pt x="7470" y="10268"/>
                </a:lnTo>
                <a:lnTo>
                  <a:pt x="7154" y="10293"/>
                </a:lnTo>
                <a:lnTo>
                  <a:pt x="6643" y="10390"/>
                </a:lnTo>
                <a:lnTo>
                  <a:pt x="6132" y="10536"/>
                </a:lnTo>
                <a:lnTo>
                  <a:pt x="5645" y="10731"/>
                </a:lnTo>
                <a:lnTo>
                  <a:pt x="5159" y="10950"/>
                </a:lnTo>
                <a:lnTo>
                  <a:pt x="4745" y="11144"/>
                </a:lnTo>
                <a:lnTo>
                  <a:pt x="4502" y="11266"/>
                </a:lnTo>
                <a:lnTo>
                  <a:pt x="4283" y="11388"/>
                </a:lnTo>
                <a:lnTo>
                  <a:pt x="4088" y="11534"/>
                </a:lnTo>
                <a:lnTo>
                  <a:pt x="3918" y="11704"/>
                </a:lnTo>
                <a:lnTo>
                  <a:pt x="3772" y="11899"/>
                </a:lnTo>
                <a:lnTo>
                  <a:pt x="3723" y="11996"/>
                </a:lnTo>
                <a:lnTo>
                  <a:pt x="3699" y="12118"/>
                </a:lnTo>
                <a:lnTo>
                  <a:pt x="3699" y="12166"/>
                </a:lnTo>
                <a:lnTo>
                  <a:pt x="3699" y="12239"/>
                </a:lnTo>
                <a:lnTo>
                  <a:pt x="3747" y="12288"/>
                </a:lnTo>
                <a:lnTo>
                  <a:pt x="3796" y="12312"/>
                </a:lnTo>
                <a:lnTo>
                  <a:pt x="3918" y="12312"/>
                </a:lnTo>
                <a:lnTo>
                  <a:pt x="3966" y="12288"/>
                </a:lnTo>
                <a:lnTo>
                  <a:pt x="4015" y="12239"/>
                </a:lnTo>
                <a:lnTo>
                  <a:pt x="4161" y="12093"/>
                </a:lnTo>
                <a:lnTo>
                  <a:pt x="4307" y="11947"/>
                </a:lnTo>
                <a:lnTo>
                  <a:pt x="4502" y="11826"/>
                </a:lnTo>
                <a:lnTo>
                  <a:pt x="4721" y="11704"/>
                </a:lnTo>
                <a:lnTo>
                  <a:pt x="5134" y="11509"/>
                </a:lnTo>
                <a:lnTo>
                  <a:pt x="5524" y="11339"/>
                </a:lnTo>
                <a:lnTo>
                  <a:pt x="5937" y="11169"/>
                </a:lnTo>
                <a:lnTo>
                  <a:pt x="6375" y="11023"/>
                </a:lnTo>
                <a:lnTo>
                  <a:pt x="6813" y="10901"/>
                </a:lnTo>
                <a:lnTo>
                  <a:pt x="7032" y="10852"/>
                </a:lnTo>
                <a:lnTo>
                  <a:pt x="7276" y="10828"/>
                </a:lnTo>
                <a:lnTo>
                  <a:pt x="7835" y="10804"/>
                </a:lnTo>
                <a:lnTo>
                  <a:pt x="8419" y="10828"/>
                </a:lnTo>
                <a:lnTo>
                  <a:pt x="9003" y="10901"/>
                </a:lnTo>
                <a:lnTo>
                  <a:pt x="9295" y="10950"/>
                </a:lnTo>
                <a:lnTo>
                  <a:pt x="9587" y="11023"/>
                </a:lnTo>
                <a:lnTo>
                  <a:pt x="9879" y="11120"/>
                </a:lnTo>
                <a:lnTo>
                  <a:pt x="10147" y="11242"/>
                </a:lnTo>
                <a:lnTo>
                  <a:pt x="10415" y="11363"/>
                </a:lnTo>
                <a:lnTo>
                  <a:pt x="10658" y="11509"/>
                </a:lnTo>
                <a:lnTo>
                  <a:pt x="10901" y="11655"/>
                </a:lnTo>
                <a:lnTo>
                  <a:pt x="11120" y="11850"/>
                </a:lnTo>
                <a:lnTo>
                  <a:pt x="11315" y="12045"/>
                </a:lnTo>
                <a:lnTo>
                  <a:pt x="11485" y="12288"/>
                </a:lnTo>
                <a:lnTo>
                  <a:pt x="11582" y="12361"/>
                </a:lnTo>
                <a:lnTo>
                  <a:pt x="11680" y="12410"/>
                </a:lnTo>
                <a:lnTo>
                  <a:pt x="11777" y="12410"/>
                </a:lnTo>
                <a:lnTo>
                  <a:pt x="11874" y="12361"/>
                </a:lnTo>
                <a:lnTo>
                  <a:pt x="11947" y="12288"/>
                </a:lnTo>
                <a:lnTo>
                  <a:pt x="11996" y="12215"/>
                </a:lnTo>
                <a:lnTo>
                  <a:pt x="12020" y="12118"/>
                </a:lnTo>
                <a:lnTo>
                  <a:pt x="11972" y="12020"/>
                </a:lnTo>
                <a:lnTo>
                  <a:pt x="11753" y="11753"/>
                </a:lnTo>
                <a:lnTo>
                  <a:pt x="11534" y="11509"/>
                </a:lnTo>
                <a:lnTo>
                  <a:pt x="11290" y="11290"/>
                </a:lnTo>
                <a:lnTo>
                  <a:pt x="11023" y="11096"/>
                </a:lnTo>
                <a:lnTo>
                  <a:pt x="10731" y="10925"/>
                </a:lnTo>
                <a:lnTo>
                  <a:pt x="10439" y="10779"/>
                </a:lnTo>
                <a:lnTo>
                  <a:pt x="10123" y="10633"/>
                </a:lnTo>
                <a:lnTo>
                  <a:pt x="9806" y="10536"/>
                </a:lnTo>
                <a:lnTo>
                  <a:pt x="9466" y="10439"/>
                </a:lnTo>
                <a:lnTo>
                  <a:pt x="9149" y="10366"/>
                </a:lnTo>
                <a:lnTo>
                  <a:pt x="8809" y="10317"/>
                </a:lnTo>
                <a:lnTo>
                  <a:pt x="8468" y="10268"/>
                </a:lnTo>
                <a:lnTo>
                  <a:pt x="8127" y="10244"/>
                </a:lnTo>
                <a:close/>
                <a:moveTo>
                  <a:pt x="8517" y="682"/>
                </a:moveTo>
                <a:lnTo>
                  <a:pt x="8663" y="706"/>
                </a:lnTo>
                <a:lnTo>
                  <a:pt x="9125" y="755"/>
                </a:lnTo>
                <a:lnTo>
                  <a:pt x="9563" y="803"/>
                </a:lnTo>
                <a:lnTo>
                  <a:pt x="10001" y="901"/>
                </a:lnTo>
                <a:lnTo>
                  <a:pt x="10439" y="1022"/>
                </a:lnTo>
                <a:lnTo>
                  <a:pt x="10780" y="1120"/>
                </a:lnTo>
                <a:lnTo>
                  <a:pt x="11120" y="1241"/>
                </a:lnTo>
                <a:lnTo>
                  <a:pt x="11461" y="1411"/>
                </a:lnTo>
                <a:lnTo>
                  <a:pt x="11777" y="1557"/>
                </a:lnTo>
                <a:lnTo>
                  <a:pt x="11777" y="1582"/>
                </a:lnTo>
                <a:lnTo>
                  <a:pt x="11728" y="1655"/>
                </a:lnTo>
                <a:lnTo>
                  <a:pt x="11753" y="1752"/>
                </a:lnTo>
                <a:lnTo>
                  <a:pt x="11777" y="1801"/>
                </a:lnTo>
                <a:lnTo>
                  <a:pt x="11826" y="1825"/>
                </a:lnTo>
                <a:lnTo>
                  <a:pt x="11899" y="1825"/>
                </a:lnTo>
                <a:lnTo>
                  <a:pt x="11972" y="1776"/>
                </a:lnTo>
                <a:lnTo>
                  <a:pt x="11996" y="1752"/>
                </a:lnTo>
                <a:lnTo>
                  <a:pt x="12020" y="1728"/>
                </a:lnTo>
                <a:lnTo>
                  <a:pt x="12045" y="1728"/>
                </a:lnTo>
                <a:lnTo>
                  <a:pt x="12142" y="1801"/>
                </a:lnTo>
                <a:lnTo>
                  <a:pt x="12118" y="1874"/>
                </a:lnTo>
                <a:lnTo>
                  <a:pt x="12093" y="1947"/>
                </a:lnTo>
                <a:lnTo>
                  <a:pt x="12118" y="1995"/>
                </a:lnTo>
                <a:lnTo>
                  <a:pt x="12142" y="2020"/>
                </a:lnTo>
                <a:lnTo>
                  <a:pt x="12191" y="2044"/>
                </a:lnTo>
                <a:lnTo>
                  <a:pt x="12215" y="2020"/>
                </a:lnTo>
                <a:lnTo>
                  <a:pt x="12264" y="1995"/>
                </a:lnTo>
                <a:lnTo>
                  <a:pt x="12337" y="1922"/>
                </a:lnTo>
                <a:lnTo>
                  <a:pt x="12556" y="2068"/>
                </a:lnTo>
                <a:lnTo>
                  <a:pt x="12507" y="2190"/>
                </a:lnTo>
                <a:lnTo>
                  <a:pt x="12507" y="2239"/>
                </a:lnTo>
                <a:lnTo>
                  <a:pt x="12507" y="2336"/>
                </a:lnTo>
                <a:lnTo>
                  <a:pt x="12531" y="2385"/>
                </a:lnTo>
                <a:lnTo>
                  <a:pt x="12556" y="2409"/>
                </a:lnTo>
                <a:lnTo>
                  <a:pt x="12604" y="2409"/>
                </a:lnTo>
                <a:lnTo>
                  <a:pt x="12653" y="2385"/>
                </a:lnTo>
                <a:lnTo>
                  <a:pt x="12702" y="2360"/>
                </a:lnTo>
                <a:lnTo>
                  <a:pt x="12750" y="2287"/>
                </a:lnTo>
                <a:lnTo>
                  <a:pt x="12775" y="2239"/>
                </a:lnTo>
                <a:lnTo>
                  <a:pt x="12969" y="2409"/>
                </a:lnTo>
                <a:lnTo>
                  <a:pt x="12896" y="2531"/>
                </a:lnTo>
                <a:lnTo>
                  <a:pt x="12848" y="2604"/>
                </a:lnTo>
                <a:lnTo>
                  <a:pt x="12848" y="2677"/>
                </a:lnTo>
                <a:lnTo>
                  <a:pt x="12848" y="2725"/>
                </a:lnTo>
                <a:lnTo>
                  <a:pt x="12872" y="2750"/>
                </a:lnTo>
                <a:lnTo>
                  <a:pt x="12921" y="2774"/>
                </a:lnTo>
                <a:lnTo>
                  <a:pt x="12969" y="2774"/>
                </a:lnTo>
                <a:lnTo>
                  <a:pt x="13091" y="2701"/>
                </a:lnTo>
                <a:lnTo>
                  <a:pt x="13188" y="2604"/>
                </a:lnTo>
                <a:lnTo>
                  <a:pt x="13310" y="2725"/>
                </a:lnTo>
                <a:lnTo>
                  <a:pt x="13407" y="2823"/>
                </a:lnTo>
                <a:lnTo>
                  <a:pt x="13261" y="3017"/>
                </a:lnTo>
                <a:lnTo>
                  <a:pt x="13237" y="3066"/>
                </a:lnTo>
                <a:lnTo>
                  <a:pt x="13188" y="3163"/>
                </a:lnTo>
                <a:lnTo>
                  <a:pt x="13188" y="3236"/>
                </a:lnTo>
                <a:lnTo>
                  <a:pt x="13213" y="3285"/>
                </a:lnTo>
                <a:lnTo>
                  <a:pt x="13237" y="3309"/>
                </a:lnTo>
                <a:lnTo>
                  <a:pt x="13334" y="3285"/>
                </a:lnTo>
                <a:lnTo>
                  <a:pt x="13407" y="3236"/>
                </a:lnTo>
                <a:lnTo>
                  <a:pt x="13553" y="3115"/>
                </a:lnTo>
                <a:lnTo>
                  <a:pt x="13602" y="3042"/>
                </a:lnTo>
                <a:lnTo>
                  <a:pt x="13797" y="3309"/>
                </a:lnTo>
                <a:lnTo>
                  <a:pt x="13699" y="3407"/>
                </a:lnTo>
                <a:lnTo>
                  <a:pt x="13553" y="3504"/>
                </a:lnTo>
                <a:lnTo>
                  <a:pt x="13505" y="3577"/>
                </a:lnTo>
                <a:lnTo>
                  <a:pt x="13480" y="3650"/>
                </a:lnTo>
                <a:lnTo>
                  <a:pt x="13480" y="3699"/>
                </a:lnTo>
                <a:lnTo>
                  <a:pt x="13529" y="3723"/>
                </a:lnTo>
                <a:lnTo>
                  <a:pt x="13626" y="3747"/>
                </a:lnTo>
                <a:lnTo>
                  <a:pt x="13699" y="3723"/>
                </a:lnTo>
                <a:lnTo>
                  <a:pt x="13797" y="3674"/>
                </a:lnTo>
                <a:lnTo>
                  <a:pt x="13870" y="3626"/>
                </a:lnTo>
                <a:lnTo>
                  <a:pt x="13967" y="3577"/>
                </a:lnTo>
                <a:lnTo>
                  <a:pt x="14162" y="3918"/>
                </a:lnTo>
                <a:lnTo>
                  <a:pt x="14064" y="3991"/>
                </a:lnTo>
                <a:lnTo>
                  <a:pt x="13870" y="4161"/>
                </a:lnTo>
                <a:lnTo>
                  <a:pt x="13772" y="4234"/>
                </a:lnTo>
                <a:lnTo>
                  <a:pt x="13724" y="4331"/>
                </a:lnTo>
                <a:lnTo>
                  <a:pt x="13724" y="4356"/>
                </a:lnTo>
                <a:lnTo>
                  <a:pt x="13724" y="4380"/>
                </a:lnTo>
                <a:lnTo>
                  <a:pt x="13845" y="4380"/>
                </a:lnTo>
                <a:lnTo>
                  <a:pt x="13967" y="4356"/>
                </a:lnTo>
                <a:lnTo>
                  <a:pt x="14089" y="4307"/>
                </a:lnTo>
                <a:lnTo>
                  <a:pt x="14186" y="4234"/>
                </a:lnTo>
                <a:lnTo>
                  <a:pt x="14308" y="4161"/>
                </a:lnTo>
                <a:lnTo>
                  <a:pt x="14527" y="4696"/>
                </a:lnTo>
                <a:lnTo>
                  <a:pt x="14356" y="4769"/>
                </a:lnTo>
                <a:lnTo>
                  <a:pt x="14210" y="4842"/>
                </a:lnTo>
                <a:lnTo>
                  <a:pt x="14089" y="4940"/>
                </a:lnTo>
                <a:lnTo>
                  <a:pt x="13967" y="5061"/>
                </a:lnTo>
                <a:lnTo>
                  <a:pt x="13943" y="5134"/>
                </a:lnTo>
                <a:lnTo>
                  <a:pt x="13918" y="5207"/>
                </a:lnTo>
                <a:lnTo>
                  <a:pt x="13918" y="5256"/>
                </a:lnTo>
                <a:lnTo>
                  <a:pt x="13943" y="5280"/>
                </a:lnTo>
                <a:lnTo>
                  <a:pt x="13967" y="5305"/>
                </a:lnTo>
                <a:lnTo>
                  <a:pt x="14016" y="5305"/>
                </a:lnTo>
                <a:lnTo>
                  <a:pt x="14137" y="5256"/>
                </a:lnTo>
                <a:lnTo>
                  <a:pt x="14259" y="5183"/>
                </a:lnTo>
                <a:lnTo>
                  <a:pt x="14551" y="5037"/>
                </a:lnTo>
                <a:lnTo>
                  <a:pt x="14624" y="5013"/>
                </a:lnTo>
                <a:lnTo>
                  <a:pt x="14770" y="5524"/>
                </a:lnTo>
                <a:lnTo>
                  <a:pt x="14454" y="5670"/>
                </a:lnTo>
                <a:lnTo>
                  <a:pt x="14186" y="5791"/>
                </a:lnTo>
                <a:lnTo>
                  <a:pt x="13943" y="5937"/>
                </a:lnTo>
                <a:lnTo>
                  <a:pt x="13943" y="5986"/>
                </a:lnTo>
                <a:lnTo>
                  <a:pt x="13943" y="6010"/>
                </a:lnTo>
                <a:lnTo>
                  <a:pt x="14113" y="6035"/>
                </a:lnTo>
                <a:lnTo>
                  <a:pt x="14235" y="6059"/>
                </a:lnTo>
                <a:lnTo>
                  <a:pt x="14381" y="6035"/>
                </a:lnTo>
                <a:lnTo>
                  <a:pt x="14551" y="6010"/>
                </a:lnTo>
                <a:lnTo>
                  <a:pt x="14867" y="5889"/>
                </a:lnTo>
                <a:lnTo>
                  <a:pt x="14989" y="6424"/>
                </a:lnTo>
                <a:lnTo>
                  <a:pt x="14819" y="6497"/>
                </a:lnTo>
                <a:lnTo>
                  <a:pt x="14429" y="6619"/>
                </a:lnTo>
                <a:lnTo>
                  <a:pt x="14040" y="6740"/>
                </a:lnTo>
                <a:lnTo>
                  <a:pt x="13991" y="6789"/>
                </a:lnTo>
                <a:lnTo>
                  <a:pt x="13991" y="6813"/>
                </a:lnTo>
                <a:lnTo>
                  <a:pt x="14016" y="6862"/>
                </a:lnTo>
                <a:lnTo>
                  <a:pt x="14064" y="6886"/>
                </a:lnTo>
                <a:lnTo>
                  <a:pt x="14235" y="6886"/>
                </a:lnTo>
                <a:lnTo>
                  <a:pt x="14429" y="6862"/>
                </a:lnTo>
                <a:lnTo>
                  <a:pt x="14794" y="6813"/>
                </a:lnTo>
                <a:lnTo>
                  <a:pt x="15038" y="6740"/>
                </a:lnTo>
                <a:lnTo>
                  <a:pt x="15111" y="7178"/>
                </a:lnTo>
                <a:lnTo>
                  <a:pt x="14867" y="7227"/>
                </a:lnTo>
                <a:lnTo>
                  <a:pt x="14454" y="7349"/>
                </a:lnTo>
                <a:lnTo>
                  <a:pt x="14259" y="7422"/>
                </a:lnTo>
                <a:lnTo>
                  <a:pt x="14064" y="7543"/>
                </a:lnTo>
                <a:lnTo>
                  <a:pt x="14040" y="7592"/>
                </a:lnTo>
                <a:lnTo>
                  <a:pt x="14040" y="7665"/>
                </a:lnTo>
                <a:lnTo>
                  <a:pt x="14089" y="7714"/>
                </a:lnTo>
                <a:lnTo>
                  <a:pt x="14162" y="7738"/>
                </a:lnTo>
                <a:lnTo>
                  <a:pt x="14356" y="7714"/>
                </a:lnTo>
                <a:lnTo>
                  <a:pt x="14551" y="7665"/>
                </a:lnTo>
                <a:lnTo>
                  <a:pt x="14940" y="7568"/>
                </a:lnTo>
                <a:lnTo>
                  <a:pt x="15159" y="7519"/>
                </a:lnTo>
                <a:lnTo>
                  <a:pt x="15208" y="7981"/>
                </a:lnTo>
                <a:lnTo>
                  <a:pt x="14892" y="8030"/>
                </a:lnTo>
                <a:lnTo>
                  <a:pt x="14648" y="8054"/>
                </a:lnTo>
                <a:lnTo>
                  <a:pt x="14381" y="8079"/>
                </a:lnTo>
                <a:lnTo>
                  <a:pt x="14259" y="8103"/>
                </a:lnTo>
                <a:lnTo>
                  <a:pt x="14137" y="8152"/>
                </a:lnTo>
                <a:lnTo>
                  <a:pt x="14040" y="8200"/>
                </a:lnTo>
                <a:lnTo>
                  <a:pt x="13943" y="8298"/>
                </a:lnTo>
                <a:lnTo>
                  <a:pt x="13918" y="8322"/>
                </a:lnTo>
                <a:lnTo>
                  <a:pt x="13918" y="8346"/>
                </a:lnTo>
                <a:lnTo>
                  <a:pt x="13943" y="8395"/>
                </a:lnTo>
                <a:lnTo>
                  <a:pt x="13967" y="8395"/>
                </a:lnTo>
                <a:lnTo>
                  <a:pt x="14089" y="8419"/>
                </a:lnTo>
                <a:lnTo>
                  <a:pt x="14210" y="8444"/>
                </a:lnTo>
                <a:lnTo>
                  <a:pt x="14478" y="8444"/>
                </a:lnTo>
                <a:lnTo>
                  <a:pt x="14989" y="8395"/>
                </a:lnTo>
                <a:lnTo>
                  <a:pt x="15232" y="8395"/>
                </a:lnTo>
                <a:lnTo>
                  <a:pt x="15232" y="8857"/>
                </a:lnTo>
                <a:lnTo>
                  <a:pt x="14746" y="8882"/>
                </a:lnTo>
                <a:lnTo>
                  <a:pt x="14527" y="8882"/>
                </a:lnTo>
                <a:lnTo>
                  <a:pt x="14308" y="8906"/>
                </a:lnTo>
                <a:lnTo>
                  <a:pt x="14089" y="8955"/>
                </a:lnTo>
                <a:lnTo>
                  <a:pt x="13991" y="8979"/>
                </a:lnTo>
                <a:lnTo>
                  <a:pt x="13894" y="9028"/>
                </a:lnTo>
                <a:lnTo>
                  <a:pt x="13870" y="9052"/>
                </a:lnTo>
                <a:lnTo>
                  <a:pt x="13894" y="9076"/>
                </a:lnTo>
                <a:lnTo>
                  <a:pt x="13967" y="9125"/>
                </a:lnTo>
                <a:lnTo>
                  <a:pt x="14089" y="9174"/>
                </a:lnTo>
                <a:lnTo>
                  <a:pt x="14308" y="9222"/>
                </a:lnTo>
                <a:lnTo>
                  <a:pt x="14746" y="9222"/>
                </a:lnTo>
                <a:lnTo>
                  <a:pt x="14965" y="9247"/>
                </a:lnTo>
                <a:lnTo>
                  <a:pt x="15208" y="9247"/>
                </a:lnTo>
                <a:lnTo>
                  <a:pt x="15184" y="9465"/>
                </a:lnTo>
                <a:lnTo>
                  <a:pt x="14989" y="9514"/>
                </a:lnTo>
                <a:lnTo>
                  <a:pt x="14746" y="9563"/>
                </a:lnTo>
                <a:lnTo>
                  <a:pt x="14502" y="9660"/>
                </a:lnTo>
                <a:lnTo>
                  <a:pt x="14283" y="9757"/>
                </a:lnTo>
                <a:lnTo>
                  <a:pt x="14064" y="9879"/>
                </a:lnTo>
                <a:lnTo>
                  <a:pt x="14040" y="9903"/>
                </a:lnTo>
                <a:lnTo>
                  <a:pt x="14040" y="9952"/>
                </a:lnTo>
                <a:lnTo>
                  <a:pt x="14064" y="9976"/>
                </a:lnTo>
                <a:lnTo>
                  <a:pt x="14089" y="9976"/>
                </a:lnTo>
                <a:lnTo>
                  <a:pt x="14308" y="10001"/>
                </a:lnTo>
                <a:lnTo>
                  <a:pt x="14527" y="9976"/>
                </a:lnTo>
                <a:lnTo>
                  <a:pt x="14965" y="9903"/>
                </a:lnTo>
                <a:lnTo>
                  <a:pt x="15111" y="9879"/>
                </a:lnTo>
                <a:lnTo>
                  <a:pt x="14989" y="10390"/>
                </a:lnTo>
                <a:lnTo>
                  <a:pt x="14551" y="10463"/>
                </a:lnTo>
                <a:lnTo>
                  <a:pt x="14356" y="10487"/>
                </a:lnTo>
                <a:lnTo>
                  <a:pt x="14186" y="10512"/>
                </a:lnTo>
                <a:lnTo>
                  <a:pt x="14016" y="10560"/>
                </a:lnTo>
                <a:lnTo>
                  <a:pt x="13943" y="10609"/>
                </a:lnTo>
                <a:lnTo>
                  <a:pt x="13870" y="10682"/>
                </a:lnTo>
                <a:lnTo>
                  <a:pt x="13845" y="10731"/>
                </a:lnTo>
                <a:lnTo>
                  <a:pt x="13845" y="10804"/>
                </a:lnTo>
                <a:lnTo>
                  <a:pt x="13894" y="10852"/>
                </a:lnTo>
                <a:lnTo>
                  <a:pt x="13918" y="10901"/>
                </a:lnTo>
                <a:lnTo>
                  <a:pt x="13991" y="10925"/>
                </a:lnTo>
                <a:lnTo>
                  <a:pt x="14089" y="10950"/>
                </a:lnTo>
                <a:lnTo>
                  <a:pt x="14259" y="10950"/>
                </a:lnTo>
                <a:lnTo>
                  <a:pt x="14600" y="10901"/>
                </a:lnTo>
                <a:lnTo>
                  <a:pt x="14819" y="10877"/>
                </a:lnTo>
                <a:lnTo>
                  <a:pt x="14819" y="10877"/>
                </a:lnTo>
                <a:lnTo>
                  <a:pt x="14624" y="11339"/>
                </a:lnTo>
                <a:lnTo>
                  <a:pt x="14502" y="11339"/>
                </a:lnTo>
                <a:lnTo>
                  <a:pt x="14308" y="11315"/>
                </a:lnTo>
                <a:lnTo>
                  <a:pt x="14113" y="11339"/>
                </a:lnTo>
                <a:lnTo>
                  <a:pt x="13918" y="11363"/>
                </a:lnTo>
                <a:lnTo>
                  <a:pt x="13748" y="11436"/>
                </a:lnTo>
                <a:lnTo>
                  <a:pt x="13748" y="11461"/>
                </a:lnTo>
                <a:lnTo>
                  <a:pt x="13748" y="11485"/>
                </a:lnTo>
                <a:lnTo>
                  <a:pt x="13918" y="11558"/>
                </a:lnTo>
                <a:lnTo>
                  <a:pt x="14089" y="11607"/>
                </a:lnTo>
                <a:lnTo>
                  <a:pt x="14454" y="11655"/>
                </a:lnTo>
                <a:lnTo>
                  <a:pt x="14210" y="12069"/>
                </a:lnTo>
                <a:lnTo>
                  <a:pt x="13991" y="12069"/>
                </a:lnTo>
                <a:lnTo>
                  <a:pt x="13748" y="12093"/>
                </a:lnTo>
                <a:lnTo>
                  <a:pt x="13626" y="12069"/>
                </a:lnTo>
                <a:lnTo>
                  <a:pt x="13480" y="12045"/>
                </a:lnTo>
                <a:lnTo>
                  <a:pt x="13359" y="12020"/>
                </a:lnTo>
                <a:lnTo>
                  <a:pt x="13237" y="12020"/>
                </a:lnTo>
                <a:lnTo>
                  <a:pt x="13213" y="12045"/>
                </a:lnTo>
                <a:lnTo>
                  <a:pt x="13188" y="12069"/>
                </a:lnTo>
                <a:lnTo>
                  <a:pt x="13213" y="12166"/>
                </a:lnTo>
                <a:lnTo>
                  <a:pt x="13261" y="12239"/>
                </a:lnTo>
                <a:lnTo>
                  <a:pt x="13334" y="12312"/>
                </a:lnTo>
                <a:lnTo>
                  <a:pt x="13432" y="12361"/>
                </a:lnTo>
                <a:lnTo>
                  <a:pt x="13553" y="12385"/>
                </a:lnTo>
                <a:lnTo>
                  <a:pt x="13675" y="12410"/>
                </a:lnTo>
                <a:lnTo>
                  <a:pt x="13943" y="12434"/>
                </a:lnTo>
                <a:lnTo>
                  <a:pt x="13602" y="12823"/>
                </a:lnTo>
                <a:lnTo>
                  <a:pt x="13091" y="12726"/>
                </a:lnTo>
                <a:lnTo>
                  <a:pt x="12872" y="12677"/>
                </a:lnTo>
                <a:lnTo>
                  <a:pt x="12750" y="12677"/>
                </a:lnTo>
                <a:lnTo>
                  <a:pt x="12629" y="12702"/>
                </a:lnTo>
                <a:lnTo>
                  <a:pt x="12604" y="12726"/>
                </a:lnTo>
                <a:lnTo>
                  <a:pt x="12604" y="12775"/>
                </a:lnTo>
                <a:lnTo>
                  <a:pt x="12629" y="12848"/>
                </a:lnTo>
                <a:lnTo>
                  <a:pt x="12677" y="12921"/>
                </a:lnTo>
                <a:lnTo>
                  <a:pt x="12750" y="12969"/>
                </a:lnTo>
                <a:lnTo>
                  <a:pt x="12848" y="13018"/>
                </a:lnTo>
                <a:lnTo>
                  <a:pt x="13042" y="13115"/>
                </a:lnTo>
                <a:lnTo>
                  <a:pt x="13261" y="13164"/>
                </a:lnTo>
                <a:lnTo>
                  <a:pt x="13115" y="13286"/>
                </a:lnTo>
                <a:lnTo>
                  <a:pt x="13067" y="13286"/>
                </a:lnTo>
                <a:lnTo>
                  <a:pt x="12604" y="13261"/>
                </a:lnTo>
                <a:lnTo>
                  <a:pt x="12361" y="13213"/>
                </a:lnTo>
                <a:lnTo>
                  <a:pt x="12239" y="13188"/>
                </a:lnTo>
                <a:lnTo>
                  <a:pt x="12118" y="13188"/>
                </a:lnTo>
                <a:lnTo>
                  <a:pt x="12045" y="13213"/>
                </a:lnTo>
                <a:lnTo>
                  <a:pt x="11996" y="13261"/>
                </a:lnTo>
                <a:lnTo>
                  <a:pt x="11996" y="13334"/>
                </a:lnTo>
                <a:lnTo>
                  <a:pt x="12020" y="13383"/>
                </a:lnTo>
                <a:lnTo>
                  <a:pt x="12142" y="13505"/>
                </a:lnTo>
                <a:lnTo>
                  <a:pt x="12312" y="13578"/>
                </a:lnTo>
                <a:lnTo>
                  <a:pt x="12483" y="13626"/>
                </a:lnTo>
                <a:lnTo>
                  <a:pt x="12677" y="13651"/>
                </a:lnTo>
                <a:lnTo>
                  <a:pt x="12239" y="13943"/>
                </a:lnTo>
                <a:lnTo>
                  <a:pt x="12166" y="13918"/>
                </a:lnTo>
                <a:lnTo>
                  <a:pt x="11704" y="13821"/>
                </a:lnTo>
                <a:lnTo>
                  <a:pt x="11485" y="13772"/>
                </a:lnTo>
                <a:lnTo>
                  <a:pt x="11266" y="13724"/>
                </a:lnTo>
                <a:lnTo>
                  <a:pt x="11242" y="13748"/>
                </a:lnTo>
                <a:lnTo>
                  <a:pt x="11217" y="13748"/>
                </a:lnTo>
                <a:lnTo>
                  <a:pt x="11217" y="13821"/>
                </a:lnTo>
                <a:lnTo>
                  <a:pt x="11266" y="13894"/>
                </a:lnTo>
                <a:lnTo>
                  <a:pt x="11315" y="13967"/>
                </a:lnTo>
                <a:lnTo>
                  <a:pt x="11461" y="14064"/>
                </a:lnTo>
                <a:lnTo>
                  <a:pt x="11631" y="14137"/>
                </a:lnTo>
                <a:lnTo>
                  <a:pt x="11801" y="14210"/>
                </a:lnTo>
                <a:lnTo>
                  <a:pt x="11461" y="14381"/>
                </a:lnTo>
                <a:lnTo>
                  <a:pt x="11388" y="14332"/>
                </a:lnTo>
                <a:lnTo>
                  <a:pt x="11339" y="14308"/>
                </a:lnTo>
                <a:lnTo>
                  <a:pt x="11193" y="14259"/>
                </a:lnTo>
                <a:lnTo>
                  <a:pt x="10901" y="14235"/>
                </a:lnTo>
                <a:lnTo>
                  <a:pt x="10658" y="14210"/>
                </a:lnTo>
                <a:lnTo>
                  <a:pt x="10512" y="14210"/>
                </a:lnTo>
                <a:lnTo>
                  <a:pt x="10390" y="14235"/>
                </a:lnTo>
                <a:lnTo>
                  <a:pt x="10366" y="14235"/>
                </a:lnTo>
                <a:lnTo>
                  <a:pt x="10366" y="14283"/>
                </a:lnTo>
                <a:lnTo>
                  <a:pt x="10366" y="14332"/>
                </a:lnTo>
                <a:lnTo>
                  <a:pt x="10415" y="14381"/>
                </a:lnTo>
                <a:lnTo>
                  <a:pt x="10488" y="14478"/>
                </a:lnTo>
                <a:lnTo>
                  <a:pt x="10634" y="14551"/>
                </a:lnTo>
                <a:lnTo>
                  <a:pt x="10731" y="14575"/>
                </a:lnTo>
                <a:lnTo>
                  <a:pt x="10901" y="14624"/>
                </a:lnTo>
                <a:lnTo>
                  <a:pt x="10512" y="14746"/>
                </a:lnTo>
                <a:lnTo>
                  <a:pt x="10317" y="14673"/>
                </a:lnTo>
                <a:lnTo>
                  <a:pt x="10123" y="14624"/>
                </a:lnTo>
                <a:lnTo>
                  <a:pt x="9904" y="14600"/>
                </a:lnTo>
                <a:lnTo>
                  <a:pt x="9806" y="14600"/>
                </a:lnTo>
                <a:lnTo>
                  <a:pt x="9709" y="14648"/>
                </a:lnTo>
                <a:lnTo>
                  <a:pt x="9685" y="14673"/>
                </a:lnTo>
                <a:lnTo>
                  <a:pt x="9685" y="14721"/>
                </a:lnTo>
                <a:lnTo>
                  <a:pt x="9733" y="14794"/>
                </a:lnTo>
                <a:lnTo>
                  <a:pt x="9806" y="14843"/>
                </a:lnTo>
                <a:lnTo>
                  <a:pt x="9952" y="14916"/>
                </a:lnTo>
                <a:lnTo>
                  <a:pt x="9636" y="14989"/>
                </a:lnTo>
                <a:lnTo>
                  <a:pt x="9587" y="14940"/>
                </a:lnTo>
                <a:lnTo>
                  <a:pt x="9539" y="14916"/>
                </a:lnTo>
                <a:lnTo>
                  <a:pt x="9441" y="14867"/>
                </a:lnTo>
                <a:lnTo>
                  <a:pt x="9247" y="14843"/>
                </a:lnTo>
                <a:lnTo>
                  <a:pt x="9149" y="14843"/>
                </a:lnTo>
                <a:lnTo>
                  <a:pt x="9052" y="14867"/>
                </a:lnTo>
                <a:lnTo>
                  <a:pt x="9028" y="14916"/>
                </a:lnTo>
                <a:lnTo>
                  <a:pt x="8979" y="14965"/>
                </a:lnTo>
                <a:lnTo>
                  <a:pt x="8979" y="15013"/>
                </a:lnTo>
                <a:lnTo>
                  <a:pt x="9003" y="15062"/>
                </a:lnTo>
                <a:lnTo>
                  <a:pt x="9028" y="15086"/>
                </a:lnTo>
                <a:lnTo>
                  <a:pt x="8663" y="15135"/>
                </a:lnTo>
                <a:lnTo>
                  <a:pt x="8298" y="15159"/>
                </a:lnTo>
                <a:lnTo>
                  <a:pt x="7227" y="15159"/>
                </a:lnTo>
                <a:lnTo>
                  <a:pt x="6862" y="15111"/>
                </a:lnTo>
                <a:lnTo>
                  <a:pt x="6521" y="15062"/>
                </a:lnTo>
                <a:lnTo>
                  <a:pt x="6156" y="14989"/>
                </a:lnTo>
                <a:lnTo>
                  <a:pt x="5816" y="14916"/>
                </a:lnTo>
                <a:lnTo>
                  <a:pt x="5475" y="14819"/>
                </a:lnTo>
                <a:lnTo>
                  <a:pt x="5134" y="14697"/>
                </a:lnTo>
                <a:lnTo>
                  <a:pt x="4818" y="14575"/>
                </a:lnTo>
                <a:lnTo>
                  <a:pt x="4477" y="14405"/>
                </a:lnTo>
                <a:lnTo>
                  <a:pt x="4161" y="14259"/>
                </a:lnTo>
                <a:lnTo>
                  <a:pt x="3869" y="14064"/>
                </a:lnTo>
                <a:lnTo>
                  <a:pt x="3553" y="13870"/>
                </a:lnTo>
                <a:lnTo>
                  <a:pt x="3285" y="13675"/>
                </a:lnTo>
                <a:lnTo>
                  <a:pt x="3042" y="13456"/>
                </a:lnTo>
                <a:lnTo>
                  <a:pt x="2799" y="13237"/>
                </a:lnTo>
                <a:lnTo>
                  <a:pt x="2555" y="12994"/>
                </a:lnTo>
                <a:lnTo>
                  <a:pt x="2336" y="12775"/>
                </a:lnTo>
                <a:lnTo>
                  <a:pt x="2117" y="12507"/>
                </a:lnTo>
                <a:lnTo>
                  <a:pt x="1923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412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47" y="10512"/>
                </a:lnTo>
                <a:lnTo>
                  <a:pt x="949" y="10195"/>
                </a:lnTo>
                <a:lnTo>
                  <a:pt x="901" y="9879"/>
                </a:lnTo>
                <a:lnTo>
                  <a:pt x="828" y="9538"/>
                </a:lnTo>
                <a:lnTo>
                  <a:pt x="779" y="9003"/>
                </a:lnTo>
                <a:lnTo>
                  <a:pt x="755" y="8468"/>
                </a:lnTo>
                <a:lnTo>
                  <a:pt x="755" y="7933"/>
                </a:lnTo>
                <a:lnTo>
                  <a:pt x="803" y="7397"/>
                </a:lnTo>
                <a:lnTo>
                  <a:pt x="852" y="6862"/>
                </a:lnTo>
                <a:lnTo>
                  <a:pt x="974" y="6351"/>
                </a:lnTo>
                <a:lnTo>
                  <a:pt x="1095" y="5840"/>
                </a:lnTo>
                <a:lnTo>
                  <a:pt x="1290" y="5353"/>
                </a:lnTo>
                <a:lnTo>
                  <a:pt x="1412" y="5061"/>
                </a:lnTo>
                <a:lnTo>
                  <a:pt x="1582" y="4745"/>
                </a:lnTo>
                <a:lnTo>
                  <a:pt x="1777" y="4404"/>
                </a:lnTo>
                <a:lnTo>
                  <a:pt x="2020" y="4064"/>
                </a:lnTo>
                <a:lnTo>
                  <a:pt x="2288" y="3699"/>
                </a:lnTo>
                <a:lnTo>
                  <a:pt x="2580" y="3334"/>
                </a:lnTo>
                <a:lnTo>
                  <a:pt x="2920" y="2944"/>
                </a:lnTo>
                <a:lnTo>
                  <a:pt x="3285" y="2604"/>
                </a:lnTo>
                <a:lnTo>
                  <a:pt x="3674" y="2263"/>
                </a:lnTo>
                <a:lnTo>
                  <a:pt x="4088" y="1922"/>
                </a:lnTo>
                <a:lnTo>
                  <a:pt x="4550" y="1630"/>
                </a:lnTo>
                <a:lnTo>
                  <a:pt x="5013" y="1363"/>
                </a:lnTo>
                <a:lnTo>
                  <a:pt x="5524" y="1144"/>
                </a:lnTo>
                <a:lnTo>
                  <a:pt x="6059" y="974"/>
                </a:lnTo>
                <a:lnTo>
                  <a:pt x="6327" y="925"/>
                </a:lnTo>
                <a:lnTo>
                  <a:pt x="6594" y="876"/>
                </a:lnTo>
                <a:lnTo>
                  <a:pt x="6886" y="828"/>
                </a:lnTo>
                <a:lnTo>
                  <a:pt x="7178" y="803"/>
                </a:lnTo>
                <a:lnTo>
                  <a:pt x="7543" y="779"/>
                </a:lnTo>
                <a:lnTo>
                  <a:pt x="7933" y="730"/>
                </a:lnTo>
                <a:lnTo>
                  <a:pt x="8322" y="682"/>
                </a:lnTo>
                <a:close/>
                <a:moveTo>
                  <a:pt x="8152" y="0"/>
                </a:moveTo>
                <a:lnTo>
                  <a:pt x="7762" y="25"/>
                </a:lnTo>
                <a:lnTo>
                  <a:pt x="7397" y="73"/>
                </a:lnTo>
                <a:lnTo>
                  <a:pt x="7081" y="49"/>
                </a:lnTo>
                <a:lnTo>
                  <a:pt x="6789" y="49"/>
                </a:lnTo>
                <a:lnTo>
                  <a:pt x="6473" y="73"/>
                </a:lnTo>
                <a:lnTo>
                  <a:pt x="6181" y="146"/>
                </a:lnTo>
                <a:lnTo>
                  <a:pt x="5864" y="219"/>
                </a:lnTo>
                <a:lnTo>
                  <a:pt x="5548" y="317"/>
                </a:lnTo>
                <a:lnTo>
                  <a:pt x="5232" y="438"/>
                </a:lnTo>
                <a:lnTo>
                  <a:pt x="4940" y="560"/>
                </a:lnTo>
                <a:lnTo>
                  <a:pt x="4331" y="876"/>
                </a:lnTo>
                <a:lnTo>
                  <a:pt x="3772" y="1217"/>
                </a:lnTo>
                <a:lnTo>
                  <a:pt x="3236" y="1606"/>
                </a:lnTo>
                <a:lnTo>
                  <a:pt x="2774" y="1995"/>
                </a:lnTo>
                <a:lnTo>
                  <a:pt x="2507" y="2239"/>
                </a:lnTo>
                <a:lnTo>
                  <a:pt x="2263" y="2482"/>
                </a:lnTo>
                <a:lnTo>
                  <a:pt x="2044" y="2725"/>
                </a:lnTo>
                <a:lnTo>
                  <a:pt x="1825" y="2993"/>
                </a:lnTo>
                <a:lnTo>
                  <a:pt x="1655" y="3261"/>
                </a:lnTo>
                <a:lnTo>
                  <a:pt x="1460" y="3528"/>
                </a:lnTo>
                <a:lnTo>
                  <a:pt x="1144" y="4088"/>
                </a:lnTo>
                <a:lnTo>
                  <a:pt x="876" y="4696"/>
                </a:lnTo>
                <a:lnTo>
                  <a:pt x="633" y="5305"/>
                </a:lnTo>
                <a:lnTo>
                  <a:pt x="414" y="5962"/>
                </a:lnTo>
                <a:lnTo>
                  <a:pt x="219" y="6643"/>
                </a:lnTo>
                <a:lnTo>
                  <a:pt x="146" y="7008"/>
                </a:lnTo>
                <a:lnTo>
                  <a:pt x="73" y="7373"/>
                </a:lnTo>
                <a:lnTo>
                  <a:pt x="25" y="7738"/>
                </a:lnTo>
                <a:lnTo>
                  <a:pt x="25" y="8103"/>
                </a:lnTo>
                <a:lnTo>
                  <a:pt x="0" y="8468"/>
                </a:lnTo>
                <a:lnTo>
                  <a:pt x="25" y="8809"/>
                </a:lnTo>
                <a:lnTo>
                  <a:pt x="73" y="9174"/>
                </a:lnTo>
                <a:lnTo>
                  <a:pt x="122" y="9514"/>
                </a:lnTo>
                <a:lnTo>
                  <a:pt x="195" y="9879"/>
                </a:lnTo>
                <a:lnTo>
                  <a:pt x="292" y="10220"/>
                </a:lnTo>
                <a:lnTo>
                  <a:pt x="390" y="10560"/>
                </a:lnTo>
                <a:lnTo>
                  <a:pt x="511" y="10901"/>
                </a:lnTo>
                <a:lnTo>
                  <a:pt x="657" y="11242"/>
                </a:lnTo>
                <a:lnTo>
                  <a:pt x="828" y="11582"/>
                </a:lnTo>
                <a:lnTo>
                  <a:pt x="1168" y="12264"/>
                </a:lnTo>
                <a:lnTo>
                  <a:pt x="1412" y="12629"/>
                </a:lnTo>
                <a:lnTo>
                  <a:pt x="1655" y="12994"/>
                </a:lnTo>
                <a:lnTo>
                  <a:pt x="1898" y="13334"/>
                </a:lnTo>
                <a:lnTo>
                  <a:pt x="2166" y="13651"/>
                </a:lnTo>
                <a:lnTo>
                  <a:pt x="2458" y="13943"/>
                </a:lnTo>
                <a:lnTo>
                  <a:pt x="2750" y="14235"/>
                </a:lnTo>
                <a:lnTo>
                  <a:pt x="3066" y="14502"/>
                </a:lnTo>
                <a:lnTo>
                  <a:pt x="3382" y="14746"/>
                </a:lnTo>
                <a:lnTo>
                  <a:pt x="3723" y="14965"/>
                </a:lnTo>
                <a:lnTo>
                  <a:pt x="4064" y="15159"/>
                </a:lnTo>
                <a:lnTo>
                  <a:pt x="4429" y="15354"/>
                </a:lnTo>
                <a:lnTo>
                  <a:pt x="4818" y="15500"/>
                </a:lnTo>
                <a:lnTo>
                  <a:pt x="5207" y="15622"/>
                </a:lnTo>
                <a:lnTo>
                  <a:pt x="5597" y="15743"/>
                </a:lnTo>
                <a:lnTo>
                  <a:pt x="6010" y="15816"/>
                </a:lnTo>
                <a:lnTo>
                  <a:pt x="6448" y="15889"/>
                </a:lnTo>
                <a:lnTo>
                  <a:pt x="6862" y="15914"/>
                </a:lnTo>
                <a:lnTo>
                  <a:pt x="7300" y="15938"/>
                </a:lnTo>
                <a:lnTo>
                  <a:pt x="7738" y="15938"/>
                </a:lnTo>
                <a:lnTo>
                  <a:pt x="8176" y="15914"/>
                </a:lnTo>
                <a:lnTo>
                  <a:pt x="8590" y="15889"/>
                </a:lnTo>
                <a:lnTo>
                  <a:pt x="9028" y="15841"/>
                </a:lnTo>
                <a:lnTo>
                  <a:pt x="9441" y="15768"/>
                </a:lnTo>
                <a:lnTo>
                  <a:pt x="9855" y="15670"/>
                </a:lnTo>
                <a:lnTo>
                  <a:pt x="10269" y="15573"/>
                </a:lnTo>
                <a:lnTo>
                  <a:pt x="10682" y="15451"/>
                </a:lnTo>
                <a:lnTo>
                  <a:pt x="11071" y="15305"/>
                </a:lnTo>
                <a:lnTo>
                  <a:pt x="11461" y="15135"/>
                </a:lnTo>
                <a:lnTo>
                  <a:pt x="11850" y="14940"/>
                </a:lnTo>
                <a:lnTo>
                  <a:pt x="12215" y="14721"/>
                </a:lnTo>
                <a:lnTo>
                  <a:pt x="12580" y="14478"/>
                </a:lnTo>
                <a:lnTo>
                  <a:pt x="12945" y="14235"/>
                </a:lnTo>
                <a:lnTo>
                  <a:pt x="13286" y="13943"/>
                </a:lnTo>
                <a:lnTo>
                  <a:pt x="13602" y="13651"/>
                </a:lnTo>
                <a:lnTo>
                  <a:pt x="13918" y="13334"/>
                </a:lnTo>
                <a:lnTo>
                  <a:pt x="14186" y="13018"/>
                </a:lnTo>
                <a:lnTo>
                  <a:pt x="14454" y="12702"/>
                </a:lnTo>
                <a:lnTo>
                  <a:pt x="14697" y="12361"/>
                </a:lnTo>
                <a:lnTo>
                  <a:pt x="14916" y="11996"/>
                </a:lnTo>
                <a:lnTo>
                  <a:pt x="15111" y="11631"/>
                </a:lnTo>
                <a:lnTo>
                  <a:pt x="15135" y="11631"/>
                </a:lnTo>
                <a:lnTo>
                  <a:pt x="15159" y="11582"/>
                </a:lnTo>
                <a:lnTo>
                  <a:pt x="15159" y="11534"/>
                </a:lnTo>
                <a:lnTo>
                  <a:pt x="15354" y="11096"/>
                </a:lnTo>
                <a:lnTo>
                  <a:pt x="15524" y="10658"/>
                </a:lnTo>
                <a:lnTo>
                  <a:pt x="15646" y="10195"/>
                </a:lnTo>
                <a:lnTo>
                  <a:pt x="15743" y="9733"/>
                </a:lnTo>
                <a:lnTo>
                  <a:pt x="15768" y="9709"/>
                </a:lnTo>
                <a:lnTo>
                  <a:pt x="15792" y="9684"/>
                </a:lnTo>
                <a:lnTo>
                  <a:pt x="15792" y="9636"/>
                </a:lnTo>
                <a:lnTo>
                  <a:pt x="15792" y="9611"/>
                </a:lnTo>
                <a:lnTo>
                  <a:pt x="15768" y="9563"/>
                </a:lnTo>
                <a:lnTo>
                  <a:pt x="15816" y="9174"/>
                </a:lnTo>
                <a:lnTo>
                  <a:pt x="15841" y="8760"/>
                </a:lnTo>
                <a:lnTo>
                  <a:pt x="15841" y="8371"/>
                </a:lnTo>
                <a:lnTo>
                  <a:pt x="15841" y="7957"/>
                </a:lnTo>
                <a:lnTo>
                  <a:pt x="15743" y="7105"/>
                </a:lnTo>
                <a:lnTo>
                  <a:pt x="15695" y="6667"/>
                </a:lnTo>
                <a:lnTo>
                  <a:pt x="15622" y="6254"/>
                </a:lnTo>
                <a:lnTo>
                  <a:pt x="15524" y="5840"/>
                </a:lnTo>
                <a:lnTo>
                  <a:pt x="15427" y="5426"/>
                </a:lnTo>
                <a:lnTo>
                  <a:pt x="15305" y="5013"/>
                </a:lnTo>
                <a:lnTo>
                  <a:pt x="15159" y="4623"/>
                </a:lnTo>
                <a:lnTo>
                  <a:pt x="15013" y="4234"/>
                </a:lnTo>
                <a:lnTo>
                  <a:pt x="14819" y="3845"/>
                </a:lnTo>
                <a:lnTo>
                  <a:pt x="14624" y="3480"/>
                </a:lnTo>
                <a:lnTo>
                  <a:pt x="14405" y="3115"/>
                </a:lnTo>
                <a:lnTo>
                  <a:pt x="14162" y="2774"/>
                </a:lnTo>
                <a:lnTo>
                  <a:pt x="13894" y="2458"/>
                </a:lnTo>
                <a:lnTo>
                  <a:pt x="13602" y="2141"/>
                </a:lnTo>
                <a:lnTo>
                  <a:pt x="13286" y="1849"/>
                </a:lnTo>
                <a:lnTo>
                  <a:pt x="12994" y="1582"/>
                </a:lnTo>
                <a:lnTo>
                  <a:pt x="12653" y="1363"/>
                </a:lnTo>
                <a:lnTo>
                  <a:pt x="12312" y="1144"/>
                </a:lnTo>
                <a:lnTo>
                  <a:pt x="11972" y="949"/>
                </a:lnTo>
                <a:lnTo>
                  <a:pt x="11607" y="779"/>
                </a:lnTo>
                <a:lnTo>
                  <a:pt x="11242" y="609"/>
                </a:lnTo>
                <a:lnTo>
                  <a:pt x="10853" y="487"/>
                </a:lnTo>
                <a:lnTo>
                  <a:pt x="10488" y="365"/>
                </a:lnTo>
                <a:lnTo>
                  <a:pt x="10123" y="268"/>
                </a:lnTo>
                <a:lnTo>
                  <a:pt x="9733" y="171"/>
                </a:lnTo>
                <a:lnTo>
                  <a:pt x="9344" y="98"/>
                </a:lnTo>
                <a:lnTo>
                  <a:pt x="8955" y="49"/>
                </a:lnTo>
                <a:lnTo>
                  <a:pt x="8541" y="25"/>
                </a:lnTo>
                <a:lnTo>
                  <a:pt x="815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6" name="Google Shape;966;p38"/>
          <p:cNvSpPr/>
          <p:nvPr/>
        </p:nvSpPr>
        <p:spPr>
          <a:xfrm>
            <a:off x="2052475" y="2092739"/>
            <a:ext cx="345681" cy="348325"/>
          </a:xfrm>
          <a:custGeom>
            <a:avLst/>
            <a:gdLst/>
            <a:ahLst/>
            <a:cxnLst/>
            <a:rect l="l" t="t" r="r" b="b"/>
            <a:pathLst>
              <a:path w="15817" h="15938" extrusionOk="0">
                <a:moveTo>
                  <a:pt x="4745" y="7470"/>
                </a:moveTo>
                <a:lnTo>
                  <a:pt x="4818" y="7495"/>
                </a:lnTo>
                <a:lnTo>
                  <a:pt x="4891" y="7543"/>
                </a:lnTo>
                <a:lnTo>
                  <a:pt x="4940" y="7616"/>
                </a:lnTo>
                <a:lnTo>
                  <a:pt x="4964" y="7714"/>
                </a:lnTo>
                <a:lnTo>
                  <a:pt x="4964" y="7787"/>
                </a:lnTo>
                <a:lnTo>
                  <a:pt x="4940" y="7908"/>
                </a:lnTo>
                <a:lnTo>
                  <a:pt x="4867" y="7981"/>
                </a:lnTo>
                <a:lnTo>
                  <a:pt x="4794" y="8054"/>
                </a:lnTo>
                <a:lnTo>
                  <a:pt x="4672" y="8079"/>
                </a:lnTo>
                <a:lnTo>
                  <a:pt x="4551" y="8054"/>
                </a:lnTo>
                <a:lnTo>
                  <a:pt x="4478" y="7981"/>
                </a:lnTo>
                <a:lnTo>
                  <a:pt x="4405" y="7908"/>
                </a:lnTo>
                <a:lnTo>
                  <a:pt x="4380" y="7787"/>
                </a:lnTo>
                <a:lnTo>
                  <a:pt x="4405" y="7665"/>
                </a:lnTo>
                <a:lnTo>
                  <a:pt x="4478" y="7543"/>
                </a:lnTo>
                <a:lnTo>
                  <a:pt x="4551" y="7495"/>
                </a:lnTo>
                <a:lnTo>
                  <a:pt x="4648" y="7470"/>
                </a:lnTo>
                <a:close/>
                <a:moveTo>
                  <a:pt x="11120" y="7470"/>
                </a:moveTo>
                <a:lnTo>
                  <a:pt x="11193" y="7495"/>
                </a:lnTo>
                <a:lnTo>
                  <a:pt x="11266" y="7543"/>
                </a:lnTo>
                <a:lnTo>
                  <a:pt x="11315" y="7616"/>
                </a:lnTo>
                <a:lnTo>
                  <a:pt x="11339" y="7714"/>
                </a:lnTo>
                <a:lnTo>
                  <a:pt x="11339" y="7787"/>
                </a:lnTo>
                <a:lnTo>
                  <a:pt x="11315" y="7908"/>
                </a:lnTo>
                <a:lnTo>
                  <a:pt x="11242" y="7981"/>
                </a:lnTo>
                <a:lnTo>
                  <a:pt x="11169" y="8054"/>
                </a:lnTo>
                <a:lnTo>
                  <a:pt x="11047" y="8079"/>
                </a:lnTo>
                <a:lnTo>
                  <a:pt x="10926" y="8054"/>
                </a:lnTo>
                <a:lnTo>
                  <a:pt x="10853" y="7981"/>
                </a:lnTo>
                <a:lnTo>
                  <a:pt x="10780" y="7908"/>
                </a:lnTo>
                <a:lnTo>
                  <a:pt x="10755" y="7787"/>
                </a:lnTo>
                <a:lnTo>
                  <a:pt x="10780" y="7665"/>
                </a:lnTo>
                <a:lnTo>
                  <a:pt x="10853" y="7543"/>
                </a:lnTo>
                <a:lnTo>
                  <a:pt x="10926" y="7495"/>
                </a:lnTo>
                <a:lnTo>
                  <a:pt x="11023" y="7470"/>
                </a:lnTo>
                <a:close/>
                <a:moveTo>
                  <a:pt x="4721" y="7081"/>
                </a:moveTo>
                <a:lnTo>
                  <a:pt x="4551" y="7105"/>
                </a:lnTo>
                <a:lnTo>
                  <a:pt x="4380" y="7178"/>
                </a:lnTo>
                <a:lnTo>
                  <a:pt x="4259" y="7300"/>
                </a:lnTo>
                <a:lnTo>
                  <a:pt x="4137" y="7446"/>
                </a:lnTo>
                <a:lnTo>
                  <a:pt x="4064" y="7568"/>
                </a:lnTo>
                <a:lnTo>
                  <a:pt x="4015" y="7714"/>
                </a:lnTo>
                <a:lnTo>
                  <a:pt x="3967" y="7835"/>
                </a:lnTo>
                <a:lnTo>
                  <a:pt x="3967" y="7981"/>
                </a:lnTo>
                <a:lnTo>
                  <a:pt x="3918" y="8225"/>
                </a:lnTo>
                <a:lnTo>
                  <a:pt x="3918" y="8395"/>
                </a:lnTo>
                <a:lnTo>
                  <a:pt x="3967" y="8565"/>
                </a:lnTo>
                <a:lnTo>
                  <a:pt x="4015" y="8711"/>
                </a:lnTo>
                <a:lnTo>
                  <a:pt x="4113" y="8833"/>
                </a:lnTo>
                <a:lnTo>
                  <a:pt x="4210" y="8955"/>
                </a:lnTo>
                <a:lnTo>
                  <a:pt x="4332" y="9028"/>
                </a:lnTo>
                <a:lnTo>
                  <a:pt x="4478" y="9101"/>
                </a:lnTo>
                <a:lnTo>
                  <a:pt x="4648" y="9149"/>
                </a:lnTo>
                <a:lnTo>
                  <a:pt x="4843" y="9174"/>
                </a:lnTo>
                <a:lnTo>
                  <a:pt x="5013" y="9149"/>
                </a:lnTo>
                <a:lnTo>
                  <a:pt x="5183" y="9101"/>
                </a:lnTo>
                <a:lnTo>
                  <a:pt x="5329" y="9028"/>
                </a:lnTo>
                <a:lnTo>
                  <a:pt x="5451" y="8930"/>
                </a:lnTo>
                <a:lnTo>
                  <a:pt x="5573" y="8809"/>
                </a:lnTo>
                <a:lnTo>
                  <a:pt x="5670" y="8663"/>
                </a:lnTo>
                <a:lnTo>
                  <a:pt x="5743" y="8517"/>
                </a:lnTo>
                <a:lnTo>
                  <a:pt x="5792" y="8346"/>
                </a:lnTo>
                <a:lnTo>
                  <a:pt x="5816" y="8176"/>
                </a:lnTo>
                <a:lnTo>
                  <a:pt x="5792" y="8006"/>
                </a:lnTo>
                <a:lnTo>
                  <a:pt x="5767" y="7835"/>
                </a:lnTo>
                <a:lnTo>
                  <a:pt x="5719" y="7689"/>
                </a:lnTo>
                <a:lnTo>
                  <a:pt x="5646" y="7519"/>
                </a:lnTo>
                <a:lnTo>
                  <a:pt x="5524" y="7397"/>
                </a:lnTo>
                <a:lnTo>
                  <a:pt x="5378" y="7251"/>
                </a:lnTo>
                <a:lnTo>
                  <a:pt x="5232" y="7154"/>
                </a:lnTo>
                <a:lnTo>
                  <a:pt x="5062" y="7105"/>
                </a:lnTo>
                <a:lnTo>
                  <a:pt x="4891" y="7081"/>
                </a:lnTo>
                <a:close/>
                <a:moveTo>
                  <a:pt x="11096" y="7081"/>
                </a:moveTo>
                <a:lnTo>
                  <a:pt x="10926" y="7105"/>
                </a:lnTo>
                <a:lnTo>
                  <a:pt x="10755" y="7178"/>
                </a:lnTo>
                <a:lnTo>
                  <a:pt x="10634" y="7300"/>
                </a:lnTo>
                <a:lnTo>
                  <a:pt x="10512" y="7446"/>
                </a:lnTo>
                <a:lnTo>
                  <a:pt x="10439" y="7568"/>
                </a:lnTo>
                <a:lnTo>
                  <a:pt x="10390" y="7714"/>
                </a:lnTo>
                <a:lnTo>
                  <a:pt x="10342" y="7835"/>
                </a:lnTo>
                <a:lnTo>
                  <a:pt x="10342" y="7981"/>
                </a:lnTo>
                <a:lnTo>
                  <a:pt x="10293" y="8225"/>
                </a:lnTo>
                <a:lnTo>
                  <a:pt x="10293" y="8395"/>
                </a:lnTo>
                <a:lnTo>
                  <a:pt x="10342" y="8565"/>
                </a:lnTo>
                <a:lnTo>
                  <a:pt x="10390" y="8711"/>
                </a:lnTo>
                <a:lnTo>
                  <a:pt x="10488" y="8833"/>
                </a:lnTo>
                <a:lnTo>
                  <a:pt x="10585" y="8955"/>
                </a:lnTo>
                <a:lnTo>
                  <a:pt x="10707" y="9028"/>
                </a:lnTo>
                <a:lnTo>
                  <a:pt x="10853" y="9101"/>
                </a:lnTo>
                <a:lnTo>
                  <a:pt x="11023" y="9149"/>
                </a:lnTo>
                <a:lnTo>
                  <a:pt x="11218" y="9174"/>
                </a:lnTo>
                <a:lnTo>
                  <a:pt x="11388" y="9149"/>
                </a:lnTo>
                <a:lnTo>
                  <a:pt x="11558" y="9101"/>
                </a:lnTo>
                <a:lnTo>
                  <a:pt x="11704" y="9028"/>
                </a:lnTo>
                <a:lnTo>
                  <a:pt x="11826" y="8930"/>
                </a:lnTo>
                <a:lnTo>
                  <a:pt x="11948" y="8809"/>
                </a:lnTo>
                <a:lnTo>
                  <a:pt x="12045" y="8663"/>
                </a:lnTo>
                <a:lnTo>
                  <a:pt x="12118" y="8517"/>
                </a:lnTo>
                <a:lnTo>
                  <a:pt x="12167" y="8346"/>
                </a:lnTo>
                <a:lnTo>
                  <a:pt x="12191" y="8176"/>
                </a:lnTo>
                <a:lnTo>
                  <a:pt x="12167" y="8006"/>
                </a:lnTo>
                <a:lnTo>
                  <a:pt x="12142" y="7835"/>
                </a:lnTo>
                <a:lnTo>
                  <a:pt x="12094" y="7689"/>
                </a:lnTo>
                <a:lnTo>
                  <a:pt x="12021" y="7519"/>
                </a:lnTo>
                <a:lnTo>
                  <a:pt x="11899" y="7397"/>
                </a:lnTo>
                <a:lnTo>
                  <a:pt x="11753" y="7251"/>
                </a:lnTo>
                <a:lnTo>
                  <a:pt x="11607" y="7154"/>
                </a:lnTo>
                <a:lnTo>
                  <a:pt x="11437" y="7105"/>
                </a:lnTo>
                <a:lnTo>
                  <a:pt x="11266" y="7081"/>
                </a:lnTo>
                <a:close/>
                <a:moveTo>
                  <a:pt x="11607" y="10731"/>
                </a:moveTo>
                <a:lnTo>
                  <a:pt x="11120" y="10877"/>
                </a:lnTo>
                <a:lnTo>
                  <a:pt x="10658" y="11047"/>
                </a:lnTo>
                <a:lnTo>
                  <a:pt x="9733" y="11412"/>
                </a:lnTo>
                <a:lnTo>
                  <a:pt x="9247" y="11558"/>
                </a:lnTo>
                <a:lnTo>
                  <a:pt x="8784" y="11704"/>
                </a:lnTo>
                <a:lnTo>
                  <a:pt x="7811" y="11972"/>
                </a:lnTo>
                <a:lnTo>
                  <a:pt x="7738" y="11996"/>
                </a:lnTo>
                <a:lnTo>
                  <a:pt x="7690" y="12045"/>
                </a:lnTo>
                <a:lnTo>
                  <a:pt x="7665" y="12118"/>
                </a:lnTo>
                <a:lnTo>
                  <a:pt x="7641" y="12166"/>
                </a:lnTo>
                <a:lnTo>
                  <a:pt x="7665" y="12239"/>
                </a:lnTo>
                <a:lnTo>
                  <a:pt x="7690" y="12312"/>
                </a:lnTo>
                <a:lnTo>
                  <a:pt x="7738" y="12361"/>
                </a:lnTo>
                <a:lnTo>
                  <a:pt x="7811" y="12410"/>
                </a:lnTo>
                <a:lnTo>
                  <a:pt x="7909" y="12434"/>
                </a:lnTo>
                <a:lnTo>
                  <a:pt x="8030" y="12458"/>
                </a:lnTo>
                <a:lnTo>
                  <a:pt x="8249" y="12458"/>
                </a:lnTo>
                <a:lnTo>
                  <a:pt x="8492" y="12434"/>
                </a:lnTo>
                <a:lnTo>
                  <a:pt x="8760" y="12361"/>
                </a:lnTo>
                <a:lnTo>
                  <a:pt x="9247" y="12191"/>
                </a:lnTo>
                <a:lnTo>
                  <a:pt x="9660" y="12045"/>
                </a:lnTo>
                <a:lnTo>
                  <a:pt x="10731" y="11680"/>
                </a:lnTo>
                <a:lnTo>
                  <a:pt x="11753" y="11290"/>
                </a:lnTo>
                <a:lnTo>
                  <a:pt x="11875" y="11217"/>
                </a:lnTo>
                <a:lnTo>
                  <a:pt x="11923" y="11144"/>
                </a:lnTo>
                <a:lnTo>
                  <a:pt x="11948" y="11023"/>
                </a:lnTo>
                <a:lnTo>
                  <a:pt x="11948" y="10925"/>
                </a:lnTo>
                <a:lnTo>
                  <a:pt x="11899" y="10828"/>
                </a:lnTo>
                <a:lnTo>
                  <a:pt x="11826" y="10755"/>
                </a:lnTo>
                <a:lnTo>
                  <a:pt x="11729" y="10731"/>
                </a:lnTo>
                <a:close/>
                <a:moveTo>
                  <a:pt x="8492" y="682"/>
                </a:moveTo>
                <a:lnTo>
                  <a:pt x="8638" y="706"/>
                </a:lnTo>
                <a:lnTo>
                  <a:pt x="9101" y="755"/>
                </a:lnTo>
                <a:lnTo>
                  <a:pt x="9539" y="803"/>
                </a:lnTo>
                <a:lnTo>
                  <a:pt x="9977" y="901"/>
                </a:lnTo>
                <a:lnTo>
                  <a:pt x="10415" y="1022"/>
                </a:lnTo>
                <a:lnTo>
                  <a:pt x="10755" y="1120"/>
                </a:lnTo>
                <a:lnTo>
                  <a:pt x="11096" y="1241"/>
                </a:lnTo>
                <a:lnTo>
                  <a:pt x="11437" y="1411"/>
                </a:lnTo>
                <a:lnTo>
                  <a:pt x="11753" y="1557"/>
                </a:lnTo>
                <a:lnTo>
                  <a:pt x="11753" y="1582"/>
                </a:lnTo>
                <a:lnTo>
                  <a:pt x="11729" y="1655"/>
                </a:lnTo>
                <a:lnTo>
                  <a:pt x="11729" y="1752"/>
                </a:lnTo>
                <a:lnTo>
                  <a:pt x="11753" y="1801"/>
                </a:lnTo>
                <a:lnTo>
                  <a:pt x="11802" y="1825"/>
                </a:lnTo>
                <a:lnTo>
                  <a:pt x="11875" y="1825"/>
                </a:lnTo>
                <a:lnTo>
                  <a:pt x="11948" y="1776"/>
                </a:lnTo>
                <a:lnTo>
                  <a:pt x="11972" y="1752"/>
                </a:lnTo>
                <a:lnTo>
                  <a:pt x="11996" y="1752"/>
                </a:lnTo>
                <a:lnTo>
                  <a:pt x="11996" y="1728"/>
                </a:lnTo>
                <a:lnTo>
                  <a:pt x="12021" y="1728"/>
                </a:lnTo>
                <a:lnTo>
                  <a:pt x="12118" y="1801"/>
                </a:lnTo>
                <a:lnTo>
                  <a:pt x="12094" y="1874"/>
                </a:lnTo>
                <a:lnTo>
                  <a:pt x="12069" y="1947"/>
                </a:lnTo>
                <a:lnTo>
                  <a:pt x="12094" y="1995"/>
                </a:lnTo>
                <a:lnTo>
                  <a:pt x="12118" y="2020"/>
                </a:lnTo>
                <a:lnTo>
                  <a:pt x="12167" y="2044"/>
                </a:lnTo>
                <a:lnTo>
                  <a:pt x="12215" y="2020"/>
                </a:lnTo>
                <a:lnTo>
                  <a:pt x="12240" y="1995"/>
                </a:lnTo>
                <a:lnTo>
                  <a:pt x="12313" y="1922"/>
                </a:lnTo>
                <a:lnTo>
                  <a:pt x="12532" y="2068"/>
                </a:lnTo>
                <a:lnTo>
                  <a:pt x="12483" y="2190"/>
                </a:lnTo>
                <a:lnTo>
                  <a:pt x="12483" y="2239"/>
                </a:lnTo>
                <a:lnTo>
                  <a:pt x="12483" y="2336"/>
                </a:lnTo>
                <a:lnTo>
                  <a:pt x="12507" y="2385"/>
                </a:lnTo>
                <a:lnTo>
                  <a:pt x="12532" y="2409"/>
                </a:lnTo>
                <a:lnTo>
                  <a:pt x="12580" y="2409"/>
                </a:lnTo>
                <a:lnTo>
                  <a:pt x="12629" y="2385"/>
                </a:lnTo>
                <a:lnTo>
                  <a:pt x="12678" y="2360"/>
                </a:lnTo>
                <a:lnTo>
                  <a:pt x="12726" y="2287"/>
                </a:lnTo>
                <a:lnTo>
                  <a:pt x="12775" y="2239"/>
                </a:lnTo>
                <a:lnTo>
                  <a:pt x="12945" y="2409"/>
                </a:lnTo>
                <a:lnTo>
                  <a:pt x="12872" y="2531"/>
                </a:lnTo>
                <a:lnTo>
                  <a:pt x="12824" y="2604"/>
                </a:lnTo>
                <a:lnTo>
                  <a:pt x="12824" y="2677"/>
                </a:lnTo>
                <a:lnTo>
                  <a:pt x="12824" y="2725"/>
                </a:lnTo>
                <a:lnTo>
                  <a:pt x="12848" y="2750"/>
                </a:lnTo>
                <a:lnTo>
                  <a:pt x="12897" y="2774"/>
                </a:lnTo>
                <a:lnTo>
                  <a:pt x="12945" y="2774"/>
                </a:lnTo>
                <a:lnTo>
                  <a:pt x="13067" y="2701"/>
                </a:lnTo>
                <a:lnTo>
                  <a:pt x="13164" y="2604"/>
                </a:lnTo>
                <a:lnTo>
                  <a:pt x="13286" y="2725"/>
                </a:lnTo>
                <a:lnTo>
                  <a:pt x="13383" y="2823"/>
                </a:lnTo>
                <a:lnTo>
                  <a:pt x="13262" y="3017"/>
                </a:lnTo>
                <a:lnTo>
                  <a:pt x="13213" y="3066"/>
                </a:lnTo>
                <a:lnTo>
                  <a:pt x="13164" y="3163"/>
                </a:lnTo>
                <a:lnTo>
                  <a:pt x="13164" y="3236"/>
                </a:lnTo>
                <a:lnTo>
                  <a:pt x="13189" y="3285"/>
                </a:lnTo>
                <a:lnTo>
                  <a:pt x="13213" y="3309"/>
                </a:lnTo>
                <a:lnTo>
                  <a:pt x="13310" y="3285"/>
                </a:lnTo>
                <a:lnTo>
                  <a:pt x="13408" y="3236"/>
                </a:lnTo>
                <a:lnTo>
                  <a:pt x="13529" y="3115"/>
                </a:lnTo>
                <a:lnTo>
                  <a:pt x="13578" y="3042"/>
                </a:lnTo>
                <a:lnTo>
                  <a:pt x="13773" y="3309"/>
                </a:lnTo>
                <a:lnTo>
                  <a:pt x="13675" y="3407"/>
                </a:lnTo>
                <a:lnTo>
                  <a:pt x="13554" y="3504"/>
                </a:lnTo>
                <a:lnTo>
                  <a:pt x="13481" y="3577"/>
                </a:lnTo>
                <a:lnTo>
                  <a:pt x="13456" y="3650"/>
                </a:lnTo>
                <a:lnTo>
                  <a:pt x="13456" y="3699"/>
                </a:lnTo>
                <a:lnTo>
                  <a:pt x="13505" y="3723"/>
                </a:lnTo>
                <a:lnTo>
                  <a:pt x="13602" y="3747"/>
                </a:lnTo>
                <a:lnTo>
                  <a:pt x="13675" y="3723"/>
                </a:lnTo>
                <a:lnTo>
                  <a:pt x="13773" y="3674"/>
                </a:lnTo>
                <a:lnTo>
                  <a:pt x="13846" y="3626"/>
                </a:lnTo>
                <a:lnTo>
                  <a:pt x="13943" y="3577"/>
                </a:lnTo>
                <a:lnTo>
                  <a:pt x="14138" y="3918"/>
                </a:lnTo>
                <a:lnTo>
                  <a:pt x="14040" y="3991"/>
                </a:lnTo>
                <a:lnTo>
                  <a:pt x="13846" y="4161"/>
                </a:lnTo>
                <a:lnTo>
                  <a:pt x="13773" y="4234"/>
                </a:lnTo>
                <a:lnTo>
                  <a:pt x="13700" y="4331"/>
                </a:lnTo>
                <a:lnTo>
                  <a:pt x="13700" y="4356"/>
                </a:lnTo>
                <a:lnTo>
                  <a:pt x="13700" y="4380"/>
                </a:lnTo>
                <a:lnTo>
                  <a:pt x="13821" y="4380"/>
                </a:lnTo>
                <a:lnTo>
                  <a:pt x="13943" y="4356"/>
                </a:lnTo>
                <a:lnTo>
                  <a:pt x="14065" y="4307"/>
                </a:lnTo>
                <a:lnTo>
                  <a:pt x="14162" y="4234"/>
                </a:lnTo>
                <a:lnTo>
                  <a:pt x="14284" y="4161"/>
                </a:lnTo>
                <a:lnTo>
                  <a:pt x="14503" y="4696"/>
                </a:lnTo>
                <a:lnTo>
                  <a:pt x="14332" y="4769"/>
                </a:lnTo>
                <a:lnTo>
                  <a:pt x="14186" y="4842"/>
                </a:lnTo>
                <a:lnTo>
                  <a:pt x="14065" y="4940"/>
                </a:lnTo>
                <a:lnTo>
                  <a:pt x="13943" y="5061"/>
                </a:lnTo>
                <a:lnTo>
                  <a:pt x="13919" y="5134"/>
                </a:lnTo>
                <a:lnTo>
                  <a:pt x="13894" y="5207"/>
                </a:lnTo>
                <a:lnTo>
                  <a:pt x="13894" y="5256"/>
                </a:lnTo>
                <a:lnTo>
                  <a:pt x="13919" y="5280"/>
                </a:lnTo>
                <a:lnTo>
                  <a:pt x="13943" y="5305"/>
                </a:lnTo>
                <a:lnTo>
                  <a:pt x="13992" y="5305"/>
                </a:lnTo>
                <a:lnTo>
                  <a:pt x="14113" y="5256"/>
                </a:lnTo>
                <a:lnTo>
                  <a:pt x="14235" y="5183"/>
                </a:lnTo>
                <a:lnTo>
                  <a:pt x="14527" y="5037"/>
                </a:lnTo>
                <a:lnTo>
                  <a:pt x="14600" y="5013"/>
                </a:lnTo>
                <a:lnTo>
                  <a:pt x="14746" y="5524"/>
                </a:lnTo>
                <a:lnTo>
                  <a:pt x="14430" y="5670"/>
                </a:lnTo>
                <a:lnTo>
                  <a:pt x="14162" y="5791"/>
                </a:lnTo>
                <a:lnTo>
                  <a:pt x="13919" y="5937"/>
                </a:lnTo>
                <a:lnTo>
                  <a:pt x="13919" y="5986"/>
                </a:lnTo>
                <a:lnTo>
                  <a:pt x="13943" y="6010"/>
                </a:lnTo>
                <a:lnTo>
                  <a:pt x="14089" y="6035"/>
                </a:lnTo>
                <a:lnTo>
                  <a:pt x="14235" y="6059"/>
                </a:lnTo>
                <a:lnTo>
                  <a:pt x="14357" y="6035"/>
                </a:lnTo>
                <a:lnTo>
                  <a:pt x="14527" y="6010"/>
                </a:lnTo>
                <a:lnTo>
                  <a:pt x="14843" y="5889"/>
                </a:lnTo>
                <a:lnTo>
                  <a:pt x="14965" y="6424"/>
                </a:lnTo>
                <a:lnTo>
                  <a:pt x="14795" y="6497"/>
                </a:lnTo>
                <a:lnTo>
                  <a:pt x="14405" y="6619"/>
                </a:lnTo>
                <a:lnTo>
                  <a:pt x="14016" y="6740"/>
                </a:lnTo>
                <a:lnTo>
                  <a:pt x="13992" y="6789"/>
                </a:lnTo>
                <a:lnTo>
                  <a:pt x="13967" y="6813"/>
                </a:lnTo>
                <a:lnTo>
                  <a:pt x="13992" y="6862"/>
                </a:lnTo>
                <a:lnTo>
                  <a:pt x="14040" y="6886"/>
                </a:lnTo>
                <a:lnTo>
                  <a:pt x="14235" y="6886"/>
                </a:lnTo>
                <a:lnTo>
                  <a:pt x="14405" y="6862"/>
                </a:lnTo>
                <a:lnTo>
                  <a:pt x="14770" y="6813"/>
                </a:lnTo>
                <a:lnTo>
                  <a:pt x="15014" y="6740"/>
                </a:lnTo>
                <a:lnTo>
                  <a:pt x="15087" y="7178"/>
                </a:lnTo>
                <a:lnTo>
                  <a:pt x="14843" y="7227"/>
                </a:lnTo>
                <a:lnTo>
                  <a:pt x="14430" y="7349"/>
                </a:lnTo>
                <a:lnTo>
                  <a:pt x="14235" y="7422"/>
                </a:lnTo>
                <a:lnTo>
                  <a:pt x="14065" y="7543"/>
                </a:lnTo>
                <a:lnTo>
                  <a:pt x="14016" y="7592"/>
                </a:lnTo>
                <a:lnTo>
                  <a:pt x="14040" y="7665"/>
                </a:lnTo>
                <a:lnTo>
                  <a:pt x="14065" y="7714"/>
                </a:lnTo>
                <a:lnTo>
                  <a:pt x="14138" y="7738"/>
                </a:lnTo>
                <a:lnTo>
                  <a:pt x="14332" y="7714"/>
                </a:lnTo>
                <a:lnTo>
                  <a:pt x="14527" y="7665"/>
                </a:lnTo>
                <a:lnTo>
                  <a:pt x="14916" y="7568"/>
                </a:lnTo>
                <a:lnTo>
                  <a:pt x="15135" y="7519"/>
                </a:lnTo>
                <a:lnTo>
                  <a:pt x="15184" y="7981"/>
                </a:lnTo>
                <a:lnTo>
                  <a:pt x="14868" y="8030"/>
                </a:lnTo>
                <a:lnTo>
                  <a:pt x="14624" y="8054"/>
                </a:lnTo>
                <a:lnTo>
                  <a:pt x="14357" y="8079"/>
                </a:lnTo>
                <a:lnTo>
                  <a:pt x="14235" y="8103"/>
                </a:lnTo>
                <a:lnTo>
                  <a:pt x="14113" y="8152"/>
                </a:lnTo>
                <a:lnTo>
                  <a:pt x="14016" y="8200"/>
                </a:lnTo>
                <a:lnTo>
                  <a:pt x="13919" y="8298"/>
                </a:lnTo>
                <a:lnTo>
                  <a:pt x="13919" y="8322"/>
                </a:lnTo>
                <a:lnTo>
                  <a:pt x="13919" y="8346"/>
                </a:lnTo>
                <a:lnTo>
                  <a:pt x="13919" y="8395"/>
                </a:lnTo>
                <a:lnTo>
                  <a:pt x="13943" y="8395"/>
                </a:lnTo>
                <a:lnTo>
                  <a:pt x="14065" y="8419"/>
                </a:lnTo>
                <a:lnTo>
                  <a:pt x="14211" y="8444"/>
                </a:lnTo>
                <a:lnTo>
                  <a:pt x="14454" y="8444"/>
                </a:lnTo>
                <a:lnTo>
                  <a:pt x="14989" y="8395"/>
                </a:lnTo>
                <a:lnTo>
                  <a:pt x="15208" y="8395"/>
                </a:lnTo>
                <a:lnTo>
                  <a:pt x="15208" y="8857"/>
                </a:lnTo>
                <a:lnTo>
                  <a:pt x="14722" y="8882"/>
                </a:lnTo>
                <a:lnTo>
                  <a:pt x="14503" y="8882"/>
                </a:lnTo>
                <a:lnTo>
                  <a:pt x="14284" y="8906"/>
                </a:lnTo>
                <a:lnTo>
                  <a:pt x="14065" y="8955"/>
                </a:lnTo>
                <a:lnTo>
                  <a:pt x="13967" y="8979"/>
                </a:lnTo>
                <a:lnTo>
                  <a:pt x="13870" y="9028"/>
                </a:lnTo>
                <a:lnTo>
                  <a:pt x="13846" y="9052"/>
                </a:lnTo>
                <a:lnTo>
                  <a:pt x="13870" y="9076"/>
                </a:lnTo>
                <a:lnTo>
                  <a:pt x="13967" y="9125"/>
                </a:lnTo>
                <a:lnTo>
                  <a:pt x="14065" y="9174"/>
                </a:lnTo>
                <a:lnTo>
                  <a:pt x="14284" y="9222"/>
                </a:lnTo>
                <a:lnTo>
                  <a:pt x="14722" y="9222"/>
                </a:lnTo>
                <a:lnTo>
                  <a:pt x="14941" y="9247"/>
                </a:lnTo>
                <a:lnTo>
                  <a:pt x="15184" y="9247"/>
                </a:lnTo>
                <a:lnTo>
                  <a:pt x="15160" y="9465"/>
                </a:lnTo>
                <a:lnTo>
                  <a:pt x="14965" y="9514"/>
                </a:lnTo>
                <a:lnTo>
                  <a:pt x="14722" y="9563"/>
                </a:lnTo>
                <a:lnTo>
                  <a:pt x="14478" y="9660"/>
                </a:lnTo>
                <a:lnTo>
                  <a:pt x="14259" y="9757"/>
                </a:lnTo>
                <a:lnTo>
                  <a:pt x="14040" y="9879"/>
                </a:lnTo>
                <a:lnTo>
                  <a:pt x="14016" y="9903"/>
                </a:lnTo>
                <a:lnTo>
                  <a:pt x="14016" y="9952"/>
                </a:lnTo>
                <a:lnTo>
                  <a:pt x="14040" y="9976"/>
                </a:lnTo>
                <a:lnTo>
                  <a:pt x="14065" y="9976"/>
                </a:lnTo>
                <a:lnTo>
                  <a:pt x="14284" y="10001"/>
                </a:lnTo>
                <a:lnTo>
                  <a:pt x="14503" y="9976"/>
                </a:lnTo>
                <a:lnTo>
                  <a:pt x="14965" y="9903"/>
                </a:lnTo>
                <a:lnTo>
                  <a:pt x="15087" y="9879"/>
                </a:lnTo>
                <a:lnTo>
                  <a:pt x="14965" y="10390"/>
                </a:lnTo>
                <a:lnTo>
                  <a:pt x="14527" y="10463"/>
                </a:lnTo>
                <a:lnTo>
                  <a:pt x="14332" y="10487"/>
                </a:lnTo>
                <a:lnTo>
                  <a:pt x="14162" y="10512"/>
                </a:lnTo>
                <a:lnTo>
                  <a:pt x="13992" y="10560"/>
                </a:lnTo>
                <a:lnTo>
                  <a:pt x="13919" y="10609"/>
                </a:lnTo>
                <a:lnTo>
                  <a:pt x="13846" y="10682"/>
                </a:lnTo>
                <a:lnTo>
                  <a:pt x="13821" y="10731"/>
                </a:lnTo>
                <a:lnTo>
                  <a:pt x="13846" y="10804"/>
                </a:lnTo>
                <a:lnTo>
                  <a:pt x="13870" y="10852"/>
                </a:lnTo>
                <a:lnTo>
                  <a:pt x="13894" y="10901"/>
                </a:lnTo>
                <a:lnTo>
                  <a:pt x="13967" y="10925"/>
                </a:lnTo>
                <a:lnTo>
                  <a:pt x="14065" y="10950"/>
                </a:lnTo>
                <a:lnTo>
                  <a:pt x="14235" y="10950"/>
                </a:lnTo>
                <a:lnTo>
                  <a:pt x="14576" y="10901"/>
                </a:lnTo>
                <a:lnTo>
                  <a:pt x="14795" y="10877"/>
                </a:lnTo>
                <a:lnTo>
                  <a:pt x="14795" y="10877"/>
                </a:lnTo>
                <a:lnTo>
                  <a:pt x="14600" y="11339"/>
                </a:lnTo>
                <a:lnTo>
                  <a:pt x="14478" y="11339"/>
                </a:lnTo>
                <a:lnTo>
                  <a:pt x="14284" y="11315"/>
                </a:lnTo>
                <a:lnTo>
                  <a:pt x="14089" y="11339"/>
                </a:lnTo>
                <a:lnTo>
                  <a:pt x="13919" y="11363"/>
                </a:lnTo>
                <a:lnTo>
                  <a:pt x="13724" y="11436"/>
                </a:lnTo>
                <a:lnTo>
                  <a:pt x="13724" y="11461"/>
                </a:lnTo>
                <a:lnTo>
                  <a:pt x="13724" y="11485"/>
                </a:lnTo>
                <a:lnTo>
                  <a:pt x="13894" y="11558"/>
                </a:lnTo>
                <a:lnTo>
                  <a:pt x="14065" y="11607"/>
                </a:lnTo>
                <a:lnTo>
                  <a:pt x="14430" y="11655"/>
                </a:lnTo>
                <a:lnTo>
                  <a:pt x="14186" y="12069"/>
                </a:lnTo>
                <a:lnTo>
                  <a:pt x="13967" y="12069"/>
                </a:lnTo>
                <a:lnTo>
                  <a:pt x="13724" y="12093"/>
                </a:lnTo>
                <a:lnTo>
                  <a:pt x="13602" y="12069"/>
                </a:lnTo>
                <a:lnTo>
                  <a:pt x="13456" y="12045"/>
                </a:lnTo>
                <a:lnTo>
                  <a:pt x="13335" y="12020"/>
                </a:lnTo>
                <a:lnTo>
                  <a:pt x="13213" y="12020"/>
                </a:lnTo>
                <a:lnTo>
                  <a:pt x="13189" y="12045"/>
                </a:lnTo>
                <a:lnTo>
                  <a:pt x="13164" y="12069"/>
                </a:lnTo>
                <a:lnTo>
                  <a:pt x="13189" y="12166"/>
                </a:lnTo>
                <a:lnTo>
                  <a:pt x="13237" y="12239"/>
                </a:lnTo>
                <a:lnTo>
                  <a:pt x="13310" y="12312"/>
                </a:lnTo>
                <a:lnTo>
                  <a:pt x="13408" y="12361"/>
                </a:lnTo>
                <a:lnTo>
                  <a:pt x="13529" y="12385"/>
                </a:lnTo>
                <a:lnTo>
                  <a:pt x="13651" y="12410"/>
                </a:lnTo>
                <a:lnTo>
                  <a:pt x="13919" y="12434"/>
                </a:lnTo>
                <a:lnTo>
                  <a:pt x="13578" y="12823"/>
                </a:lnTo>
                <a:lnTo>
                  <a:pt x="13067" y="12726"/>
                </a:lnTo>
                <a:lnTo>
                  <a:pt x="12848" y="12677"/>
                </a:lnTo>
                <a:lnTo>
                  <a:pt x="12726" y="12677"/>
                </a:lnTo>
                <a:lnTo>
                  <a:pt x="12605" y="12702"/>
                </a:lnTo>
                <a:lnTo>
                  <a:pt x="12605" y="12726"/>
                </a:lnTo>
                <a:lnTo>
                  <a:pt x="12580" y="12775"/>
                </a:lnTo>
                <a:lnTo>
                  <a:pt x="12629" y="12848"/>
                </a:lnTo>
                <a:lnTo>
                  <a:pt x="12678" y="12921"/>
                </a:lnTo>
                <a:lnTo>
                  <a:pt x="12726" y="12969"/>
                </a:lnTo>
                <a:lnTo>
                  <a:pt x="12824" y="13018"/>
                </a:lnTo>
                <a:lnTo>
                  <a:pt x="13018" y="13115"/>
                </a:lnTo>
                <a:lnTo>
                  <a:pt x="13237" y="13164"/>
                </a:lnTo>
                <a:lnTo>
                  <a:pt x="13091" y="13286"/>
                </a:lnTo>
                <a:lnTo>
                  <a:pt x="13043" y="13286"/>
                </a:lnTo>
                <a:lnTo>
                  <a:pt x="12580" y="13261"/>
                </a:lnTo>
                <a:lnTo>
                  <a:pt x="12337" y="13213"/>
                </a:lnTo>
                <a:lnTo>
                  <a:pt x="12215" y="13188"/>
                </a:lnTo>
                <a:lnTo>
                  <a:pt x="12094" y="13188"/>
                </a:lnTo>
                <a:lnTo>
                  <a:pt x="12021" y="13213"/>
                </a:lnTo>
                <a:lnTo>
                  <a:pt x="11972" y="13261"/>
                </a:lnTo>
                <a:lnTo>
                  <a:pt x="11972" y="13334"/>
                </a:lnTo>
                <a:lnTo>
                  <a:pt x="11996" y="13383"/>
                </a:lnTo>
                <a:lnTo>
                  <a:pt x="12142" y="13505"/>
                </a:lnTo>
                <a:lnTo>
                  <a:pt x="12288" y="13578"/>
                </a:lnTo>
                <a:lnTo>
                  <a:pt x="12459" y="13626"/>
                </a:lnTo>
                <a:lnTo>
                  <a:pt x="12653" y="13651"/>
                </a:lnTo>
                <a:lnTo>
                  <a:pt x="12215" y="13943"/>
                </a:lnTo>
                <a:lnTo>
                  <a:pt x="12142" y="13918"/>
                </a:lnTo>
                <a:lnTo>
                  <a:pt x="11680" y="13821"/>
                </a:lnTo>
                <a:lnTo>
                  <a:pt x="11461" y="13772"/>
                </a:lnTo>
                <a:lnTo>
                  <a:pt x="11242" y="13724"/>
                </a:lnTo>
                <a:lnTo>
                  <a:pt x="11218" y="13748"/>
                </a:lnTo>
                <a:lnTo>
                  <a:pt x="11193" y="13748"/>
                </a:lnTo>
                <a:lnTo>
                  <a:pt x="11193" y="13821"/>
                </a:lnTo>
                <a:lnTo>
                  <a:pt x="11242" y="13894"/>
                </a:lnTo>
                <a:lnTo>
                  <a:pt x="11291" y="13967"/>
                </a:lnTo>
                <a:lnTo>
                  <a:pt x="11437" y="14064"/>
                </a:lnTo>
                <a:lnTo>
                  <a:pt x="11607" y="14137"/>
                </a:lnTo>
                <a:lnTo>
                  <a:pt x="11777" y="14210"/>
                </a:lnTo>
                <a:lnTo>
                  <a:pt x="11437" y="14381"/>
                </a:lnTo>
                <a:lnTo>
                  <a:pt x="11364" y="14332"/>
                </a:lnTo>
                <a:lnTo>
                  <a:pt x="11315" y="14308"/>
                </a:lnTo>
                <a:lnTo>
                  <a:pt x="11169" y="14259"/>
                </a:lnTo>
                <a:lnTo>
                  <a:pt x="10877" y="14235"/>
                </a:lnTo>
                <a:lnTo>
                  <a:pt x="10634" y="14210"/>
                </a:lnTo>
                <a:lnTo>
                  <a:pt x="10488" y="14210"/>
                </a:lnTo>
                <a:lnTo>
                  <a:pt x="10366" y="14235"/>
                </a:lnTo>
                <a:lnTo>
                  <a:pt x="10342" y="14283"/>
                </a:lnTo>
                <a:lnTo>
                  <a:pt x="10366" y="14332"/>
                </a:lnTo>
                <a:lnTo>
                  <a:pt x="10390" y="14381"/>
                </a:lnTo>
                <a:lnTo>
                  <a:pt x="10488" y="14478"/>
                </a:lnTo>
                <a:lnTo>
                  <a:pt x="10609" y="14551"/>
                </a:lnTo>
                <a:lnTo>
                  <a:pt x="10707" y="14575"/>
                </a:lnTo>
                <a:lnTo>
                  <a:pt x="10877" y="14624"/>
                </a:lnTo>
                <a:lnTo>
                  <a:pt x="10488" y="14746"/>
                </a:lnTo>
                <a:lnTo>
                  <a:pt x="10293" y="14673"/>
                </a:lnTo>
                <a:lnTo>
                  <a:pt x="10098" y="14624"/>
                </a:lnTo>
                <a:lnTo>
                  <a:pt x="9904" y="14600"/>
                </a:lnTo>
                <a:lnTo>
                  <a:pt x="9782" y="14600"/>
                </a:lnTo>
                <a:lnTo>
                  <a:pt x="9685" y="14648"/>
                </a:lnTo>
                <a:lnTo>
                  <a:pt x="9660" y="14673"/>
                </a:lnTo>
                <a:lnTo>
                  <a:pt x="9660" y="14721"/>
                </a:lnTo>
                <a:lnTo>
                  <a:pt x="9709" y="14794"/>
                </a:lnTo>
                <a:lnTo>
                  <a:pt x="9782" y="14843"/>
                </a:lnTo>
                <a:lnTo>
                  <a:pt x="9928" y="14916"/>
                </a:lnTo>
                <a:lnTo>
                  <a:pt x="9612" y="14989"/>
                </a:lnTo>
                <a:lnTo>
                  <a:pt x="9563" y="14940"/>
                </a:lnTo>
                <a:lnTo>
                  <a:pt x="9514" y="14916"/>
                </a:lnTo>
                <a:lnTo>
                  <a:pt x="9417" y="14867"/>
                </a:lnTo>
                <a:lnTo>
                  <a:pt x="9222" y="14843"/>
                </a:lnTo>
                <a:lnTo>
                  <a:pt x="9125" y="14843"/>
                </a:lnTo>
                <a:lnTo>
                  <a:pt x="9028" y="14867"/>
                </a:lnTo>
                <a:lnTo>
                  <a:pt x="9003" y="14916"/>
                </a:lnTo>
                <a:lnTo>
                  <a:pt x="8979" y="14965"/>
                </a:lnTo>
                <a:lnTo>
                  <a:pt x="8955" y="15013"/>
                </a:lnTo>
                <a:lnTo>
                  <a:pt x="8979" y="15062"/>
                </a:lnTo>
                <a:lnTo>
                  <a:pt x="9003" y="15086"/>
                </a:lnTo>
                <a:lnTo>
                  <a:pt x="8638" y="15135"/>
                </a:lnTo>
                <a:lnTo>
                  <a:pt x="8298" y="15159"/>
                </a:lnTo>
                <a:lnTo>
                  <a:pt x="7203" y="15159"/>
                </a:lnTo>
                <a:lnTo>
                  <a:pt x="6838" y="15111"/>
                </a:lnTo>
                <a:lnTo>
                  <a:pt x="6497" y="15062"/>
                </a:lnTo>
                <a:lnTo>
                  <a:pt x="6132" y="14989"/>
                </a:lnTo>
                <a:lnTo>
                  <a:pt x="5792" y="14916"/>
                </a:lnTo>
                <a:lnTo>
                  <a:pt x="5451" y="14819"/>
                </a:lnTo>
                <a:lnTo>
                  <a:pt x="5110" y="14697"/>
                </a:lnTo>
                <a:lnTo>
                  <a:pt x="4794" y="14575"/>
                </a:lnTo>
                <a:lnTo>
                  <a:pt x="4453" y="14405"/>
                </a:lnTo>
                <a:lnTo>
                  <a:pt x="4137" y="14259"/>
                </a:lnTo>
                <a:lnTo>
                  <a:pt x="3845" y="14064"/>
                </a:lnTo>
                <a:lnTo>
                  <a:pt x="3553" y="13870"/>
                </a:lnTo>
                <a:lnTo>
                  <a:pt x="3285" y="13675"/>
                </a:lnTo>
                <a:lnTo>
                  <a:pt x="3018" y="13456"/>
                </a:lnTo>
                <a:lnTo>
                  <a:pt x="2774" y="13237"/>
                </a:lnTo>
                <a:lnTo>
                  <a:pt x="2531" y="12994"/>
                </a:lnTo>
                <a:lnTo>
                  <a:pt x="2312" y="12775"/>
                </a:lnTo>
                <a:lnTo>
                  <a:pt x="2093" y="12507"/>
                </a:lnTo>
                <a:lnTo>
                  <a:pt x="1898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387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22" y="10512"/>
                </a:lnTo>
                <a:lnTo>
                  <a:pt x="949" y="10195"/>
                </a:lnTo>
                <a:lnTo>
                  <a:pt x="876" y="9879"/>
                </a:lnTo>
                <a:lnTo>
                  <a:pt x="828" y="9538"/>
                </a:lnTo>
                <a:lnTo>
                  <a:pt x="755" y="9003"/>
                </a:lnTo>
                <a:lnTo>
                  <a:pt x="730" y="8468"/>
                </a:lnTo>
                <a:lnTo>
                  <a:pt x="730" y="7933"/>
                </a:lnTo>
                <a:lnTo>
                  <a:pt x="779" y="7397"/>
                </a:lnTo>
                <a:lnTo>
                  <a:pt x="828" y="6862"/>
                </a:lnTo>
                <a:lnTo>
                  <a:pt x="949" y="6351"/>
                </a:lnTo>
                <a:lnTo>
                  <a:pt x="1071" y="5840"/>
                </a:lnTo>
                <a:lnTo>
                  <a:pt x="1266" y="5353"/>
                </a:lnTo>
                <a:lnTo>
                  <a:pt x="1387" y="5061"/>
                </a:lnTo>
                <a:lnTo>
                  <a:pt x="1558" y="4745"/>
                </a:lnTo>
                <a:lnTo>
                  <a:pt x="1752" y="4404"/>
                </a:lnTo>
                <a:lnTo>
                  <a:pt x="1996" y="4064"/>
                </a:lnTo>
                <a:lnTo>
                  <a:pt x="2263" y="3699"/>
                </a:lnTo>
                <a:lnTo>
                  <a:pt x="2555" y="3334"/>
                </a:lnTo>
                <a:lnTo>
                  <a:pt x="2896" y="2944"/>
                </a:lnTo>
                <a:lnTo>
                  <a:pt x="3261" y="2604"/>
                </a:lnTo>
                <a:lnTo>
                  <a:pt x="3650" y="2263"/>
                </a:lnTo>
                <a:lnTo>
                  <a:pt x="4064" y="1922"/>
                </a:lnTo>
                <a:lnTo>
                  <a:pt x="4526" y="1630"/>
                </a:lnTo>
                <a:lnTo>
                  <a:pt x="5013" y="1363"/>
                </a:lnTo>
                <a:lnTo>
                  <a:pt x="5500" y="1144"/>
                </a:lnTo>
                <a:lnTo>
                  <a:pt x="6035" y="974"/>
                </a:lnTo>
                <a:lnTo>
                  <a:pt x="6303" y="925"/>
                </a:lnTo>
                <a:lnTo>
                  <a:pt x="6595" y="876"/>
                </a:lnTo>
                <a:lnTo>
                  <a:pt x="6862" y="828"/>
                </a:lnTo>
                <a:lnTo>
                  <a:pt x="7154" y="803"/>
                </a:lnTo>
                <a:lnTo>
                  <a:pt x="7519" y="779"/>
                </a:lnTo>
                <a:lnTo>
                  <a:pt x="7909" y="730"/>
                </a:lnTo>
                <a:lnTo>
                  <a:pt x="8298" y="682"/>
                </a:lnTo>
                <a:close/>
                <a:moveTo>
                  <a:pt x="8128" y="0"/>
                </a:moveTo>
                <a:lnTo>
                  <a:pt x="7738" y="25"/>
                </a:lnTo>
                <a:lnTo>
                  <a:pt x="7373" y="73"/>
                </a:lnTo>
                <a:lnTo>
                  <a:pt x="7081" y="49"/>
                </a:lnTo>
                <a:lnTo>
                  <a:pt x="6765" y="49"/>
                </a:lnTo>
                <a:lnTo>
                  <a:pt x="6473" y="73"/>
                </a:lnTo>
                <a:lnTo>
                  <a:pt x="6157" y="146"/>
                </a:lnTo>
                <a:lnTo>
                  <a:pt x="5840" y="219"/>
                </a:lnTo>
                <a:lnTo>
                  <a:pt x="5524" y="317"/>
                </a:lnTo>
                <a:lnTo>
                  <a:pt x="5208" y="438"/>
                </a:lnTo>
                <a:lnTo>
                  <a:pt x="4916" y="560"/>
                </a:lnTo>
                <a:lnTo>
                  <a:pt x="4307" y="876"/>
                </a:lnTo>
                <a:lnTo>
                  <a:pt x="3748" y="1217"/>
                </a:lnTo>
                <a:lnTo>
                  <a:pt x="3212" y="1606"/>
                </a:lnTo>
                <a:lnTo>
                  <a:pt x="2750" y="1995"/>
                </a:lnTo>
                <a:lnTo>
                  <a:pt x="2482" y="2239"/>
                </a:lnTo>
                <a:lnTo>
                  <a:pt x="2239" y="2482"/>
                </a:lnTo>
                <a:lnTo>
                  <a:pt x="2020" y="2725"/>
                </a:lnTo>
                <a:lnTo>
                  <a:pt x="1825" y="2993"/>
                </a:lnTo>
                <a:lnTo>
                  <a:pt x="1631" y="3261"/>
                </a:lnTo>
                <a:lnTo>
                  <a:pt x="1436" y="3528"/>
                </a:lnTo>
                <a:lnTo>
                  <a:pt x="1120" y="4088"/>
                </a:lnTo>
                <a:lnTo>
                  <a:pt x="852" y="4696"/>
                </a:lnTo>
                <a:lnTo>
                  <a:pt x="609" y="5305"/>
                </a:lnTo>
                <a:lnTo>
                  <a:pt x="390" y="5962"/>
                </a:lnTo>
                <a:lnTo>
                  <a:pt x="195" y="6643"/>
                </a:lnTo>
                <a:lnTo>
                  <a:pt x="122" y="7008"/>
                </a:lnTo>
                <a:lnTo>
                  <a:pt x="49" y="7373"/>
                </a:lnTo>
                <a:lnTo>
                  <a:pt x="25" y="7738"/>
                </a:lnTo>
                <a:lnTo>
                  <a:pt x="1" y="8103"/>
                </a:lnTo>
                <a:lnTo>
                  <a:pt x="1" y="8468"/>
                </a:lnTo>
                <a:lnTo>
                  <a:pt x="1" y="8809"/>
                </a:lnTo>
                <a:lnTo>
                  <a:pt x="49" y="9174"/>
                </a:lnTo>
                <a:lnTo>
                  <a:pt x="98" y="9514"/>
                </a:lnTo>
                <a:lnTo>
                  <a:pt x="171" y="9879"/>
                </a:lnTo>
                <a:lnTo>
                  <a:pt x="268" y="10220"/>
                </a:lnTo>
                <a:lnTo>
                  <a:pt x="365" y="10560"/>
                </a:lnTo>
                <a:lnTo>
                  <a:pt x="487" y="10901"/>
                </a:lnTo>
                <a:lnTo>
                  <a:pt x="633" y="11242"/>
                </a:lnTo>
                <a:lnTo>
                  <a:pt x="803" y="11582"/>
                </a:lnTo>
                <a:lnTo>
                  <a:pt x="1168" y="12264"/>
                </a:lnTo>
                <a:lnTo>
                  <a:pt x="1387" y="12629"/>
                </a:lnTo>
                <a:lnTo>
                  <a:pt x="1631" y="12994"/>
                </a:lnTo>
                <a:lnTo>
                  <a:pt x="1874" y="13334"/>
                </a:lnTo>
                <a:lnTo>
                  <a:pt x="2142" y="13651"/>
                </a:lnTo>
                <a:lnTo>
                  <a:pt x="2434" y="13943"/>
                </a:lnTo>
                <a:lnTo>
                  <a:pt x="2726" y="14235"/>
                </a:lnTo>
                <a:lnTo>
                  <a:pt x="3042" y="14502"/>
                </a:lnTo>
                <a:lnTo>
                  <a:pt x="3358" y="14746"/>
                </a:lnTo>
                <a:lnTo>
                  <a:pt x="3699" y="14965"/>
                </a:lnTo>
                <a:lnTo>
                  <a:pt x="4040" y="15159"/>
                </a:lnTo>
                <a:lnTo>
                  <a:pt x="4405" y="15354"/>
                </a:lnTo>
                <a:lnTo>
                  <a:pt x="4794" y="15500"/>
                </a:lnTo>
                <a:lnTo>
                  <a:pt x="5183" y="15622"/>
                </a:lnTo>
                <a:lnTo>
                  <a:pt x="5573" y="15743"/>
                </a:lnTo>
                <a:lnTo>
                  <a:pt x="5986" y="15816"/>
                </a:lnTo>
                <a:lnTo>
                  <a:pt x="6424" y="15889"/>
                </a:lnTo>
                <a:lnTo>
                  <a:pt x="6838" y="15914"/>
                </a:lnTo>
                <a:lnTo>
                  <a:pt x="7276" y="15938"/>
                </a:lnTo>
                <a:lnTo>
                  <a:pt x="7714" y="15938"/>
                </a:lnTo>
                <a:lnTo>
                  <a:pt x="8152" y="15914"/>
                </a:lnTo>
                <a:lnTo>
                  <a:pt x="8565" y="15889"/>
                </a:lnTo>
                <a:lnTo>
                  <a:pt x="9003" y="15841"/>
                </a:lnTo>
                <a:lnTo>
                  <a:pt x="9417" y="15768"/>
                </a:lnTo>
                <a:lnTo>
                  <a:pt x="9831" y="15670"/>
                </a:lnTo>
                <a:lnTo>
                  <a:pt x="10244" y="15573"/>
                </a:lnTo>
                <a:lnTo>
                  <a:pt x="10658" y="15451"/>
                </a:lnTo>
                <a:lnTo>
                  <a:pt x="11047" y="15305"/>
                </a:lnTo>
                <a:lnTo>
                  <a:pt x="11437" y="15135"/>
                </a:lnTo>
                <a:lnTo>
                  <a:pt x="11826" y="14940"/>
                </a:lnTo>
                <a:lnTo>
                  <a:pt x="12191" y="14721"/>
                </a:lnTo>
                <a:lnTo>
                  <a:pt x="12556" y="14478"/>
                </a:lnTo>
                <a:lnTo>
                  <a:pt x="12921" y="14235"/>
                </a:lnTo>
                <a:lnTo>
                  <a:pt x="13262" y="13943"/>
                </a:lnTo>
                <a:lnTo>
                  <a:pt x="13578" y="13651"/>
                </a:lnTo>
                <a:lnTo>
                  <a:pt x="13894" y="13334"/>
                </a:lnTo>
                <a:lnTo>
                  <a:pt x="14186" y="13018"/>
                </a:lnTo>
                <a:lnTo>
                  <a:pt x="14430" y="12702"/>
                </a:lnTo>
                <a:lnTo>
                  <a:pt x="14673" y="12361"/>
                </a:lnTo>
                <a:lnTo>
                  <a:pt x="14892" y="11996"/>
                </a:lnTo>
                <a:lnTo>
                  <a:pt x="15087" y="11631"/>
                </a:lnTo>
                <a:lnTo>
                  <a:pt x="15111" y="11631"/>
                </a:lnTo>
                <a:lnTo>
                  <a:pt x="15135" y="11582"/>
                </a:lnTo>
                <a:lnTo>
                  <a:pt x="15135" y="11534"/>
                </a:lnTo>
                <a:lnTo>
                  <a:pt x="15330" y="11096"/>
                </a:lnTo>
                <a:lnTo>
                  <a:pt x="15500" y="10658"/>
                </a:lnTo>
                <a:lnTo>
                  <a:pt x="15622" y="10195"/>
                </a:lnTo>
                <a:lnTo>
                  <a:pt x="15719" y="9733"/>
                </a:lnTo>
                <a:lnTo>
                  <a:pt x="15744" y="9709"/>
                </a:lnTo>
                <a:lnTo>
                  <a:pt x="15768" y="9684"/>
                </a:lnTo>
                <a:lnTo>
                  <a:pt x="15768" y="9636"/>
                </a:lnTo>
                <a:lnTo>
                  <a:pt x="15768" y="9611"/>
                </a:lnTo>
                <a:lnTo>
                  <a:pt x="15744" y="9563"/>
                </a:lnTo>
                <a:lnTo>
                  <a:pt x="15792" y="9174"/>
                </a:lnTo>
                <a:lnTo>
                  <a:pt x="15817" y="8760"/>
                </a:lnTo>
                <a:lnTo>
                  <a:pt x="15817" y="8371"/>
                </a:lnTo>
                <a:lnTo>
                  <a:pt x="15817" y="7957"/>
                </a:lnTo>
                <a:lnTo>
                  <a:pt x="15719" y="7105"/>
                </a:lnTo>
                <a:lnTo>
                  <a:pt x="15671" y="6667"/>
                </a:lnTo>
                <a:lnTo>
                  <a:pt x="15598" y="6254"/>
                </a:lnTo>
                <a:lnTo>
                  <a:pt x="15500" y="5840"/>
                </a:lnTo>
                <a:lnTo>
                  <a:pt x="15403" y="5426"/>
                </a:lnTo>
                <a:lnTo>
                  <a:pt x="15281" y="5013"/>
                </a:lnTo>
                <a:lnTo>
                  <a:pt x="15135" y="4623"/>
                </a:lnTo>
                <a:lnTo>
                  <a:pt x="14989" y="4234"/>
                </a:lnTo>
                <a:lnTo>
                  <a:pt x="14819" y="3845"/>
                </a:lnTo>
                <a:lnTo>
                  <a:pt x="14600" y="3480"/>
                </a:lnTo>
                <a:lnTo>
                  <a:pt x="14381" y="3115"/>
                </a:lnTo>
                <a:lnTo>
                  <a:pt x="14138" y="2774"/>
                </a:lnTo>
                <a:lnTo>
                  <a:pt x="13870" y="2458"/>
                </a:lnTo>
                <a:lnTo>
                  <a:pt x="13578" y="2141"/>
                </a:lnTo>
                <a:lnTo>
                  <a:pt x="13262" y="1849"/>
                </a:lnTo>
                <a:lnTo>
                  <a:pt x="12970" y="1582"/>
                </a:lnTo>
                <a:lnTo>
                  <a:pt x="12629" y="1363"/>
                </a:lnTo>
                <a:lnTo>
                  <a:pt x="12288" y="1144"/>
                </a:lnTo>
                <a:lnTo>
                  <a:pt x="11948" y="949"/>
                </a:lnTo>
                <a:lnTo>
                  <a:pt x="11583" y="779"/>
                </a:lnTo>
                <a:lnTo>
                  <a:pt x="11218" y="609"/>
                </a:lnTo>
                <a:lnTo>
                  <a:pt x="10828" y="487"/>
                </a:lnTo>
                <a:lnTo>
                  <a:pt x="10463" y="365"/>
                </a:lnTo>
                <a:lnTo>
                  <a:pt x="10098" y="268"/>
                </a:lnTo>
                <a:lnTo>
                  <a:pt x="9709" y="171"/>
                </a:lnTo>
                <a:lnTo>
                  <a:pt x="9320" y="98"/>
                </a:lnTo>
                <a:lnTo>
                  <a:pt x="8930" y="49"/>
                </a:lnTo>
                <a:lnTo>
                  <a:pt x="8517" y="25"/>
                </a:lnTo>
                <a:lnTo>
                  <a:pt x="812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7" name="Google Shape;967;p38"/>
          <p:cNvSpPr/>
          <p:nvPr/>
        </p:nvSpPr>
        <p:spPr>
          <a:xfrm>
            <a:off x="2720367" y="2038496"/>
            <a:ext cx="186685" cy="460550"/>
          </a:xfrm>
          <a:custGeom>
            <a:avLst/>
            <a:gdLst/>
            <a:ahLst/>
            <a:cxnLst/>
            <a:rect l="l" t="t" r="r" b="b"/>
            <a:pathLst>
              <a:path w="8542" h="21073" extrusionOk="0">
                <a:moveTo>
                  <a:pt x="4478" y="487"/>
                </a:moveTo>
                <a:lnTo>
                  <a:pt x="4673" y="536"/>
                </a:lnTo>
                <a:lnTo>
                  <a:pt x="4600" y="584"/>
                </a:lnTo>
                <a:lnTo>
                  <a:pt x="4527" y="657"/>
                </a:lnTo>
                <a:lnTo>
                  <a:pt x="4527" y="730"/>
                </a:lnTo>
                <a:lnTo>
                  <a:pt x="4527" y="755"/>
                </a:lnTo>
                <a:lnTo>
                  <a:pt x="4697" y="755"/>
                </a:lnTo>
                <a:lnTo>
                  <a:pt x="4819" y="730"/>
                </a:lnTo>
                <a:lnTo>
                  <a:pt x="4892" y="682"/>
                </a:lnTo>
                <a:lnTo>
                  <a:pt x="4965" y="633"/>
                </a:lnTo>
                <a:lnTo>
                  <a:pt x="5038" y="682"/>
                </a:lnTo>
                <a:lnTo>
                  <a:pt x="4965" y="730"/>
                </a:lnTo>
                <a:lnTo>
                  <a:pt x="4916" y="779"/>
                </a:lnTo>
                <a:lnTo>
                  <a:pt x="4819" y="925"/>
                </a:lnTo>
                <a:lnTo>
                  <a:pt x="4819" y="949"/>
                </a:lnTo>
                <a:lnTo>
                  <a:pt x="4843" y="974"/>
                </a:lnTo>
                <a:lnTo>
                  <a:pt x="4867" y="998"/>
                </a:lnTo>
                <a:lnTo>
                  <a:pt x="4892" y="974"/>
                </a:lnTo>
                <a:lnTo>
                  <a:pt x="5038" y="876"/>
                </a:lnTo>
                <a:lnTo>
                  <a:pt x="5111" y="828"/>
                </a:lnTo>
                <a:lnTo>
                  <a:pt x="5208" y="803"/>
                </a:lnTo>
                <a:lnTo>
                  <a:pt x="5330" y="901"/>
                </a:lnTo>
                <a:lnTo>
                  <a:pt x="5451" y="1022"/>
                </a:lnTo>
                <a:lnTo>
                  <a:pt x="5281" y="1120"/>
                </a:lnTo>
                <a:lnTo>
                  <a:pt x="5208" y="1193"/>
                </a:lnTo>
                <a:lnTo>
                  <a:pt x="5111" y="1266"/>
                </a:lnTo>
                <a:lnTo>
                  <a:pt x="4965" y="1436"/>
                </a:lnTo>
                <a:lnTo>
                  <a:pt x="4965" y="1460"/>
                </a:lnTo>
                <a:lnTo>
                  <a:pt x="4965" y="1485"/>
                </a:lnTo>
                <a:lnTo>
                  <a:pt x="5013" y="1485"/>
                </a:lnTo>
                <a:lnTo>
                  <a:pt x="5111" y="1436"/>
                </a:lnTo>
                <a:lnTo>
                  <a:pt x="5208" y="1387"/>
                </a:lnTo>
                <a:lnTo>
                  <a:pt x="5403" y="1314"/>
                </a:lnTo>
                <a:lnTo>
                  <a:pt x="5573" y="1217"/>
                </a:lnTo>
                <a:lnTo>
                  <a:pt x="5695" y="1412"/>
                </a:lnTo>
                <a:lnTo>
                  <a:pt x="5768" y="1631"/>
                </a:lnTo>
                <a:lnTo>
                  <a:pt x="5719" y="1631"/>
                </a:lnTo>
                <a:lnTo>
                  <a:pt x="5597" y="1679"/>
                </a:lnTo>
                <a:lnTo>
                  <a:pt x="5451" y="1728"/>
                </a:lnTo>
                <a:lnTo>
                  <a:pt x="5184" y="1874"/>
                </a:lnTo>
                <a:lnTo>
                  <a:pt x="4989" y="1996"/>
                </a:lnTo>
                <a:lnTo>
                  <a:pt x="4892" y="2069"/>
                </a:lnTo>
                <a:lnTo>
                  <a:pt x="4819" y="2166"/>
                </a:lnTo>
                <a:lnTo>
                  <a:pt x="4819" y="2190"/>
                </a:lnTo>
                <a:lnTo>
                  <a:pt x="4843" y="2215"/>
                </a:lnTo>
                <a:lnTo>
                  <a:pt x="4940" y="2239"/>
                </a:lnTo>
                <a:lnTo>
                  <a:pt x="5038" y="2239"/>
                </a:lnTo>
                <a:lnTo>
                  <a:pt x="5232" y="2166"/>
                </a:lnTo>
                <a:lnTo>
                  <a:pt x="5524" y="2069"/>
                </a:lnTo>
                <a:lnTo>
                  <a:pt x="5816" y="1947"/>
                </a:lnTo>
                <a:lnTo>
                  <a:pt x="5841" y="1947"/>
                </a:lnTo>
                <a:lnTo>
                  <a:pt x="5841" y="1971"/>
                </a:lnTo>
                <a:lnTo>
                  <a:pt x="5841" y="2142"/>
                </a:lnTo>
                <a:lnTo>
                  <a:pt x="5816" y="2312"/>
                </a:lnTo>
                <a:lnTo>
                  <a:pt x="5743" y="2312"/>
                </a:lnTo>
                <a:lnTo>
                  <a:pt x="5622" y="2361"/>
                </a:lnTo>
                <a:lnTo>
                  <a:pt x="5476" y="2385"/>
                </a:lnTo>
                <a:lnTo>
                  <a:pt x="5208" y="2434"/>
                </a:lnTo>
                <a:lnTo>
                  <a:pt x="4916" y="2507"/>
                </a:lnTo>
                <a:lnTo>
                  <a:pt x="4794" y="2555"/>
                </a:lnTo>
                <a:lnTo>
                  <a:pt x="4648" y="2604"/>
                </a:lnTo>
                <a:lnTo>
                  <a:pt x="4648" y="2653"/>
                </a:lnTo>
                <a:lnTo>
                  <a:pt x="4673" y="2653"/>
                </a:lnTo>
                <a:lnTo>
                  <a:pt x="5208" y="2701"/>
                </a:lnTo>
                <a:lnTo>
                  <a:pt x="5476" y="2701"/>
                </a:lnTo>
                <a:lnTo>
                  <a:pt x="5719" y="2653"/>
                </a:lnTo>
                <a:lnTo>
                  <a:pt x="5646" y="2847"/>
                </a:lnTo>
                <a:lnTo>
                  <a:pt x="5524" y="3042"/>
                </a:lnTo>
                <a:lnTo>
                  <a:pt x="4697" y="3042"/>
                </a:lnTo>
                <a:lnTo>
                  <a:pt x="4624" y="3018"/>
                </a:lnTo>
                <a:lnTo>
                  <a:pt x="4575" y="2993"/>
                </a:lnTo>
                <a:lnTo>
                  <a:pt x="4551" y="2993"/>
                </a:lnTo>
                <a:lnTo>
                  <a:pt x="4551" y="3018"/>
                </a:lnTo>
                <a:lnTo>
                  <a:pt x="4600" y="3091"/>
                </a:lnTo>
                <a:lnTo>
                  <a:pt x="4673" y="3164"/>
                </a:lnTo>
                <a:lnTo>
                  <a:pt x="4746" y="3212"/>
                </a:lnTo>
                <a:lnTo>
                  <a:pt x="4843" y="3261"/>
                </a:lnTo>
                <a:lnTo>
                  <a:pt x="5086" y="3310"/>
                </a:lnTo>
                <a:lnTo>
                  <a:pt x="5330" y="3310"/>
                </a:lnTo>
                <a:lnTo>
                  <a:pt x="5159" y="3456"/>
                </a:lnTo>
                <a:lnTo>
                  <a:pt x="4989" y="3577"/>
                </a:lnTo>
                <a:lnTo>
                  <a:pt x="4892" y="3529"/>
                </a:lnTo>
                <a:lnTo>
                  <a:pt x="4746" y="3504"/>
                </a:lnTo>
                <a:lnTo>
                  <a:pt x="4259" y="3504"/>
                </a:lnTo>
                <a:lnTo>
                  <a:pt x="4235" y="3529"/>
                </a:lnTo>
                <a:lnTo>
                  <a:pt x="4210" y="3577"/>
                </a:lnTo>
                <a:lnTo>
                  <a:pt x="4210" y="3626"/>
                </a:lnTo>
                <a:lnTo>
                  <a:pt x="4235" y="3699"/>
                </a:lnTo>
                <a:lnTo>
                  <a:pt x="4283" y="3748"/>
                </a:lnTo>
                <a:lnTo>
                  <a:pt x="4429" y="3796"/>
                </a:lnTo>
                <a:lnTo>
                  <a:pt x="4283" y="3821"/>
                </a:lnTo>
                <a:lnTo>
                  <a:pt x="3967" y="3821"/>
                </a:lnTo>
                <a:lnTo>
                  <a:pt x="3821" y="3772"/>
                </a:lnTo>
                <a:lnTo>
                  <a:pt x="3675" y="3723"/>
                </a:lnTo>
                <a:lnTo>
                  <a:pt x="3529" y="3650"/>
                </a:lnTo>
                <a:lnTo>
                  <a:pt x="3407" y="3577"/>
                </a:lnTo>
                <a:lnTo>
                  <a:pt x="3310" y="3456"/>
                </a:lnTo>
                <a:lnTo>
                  <a:pt x="3213" y="3358"/>
                </a:lnTo>
                <a:lnTo>
                  <a:pt x="3115" y="3237"/>
                </a:lnTo>
                <a:lnTo>
                  <a:pt x="2969" y="2945"/>
                </a:lnTo>
                <a:lnTo>
                  <a:pt x="2848" y="2653"/>
                </a:lnTo>
                <a:lnTo>
                  <a:pt x="2775" y="2361"/>
                </a:lnTo>
                <a:lnTo>
                  <a:pt x="2750" y="2069"/>
                </a:lnTo>
                <a:lnTo>
                  <a:pt x="2750" y="1898"/>
                </a:lnTo>
                <a:lnTo>
                  <a:pt x="2775" y="1728"/>
                </a:lnTo>
                <a:lnTo>
                  <a:pt x="2823" y="1558"/>
                </a:lnTo>
                <a:lnTo>
                  <a:pt x="2896" y="1412"/>
                </a:lnTo>
                <a:lnTo>
                  <a:pt x="3067" y="1120"/>
                </a:lnTo>
                <a:lnTo>
                  <a:pt x="3261" y="852"/>
                </a:lnTo>
                <a:lnTo>
                  <a:pt x="3359" y="755"/>
                </a:lnTo>
                <a:lnTo>
                  <a:pt x="3480" y="682"/>
                </a:lnTo>
                <a:lnTo>
                  <a:pt x="3699" y="560"/>
                </a:lnTo>
                <a:lnTo>
                  <a:pt x="3772" y="584"/>
                </a:lnTo>
                <a:lnTo>
                  <a:pt x="3845" y="560"/>
                </a:lnTo>
                <a:lnTo>
                  <a:pt x="4064" y="511"/>
                </a:lnTo>
                <a:lnTo>
                  <a:pt x="4259" y="487"/>
                </a:lnTo>
                <a:close/>
                <a:moveTo>
                  <a:pt x="4600" y="4818"/>
                </a:moveTo>
                <a:lnTo>
                  <a:pt x="4940" y="4842"/>
                </a:lnTo>
                <a:lnTo>
                  <a:pt x="4746" y="4915"/>
                </a:lnTo>
                <a:lnTo>
                  <a:pt x="4600" y="5037"/>
                </a:lnTo>
                <a:lnTo>
                  <a:pt x="4600" y="5061"/>
                </a:lnTo>
                <a:lnTo>
                  <a:pt x="4600" y="5086"/>
                </a:lnTo>
                <a:lnTo>
                  <a:pt x="4624" y="5110"/>
                </a:lnTo>
                <a:lnTo>
                  <a:pt x="4648" y="5134"/>
                </a:lnTo>
                <a:lnTo>
                  <a:pt x="4770" y="5110"/>
                </a:lnTo>
                <a:lnTo>
                  <a:pt x="4867" y="5086"/>
                </a:lnTo>
                <a:lnTo>
                  <a:pt x="5086" y="5013"/>
                </a:lnTo>
                <a:lnTo>
                  <a:pt x="5305" y="4964"/>
                </a:lnTo>
                <a:lnTo>
                  <a:pt x="5403" y="4940"/>
                </a:lnTo>
                <a:lnTo>
                  <a:pt x="5500" y="4915"/>
                </a:lnTo>
                <a:lnTo>
                  <a:pt x="5573" y="4940"/>
                </a:lnTo>
                <a:lnTo>
                  <a:pt x="5719" y="4964"/>
                </a:lnTo>
                <a:lnTo>
                  <a:pt x="5695" y="4988"/>
                </a:lnTo>
                <a:lnTo>
                  <a:pt x="5427" y="5086"/>
                </a:lnTo>
                <a:lnTo>
                  <a:pt x="5281" y="5159"/>
                </a:lnTo>
                <a:lnTo>
                  <a:pt x="5232" y="5207"/>
                </a:lnTo>
                <a:lnTo>
                  <a:pt x="5184" y="5256"/>
                </a:lnTo>
                <a:lnTo>
                  <a:pt x="5208" y="5280"/>
                </a:lnTo>
                <a:lnTo>
                  <a:pt x="5281" y="5329"/>
                </a:lnTo>
                <a:lnTo>
                  <a:pt x="5403" y="5353"/>
                </a:lnTo>
                <a:lnTo>
                  <a:pt x="5524" y="5353"/>
                </a:lnTo>
                <a:lnTo>
                  <a:pt x="5622" y="5329"/>
                </a:lnTo>
                <a:lnTo>
                  <a:pt x="5938" y="5256"/>
                </a:lnTo>
                <a:lnTo>
                  <a:pt x="6254" y="5183"/>
                </a:lnTo>
                <a:lnTo>
                  <a:pt x="6425" y="5305"/>
                </a:lnTo>
                <a:lnTo>
                  <a:pt x="6254" y="5329"/>
                </a:lnTo>
                <a:lnTo>
                  <a:pt x="6035" y="5378"/>
                </a:lnTo>
                <a:lnTo>
                  <a:pt x="5841" y="5451"/>
                </a:lnTo>
                <a:lnTo>
                  <a:pt x="5743" y="5475"/>
                </a:lnTo>
                <a:lnTo>
                  <a:pt x="5670" y="5548"/>
                </a:lnTo>
                <a:lnTo>
                  <a:pt x="5573" y="5597"/>
                </a:lnTo>
                <a:lnTo>
                  <a:pt x="5500" y="5645"/>
                </a:lnTo>
                <a:lnTo>
                  <a:pt x="5476" y="5670"/>
                </a:lnTo>
                <a:lnTo>
                  <a:pt x="5500" y="5694"/>
                </a:lnTo>
                <a:lnTo>
                  <a:pt x="5573" y="5694"/>
                </a:lnTo>
                <a:lnTo>
                  <a:pt x="5622" y="5718"/>
                </a:lnTo>
                <a:lnTo>
                  <a:pt x="5670" y="5718"/>
                </a:lnTo>
                <a:lnTo>
                  <a:pt x="5743" y="5743"/>
                </a:lnTo>
                <a:lnTo>
                  <a:pt x="5889" y="5718"/>
                </a:lnTo>
                <a:lnTo>
                  <a:pt x="6035" y="5694"/>
                </a:lnTo>
                <a:lnTo>
                  <a:pt x="6230" y="5645"/>
                </a:lnTo>
                <a:lnTo>
                  <a:pt x="6400" y="5621"/>
                </a:lnTo>
                <a:lnTo>
                  <a:pt x="6571" y="5621"/>
                </a:lnTo>
                <a:lnTo>
                  <a:pt x="6668" y="5645"/>
                </a:lnTo>
                <a:lnTo>
                  <a:pt x="6741" y="5670"/>
                </a:lnTo>
                <a:lnTo>
                  <a:pt x="6668" y="5694"/>
                </a:lnTo>
                <a:lnTo>
                  <a:pt x="6498" y="5718"/>
                </a:lnTo>
                <a:lnTo>
                  <a:pt x="6352" y="5767"/>
                </a:lnTo>
                <a:lnTo>
                  <a:pt x="6206" y="5840"/>
                </a:lnTo>
                <a:lnTo>
                  <a:pt x="6133" y="5913"/>
                </a:lnTo>
                <a:lnTo>
                  <a:pt x="6108" y="5962"/>
                </a:lnTo>
                <a:lnTo>
                  <a:pt x="6084" y="6010"/>
                </a:lnTo>
                <a:lnTo>
                  <a:pt x="6108" y="6059"/>
                </a:lnTo>
                <a:lnTo>
                  <a:pt x="6133" y="6083"/>
                </a:lnTo>
                <a:lnTo>
                  <a:pt x="6181" y="6108"/>
                </a:lnTo>
                <a:lnTo>
                  <a:pt x="6279" y="6108"/>
                </a:lnTo>
                <a:lnTo>
                  <a:pt x="6400" y="6083"/>
                </a:lnTo>
                <a:lnTo>
                  <a:pt x="6619" y="6010"/>
                </a:lnTo>
                <a:lnTo>
                  <a:pt x="7130" y="6010"/>
                </a:lnTo>
                <a:lnTo>
                  <a:pt x="7203" y="6108"/>
                </a:lnTo>
                <a:lnTo>
                  <a:pt x="7276" y="6229"/>
                </a:lnTo>
                <a:lnTo>
                  <a:pt x="7106" y="6278"/>
                </a:lnTo>
                <a:lnTo>
                  <a:pt x="6936" y="6351"/>
                </a:lnTo>
                <a:lnTo>
                  <a:pt x="6790" y="6473"/>
                </a:lnTo>
                <a:lnTo>
                  <a:pt x="6668" y="6594"/>
                </a:lnTo>
                <a:lnTo>
                  <a:pt x="6668" y="6619"/>
                </a:lnTo>
                <a:lnTo>
                  <a:pt x="6887" y="6619"/>
                </a:lnTo>
                <a:lnTo>
                  <a:pt x="7082" y="6594"/>
                </a:lnTo>
                <a:lnTo>
                  <a:pt x="7471" y="6570"/>
                </a:lnTo>
                <a:lnTo>
                  <a:pt x="7544" y="6765"/>
                </a:lnTo>
                <a:lnTo>
                  <a:pt x="7130" y="6862"/>
                </a:lnTo>
                <a:lnTo>
                  <a:pt x="6984" y="6935"/>
                </a:lnTo>
                <a:lnTo>
                  <a:pt x="6936" y="6959"/>
                </a:lnTo>
                <a:lnTo>
                  <a:pt x="6911" y="6984"/>
                </a:lnTo>
                <a:lnTo>
                  <a:pt x="6960" y="7057"/>
                </a:lnTo>
                <a:lnTo>
                  <a:pt x="7033" y="7081"/>
                </a:lnTo>
                <a:lnTo>
                  <a:pt x="7106" y="7105"/>
                </a:lnTo>
                <a:lnTo>
                  <a:pt x="7203" y="7105"/>
                </a:lnTo>
                <a:lnTo>
                  <a:pt x="7422" y="7081"/>
                </a:lnTo>
                <a:lnTo>
                  <a:pt x="7641" y="7032"/>
                </a:lnTo>
                <a:lnTo>
                  <a:pt x="7714" y="7227"/>
                </a:lnTo>
                <a:lnTo>
                  <a:pt x="7544" y="7276"/>
                </a:lnTo>
                <a:lnTo>
                  <a:pt x="7349" y="7349"/>
                </a:lnTo>
                <a:lnTo>
                  <a:pt x="7203" y="7422"/>
                </a:lnTo>
                <a:lnTo>
                  <a:pt x="7155" y="7470"/>
                </a:lnTo>
                <a:lnTo>
                  <a:pt x="7106" y="7543"/>
                </a:lnTo>
                <a:lnTo>
                  <a:pt x="7106" y="7568"/>
                </a:lnTo>
                <a:lnTo>
                  <a:pt x="7106" y="7592"/>
                </a:lnTo>
                <a:lnTo>
                  <a:pt x="7130" y="7616"/>
                </a:lnTo>
                <a:lnTo>
                  <a:pt x="7155" y="7616"/>
                </a:lnTo>
                <a:lnTo>
                  <a:pt x="7228" y="7568"/>
                </a:lnTo>
                <a:lnTo>
                  <a:pt x="7325" y="7543"/>
                </a:lnTo>
                <a:lnTo>
                  <a:pt x="7495" y="7519"/>
                </a:lnTo>
                <a:lnTo>
                  <a:pt x="7763" y="7470"/>
                </a:lnTo>
                <a:lnTo>
                  <a:pt x="7836" y="7762"/>
                </a:lnTo>
                <a:lnTo>
                  <a:pt x="7812" y="7787"/>
                </a:lnTo>
                <a:lnTo>
                  <a:pt x="7568" y="7811"/>
                </a:lnTo>
                <a:lnTo>
                  <a:pt x="7349" y="7884"/>
                </a:lnTo>
                <a:lnTo>
                  <a:pt x="7301" y="7933"/>
                </a:lnTo>
                <a:lnTo>
                  <a:pt x="7301" y="7981"/>
                </a:lnTo>
                <a:lnTo>
                  <a:pt x="7301" y="8030"/>
                </a:lnTo>
                <a:lnTo>
                  <a:pt x="7349" y="8054"/>
                </a:lnTo>
                <a:lnTo>
                  <a:pt x="7447" y="8079"/>
                </a:lnTo>
                <a:lnTo>
                  <a:pt x="7568" y="8079"/>
                </a:lnTo>
                <a:lnTo>
                  <a:pt x="7763" y="8054"/>
                </a:lnTo>
                <a:lnTo>
                  <a:pt x="7885" y="8030"/>
                </a:lnTo>
                <a:lnTo>
                  <a:pt x="7933" y="8273"/>
                </a:lnTo>
                <a:lnTo>
                  <a:pt x="7690" y="8346"/>
                </a:lnTo>
                <a:lnTo>
                  <a:pt x="7593" y="8395"/>
                </a:lnTo>
                <a:lnTo>
                  <a:pt x="7495" y="8468"/>
                </a:lnTo>
                <a:lnTo>
                  <a:pt x="7495" y="8492"/>
                </a:lnTo>
                <a:lnTo>
                  <a:pt x="7739" y="8541"/>
                </a:lnTo>
                <a:lnTo>
                  <a:pt x="7958" y="8541"/>
                </a:lnTo>
                <a:lnTo>
                  <a:pt x="7982" y="8809"/>
                </a:lnTo>
                <a:lnTo>
                  <a:pt x="7860" y="8833"/>
                </a:lnTo>
                <a:lnTo>
                  <a:pt x="7739" y="8857"/>
                </a:lnTo>
                <a:lnTo>
                  <a:pt x="7641" y="8930"/>
                </a:lnTo>
                <a:lnTo>
                  <a:pt x="7568" y="9003"/>
                </a:lnTo>
                <a:lnTo>
                  <a:pt x="7544" y="9052"/>
                </a:lnTo>
                <a:lnTo>
                  <a:pt x="7568" y="9101"/>
                </a:lnTo>
                <a:lnTo>
                  <a:pt x="7690" y="9125"/>
                </a:lnTo>
                <a:lnTo>
                  <a:pt x="7787" y="9125"/>
                </a:lnTo>
                <a:lnTo>
                  <a:pt x="8006" y="9101"/>
                </a:lnTo>
                <a:lnTo>
                  <a:pt x="8006" y="9320"/>
                </a:lnTo>
                <a:lnTo>
                  <a:pt x="7933" y="9344"/>
                </a:lnTo>
                <a:lnTo>
                  <a:pt x="7860" y="9368"/>
                </a:lnTo>
                <a:lnTo>
                  <a:pt x="7787" y="9417"/>
                </a:lnTo>
                <a:lnTo>
                  <a:pt x="7666" y="9490"/>
                </a:lnTo>
                <a:lnTo>
                  <a:pt x="7641" y="9539"/>
                </a:lnTo>
                <a:lnTo>
                  <a:pt x="7666" y="9563"/>
                </a:lnTo>
                <a:lnTo>
                  <a:pt x="7787" y="9587"/>
                </a:lnTo>
                <a:lnTo>
                  <a:pt x="7933" y="9612"/>
                </a:lnTo>
                <a:lnTo>
                  <a:pt x="8031" y="9612"/>
                </a:lnTo>
                <a:lnTo>
                  <a:pt x="8031" y="9855"/>
                </a:lnTo>
                <a:lnTo>
                  <a:pt x="7909" y="9879"/>
                </a:lnTo>
                <a:lnTo>
                  <a:pt x="7787" y="9928"/>
                </a:lnTo>
                <a:lnTo>
                  <a:pt x="7690" y="10001"/>
                </a:lnTo>
                <a:lnTo>
                  <a:pt x="7666" y="10025"/>
                </a:lnTo>
                <a:lnTo>
                  <a:pt x="7666" y="10050"/>
                </a:lnTo>
                <a:lnTo>
                  <a:pt x="7714" y="10098"/>
                </a:lnTo>
                <a:lnTo>
                  <a:pt x="8031" y="10098"/>
                </a:lnTo>
                <a:lnTo>
                  <a:pt x="8006" y="10415"/>
                </a:lnTo>
                <a:lnTo>
                  <a:pt x="7885" y="10439"/>
                </a:lnTo>
                <a:lnTo>
                  <a:pt x="7739" y="10488"/>
                </a:lnTo>
                <a:lnTo>
                  <a:pt x="7714" y="10512"/>
                </a:lnTo>
                <a:lnTo>
                  <a:pt x="7714" y="10536"/>
                </a:lnTo>
                <a:lnTo>
                  <a:pt x="7739" y="10585"/>
                </a:lnTo>
                <a:lnTo>
                  <a:pt x="7763" y="10609"/>
                </a:lnTo>
                <a:lnTo>
                  <a:pt x="7885" y="10634"/>
                </a:lnTo>
                <a:lnTo>
                  <a:pt x="7982" y="10634"/>
                </a:lnTo>
                <a:lnTo>
                  <a:pt x="7958" y="10901"/>
                </a:lnTo>
                <a:lnTo>
                  <a:pt x="7909" y="10926"/>
                </a:lnTo>
                <a:lnTo>
                  <a:pt x="7860" y="10926"/>
                </a:lnTo>
                <a:lnTo>
                  <a:pt x="7812" y="10950"/>
                </a:lnTo>
                <a:lnTo>
                  <a:pt x="7787" y="10950"/>
                </a:lnTo>
                <a:lnTo>
                  <a:pt x="7787" y="10999"/>
                </a:lnTo>
                <a:lnTo>
                  <a:pt x="7860" y="11047"/>
                </a:lnTo>
                <a:lnTo>
                  <a:pt x="7933" y="11072"/>
                </a:lnTo>
                <a:lnTo>
                  <a:pt x="7958" y="11145"/>
                </a:lnTo>
                <a:lnTo>
                  <a:pt x="7982" y="11193"/>
                </a:lnTo>
                <a:lnTo>
                  <a:pt x="8079" y="11266"/>
                </a:lnTo>
                <a:lnTo>
                  <a:pt x="8055" y="11437"/>
                </a:lnTo>
                <a:lnTo>
                  <a:pt x="8006" y="11583"/>
                </a:lnTo>
                <a:lnTo>
                  <a:pt x="7933" y="11729"/>
                </a:lnTo>
                <a:lnTo>
                  <a:pt x="7812" y="11826"/>
                </a:lnTo>
                <a:lnTo>
                  <a:pt x="7690" y="11899"/>
                </a:lnTo>
                <a:lnTo>
                  <a:pt x="7520" y="11899"/>
                </a:lnTo>
                <a:lnTo>
                  <a:pt x="7447" y="11850"/>
                </a:lnTo>
                <a:lnTo>
                  <a:pt x="7398" y="11802"/>
                </a:lnTo>
                <a:lnTo>
                  <a:pt x="7325" y="11729"/>
                </a:lnTo>
                <a:lnTo>
                  <a:pt x="7301" y="11656"/>
                </a:lnTo>
                <a:lnTo>
                  <a:pt x="7276" y="11583"/>
                </a:lnTo>
                <a:lnTo>
                  <a:pt x="7276" y="11388"/>
                </a:lnTo>
                <a:lnTo>
                  <a:pt x="7301" y="11242"/>
                </a:lnTo>
                <a:lnTo>
                  <a:pt x="7398" y="11096"/>
                </a:lnTo>
                <a:lnTo>
                  <a:pt x="7422" y="11023"/>
                </a:lnTo>
                <a:lnTo>
                  <a:pt x="7447" y="10974"/>
                </a:lnTo>
                <a:lnTo>
                  <a:pt x="7447" y="10828"/>
                </a:lnTo>
                <a:lnTo>
                  <a:pt x="7374" y="10561"/>
                </a:lnTo>
                <a:lnTo>
                  <a:pt x="7301" y="10074"/>
                </a:lnTo>
                <a:lnTo>
                  <a:pt x="7252" y="9612"/>
                </a:lnTo>
                <a:lnTo>
                  <a:pt x="7179" y="9125"/>
                </a:lnTo>
                <a:lnTo>
                  <a:pt x="7106" y="8906"/>
                </a:lnTo>
                <a:lnTo>
                  <a:pt x="7033" y="8663"/>
                </a:lnTo>
                <a:lnTo>
                  <a:pt x="6765" y="7957"/>
                </a:lnTo>
                <a:lnTo>
                  <a:pt x="6449" y="7276"/>
                </a:lnTo>
                <a:lnTo>
                  <a:pt x="6400" y="7203"/>
                </a:lnTo>
                <a:lnTo>
                  <a:pt x="6352" y="7105"/>
                </a:lnTo>
                <a:lnTo>
                  <a:pt x="6327" y="7057"/>
                </a:lnTo>
                <a:lnTo>
                  <a:pt x="6206" y="7057"/>
                </a:lnTo>
                <a:lnTo>
                  <a:pt x="6157" y="7081"/>
                </a:lnTo>
                <a:lnTo>
                  <a:pt x="6133" y="7105"/>
                </a:lnTo>
                <a:lnTo>
                  <a:pt x="6133" y="7154"/>
                </a:lnTo>
                <a:lnTo>
                  <a:pt x="6133" y="7227"/>
                </a:lnTo>
                <a:lnTo>
                  <a:pt x="5987" y="7227"/>
                </a:lnTo>
                <a:lnTo>
                  <a:pt x="5816" y="7251"/>
                </a:lnTo>
                <a:lnTo>
                  <a:pt x="5743" y="7276"/>
                </a:lnTo>
                <a:lnTo>
                  <a:pt x="5670" y="7300"/>
                </a:lnTo>
                <a:lnTo>
                  <a:pt x="5646" y="7349"/>
                </a:lnTo>
                <a:lnTo>
                  <a:pt x="5646" y="7397"/>
                </a:lnTo>
                <a:lnTo>
                  <a:pt x="5670" y="7422"/>
                </a:lnTo>
                <a:lnTo>
                  <a:pt x="5695" y="7470"/>
                </a:lnTo>
                <a:lnTo>
                  <a:pt x="5743" y="7495"/>
                </a:lnTo>
                <a:lnTo>
                  <a:pt x="5816" y="7519"/>
                </a:lnTo>
                <a:lnTo>
                  <a:pt x="6133" y="7519"/>
                </a:lnTo>
                <a:lnTo>
                  <a:pt x="6133" y="7714"/>
                </a:lnTo>
                <a:lnTo>
                  <a:pt x="6084" y="7714"/>
                </a:lnTo>
                <a:lnTo>
                  <a:pt x="5768" y="7738"/>
                </a:lnTo>
                <a:lnTo>
                  <a:pt x="5597" y="7787"/>
                </a:lnTo>
                <a:lnTo>
                  <a:pt x="5451" y="7860"/>
                </a:lnTo>
                <a:lnTo>
                  <a:pt x="5427" y="7884"/>
                </a:lnTo>
                <a:lnTo>
                  <a:pt x="5451" y="7933"/>
                </a:lnTo>
                <a:lnTo>
                  <a:pt x="5573" y="7981"/>
                </a:lnTo>
                <a:lnTo>
                  <a:pt x="5719" y="8006"/>
                </a:lnTo>
                <a:lnTo>
                  <a:pt x="6157" y="8006"/>
                </a:lnTo>
                <a:lnTo>
                  <a:pt x="6157" y="8298"/>
                </a:lnTo>
                <a:lnTo>
                  <a:pt x="5962" y="8298"/>
                </a:lnTo>
                <a:lnTo>
                  <a:pt x="5792" y="8322"/>
                </a:lnTo>
                <a:lnTo>
                  <a:pt x="5646" y="8322"/>
                </a:lnTo>
                <a:lnTo>
                  <a:pt x="5500" y="8371"/>
                </a:lnTo>
                <a:lnTo>
                  <a:pt x="5354" y="8444"/>
                </a:lnTo>
                <a:lnTo>
                  <a:pt x="5232" y="8541"/>
                </a:lnTo>
                <a:lnTo>
                  <a:pt x="5232" y="8565"/>
                </a:lnTo>
                <a:lnTo>
                  <a:pt x="5232" y="8590"/>
                </a:lnTo>
                <a:lnTo>
                  <a:pt x="5378" y="8638"/>
                </a:lnTo>
                <a:lnTo>
                  <a:pt x="5524" y="8663"/>
                </a:lnTo>
                <a:lnTo>
                  <a:pt x="5987" y="8663"/>
                </a:lnTo>
                <a:lnTo>
                  <a:pt x="6157" y="8638"/>
                </a:lnTo>
                <a:lnTo>
                  <a:pt x="6157" y="8784"/>
                </a:lnTo>
                <a:lnTo>
                  <a:pt x="6084" y="8760"/>
                </a:lnTo>
                <a:lnTo>
                  <a:pt x="5987" y="8784"/>
                </a:lnTo>
                <a:lnTo>
                  <a:pt x="5816" y="8809"/>
                </a:lnTo>
                <a:lnTo>
                  <a:pt x="5549" y="8833"/>
                </a:lnTo>
                <a:lnTo>
                  <a:pt x="5403" y="8857"/>
                </a:lnTo>
                <a:lnTo>
                  <a:pt x="5281" y="8906"/>
                </a:lnTo>
                <a:lnTo>
                  <a:pt x="5257" y="8930"/>
                </a:lnTo>
                <a:lnTo>
                  <a:pt x="5281" y="8955"/>
                </a:lnTo>
                <a:lnTo>
                  <a:pt x="5403" y="9028"/>
                </a:lnTo>
                <a:lnTo>
                  <a:pt x="5549" y="9052"/>
                </a:lnTo>
                <a:lnTo>
                  <a:pt x="5670" y="9076"/>
                </a:lnTo>
                <a:lnTo>
                  <a:pt x="5816" y="9101"/>
                </a:lnTo>
                <a:lnTo>
                  <a:pt x="5987" y="9101"/>
                </a:lnTo>
                <a:lnTo>
                  <a:pt x="6084" y="9076"/>
                </a:lnTo>
                <a:lnTo>
                  <a:pt x="6181" y="9076"/>
                </a:lnTo>
                <a:lnTo>
                  <a:pt x="6181" y="9320"/>
                </a:lnTo>
                <a:lnTo>
                  <a:pt x="5962" y="9295"/>
                </a:lnTo>
                <a:lnTo>
                  <a:pt x="5743" y="9320"/>
                </a:lnTo>
                <a:lnTo>
                  <a:pt x="5500" y="9344"/>
                </a:lnTo>
                <a:lnTo>
                  <a:pt x="5378" y="9393"/>
                </a:lnTo>
                <a:lnTo>
                  <a:pt x="5281" y="9441"/>
                </a:lnTo>
                <a:lnTo>
                  <a:pt x="5257" y="9466"/>
                </a:lnTo>
                <a:lnTo>
                  <a:pt x="5257" y="9514"/>
                </a:lnTo>
                <a:lnTo>
                  <a:pt x="5305" y="9563"/>
                </a:lnTo>
                <a:lnTo>
                  <a:pt x="5378" y="9587"/>
                </a:lnTo>
                <a:lnTo>
                  <a:pt x="5476" y="9612"/>
                </a:lnTo>
                <a:lnTo>
                  <a:pt x="5914" y="9612"/>
                </a:lnTo>
                <a:lnTo>
                  <a:pt x="6181" y="9636"/>
                </a:lnTo>
                <a:lnTo>
                  <a:pt x="6157" y="9855"/>
                </a:lnTo>
                <a:lnTo>
                  <a:pt x="6060" y="9855"/>
                </a:lnTo>
                <a:lnTo>
                  <a:pt x="5670" y="9928"/>
                </a:lnTo>
                <a:lnTo>
                  <a:pt x="5500" y="9952"/>
                </a:lnTo>
                <a:lnTo>
                  <a:pt x="5427" y="10001"/>
                </a:lnTo>
                <a:lnTo>
                  <a:pt x="5403" y="10001"/>
                </a:lnTo>
                <a:lnTo>
                  <a:pt x="5378" y="10025"/>
                </a:lnTo>
                <a:lnTo>
                  <a:pt x="5378" y="10098"/>
                </a:lnTo>
                <a:lnTo>
                  <a:pt x="5403" y="10147"/>
                </a:lnTo>
                <a:lnTo>
                  <a:pt x="5451" y="10171"/>
                </a:lnTo>
                <a:lnTo>
                  <a:pt x="5500" y="10196"/>
                </a:lnTo>
                <a:lnTo>
                  <a:pt x="5622" y="10220"/>
                </a:lnTo>
                <a:lnTo>
                  <a:pt x="5743" y="10220"/>
                </a:lnTo>
                <a:lnTo>
                  <a:pt x="5938" y="10196"/>
                </a:lnTo>
                <a:lnTo>
                  <a:pt x="6133" y="10171"/>
                </a:lnTo>
                <a:lnTo>
                  <a:pt x="6157" y="10147"/>
                </a:lnTo>
                <a:lnTo>
                  <a:pt x="6157" y="10366"/>
                </a:lnTo>
                <a:lnTo>
                  <a:pt x="6011" y="10390"/>
                </a:lnTo>
                <a:lnTo>
                  <a:pt x="5889" y="10415"/>
                </a:lnTo>
                <a:lnTo>
                  <a:pt x="5573" y="10512"/>
                </a:lnTo>
                <a:lnTo>
                  <a:pt x="5403" y="10585"/>
                </a:lnTo>
                <a:lnTo>
                  <a:pt x="5354" y="10634"/>
                </a:lnTo>
                <a:lnTo>
                  <a:pt x="5354" y="10658"/>
                </a:lnTo>
                <a:lnTo>
                  <a:pt x="5403" y="10707"/>
                </a:lnTo>
                <a:lnTo>
                  <a:pt x="5451" y="10731"/>
                </a:lnTo>
                <a:lnTo>
                  <a:pt x="5573" y="10755"/>
                </a:lnTo>
                <a:lnTo>
                  <a:pt x="5841" y="10731"/>
                </a:lnTo>
                <a:lnTo>
                  <a:pt x="6157" y="10682"/>
                </a:lnTo>
                <a:lnTo>
                  <a:pt x="6157" y="10999"/>
                </a:lnTo>
                <a:lnTo>
                  <a:pt x="6133" y="10999"/>
                </a:lnTo>
                <a:lnTo>
                  <a:pt x="5938" y="11023"/>
                </a:lnTo>
                <a:lnTo>
                  <a:pt x="5743" y="11047"/>
                </a:lnTo>
                <a:lnTo>
                  <a:pt x="5549" y="11120"/>
                </a:lnTo>
                <a:lnTo>
                  <a:pt x="5378" y="11193"/>
                </a:lnTo>
                <a:lnTo>
                  <a:pt x="5354" y="11218"/>
                </a:lnTo>
                <a:lnTo>
                  <a:pt x="5354" y="11242"/>
                </a:lnTo>
                <a:lnTo>
                  <a:pt x="5354" y="11266"/>
                </a:lnTo>
                <a:lnTo>
                  <a:pt x="5378" y="11291"/>
                </a:lnTo>
                <a:lnTo>
                  <a:pt x="5573" y="11315"/>
                </a:lnTo>
                <a:lnTo>
                  <a:pt x="5768" y="11315"/>
                </a:lnTo>
                <a:lnTo>
                  <a:pt x="6133" y="11291"/>
                </a:lnTo>
                <a:lnTo>
                  <a:pt x="6157" y="11266"/>
                </a:lnTo>
                <a:lnTo>
                  <a:pt x="6157" y="11558"/>
                </a:lnTo>
                <a:lnTo>
                  <a:pt x="6011" y="11558"/>
                </a:lnTo>
                <a:lnTo>
                  <a:pt x="5841" y="11607"/>
                </a:lnTo>
                <a:lnTo>
                  <a:pt x="5573" y="11656"/>
                </a:lnTo>
                <a:lnTo>
                  <a:pt x="5330" y="11753"/>
                </a:lnTo>
                <a:lnTo>
                  <a:pt x="5305" y="11777"/>
                </a:lnTo>
                <a:lnTo>
                  <a:pt x="5305" y="11826"/>
                </a:lnTo>
                <a:lnTo>
                  <a:pt x="5330" y="11850"/>
                </a:lnTo>
                <a:lnTo>
                  <a:pt x="5378" y="11850"/>
                </a:lnTo>
                <a:lnTo>
                  <a:pt x="5622" y="11875"/>
                </a:lnTo>
                <a:lnTo>
                  <a:pt x="5865" y="11850"/>
                </a:lnTo>
                <a:lnTo>
                  <a:pt x="6011" y="11850"/>
                </a:lnTo>
                <a:lnTo>
                  <a:pt x="6084" y="11826"/>
                </a:lnTo>
                <a:lnTo>
                  <a:pt x="6157" y="11802"/>
                </a:lnTo>
                <a:lnTo>
                  <a:pt x="6157" y="12020"/>
                </a:lnTo>
                <a:lnTo>
                  <a:pt x="5962" y="12020"/>
                </a:lnTo>
                <a:lnTo>
                  <a:pt x="5743" y="12045"/>
                </a:lnTo>
                <a:lnTo>
                  <a:pt x="5549" y="12118"/>
                </a:lnTo>
                <a:lnTo>
                  <a:pt x="5476" y="12142"/>
                </a:lnTo>
                <a:lnTo>
                  <a:pt x="5378" y="12191"/>
                </a:lnTo>
                <a:lnTo>
                  <a:pt x="5378" y="12239"/>
                </a:lnTo>
                <a:lnTo>
                  <a:pt x="5378" y="12264"/>
                </a:lnTo>
                <a:lnTo>
                  <a:pt x="5476" y="12312"/>
                </a:lnTo>
                <a:lnTo>
                  <a:pt x="5549" y="12337"/>
                </a:lnTo>
                <a:lnTo>
                  <a:pt x="5743" y="12385"/>
                </a:lnTo>
                <a:lnTo>
                  <a:pt x="5962" y="12361"/>
                </a:lnTo>
                <a:lnTo>
                  <a:pt x="6157" y="12361"/>
                </a:lnTo>
                <a:lnTo>
                  <a:pt x="6157" y="12458"/>
                </a:lnTo>
                <a:lnTo>
                  <a:pt x="6157" y="12483"/>
                </a:lnTo>
                <a:lnTo>
                  <a:pt x="6011" y="12531"/>
                </a:lnTo>
                <a:lnTo>
                  <a:pt x="5889" y="12580"/>
                </a:lnTo>
                <a:lnTo>
                  <a:pt x="5622" y="12653"/>
                </a:lnTo>
                <a:lnTo>
                  <a:pt x="5500" y="12702"/>
                </a:lnTo>
                <a:lnTo>
                  <a:pt x="5403" y="12750"/>
                </a:lnTo>
                <a:lnTo>
                  <a:pt x="5378" y="12799"/>
                </a:lnTo>
                <a:lnTo>
                  <a:pt x="5378" y="12823"/>
                </a:lnTo>
                <a:lnTo>
                  <a:pt x="5403" y="12848"/>
                </a:lnTo>
                <a:lnTo>
                  <a:pt x="5500" y="12872"/>
                </a:lnTo>
                <a:lnTo>
                  <a:pt x="5622" y="12896"/>
                </a:lnTo>
                <a:lnTo>
                  <a:pt x="5743" y="12921"/>
                </a:lnTo>
                <a:lnTo>
                  <a:pt x="5865" y="12896"/>
                </a:lnTo>
                <a:lnTo>
                  <a:pt x="6011" y="12872"/>
                </a:lnTo>
                <a:lnTo>
                  <a:pt x="6181" y="12848"/>
                </a:lnTo>
                <a:lnTo>
                  <a:pt x="6181" y="13042"/>
                </a:lnTo>
                <a:lnTo>
                  <a:pt x="6108" y="13018"/>
                </a:lnTo>
                <a:lnTo>
                  <a:pt x="5962" y="13042"/>
                </a:lnTo>
                <a:lnTo>
                  <a:pt x="5841" y="13091"/>
                </a:lnTo>
                <a:lnTo>
                  <a:pt x="5719" y="13164"/>
                </a:lnTo>
                <a:lnTo>
                  <a:pt x="5573" y="13237"/>
                </a:lnTo>
                <a:lnTo>
                  <a:pt x="5549" y="13261"/>
                </a:lnTo>
                <a:lnTo>
                  <a:pt x="5573" y="13286"/>
                </a:lnTo>
                <a:lnTo>
                  <a:pt x="5597" y="13334"/>
                </a:lnTo>
                <a:lnTo>
                  <a:pt x="5622" y="13334"/>
                </a:lnTo>
                <a:lnTo>
                  <a:pt x="5743" y="13310"/>
                </a:lnTo>
                <a:lnTo>
                  <a:pt x="6157" y="13310"/>
                </a:lnTo>
                <a:lnTo>
                  <a:pt x="6206" y="13286"/>
                </a:lnTo>
                <a:lnTo>
                  <a:pt x="6206" y="13529"/>
                </a:lnTo>
                <a:lnTo>
                  <a:pt x="6035" y="13553"/>
                </a:lnTo>
                <a:lnTo>
                  <a:pt x="5865" y="13553"/>
                </a:lnTo>
                <a:lnTo>
                  <a:pt x="5719" y="13602"/>
                </a:lnTo>
                <a:lnTo>
                  <a:pt x="5573" y="13675"/>
                </a:lnTo>
                <a:lnTo>
                  <a:pt x="5524" y="13724"/>
                </a:lnTo>
                <a:lnTo>
                  <a:pt x="5476" y="13797"/>
                </a:lnTo>
                <a:lnTo>
                  <a:pt x="5476" y="13870"/>
                </a:lnTo>
                <a:lnTo>
                  <a:pt x="5476" y="13894"/>
                </a:lnTo>
                <a:lnTo>
                  <a:pt x="5500" y="13918"/>
                </a:lnTo>
                <a:lnTo>
                  <a:pt x="5646" y="13967"/>
                </a:lnTo>
                <a:lnTo>
                  <a:pt x="5792" y="13967"/>
                </a:lnTo>
                <a:lnTo>
                  <a:pt x="6108" y="13943"/>
                </a:lnTo>
                <a:lnTo>
                  <a:pt x="6254" y="13943"/>
                </a:lnTo>
                <a:lnTo>
                  <a:pt x="6279" y="14235"/>
                </a:lnTo>
                <a:lnTo>
                  <a:pt x="6011" y="14308"/>
                </a:lnTo>
                <a:lnTo>
                  <a:pt x="5841" y="14332"/>
                </a:lnTo>
                <a:lnTo>
                  <a:pt x="5670" y="14381"/>
                </a:lnTo>
                <a:lnTo>
                  <a:pt x="5622" y="14429"/>
                </a:lnTo>
                <a:lnTo>
                  <a:pt x="5597" y="14478"/>
                </a:lnTo>
                <a:lnTo>
                  <a:pt x="5622" y="14551"/>
                </a:lnTo>
                <a:lnTo>
                  <a:pt x="5670" y="14600"/>
                </a:lnTo>
                <a:lnTo>
                  <a:pt x="5719" y="14624"/>
                </a:lnTo>
                <a:lnTo>
                  <a:pt x="5792" y="14648"/>
                </a:lnTo>
                <a:lnTo>
                  <a:pt x="5962" y="14673"/>
                </a:lnTo>
                <a:lnTo>
                  <a:pt x="6133" y="14648"/>
                </a:lnTo>
                <a:lnTo>
                  <a:pt x="6303" y="14600"/>
                </a:lnTo>
                <a:lnTo>
                  <a:pt x="6303" y="14770"/>
                </a:lnTo>
                <a:lnTo>
                  <a:pt x="6133" y="14794"/>
                </a:lnTo>
                <a:lnTo>
                  <a:pt x="5962" y="14867"/>
                </a:lnTo>
                <a:lnTo>
                  <a:pt x="5841" y="14916"/>
                </a:lnTo>
                <a:lnTo>
                  <a:pt x="5719" y="14965"/>
                </a:lnTo>
                <a:lnTo>
                  <a:pt x="5646" y="15062"/>
                </a:lnTo>
                <a:lnTo>
                  <a:pt x="5597" y="15111"/>
                </a:lnTo>
                <a:lnTo>
                  <a:pt x="5573" y="15159"/>
                </a:lnTo>
                <a:lnTo>
                  <a:pt x="5573" y="15184"/>
                </a:lnTo>
                <a:lnTo>
                  <a:pt x="5597" y="15208"/>
                </a:lnTo>
                <a:lnTo>
                  <a:pt x="5670" y="15257"/>
                </a:lnTo>
                <a:lnTo>
                  <a:pt x="5768" y="15281"/>
                </a:lnTo>
                <a:lnTo>
                  <a:pt x="5962" y="15257"/>
                </a:lnTo>
                <a:lnTo>
                  <a:pt x="6352" y="15184"/>
                </a:lnTo>
                <a:lnTo>
                  <a:pt x="6376" y="15451"/>
                </a:lnTo>
                <a:lnTo>
                  <a:pt x="6133" y="15476"/>
                </a:lnTo>
                <a:lnTo>
                  <a:pt x="5865" y="15524"/>
                </a:lnTo>
                <a:lnTo>
                  <a:pt x="5743" y="15573"/>
                </a:lnTo>
                <a:lnTo>
                  <a:pt x="5646" y="15646"/>
                </a:lnTo>
                <a:lnTo>
                  <a:pt x="5622" y="15646"/>
                </a:lnTo>
                <a:lnTo>
                  <a:pt x="5622" y="15670"/>
                </a:lnTo>
                <a:lnTo>
                  <a:pt x="5695" y="15768"/>
                </a:lnTo>
                <a:lnTo>
                  <a:pt x="5792" y="15816"/>
                </a:lnTo>
                <a:lnTo>
                  <a:pt x="5889" y="15841"/>
                </a:lnTo>
                <a:lnTo>
                  <a:pt x="5987" y="15841"/>
                </a:lnTo>
                <a:lnTo>
                  <a:pt x="6206" y="15865"/>
                </a:lnTo>
                <a:lnTo>
                  <a:pt x="6400" y="15865"/>
                </a:lnTo>
                <a:lnTo>
                  <a:pt x="6400" y="15962"/>
                </a:lnTo>
                <a:lnTo>
                  <a:pt x="6133" y="16035"/>
                </a:lnTo>
                <a:lnTo>
                  <a:pt x="5938" y="16084"/>
                </a:lnTo>
                <a:lnTo>
                  <a:pt x="5792" y="16181"/>
                </a:lnTo>
                <a:lnTo>
                  <a:pt x="5768" y="16230"/>
                </a:lnTo>
                <a:lnTo>
                  <a:pt x="5768" y="16254"/>
                </a:lnTo>
                <a:lnTo>
                  <a:pt x="5816" y="16327"/>
                </a:lnTo>
                <a:lnTo>
                  <a:pt x="5889" y="16376"/>
                </a:lnTo>
                <a:lnTo>
                  <a:pt x="5987" y="16400"/>
                </a:lnTo>
                <a:lnTo>
                  <a:pt x="6181" y="16400"/>
                </a:lnTo>
                <a:lnTo>
                  <a:pt x="6425" y="16352"/>
                </a:lnTo>
                <a:lnTo>
                  <a:pt x="6449" y="16644"/>
                </a:lnTo>
                <a:lnTo>
                  <a:pt x="6230" y="16668"/>
                </a:lnTo>
                <a:lnTo>
                  <a:pt x="6035" y="16717"/>
                </a:lnTo>
                <a:lnTo>
                  <a:pt x="5962" y="16765"/>
                </a:lnTo>
                <a:lnTo>
                  <a:pt x="5865" y="16790"/>
                </a:lnTo>
                <a:lnTo>
                  <a:pt x="5841" y="16838"/>
                </a:lnTo>
                <a:lnTo>
                  <a:pt x="5841" y="16887"/>
                </a:lnTo>
                <a:lnTo>
                  <a:pt x="5841" y="16911"/>
                </a:lnTo>
                <a:lnTo>
                  <a:pt x="5889" y="16936"/>
                </a:lnTo>
                <a:lnTo>
                  <a:pt x="6084" y="16960"/>
                </a:lnTo>
                <a:lnTo>
                  <a:pt x="6279" y="16984"/>
                </a:lnTo>
                <a:lnTo>
                  <a:pt x="6449" y="16984"/>
                </a:lnTo>
                <a:lnTo>
                  <a:pt x="6449" y="17276"/>
                </a:lnTo>
                <a:lnTo>
                  <a:pt x="6206" y="17325"/>
                </a:lnTo>
                <a:lnTo>
                  <a:pt x="6011" y="17349"/>
                </a:lnTo>
                <a:lnTo>
                  <a:pt x="5938" y="17398"/>
                </a:lnTo>
                <a:lnTo>
                  <a:pt x="5865" y="17447"/>
                </a:lnTo>
                <a:lnTo>
                  <a:pt x="5841" y="17471"/>
                </a:lnTo>
                <a:lnTo>
                  <a:pt x="5841" y="17520"/>
                </a:lnTo>
                <a:lnTo>
                  <a:pt x="5841" y="17544"/>
                </a:lnTo>
                <a:lnTo>
                  <a:pt x="5865" y="17568"/>
                </a:lnTo>
                <a:lnTo>
                  <a:pt x="5987" y="17641"/>
                </a:lnTo>
                <a:lnTo>
                  <a:pt x="6133" y="17690"/>
                </a:lnTo>
                <a:lnTo>
                  <a:pt x="6303" y="17690"/>
                </a:lnTo>
                <a:lnTo>
                  <a:pt x="6449" y="17666"/>
                </a:lnTo>
                <a:lnTo>
                  <a:pt x="6449" y="17958"/>
                </a:lnTo>
                <a:lnTo>
                  <a:pt x="6303" y="17982"/>
                </a:lnTo>
                <a:lnTo>
                  <a:pt x="6181" y="18031"/>
                </a:lnTo>
                <a:lnTo>
                  <a:pt x="6011" y="18055"/>
                </a:lnTo>
                <a:lnTo>
                  <a:pt x="5914" y="18104"/>
                </a:lnTo>
                <a:lnTo>
                  <a:pt x="5841" y="18152"/>
                </a:lnTo>
                <a:lnTo>
                  <a:pt x="5816" y="18177"/>
                </a:lnTo>
                <a:lnTo>
                  <a:pt x="5816" y="18225"/>
                </a:lnTo>
                <a:lnTo>
                  <a:pt x="5841" y="18250"/>
                </a:lnTo>
                <a:lnTo>
                  <a:pt x="5865" y="18274"/>
                </a:lnTo>
                <a:lnTo>
                  <a:pt x="5987" y="18323"/>
                </a:lnTo>
                <a:lnTo>
                  <a:pt x="6157" y="18371"/>
                </a:lnTo>
                <a:lnTo>
                  <a:pt x="6303" y="18371"/>
                </a:lnTo>
                <a:lnTo>
                  <a:pt x="6449" y="18347"/>
                </a:lnTo>
                <a:lnTo>
                  <a:pt x="6473" y="18444"/>
                </a:lnTo>
                <a:lnTo>
                  <a:pt x="6303" y="18469"/>
                </a:lnTo>
                <a:lnTo>
                  <a:pt x="6157" y="18542"/>
                </a:lnTo>
                <a:lnTo>
                  <a:pt x="6035" y="18615"/>
                </a:lnTo>
                <a:lnTo>
                  <a:pt x="5914" y="18688"/>
                </a:lnTo>
                <a:lnTo>
                  <a:pt x="5889" y="18736"/>
                </a:lnTo>
                <a:lnTo>
                  <a:pt x="5889" y="18761"/>
                </a:lnTo>
                <a:lnTo>
                  <a:pt x="5914" y="18785"/>
                </a:lnTo>
                <a:lnTo>
                  <a:pt x="5962" y="18809"/>
                </a:lnTo>
                <a:lnTo>
                  <a:pt x="6108" y="18809"/>
                </a:lnTo>
                <a:lnTo>
                  <a:pt x="6279" y="18785"/>
                </a:lnTo>
                <a:lnTo>
                  <a:pt x="6498" y="18761"/>
                </a:lnTo>
                <a:lnTo>
                  <a:pt x="6522" y="18980"/>
                </a:lnTo>
                <a:lnTo>
                  <a:pt x="6376" y="19028"/>
                </a:lnTo>
                <a:lnTo>
                  <a:pt x="6254" y="19101"/>
                </a:lnTo>
                <a:lnTo>
                  <a:pt x="5987" y="19223"/>
                </a:lnTo>
                <a:lnTo>
                  <a:pt x="5962" y="19272"/>
                </a:lnTo>
                <a:lnTo>
                  <a:pt x="5962" y="19320"/>
                </a:lnTo>
                <a:lnTo>
                  <a:pt x="5987" y="19369"/>
                </a:lnTo>
                <a:lnTo>
                  <a:pt x="6011" y="19393"/>
                </a:lnTo>
                <a:lnTo>
                  <a:pt x="6425" y="19393"/>
                </a:lnTo>
                <a:lnTo>
                  <a:pt x="6595" y="19345"/>
                </a:lnTo>
                <a:lnTo>
                  <a:pt x="6619" y="19393"/>
                </a:lnTo>
                <a:lnTo>
                  <a:pt x="6571" y="19442"/>
                </a:lnTo>
                <a:lnTo>
                  <a:pt x="6522" y="19515"/>
                </a:lnTo>
                <a:lnTo>
                  <a:pt x="6254" y="19637"/>
                </a:lnTo>
                <a:lnTo>
                  <a:pt x="6230" y="19661"/>
                </a:lnTo>
                <a:lnTo>
                  <a:pt x="6206" y="19734"/>
                </a:lnTo>
                <a:lnTo>
                  <a:pt x="6230" y="19758"/>
                </a:lnTo>
                <a:lnTo>
                  <a:pt x="6279" y="19783"/>
                </a:lnTo>
                <a:lnTo>
                  <a:pt x="6595" y="19758"/>
                </a:lnTo>
                <a:lnTo>
                  <a:pt x="6668" y="19783"/>
                </a:lnTo>
                <a:lnTo>
                  <a:pt x="6887" y="19856"/>
                </a:lnTo>
                <a:lnTo>
                  <a:pt x="7106" y="19904"/>
                </a:lnTo>
                <a:lnTo>
                  <a:pt x="7203" y="19953"/>
                </a:lnTo>
                <a:lnTo>
                  <a:pt x="7252" y="20001"/>
                </a:lnTo>
                <a:lnTo>
                  <a:pt x="7276" y="20050"/>
                </a:lnTo>
                <a:lnTo>
                  <a:pt x="7276" y="20123"/>
                </a:lnTo>
                <a:lnTo>
                  <a:pt x="7252" y="20172"/>
                </a:lnTo>
                <a:lnTo>
                  <a:pt x="7203" y="20245"/>
                </a:lnTo>
                <a:lnTo>
                  <a:pt x="7057" y="20342"/>
                </a:lnTo>
                <a:lnTo>
                  <a:pt x="6936" y="20391"/>
                </a:lnTo>
                <a:lnTo>
                  <a:pt x="6814" y="20439"/>
                </a:lnTo>
                <a:lnTo>
                  <a:pt x="6692" y="20464"/>
                </a:lnTo>
                <a:lnTo>
                  <a:pt x="6571" y="20464"/>
                </a:lnTo>
                <a:lnTo>
                  <a:pt x="6303" y="20439"/>
                </a:lnTo>
                <a:lnTo>
                  <a:pt x="5889" y="20439"/>
                </a:lnTo>
                <a:lnTo>
                  <a:pt x="5768" y="20391"/>
                </a:lnTo>
                <a:lnTo>
                  <a:pt x="5670" y="20318"/>
                </a:lnTo>
                <a:lnTo>
                  <a:pt x="5597" y="20220"/>
                </a:lnTo>
                <a:lnTo>
                  <a:pt x="5524" y="20099"/>
                </a:lnTo>
                <a:lnTo>
                  <a:pt x="5476" y="19929"/>
                </a:lnTo>
                <a:lnTo>
                  <a:pt x="5403" y="19612"/>
                </a:lnTo>
                <a:lnTo>
                  <a:pt x="5354" y="19247"/>
                </a:lnTo>
                <a:lnTo>
                  <a:pt x="5330" y="18882"/>
                </a:lnTo>
                <a:lnTo>
                  <a:pt x="5305" y="18371"/>
                </a:lnTo>
                <a:lnTo>
                  <a:pt x="5184" y="16960"/>
                </a:lnTo>
                <a:lnTo>
                  <a:pt x="5111" y="16254"/>
                </a:lnTo>
                <a:lnTo>
                  <a:pt x="5038" y="15549"/>
                </a:lnTo>
                <a:lnTo>
                  <a:pt x="4965" y="15086"/>
                </a:lnTo>
                <a:lnTo>
                  <a:pt x="4867" y="14600"/>
                </a:lnTo>
                <a:lnTo>
                  <a:pt x="4624" y="13675"/>
                </a:lnTo>
                <a:lnTo>
                  <a:pt x="4527" y="13310"/>
                </a:lnTo>
                <a:lnTo>
                  <a:pt x="4454" y="13018"/>
                </a:lnTo>
                <a:lnTo>
                  <a:pt x="4405" y="12896"/>
                </a:lnTo>
                <a:lnTo>
                  <a:pt x="4356" y="12823"/>
                </a:lnTo>
                <a:lnTo>
                  <a:pt x="4356" y="12799"/>
                </a:lnTo>
                <a:lnTo>
                  <a:pt x="4332" y="12750"/>
                </a:lnTo>
                <a:lnTo>
                  <a:pt x="4283" y="12702"/>
                </a:lnTo>
                <a:lnTo>
                  <a:pt x="4235" y="12677"/>
                </a:lnTo>
                <a:lnTo>
                  <a:pt x="4186" y="12653"/>
                </a:lnTo>
                <a:lnTo>
                  <a:pt x="4113" y="12677"/>
                </a:lnTo>
                <a:lnTo>
                  <a:pt x="4040" y="12750"/>
                </a:lnTo>
                <a:lnTo>
                  <a:pt x="3991" y="12848"/>
                </a:lnTo>
                <a:lnTo>
                  <a:pt x="3918" y="13091"/>
                </a:lnTo>
                <a:lnTo>
                  <a:pt x="3870" y="13286"/>
                </a:lnTo>
                <a:lnTo>
                  <a:pt x="3772" y="13237"/>
                </a:lnTo>
                <a:lnTo>
                  <a:pt x="3675" y="13213"/>
                </a:lnTo>
                <a:lnTo>
                  <a:pt x="3626" y="13237"/>
                </a:lnTo>
                <a:lnTo>
                  <a:pt x="3602" y="13310"/>
                </a:lnTo>
                <a:lnTo>
                  <a:pt x="3626" y="13383"/>
                </a:lnTo>
                <a:lnTo>
                  <a:pt x="3675" y="13456"/>
                </a:lnTo>
                <a:lnTo>
                  <a:pt x="3748" y="13529"/>
                </a:lnTo>
                <a:lnTo>
                  <a:pt x="3821" y="13578"/>
                </a:lnTo>
                <a:lnTo>
                  <a:pt x="3797" y="13772"/>
                </a:lnTo>
                <a:lnTo>
                  <a:pt x="3651" y="13772"/>
                </a:lnTo>
                <a:lnTo>
                  <a:pt x="3505" y="13821"/>
                </a:lnTo>
                <a:lnTo>
                  <a:pt x="3480" y="13845"/>
                </a:lnTo>
                <a:lnTo>
                  <a:pt x="3505" y="13870"/>
                </a:lnTo>
                <a:lnTo>
                  <a:pt x="3651" y="13943"/>
                </a:lnTo>
                <a:lnTo>
                  <a:pt x="3772" y="14016"/>
                </a:lnTo>
                <a:lnTo>
                  <a:pt x="3724" y="14405"/>
                </a:lnTo>
                <a:lnTo>
                  <a:pt x="3505" y="14381"/>
                </a:lnTo>
                <a:lnTo>
                  <a:pt x="3407" y="14381"/>
                </a:lnTo>
                <a:lnTo>
                  <a:pt x="3310" y="14405"/>
                </a:lnTo>
                <a:lnTo>
                  <a:pt x="3286" y="14454"/>
                </a:lnTo>
                <a:lnTo>
                  <a:pt x="3286" y="14478"/>
                </a:lnTo>
                <a:lnTo>
                  <a:pt x="3286" y="14502"/>
                </a:lnTo>
                <a:lnTo>
                  <a:pt x="3383" y="14551"/>
                </a:lnTo>
                <a:lnTo>
                  <a:pt x="3480" y="14624"/>
                </a:lnTo>
                <a:lnTo>
                  <a:pt x="3675" y="14721"/>
                </a:lnTo>
                <a:lnTo>
                  <a:pt x="3675" y="14892"/>
                </a:lnTo>
                <a:lnTo>
                  <a:pt x="3480" y="14892"/>
                </a:lnTo>
                <a:lnTo>
                  <a:pt x="3286" y="14916"/>
                </a:lnTo>
                <a:lnTo>
                  <a:pt x="3213" y="14940"/>
                </a:lnTo>
                <a:lnTo>
                  <a:pt x="3140" y="14965"/>
                </a:lnTo>
                <a:lnTo>
                  <a:pt x="3115" y="15013"/>
                </a:lnTo>
                <a:lnTo>
                  <a:pt x="3115" y="15038"/>
                </a:lnTo>
                <a:lnTo>
                  <a:pt x="3140" y="15086"/>
                </a:lnTo>
                <a:lnTo>
                  <a:pt x="3188" y="15135"/>
                </a:lnTo>
                <a:lnTo>
                  <a:pt x="3310" y="15208"/>
                </a:lnTo>
                <a:lnTo>
                  <a:pt x="3456" y="15232"/>
                </a:lnTo>
                <a:lnTo>
                  <a:pt x="3626" y="15257"/>
                </a:lnTo>
                <a:lnTo>
                  <a:pt x="3578" y="15573"/>
                </a:lnTo>
                <a:lnTo>
                  <a:pt x="3334" y="15549"/>
                </a:lnTo>
                <a:lnTo>
                  <a:pt x="3018" y="15549"/>
                </a:lnTo>
                <a:lnTo>
                  <a:pt x="2921" y="15573"/>
                </a:lnTo>
                <a:lnTo>
                  <a:pt x="2896" y="15597"/>
                </a:lnTo>
                <a:lnTo>
                  <a:pt x="2896" y="15622"/>
                </a:lnTo>
                <a:lnTo>
                  <a:pt x="2945" y="15695"/>
                </a:lnTo>
                <a:lnTo>
                  <a:pt x="3018" y="15743"/>
                </a:lnTo>
                <a:lnTo>
                  <a:pt x="3164" y="15816"/>
                </a:lnTo>
                <a:lnTo>
                  <a:pt x="3359" y="15889"/>
                </a:lnTo>
                <a:lnTo>
                  <a:pt x="3553" y="15914"/>
                </a:lnTo>
                <a:lnTo>
                  <a:pt x="3529" y="16011"/>
                </a:lnTo>
                <a:lnTo>
                  <a:pt x="3261" y="16035"/>
                </a:lnTo>
                <a:lnTo>
                  <a:pt x="3115" y="16060"/>
                </a:lnTo>
                <a:lnTo>
                  <a:pt x="2994" y="16108"/>
                </a:lnTo>
                <a:lnTo>
                  <a:pt x="2969" y="16133"/>
                </a:lnTo>
                <a:lnTo>
                  <a:pt x="2969" y="16181"/>
                </a:lnTo>
                <a:lnTo>
                  <a:pt x="2969" y="16206"/>
                </a:lnTo>
                <a:lnTo>
                  <a:pt x="2994" y="16230"/>
                </a:lnTo>
                <a:lnTo>
                  <a:pt x="3115" y="16279"/>
                </a:lnTo>
                <a:lnTo>
                  <a:pt x="3237" y="16303"/>
                </a:lnTo>
                <a:lnTo>
                  <a:pt x="3480" y="16327"/>
                </a:lnTo>
                <a:lnTo>
                  <a:pt x="3432" y="16790"/>
                </a:lnTo>
                <a:lnTo>
                  <a:pt x="3261" y="16790"/>
                </a:lnTo>
                <a:lnTo>
                  <a:pt x="3115" y="16814"/>
                </a:lnTo>
                <a:lnTo>
                  <a:pt x="2872" y="16838"/>
                </a:lnTo>
                <a:lnTo>
                  <a:pt x="2775" y="16887"/>
                </a:lnTo>
                <a:lnTo>
                  <a:pt x="2677" y="16960"/>
                </a:lnTo>
                <a:lnTo>
                  <a:pt x="2653" y="17033"/>
                </a:lnTo>
                <a:lnTo>
                  <a:pt x="2677" y="17082"/>
                </a:lnTo>
                <a:lnTo>
                  <a:pt x="2702" y="17106"/>
                </a:lnTo>
                <a:lnTo>
                  <a:pt x="2799" y="17155"/>
                </a:lnTo>
                <a:lnTo>
                  <a:pt x="2896" y="17155"/>
                </a:lnTo>
                <a:lnTo>
                  <a:pt x="3091" y="17179"/>
                </a:lnTo>
                <a:lnTo>
                  <a:pt x="3383" y="17203"/>
                </a:lnTo>
                <a:lnTo>
                  <a:pt x="3359" y="17398"/>
                </a:lnTo>
                <a:lnTo>
                  <a:pt x="3188" y="17398"/>
                </a:lnTo>
                <a:lnTo>
                  <a:pt x="3042" y="17422"/>
                </a:lnTo>
                <a:lnTo>
                  <a:pt x="2750" y="17520"/>
                </a:lnTo>
                <a:lnTo>
                  <a:pt x="2702" y="17544"/>
                </a:lnTo>
                <a:lnTo>
                  <a:pt x="2677" y="17593"/>
                </a:lnTo>
                <a:lnTo>
                  <a:pt x="2702" y="17641"/>
                </a:lnTo>
                <a:lnTo>
                  <a:pt x="2750" y="17666"/>
                </a:lnTo>
                <a:lnTo>
                  <a:pt x="2896" y="17714"/>
                </a:lnTo>
                <a:lnTo>
                  <a:pt x="3018" y="17739"/>
                </a:lnTo>
                <a:lnTo>
                  <a:pt x="3310" y="17739"/>
                </a:lnTo>
                <a:lnTo>
                  <a:pt x="3310" y="17763"/>
                </a:lnTo>
                <a:lnTo>
                  <a:pt x="3286" y="17933"/>
                </a:lnTo>
                <a:lnTo>
                  <a:pt x="3018" y="17958"/>
                </a:lnTo>
                <a:lnTo>
                  <a:pt x="2799" y="17982"/>
                </a:lnTo>
                <a:lnTo>
                  <a:pt x="2702" y="18031"/>
                </a:lnTo>
                <a:lnTo>
                  <a:pt x="2629" y="18079"/>
                </a:lnTo>
                <a:lnTo>
                  <a:pt x="2604" y="18128"/>
                </a:lnTo>
                <a:lnTo>
                  <a:pt x="2604" y="18177"/>
                </a:lnTo>
                <a:lnTo>
                  <a:pt x="2653" y="18250"/>
                </a:lnTo>
                <a:lnTo>
                  <a:pt x="2702" y="18274"/>
                </a:lnTo>
                <a:lnTo>
                  <a:pt x="2775" y="18298"/>
                </a:lnTo>
                <a:lnTo>
                  <a:pt x="2848" y="18323"/>
                </a:lnTo>
                <a:lnTo>
                  <a:pt x="3018" y="18323"/>
                </a:lnTo>
                <a:lnTo>
                  <a:pt x="3164" y="18298"/>
                </a:lnTo>
                <a:lnTo>
                  <a:pt x="3237" y="18323"/>
                </a:lnTo>
                <a:lnTo>
                  <a:pt x="3213" y="18517"/>
                </a:lnTo>
                <a:lnTo>
                  <a:pt x="2848" y="18566"/>
                </a:lnTo>
                <a:lnTo>
                  <a:pt x="2677" y="18615"/>
                </a:lnTo>
                <a:lnTo>
                  <a:pt x="2604" y="18663"/>
                </a:lnTo>
                <a:lnTo>
                  <a:pt x="2531" y="18712"/>
                </a:lnTo>
                <a:lnTo>
                  <a:pt x="2507" y="18761"/>
                </a:lnTo>
                <a:lnTo>
                  <a:pt x="2507" y="18785"/>
                </a:lnTo>
                <a:lnTo>
                  <a:pt x="2531" y="18809"/>
                </a:lnTo>
                <a:lnTo>
                  <a:pt x="2556" y="18834"/>
                </a:lnTo>
                <a:lnTo>
                  <a:pt x="2702" y="18882"/>
                </a:lnTo>
                <a:lnTo>
                  <a:pt x="3164" y="18882"/>
                </a:lnTo>
                <a:lnTo>
                  <a:pt x="3115" y="19223"/>
                </a:lnTo>
                <a:lnTo>
                  <a:pt x="2799" y="19199"/>
                </a:lnTo>
                <a:lnTo>
                  <a:pt x="2677" y="19199"/>
                </a:lnTo>
                <a:lnTo>
                  <a:pt x="2580" y="19223"/>
                </a:lnTo>
                <a:lnTo>
                  <a:pt x="2483" y="19247"/>
                </a:lnTo>
                <a:lnTo>
                  <a:pt x="2410" y="19320"/>
                </a:lnTo>
                <a:lnTo>
                  <a:pt x="2410" y="19369"/>
                </a:lnTo>
                <a:lnTo>
                  <a:pt x="2410" y="19393"/>
                </a:lnTo>
                <a:lnTo>
                  <a:pt x="2483" y="19466"/>
                </a:lnTo>
                <a:lnTo>
                  <a:pt x="2580" y="19515"/>
                </a:lnTo>
                <a:lnTo>
                  <a:pt x="2702" y="19564"/>
                </a:lnTo>
                <a:lnTo>
                  <a:pt x="2799" y="19564"/>
                </a:lnTo>
                <a:lnTo>
                  <a:pt x="3042" y="19612"/>
                </a:lnTo>
                <a:lnTo>
                  <a:pt x="3018" y="19807"/>
                </a:lnTo>
                <a:lnTo>
                  <a:pt x="2896" y="19807"/>
                </a:lnTo>
                <a:lnTo>
                  <a:pt x="2556" y="19856"/>
                </a:lnTo>
                <a:lnTo>
                  <a:pt x="2483" y="19880"/>
                </a:lnTo>
                <a:lnTo>
                  <a:pt x="2434" y="19904"/>
                </a:lnTo>
                <a:lnTo>
                  <a:pt x="2337" y="20001"/>
                </a:lnTo>
                <a:lnTo>
                  <a:pt x="2312" y="20026"/>
                </a:lnTo>
                <a:lnTo>
                  <a:pt x="2337" y="20074"/>
                </a:lnTo>
                <a:lnTo>
                  <a:pt x="2434" y="20123"/>
                </a:lnTo>
                <a:lnTo>
                  <a:pt x="2531" y="20147"/>
                </a:lnTo>
                <a:lnTo>
                  <a:pt x="2726" y="20172"/>
                </a:lnTo>
                <a:lnTo>
                  <a:pt x="2507" y="20269"/>
                </a:lnTo>
                <a:lnTo>
                  <a:pt x="2288" y="20366"/>
                </a:lnTo>
                <a:lnTo>
                  <a:pt x="1801" y="20512"/>
                </a:lnTo>
                <a:lnTo>
                  <a:pt x="1655" y="20537"/>
                </a:lnTo>
                <a:lnTo>
                  <a:pt x="1485" y="20561"/>
                </a:lnTo>
                <a:lnTo>
                  <a:pt x="1315" y="20537"/>
                </a:lnTo>
                <a:lnTo>
                  <a:pt x="1145" y="20488"/>
                </a:lnTo>
                <a:lnTo>
                  <a:pt x="1120" y="20464"/>
                </a:lnTo>
                <a:lnTo>
                  <a:pt x="1096" y="20415"/>
                </a:lnTo>
                <a:lnTo>
                  <a:pt x="1096" y="20391"/>
                </a:lnTo>
                <a:lnTo>
                  <a:pt x="1096" y="20342"/>
                </a:lnTo>
                <a:lnTo>
                  <a:pt x="1145" y="20245"/>
                </a:lnTo>
                <a:lnTo>
                  <a:pt x="1242" y="20123"/>
                </a:lnTo>
                <a:lnTo>
                  <a:pt x="1485" y="19929"/>
                </a:lnTo>
                <a:lnTo>
                  <a:pt x="1631" y="19831"/>
                </a:lnTo>
                <a:lnTo>
                  <a:pt x="1680" y="19807"/>
                </a:lnTo>
                <a:lnTo>
                  <a:pt x="1704" y="19758"/>
                </a:lnTo>
                <a:lnTo>
                  <a:pt x="1704" y="19710"/>
                </a:lnTo>
                <a:lnTo>
                  <a:pt x="1704" y="19661"/>
                </a:lnTo>
                <a:lnTo>
                  <a:pt x="1728" y="19588"/>
                </a:lnTo>
                <a:lnTo>
                  <a:pt x="1826" y="18785"/>
                </a:lnTo>
                <a:lnTo>
                  <a:pt x="1923" y="18006"/>
                </a:lnTo>
                <a:lnTo>
                  <a:pt x="2045" y="16425"/>
                </a:lnTo>
                <a:lnTo>
                  <a:pt x="2142" y="14843"/>
                </a:lnTo>
                <a:lnTo>
                  <a:pt x="2264" y="13237"/>
                </a:lnTo>
                <a:lnTo>
                  <a:pt x="2410" y="11631"/>
                </a:lnTo>
                <a:lnTo>
                  <a:pt x="2531" y="10025"/>
                </a:lnTo>
                <a:lnTo>
                  <a:pt x="2556" y="9368"/>
                </a:lnTo>
                <a:lnTo>
                  <a:pt x="2580" y="8663"/>
                </a:lnTo>
                <a:lnTo>
                  <a:pt x="2580" y="8322"/>
                </a:lnTo>
                <a:lnTo>
                  <a:pt x="2580" y="7981"/>
                </a:lnTo>
                <a:lnTo>
                  <a:pt x="2531" y="7641"/>
                </a:lnTo>
                <a:lnTo>
                  <a:pt x="2483" y="7324"/>
                </a:lnTo>
                <a:lnTo>
                  <a:pt x="2483" y="7251"/>
                </a:lnTo>
                <a:lnTo>
                  <a:pt x="2458" y="7178"/>
                </a:lnTo>
                <a:lnTo>
                  <a:pt x="2434" y="7130"/>
                </a:lnTo>
                <a:lnTo>
                  <a:pt x="2410" y="7105"/>
                </a:lnTo>
                <a:lnTo>
                  <a:pt x="2337" y="7057"/>
                </a:lnTo>
                <a:lnTo>
                  <a:pt x="2239" y="7057"/>
                </a:lnTo>
                <a:lnTo>
                  <a:pt x="2166" y="7105"/>
                </a:lnTo>
                <a:lnTo>
                  <a:pt x="2020" y="7130"/>
                </a:lnTo>
                <a:lnTo>
                  <a:pt x="1899" y="7154"/>
                </a:lnTo>
                <a:lnTo>
                  <a:pt x="1826" y="7227"/>
                </a:lnTo>
                <a:lnTo>
                  <a:pt x="1801" y="7300"/>
                </a:lnTo>
                <a:lnTo>
                  <a:pt x="1801" y="7349"/>
                </a:lnTo>
                <a:lnTo>
                  <a:pt x="1801" y="7397"/>
                </a:lnTo>
                <a:lnTo>
                  <a:pt x="1874" y="7446"/>
                </a:lnTo>
                <a:lnTo>
                  <a:pt x="1923" y="7470"/>
                </a:lnTo>
                <a:lnTo>
                  <a:pt x="1899" y="7519"/>
                </a:lnTo>
                <a:lnTo>
                  <a:pt x="1704" y="7519"/>
                </a:lnTo>
                <a:lnTo>
                  <a:pt x="1631" y="7543"/>
                </a:lnTo>
                <a:lnTo>
                  <a:pt x="1558" y="7592"/>
                </a:lnTo>
                <a:lnTo>
                  <a:pt x="1534" y="7665"/>
                </a:lnTo>
                <a:lnTo>
                  <a:pt x="1534" y="7714"/>
                </a:lnTo>
                <a:lnTo>
                  <a:pt x="1558" y="7738"/>
                </a:lnTo>
                <a:lnTo>
                  <a:pt x="1631" y="7811"/>
                </a:lnTo>
                <a:lnTo>
                  <a:pt x="1753" y="7860"/>
                </a:lnTo>
                <a:lnTo>
                  <a:pt x="1728" y="7957"/>
                </a:lnTo>
                <a:lnTo>
                  <a:pt x="1582" y="7957"/>
                </a:lnTo>
                <a:lnTo>
                  <a:pt x="1461" y="8006"/>
                </a:lnTo>
                <a:lnTo>
                  <a:pt x="1412" y="8054"/>
                </a:lnTo>
                <a:lnTo>
                  <a:pt x="1388" y="8127"/>
                </a:lnTo>
                <a:lnTo>
                  <a:pt x="1412" y="8200"/>
                </a:lnTo>
                <a:lnTo>
                  <a:pt x="1461" y="8249"/>
                </a:lnTo>
                <a:lnTo>
                  <a:pt x="1534" y="8273"/>
                </a:lnTo>
                <a:lnTo>
                  <a:pt x="1631" y="8298"/>
                </a:lnTo>
                <a:lnTo>
                  <a:pt x="1582" y="8468"/>
                </a:lnTo>
                <a:lnTo>
                  <a:pt x="1437" y="8468"/>
                </a:lnTo>
                <a:lnTo>
                  <a:pt x="1364" y="8517"/>
                </a:lnTo>
                <a:lnTo>
                  <a:pt x="1291" y="8541"/>
                </a:lnTo>
                <a:lnTo>
                  <a:pt x="1291" y="8590"/>
                </a:lnTo>
                <a:lnTo>
                  <a:pt x="1291" y="8638"/>
                </a:lnTo>
                <a:lnTo>
                  <a:pt x="1339" y="8687"/>
                </a:lnTo>
                <a:lnTo>
                  <a:pt x="1388" y="8736"/>
                </a:lnTo>
                <a:lnTo>
                  <a:pt x="1509" y="8760"/>
                </a:lnTo>
                <a:lnTo>
                  <a:pt x="1485" y="8833"/>
                </a:lnTo>
                <a:lnTo>
                  <a:pt x="1461" y="8930"/>
                </a:lnTo>
                <a:lnTo>
                  <a:pt x="1315" y="8955"/>
                </a:lnTo>
                <a:lnTo>
                  <a:pt x="1242" y="8979"/>
                </a:lnTo>
                <a:lnTo>
                  <a:pt x="1193" y="9028"/>
                </a:lnTo>
                <a:lnTo>
                  <a:pt x="1169" y="9076"/>
                </a:lnTo>
                <a:lnTo>
                  <a:pt x="1169" y="9149"/>
                </a:lnTo>
                <a:lnTo>
                  <a:pt x="1218" y="9198"/>
                </a:lnTo>
                <a:lnTo>
                  <a:pt x="1242" y="9222"/>
                </a:lnTo>
                <a:lnTo>
                  <a:pt x="1364" y="9271"/>
                </a:lnTo>
                <a:lnTo>
                  <a:pt x="1364" y="9295"/>
                </a:lnTo>
                <a:lnTo>
                  <a:pt x="1315" y="9320"/>
                </a:lnTo>
                <a:lnTo>
                  <a:pt x="1169" y="9344"/>
                </a:lnTo>
                <a:lnTo>
                  <a:pt x="1096" y="9393"/>
                </a:lnTo>
                <a:lnTo>
                  <a:pt x="1047" y="9441"/>
                </a:lnTo>
                <a:lnTo>
                  <a:pt x="1023" y="9539"/>
                </a:lnTo>
                <a:lnTo>
                  <a:pt x="1047" y="9563"/>
                </a:lnTo>
                <a:lnTo>
                  <a:pt x="1072" y="9612"/>
                </a:lnTo>
                <a:lnTo>
                  <a:pt x="1120" y="9636"/>
                </a:lnTo>
                <a:lnTo>
                  <a:pt x="1169" y="9660"/>
                </a:lnTo>
                <a:lnTo>
                  <a:pt x="1291" y="9660"/>
                </a:lnTo>
                <a:lnTo>
                  <a:pt x="1266" y="9733"/>
                </a:lnTo>
                <a:lnTo>
                  <a:pt x="1145" y="9733"/>
                </a:lnTo>
                <a:lnTo>
                  <a:pt x="1072" y="9758"/>
                </a:lnTo>
                <a:lnTo>
                  <a:pt x="1023" y="9806"/>
                </a:lnTo>
                <a:lnTo>
                  <a:pt x="999" y="9879"/>
                </a:lnTo>
                <a:lnTo>
                  <a:pt x="1023" y="9952"/>
                </a:lnTo>
                <a:lnTo>
                  <a:pt x="1120" y="10001"/>
                </a:lnTo>
                <a:lnTo>
                  <a:pt x="1218" y="10025"/>
                </a:lnTo>
                <a:lnTo>
                  <a:pt x="1169" y="10269"/>
                </a:lnTo>
                <a:lnTo>
                  <a:pt x="1096" y="10244"/>
                </a:lnTo>
                <a:lnTo>
                  <a:pt x="1023" y="10269"/>
                </a:lnTo>
                <a:lnTo>
                  <a:pt x="974" y="10293"/>
                </a:lnTo>
                <a:lnTo>
                  <a:pt x="926" y="10342"/>
                </a:lnTo>
                <a:lnTo>
                  <a:pt x="926" y="10390"/>
                </a:lnTo>
                <a:lnTo>
                  <a:pt x="926" y="10439"/>
                </a:lnTo>
                <a:lnTo>
                  <a:pt x="950" y="10488"/>
                </a:lnTo>
                <a:lnTo>
                  <a:pt x="999" y="10536"/>
                </a:lnTo>
                <a:lnTo>
                  <a:pt x="1096" y="10609"/>
                </a:lnTo>
                <a:lnTo>
                  <a:pt x="1072" y="10634"/>
                </a:lnTo>
                <a:lnTo>
                  <a:pt x="1047" y="10682"/>
                </a:lnTo>
                <a:lnTo>
                  <a:pt x="1047" y="10755"/>
                </a:lnTo>
                <a:lnTo>
                  <a:pt x="1047" y="10804"/>
                </a:lnTo>
                <a:lnTo>
                  <a:pt x="1145" y="11096"/>
                </a:lnTo>
                <a:lnTo>
                  <a:pt x="1169" y="11291"/>
                </a:lnTo>
                <a:lnTo>
                  <a:pt x="1193" y="11461"/>
                </a:lnTo>
                <a:lnTo>
                  <a:pt x="1193" y="11631"/>
                </a:lnTo>
                <a:lnTo>
                  <a:pt x="1120" y="11777"/>
                </a:lnTo>
                <a:lnTo>
                  <a:pt x="1096" y="11826"/>
                </a:lnTo>
                <a:lnTo>
                  <a:pt x="1023" y="11875"/>
                </a:lnTo>
                <a:lnTo>
                  <a:pt x="950" y="11923"/>
                </a:lnTo>
                <a:lnTo>
                  <a:pt x="780" y="11923"/>
                </a:lnTo>
                <a:lnTo>
                  <a:pt x="707" y="11875"/>
                </a:lnTo>
                <a:lnTo>
                  <a:pt x="658" y="11826"/>
                </a:lnTo>
                <a:lnTo>
                  <a:pt x="609" y="11753"/>
                </a:lnTo>
                <a:lnTo>
                  <a:pt x="512" y="11607"/>
                </a:lnTo>
                <a:lnTo>
                  <a:pt x="463" y="11437"/>
                </a:lnTo>
                <a:lnTo>
                  <a:pt x="463" y="11315"/>
                </a:lnTo>
                <a:lnTo>
                  <a:pt x="463" y="11193"/>
                </a:lnTo>
                <a:lnTo>
                  <a:pt x="512" y="10974"/>
                </a:lnTo>
                <a:lnTo>
                  <a:pt x="585" y="10974"/>
                </a:lnTo>
                <a:lnTo>
                  <a:pt x="634" y="10950"/>
                </a:lnTo>
                <a:lnTo>
                  <a:pt x="658" y="10901"/>
                </a:lnTo>
                <a:lnTo>
                  <a:pt x="658" y="10853"/>
                </a:lnTo>
                <a:lnTo>
                  <a:pt x="609" y="10658"/>
                </a:lnTo>
                <a:lnTo>
                  <a:pt x="585" y="10463"/>
                </a:lnTo>
                <a:lnTo>
                  <a:pt x="561" y="10074"/>
                </a:lnTo>
                <a:lnTo>
                  <a:pt x="585" y="9660"/>
                </a:lnTo>
                <a:lnTo>
                  <a:pt x="634" y="9271"/>
                </a:lnTo>
                <a:lnTo>
                  <a:pt x="731" y="8882"/>
                </a:lnTo>
                <a:lnTo>
                  <a:pt x="828" y="8492"/>
                </a:lnTo>
                <a:lnTo>
                  <a:pt x="1072" y="7714"/>
                </a:lnTo>
                <a:lnTo>
                  <a:pt x="1218" y="7227"/>
                </a:lnTo>
                <a:lnTo>
                  <a:pt x="1412" y="6740"/>
                </a:lnTo>
                <a:lnTo>
                  <a:pt x="1631" y="6302"/>
                </a:lnTo>
                <a:lnTo>
                  <a:pt x="1753" y="6108"/>
                </a:lnTo>
                <a:lnTo>
                  <a:pt x="1899" y="5913"/>
                </a:lnTo>
                <a:lnTo>
                  <a:pt x="2045" y="5743"/>
                </a:lnTo>
                <a:lnTo>
                  <a:pt x="2215" y="5572"/>
                </a:lnTo>
                <a:lnTo>
                  <a:pt x="2385" y="5402"/>
                </a:lnTo>
                <a:lnTo>
                  <a:pt x="2580" y="5280"/>
                </a:lnTo>
                <a:lnTo>
                  <a:pt x="2799" y="5159"/>
                </a:lnTo>
                <a:lnTo>
                  <a:pt x="3042" y="5061"/>
                </a:lnTo>
                <a:lnTo>
                  <a:pt x="3286" y="4964"/>
                </a:lnTo>
                <a:lnTo>
                  <a:pt x="3553" y="4891"/>
                </a:lnTo>
                <a:lnTo>
                  <a:pt x="3845" y="4842"/>
                </a:lnTo>
                <a:lnTo>
                  <a:pt x="4113" y="4818"/>
                </a:lnTo>
                <a:lnTo>
                  <a:pt x="4162" y="4842"/>
                </a:lnTo>
                <a:lnTo>
                  <a:pt x="4259" y="4818"/>
                </a:lnTo>
                <a:close/>
                <a:moveTo>
                  <a:pt x="4259" y="0"/>
                </a:moveTo>
                <a:lnTo>
                  <a:pt x="4016" y="25"/>
                </a:lnTo>
                <a:lnTo>
                  <a:pt x="3797" y="98"/>
                </a:lnTo>
                <a:lnTo>
                  <a:pt x="3675" y="98"/>
                </a:lnTo>
                <a:lnTo>
                  <a:pt x="3578" y="146"/>
                </a:lnTo>
                <a:lnTo>
                  <a:pt x="3334" y="244"/>
                </a:lnTo>
                <a:lnTo>
                  <a:pt x="3140" y="390"/>
                </a:lnTo>
                <a:lnTo>
                  <a:pt x="2945" y="536"/>
                </a:lnTo>
                <a:lnTo>
                  <a:pt x="2799" y="682"/>
                </a:lnTo>
                <a:lnTo>
                  <a:pt x="2677" y="852"/>
                </a:lnTo>
                <a:lnTo>
                  <a:pt x="2556" y="1047"/>
                </a:lnTo>
                <a:lnTo>
                  <a:pt x="2458" y="1241"/>
                </a:lnTo>
                <a:lnTo>
                  <a:pt x="2385" y="1436"/>
                </a:lnTo>
                <a:lnTo>
                  <a:pt x="2337" y="1655"/>
                </a:lnTo>
                <a:lnTo>
                  <a:pt x="2288" y="1850"/>
                </a:lnTo>
                <a:lnTo>
                  <a:pt x="2264" y="2069"/>
                </a:lnTo>
                <a:lnTo>
                  <a:pt x="2264" y="2263"/>
                </a:lnTo>
                <a:lnTo>
                  <a:pt x="2288" y="2434"/>
                </a:lnTo>
                <a:lnTo>
                  <a:pt x="2312" y="2628"/>
                </a:lnTo>
                <a:lnTo>
                  <a:pt x="2361" y="2823"/>
                </a:lnTo>
                <a:lnTo>
                  <a:pt x="2434" y="2993"/>
                </a:lnTo>
                <a:lnTo>
                  <a:pt x="2507" y="3164"/>
                </a:lnTo>
                <a:lnTo>
                  <a:pt x="2604" y="3310"/>
                </a:lnTo>
                <a:lnTo>
                  <a:pt x="2702" y="3480"/>
                </a:lnTo>
                <a:lnTo>
                  <a:pt x="2823" y="3626"/>
                </a:lnTo>
                <a:lnTo>
                  <a:pt x="2945" y="3748"/>
                </a:lnTo>
                <a:lnTo>
                  <a:pt x="3067" y="3869"/>
                </a:lnTo>
                <a:lnTo>
                  <a:pt x="3213" y="3991"/>
                </a:lnTo>
                <a:lnTo>
                  <a:pt x="3383" y="4088"/>
                </a:lnTo>
                <a:lnTo>
                  <a:pt x="3553" y="4161"/>
                </a:lnTo>
                <a:lnTo>
                  <a:pt x="3724" y="4210"/>
                </a:lnTo>
                <a:lnTo>
                  <a:pt x="3894" y="4258"/>
                </a:lnTo>
                <a:lnTo>
                  <a:pt x="3894" y="4404"/>
                </a:lnTo>
                <a:lnTo>
                  <a:pt x="3553" y="4429"/>
                </a:lnTo>
                <a:lnTo>
                  <a:pt x="3261" y="4502"/>
                </a:lnTo>
                <a:lnTo>
                  <a:pt x="2969" y="4575"/>
                </a:lnTo>
                <a:lnTo>
                  <a:pt x="2702" y="4696"/>
                </a:lnTo>
                <a:lnTo>
                  <a:pt x="2458" y="4818"/>
                </a:lnTo>
                <a:lnTo>
                  <a:pt x="2239" y="4964"/>
                </a:lnTo>
                <a:lnTo>
                  <a:pt x="2020" y="5110"/>
                </a:lnTo>
                <a:lnTo>
                  <a:pt x="1826" y="5305"/>
                </a:lnTo>
                <a:lnTo>
                  <a:pt x="1655" y="5499"/>
                </a:lnTo>
                <a:lnTo>
                  <a:pt x="1485" y="5694"/>
                </a:lnTo>
                <a:lnTo>
                  <a:pt x="1339" y="5937"/>
                </a:lnTo>
                <a:lnTo>
                  <a:pt x="1193" y="6156"/>
                </a:lnTo>
                <a:lnTo>
                  <a:pt x="1072" y="6400"/>
                </a:lnTo>
                <a:lnTo>
                  <a:pt x="853" y="6935"/>
                </a:lnTo>
                <a:lnTo>
                  <a:pt x="658" y="7470"/>
                </a:lnTo>
                <a:lnTo>
                  <a:pt x="366" y="8492"/>
                </a:lnTo>
                <a:lnTo>
                  <a:pt x="244" y="9003"/>
                </a:lnTo>
                <a:lnTo>
                  <a:pt x="147" y="9514"/>
                </a:lnTo>
                <a:lnTo>
                  <a:pt x="123" y="9782"/>
                </a:lnTo>
                <a:lnTo>
                  <a:pt x="123" y="10098"/>
                </a:lnTo>
                <a:lnTo>
                  <a:pt x="147" y="10415"/>
                </a:lnTo>
                <a:lnTo>
                  <a:pt x="171" y="10561"/>
                </a:lnTo>
                <a:lnTo>
                  <a:pt x="220" y="10682"/>
                </a:lnTo>
                <a:lnTo>
                  <a:pt x="147" y="10755"/>
                </a:lnTo>
                <a:lnTo>
                  <a:pt x="74" y="10853"/>
                </a:lnTo>
                <a:lnTo>
                  <a:pt x="25" y="10974"/>
                </a:lnTo>
                <a:lnTo>
                  <a:pt x="1" y="11096"/>
                </a:lnTo>
                <a:lnTo>
                  <a:pt x="1" y="11339"/>
                </a:lnTo>
                <a:lnTo>
                  <a:pt x="25" y="11558"/>
                </a:lnTo>
                <a:lnTo>
                  <a:pt x="74" y="11704"/>
                </a:lnTo>
                <a:lnTo>
                  <a:pt x="123" y="11826"/>
                </a:lnTo>
                <a:lnTo>
                  <a:pt x="196" y="11972"/>
                </a:lnTo>
                <a:lnTo>
                  <a:pt x="269" y="12093"/>
                </a:lnTo>
                <a:lnTo>
                  <a:pt x="366" y="12191"/>
                </a:lnTo>
                <a:lnTo>
                  <a:pt x="488" y="12264"/>
                </a:lnTo>
                <a:lnTo>
                  <a:pt x="609" y="12337"/>
                </a:lnTo>
                <a:lnTo>
                  <a:pt x="755" y="12361"/>
                </a:lnTo>
                <a:lnTo>
                  <a:pt x="926" y="12385"/>
                </a:lnTo>
                <a:lnTo>
                  <a:pt x="1072" y="12361"/>
                </a:lnTo>
                <a:lnTo>
                  <a:pt x="1193" y="12312"/>
                </a:lnTo>
                <a:lnTo>
                  <a:pt x="1291" y="12264"/>
                </a:lnTo>
                <a:lnTo>
                  <a:pt x="1388" y="12166"/>
                </a:lnTo>
                <a:lnTo>
                  <a:pt x="1461" y="12069"/>
                </a:lnTo>
                <a:lnTo>
                  <a:pt x="1509" y="11947"/>
                </a:lnTo>
                <a:lnTo>
                  <a:pt x="1534" y="11802"/>
                </a:lnTo>
                <a:lnTo>
                  <a:pt x="1582" y="11510"/>
                </a:lnTo>
                <a:lnTo>
                  <a:pt x="1582" y="11218"/>
                </a:lnTo>
                <a:lnTo>
                  <a:pt x="1534" y="10950"/>
                </a:lnTo>
                <a:lnTo>
                  <a:pt x="1461" y="10707"/>
                </a:lnTo>
                <a:lnTo>
                  <a:pt x="1437" y="10658"/>
                </a:lnTo>
                <a:lnTo>
                  <a:pt x="1485" y="10536"/>
                </a:lnTo>
                <a:lnTo>
                  <a:pt x="1509" y="10488"/>
                </a:lnTo>
                <a:lnTo>
                  <a:pt x="1534" y="10269"/>
                </a:lnTo>
                <a:lnTo>
                  <a:pt x="1582" y="10025"/>
                </a:lnTo>
                <a:lnTo>
                  <a:pt x="1704" y="9539"/>
                </a:lnTo>
                <a:lnTo>
                  <a:pt x="1850" y="9028"/>
                </a:lnTo>
                <a:lnTo>
                  <a:pt x="2142" y="8103"/>
                </a:lnTo>
                <a:lnTo>
                  <a:pt x="2118" y="9344"/>
                </a:lnTo>
                <a:lnTo>
                  <a:pt x="2045" y="10585"/>
                </a:lnTo>
                <a:lnTo>
                  <a:pt x="1947" y="11826"/>
                </a:lnTo>
                <a:lnTo>
                  <a:pt x="1826" y="13067"/>
                </a:lnTo>
                <a:lnTo>
                  <a:pt x="1680" y="14648"/>
                </a:lnTo>
                <a:lnTo>
                  <a:pt x="1558" y="16254"/>
                </a:lnTo>
                <a:lnTo>
                  <a:pt x="1412" y="17860"/>
                </a:lnTo>
                <a:lnTo>
                  <a:pt x="1339" y="18663"/>
                </a:lnTo>
                <a:lnTo>
                  <a:pt x="1218" y="19442"/>
                </a:lnTo>
                <a:lnTo>
                  <a:pt x="1242" y="19564"/>
                </a:lnTo>
                <a:lnTo>
                  <a:pt x="1120" y="19612"/>
                </a:lnTo>
                <a:lnTo>
                  <a:pt x="1023" y="19661"/>
                </a:lnTo>
                <a:lnTo>
                  <a:pt x="950" y="19734"/>
                </a:lnTo>
                <a:lnTo>
                  <a:pt x="853" y="19831"/>
                </a:lnTo>
                <a:lnTo>
                  <a:pt x="731" y="20026"/>
                </a:lnTo>
                <a:lnTo>
                  <a:pt x="634" y="20245"/>
                </a:lnTo>
                <a:lnTo>
                  <a:pt x="634" y="20342"/>
                </a:lnTo>
                <a:lnTo>
                  <a:pt x="609" y="20464"/>
                </a:lnTo>
                <a:lnTo>
                  <a:pt x="634" y="20561"/>
                </a:lnTo>
                <a:lnTo>
                  <a:pt x="658" y="20683"/>
                </a:lnTo>
                <a:lnTo>
                  <a:pt x="731" y="20780"/>
                </a:lnTo>
                <a:lnTo>
                  <a:pt x="804" y="20853"/>
                </a:lnTo>
                <a:lnTo>
                  <a:pt x="901" y="20926"/>
                </a:lnTo>
                <a:lnTo>
                  <a:pt x="1023" y="20999"/>
                </a:lnTo>
                <a:lnTo>
                  <a:pt x="1145" y="21023"/>
                </a:lnTo>
                <a:lnTo>
                  <a:pt x="1266" y="21048"/>
                </a:lnTo>
                <a:lnTo>
                  <a:pt x="1558" y="21072"/>
                </a:lnTo>
                <a:lnTo>
                  <a:pt x="1874" y="21048"/>
                </a:lnTo>
                <a:lnTo>
                  <a:pt x="2191" y="20975"/>
                </a:lnTo>
                <a:lnTo>
                  <a:pt x="2483" y="20877"/>
                </a:lnTo>
                <a:lnTo>
                  <a:pt x="2775" y="20731"/>
                </a:lnTo>
                <a:lnTo>
                  <a:pt x="3042" y="20610"/>
                </a:lnTo>
                <a:lnTo>
                  <a:pt x="3261" y="20439"/>
                </a:lnTo>
                <a:lnTo>
                  <a:pt x="3334" y="20366"/>
                </a:lnTo>
                <a:lnTo>
                  <a:pt x="3359" y="20293"/>
                </a:lnTo>
                <a:lnTo>
                  <a:pt x="3383" y="20269"/>
                </a:lnTo>
                <a:lnTo>
                  <a:pt x="3456" y="20172"/>
                </a:lnTo>
                <a:lnTo>
                  <a:pt x="3480" y="20050"/>
                </a:lnTo>
                <a:lnTo>
                  <a:pt x="3529" y="19807"/>
                </a:lnTo>
                <a:lnTo>
                  <a:pt x="3699" y="18542"/>
                </a:lnTo>
                <a:lnTo>
                  <a:pt x="3870" y="16984"/>
                </a:lnTo>
                <a:lnTo>
                  <a:pt x="4040" y="15427"/>
                </a:lnTo>
                <a:lnTo>
                  <a:pt x="4064" y="15184"/>
                </a:lnTo>
                <a:lnTo>
                  <a:pt x="4089" y="15111"/>
                </a:lnTo>
                <a:lnTo>
                  <a:pt x="4089" y="15062"/>
                </a:lnTo>
                <a:lnTo>
                  <a:pt x="4186" y="14089"/>
                </a:lnTo>
                <a:lnTo>
                  <a:pt x="4186" y="14040"/>
                </a:lnTo>
                <a:lnTo>
                  <a:pt x="4186" y="13991"/>
                </a:lnTo>
                <a:lnTo>
                  <a:pt x="4186" y="13967"/>
                </a:lnTo>
                <a:lnTo>
                  <a:pt x="4210" y="13870"/>
                </a:lnTo>
                <a:lnTo>
                  <a:pt x="4308" y="14186"/>
                </a:lnTo>
                <a:lnTo>
                  <a:pt x="4454" y="14892"/>
                </a:lnTo>
                <a:lnTo>
                  <a:pt x="4575" y="15597"/>
                </a:lnTo>
                <a:lnTo>
                  <a:pt x="4673" y="16327"/>
                </a:lnTo>
                <a:lnTo>
                  <a:pt x="4721" y="17057"/>
                </a:lnTo>
                <a:lnTo>
                  <a:pt x="4843" y="18493"/>
                </a:lnTo>
                <a:lnTo>
                  <a:pt x="4916" y="19223"/>
                </a:lnTo>
                <a:lnTo>
                  <a:pt x="5013" y="19953"/>
                </a:lnTo>
                <a:lnTo>
                  <a:pt x="5038" y="20147"/>
                </a:lnTo>
                <a:lnTo>
                  <a:pt x="5111" y="20342"/>
                </a:lnTo>
                <a:lnTo>
                  <a:pt x="5208" y="20537"/>
                </a:lnTo>
                <a:lnTo>
                  <a:pt x="5354" y="20683"/>
                </a:lnTo>
                <a:lnTo>
                  <a:pt x="5500" y="20780"/>
                </a:lnTo>
                <a:lnTo>
                  <a:pt x="5670" y="20853"/>
                </a:lnTo>
                <a:lnTo>
                  <a:pt x="5865" y="20877"/>
                </a:lnTo>
                <a:lnTo>
                  <a:pt x="6084" y="20853"/>
                </a:lnTo>
                <a:lnTo>
                  <a:pt x="6303" y="20877"/>
                </a:lnTo>
                <a:lnTo>
                  <a:pt x="6522" y="20902"/>
                </a:lnTo>
                <a:lnTo>
                  <a:pt x="6741" y="20877"/>
                </a:lnTo>
                <a:lnTo>
                  <a:pt x="6936" y="20853"/>
                </a:lnTo>
                <a:lnTo>
                  <a:pt x="7155" y="20780"/>
                </a:lnTo>
                <a:lnTo>
                  <a:pt x="7325" y="20683"/>
                </a:lnTo>
                <a:lnTo>
                  <a:pt x="7495" y="20561"/>
                </a:lnTo>
                <a:lnTo>
                  <a:pt x="7666" y="20391"/>
                </a:lnTo>
                <a:lnTo>
                  <a:pt x="7714" y="20293"/>
                </a:lnTo>
                <a:lnTo>
                  <a:pt x="7739" y="20220"/>
                </a:lnTo>
                <a:lnTo>
                  <a:pt x="7739" y="20123"/>
                </a:lnTo>
                <a:lnTo>
                  <a:pt x="7739" y="20026"/>
                </a:lnTo>
                <a:lnTo>
                  <a:pt x="7739" y="19929"/>
                </a:lnTo>
                <a:lnTo>
                  <a:pt x="7690" y="19831"/>
                </a:lnTo>
                <a:lnTo>
                  <a:pt x="7666" y="19758"/>
                </a:lnTo>
                <a:lnTo>
                  <a:pt x="7593" y="19685"/>
                </a:lnTo>
                <a:lnTo>
                  <a:pt x="7495" y="19612"/>
                </a:lnTo>
                <a:lnTo>
                  <a:pt x="7374" y="19539"/>
                </a:lnTo>
                <a:lnTo>
                  <a:pt x="7130" y="19442"/>
                </a:lnTo>
                <a:lnTo>
                  <a:pt x="7130" y="19418"/>
                </a:lnTo>
                <a:lnTo>
                  <a:pt x="7057" y="19126"/>
                </a:lnTo>
                <a:lnTo>
                  <a:pt x="7009" y="18809"/>
                </a:lnTo>
                <a:lnTo>
                  <a:pt x="6984" y="18152"/>
                </a:lnTo>
                <a:lnTo>
                  <a:pt x="6936" y="16546"/>
                </a:lnTo>
                <a:lnTo>
                  <a:pt x="6863" y="15476"/>
                </a:lnTo>
                <a:lnTo>
                  <a:pt x="6765" y="14405"/>
                </a:lnTo>
                <a:lnTo>
                  <a:pt x="6668" y="13334"/>
                </a:lnTo>
                <a:lnTo>
                  <a:pt x="6595" y="12288"/>
                </a:lnTo>
                <a:lnTo>
                  <a:pt x="6571" y="10804"/>
                </a:lnTo>
                <a:lnTo>
                  <a:pt x="6546" y="9344"/>
                </a:lnTo>
                <a:lnTo>
                  <a:pt x="6546" y="8395"/>
                </a:lnTo>
                <a:lnTo>
                  <a:pt x="6644" y="8663"/>
                </a:lnTo>
                <a:lnTo>
                  <a:pt x="6765" y="8930"/>
                </a:lnTo>
                <a:lnTo>
                  <a:pt x="6814" y="9174"/>
                </a:lnTo>
                <a:lnTo>
                  <a:pt x="6887" y="9417"/>
                </a:lnTo>
                <a:lnTo>
                  <a:pt x="6936" y="9904"/>
                </a:lnTo>
                <a:lnTo>
                  <a:pt x="6984" y="10415"/>
                </a:lnTo>
                <a:lnTo>
                  <a:pt x="7057" y="10901"/>
                </a:lnTo>
                <a:lnTo>
                  <a:pt x="6960" y="11120"/>
                </a:lnTo>
                <a:lnTo>
                  <a:pt x="6911" y="11339"/>
                </a:lnTo>
                <a:lnTo>
                  <a:pt x="6887" y="11583"/>
                </a:lnTo>
                <a:lnTo>
                  <a:pt x="6936" y="11802"/>
                </a:lnTo>
                <a:lnTo>
                  <a:pt x="6960" y="11923"/>
                </a:lnTo>
                <a:lnTo>
                  <a:pt x="7009" y="12020"/>
                </a:lnTo>
                <a:lnTo>
                  <a:pt x="7057" y="12093"/>
                </a:lnTo>
                <a:lnTo>
                  <a:pt x="7130" y="12166"/>
                </a:lnTo>
                <a:lnTo>
                  <a:pt x="7228" y="12239"/>
                </a:lnTo>
                <a:lnTo>
                  <a:pt x="7325" y="12288"/>
                </a:lnTo>
                <a:lnTo>
                  <a:pt x="7447" y="12312"/>
                </a:lnTo>
                <a:lnTo>
                  <a:pt x="7714" y="12312"/>
                </a:lnTo>
                <a:lnTo>
                  <a:pt x="7860" y="12264"/>
                </a:lnTo>
                <a:lnTo>
                  <a:pt x="7982" y="12215"/>
                </a:lnTo>
                <a:lnTo>
                  <a:pt x="8104" y="12142"/>
                </a:lnTo>
                <a:lnTo>
                  <a:pt x="8201" y="12045"/>
                </a:lnTo>
                <a:lnTo>
                  <a:pt x="8298" y="11947"/>
                </a:lnTo>
                <a:lnTo>
                  <a:pt x="8371" y="11826"/>
                </a:lnTo>
                <a:lnTo>
                  <a:pt x="8444" y="11704"/>
                </a:lnTo>
                <a:lnTo>
                  <a:pt x="8517" y="11510"/>
                </a:lnTo>
                <a:lnTo>
                  <a:pt x="8542" y="11291"/>
                </a:lnTo>
                <a:lnTo>
                  <a:pt x="8517" y="11193"/>
                </a:lnTo>
                <a:lnTo>
                  <a:pt x="8493" y="11096"/>
                </a:lnTo>
                <a:lnTo>
                  <a:pt x="8469" y="10999"/>
                </a:lnTo>
                <a:lnTo>
                  <a:pt x="8396" y="10926"/>
                </a:lnTo>
                <a:lnTo>
                  <a:pt x="8469" y="10269"/>
                </a:lnTo>
                <a:lnTo>
                  <a:pt x="8493" y="9587"/>
                </a:lnTo>
                <a:lnTo>
                  <a:pt x="8469" y="8906"/>
                </a:lnTo>
                <a:lnTo>
                  <a:pt x="8396" y="8249"/>
                </a:lnTo>
                <a:lnTo>
                  <a:pt x="8323" y="7908"/>
                </a:lnTo>
                <a:lnTo>
                  <a:pt x="8250" y="7568"/>
                </a:lnTo>
                <a:lnTo>
                  <a:pt x="8177" y="7251"/>
                </a:lnTo>
                <a:lnTo>
                  <a:pt x="8079" y="6935"/>
                </a:lnTo>
                <a:lnTo>
                  <a:pt x="7958" y="6619"/>
                </a:lnTo>
                <a:lnTo>
                  <a:pt x="7812" y="6327"/>
                </a:lnTo>
                <a:lnTo>
                  <a:pt x="7666" y="6035"/>
                </a:lnTo>
                <a:lnTo>
                  <a:pt x="7495" y="5743"/>
                </a:lnTo>
                <a:lnTo>
                  <a:pt x="7349" y="5548"/>
                </a:lnTo>
                <a:lnTo>
                  <a:pt x="7203" y="5378"/>
                </a:lnTo>
                <a:lnTo>
                  <a:pt x="7057" y="5232"/>
                </a:lnTo>
                <a:lnTo>
                  <a:pt x="6887" y="5086"/>
                </a:lnTo>
                <a:lnTo>
                  <a:pt x="6717" y="4940"/>
                </a:lnTo>
                <a:lnTo>
                  <a:pt x="6522" y="4842"/>
                </a:lnTo>
                <a:lnTo>
                  <a:pt x="6327" y="4745"/>
                </a:lnTo>
                <a:lnTo>
                  <a:pt x="6133" y="4648"/>
                </a:lnTo>
                <a:lnTo>
                  <a:pt x="5719" y="4502"/>
                </a:lnTo>
                <a:lnTo>
                  <a:pt x="5305" y="4429"/>
                </a:lnTo>
                <a:lnTo>
                  <a:pt x="4867" y="4380"/>
                </a:lnTo>
                <a:lnTo>
                  <a:pt x="4405" y="4356"/>
                </a:lnTo>
                <a:lnTo>
                  <a:pt x="4405" y="4307"/>
                </a:lnTo>
                <a:lnTo>
                  <a:pt x="4405" y="4283"/>
                </a:lnTo>
                <a:lnTo>
                  <a:pt x="4600" y="4258"/>
                </a:lnTo>
                <a:lnTo>
                  <a:pt x="4794" y="4185"/>
                </a:lnTo>
                <a:lnTo>
                  <a:pt x="4965" y="4112"/>
                </a:lnTo>
                <a:lnTo>
                  <a:pt x="5159" y="4015"/>
                </a:lnTo>
                <a:lnTo>
                  <a:pt x="5305" y="3893"/>
                </a:lnTo>
                <a:lnTo>
                  <a:pt x="5451" y="3772"/>
                </a:lnTo>
                <a:lnTo>
                  <a:pt x="5597" y="3626"/>
                </a:lnTo>
                <a:lnTo>
                  <a:pt x="5719" y="3456"/>
                </a:lnTo>
                <a:lnTo>
                  <a:pt x="5841" y="3310"/>
                </a:lnTo>
                <a:lnTo>
                  <a:pt x="5938" y="3115"/>
                </a:lnTo>
                <a:lnTo>
                  <a:pt x="6035" y="2945"/>
                </a:lnTo>
                <a:lnTo>
                  <a:pt x="6108" y="2750"/>
                </a:lnTo>
                <a:lnTo>
                  <a:pt x="6181" y="2555"/>
                </a:lnTo>
                <a:lnTo>
                  <a:pt x="6230" y="2361"/>
                </a:lnTo>
                <a:lnTo>
                  <a:pt x="6254" y="2166"/>
                </a:lnTo>
                <a:lnTo>
                  <a:pt x="6279" y="1971"/>
                </a:lnTo>
                <a:lnTo>
                  <a:pt x="6254" y="1752"/>
                </a:lnTo>
                <a:lnTo>
                  <a:pt x="6230" y="1533"/>
                </a:lnTo>
                <a:lnTo>
                  <a:pt x="6157" y="1314"/>
                </a:lnTo>
                <a:lnTo>
                  <a:pt x="6060" y="1095"/>
                </a:lnTo>
                <a:lnTo>
                  <a:pt x="5962" y="925"/>
                </a:lnTo>
                <a:lnTo>
                  <a:pt x="5816" y="730"/>
                </a:lnTo>
                <a:lnTo>
                  <a:pt x="5670" y="584"/>
                </a:lnTo>
                <a:lnTo>
                  <a:pt x="5500" y="438"/>
                </a:lnTo>
                <a:lnTo>
                  <a:pt x="5305" y="292"/>
                </a:lnTo>
                <a:lnTo>
                  <a:pt x="5111" y="195"/>
                </a:lnTo>
                <a:lnTo>
                  <a:pt x="4892" y="98"/>
                </a:lnTo>
                <a:lnTo>
                  <a:pt x="4697" y="49"/>
                </a:lnTo>
                <a:lnTo>
                  <a:pt x="4478" y="25"/>
                </a:lnTo>
                <a:lnTo>
                  <a:pt x="4259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8" name="Google Shape;968;p38"/>
          <p:cNvSpPr/>
          <p:nvPr/>
        </p:nvSpPr>
        <p:spPr>
          <a:xfrm>
            <a:off x="3319156" y="2041687"/>
            <a:ext cx="161683" cy="455218"/>
          </a:xfrm>
          <a:custGeom>
            <a:avLst/>
            <a:gdLst/>
            <a:ahLst/>
            <a:cxnLst/>
            <a:rect l="l" t="t" r="r" b="b"/>
            <a:pathLst>
              <a:path w="7398" h="20829" extrusionOk="0">
                <a:moveTo>
                  <a:pt x="3991" y="584"/>
                </a:moveTo>
                <a:lnTo>
                  <a:pt x="3942" y="657"/>
                </a:lnTo>
                <a:lnTo>
                  <a:pt x="3893" y="730"/>
                </a:lnTo>
                <a:lnTo>
                  <a:pt x="3893" y="755"/>
                </a:lnTo>
                <a:lnTo>
                  <a:pt x="3918" y="779"/>
                </a:lnTo>
                <a:lnTo>
                  <a:pt x="3991" y="803"/>
                </a:lnTo>
                <a:lnTo>
                  <a:pt x="4064" y="779"/>
                </a:lnTo>
                <a:lnTo>
                  <a:pt x="4185" y="755"/>
                </a:lnTo>
                <a:lnTo>
                  <a:pt x="4283" y="706"/>
                </a:lnTo>
                <a:lnTo>
                  <a:pt x="4380" y="633"/>
                </a:lnTo>
                <a:lnTo>
                  <a:pt x="4453" y="730"/>
                </a:lnTo>
                <a:lnTo>
                  <a:pt x="4356" y="779"/>
                </a:lnTo>
                <a:lnTo>
                  <a:pt x="4210" y="852"/>
                </a:lnTo>
                <a:lnTo>
                  <a:pt x="4088" y="949"/>
                </a:lnTo>
                <a:lnTo>
                  <a:pt x="4088" y="974"/>
                </a:lnTo>
                <a:lnTo>
                  <a:pt x="4112" y="998"/>
                </a:lnTo>
                <a:lnTo>
                  <a:pt x="4283" y="998"/>
                </a:lnTo>
                <a:lnTo>
                  <a:pt x="4453" y="974"/>
                </a:lnTo>
                <a:lnTo>
                  <a:pt x="4623" y="901"/>
                </a:lnTo>
                <a:lnTo>
                  <a:pt x="4721" y="1071"/>
                </a:lnTo>
                <a:lnTo>
                  <a:pt x="4696" y="1071"/>
                </a:lnTo>
                <a:lnTo>
                  <a:pt x="4429" y="1193"/>
                </a:lnTo>
                <a:lnTo>
                  <a:pt x="4185" y="1314"/>
                </a:lnTo>
                <a:lnTo>
                  <a:pt x="4161" y="1339"/>
                </a:lnTo>
                <a:lnTo>
                  <a:pt x="4185" y="1339"/>
                </a:lnTo>
                <a:lnTo>
                  <a:pt x="4307" y="1387"/>
                </a:lnTo>
                <a:lnTo>
                  <a:pt x="4429" y="1387"/>
                </a:lnTo>
                <a:lnTo>
                  <a:pt x="4550" y="1363"/>
                </a:lnTo>
                <a:lnTo>
                  <a:pt x="4696" y="1314"/>
                </a:lnTo>
                <a:lnTo>
                  <a:pt x="4818" y="1266"/>
                </a:lnTo>
                <a:lnTo>
                  <a:pt x="4915" y="1533"/>
                </a:lnTo>
                <a:lnTo>
                  <a:pt x="4794" y="1582"/>
                </a:lnTo>
                <a:lnTo>
                  <a:pt x="4502" y="1679"/>
                </a:lnTo>
                <a:lnTo>
                  <a:pt x="4356" y="1728"/>
                </a:lnTo>
                <a:lnTo>
                  <a:pt x="4234" y="1825"/>
                </a:lnTo>
                <a:lnTo>
                  <a:pt x="4210" y="1850"/>
                </a:lnTo>
                <a:lnTo>
                  <a:pt x="4210" y="1874"/>
                </a:lnTo>
                <a:lnTo>
                  <a:pt x="4210" y="1898"/>
                </a:lnTo>
                <a:lnTo>
                  <a:pt x="4234" y="1898"/>
                </a:lnTo>
                <a:lnTo>
                  <a:pt x="4404" y="1947"/>
                </a:lnTo>
                <a:lnTo>
                  <a:pt x="4550" y="1923"/>
                </a:lnTo>
                <a:lnTo>
                  <a:pt x="4696" y="1898"/>
                </a:lnTo>
                <a:lnTo>
                  <a:pt x="4867" y="1874"/>
                </a:lnTo>
                <a:lnTo>
                  <a:pt x="4964" y="1850"/>
                </a:lnTo>
                <a:lnTo>
                  <a:pt x="4988" y="2069"/>
                </a:lnTo>
                <a:lnTo>
                  <a:pt x="4891" y="2093"/>
                </a:lnTo>
                <a:lnTo>
                  <a:pt x="4696" y="2142"/>
                </a:lnTo>
                <a:lnTo>
                  <a:pt x="4526" y="2190"/>
                </a:lnTo>
                <a:lnTo>
                  <a:pt x="4331" y="2263"/>
                </a:lnTo>
                <a:lnTo>
                  <a:pt x="4137" y="2336"/>
                </a:lnTo>
                <a:lnTo>
                  <a:pt x="4112" y="2361"/>
                </a:lnTo>
                <a:lnTo>
                  <a:pt x="4137" y="2385"/>
                </a:lnTo>
                <a:lnTo>
                  <a:pt x="4283" y="2385"/>
                </a:lnTo>
                <a:lnTo>
                  <a:pt x="4404" y="2409"/>
                </a:lnTo>
                <a:lnTo>
                  <a:pt x="4599" y="2385"/>
                </a:lnTo>
                <a:lnTo>
                  <a:pt x="4769" y="2361"/>
                </a:lnTo>
                <a:lnTo>
                  <a:pt x="4988" y="2336"/>
                </a:lnTo>
                <a:lnTo>
                  <a:pt x="4988" y="2434"/>
                </a:lnTo>
                <a:lnTo>
                  <a:pt x="4940" y="2604"/>
                </a:lnTo>
                <a:lnTo>
                  <a:pt x="4891" y="2750"/>
                </a:lnTo>
                <a:lnTo>
                  <a:pt x="4794" y="2726"/>
                </a:lnTo>
                <a:lnTo>
                  <a:pt x="4696" y="2726"/>
                </a:lnTo>
                <a:lnTo>
                  <a:pt x="4502" y="2750"/>
                </a:lnTo>
                <a:lnTo>
                  <a:pt x="4258" y="2750"/>
                </a:lnTo>
                <a:lnTo>
                  <a:pt x="4137" y="2774"/>
                </a:lnTo>
                <a:lnTo>
                  <a:pt x="4015" y="2847"/>
                </a:lnTo>
                <a:lnTo>
                  <a:pt x="4015" y="2872"/>
                </a:lnTo>
                <a:lnTo>
                  <a:pt x="4112" y="2945"/>
                </a:lnTo>
                <a:lnTo>
                  <a:pt x="4210" y="2993"/>
                </a:lnTo>
                <a:lnTo>
                  <a:pt x="4429" y="2993"/>
                </a:lnTo>
                <a:lnTo>
                  <a:pt x="4599" y="3018"/>
                </a:lnTo>
                <a:lnTo>
                  <a:pt x="4745" y="3018"/>
                </a:lnTo>
                <a:lnTo>
                  <a:pt x="4623" y="3164"/>
                </a:lnTo>
                <a:lnTo>
                  <a:pt x="4502" y="3310"/>
                </a:lnTo>
                <a:lnTo>
                  <a:pt x="4453" y="3285"/>
                </a:lnTo>
                <a:lnTo>
                  <a:pt x="4283" y="3237"/>
                </a:lnTo>
                <a:lnTo>
                  <a:pt x="4112" y="3212"/>
                </a:lnTo>
                <a:lnTo>
                  <a:pt x="3918" y="3212"/>
                </a:lnTo>
                <a:lnTo>
                  <a:pt x="3747" y="3237"/>
                </a:lnTo>
                <a:lnTo>
                  <a:pt x="3723" y="3237"/>
                </a:lnTo>
                <a:lnTo>
                  <a:pt x="3723" y="3261"/>
                </a:lnTo>
                <a:lnTo>
                  <a:pt x="3747" y="3310"/>
                </a:lnTo>
                <a:lnTo>
                  <a:pt x="3966" y="3407"/>
                </a:lnTo>
                <a:lnTo>
                  <a:pt x="4210" y="3480"/>
                </a:lnTo>
                <a:lnTo>
                  <a:pt x="3991" y="3529"/>
                </a:lnTo>
                <a:lnTo>
                  <a:pt x="3796" y="3553"/>
                </a:lnTo>
                <a:lnTo>
                  <a:pt x="3553" y="3553"/>
                </a:lnTo>
                <a:lnTo>
                  <a:pt x="3334" y="3504"/>
                </a:lnTo>
                <a:lnTo>
                  <a:pt x="3090" y="3407"/>
                </a:lnTo>
                <a:lnTo>
                  <a:pt x="2896" y="3285"/>
                </a:lnTo>
                <a:lnTo>
                  <a:pt x="2701" y="3115"/>
                </a:lnTo>
                <a:lnTo>
                  <a:pt x="2555" y="2945"/>
                </a:lnTo>
                <a:lnTo>
                  <a:pt x="2433" y="2726"/>
                </a:lnTo>
                <a:lnTo>
                  <a:pt x="2360" y="2507"/>
                </a:lnTo>
                <a:lnTo>
                  <a:pt x="2312" y="2288"/>
                </a:lnTo>
                <a:lnTo>
                  <a:pt x="2312" y="2020"/>
                </a:lnTo>
                <a:lnTo>
                  <a:pt x="2336" y="1874"/>
                </a:lnTo>
                <a:lnTo>
                  <a:pt x="2360" y="1704"/>
                </a:lnTo>
                <a:lnTo>
                  <a:pt x="2409" y="1558"/>
                </a:lnTo>
                <a:lnTo>
                  <a:pt x="2482" y="1412"/>
                </a:lnTo>
                <a:lnTo>
                  <a:pt x="2677" y="1120"/>
                </a:lnTo>
                <a:lnTo>
                  <a:pt x="2871" y="876"/>
                </a:lnTo>
                <a:lnTo>
                  <a:pt x="3017" y="755"/>
                </a:lnTo>
                <a:lnTo>
                  <a:pt x="3139" y="682"/>
                </a:lnTo>
                <a:lnTo>
                  <a:pt x="3261" y="633"/>
                </a:lnTo>
                <a:lnTo>
                  <a:pt x="3407" y="584"/>
                </a:lnTo>
                <a:close/>
                <a:moveTo>
                  <a:pt x="1898" y="7860"/>
                </a:moveTo>
                <a:lnTo>
                  <a:pt x="2020" y="7933"/>
                </a:lnTo>
                <a:lnTo>
                  <a:pt x="1995" y="8200"/>
                </a:lnTo>
                <a:lnTo>
                  <a:pt x="1995" y="8444"/>
                </a:lnTo>
                <a:lnTo>
                  <a:pt x="1971" y="8979"/>
                </a:lnTo>
                <a:lnTo>
                  <a:pt x="1971" y="9149"/>
                </a:lnTo>
                <a:lnTo>
                  <a:pt x="1922" y="9344"/>
                </a:lnTo>
                <a:lnTo>
                  <a:pt x="1801" y="9685"/>
                </a:lnTo>
                <a:lnTo>
                  <a:pt x="1655" y="10050"/>
                </a:lnTo>
                <a:lnTo>
                  <a:pt x="1509" y="10390"/>
                </a:lnTo>
                <a:lnTo>
                  <a:pt x="1436" y="10658"/>
                </a:lnTo>
                <a:lnTo>
                  <a:pt x="1363" y="10926"/>
                </a:lnTo>
                <a:lnTo>
                  <a:pt x="1314" y="10707"/>
                </a:lnTo>
                <a:lnTo>
                  <a:pt x="1265" y="10536"/>
                </a:lnTo>
                <a:lnTo>
                  <a:pt x="1241" y="10512"/>
                </a:lnTo>
                <a:lnTo>
                  <a:pt x="1290" y="10463"/>
                </a:lnTo>
                <a:lnTo>
                  <a:pt x="1314" y="10390"/>
                </a:lnTo>
                <a:lnTo>
                  <a:pt x="1363" y="9733"/>
                </a:lnTo>
                <a:lnTo>
                  <a:pt x="1460" y="9076"/>
                </a:lnTo>
                <a:lnTo>
                  <a:pt x="1533" y="8760"/>
                </a:lnTo>
                <a:lnTo>
                  <a:pt x="1606" y="8444"/>
                </a:lnTo>
                <a:lnTo>
                  <a:pt x="1728" y="8152"/>
                </a:lnTo>
                <a:lnTo>
                  <a:pt x="1898" y="7860"/>
                </a:lnTo>
                <a:close/>
                <a:moveTo>
                  <a:pt x="5499" y="7860"/>
                </a:moveTo>
                <a:lnTo>
                  <a:pt x="5670" y="8152"/>
                </a:lnTo>
                <a:lnTo>
                  <a:pt x="5791" y="8444"/>
                </a:lnTo>
                <a:lnTo>
                  <a:pt x="5864" y="8760"/>
                </a:lnTo>
                <a:lnTo>
                  <a:pt x="5937" y="9076"/>
                </a:lnTo>
                <a:lnTo>
                  <a:pt x="6010" y="9733"/>
                </a:lnTo>
                <a:lnTo>
                  <a:pt x="6083" y="10390"/>
                </a:lnTo>
                <a:lnTo>
                  <a:pt x="6107" y="10463"/>
                </a:lnTo>
                <a:lnTo>
                  <a:pt x="6156" y="10512"/>
                </a:lnTo>
                <a:lnTo>
                  <a:pt x="6132" y="10536"/>
                </a:lnTo>
                <a:lnTo>
                  <a:pt x="6083" y="10707"/>
                </a:lnTo>
                <a:lnTo>
                  <a:pt x="6034" y="10926"/>
                </a:lnTo>
                <a:lnTo>
                  <a:pt x="5961" y="10658"/>
                </a:lnTo>
                <a:lnTo>
                  <a:pt x="5889" y="10390"/>
                </a:lnTo>
                <a:lnTo>
                  <a:pt x="5743" y="10050"/>
                </a:lnTo>
                <a:lnTo>
                  <a:pt x="5597" y="9685"/>
                </a:lnTo>
                <a:lnTo>
                  <a:pt x="5475" y="9344"/>
                </a:lnTo>
                <a:lnTo>
                  <a:pt x="5426" y="9149"/>
                </a:lnTo>
                <a:lnTo>
                  <a:pt x="5426" y="8979"/>
                </a:lnTo>
                <a:lnTo>
                  <a:pt x="5402" y="8444"/>
                </a:lnTo>
                <a:lnTo>
                  <a:pt x="5402" y="8200"/>
                </a:lnTo>
                <a:lnTo>
                  <a:pt x="5378" y="7933"/>
                </a:lnTo>
                <a:lnTo>
                  <a:pt x="5499" y="7860"/>
                </a:lnTo>
                <a:close/>
                <a:moveTo>
                  <a:pt x="3869" y="4623"/>
                </a:moveTo>
                <a:lnTo>
                  <a:pt x="4161" y="4672"/>
                </a:lnTo>
                <a:lnTo>
                  <a:pt x="4453" y="4721"/>
                </a:lnTo>
                <a:lnTo>
                  <a:pt x="4380" y="4769"/>
                </a:lnTo>
                <a:lnTo>
                  <a:pt x="4283" y="4842"/>
                </a:lnTo>
                <a:lnTo>
                  <a:pt x="4283" y="4867"/>
                </a:lnTo>
                <a:lnTo>
                  <a:pt x="4307" y="4891"/>
                </a:lnTo>
                <a:lnTo>
                  <a:pt x="4696" y="4842"/>
                </a:lnTo>
                <a:lnTo>
                  <a:pt x="4842" y="4842"/>
                </a:lnTo>
                <a:lnTo>
                  <a:pt x="4915" y="4867"/>
                </a:lnTo>
                <a:lnTo>
                  <a:pt x="4818" y="4891"/>
                </a:lnTo>
                <a:lnTo>
                  <a:pt x="4696" y="4940"/>
                </a:lnTo>
                <a:lnTo>
                  <a:pt x="4599" y="4988"/>
                </a:lnTo>
                <a:lnTo>
                  <a:pt x="4550" y="5086"/>
                </a:lnTo>
                <a:lnTo>
                  <a:pt x="4550" y="5110"/>
                </a:lnTo>
                <a:lnTo>
                  <a:pt x="4575" y="5110"/>
                </a:lnTo>
                <a:lnTo>
                  <a:pt x="4818" y="5037"/>
                </a:lnTo>
                <a:lnTo>
                  <a:pt x="4964" y="5013"/>
                </a:lnTo>
                <a:lnTo>
                  <a:pt x="5086" y="4988"/>
                </a:lnTo>
                <a:lnTo>
                  <a:pt x="5159" y="4988"/>
                </a:lnTo>
                <a:lnTo>
                  <a:pt x="5329" y="5110"/>
                </a:lnTo>
                <a:lnTo>
                  <a:pt x="5086" y="5134"/>
                </a:lnTo>
                <a:lnTo>
                  <a:pt x="4964" y="5183"/>
                </a:lnTo>
                <a:lnTo>
                  <a:pt x="4867" y="5232"/>
                </a:lnTo>
                <a:lnTo>
                  <a:pt x="4867" y="5280"/>
                </a:lnTo>
                <a:lnTo>
                  <a:pt x="4867" y="5305"/>
                </a:lnTo>
                <a:lnTo>
                  <a:pt x="4988" y="5353"/>
                </a:lnTo>
                <a:lnTo>
                  <a:pt x="5110" y="5353"/>
                </a:lnTo>
                <a:lnTo>
                  <a:pt x="5378" y="5329"/>
                </a:lnTo>
                <a:lnTo>
                  <a:pt x="5548" y="5305"/>
                </a:lnTo>
                <a:lnTo>
                  <a:pt x="5694" y="5451"/>
                </a:lnTo>
                <a:lnTo>
                  <a:pt x="5572" y="5475"/>
                </a:lnTo>
                <a:lnTo>
                  <a:pt x="5378" y="5524"/>
                </a:lnTo>
                <a:lnTo>
                  <a:pt x="5305" y="5548"/>
                </a:lnTo>
                <a:lnTo>
                  <a:pt x="5232" y="5597"/>
                </a:lnTo>
                <a:lnTo>
                  <a:pt x="5232" y="5621"/>
                </a:lnTo>
                <a:lnTo>
                  <a:pt x="5232" y="5645"/>
                </a:lnTo>
                <a:lnTo>
                  <a:pt x="5402" y="5621"/>
                </a:lnTo>
                <a:lnTo>
                  <a:pt x="5572" y="5621"/>
                </a:lnTo>
                <a:lnTo>
                  <a:pt x="5791" y="5572"/>
                </a:lnTo>
                <a:lnTo>
                  <a:pt x="5889" y="5718"/>
                </a:lnTo>
                <a:lnTo>
                  <a:pt x="5840" y="5718"/>
                </a:lnTo>
                <a:lnTo>
                  <a:pt x="5621" y="5743"/>
                </a:lnTo>
                <a:lnTo>
                  <a:pt x="5499" y="5791"/>
                </a:lnTo>
                <a:lnTo>
                  <a:pt x="5426" y="5840"/>
                </a:lnTo>
                <a:lnTo>
                  <a:pt x="5426" y="5889"/>
                </a:lnTo>
                <a:lnTo>
                  <a:pt x="5524" y="5913"/>
                </a:lnTo>
                <a:lnTo>
                  <a:pt x="5621" y="5913"/>
                </a:lnTo>
                <a:lnTo>
                  <a:pt x="5791" y="5889"/>
                </a:lnTo>
                <a:lnTo>
                  <a:pt x="6010" y="5889"/>
                </a:lnTo>
                <a:lnTo>
                  <a:pt x="6107" y="6083"/>
                </a:lnTo>
                <a:lnTo>
                  <a:pt x="5937" y="6132"/>
                </a:lnTo>
                <a:lnTo>
                  <a:pt x="5840" y="6181"/>
                </a:lnTo>
                <a:lnTo>
                  <a:pt x="5767" y="6229"/>
                </a:lnTo>
                <a:lnTo>
                  <a:pt x="5864" y="6254"/>
                </a:lnTo>
                <a:lnTo>
                  <a:pt x="5986" y="6254"/>
                </a:lnTo>
                <a:lnTo>
                  <a:pt x="6205" y="6229"/>
                </a:lnTo>
                <a:lnTo>
                  <a:pt x="6302" y="6448"/>
                </a:lnTo>
                <a:lnTo>
                  <a:pt x="6253" y="6473"/>
                </a:lnTo>
                <a:lnTo>
                  <a:pt x="6083" y="6521"/>
                </a:lnTo>
                <a:lnTo>
                  <a:pt x="5937" y="6619"/>
                </a:lnTo>
                <a:lnTo>
                  <a:pt x="5937" y="6643"/>
                </a:lnTo>
                <a:lnTo>
                  <a:pt x="6083" y="6643"/>
                </a:lnTo>
                <a:lnTo>
                  <a:pt x="6229" y="6619"/>
                </a:lnTo>
                <a:lnTo>
                  <a:pt x="6351" y="6594"/>
                </a:lnTo>
                <a:lnTo>
                  <a:pt x="6448" y="6813"/>
                </a:lnTo>
                <a:lnTo>
                  <a:pt x="6448" y="6838"/>
                </a:lnTo>
                <a:lnTo>
                  <a:pt x="6375" y="6862"/>
                </a:lnTo>
                <a:lnTo>
                  <a:pt x="6229" y="6935"/>
                </a:lnTo>
                <a:lnTo>
                  <a:pt x="6107" y="7008"/>
                </a:lnTo>
                <a:lnTo>
                  <a:pt x="6107" y="7032"/>
                </a:lnTo>
                <a:lnTo>
                  <a:pt x="6132" y="7057"/>
                </a:lnTo>
                <a:lnTo>
                  <a:pt x="6399" y="7008"/>
                </a:lnTo>
                <a:lnTo>
                  <a:pt x="6497" y="6984"/>
                </a:lnTo>
                <a:lnTo>
                  <a:pt x="6545" y="7130"/>
                </a:lnTo>
                <a:lnTo>
                  <a:pt x="6472" y="7154"/>
                </a:lnTo>
                <a:lnTo>
                  <a:pt x="6302" y="7178"/>
                </a:lnTo>
                <a:lnTo>
                  <a:pt x="6205" y="7203"/>
                </a:lnTo>
                <a:lnTo>
                  <a:pt x="6132" y="7227"/>
                </a:lnTo>
                <a:lnTo>
                  <a:pt x="6107" y="7276"/>
                </a:lnTo>
                <a:lnTo>
                  <a:pt x="6083" y="7300"/>
                </a:lnTo>
                <a:lnTo>
                  <a:pt x="6107" y="7349"/>
                </a:lnTo>
                <a:lnTo>
                  <a:pt x="6132" y="7373"/>
                </a:lnTo>
                <a:lnTo>
                  <a:pt x="6205" y="7422"/>
                </a:lnTo>
                <a:lnTo>
                  <a:pt x="6278" y="7422"/>
                </a:lnTo>
                <a:lnTo>
                  <a:pt x="6424" y="7397"/>
                </a:lnTo>
                <a:lnTo>
                  <a:pt x="6618" y="7397"/>
                </a:lnTo>
                <a:lnTo>
                  <a:pt x="6667" y="7519"/>
                </a:lnTo>
                <a:lnTo>
                  <a:pt x="6424" y="7592"/>
                </a:lnTo>
                <a:lnTo>
                  <a:pt x="6278" y="7641"/>
                </a:lnTo>
                <a:lnTo>
                  <a:pt x="6253" y="7665"/>
                </a:lnTo>
                <a:lnTo>
                  <a:pt x="6278" y="7689"/>
                </a:lnTo>
                <a:lnTo>
                  <a:pt x="6375" y="7714"/>
                </a:lnTo>
                <a:lnTo>
                  <a:pt x="6472" y="7738"/>
                </a:lnTo>
                <a:lnTo>
                  <a:pt x="6667" y="7714"/>
                </a:lnTo>
                <a:lnTo>
                  <a:pt x="6716" y="7714"/>
                </a:lnTo>
                <a:lnTo>
                  <a:pt x="6740" y="7860"/>
                </a:lnTo>
                <a:lnTo>
                  <a:pt x="6667" y="7884"/>
                </a:lnTo>
                <a:lnTo>
                  <a:pt x="6570" y="7933"/>
                </a:lnTo>
                <a:lnTo>
                  <a:pt x="6448" y="7981"/>
                </a:lnTo>
                <a:lnTo>
                  <a:pt x="6424" y="8030"/>
                </a:lnTo>
                <a:lnTo>
                  <a:pt x="6448" y="8030"/>
                </a:lnTo>
                <a:lnTo>
                  <a:pt x="6545" y="8079"/>
                </a:lnTo>
                <a:lnTo>
                  <a:pt x="6691" y="8079"/>
                </a:lnTo>
                <a:lnTo>
                  <a:pt x="6789" y="8054"/>
                </a:lnTo>
                <a:lnTo>
                  <a:pt x="6813" y="8249"/>
                </a:lnTo>
                <a:lnTo>
                  <a:pt x="6740" y="8249"/>
                </a:lnTo>
                <a:lnTo>
                  <a:pt x="6570" y="8298"/>
                </a:lnTo>
                <a:lnTo>
                  <a:pt x="6424" y="8371"/>
                </a:lnTo>
                <a:lnTo>
                  <a:pt x="6399" y="8395"/>
                </a:lnTo>
                <a:lnTo>
                  <a:pt x="6424" y="8419"/>
                </a:lnTo>
                <a:lnTo>
                  <a:pt x="6472" y="8444"/>
                </a:lnTo>
                <a:lnTo>
                  <a:pt x="6545" y="8468"/>
                </a:lnTo>
                <a:lnTo>
                  <a:pt x="6837" y="8468"/>
                </a:lnTo>
                <a:lnTo>
                  <a:pt x="6862" y="8638"/>
                </a:lnTo>
                <a:lnTo>
                  <a:pt x="6764" y="8663"/>
                </a:lnTo>
                <a:lnTo>
                  <a:pt x="6667" y="8711"/>
                </a:lnTo>
                <a:lnTo>
                  <a:pt x="6570" y="8784"/>
                </a:lnTo>
                <a:lnTo>
                  <a:pt x="6570" y="8809"/>
                </a:lnTo>
                <a:lnTo>
                  <a:pt x="6886" y="8809"/>
                </a:lnTo>
                <a:lnTo>
                  <a:pt x="6910" y="9052"/>
                </a:lnTo>
                <a:lnTo>
                  <a:pt x="6764" y="9101"/>
                </a:lnTo>
                <a:lnTo>
                  <a:pt x="6691" y="9125"/>
                </a:lnTo>
                <a:lnTo>
                  <a:pt x="6618" y="9174"/>
                </a:lnTo>
                <a:lnTo>
                  <a:pt x="6618" y="9198"/>
                </a:lnTo>
                <a:lnTo>
                  <a:pt x="6667" y="9222"/>
                </a:lnTo>
                <a:lnTo>
                  <a:pt x="6691" y="9222"/>
                </a:lnTo>
                <a:lnTo>
                  <a:pt x="6789" y="9247"/>
                </a:lnTo>
                <a:lnTo>
                  <a:pt x="6910" y="9222"/>
                </a:lnTo>
                <a:lnTo>
                  <a:pt x="6910" y="9466"/>
                </a:lnTo>
                <a:lnTo>
                  <a:pt x="6570" y="9587"/>
                </a:lnTo>
                <a:lnTo>
                  <a:pt x="6545" y="9612"/>
                </a:lnTo>
                <a:lnTo>
                  <a:pt x="6545" y="9636"/>
                </a:lnTo>
                <a:lnTo>
                  <a:pt x="6594" y="9685"/>
                </a:lnTo>
                <a:lnTo>
                  <a:pt x="6764" y="9709"/>
                </a:lnTo>
                <a:lnTo>
                  <a:pt x="6910" y="9709"/>
                </a:lnTo>
                <a:lnTo>
                  <a:pt x="6910" y="9831"/>
                </a:lnTo>
                <a:lnTo>
                  <a:pt x="6813" y="9855"/>
                </a:lnTo>
                <a:lnTo>
                  <a:pt x="6667" y="9928"/>
                </a:lnTo>
                <a:lnTo>
                  <a:pt x="6643" y="9952"/>
                </a:lnTo>
                <a:lnTo>
                  <a:pt x="6643" y="10001"/>
                </a:lnTo>
                <a:lnTo>
                  <a:pt x="6667" y="10025"/>
                </a:lnTo>
                <a:lnTo>
                  <a:pt x="6716" y="10050"/>
                </a:lnTo>
                <a:lnTo>
                  <a:pt x="6910" y="10074"/>
                </a:lnTo>
                <a:lnTo>
                  <a:pt x="6886" y="10293"/>
                </a:lnTo>
                <a:lnTo>
                  <a:pt x="6789" y="10293"/>
                </a:lnTo>
                <a:lnTo>
                  <a:pt x="6691" y="10317"/>
                </a:lnTo>
                <a:lnTo>
                  <a:pt x="6667" y="10342"/>
                </a:lnTo>
                <a:lnTo>
                  <a:pt x="6667" y="10366"/>
                </a:lnTo>
                <a:lnTo>
                  <a:pt x="6667" y="10390"/>
                </a:lnTo>
                <a:lnTo>
                  <a:pt x="6691" y="10415"/>
                </a:lnTo>
                <a:lnTo>
                  <a:pt x="6789" y="10439"/>
                </a:lnTo>
                <a:lnTo>
                  <a:pt x="6862" y="10439"/>
                </a:lnTo>
                <a:lnTo>
                  <a:pt x="6837" y="10682"/>
                </a:lnTo>
                <a:lnTo>
                  <a:pt x="6813" y="10658"/>
                </a:lnTo>
                <a:lnTo>
                  <a:pt x="6764" y="10658"/>
                </a:lnTo>
                <a:lnTo>
                  <a:pt x="6764" y="10682"/>
                </a:lnTo>
                <a:lnTo>
                  <a:pt x="6740" y="10682"/>
                </a:lnTo>
                <a:lnTo>
                  <a:pt x="6764" y="10755"/>
                </a:lnTo>
                <a:lnTo>
                  <a:pt x="6813" y="10804"/>
                </a:lnTo>
                <a:lnTo>
                  <a:pt x="6813" y="10828"/>
                </a:lnTo>
                <a:lnTo>
                  <a:pt x="6813" y="10926"/>
                </a:lnTo>
                <a:lnTo>
                  <a:pt x="6837" y="10974"/>
                </a:lnTo>
                <a:lnTo>
                  <a:pt x="6862" y="11047"/>
                </a:lnTo>
                <a:lnTo>
                  <a:pt x="6910" y="11096"/>
                </a:lnTo>
                <a:lnTo>
                  <a:pt x="6935" y="11339"/>
                </a:lnTo>
                <a:lnTo>
                  <a:pt x="6935" y="11461"/>
                </a:lnTo>
                <a:lnTo>
                  <a:pt x="6886" y="11583"/>
                </a:lnTo>
                <a:lnTo>
                  <a:pt x="6837" y="11656"/>
                </a:lnTo>
                <a:lnTo>
                  <a:pt x="6740" y="11729"/>
                </a:lnTo>
                <a:lnTo>
                  <a:pt x="6643" y="11801"/>
                </a:lnTo>
                <a:lnTo>
                  <a:pt x="6594" y="11801"/>
                </a:lnTo>
                <a:lnTo>
                  <a:pt x="6570" y="11753"/>
                </a:lnTo>
                <a:lnTo>
                  <a:pt x="6521" y="11656"/>
                </a:lnTo>
                <a:lnTo>
                  <a:pt x="6472" y="11534"/>
                </a:lnTo>
                <a:lnTo>
                  <a:pt x="6424" y="11266"/>
                </a:lnTo>
                <a:lnTo>
                  <a:pt x="6448" y="10999"/>
                </a:lnTo>
                <a:lnTo>
                  <a:pt x="6472" y="10853"/>
                </a:lnTo>
                <a:lnTo>
                  <a:pt x="6521" y="10755"/>
                </a:lnTo>
                <a:lnTo>
                  <a:pt x="6521" y="10658"/>
                </a:lnTo>
                <a:lnTo>
                  <a:pt x="6521" y="10585"/>
                </a:lnTo>
                <a:lnTo>
                  <a:pt x="6472" y="10512"/>
                </a:lnTo>
                <a:lnTo>
                  <a:pt x="6424" y="10463"/>
                </a:lnTo>
                <a:lnTo>
                  <a:pt x="6424" y="10390"/>
                </a:lnTo>
                <a:lnTo>
                  <a:pt x="6448" y="10025"/>
                </a:lnTo>
                <a:lnTo>
                  <a:pt x="6448" y="9660"/>
                </a:lnTo>
                <a:lnTo>
                  <a:pt x="6399" y="9271"/>
                </a:lnTo>
                <a:lnTo>
                  <a:pt x="6326" y="8906"/>
                </a:lnTo>
                <a:lnTo>
                  <a:pt x="6253" y="8541"/>
                </a:lnTo>
                <a:lnTo>
                  <a:pt x="6132" y="8200"/>
                </a:lnTo>
                <a:lnTo>
                  <a:pt x="5961" y="7860"/>
                </a:lnTo>
                <a:lnTo>
                  <a:pt x="5791" y="7568"/>
                </a:lnTo>
                <a:lnTo>
                  <a:pt x="5767" y="7543"/>
                </a:lnTo>
                <a:lnTo>
                  <a:pt x="5864" y="7300"/>
                </a:lnTo>
                <a:lnTo>
                  <a:pt x="5937" y="7081"/>
                </a:lnTo>
                <a:lnTo>
                  <a:pt x="5937" y="6935"/>
                </a:lnTo>
                <a:lnTo>
                  <a:pt x="5937" y="6789"/>
                </a:lnTo>
                <a:lnTo>
                  <a:pt x="5889" y="6619"/>
                </a:lnTo>
                <a:lnTo>
                  <a:pt x="5840" y="6473"/>
                </a:lnTo>
                <a:lnTo>
                  <a:pt x="5767" y="6327"/>
                </a:lnTo>
                <a:lnTo>
                  <a:pt x="5670" y="6229"/>
                </a:lnTo>
                <a:lnTo>
                  <a:pt x="5597" y="6205"/>
                </a:lnTo>
                <a:lnTo>
                  <a:pt x="5524" y="6181"/>
                </a:lnTo>
                <a:lnTo>
                  <a:pt x="5451" y="6181"/>
                </a:lnTo>
                <a:lnTo>
                  <a:pt x="5378" y="6205"/>
                </a:lnTo>
                <a:lnTo>
                  <a:pt x="5305" y="6254"/>
                </a:lnTo>
                <a:lnTo>
                  <a:pt x="5280" y="6327"/>
                </a:lnTo>
                <a:lnTo>
                  <a:pt x="5280" y="6400"/>
                </a:lnTo>
                <a:lnTo>
                  <a:pt x="5305" y="6473"/>
                </a:lnTo>
                <a:lnTo>
                  <a:pt x="5426" y="6570"/>
                </a:lnTo>
                <a:lnTo>
                  <a:pt x="5475" y="6643"/>
                </a:lnTo>
                <a:lnTo>
                  <a:pt x="5524" y="6716"/>
                </a:lnTo>
                <a:lnTo>
                  <a:pt x="5524" y="6886"/>
                </a:lnTo>
                <a:lnTo>
                  <a:pt x="5499" y="7057"/>
                </a:lnTo>
                <a:lnTo>
                  <a:pt x="5451" y="7227"/>
                </a:lnTo>
                <a:lnTo>
                  <a:pt x="5353" y="7373"/>
                </a:lnTo>
                <a:lnTo>
                  <a:pt x="5305" y="7446"/>
                </a:lnTo>
                <a:lnTo>
                  <a:pt x="5256" y="7519"/>
                </a:lnTo>
                <a:lnTo>
                  <a:pt x="5183" y="7543"/>
                </a:lnTo>
                <a:lnTo>
                  <a:pt x="5086" y="7568"/>
                </a:lnTo>
                <a:lnTo>
                  <a:pt x="5013" y="7592"/>
                </a:lnTo>
                <a:lnTo>
                  <a:pt x="4964" y="7616"/>
                </a:lnTo>
                <a:lnTo>
                  <a:pt x="4915" y="7665"/>
                </a:lnTo>
                <a:lnTo>
                  <a:pt x="4891" y="7738"/>
                </a:lnTo>
                <a:lnTo>
                  <a:pt x="4867" y="7811"/>
                </a:lnTo>
                <a:lnTo>
                  <a:pt x="4891" y="7860"/>
                </a:lnTo>
                <a:lnTo>
                  <a:pt x="4915" y="7933"/>
                </a:lnTo>
                <a:lnTo>
                  <a:pt x="4964" y="7981"/>
                </a:lnTo>
                <a:lnTo>
                  <a:pt x="4842" y="7981"/>
                </a:lnTo>
                <a:lnTo>
                  <a:pt x="4648" y="8006"/>
                </a:lnTo>
                <a:lnTo>
                  <a:pt x="4575" y="8054"/>
                </a:lnTo>
                <a:lnTo>
                  <a:pt x="4550" y="8079"/>
                </a:lnTo>
                <a:lnTo>
                  <a:pt x="4550" y="8103"/>
                </a:lnTo>
                <a:lnTo>
                  <a:pt x="4550" y="8152"/>
                </a:lnTo>
                <a:lnTo>
                  <a:pt x="4599" y="8176"/>
                </a:lnTo>
                <a:lnTo>
                  <a:pt x="4696" y="8225"/>
                </a:lnTo>
                <a:lnTo>
                  <a:pt x="5013" y="8225"/>
                </a:lnTo>
                <a:lnTo>
                  <a:pt x="5013" y="8346"/>
                </a:lnTo>
                <a:lnTo>
                  <a:pt x="4842" y="8371"/>
                </a:lnTo>
                <a:lnTo>
                  <a:pt x="4696" y="8395"/>
                </a:lnTo>
                <a:lnTo>
                  <a:pt x="4526" y="8419"/>
                </a:lnTo>
                <a:lnTo>
                  <a:pt x="4477" y="8468"/>
                </a:lnTo>
                <a:lnTo>
                  <a:pt x="4453" y="8517"/>
                </a:lnTo>
                <a:lnTo>
                  <a:pt x="4477" y="8565"/>
                </a:lnTo>
                <a:lnTo>
                  <a:pt x="4526" y="8590"/>
                </a:lnTo>
                <a:lnTo>
                  <a:pt x="4745" y="8638"/>
                </a:lnTo>
                <a:lnTo>
                  <a:pt x="5013" y="8638"/>
                </a:lnTo>
                <a:lnTo>
                  <a:pt x="5013" y="8687"/>
                </a:lnTo>
                <a:lnTo>
                  <a:pt x="4891" y="8711"/>
                </a:lnTo>
                <a:lnTo>
                  <a:pt x="4672" y="8736"/>
                </a:lnTo>
                <a:lnTo>
                  <a:pt x="4575" y="8760"/>
                </a:lnTo>
                <a:lnTo>
                  <a:pt x="4477" y="8809"/>
                </a:lnTo>
                <a:lnTo>
                  <a:pt x="4453" y="8833"/>
                </a:lnTo>
                <a:lnTo>
                  <a:pt x="4477" y="8882"/>
                </a:lnTo>
                <a:lnTo>
                  <a:pt x="4550" y="8906"/>
                </a:lnTo>
                <a:lnTo>
                  <a:pt x="4648" y="8930"/>
                </a:lnTo>
                <a:lnTo>
                  <a:pt x="5013" y="8930"/>
                </a:lnTo>
                <a:lnTo>
                  <a:pt x="5013" y="9028"/>
                </a:lnTo>
                <a:lnTo>
                  <a:pt x="4794" y="9052"/>
                </a:lnTo>
                <a:lnTo>
                  <a:pt x="4623" y="9076"/>
                </a:lnTo>
                <a:lnTo>
                  <a:pt x="4550" y="9125"/>
                </a:lnTo>
                <a:lnTo>
                  <a:pt x="4550" y="9149"/>
                </a:lnTo>
                <a:lnTo>
                  <a:pt x="4550" y="9198"/>
                </a:lnTo>
                <a:lnTo>
                  <a:pt x="4599" y="9247"/>
                </a:lnTo>
                <a:lnTo>
                  <a:pt x="4696" y="9271"/>
                </a:lnTo>
                <a:lnTo>
                  <a:pt x="5037" y="9271"/>
                </a:lnTo>
                <a:lnTo>
                  <a:pt x="5061" y="9344"/>
                </a:lnTo>
                <a:lnTo>
                  <a:pt x="5013" y="9344"/>
                </a:lnTo>
                <a:lnTo>
                  <a:pt x="4794" y="9393"/>
                </a:lnTo>
                <a:lnTo>
                  <a:pt x="4623" y="9490"/>
                </a:lnTo>
                <a:lnTo>
                  <a:pt x="4599" y="9514"/>
                </a:lnTo>
                <a:lnTo>
                  <a:pt x="4623" y="9539"/>
                </a:lnTo>
                <a:lnTo>
                  <a:pt x="4818" y="9563"/>
                </a:lnTo>
                <a:lnTo>
                  <a:pt x="5037" y="9539"/>
                </a:lnTo>
                <a:lnTo>
                  <a:pt x="5110" y="9539"/>
                </a:lnTo>
                <a:lnTo>
                  <a:pt x="5134" y="9587"/>
                </a:lnTo>
                <a:lnTo>
                  <a:pt x="5037" y="9612"/>
                </a:lnTo>
                <a:lnTo>
                  <a:pt x="4940" y="9612"/>
                </a:lnTo>
                <a:lnTo>
                  <a:pt x="4794" y="9660"/>
                </a:lnTo>
                <a:lnTo>
                  <a:pt x="4745" y="9709"/>
                </a:lnTo>
                <a:lnTo>
                  <a:pt x="4696" y="9758"/>
                </a:lnTo>
                <a:lnTo>
                  <a:pt x="4696" y="9806"/>
                </a:lnTo>
                <a:lnTo>
                  <a:pt x="4721" y="9855"/>
                </a:lnTo>
                <a:lnTo>
                  <a:pt x="4794" y="9879"/>
                </a:lnTo>
                <a:lnTo>
                  <a:pt x="4964" y="9879"/>
                </a:lnTo>
                <a:lnTo>
                  <a:pt x="5086" y="9855"/>
                </a:lnTo>
                <a:lnTo>
                  <a:pt x="5207" y="9831"/>
                </a:lnTo>
                <a:lnTo>
                  <a:pt x="5256" y="9904"/>
                </a:lnTo>
                <a:lnTo>
                  <a:pt x="5134" y="9928"/>
                </a:lnTo>
                <a:lnTo>
                  <a:pt x="5013" y="9977"/>
                </a:lnTo>
                <a:lnTo>
                  <a:pt x="4915" y="10074"/>
                </a:lnTo>
                <a:lnTo>
                  <a:pt x="4915" y="10098"/>
                </a:lnTo>
                <a:lnTo>
                  <a:pt x="5037" y="10171"/>
                </a:lnTo>
                <a:lnTo>
                  <a:pt x="5159" y="10171"/>
                </a:lnTo>
                <a:lnTo>
                  <a:pt x="5329" y="10147"/>
                </a:lnTo>
                <a:lnTo>
                  <a:pt x="5402" y="10317"/>
                </a:lnTo>
                <a:lnTo>
                  <a:pt x="5329" y="10342"/>
                </a:lnTo>
                <a:lnTo>
                  <a:pt x="5207" y="10390"/>
                </a:lnTo>
                <a:lnTo>
                  <a:pt x="5086" y="10415"/>
                </a:lnTo>
                <a:lnTo>
                  <a:pt x="5086" y="10439"/>
                </a:lnTo>
                <a:lnTo>
                  <a:pt x="5207" y="10463"/>
                </a:lnTo>
                <a:lnTo>
                  <a:pt x="5305" y="10488"/>
                </a:lnTo>
                <a:lnTo>
                  <a:pt x="5475" y="10488"/>
                </a:lnTo>
                <a:lnTo>
                  <a:pt x="5524" y="10658"/>
                </a:lnTo>
                <a:lnTo>
                  <a:pt x="5378" y="10707"/>
                </a:lnTo>
                <a:lnTo>
                  <a:pt x="5232" y="10755"/>
                </a:lnTo>
                <a:lnTo>
                  <a:pt x="5207" y="10780"/>
                </a:lnTo>
                <a:lnTo>
                  <a:pt x="5232" y="10780"/>
                </a:lnTo>
                <a:lnTo>
                  <a:pt x="5353" y="10804"/>
                </a:lnTo>
                <a:lnTo>
                  <a:pt x="5548" y="10804"/>
                </a:lnTo>
                <a:lnTo>
                  <a:pt x="5572" y="10950"/>
                </a:lnTo>
                <a:lnTo>
                  <a:pt x="5524" y="10974"/>
                </a:lnTo>
                <a:lnTo>
                  <a:pt x="5402" y="10999"/>
                </a:lnTo>
                <a:lnTo>
                  <a:pt x="5280" y="11047"/>
                </a:lnTo>
                <a:lnTo>
                  <a:pt x="5280" y="11072"/>
                </a:lnTo>
                <a:lnTo>
                  <a:pt x="5280" y="11096"/>
                </a:lnTo>
                <a:lnTo>
                  <a:pt x="5451" y="11145"/>
                </a:lnTo>
                <a:lnTo>
                  <a:pt x="5621" y="11169"/>
                </a:lnTo>
                <a:lnTo>
                  <a:pt x="5645" y="11339"/>
                </a:lnTo>
                <a:lnTo>
                  <a:pt x="5548" y="11364"/>
                </a:lnTo>
                <a:lnTo>
                  <a:pt x="5426" y="11412"/>
                </a:lnTo>
                <a:lnTo>
                  <a:pt x="5426" y="11437"/>
                </a:lnTo>
                <a:lnTo>
                  <a:pt x="5451" y="11461"/>
                </a:lnTo>
                <a:lnTo>
                  <a:pt x="5548" y="11485"/>
                </a:lnTo>
                <a:lnTo>
                  <a:pt x="5670" y="11485"/>
                </a:lnTo>
                <a:lnTo>
                  <a:pt x="5694" y="11607"/>
                </a:lnTo>
                <a:lnTo>
                  <a:pt x="5548" y="11631"/>
                </a:lnTo>
                <a:lnTo>
                  <a:pt x="5426" y="11656"/>
                </a:lnTo>
                <a:lnTo>
                  <a:pt x="5378" y="11704"/>
                </a:lnTo>
                <a:lnTo>
                  <a:pt x="5353" y="11777"/>
                </a:lnTo>
                <a:lnTo>
                  <a:pt x="5378" y="11850"/>
                </a:lnTo>
                <a:lnTo>
                  <a:pt x="5402" y="11874"/>
                </a:lnTo>
                <a:lnTo>
                  <a:pt x="5426" y="11874"/>
                </a:lnTo>
                <a:lnTo>
                  <a:pt x="5548" y="11899"/>
                </a:lnTo>
                <a:lnTo>
                  <a:pt x="5718" y="11899"/>
                </a:lnTo>
                <a:lnTo>
                  <a:pt x="5718" y="12045"/>
                </a:lnTo>
                <a:lnTo>
                  <a:pt x="5548" y="12093"/>
                </a:lnTo>
                <a:lnTo>
                  <a:pt x="5402" y="12166"/>
                </a:lnTo>
                <a:lnTo>
                  <a:pt x="5402" y="12191"/>
                </a:lnTo>
                <a:lnTo>
                  <a:pt x="5548" y="12264"/>
                </a:lnTo>
                <a:lnTo>
                  <a:pt x="5645" y="12288"/>
                </a:lnTo>
                <a:lnTo>
                  <a:pt x="5718" y="12288"/>
                </a:lnTo>
                <a:lnTo>
                  <a:pt x="5718" y="12434"/>
                </a:lnTo>
                <a:lnTo>
                  <a:pt x="5597" y="12434"/>
                </a:lnTo>
                <a:lnTo>
                  <a:pt x="5451" y="12458"/>
                </a:lnTo>
                <a:lnTo>
                  <a:pt x="5378" y="12483"/>
                </a:lnTo>
                <a:lnTo>
                  <a:pt x="5305" y="12556"/>
                </a:lnTo>
                <a:lnTo>
                  <a:pt x="5280" y="12604"/>
                </a:lnTo>
                <a:lnTo>
                  <a:pt x="5280" y="12653"/>
                </a:lnTo>
                <a:lnTo>
                  <a:pt x="5305" y="12677"/>
                </a:lnTo>
                <a:lnTo>
                  <a:pt x="5353" y="12726"/>
                </a:lnTo>
                <a:lnTo>
                  <a:pt x="5499" y="12726"/>
                </a:lnTo>
                <a:lnTo>
                  <a:pt x="5645" y="12702"/>
                </a:lnTo>
                <a:lnTo>
                  <a:pt x="5743" y="12702"/>
                </a:lnTo>
                <a:lnTo>
                  <a:pt x="5718" y="13018"/>
                </a:lnTo>
                <a:lnTo>
                  <a:pt x="5621" y="13018"/>
                </a:lnTo>
                <a:lnTo>
                  <a:pt x="5451" y="13067"/>
                </a:lnTo>
                <a:lnTo>
                  <a:pt x="5305" y="13115"/>
                </a:lnTo>
                <a:lnTo>
                  <a:pt x="5280" y="13140"/>
                </a:lnTo>
                <a:lnTo>
                  <a:pt x="5280" y="13164"/>
                </a:lnTo>
                <a:lnTo>
                  <a:pt x="5305" y="13188"/>
                </a:lnTo>
                <a:lnTo>
                  <a:pt x="5670" y="13213"/>
                </a:lnTo>
                <a:lnTo>
                  <a:pt x="5718" y="13213"/>
                </a:lnTo>
                <a:lnTo>
                  <a:pt x="5718" y="13407"/>
                </a:lnTo>
                <a:lnTo>
                  <a:pt x="5597" y="13432"/>
                </a:lnTo>
                <a:lnTo>
                  <a:pt x="5475" y="13432"/>
                </a:lnTo>
                <a:lnTo>
                  <a:pt x="5378" y="13480"/>
                </a:lnTo>
                <a:lnTo>
                  <a:pt x="5305" y="13578"/>
                </a:lnTo>
                <a:lnTo>
                  <a:pt x="5305" y="13602"/>
                </a:lnTo>
                <a:lnTo>
                  <a:pt x="5329" y="13651"/>
                </a:lnTo>
                <a:lnTo>
                  <a:pt x="5451" y="13675"/>
                </a:lnTo>
                <a:lnTo>
                  <a:pt x="5572" y="13699"/>
                </a:lnTo>
                <a:lnTo>
                  <a:pt x="5718" y="13724"/>
                </a:lnTo>
                <a:lnTo>
                  <a:pt x="5718" y="13870"/>
                </a:lnTo>
                <a:lnTo>
                  <a:pt x="5621" y="13894"/>
                </a:lnTo>
                <a:lnTo>
                  <a:pt x="5353" y="13943"/>
                </a:lnTo>
                <a:lnTo>
                  <a:pt x="5305" y="13967"/>
                </a:lnTo>
                <a:lnTo>
                  <a:pt x="5280" y="14016"/>
                </a:lnTo>
                <a:lnTo>
                  <a:pt x="5305" y="14064"/>
                </a:lnTo>
                <a:lnTo>
                  <a:pt x="5329" y="14089"/>
                </a:lnTo>
                <a:lnTo>
                  <a:pt x="5402" y="14137"/>
                </a:lnTo>
                <a:lnTo>
                  <a:pt x="5499" y="14162"/>
                </a:lnTo>
                <a:lnTo>
                  <a:pt x="5718" y="14186"/>
                </a:lnTo>
                <a:lnTo>
                  <a:pt x="5694" y="14381"/>
                </a:lnTo>
                <a:lnTo>
                  <a:pt x="5524" y="14405"/>
                </a:lnTo>
                <a:lnTo>
                  <a:pt x="5378" y="14454"/>
                </a:lnTo>
                <a:lnTo>
                  <a:pt x="5305" y="14502"/>
                </a:lnTo>
                <a:lnTo>
                  <a:pt x="5232" y="14551"/>
                </a:lnTo>
                <a:lnTo>
                  <a:pt x="5232" y="14575"/>
                </a:lnTo>
                <a:lnTo>
                  <a:pt x="5256" y="14624"/>
                </a:lnTo>
                <a:lnTo>
                  <a:pt x="5402" y="14648"/>
                </a:lnTo>
                <a:lnTo>
                  <a:pt x="5694" y="14648"/>
                </a:lnTo>
                <a:lnTo>
                  <a:pt x="5694" y="14819"/>
                </a:lnTo>
                <a:lnTo>
                  <a:pt x="5475" y="14819"/>
                </a:lnTo>
                <a:lnTo>
                  <a:pt x="5402" y="14843"/>
                </a:lnTo>
                <a:lnTo>
                  <a:pt x="5329" y="14867"/>
                </a:lnTo>
                <a:lnTo>
                  <a:pt x="5305" y="14916"/>
                </a:lnTo>
                <a:lnTo>
                  <a:pt x="5280" y="14940"/>
                </a:lnTo>
                <a:lnTo>
                  <a:pt x="5280" y="14989"/>
                </a:lnTo>
                <a:lnTo>
                  <a:pt x="5305" y="15038"/>
                </a:lnTo>
                <a:lnTo>
                  <a:pt x="5378" y="15086"/>
                </a:lnTo>
                <a:lnTo>
                  <a:pt x="5475" y="15111"/>
                </a:lnTo>
                <a:lnTo>
                  <a:pt x="5572" y="15135"/>
                </a:lnTo>
                <a:lnTo>
                  <a:pt x="5670" y="15159"/>
                </a:lnTo>
                <a:lnTo>
                  <a:pt x="5670" y="15354"/>
                </a:lnTo>
                <a:lnTo>
                  <a:pt x="5548" y="15354"/>
                </a:lnTo>
                <a:lnTo>
                  <a:pt x="5451" y="15330"/>
                </a:lnTo>
                <a:lnTo>
                  <a:pt x="5353" y="15378"/>
                </a:lnTo>
                <a:lnTo>
                  <a:pt x="5329" y="15403"/>
                </a:lnTo>
                <a:lnTo>
                  <a:pt x="5305" y="15427"/>
                </a:lnTo>
                <a:lnTo>
                  <a:pt x="5329" y="15500"/>
                </a:lnTo>
                <a:lnTo>
                  <a:pt x="5378" y="15524"/>
                </a:lnTo>
                <a:lnTo>
                  <a:pt x="5426" y="15549"/>
                </a:lnTo>
                <a:lnTo>
                  <a:pt x="5524" y="15573"/>
                </a:lnTo>
                <a:lnTo>
                  <a:pt x="5645" y="15597"/>
                </a:lnTo>
                <a:lnTo>
                  <a:pt x="5645" y="15719"/>
                </a:lnTo>
                <a:lnTo>
                  <a:pt x="5305" y="15768"/>
                </a:lnTo>
                <a:lnTo>
                  <a:pt x="5280" y="15792"/>
                </a:lnTo>
                <a:lnTo>
                  <a:pt x="5280" y="15816"/>
                </a:lnTo>
                <a:lnTo>
                  <a:pt x="5280" y="15841"/>
                </a:lnTo>
                <a:lnTo>
                  <a:pt x="5305" y="15865"/>
                </a:lnTo>
                <a:lnTo>
                  <a:pt x="5621" y="15889"/>
                </a:lnTo>
                <a:lnTo>
                  <a:pt x="5621" y="16108"/>
                </a:lnTo>
                <a:lnTo>
                  <a:pt x="5524" y="16133"/>
                </a:lnTo>
                <a:lnTo>
                  <a:pt x="5378" y="16157"/>
                </a:lnTo>
                <a:lnTo>
                  <a:pt x="5305" y="16181"/>
                </a:lnTo>
                <a:lnTo>
                  <a:pt x="5256" y="16230"/>
                </a:lnTo>
                <a:lnTo>
                  <a:pt x="5232" y="16254"/>
                </a:lnTo>
                <a:lnTo>
                  <a:pt x="5256" y="16279"/>
                </a:lnTo>
                <a:lnTo>
                  <a:pt x="5305" y="16327"/>
                </a:lnTo>
                <a:lnTo>
                  <a:pt x="5353" y="16352"/>
                </a:lnTo>
                <a:lnTo>
                  <a:pt x="5475" y="16376"/>
                </a:lnTo>
                <a:lnTo>
                  <a:pt x="5597" y="16376"/>
                </a:lnTo>
                <a:lnTo>
                  <a:pt x="5572" y="16571"/>
                </a:lnTo>
                <a:lnTo>
                  <a:pt x="5572" y="16668"/>
                </a:lnTo>
                <a:lnTo>
                  <a:pt x="5280" y="16668"/>
                </a:lnTo>
                <a:lnTo>
                  <a:pt x="5207" y="16692"/>
                </a:lnTo>
                <a:lnTo>
                  <a:pt x="5159" y="16741"/>
                </a:lnTo>
                <a:lnTo>
                  <a:pt x="5159" y="16790"/>
                </a:lnTo>
                <a:lnTo>
                  <a:pt x="5207" y="16838"/>
                </a:lnTo>
                <a:lnTo>
                  <a:pt x="5256" y="16863"/>
                </a:lnTo>
                <a:lnTo>
                  <a:pt x="5402" y="16887"/>
                </a:lnTo>
                <a:lnTo>
                  <a:pt x="5548" y="16887"/>
                </a:lnTo>
                <a:lnTo>
                  <a:pt x="5524" y="17082"/>
                </a:lnTo>
                <a:lnTo>
                  <a:pt x="5426" y="17106"/>
                </a:lnTo>
                <a:lnTo>
                  <a:pt x="5280" y="17130"/>
                </a:lnTo>
                <a:lnTo>
                  <a:pt x="5207" y="17155"/>
                </a:lnTo>
                <a:lnTo>
                  <a:pt x="5134" y="17203"/>
                </a:lnTo>
                <a:lnTo>
                  <a:pt x="5134" y="17228"/>
                </a:lnTo>
                <a:lnTo>
                  <a:pt x="5134" y="17252"/>
                </a:lnTo>
                <a:lnTo>
                  <a:pt x="5207" y="17276"/>
                </a:lnTo>
                <a:lnTo>
                  <a:pt x="5280" y="17276"/>
                </a:lnTo>
                <a:lnTo>
                  <a:pt x="5426" y="17301"/>
                </a:lnTo>
                <a:lnTo>
                  <a:pt x="5499" y="17301"/>
                </a:lnTo>
                <a:lnTo>
                  <a:pt x="5475" y="17544"/>
                </a:lnTo>
                <a:lnTo>
                  <a:pt x="5378" y="17544"/>
                </a:lnTo>
                <a:lnTo>
                  <a:pt x="5256" y="17593"/>
                </a:lnTo>
                <a:lnTo>
                  <a:pt x="5183" y="17641"/>
                </a:lnTo>
                <a:lnTo>
                  <a:pt x="5183" y="17666"/>
                </a:lnTo>
                <a:lnTo>
                  <a:pt x="5183" y="17690"/>
                </a:lnTo>
                <a:lnTo>
                  <a:pt x="5207" y="17739"/>
                </a:lnTo>
                <a:lnTo>
                  <a:pt x="5256" y="17763"/>
                </a:lnTo>
                <a:lnTo>
                  <a:pt x="5378" y="17787"/>
                </a:lnTo>
                <a:lnTo>
                  <a:pt x="5451" y="17812"/>
                </a:lnTo>
                <a:lnTo>
                  <a:pt x="5426" y="17982"/>
                </a:lnTo>
                <a:lnTo>
                  <a:pt x="5329" y="17982"/>
                </a:lnTo>
                <a:lnTo>
                  <a:pt x="5086" y="18006"/>
                </a:lnTo>
                <a:lnTo>
                  <a:pt x="5037" y="18031"/>
                </a:lnTo>
                <a:lnTo>
                  <a:pt x="5013" y="18055"/>
                </a:lnTo>
                <a:lnTo>
                  <a:pt x="5013" y="18104"/>
                </a:lnTo>
                <a:lnTo>
                  <a:pt x="5061" y="18152"/>
                </a:lnTo>
                <a:lnTo>
                  <a:pt x="5159" y="18201"/>
                </a:lnTo>
                <a:lnTo>
                  <a:pt x="5280" y="18225"/>
                </a:lnTo>
                <a:lnTo>
                  <a:pt x="5402" y="18225"/>
                </a:lnTo>
                <a:lnTo>
                  <a:pt x="5402" y="18420"/>
                </a:lnTo>
                <a:lnTo>
                  <a:pt x="5353" y="18420"/>
                </a:lnTo>
                <a:lnTo>
                  <a:pt x="5207" y="18444"/>
                </a:lnTo>
                <a:lnTo>
                  <a:pt x="5134" y="18469"/>
                </a:lnTo>
                <a:lnTo>
                  <a:pt x="5086" y="18517"/>
                </a:lnTo>
                <a:lnTo>
                  <a:pt x="5061" y="18566"/>
                </a:lnTo>
                <a:lnTo>
                  <a:pt x="5086" y="18615"/>
                </a:lnTo>
                <a:lnTo>
                  <a:pt x="5134" y="18663"/>
                </a:lnTo>
                <a:lnTo>
                  <a:pt x="5183" y="18688"/>
                </a:lnTo>
                <a:lnTo>
                  <a:pt x="5329" y="18712"/>
                </a:lnTo>
                <a:lnTo>
                  <a:pt x="5378" y="18712"/>
                </a:lnTo>
                <a:lnTo>
                  <a:pt x="5353" y="18907"/>
                </a:lnTo>
                <a:lnTo>
                  <a:pt x="5280" y="18907"/>
                </a:lnTo>
                <a:lnTo>
                  <a:pt x="5183" y="18955"/>
                </a:lnTo>
                <a:lnTo>
                  <a:pt x="5159" y="18980"/>
                </a:lnTo>
                <a:lnTo>
                  <a:pt x="5159" y="19004"/>
                </a:lnTo>
                <a:lnTo>
                  <a:pt x="5159" y="19053"/>
                </a:lnTo>
                <a:lnTo>
                  <a:pt x="5183" y="19077"/>
                </a:lnTo>
                <a:lnTo>
                  <a:pt x="5256" y="19126"/>
                </a:lnTo>
                <a:lnTo>
                  <a:pt x="5353" y="19126"/>
                </a:lnTo>
                <a:lnTo>
                  <a:pt x="5353" y="19539"/>
                </a:lnTo>
                <a:lnTo>
                  <a:pt x="5353" y="19637"/>
                </a:lnTo>
                <a:lnTo>
                  <a:pt x="5402" y="19710"/>
                </a:lnTo>
                <a:lnTo>
                  <a:pt x="5475" y="19758"/>
                </a:lnTo>
                <a:lnTo>
                  <a:pt x="5548" y="19783"/>
                </a:lnTo>
                <a:lnTo>
                  <a:pt x="5572" y="19807"/>
                </a:lnTo>
                <a:lnTo>
                  <a:pt x="5718" y="19953"/>
                </a:lnTo>
                <a:lnTo>
                  <a:pt x="5840" y="20074"/>
                </a:lnTo>
                <a:lnTo>
                  <a:pt x="5986" y="20220"/>
                </a:lnTo>
                <a:lnTo>
                  <a:pt x="6132" y="20366"/>
                </a:lnTo>
                <a:lnTo>
                  <a:pt x="5961" y="20366"/>
                </a:lnTo>
                <a:lnTo>
                  <a:pt x="5816" y="20342"/>
                </a:lnTo>
                <a:lnTo>
                  <a:pt x="5670" y="20318"/>
                </a:lnTo>
                <a:lnTo>
                  <a:pt x="5524" y="20269"/>
                </a:lnTo>
                <a:lnTo>
                  <a:pt x="5378" y="20196"/>
                </a:lnTo>
                <a:lnTo>
                  <a:pt x="5232" y="20099"/>
                </a:lnTo>
                <a:lnTo>
                  <a:pt x="5086" y="20001"/>
                </a:lnTo>
                <a:lnTo>
                  <a:pt x="4940" y="19928"/>
                </a:lnTo>
                <a:lnTo>
                  <a:pt x="4818" y="19539"/>
                </a:lnTo>
                <a:lnTo>
                  <a:pt x="4721" y="19126"/>
                </a:lnTo>
                <a:lnTo>
                  <a:pt x="4672" y="18712"/>
                </a:lnTo>
                <a:lnTo>
                  <a:pt x="4623" y="18274"/>
                </a:lnTo>
                <a:lnTo>
                  <a:pt x="4575" y="17447"/>
                </a:lnTo>
                <a:lnTo>
                  <a:pt x="4526" y="16619"/>
                </a:lnTo>
                <a:lnTo>
                  <a:pt x="4477" y="15670"/>
                </a:lnTo>
                <a:lnTo>
                  <a:pt x="4429" y="14721"/>
                </a:lnTo>
                <a:lnTo>
                  <a:pt x="4404" y="14235"/>
                </a:lnTo>
                <a:lnTo>
                  <a:pt x="4380" y="13894"/>
                </a:lnTo>
                <a:lnTo>
                  <a:pt x="4331" y="13505"/>
                </a:lnTo>
                <a:lnTo>
                  <a:pt x="4258" y="13140"/>
                </a:lnTo>
                <a:lnTo>
                  <a:pt x="4161" y="12775"/>
                </a:lnTo>
                <a:lnTo>
                  <a:pt x="4112" y="12629"/>
                </a:lnTo>
                <a:lnTo>
                  <a:pt x="4039" y="12483"/>
                </a:lnTo>
                <a:lnTo>
                  <a:pt x="3966" y="12361"/>
                </a:lnTo>
                <a:lnTo>
                  <a:pt x="3893" y="12288"/>
                </a:lnTo>
                <a:lnTo>
                  <a:pt x="3820" y="12264"/>
                </a:lnTo>
                <a:lnTo>
                  <a:pt x="3577" y="12264"/>
                </a:lnTo>
                <a:lnTo>
                  <a:pt x="3504" y="12288"/>
                </a:lnTo>
                <a:lnTo>
                  <a:pt x="3407" y="12385"/>
                </a:lnTo>
                <a:lnTo>
                  <a:pt x="3334" y="12507"/>
                </a:lnTo>
                <a:lnTo>
                  <a:pt x="3309" y="12483"/>
                </a:lnTo>
                <a:lnTo>
                  <a:pt x="3188" y="12483"/>
                </a:lnTo>
                <a:lnTo>
                  <a:pt x="3066" y="12531"/>
                </a:lnTo>
                <a:lnTo>
                  <a:pt x="3042" y="12556"/>
                </a:lnTo>
                <a:lnTo>
                  <a:pt x="3042" y="12604"/>
                </a:lnTo>
                <a:lnTo>
                  <a:pt x="3066" y="12653"/>
                </a:lnTo>
                <a:lnTo>
                  <a:pt x="3115" y="12677"/>
                </a:lnTo>
                <a:lnTo>
                  <a:pt x="3236" y="12702"/>
                </a:lnTo>
                <a:lnTo>
                  <a:pt x="3261" y="12702"/>
                </a:lnTo>
                <a:lnTo>
                  <a:pt x="3212" y="12848"/>
                </a:lnTo>
                <a:lnTo>
                  <a:pt x="3042" y="12872"/>
                </a:lnTo>
                <a:lnTo>
                  <a:pt x="2871" y="12921"/>
                </a:lnTo>
                <a:lnTo>
                  <a:pt x="2871" y="12945"/>
                </a:lnTo>
                <a:lnTo>
                  <a:pt x="2871" y="12969"/>
                </a:lnTo>
                <a:lnTo>
                  <a:pt x="3017" y="13018"/>
                </a:lnTo>
                <a:lnTo>
                  <a:pt x="3163" y="13042"/>
                </a:lnTo>
                <a:lnTo>
                  <a:pt x="3139" y="13140"/>
                </a:lnTo>
                <a:lnTo>
                  <a:pt x="2969" y="13140"/>
                </a:lnTo>
                <a:lnTo>
                  <a:pt x="2847" y="13164"/>
                </a:lnTo>
                <a:lnTo>
                  <a:pt x="2725" y="13213"/>
                </a:lnTo>
                <a:lnTo>
                  <a:pt x="2701" y="13237"/>
                </a:lnTo>
                <a:lnTo>
                  <a:pt x="2701" y="13261"/>
                </a:lnTo>
                <a:lnTo>
                  <a:pt x="2701" y="13286"/>
                </a:lnTo>
                <a:lnTo>
                  <a:pt x="2725" y="13310"/>
                </a:lnTo>
                <a:lnTo>
                  <a:pt x="2847" y="13359"/>
                </a:lnTo>
                <a:lnTo>
                  <a:pt x="2969" y="13383"/>
                </a:lnTo>
                <a:lnTo>
                  <a:pt x="3090" y="13383"/>
                </a:lnTo>
                <a:lnTo>
                  <a:pt x="3066" y="13529"/>
                </a:lnTo>
                <a:lnTo>
                  <a:pt x="2847" y="13553"/>
                </a:lnTo>
                <a:lnTo>
                  <a:pt x="2750" y="13602"/>
                </a:lnTo>
                <a:lnTo>
                  <a:pt x="2652" y="13651"/>
                </a:lnTo>
                <a:lnTo>
                  <a:pt x="2628" y="13699"/>
                </a:lnTo>
                <a:lnTo>
                  <a:pt x="2652" y="13724"/>
                </a:lnTo>
                <a:lnTo>
                  <a:pt x="2847" y="13748"/>
                </a:lnTo>
                <a:lnTo>
                  <a:pt x="3042" y="13772"/>
                </a:lnTo>
                <a:lnTo>
                  <a:pt x="3042" y="13870"/>
                </a:lnTo>
                <a:lnTo>
                  <a:pt x="2920" y="13870"/>
                </a:lnTo>
                <a:lnTo>
                  <a:pt x="2774" y="13918"/>
                </a:lnTo>
                <a:lnTo>
                  <a:pt x="2701" y="13943"/>
                </a:lnTo>
                <a:lnTo>
                  <a:pt x="2628" y="13991"/>
                </a:lnTo>
                <a:lnTo>
                  <a:pt x="2628" y="14016"/>
                </a:lnTo>
                <a:lnTo>
                  <a:pt x="2701" y="14064"/>
                </a:lnTo>
                <a:lnTo>
                  <a:pt x="2798" y="14113"/>
                </a:lnTo>
                <a:lnTo>
                  <a:pt x="2896" y="14137"/>
                </a:lnTo>
                <a:lnTo>
                  <a:pt x="3017" y="14137"/>
                </a:lnTo>
                <a:lnTo>
                  <a:pt x="2993" y="14283"/>
                </a:lnTo>
                <a:lnTo>
                  <a:pt x="2871" y="14283"/>
                </a:lnTo>
                <a:lnTo>
                  <a:pt x="2725" y="14308"/>
                </a:lnTo>
                <a:lnTo>
                  <a:pt x="2677" y="14332"/>
                </a:lnTo>
                <a:lnTo>
                  <a:pt x="2604" y="14381"/>
                </a:lnTo>
                <a:lnTo>
                  <a:pt x="2604" y="14405"/>
                </a:lnTo>
                <a:lnTo>
                  <a:pt x="2579" y="14429"/>
                </a:lnTo>
                <a:lnTo>
                  <a:pt x="2604" y="14502"/>
                </a:lnTo>
                <a:lnTo>
                  <a:pt x="2677" y="14551"/>
                </a:lnTo>
                <a:lnTo>
                  <a:pt x="2725" y="14575"/>
                </a:lnTo>
                <a:lnTo>
                  <a:pt x="2871" y="14600"/>
                </a:lnTo>
                <a:lnTo>
                  <a:pt x="2969" y="14600"/>
                </a:lnTo>
                <a:lnTo>
                  <a:pt x="2969" y="14721"/>
                </a:lnTo>
                <a:lnTo>
                  <a:pt x="2969" y="14794"/>
                </a:lnTo>
                <a:lnTo>
                  <a:pt x="2774" y="14819"/>
                </a:lnTo>
                <a:lnTo>
                  <a:pt x="2628" y="14843"/>
                </a:lnTo>
                <a:lnTo>
                  <a:pt x="2555" y="14892"/>
                </a:lnTo>
                <a:lnTo>
                  <a:pt x="2506" y="14940"/>
                </a:lnTo>
                <a:lnTo>
                  <a:pt x="2482" y="14989"/>
                </a:lnTo>
                <a:lnTo>
                  <a:pt x="2506" y="15013"/>
                </a:lnTo>
                <a:lnTo>
                  <a:pt x="2579" y="15038"/>
                </a:lnTo>
                <a:lnTo>
                  <a:pt x="2652" y="15062"/>
                </a:lnTo>
                <a:lnTo>
                  <a:pt x="2823" y="15062"/>
                </a:lnTo>
                <a:lnTo>
                  <a:pt x="2944" y="15038"/>
                </a:lnTo>
                <a:lnTo>
                  <a:pt x="2944" y="15232"/>
                </a:lnTo>
                <a:lnTo>
                  <a:pt x="2871" y="15232"/>
                </a:lnTo>
                <a:lnTo>
                  <a:pt x="2677" y="15257"/>
                </a:lnTo>
                <a:lnTo>
                  <a:pt x="2506" y="15305"/>
                </a:lnTo>
                <a:lnTo>
                  <a:pt x="2506" y="15330"/>
                </a:lnTo>
                <a:lnTo>
                  <a:pt x="2506" y="15354"/>
                </a:lnTo>
                <a:lnTo>
                  <a:pt x="2701" y="15378"/>
                </a:lnTo>
                <a:lnTo>
                  <a:pt x="2920" y="15403"/>
                </a:lnTo>
                <a:lnTo>
                  <a:pt x="2920" y="15622"/>
                </a:lnTo>
                <a:lnTo>
                  <a:pt x="2798" y="15646"/>
                </a:lnTo>
                <a:lnTo>
                  <a:pt x="2652" y="15695"/>
                </a:lnTo>
                <a:lnTo>
                  <a:pt x="2506" y="15768"/>
                </a:lnTo>
                <a:lnTo>
                  <a:pt x="2506" y="15792"/>
                </a:lnTo>
                <a:lnTo>
                  <a:pt x="2506" y="15816"/>
                </a:lnTo>
                <a:lnTo>
                  <a:pt x="2798" y="15841"/>
                </a:lnTo>
                <a:lnTo>
                  <a:pt x="2896" y="15841"/>
                </a:lnTo>
                <a:lnTo>
                  <a:pt x="2896" y="15914"/>
                </a:lnTo>
                <a:lnTo>
                  <a:pt x="2750" y="15938"/>
                </a:lnTo>
                <a:lnTo>
                  <a:pt x="2604" y="15987"/>
                </a:lnTo>
                <a:lnTo>
                  <a:pt x="2482" y="16060"/>
                </a:lnTo>
                <a:lnTo>
                  <a:pt x="2433" y="16108"/>
                </a:lnTo>
                <a:lnTo>
                  <a:pt x="2433" y="16157"/>
                </a:lnTo>
                <a:lnTo>
                  <a:pt x="2433" y="16181"/>
                </a:lnTo>
                <a:lnTo>
                  <a:pt x="2506" y="16230"/>
                </a:lnTo>
                <a:lnTo>
                  <a:pt x="2579" y="16254"/>
                </a:lnTo>
                <a:lnTo>
                  <a:pt x="2725" y="16254"/>
                </a:lnTo>
                <a:lnTo>
                  <a:pt x="2896" y="16230"/>
                </a:lnTo>
                <a:lnTo>
                  <a:pt x="2871" y="16425"/>
                </a:lnTo>
                <a:lnTo>
                  <a:pt x="2628" y="16473"/>
                </a:lnTo>
                <a:lnTo>
                  <a:pt x="2506" y="16498"/>
                </a:lnTo>
                <a:lnTo>
                  <a:pt x="2409" y="16546"/>
                </a:lnTo>
                <a:lnTo>
                  <a:pt x="2409" y="16571"/>
                </a:lnTo>
                <a:lnTo>
                  <a:pt x="2409" y="16595"/>
                </a:lnTo>
                <a:lnTo>
                  <a:pt x="2506" y="16644"/>
                </a:lnTo>
                <a:lnTo>
                  <a:pt x="2628" y="16668"/>
                </a:lnTo>
                <a:lnTo>
                  <a:pt x="2871" y="16692"/>
                </a:lnTo>
                <a:lnTo>
                  <a:pt x="2847" y="16936"/>
                </a:lnTo>
                <a:lnTo>
                  <a:pt x="2701" y="16936"/>
                </a:lnTo>
                <a:lnTo>
                  <a:pt x="2555" y="16960"/>
                </a:lnTo>
                <a:lnTo>
                  <a:pt x="2458" y="16984"/>
                </a:lnTo>
                <a:lnTo>
                  <a:pt x="2409" y="17033"/>
                </a:lnTo>
                <a:lnTo>
                  <a:pt x="2385" y="17057"/>
                </a:lnTo>
                <a:lnTo>
                  <a:pt x="2433" y="17106"/>
                </a:lnTo>
                <a:lnTo>
                  <a:pt x="2482" y="17130"/>
                </a:lnTo>
                <a:lnTo>
                  <a:pt x="2604" y="17155"/>
                </a:lnTo>
                <a:lnTo>
                  <a:pt x="2847" y="17155"/>
                </a:lnTo>
                <a:lnTo>
                  <a:pt x="2823" y="17349"/>
                </a:lnTo>
                <a:lnTo>
                  <a:pt x="2701" y="17398"/>
                </a:lnTo>
                <a:lnTo>
                  <a:pt x="2604" y="17447"/>
                </a:lnTo>
                <a:lnTo>
                  <a:pt x="2506" y="17495"/>
                </a:lnTo>
                <a:lnTo>
                  <a:pt x="2458" y="17568"/>
                </a:lnTo>
                <a:lnTo>
                  <a:pt x="2433" y="17593"/>
                </a:lnTo>
                <a:lnTo>
                  <a:pt x="2458" y="17641"/>
                </a:lnTo>
                <a:lnTo>
                  <a:pt x="2458" y="17666"/>
                </a:lnTo>
                <a:lnTo>
                  <a:pt x="2506" y="17690"/>
                </a:lnTo>
                <a:lnTo>
                  <a:pt x="2652" y="17690"/>
                </a:lnTo>
                <a:lnTo>
                  <a:pt x="2823" y="17641"/>
                </a:lnTo>
                <a:lnTo>
                  <a:pt x="2798" y="17860"/>
                </a:lnTo>
                <a:lnTo>
                  <a:pt x="2628" y="17933"/>
                </a:lnTo>
                <a:lnTo>
                  <a:pt x="2506" y="17958"/>
                </a:lnTo>
                <a:lnTo>
                  <a:pt x="2482" y="17958"/>
                </a:lnTo>
                <a:lnTo>
                  <a:pt x="2458" y="17982"/>
                </a:lnTo>
                <a:lnTo>
                  <a:pt x="2458" y="18006"/>
                </a:lnTo>
                <a:lnTo>
                  <a:pt x="2482" y="18031"/>
                </a:lnTo>
                <a:lnTo>
                  <a:pt x="2628" y="18055"/>
                </a:lnTo>
                <a:lnTo>
                  <a:pt x="2798" y="18055"/>
                </a:lnTo>
                <a:lnTo>
                  <a:pt x="2774" y="18298"/>
                </a:lnTo>
                <a:lnTo>
                  <a:pt x="2725" y="18298"/>
                </a:lnTo>
                <a:lnTo>
                  <a:pt x="2628" y="18323"/>
                </a:lnTo>
                <a:lnTo>
                  <a:pt x="2506" y="18371"/>
                </a:lnTo>
                <a:lnTo>
                  <a:pt x="2482" y="18396"/>
                </a:lnTo>
                <a:lnTo>
                  <a:pt x="2482" y="18420"/>
                </a:lnTo>
                <a:lnTo>
                  <a:pt x="2482" y="18444"/>
                </a:lnTo>
                <a:lnTo>
                  <a:pt x="2506" y="18444"/>
                </a:lnTo>
                <a:lnTo>
                  <a:pt x="2604" y="18493"/>
                </a:lnTo>
                <a:lnTo>
                  <a:pt x="2725" y="18542"/>
                </a:lnTo>
                <a:lnTo>
                  <a:pt x="2750" y="18542"/>
                </a:lnTo>
                <a:lnTo>
                  <a:pt x="2725" y="18688"/>
                </a:lnTo>
                <a:lnTo>
                  <a:pt x="2628" y="18712"/>
                </a:lnTo>
                <a:lnTo>
                  <a:pt x="2506" y="18712"/>
                </a:lnTo>
                <a:lnTo>
                  <a:pt x="2458" y="18736"/>
                </a:lnTo>
                <a:lnTo>
                  <a:pt x="2409" y="18761"/>
                </a:lnTo>
                <a:lnTo>
                  <a:pt x="2385" y="18809"/>
                </a:lnTo>
                <a:lnTo>
                  <a:pt x="2385" y="18858"/>
                </a:lnTo>
                <a:lnTo>
                  <a:pt x="2433" y="18882"/>
                </a:lnTo>
                <a:lnTo>
                  <a:pt x="2482" y="18931"/>
                </a:lnTo>
                <a:lnTo>
                  <a:pt x="2604" y="18955"/>
                </a:lnTo>
                <a:lnTo>
                  <a:pt x="2701" y="18955"/>
                </a:lnTo>
                <a:lnTo>
                  <a:pt x="2677" y="19053"/>
                </a:lnTo>
                <a:lnTo>
                  <a:pt x="2604" y="19077"/>
                </a:lnTo>
                <a:lnTo>
                  <a:pt x="2555" y="19101"/>
                </a:lnTo>
                <a:lnTo>
                  <a:pt x="2433" y="19174"/>
                </a:lnTo>
                <a:lnTo>
                  <a:pt x="2433" y="19199"/>
                </a:lnTo>
                <a:lnTo>
                  <a:pt x="2433" y="19223"/>
                </a:lnTo>
                <a:lnTo>
                  <a:pt x="2531" y="19272"/>
                </a:lnTo>
                <a:lnTo>
                  <a:pt x="2628" y="19320"/>
                </a:lnTo>
                <a:lnTo>
                  <a:pt x="2604" y="19466"/>
                </a:lnTo>
                <a:lnTo>
                  <a:pt x="2458" y="19466"/>
                </a:lnTo>
                <a:lnTo>
                  <a:pt x="2360" y="19515"/>
                </a:lnTo>
                <a:lnTo>
                  <a:pt x="2336" y="19564"/>
                </a:lnTo>
                <a:lnTo>
                  <a:pt x="2360" y="19612"/>
                </a:lnTo>
                <a:lnTo>
                  <a:pt x="2385" y="19661"/>
                </a:lnTo>
                <a:lnTo>
                  <a:pt x="2433" y="19685"/>
                </a:lnTo>
                <a:lnTo>
                  <a:pt x="2531" y="19734"/>
                </a:lnTo>
                <a:lnTo>
                  <a:pt x="2458" y="19928"/>
                </a:lnTo>
                <a:lnTo>
                  <a:pt x="2312" y="20001"/>
                </a:lnTo>
                <a:lnTo>
                  <a:pt x="2166" y="20099"/>
                </a:lnTo>
                <a:lnTo>
                  <a:pt x="2020" y="20196"/>
                </a:lnTo>
                <a:lnTo>
                  <a:pt x="1874" y="20269"/>
                </a:lnTo>
                <a:lnTo>
                  <a:pt x="1728" y="20318"/>
                </a:lnTo>
                <a:lnTo>
                  <a:pt x="1582" y="20342"/>
                </a:lnTo>
                <a:lnTo>
                  <a:pt x="1436" y="20366"/>
                </a:lnTo>
                <a:lnTo>
                  <a:pt x="1265" y="20366"/>
                </a:lnTo>
                <a:lnTo>
                  <a:pt x="1411" y="20220"/>
                </a:lnTo>
                <a:lnTo>
                  <a:pt x="1557" y="20074"/>
                </a:lnTo>
                <a:lnTo>
                  <a:pt x="1679" y="19953"/>
                </a:lnTo>
                <a:lnTo>
                  <a:pt x="1825" y="19807"/>
                </a:lnTo>
                <a:lnTo>
                  <a:pt x="1849" y="19783"/>
                </a:lnTo>
                <a:lnTo>
                  <a:pt x="1922" y="19758"/>
                </a:lnTo>
                <a:lnTo>
                  <a:pt x="1995" y="19710"/>
                </a:lnTo>
                <a:lnTo>
                  <a:pt x="2020" y="19637"/>
                </a:lnTo>
                <a:lnTo>
                  <a:pt x="2044" y="19539"/>
                </a:lnTo>
                <a:lnTo>
                  <a:pt x="2020" y="18785"/>
                </a:lnTo>
                <a:lnTo>
                  <a:pt x="1971" y="18055"/>
                </a:lnTo>
                <a:lnTo>
                  <a:pt x="1825" y="16571"/>
                </a:lnTo>
                <a:lnTo>
                  <a:pt x="1752" y="15792"/>
                </a:lnTo>
                <a:lnTo>
                  <a:pt x="1703" y="15013"/>
                </a:lnTo>
                <a:lnTo>
                  <a:pt x="1679" y="13456"/>
                </a:lnTo>
                <a:lnTo>
                  <a:pt x="1655" y="12702"/>
                </a:lnTo>
                <a:lnTo>
                  <a:pt x="1679" y="11947"/>
                </a:lnTo>
                <a:lnTo>
                  <a:pt x="1703" y="11583"/>
                </a:lnTo>
                <a:lnTo>
                  <a:pt x="1752" y="11218"/>
                </a:lnTo>
                <a:lnTo>
                  <a:pt x="1825" y="10853"/>
                </a:lnTo>
                <a:lnTo>
                  <a:pt x="1922" y="10488"/>
                </a:lnTo>
                <a:lnTo>
                  <a:pt x="2044" y="10171"/>
                </a:lnTo>
                <a:lnTo>
                  <a:pt x="2166" y="9855"/>
                </a:lnTo>
                <a:lnTo>
                  <a:pt x="2287" y="9539"/>
                </a:lnTo>
                <a:lnTo>
                  <a:pt x="2360" y="9198"/>
                </a:lnTo>
                <a:lnTo>
                  <a:pt x="2385" y="8906"/>
                </a:lnTo>
                <a:lnTo>
                  <a:pt x="2385" y="8590"/>
                </a:lnTo>
                <a:lnTo>
                  <a:pt x="2385" y="8006"/>
                </a:lnTo>
                <a:lnTo>
                  <a:pt x="2458" y="7957"/>
                </a:lnTo>
                <a:lnTo>
                  <a:pt x="2482" y="7908"/>
                </a:lnTo>
                <a:lnTo>
                  <a:pt x="2506" y="7835"/>
                </a:lnTo>
                <a:lnTo>
                  <a:pt x="2506" y="7762"/>
                </a:lnTo>
                <a:lnTo>
                  <a:pt x="2506" y="7689"/>
                </a:lnTo>
                <a:lnTo>
                  <a:pt x="2458" y="7641"/>
                </a:lnTo>
                <a:lnTo>
                  <a:pt x="2385" y="7592"/>
                </a:lnTo>
                <a:lnTo>
                  <a:pt x="2312" y="7568"/>
                </a:lnTo>
                <a:lnTo>
                  <a:pt x="2214" y="7543"/>
                </a:lnTo>
                <a:lnTo>
                  <a:pt x="2141" y="7519"/>
                </a:lnTo>
                <a:lnTo>
                  <a:pt x="2093" y="7446"/>
                </a:lnTo>
                <a:lnTo>
                  <a:pt x="2044" y="7373"/>
                </a:lnTo>
                <a:lnTo>
                  <a:pt x="1947" y="7227"/>
                </a:lnTo>
                <a:lnTo>
                  <a:pt x="1898" y="7057"/>
                </a:lnTo>
                <a:lnTo>
                  <a:pt x="1874" y="6886"/>
                </a:lnTo>
                <a:lnTo>
                  <a:pt x="1874" y="6716"/>
                </a:lnTo>
                <a:lnTo>
                  <a:pt x="1898" y="6643"/>
                </a:lnTo>
                <a:lnTo>
                  <a:pt x="1971" y="6570"/>
                </a:lnTo>
                <a:lnTo>
                  <a:pt x="2093" y="6473"/>
                </a:lnTo>
                <a:lnTo>
                  <a:pt x="2117" y="6400"/>
                </a:lnTo>
                <a:lnTo>
                  <a:pt x="2117" y="6327"/>
                </a:lnTo>
                <a:lnTo>
                  <a:pt x="2093" y="6254"/>
                </a:lnTo>
                <a:lnTo>
                  <a:pt x="2020" y="6205"/>
                </a:lnTo>
                <a:lnTo>
                  <a:pt x="1947" y="6181"/>
                </a:lnTo>
                <a:lnTo>
                  <a:pt x="1849" y="6181"/>
                </a:lnTo>
                <a:lnTo>
                  <a:pt x="1801" y="6205"/>
                </a:lnTo>
                <a:lnTo>
                  <a:pt x="1728" y="6229"/>
                </a:lnTo>
                <a:lnTo>
                  <a:pt x="1630" y="6327"/>
                </a:lnTo>
                <a:lnTo>
                  <a:pt x="1557" y="6473"/>
                </a:lnTo>
                <a:lnTo>
                  <a:pt x="1484" y="6619"/>
                </a:lnTo>
                <a:lnTo>
                  <a:pt x="1460" y="6789"/>
                </a:lnTo>
                <a:lnTo>
                  <a:pt x="1460" y="6935"/>
                </a:lnTo>
                <a:lnTo>
                  <a:pt x="1460" y="7081"/>
                </a:lnTo>
                <a:lnTo>
                  <a:pt x="1533" y="7300"/>
                </a:lnTo>
                <a:lnTo>
                  <a:pt x="1630" y="7543"/>
                </a:lnTo>
                <a:lnTo>
                  <a:pt x="1606" y="7568"/>
                </a:lnTo>
                <a:lnTo>
                  <a:pt x="1533" y="7519"/>
                </a:lnTo>
                <a:lnTo>
                  <a:pt x="1411" y="7470"/>
                </a:lnTo>
                <a:lnTo>
                  <a:pt x="1363" y="7446"/>
                </a:lnTo>
                <a:lnTo>
                  <a:pt x="1290" y="7446"/>
                </a:lnTo>
                <a:lnTo>
                  <a:pt x="1265" y="7470"/>
                </a:lnTo>
                <a:lnTo>
                  <a:pt x="1241" y="7495"/>
                </a:lnTo>
                <a:lnTo>
                  <a:pt x="1241" y="7568"/>
                </a:lnTo>
                <a:lnTo>
                  <a:pt x="1290" y="7616"/>
                </a:lnTo>
                <a:lnTo>
                  <a:pt x="1363" y="7689"/>
                </a:lnTo>
                <a:lnTo>
                  <a:pt x="1460" y="7787"/>
                </a:lnTo>
                <a:lnTo>
                  <a:pt x="1436" y="7860"/>
                </a:lnTo>
                <a:lnTo>
                  <a:pt x="1314" y="7811"/>
                </a:lnTo>
                <a:lnTo>
                  <a:pt x="1192" y="7762"/>
                </a:lnTo>
                <a:lnTo>
                  <a:pt x="1071" y="7738"/>
                </a:lnTo>
                <a:lnTo>
                  <a:pt x="1022" y="7762"/>
                </a:lnTo>
                <a:lnTo>
                  <a:pt x="998" y="7811"/>
                </a:lnTo>
                <a:lnTo>
                  <a:pt x="1022" y="7835"/>
                </a:lnTo>
                <a:lnTo>
                  <a:pt x="1071" y="7908"/>
                </a:lnTo>
                <a:lnTo>
                  <a:pt x="1144" y="7981"/>
                </a:lnTo>
                <a:lnTo>
                  <a:pt x="1314" y="8103"/>
                </a:lnTo>
                <a:lnTo>
                  <a:pt x="1265" y="8249"/>
                </a:lnTo>
                <a:lnTo>
                  <a:pt x="1168" y="8225"/>
                </a:lnTo>
                <a:lnTo>
                  <a:pt x="1095" y="8200"/>
                </a:lnTo>
                <a:lnTo>
                  <a:pt x="998" y="8225"/>
                </a:lnTo>
                <a:lnTo>
                  <a:pt x="949" y="8249"/>
                </a:lnTo>
                <a:lnTo>
                  <a:pt x="949" y="8273"/>
                </a:lnTo>
                <a:lnTo>
                  <a:pt x="949" y="8322"/>
                </a:lnTo>
                <a:lnTo>
                  <a:pt x="1022" y="8371"/>
                </a:lnTo>
                <a:lnTo>
                  <a:pt x="1095" y="8419"/>
                </a:lnTo>
                <a:lnTo>
                  <a:pt x="1192" y="8444"/>
                </a:lnTo>
                <a:lnTo>
                  <a:pt x="1168" y="8468"/>
                </a:lnTo>
                <a:lnTo>
                  <a:pt x="973" y="8468"/>
                </a:lnTo>
                <a:lnTo>
                  <a:pt x="900" y="8492"/>
                </a:lnTo>
                <a:lnTo>
                  <a:pt x="852" y="8541"/>
                </a:lnTo>
                <a:lnTo>
                  <a:pt x="827" y="8565"/>
                </a:lnTo>
                <a:lnTo>
                  <a:pt x="803" y="8614"/>
                </a:lnTo>
                <a:lnTo>
                  <a:pt x="827" y="8663"/>
                </a:lnTo>
                <a:lnTo>
                  <a:pt x="852" y="8711"/>
                </a:lnTo>
                <a:lnTo>
                  <a:pt x="949" y="8760"/>
                </a:lnTo>
                <a:lnTo>
                  <a:pt x="1071" y="8784"/>
                </a:lnTo>
                <a:lnTo>
                  <a:pt x="1095" y="8784"/>
                </a:lnTo>
                <a:lnTo>
                  <a:pt x="1046" y="8979"/>
                </a:lnTo>
                <a:lnTo>
                  <a:pt x="803" y="8979"/>
                </a:lnTo>
                <a:lnTo>
                  <a:pt x="779" y="9028"/>
                </a:lnTo>
                <a:lnTo>
                  <a:pt x="779" y="9052"/>
                </a:lnTo>
                <a:lnTo>
                  <a:pt x="779" y="9101"/>
                </a:lnTo>
                <a:lnTo>
                  <a:pt x="827" y="9149"/>
                </a:lnTo>
                <a:lnTo>
                  <a:pt x="876" y="9174"/>
                </a:lnTo>
                <a:lnTo>
                  <a:pt x="973" y="9198"/>
                </a:lnTo>
                <a:lnTo>
                  <a:pt x="998" y="9222"/>
                </a:lnTo>
                <a:lnTo>
                  <a:pt x="998" y="9368"/>
                </a:lnTo>
                <a:lnTo>
                  <a:pt x="852" y="9368"/>
                </a:lnTo>
                <a:lnTo>
                  <a:pt x="803" y="9393"/>
                </a:lnTo>
                <a:lnTo>
                  <a:pt x="754" y="9417"/>
                </a:lnTo>
                <a:lnTo>
                  <a:pt x="730" y="9490"/>
                </a:lnTo>
                <a:lnTo>
                  <a:pt x="730" y="9539"/>
                </a:lnTo>
                <a:lnTo>
                  <a:pt x="730" y="9563"/>
                </a:lnTo>
                <a:lnTo>
                  <a:pt x="779" y="9612"/>
                </a:lnTo>
                <a:lnTo>
                  <a:pt x="827" y="9636"/>
                </a:lnTo>
                <a:lnTo>
                  <a:pt x="949" y="9660"/>
                </a:lnTo>
                <a:lnTo>
                  <a:pt x="949" y="9806"/>
                </a:lnTo>
                <a:lnTo>
                  <a:pt x="876" y="9806"/>
                </a:lnTo>
                <a:lnTo>
                  <a:pt x="803" y="9831"/>
                </a:lnTo>
                <a:lnTo>
                  <a:pt x="730" y="9879"/>
                </a:lnTo>
                <a:lnTo>
                  <a:pt x="681" y="9904"/>
                </a:lnTo>
                <a:lnTo>
                  <a:pt x="681" y="9952"/>
                </a:lnTo>
                <a:lnTo>
                  <a:pt x="681" y="10001"/>
                </a:lnTo>
                <a:lnTo>
                  <a:pt x="730" y="10050"/>
                </a:lnTo>
                <a:lnTo>
                  <a:pt x="827" y="10074"/>
                </a:lnTo>
                <a:lnTo>
                  <a:pt x="949" y="10074"/>
                </a:lnTo>
                <a:lnTo>
                  <a:pt x="949" y="10123"/>
                </a:lnTo>
                <a:lnTo>
                  <a:pt x="852" y="10147"/>
                </a:lnTo>
                <a:lnTo>
                  <a:pt x="803" y="10196"/>
                </a:lnTo>
                <a:lnTo>
                  <a:pt x="754" y="10244"/>
                </a:lnTo>
                <a:lnTo>
                  <a:pt x="754" y="10269"/>
                </a:lnTo>
                <a:lnTo>
                  <a:pt x="779" y="10293"/>
                </a:lnTo>
                <a:lnTo>
                  <a:pt x="876" y="10342"/>
                </a:lnTo>
                <a:lnTo>
                  <a:pt x="949" y="10342"/>
                </a:lnTo>
                <a:lnTo>
                  <a:pt x="973" y="10390"/>
                </a:lnTo>
                <a:lnTo>
                  <a:pt x="973" y="10463"/>
                </a:lnTo>
                <a:lnTo>
                  <a:pt x="925" y="10512"/>
                </a:lnTo>
                <a:lnTo>
                  <a:pt x="876" y="10585"/>
                </a:lnTo>
                <a:lnTo>
                  <a:pt x="852" y="10658"/>
                </a:lnTo>
                <a:lnTo>
                  <a:pt x="876" y="10755"/>
                </a:lnTo>
                <a:lnTo>
                  <a:pt x="925" y="10853"/>
                </a:lnTo>
                <a:lnTo>
                  <a:pt x="949" y="10999"/>
                </a:lnTo>
                <a:lnTo>
                  <a:pt x="973" y="11266"/>
                </a:lnTo>
                <a:lnTo>
                  <a:pt x="925" y="11534"/>
                </a:lnTo>
                <a:lnTo>
                  <a:pt x="876" y="11656"/>
                </a:lnTo>
                <a:lnTo>
                  <a:pt x="827" y="11753"/>
                </a:lnTo>
                <a:lnTo>
                  <a:pt x="803" y="11801"/>
                </a:lnTo>
                <a:lnTo>
                  <a:pt x="754" y="11801"/>
                </a:lnTo>
                <a:lnTo>
                  <a:pt x="657" y="11729"/>
                </a:lnTo>
                <a:lnTo>
                  <a:pt x="560" y="11656"/>
                </a:lnTo>
                <a:lnTo>
                  <a:pt x="511" y="11583"/>
                </a:lnTo>
                <a:lnTo>
                  <a:pt x="462" y="11461"/>
                </a:lnTo>
                <a:lnTo>
                  <a:pt x="462" y="11339"/>
                </a:lnTo>
                <a:lnTo>
                  <a:pt x="487" y="11096"/>
                </a:lnTo>
                <a:lnTo>
                  <a:pt x="535" y="11047"/>
                </a:lnTo>
                <a:lnTo>
                  <a:pt x="560" y="10974"/>
                </a:lnTo>
                <a:lnTo>
                  <a:pt x="584" y="10926"/>
                </a:lnTo>
                <a:lnTo>
                  <a:pt x="584" y="10828"/>
                </a:lnTo>
                <a:lnTo>
                  <a:pt x="511" y="10342"/>
                </a:lnTo>
                <a:lnTo>
                  <a:pt x="462" y="9831"/>
                </a:lnTo>
                <a:lnTo>
                  <a:pt x="462" y="9320"/>
                </a:lnTo>
                <a:lnTo>
                  <a:pt x="511" y="8809"/>
                </a:lnTo>
                <a:lnTo>
                  <a:pt x="584" y="8298"/>
                </a:lnTo>
                <a:lnTo>
                  <a:pt x="681" y="7787"/>
                </a:lnTo>
                <a:lnTo>
                  <a:pt x="803" y="7300"/>
                </a:lnTo>
                <a:lnTo>
                  <a:pt x="949" y="6813"/>
                </a:lnTo>
                <a:lnTo>
                  <a:pt x="1119" y="6400"/>
                </a:lnTo>
                <a:lnTo>
                  <a:pt x="1314" y="6010"/>
                </a:lnTo>
                <a:lnTo>
                  <a:pt x="1557" y="5621"/>
                </a:lnTo>
                <a:lnTo>
                  <a:pt x="1703" y="5451"/>
                </a:lnTo>
                <a:lnTo>
                  <a:pt x="1849" y="5280"/>
                </a:lnTo>
                <a:lnTo>
                  <a:pt x="2044" y="5134"/>
                </a:lnTo>
                <a:lnTo>
                  <a:pt x="2214" y="4988"/>
                </a:lnTo>
                <a:lnTo>
                  <a:pt x="2409" y="4891"/>
                </a:lnTo>
                <a:lnTo>
                  <a:pt x="2628" y="4794"/>
                </a:lnTo>
                <a:lnTo>
                  <a:pt x="2823" y="4745"/>
                </a:lnTo>
                <a:lnTo>
                  <a:pt x="3066" y="4696"/>
                </a:lnTo>
                <a:lnTo>
                  <a:pt x="3528" y="4623"/>
                </a:lnTo>
                <a:close/>
                <a:moveTo>
                  <a:pt x="3893" y="0"/>
                </a:moveTo>
                <a:lnTo>
                  <a:pt x="3699" y="73"/>
                </a:lnTo>
                <a:lnTo>
                  <a:pt x="3382" y="73"/>
                </a:lnTo>
                <a:lnTo>
                  <a:pt x="3212" y="122"/>
                </a:lnTo>
                <a:lnTo>
                  <a:pt x="3066" y="195"/>
                </a:lnTo>
                <a:lnTo>
                  <a:pt x="2896" y="268"/>
                </a:lnTo>
                <a:lnTo>
                  <a:pt x="2774" y="365"/>
                </a:lnTo>
                <a:lnTo>
                  <a:pt x="2628" y="487"/>
                </a:lnTo>
                <a:lnTo>
                  <a:pt x="2506" y="609"/>
                </a:lnTo>
                <a:lnTo>
                  <a:pt x="2287" y="901"/>
                </a:lnTo>
                <a:lnTo>
                  <a:pt x="2093" y="1217"/>
                </a:lnTo>
                <a:lnTo>
                  <a:pt x="1947" y="1533"/>
                </a:lnTo>
                <a:lnTo>
                  <a:pt x="1874" y="1850"/>
                </a:lnTo>
                <a:lnTo>
                  <a:pt x="1849" y="2044"/>
                </a:lnTo>
                <a:lnTo>
                  <a:pt x="1849" y="2215"/>
                </a:lnTo>
                <a:lnTo>
                  <a:pt x="1874" y="2409"/>
                </a:lnTo>
                <a:lnTo>
                  <a:pt x="1898" y="2580"/>
                </a:lnTo>
                <a:lnTo>
                  <a:pt x="1947" y="2750"/>
                </a:lnTo>
                <a:lnTo>
                  <a:pt x="2020" y="2896"/>
                </a:lnTo>
                <a:lnTo>
                  <a:pt x="2093" y="3066"/>
                </a:lnTo>
                <a:lnTo>
                  <a:pt x="2214" y="3212"/>
                </a:lnTo>
                <a:lnTo>
                  <a:pt x="2312" y="3358"/>
                </a:lnTo>
                <a:lnTo>
                  <a:pt x="2433" y="3480"/>
                </a:lnTo>
                <a:lnTo>
                  <a:pt x="2579" y="3577"/>
                </a:lnTo>
                <a:lnTo>
                  <a:pt x="2725" y="3699"/>
                </a:lnTo>
                <a:lnTo>
                  <a:pt x="2871" y="3772"/>
                </a:lnTo>
                <a:lnTo>
                  <a:pt x="3042" y="3845"/>
                </a:lnTo>
                <a:lnTo>
                  <a:pt x="3212" y="3918"/>
                </a:lnTo>
                <a:lnTo>
                  <a:pt x="3407" y="3966"/>
                </a:lnTo>
                <a:lnTo>
                  <a:pt x="3553" y="3966"/>
                </a:lnTo>
                <a:lnTo>
                  <a:pt x="3528" y="4039"/>
                </a:lnTo>
                <a:lnTo>
                  <a:pt x="3504" y="4234"/>
                </a:lnTo>
                <a:lnTo>
                  <a:pt x="3431" y="4234"/>
                </a:lnTo>
                <a:lnTo>
                  <a:pt x="3188" y="4210"/>
                </a:lnTo>
                <a:lnTo>
                  <a:pt x="2944" y="4210"/>
                </a:lnTo>
                <a:lnTo>
                  <a:pt x="2725" y="4258"/>
                </a:lnTo>
                <a:lnTo>
                  <a:pt x="2506" y="4331"/>
                </a:lnTo>
                <a:lnTo>
                  <a:pt x="2287" y="4404"/>
                </a:lnTo>
                <a:lnTo>
                  <a:pt x="2093" y="4526"/>
                </a:lnTo>
                <a:lnTo>
                  <a:pt x="1898" y="4648"/>
                </a:lnTo>
                <a:lnTo>
                  <a:pt x="1728" y="4794"/>
                </a:lnTo>
                <a:lnTo>
                  <a:pt x="1557" y="4964"/>
                </a:lnTo>
                <a:lnTo>
                  <a:pt x="1387" y="5134"/>
                </a:lnTo>
                <a:lnTo>
                  <a:pt x="1095" y="5499"/>
                </a:lnTo>
                <a:lnTo>
                  <a:pt x="852" y="5913"/>
                </a:lnTo>
                <a:lnTo>
                  <a:pt x="633" y="6327"/>
                </a:lnTo>
                <a:lnTo>
                  <a:pt x="438" y="6862"/>
                </a:lnTo>
                <a:lnTo>
                  <a:pt x="268" y="7446"/>
                </a:lnTo>
                <a:lnTo>
                  <a:pt x="122" y="8006"/>
                </a:lnTo>
                <a:lnTo>
                  <a:pt x="49" y="8614"/>
                </a:lnTo>
                <a:lnTo>
                  <a:pt x="0" y="9198"/>
                </a:lnTo>
                <a:lnTo>
                  <a:pt x="0" y="9806"/>
                </a:lnTo>
                <a:lnTo>
                  <a:pt x="49" y="10390"/>
                </a:lnTo>
                <a:lnTo>
                  <a:pt x="122" y="10974"/>
                </a:lnTo>
                <a:lnTo>
                  <a:pt x="146" y="10974"/>
                </a:lnTo>
                <a:lnTo>
                  <a:pt x="97" y="11193"/>
                </a:lnTo>
                <a:lnTo>
                  <a:pt x="73" y="11412"/>
                </a:lnTo>
                <a:lnTo>
                  <a:pt x="97" y="11631"/>
                </a:lnTo>
                <a:lnTo>
                  <a:pt x="170" y="11777"/>
                </a:lnTo>
                <a:lnTo>
                  <a:pt x="219" y="11899"/>
                </a:lnTo>
                <a:lnTo>
                  <a:pt x="316" y="11972"/>
                </a:lnTo>
                <a:lnTo>
                  <a:pt x="414" y="12069"/>
                </a:lnTo>
                <a:lnTo>
                  <a:pt x="511" y="12142"/>
                </a:lnTo>
                <a:lnTo>
                  <a:pt x="633" y="12191"/>
                </a:lnTo>
                <a:lnTo>
                  <a:pt x="754" y="12215"/>
                </a:lnTo>
                <a:lnTo>
                  <a:pt x="876" y="12215"/>
                </a:lnTo>
                <a:lnTo>
                  <a:pt x="998" y="12166"/>
                </a:lnTo>
                <a:lnTo>
                  <a:pt x="1144" y="12069"/>
                </a:lnTo>
                <a:lnTo>
                  <a:pt x="1241" y="11923"/>
                </a:lnTo>
                <a:lnTo>
                  <a:pt x="1217" y="12604"/>
                </a:lnTo>
                <a:lnTo>
                  <a:pt x="1217" y="13261"/>
                </a:lnTo>
                <a:lnTo>
                  <a:pt x="1217" y="14040"/>
                </a:lnTo>
                <a:lnTo>
                  <a:pt x="1241" y="14819"/>
                </a:lnTo>
                <a:lnTo>
                  <a:pt x="1265" y="15597"/>
                </a:lnTo>
                <a:lnTo>
                  <a:pt x="1314" y="16376"/>
                </a:lnTo>
                <a:lnTo>
                  <a:pt x="1460" y="17958"/>
                </a:lnTo>
                <a:lnTo>
                  <a:pt x="1509" y="18736"/>
                </a:lnTo>
                <a:lnTo>
                  <a:pt x="1509" y="19515"/>
                </a:lnTo>
                <a:lnTo>
                  <a:pt x="1265" y="19685"/>
                </a:lnTo>
                <a:lnTo>
                  <a:pt x="1022" y="19904"/>
                </a:lnTo>
                <a:lnTo>
                  <a:pt x="827" y="20147"/>
                </a:lnTo>
                <a:lnTo>
                  <a:pt x="730" y="20269"/>
                </a:lnTo>
                <a:lnTo>
                  <a:pt x="681" y="20415"/>
                </a:lnTo>
                <a:lnTo>
                  <a:pt x="633" y="20512"/>
                </a:lnTo>
                <a:lnTo>
                  <a:pt x="657" y="20634"/>
                </a:lnTo>
                <a:lnTo>
                  <a:pt x="706" y="20707"/>
                </a:lnTo>
                <a:lnTo>
                  <a:pt x="803" y="20756"/>
                </a:lnTo>
                <a:lnTo>
                  <a:pt x="1119" y="20829"/>
                </a:lnTo>
                <a:lnTo>
                  <a:pt x="1411" y="20829"/>
                </a:lnTo>
                <a:lnTo>
                  <a:pt x="1703" y="20804"/>
                </a:lnTo>
                <a:lnTo>
                  <a:pt x="1995" y="20731"/>
                </a:lnTo>
                <a:lnTo>
                  <a:pt x="2214" y="20634"/>
                </a:lnTo>
                <a:lnTo>
                  <a:pt x="2458" y="20512"/>
                </a:lnTo>
                <a:lnTo>
                  <a:pt x="2555" y="20439"/>
                </a:lnTo>
                <a:lnTo>
                  <a:pt x="2652" y="20366"/>
                </a:lnTo>
                <a:lnTo>
                  <a:pt x="2750" y="20269"/>
                </a:lnTo>
                <a:lnTo>
                  <a:pt x="2798" y="20172"/>
                </a:lnTo>
                <a:lnTo>
                  <a:pt x="2847" y="20123"/>
                </a:lnTo>
                <a:lnTo>
                  <a:pt x="2871" y="20074"/>
                </a:lnTo>
                <a:lnTo>
                  <a:pt x="2969" y="19783"/>
                </a:lnTo>
                <a:lnTo>
                  <a:pt x="3042" y="19466"/>
                </a:lnTo>
                <a:lnTo>
                  <a:pt x="3090" y="19150"/>
                </a:lnTo>
                <a:lnTo>
                  <a:pt x="3139" y="18809"/>
                </a:lnTo>
                <a:lnTo>
                  <a:pt x="3188" y="18152"/>
                </a:lnTo>
                <a:lnTo>
                  <a:pt x="3236" y="17520"/>
                </a:lnTo>
                <a:lnTo>
                  <a:pt x="3285" y="16425"/>
                </a:lnTo>
                <a:lnTo>
                  <a:pt x="3334" y="15330"/>
                </a:lnTo>
                <a:lnTo>
                  <a:pt x="3407" y="14502"/>
                </a:lnTo>
                <a:lnTo>
                  <a:pt x="3480" y="13651"/>
                </a:lnTo>
                <a:lnTo>
                  <a:pt x="3528" y="13164"/>
                </a:lnTo>
                <a:lnTo>
                  <a:pt x="3601" y="12872"/>
                </a:lnTo>
                <a:lnTo>
                  <a:pt x="3650" y="12750"/>
                </a:lnTo>
                <a:lnTo>
                  <a:pt x="3699" y="12629"/>
                </a:lnTo>
                <a:lnTo>
                  <a:pt x="3747" y="12750"/>
                </a:lnTo>
                <a:lnTo>
                  <a:pt x="3796" y="12872"/>
                </a:lnTo>
                <a:lnTo>
                  <a:pt x="3845" y="13164"/>
                </a:lnTo>
                <a:lnTo>
                  <a:pt x="3918" y="13651"/>
                </a:lnTo>
                <a:lnTo>
                  <a:pt x="3991" y="14502"/>
                </a:lnTo>
                <a:lnTo>
                  <a:pt x="4064" y="15330"/>
                </a:lnTo>
                <a:lnTo>
                  <a:pt x="4112" y="16425"/>
                </a:lnTo>
                <a:lnTo>
                  <a:pt x="4161" y="17520"/>
                </a:lnTo>
                <a:lnTo>
                  <a:pt x="4210" y="18152"/>
                </a:lnTo>
                <a:lnTo>
                  <a:pt x="4258" y="18809"/>
                </a:lnTo>
                <a:lnTo>
                  <a:pt x="4307" y="19150"/>
                </a:lnTo>
                <a:lnTo>
                  <a:pt x="4356" y="19466"/>
                </a:lnTo>
                <a:lnTo>
                  <a:pt x="4429" y="19783"/>
                </a:lnTo>
                <a:lnTo>
                  <a:pt x="4526" y="20074"/>
                </a:lnTo>
                <a:lnTo>
                  <a:pt x="4550" y="20123"/>
                </a:lnTo>
                <a:lnTo>
                  <a:pt x="4599" y="20172"/>
                </a:lnTo>
                <a:lnTo>
                  <a:pt x="4648" y="20269"/>
                </a:lnTo>
                <a:lnTo>
                  <a:pt x="4745" y="20366"/>
                </a:lnTo>
                <a:lnTo>
                  <a:pt x="4842" y="20439"/>
                </a:lnTo>
                <a:lnTo>
                  <a:pt x="4940" y="20512"/>
                </a:lnTo>
                <a:lnTo>
                  <a:pt x="5183" y="20634"/>
                </a:lnTo>
                <a:lnTo>
                  <a:pt x="5402" y="20731"/>
                </a:lnTo>
                <a:lnTo>
                  <a:pt x="5694" y="20804"/>
                </a:lnTo>
                <a:lnTo>
                  <a:pt x="5986" y="20829"/>
                </a:lnTo>
                <a:lnTo>
                  <a:pt x="6278" y="20829"/>
                </a:lnTo>
                <a:lnTo>
                  <a:pt x="6594" y="20756"/>
                </a:lnTo>
                <a:lnTo>
                  <a:pt x="6691" y="20707"/>
                </a:lnTo>
                <a:lnTo>
                  <a:pt x="6740" y="20634"/>
                </a:lnTo>
                <a:lnTo>
                  <a:pt x="6740" y="20512"/>
                </a:lnTo>
                <a:lnTo>
                  <a:pt x="6716" y="20415"/>
                </a:lnTo>
                <a:lnTo>
                  <a:pt x="6667" y="20269"/>
                </a:lnTo>
                <a:lnTo>
                  <a:pt x="6570" y="20147"/>
                </a:lnTo>
                <a:lnTo>
                  <a:pt x="6375" y="19904"/>
                </a:lnTo>
                <a:lnTo>
                  <a:pt x="6132" y="19685"/>
                </a:lnTo>
                <a:lnTo>
                  <a:pt x="5864" y="19515"/>
                </a:lnTo>
                <a:lnTo>
                  <a:pt x="5889" y="18736"/>
                </a:lnTo>
                <a:lnTo>
                  <a:pt x="5937" y="17958"/>
                </a:lnTo>
                <a:lnTo>
                  <a:pt x="6059" y="16376"/>
                </a:lnTo>
                <a:lnTo>
                  <a:pt x="6132" y="15597"/>
                </a:lnTo>
                <a:lnTo>
                  <a:pt x="6156" y="14819"/>
                </a:lnTo>
                <a:lnTo>
                  <a:pt x="6180" y="14040"/>
                </a:lnTo>
                <a:lnTo>
                  <a:pt x="6180" y="13261"/>
                </a:lnTo>
                <a:lnTo>
                  <a:pt x="6180" y="12604"/>
                </a:lnTo>
                <a:lnTo>
                  <a:pt x="6156" y="11923"/>
                </a:lnTo>
                <a:lnTo>
                  <a:pt x="6253" y="12069"/>
                </a:lnTo>
                <a:lnTo>
                  <a:pt x="6399" y="12166"/>
                </a:lnTo>
                <a:lnTo>
                  <a:pt x="6521" y="12215"/>
                </a:lnTo>
                <a:lnTo>
                  <a:pt x="6643" y="12215"/>
                </a:lnTo>
                <a:lnTo>
                  <a:pt x="6764" y="12191"/>
                </a:lnTo>
                <a:lnTo>
                  <a:pt x="6886" y="12142"/>
                </a:lnTo>
                <a:lnTo>
                  <a:pt x="6983" y="12069"/>
                </a:lnTo>
                <a:lnTo>
                  <a:pt x="7081" y="11972"/>
                </a:lnTo>
                <a:lnTo>
                  <a:pt x="7178" y="11899"/>
                </a:lnTo>
                <a:lnTo>
                  <a:pt x="7227" y="11777"/>
                </a:lnTo>
                <a:lnTo>
                  <a:pt x="7300" y="11631"/>
                </a:lnTo>
                <a:lnTo>
                  <a:pt x="7324" y="11412"/>
                </a:lnTo>
                <a:lnTo>
                  <a:pt x="7300" y="11193"/>
                </a:lnTo>
                <a:lnTo>
                  <a:pt x="7251" y="10974"/>
                </a:lnTo>
                <a:lnTo>
                  <a:pt x="7275" y="10974"/>
                </a:lnTo>
                <a:lnTo>
                  <a:pt x="7348" y="10390"/>
                </a:lnTo>
                <a:lnTo>
                  <a:pt x="7397" y="9806"/>
                </a:lnTo>
                <a:lnTo>
                  <a:pt x="7397" y="9198"/>
                </a:lnTo>
                <a:lnTo>
                  <a:pt x="7348" y="8614"/>
                </a:lnTo>
                <a:lnTo>
                  <a:pt x="7251" y="8006"/>
                </a:lnTo>
                <a:lnTo>
                  <a:pt x="7129" y="7446"/>
                </a:lnTo>
                <a:lnTo>
                  <a:pt x="6959" y="6862"/>
                </a:lnTo>
                <a:lnTo>
                  <a:pt x="6764" y="6327"/>
                </a:lnTo>
                <a:lnTo>
                  <a:pt x="6545" y="5913"/>
                </a:lnTo>
                <a:lnTo>
                  <a:pt x="6302" y="5499"/>
                </a:lnTo>
                <a:lnTo>
                  <a:pt x="6010" y="5134"/>
                </a:lnTo>
                <a:lnTo>
                  <a:pt x="5840" y="4964"/>
                </a:lnTo>
                <a:lnTo>
                  <a:pt x="5670" y="4794"/>
                </a:lnTo>
                <a:lnTo>
                  <a:pt x="5499" y="4648"/>
                </a:lnTo>
                <a:lnTo>
                  <a:pt x="5305" y="4526"/>
                </a:lnTo>
                <a:lnTo>
                  <a:pt x="5110" y="4404"/>
                </a:lnTo>
                <a:lnTo>
                  <a:pt x="4891" y="4331"/>
                </a:lnTo>
                <a:lnTo>
                  <a:pt x="4672" y="4258"/>
                </a:lnTo>
                <a:lnTo>
                  <a:pt x="4453" y="4210"/>
                </a:lnTo>
                <a:lnTo>
                  <a:pt x="4210" y="4210"/>
                </a:lnTo>
                <a:lnTo>
                  <a:pt x="3966" y="4234"/>
                </a:lnTo>
                <a:lnTo>
                  <a:pt x="3966" y="4210"/>
                </a:lnTo>
                <a:lnTo>
                  <a:pt x="3966" y="4185"/>
                </a:lnTo>
                <a:lnTo>
                  <a:pt x="3966" y="4137"/>
                </a:lnTo>
                <a:lnTo>
                  <a:pt x="3942" y="4039"/>
                </a:lnTo>
                <a:lnTo>
                  <a:pt x="3918" y="3966"/>
                </a:lnTo>
                <a:lnTo>
                  <a:pt x="4064" y="3942"/>
                </a:lnTo>
                <a:lnTo>
                  <a:pt x="4210" y="3893"/>
                </a:lnTo>
                <a:lnTo>
                  <a:pt x="4356" y="3845"/>
                </a:lnTo>
                <a:lnTo>
                  <a:pt x="4477" y="3772"/>
                </a:lnTo>
                <a:lnTo>
                  <a:pt x="4721" y="3602"/>
                </a:lnTo>
                <a:lnTo>
                  <a:pt x="4940" y="3383"/>
                </a:lnTo>
                <a:lnTo>
                  <a:pt x="5110" y="3115"/>
                </a:lnTo>
                <a:lnTo>
                  <a:pt x="5232" y="2847"/>
                </a:lnTo>
                <a:lnTo>
                  <a:pt x="5353" y="2531"/>
                </a:lnTo>
                <a:lnTo>
                  <a:pt x="5402" y="2215"/>
                </a:lnTo>
                <a:lnTo>
                  <a:pt x="5426" y="2069"/>
                </a:lnTo>
                <a:lnTo>
                  <a:pt x="5402" y="1898"/>
                </a:lnTo>
                <a:lnTo>
                  <a:pt x="5378" y="1704"/>
                </a:lnTo>
                <a:lnTo>
                  <a:pt x="5329" y="1485"/>
                </a:lnTo>
                <a:lnTo>
                  <a:pt x="5280" y="1290"/>
                </a:lnTo>
                <a:lnTo>
                  <a:pt x="5183" y="1095"/>
                </a:lnTo>
                <a:lnTo>
                  <a:pt x="5086" y="876"/>
                </a:lnTo>
                <a:lnTo>
                  <a:pt x="4988" y="682"/>
                </a:lnTo>
                <a:lnTo>
                  <a:pt x="4867" y="511"/>
                </a:lnTo>
                <a:lnTo>
                  <a:pt x="4721" y="365"/>
                </a:lnTo>
                <a:lnTo>
                  <a:pt x="4575" y="219"/>
                </a:lnTo>
                <a:lnTo>
                  <a:pt x="4429" y="122"/>
                </a:lnTo>
                <a:lnTo>
                  <a:pt x="4258" y="49"/>
                </a:lnTo>
                <a:lnTo>
                  <a:pt x="408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9" name="Google Shape;969;p38"/>
          <p:cNvSpPr/>
          <p:nvPr/>
        </p:nvSpPr>
        <p:spPr>
          <a:xfrm>
            <a:off x="3912065" y="2092193"/>
            <a:ext cx="147325" cy="348871"/>
          </a:xfrm>
          <a:custGeom>
            <a:avLst/>
            <a:gdLst/>
            <a:ahLst/>
            <a:cxnLst/>
            <a:rect l="l" t="t" r="r" b="b"/>
            <a:pathLst>
              <a:path w="6741" h="15963" extrusionOk="0">
                <a:moveTo>
                  <a:pt x="3431" y="439"/>
                </a:moveTo>
                <a:lnTo>
                  <a:pt x="3577" y="488"/>
                </a:lnTo>
                <a:lnTo>
                  <a:pt x="3748" y="536"/>
                </a:lnTo>
                <a:lnTo>
                  <a:pt x="3699" y="609"/>
                </a:lnTo>
                <a:lnTo>
                  <a:pt x="3699" y="682"/>
                </a:lnTo>
                <a:lnTo>
                  <a:pt x="3723" y="731"/>
                </a:lnTo>
                <a:lnTo>
                  <a:pt x="3748" y="755"/>
                </a:lnTo>
                <a:lnTo>
                  <a:pt x="3845" y="780"/>
                </a:lnTo>
                <a:lnTo>
                  <a:pt x="3918" y="780"/>
                </a:lnTo>
                <a:lnTo>
                  <a:pt x="3991" y="755"/>
                </a:lnTo>
                <a:lnTo>
                  <a:pt x="4088" y="731"/>
                </a:lnTo>
                <a:lnTo>
                  <a:pt x="4161" y="780"/>
                </a:lnTo>
                <a:lnTo>
                  <a:pt x="4088" y="828"/>
                </a:lnTo>
                <a:lnTo>
                  <a:pt x="4040" y="853"/>
                </a:lnTo>
                <a:lnTo>
                  <a:pt x="4015" y="926"/>
                </a:lnTo>
                <a:lnTo>
                  <a:pt x="3991" y="974"/>
                </a:lnTo>
                <a:lnTo>
                  <a:pt x="3967" y="1047"/>
                </a:lnTo>
                <a:lnTo>
                  <a:pt x="3991" y="1072"/>
                </a:lnTo>
                <a:lnTo>
                  <a:pt x="4015" y="1096"/>
                </a:lnTo>
                <a:lnTo>
                  <a:pt x="4137" y="1096"/>
                </a:lnTo>
                <a:lnTo>
                  <a:pt x="4259" y="1072"/>
                </a:lnTo>
                <a:lnTo>
                  <a:pt x="4429" y="999"/>
                </a:lnTo>
                <a:lnTo>
                  <a:pt x="4502" y="1096"/>
                </a:lnTo>
                <a:lnTo>
                  <a:pt x="4332" y="1193"/>
                </a:lnTo>
                <a:lnTo>
                  <a:pt x="4186" y="1291"/>
                </a:lnTo>
                <a:lnTo>
                  <a:pt x="4137" y="1339"/>
                </a:lnTo>
                <a:lnTo>
                  <a:pt x="4113" y="1388"/>
                </a:lnTo>
                <a:lnTo>
                  <a:pt x="4113" y="1412"/>
                </a:lnTo>
                <a:lnTo>
                  <a:pt x="4113" y="1436"/>
                </a:lnTo>
                <a:lnTo>
                  <a:pt x="4210" y="1485"/>
                </a:lnTo>
                <a:lnTo>
                  <a:pt x="4307" y="1485"/>
                </a:lnTo>
                <a:lnTo>
                  <a:pt x="4405" y="1461"/>
                </a:lnTo>
                <a:lnTo>
                  <a:pt x="4551" y="1436"/>
                </a:lnTo>
                <a:lnTo>
                  <a:pt x="4672" y="1364"/>
                </a:lnTo>
                <a:lnTo>
                  <a:pt x="4745" y="1509"/>
                </a:lnTo>
                <a:lnTo>
                  <a:pt x="4429" y="1582"/>
                </a:lnTo>
                <a:lnTo>
                  <a:pt x="4332" y="1631"/>
                </a:lnTo>
                <a:lnTo>
                  <a:pt x="4210" y="1680"/>
                </a:lnTo>
                <a:lnTo>
                  <a:pt x="4113" y="1753"/>
                </a:lnTo>
                <a:lnTo>
                  <a:pt x="4040" y="1826"/>
                </a:lnTo>
                <a:lnTo>
                  <a:pt x="4040" y="1874"/>
                </a:lnTo>
                <a:lnTo>
                  <a:pt x="4064" y="1899"/>
                </a:lnTo>
                <a:lnTo>
                  <a:pt x="4283" y="1899"/>
                </a:lnTo>
                <a:lnTo>
                  <a:pt x="4502" y="1850"/>
                </a:lnTo>
                <a:lnTo>
                  <a:pt x="4818" y="1801"/>
                </a:lnTo>
                <a:lnTo>
                  <a:pt x="4818" y="1947"/>
                </a:lnTo>
                <a:lnTo>
                  <a:pt x="4794" y="2093"/>
                </a:lnTo>
                <a:lnTo>
                  <a:pt x="4794" y="2118"/>
                </a:lnTo>
                <a:lnTo>
                  <a:pt x="4770" y="2118"/>
                </a:lnTo>
                <a:lnTo>
                  <a:pt x="4502" y="2166"/>
                </a:lnTo>
                <a:lnTo>
                  <a:pt x="4234" y="2264"/>
                </a:lnTo>
                <a:lnTo>
                  <a:pt x="4015" y="2312"/>
                </a:lnTo>
                <a:lnTo>
                  <a:pt x="3894" y="2361"/>
                </a:lnTo>
                <a:lnTo>
                  <a:pt x="3796" y="2410"/>
                </a:lnTo>
                <a:lnTo>
                  <a:pt x="3796" y="2434"/>
                </a:lnTo>
                <a:lnTo>
                  <a:pt x="3796" y="2483"/>
                </a:lnTo>
                <a:lnTo>
                  <a:pt x="3821" y="2531"/>
                </a:lnTo>
                <a:lnTo>
                  <a:pt x="3894" y="2580"/>
                </a:lnTo>
                <a:lnTo>
                  <a:pt x="3991" y="2604"/>
                </a:lnTo>
                <a:lnTo>
                  <a:pt x="4210" y="2604"/>
                </a:lnTo>
                <a:lnTo>
                  <a:pt x="4453" y="2580"/>
                </a:lnTo>
                <a:lnTo>
                  <a:pt x="4672" y="2507"/>
                </a:lnTo>
                <a:lnTo>
                  <a:pt x="4672" y="2507"/>
                </a:lnTo>
                <a:lnTo>
                  <a:pt x="4526" y="2750"/>
                </a:lnTo>
                <a:lnTo>
                  <a:pt x="4283" y="2750"/>
                </a:lnTo>
                <a:lnTo>
                  <a:pt x="4064" y="2775"/>
                </a:lnTo>
                <a:lnTo>
                  <a:pt x="3845" y="2823"/>
                </a:lnTo>
                <a:lnTo>
                  <a:pt x="3723" y="2848"/>
                </a:lnTo>
                <a:lnTo>
                  <a:pt x="3626" y="2896"/>
                </a:lnTo>
                <a:lnTo>
                  <a:pt x="3626" y="2921"/>
                </a:lnTo>
                <a:lnTo>
                  <a:pt x="3602" y="2969"/>
                </a:lnTo>
                <a:lnTo>
                  <a:pt x="3626" y="2994"/>
                </a:lnTo>
                <a:lnTo>
                  <a:pt x="3650" y="2994"/>
                </a:lnTo>
                <a:lnTo>
                  <a:pt x="3918" y="3091"/>
                </a:lnTo>
                <a:lnTo>
                  <a:pt x="4064" y="3115"/>
                </a:lnTo>
                <a:lnTo>
                  <a:pt x="4234" y="3115"/>
                </a:lnTo>
                <a:lnTo>
                  <a:pt x="4040" y="3286"/>
                </a:lnTo>
                <a:lnTo>
                  <a:pt x="3869" y="3213"/>
                </a:lnTo>
                <a:lnTo>
                  <a:pt x="3675" y="3188"/>
                </a:lnTo>
                <a:lnTo>
                  <a:pt x="3504" y="3213"/>
                </a:lnTo>
                <a:lnTo>
                  <a:pt x="3407" y="3237"/>
                </a:lnTo>
                <a:lnTo>
                  <a:pt x="3358" y="3286"/>
                </a:lnTo>
                <a:lnTo>
                  <a:pt x="3334" y="3310"/>
                </a:lnTo>
                <a:lnTo>
                  <a:pt x="3334" y="3334"/>
                </a:lnTo>
                <a:lnTo>
                  <a:pt x="3358" y="3407"/>
                </a:lnTo>
                <a:lnTo>
                  <a:pt x="3480" y="3456"/>
                </a:lnTo>
                <a:lnTo>
                  <a:pt x="3602" y="3480"/>
                </a:lnTo>
                <a:lnTo>
                  <a:pt x="3383" y="3480"/>
                </a:lnTo>
                <a:lnTo>
                  <a:pt x="3139" y="3456"/>
                </a:lnTo>
                <a:lnTo>
                  <a:pt x="2920" y="3383"/>
                </a:lnTo>
                <a:lnTo>
                  <a:pt x="2701" y="3261"/>
                </a:lnTo>
                <a:lnTo>
                  <a:pt x="2507" y="3115"/>
                </a:lnTo>
                <a:lnTo>
                  <a:pt x="2337" y="2945"/>
                </a:lnTo>
                <a:lnTo>
                  <a:pt x="2191" y="2750"/>
                </a:lnTo>
                <a:lnTo>
                  <a:pt x="2093" y="2531"/>
                </a:lnTo>
                <a:lnTo>
                  <a:pt x="2020" y="2288"/>
                </a:lnTo>
                <a:lnTo>
                  <a:pt x="1996" y="2069"/>
                </a:lnTo>
                <a:lnTo>
                  <a:pt x="1972" y="1826"/>
                </a:lnTo>
                <a:lnTo>
                  <a:pt x="2020" y="1582"/>
                </a:lnTo>
                <a:lnTo>
                  <a:pt x="2069" y="1364"/>
                </a:lnTo>
                <a:lnTo>
                  <a:pt x="2191" y="1169"/>
                </a:lnTo>
                <a:lnTo>
                  <a:pt x="2312" y="974"/>
                </a:lnTo>
                <a:lnTo>
                  <a:pt x="2483" y="828"/>
                </a:lnTo>
                <a:lnTo>
                  <a:pt x="2653" y="731"/>
                </a:lnTo>
                <a:lnTo>
                  <a:pt x="2799" y="658"/>
                </a:lnTo>
                <a:lnTo>
                  <a:pt x="2896" y="682"/>
                </a:lnTo>
                <a:lnTo>
                  <a:pt x="2969" y="682"/>
                </a:lnTo>
                <a:lnTo>
                  <a:pt x="3042" y="658"/>
                </a:lnTo>
                <a:lnTo>
                  <a:pt x="3115" y="561"/>
                </a:lnTo>
                <a:lnTo>
                  <a:pt x="3261" y="512"/>
                </a:lnTo>
                <a:lnTo>
                  <a:pt x="3431" y="439"/>
                </a:lnTo>
                <a:close/>
                <a:moveTo>
                  <a:pt x="3869" y="4454"/>
                </a:moveTo>
                <a:lnTo>
                  <a:pt x="4137" y="4478"/>
                </a:lnTo>
                <a:lnTo>
                  <a:pt x="4040" y="4575"/>
                </a:lnTo>
                <a:lnTo>
                  <a:pt x="4015" y="4624"/>
                </a:lnTo>
                <a:lnTo>
                  <a:pt x="4015" y="4673"/>
                </a:lnTo>
                <a:lnTo>
                  <a:pt x="4064" y="4721"/>
                </a:lnTo>
                <a:lnTo>
                  <a:pt x="4113" y="4770"/>
                </a:lnTo>
                <a:lnTo>
                  <a:pt x="4186" y="4770"/>
                </a:lnTo>
                <a:lnTo>
                  <a:pt x="4429" y="4697"/>
                </a:lnTo>
                <a:lnTo>
                  <a:pt x="4672" y="4624"/>
                </a:lnTo>
                <a:lnTo>
                  <a:pt x="4745" y="4600"/>
                </a:lnTo>
                <a:lnTo>
                  <a:pt x="4867" y="4648"/>
                </a:lnTo>
                <a:lnTo>
                  <a:pt x="4745" y="4673"/>
                </a:lnTo>
                <a:lnTo>
                  <a:pt x="4648" y="4721"/>
                </a:lnTo>
                <a:lnTo>
                  <a:pt x="4526" y="4770"/>
                </a:lnTo>
                <a:lnTo>
                  <a:pt x="4478" y="4867"/>
                </a:lnTo>
                <a:lnTo>
                  <a:pt x="4453" y="4940"/>
                </a:lnTo>
                <a:lnTo>
                  <a:pt x="4478" y="4965"/>
                </a:lnTo>
                <a:lnTo>
                  <a:pt x="4502" y="4965"/>
                </a:lnTo>
                <a:lnTo>
                  <a:pt x="4624" y="4989"/>
                </a:lnTo>
                <a:lnTo>
                  <a:pt x="4770" y="4965"/>
                </a:lnTo>
                <a:lnTo>
                  <a:pt x="5013" y="4940"/>
                </a:lnTo>
                <a:lnTo>
                  <a:pt x="5183" y="4940"/>
                </a:lnTo>
                <a:lnTo>
                  <a:pt x="5329" y="4916"/>
                </a:lnTo>
                <a:lnTo>
                  <a:pt x="5378" y="4965"/>
                </a:lnTo>
                <a:lnTo>
                  <a:pt x="5232" y="4989"/>
                </a:lnTo>
                <a:lnTo>
                  <a:pt x="5110" y="5038"/>
                </a:lnTo>
                <a:lnTo>
                  <a:pt x="5013" y="5111"/>
                </a:lnTo>
                <a:lnTo>
                  <a:pt x="4964" y="5232"/>
                </a:lnTo>
                <a:lnTo>
                  <a:pt x="4964" y="5281"/>
                </a:lnTo>
                <a:lnTo>
                  <a:pt x="4989" y="5305"/>
                </a:lnTo>
                <a:lnTo>
                  <a:pt x="5086" y="5354"/>
                </a:lnTo>
                <a:lnTo>
                  <a:pt x="5159" y="5354"/>
                </a:lnTo>
                <a:lnTo>
                  <a:pt x="5354" y="5330"/>
                </a:lnTo>
                <a:lnTo>
                  <a:pt x="5694" y="5330"/>
                </a:lnTo>
                <a:lnTo>
                  <a:pt x="5792" y="5476"/>
                </a:lnTo>
                <a:lnTo>
                  <a:pt x="5621" y="5524"/>
                </a:lnTo>
                <a:lnTo>
                  <a:pt x="5475" y="5597"/>
                </a:lnTo>
                <a:lnTo>
                  <a:pt x="5451" y="5622"/>
                </a:lnTo>
                <a:lnTo>
                  <a:pt x="5475" y="5646"/>
                </a:lnTo>
                <a:lnTo>
                  <a:pt x="5548" y="5695"/>
                </a:lnTo>
                <a:lnTo>
                  <a:pt x="5646" y="5719"/>
                </a:lnTo>
                <a:lnTo>
                  <a:pt x="5816" y="5743"/>
                </a:lnTo>
                <a:lnTo>
                  <a:pt x="5938" y="5743"/>
                </a:lnTo>
                <a:lnTo>
                  <a:pt x="6011" y="5914"/>
                </a:lnTo>
                <a:lnTo>
                  <a:pt x="5840" y="5962"/>
                </a:lnTo>
                <a:lnTo>
                  <a:pt x="5767" y="5987"/>
                </a:lnTo>
                <a:lnTo>
                  <a:pt x="5719" y="6035"/>
                </a:lnTo>
                <a:lnTo>
                  <a:pt x="5694" y="6084"/>
                </a:lnTo>
                <a:lnTo>
                  <a:pt x="5719" y="6108"/>
                </a:lnTo>
                <a:lnTo>
                  <a:pt x="5913" y="6157"/>
                </a:lnTo>
                <a:lnTo>
                  <a:pt x="6108" y="6181"/>
                </a:lnTo>
                <a:lnTo>
                  <a:pt x="6157" y="6400"/>
                </a:lnTo>
                <a:lnTo>
                  <a:pt x="6084" y="6400"/>
                </a:lnTo>
                <a:lnTo>
                  <a:pt x="5938" y="6425"/>
                </a:lnTo>
                <a:lnTo>
                  <a:pt x="5889" y="6473"/>
                </a:lnTo>
                <a:lnTo>
                  <a:pt x="5816" y="6522"/>
                </a:lnTo>
                <a:lnTo>
                  <a:pt x="5816" y="6546"/>
                </a:lnTo>
                <a:lnTo>
                  <a:pt x="5816" y="6595"/>
                </a:lnTo>
                <a:lnTo>
                  <a:pt x="5840" y="6644"/>
                </a:lnTo>
                <a:lnTo>
                  <a:pt x="5889" y="6692"/>
                </a:lnTo>
                <a:lnTo>
                  <a:pt x="5962" y="6717"/>
                </a:lnTo>
                <a:lnTo>
                  <a:pt x="6084" y="6717"/>
                </a:lnTo>
                <a:lnTo>
                  <a:pt x="6230" y="6692"/>
                </a:lnTo>
                <a:lnTo>
                  <a:pt x="6278" y="6887"/>
                </a:lnTo>
                <a:lnTo>
                  <a:pt x="6059" y="6887"/>
                </a:lnTo>
                <a:lnTo>
                  <a:pt x="6035" y="6911"/>
                </a:lnTo>
                <a:lnTo>
                  <a:pt x="6011" y="6936"/>
                </a:lnTo>
                <a:lnTo>
                  <a:pt x="6011" y="6984"/>
                </a:lnTo>
                <a:lnTo>
                  <a:pt x="6035" y="7033"/>
                </a:lnTo>
                <a:lnTo>
                  <a:pt x="6084" y="7082"/>
                </a:lnTo>
                <a:lnTo>
                  <a:pt x="6157" y="7106"/>
                </a:lnTo>
                <a:lnTo>
                  <a:pt x="6303" y="7130"/>
                </a:lnTo>
                <a:lnTo>
                  <a:pt x="6327" y="7301"/>
                </a:lnTo>
                <a:lnTo>
                  <a:pt x="6157" y="7301"/>
                </a:lnTo>
                <a:lnTo>
                  <a:pt x="6084" y="7325"/>
                </a:lnTo>
                <a:lnTo>
                  <a:pt x="6035" y="7374"/>
                </a:lnTo>
                <a:lnTo>
                  <a:pt x="6011" y="7447"/>
                </a:lnTo>
                <a:lnTo>
                  <a:pt x="6011" y="7471"/>
                </a:lnTo>
                <a:lnTo>
                  <a:pt x="6035" y="7520"/>
                </a:lnTo>
                <a:lnTo>
                  <a:pt x="6084" y="7544"/>
                </a:lnTo>
                <a:lnTo>
                  <a:pt x="6132" y="7568"/>
                </a:lnTo>
                <a:lnTo>
                  <a:pt x="6254" y="7593"/>
                </a:lnTo>
                <a:lnTo>
                  <a:pt x="6351" y="7617"/>
                </a:lnTo>
                <a:lnTo>
                  <a:pt x="6351" y="7739"/>
                </a:lnTo>
                <a:lnTo>
                  <a:pt x="6157" y="7739"/>
                </a:lnTo>
                <a:lnTo>
                  <a:pt x="6132" y="7763"/>
                </a:lnTo>
                <a:lnTo>
                  <a:pt x="6084" y="7787"/>
                </a:lnTo>
                <a:lnTo>
                  <a:pt x="6059" y="7860"/>
                </a:lnTo>
                <a:lnTo>
                  <a:pt x="6059" y="7885"/>
                </a:lnTo>
                <a:lnTo>
                  <a:pt x="6059" y="7909"/>
                </a:lnTo>
                <a:lnTo>
                  <a:pt x="6132" y="7982"/>
                </a:lnTo>
                <a:lnTo>
                  <a:pt x="6230" y="8006"/>
                </a:lnTo>
                <a:lnTo>
                  <a:pt x="6327" y="8031"/>
                </a:lnTo>
                <a:lnTo>
                  <a:pt x="6327" y="8177"/>
                </a:lnTo>
                <a:lnTo>
                  <a:pt x="6205" y="8201"/>
                </a:lnTo>
                <a:lnTo>
                  <a:pt x="6157" y="8225"/>
                </a:lnTo>
                <a:lnTo>
                  <a:pt x="6108" y="8250"/>
                </a:lnTo>
                <a:lnTo>
                  <a:pt x="6084" y="8298"/>
                </a:lnTo>
                <a:lnTo>
                  <a:pt x="6084" y="8323"/>
                </a:lnTo>
                <a:lnTo>
                  <a:pt x="6084" y="8371"/>
                </a:lnTo>
                <a:lnTo>
                  <a:pt x="6108" y="8420"/>
                </a:lnTo>
                <a:lnTo>
                  <a:pt x="6205" y="8469"/>
                </a:lnTo>
                <a:lnTo>
                  <a:pt x="6303" y="8469"/>
                </a:lnTo>
                <a:lnTo>
                  <a:pt x="6278" y="8590"/>
                </a:lnTo>
                <a:lnTo>
                  <a:pt x="6205" y="8639"/>
                </a:lnTo>
                <a:lnTo>
                  <a:pt x="6181" y="8712"/>
                </a:lnTo>
                <a:lnTo>
                  <a:pt x="6181" y="8809"/>
                </a:lnTo>
                <a:lnTo>
                  <a:pt x="6205" y="8834"/>
                </a:lnTo>
                <a:lnTo>
                  <a:pt x="6254" y="8882"/>
                </a:lnTo>
                <a:lnTo>
                  <a:pt x="6327" y="8907"/>
                </a:lnTo>
                <a:lnTo>
                  <a:pt x="6327" y="8931"/>
                </a:lnTo>
                <a:lnTo>
                  <a:pt x="6327" y="8980"/>
                </a:lnTo>
                <a:lnTo>
                  <a:pt x="6303" y="9028"/>
                </a:lnTo>
                <a:lnTo>
                  <a:pt x="6254" y="9101"/>
                </a:lnTo>
                <a:lnTo>
                  <a:pt x="6157" y="9199"/>
                </a:lnTo>
                <a:lnTo>
                  <a:pt x="6084" y="9223"/>
                </a:lnTo>
                <a:lnTo>
                  <a:pt x="6011" y="9199"/>
                </a:lnTo>
                <a:lnTo>
                  <a:pt x="5962" y="9174"/>
                </a:lnTo>
                <a:lnTo>
                  <a:pt x="5913" y="9126"/>
                </a:lnTo>
                <a:lnTo>
                  <a:pt x="5865" y="9053"/>
                </a:lnTo>
                <a:lnTo>
                  <a:pt x="5865" y="9004"/>
                </a:lnTo>
                <a:lnTo>
                  <a:pt x="5865" y="8858"/>
                </a:lnTo>
                <a:lnTo>
                  <a:pt x="5865" y="8834"/>
                </a:lnTo>
                <a:lnTo>
                  <a:pt x="5913" y="8542"/>
                </a:lnTo>
                <a:lnTo>
                  <a:pt x="5938" y="8201"/>
                </a:lnTo>
                <a:lnTo>
                  <a:pt x="5913" y="7812"/>
                </a:lnTo>
                <a:lnTo>
                  <a:pt x="5865" y="7398"/>
                </a:lnTo>
                <a:lnTo>
                  <a:pt x="5792" y="7009"/>
                </a:lnTo>
                <a:lnTo>
                  <a:pt x="5719" y="6838"/>
                </a:lnTo>
                <a:lnTo>
                  <a:pt x="5646" y="6668"/>
                </a:lnTo>
                <a:lnTo>
                  <a:pt x="5548" y="6522"/>
                </a:lnTo>
                <a:lnTo>
                  <a:pt x="5451" y="6400"/>
                </a:lnTo>
                <a:lnTo>
                  <a:pt x="5329" y="6327"/>
                </a:lnTo>
                <a:lnTo>
                  <a:pt x="5208" y="6254"/>
                </a:lnTo>
                <a:lnTo>
                  <a:pt x="5135" y="6254"/>
                </a:lnTo>
                <a:lnTo>
                  <a:pt x="5086" y="6279"/>
                </a:lnTo>
                <a:lnTo>
                  <a:pt x="5062" y="6327"/>
                </a:lnTo>
                <a:lnTo>
                  <a:pt x="5037" y="6376"/>
                </a:lnTo>
                <a:lnTo>
                  <a:pt x="4818" y="6376"/>
                </a:lnTo>
                <a:lnTo>
                  <a:pt x="4745" y="6400"/>
                </a:lnTo>
                <a:lnTo>
                  <a:pt x="4672" y="6449"/>
                </a:lnTo>
                <a:lnTo>
                  <a:pt x="4648" y="6546"/>
                </a:lnTo>
                <a:lnTo>
                  <a:pt x="4672" y="6571"/>
                </a:lnTo>
                <a:lnTo>
                  <a:pt x="4697" y="6595"/>
                </a:lnTo>
                <a:lnTo>
                  <a:pt x="4770" y="6619"/>
                </a:lnTo>
                <a:lnTo>
                  <a:pt x="4867" y="6619"/>
                </a:lnTo>
                <a:lnTo>
                  <a:pt x="4964" y="6644"/>
                </a:lnTo>
                <a:lnTo>
                  <a:pt x="4916" y="6887"/>
                </a:lnTo>
                <a:lnTo>
                  <a:pt x="4770" y="6911"/>
                </a:lnTo>
                <a:lnTo>
                  <a:pt x="4624" y="6960"/>
                </a:lnTo>
                <a:lnTo>
                  <a:pt x="4478" y="7033"/>
                </a:lnTo>
                <a:lnTo>
                  <a:pt x="4356" y="7130"/>
                </a:lnTo>
                <a:lnTo>
                  <a:pt x="4356" y="7155"/>
                </a:lnTo>
                <a:lnTo>
                  <a:pt x="4356" y="7179"/>
                </a:lnTo>
                <a:lnTo>
                  <a:pt x="4356" y="7203"/>
                </a:lnTo>
                <a:lnTo>
                  <a:pt x="4380" y="7228"/>
                </a:lnTo>
                <a:lnTo>
                  <a:pt x="4648" y="7228"/>
                </a:lnTo>
                <a:lnTo>
                  <a:pt x="4916" y="7203"/>
                </a:lnTo>
                <a:lnTo>
                  <a:pt x="4916" y="7349"/>
                </a:lnTo>
                <a:lnTo>
                  <a:pt x="4770" y="7374"/>
                </a:lnTo>
                <a:lnTo>
                  <a:pt x="4672" y="7398"/>
                </a:lnTo>
                <a:lnTo>
                  <a:pt x="4575" y="7422"/>
                </a:lnTo>
                <a:lnTo>
                  <a:pt x="4478" y="7471"/>
                </a:lnTo>
                <a:lnTo>
                  <a:pt x="4405" y="7544"/>
                </a:lnTo>
                <a:lnTo>
                  <a:pt x="4405" y="7568"/>
                </a:lnTo>
                <a:lnTo>
                  <a:pt x="4405" y="7593"/>
                </a:lnTo>
                <a:lnTo>
                  <a:pt x="4502" y="7641"/>
                </a:lnTo>
                <a:lnTo>
                  <a:pt x="4624" y="7666"/>
                </a:lnTo>
                <a:lnTo>
                  <a:pt x="4770" y="7690"/>
                </a:lnTo>
                <a:lnTo>
                  <a:pt x="4916" y="7690"/>
                </a:lnTo>
                <a:lnTo>
                  <a:pt x="4916" y="7909"/>
                </a:lnTo>
                <a:lnTo>
                  <a:pt x="4697" y="7909"/>
                </a:lnTo>
                <a:lnTo>
                  <a:pt x="4478" y="7958"/>
                </a:lnTo>
                <a:lnTo>
                  <a:pt x="4405" y="7982"/>
                </a:lnTo>
                <a:lnTo>
                  <a:pt x="4332" y="8031"/>
                </a:lnTo>
                <a:lnTo>
                  <a:pt x="4307" y="8079"/>
                </a:lnTo>
                <a:lnTo>
                  <a:pt x="4307" y="8128"/>
                </a:lnTo>
                <a:lnTo>
                  <a:pt x="4332" y="8152"/>
                </a:lnTo>
                <a:lnTo>
                  <a:pt x="4405" y="8201"/>
                </a:lnTo>
                <a:lnTo>
                  <a:pt x="4526" y="8225"/>
                </a:lnTo>
                <a:lnTo>
                  <a:pt x="4794" y="8201"/>
                </a:lnTo>
                <a:lnTo>
                  <a:pt x="4916" y="8201"/>
                </a:lnTo>
                <a:lnTo>
                  <a:pt x="4916" y="8420"/>
                </a:lnTo>
                <a:lnTo>
                  <a:pt x="4770" y="8396"/>
                </a:lnTo>
                <a:lnTo>
                  <a:pt x="4648" y="8420"/>
                </a:lnTo>
                <a:lnTo>
                  <a:pt x="4478" y="8469"/>
                </a:lnTo>
                <a:lnTo>
                  <a:pt x="4405" y="8493"/>
                </a:lnTo>
                <a:lnTo>
                  <a:pt x="4332" y="8542"/>
                </a:lnTo>
                <a:lnTo>
                  <a:pt x="4307" y="8566"/>
                </a:lnTo>
                <a:lnTo>
                  <a:pt x="4307" y="8590"/>
                </a:lnTo>
                <a:lnTo>
                  <a:pt x="4356" y="8639"/>
                </a:lnTo>
                <a:lnTo>
                  <a:pt x="4429" y="8688"/>
                </a:lnTo>
                <a:lnTo>
                  <a:pt x="4502" y="8712"/>
                </a:lnTo>
                <a:lnTo>
                  <a:pt x="4672" y="8736"/>
                </a:lnTo>
                <a:lnTo>
                  <a:pt x="4794" y="8736"/>
                </a:lnTo>
                <a:lnTo>
                  <a:pt x="4916" y="8712"/>
                </a:lnTo>
                <a:lnTo>
                  <a:pt x="4916" y="8980"/>
                </a:lnTo>
                <a:lnTo>
                  <a:pt x="4770" y="9004"/>
                </a:lnTo>
                <a:lnTo>
                  <a:pt x="4624" y="9028"/>
                </a:lnTo>
                <a:lnTo>
                  <a:pt x="4356" y="9126"/>
                </a:lnTo>
                <a:lnTo>
                  <a:pt x="4332" y="9150"/>
                </a:lnTo>
                <a:lnTo>
                  <a:pt x="4356" y="9174"/>
                </a:lnTo>
                <a:lnTo>
                  <a:pt x="4478" y="9223"/>
                </a:lnTo>
                <a:lnTo>
                  <a:pt x="4599" y="9247"/>
                </a:lnTo>
                <a:lnTo>
                  <a:pt x="4843" y="9247"/>
                </a:lnTo>
                <a:lnTo>
                  <a:pt x="4940" y="9223"/>
                </a:lnTo>
                <a:lnTo>
                  <a:pt x="4940" y="9466"/>
                </a:lnTo>
                <a:lnTo>
                  <a:pt x="4770" y="9490"/>
                </a:lnTo>
                <a:lnTo>
                  <a:pt x="4575" y="9515"/>
                </a:lnTo>
                <a:lnTo>
                  <a:pt x="4380" y="9563"/>
                </a:lnTo>
                <a:lnTo>
                  <a:pt x="4356" y="9588"/>
                </a:lnTo>
                <a:lnTo>
                  <a:pt x="4332" y="9661"/>
                </a:lnTo>
                <a:lnTo>
                  <a:pt x="4332" y="9709"/>
                </a:lnTo>
                <a:lnTo>
                  <a:pt x="4356" y="9758"/>
                </a:lnTo>
                <a:lnTo>
                  <a:pt x="4453" y="9807"/>
                </a:lnTo>
                <a:lnTo>
                  <a:pt x="4526" y="9831"/>
                </a:lnTo>
                <a:lnTo>
                  <a:pt x="4721" y="9855"/>
                </a:lnTo>
                <a:lnTo>
                  <a:pt x="4964" y="9855"/>
                </a:lnTo>
                <a:lnTo>
                  <a:pt x="4964" y="10026"/>
                </a:lnTo>
                <a:lnTo>
                  <a:pt x="4818" y="10026"/>
                </a:lnTo>
                <a:lnTo>
                  <a:pt x="4672" y="10050"/>
                </a:lnTo>
                <a:lnTo>
                  <a:pt x="4551" y="10099"/>
                </a:lnTo>
                <a:lnTo>
                  <a:pt x="4405" y="10172"/>
                </a:lnTo>
                <a:lnTo>
                  <a:pt x="4405" y="10196"/>
                </a:lnTo>
                <a:lnTo>
                  <a:pt x="4405" y="10220"/>
                </a:lnTo>
                <a:lnTo>
                  <a:pt x="4551" y="10269"/>
                </a:lnTo>
                <a:lnTo>
                  <a:pt x="4697" y="10318"/>
                </a:lnTo>
                <a:lnTo>
                  <a:pt x="4916" y="10318"/>
                </a:lnTo>
                <a:lnTo>
                  <a:pt x="4989" y="10269"/>
                </a:lnTo>
                <a:lnTo>
                  <a:pt x="4989" y="10561"/>
                </a:lnTo>
                <a:lnTo>
                  <a:pt x="4867" y="10561"/>
                </a:lnTo>
                <a:lnTo>
                  <a:pt x="4721" y="10610"/>
                </a:lnTo>
                <a:lnTo>
                  <a:pt x="4551" y="10658"/>
                </a:lnTo>
                <a:lnTo>
                  <a:pt x="4478" y="10707"/>
                </a:lnTo>
                <a:lnTo>
                  <a:pt x="4429" y="10780"/>
                </a:lnTo>
                <a:lnTo>
                  <a:pt x="4429" y="10804"/>
                </a:lnTo>
                <a:lnTo>
                  <a:pt x="4478" y="10853"/>
                </a:lnTo>
                <a:lnTo>
                  <a:pt x="4551" y="10902"/>
                </a:lnTo>
                <a:lnTo>
                  <a:pt x="4721" y="10902"/>
                </a:lnTo>
                <a:lnTo>
                  <a:pt x="4867" y="10877"/>
                </a:lnTo>
                <a:lnTo>
                  <a:pt x="5013" y="10829"/>
                </a:lnTo>
                <a:lnTo>
                  <a:pt x="5013" y="10853"/>
                </a:lnTo>
                <a:lnTo>
                  <a:pt x="5013" y="10950"/>
                </a:lnTo>
                <a:lnTo>
                  <a:pt x="4843" y="10999"/>
                </a:lnTo>
                <a:lnTo>
                  <a:pt x="4672" y="11048"/>
                </a:lnTo>
                <a:lnTo>
                  <a:pt x="4599" y="11072"/>
                </a:lnTo>
                <a:lnTo>
                  <a:pt x="4502" y="11121"/>
                </a:lnTo>
                <a:lnTo>
                  <a:pt x="4502" y="11169"/>
                </a:lnTo>
                <a:lnTo>
                  <a:pt x="4502" y="11218"/>
                </a:lnTo>
                <a:lnTo>
                  <a:pt x="4575" y="11291"/>
                </a:lnTo>
                <a:lnTo>
                  <a:pt x="4648" y="11340"/>
                </a:lnTo>
                <a:lnTo>
                  <a:pt x="4843" y="11340"/>
                </a:lnTo>
                <a:lnTo>
                  <a:pt x="5037" y="11315"/>
                </a:lnTo>
                <a:lnTo>
                  <a:pt x="5037" y="11461"/>
                </a:lnTo>
                <a:lnTo>
                  <a:pt x="4916" y="11486"/>
                </a:lnTo>
                <a:lnTo>
                  <a:pt x="4794" y="11510"/>
                </a:lnTo>
                <a:lnTo>
                  <a:pt x="4551" y="11607"/>
                </a:lnTo>
                <a:lnTo>
                  <a:pt x="4502" y="11632"/>
                </a:lnTo>
                <a:lnTo>
                  <a:pt x="4478" y="11656"/>
                </a:lnTo>
                <a:lnTo>
                  <a:pt x="4502" y="11753"/>
                </a:lnTo>
                <a:lnTo>
                  <a:pt x="4526" y="11802"/>
                </a:lnTo>
                <a:lnTo>
                  <a:pt x="4599" y="11851"/>
                </a:lnTo>
                <a:lnTo>
                  <a:pt x="4721" y="11851"/>
                </a:lnTo>
                <a:lnTo>
                  <a:pt x="4843" y="11826"/>
                </a:lnTo>
                <a:lnTo>
                  <a:pt x="4964" y="11802"/>
                </a:lnTo>
                <a:lnTo>
                  <a:pt x="5062" y="11753"/>
                </a:lnTo>
                <a:lnTo>
                  <a:pt x="5062" y="11948"/>
                </a:lnTo>
                <a:lnTo>
                  <a:pt x="4843" y="11997"/>
                </a:lnTo>
                <a:lnTo>
                  <a:pt x="4672" y="12070"/>
                </a:lnTo>
                <a:lnTo>
                  <a:pt x="4551" y="12191"/>
                </a:lnTo>
                <a:lnTo>
                  <a:pt x="4551" y="12216"/>
                </a:lnTo>
                <a:lnTo>
                  <a:pt x="4575" y="12240"/>
                </a:lnTo>
                <a:lnTo>
                  <a:pt x="4624" y="12264"/>
                </a:lnTo>
                <a:lnTo>
                  <a:pt x="4697" y="12289"/>
                </a:lnTo>
                <a:lnTo>
                  <a:pt x="5086" y="12289"/>
                </a:lnTo>
                <a:lnTo>
                  <a:pt x="5110" y="12483"/>
                </a:lnTo>
                <a:lnTo>
                  <a:pt x="4916" y="12532"/>
                </a:lnTo>
                <a:lnTo>
                  <a:pt x="4745" y="12629"/>
                </a:lnTo>
                <a:lnTo>
                  <a:pt x="4624" y="12727"/>
                </a:lnTo>
                <a:lnTo>
                  <a:pt x="4599" y="12800"/>
                </a:lnTo>
                <a:lnTo>
                  <a:pt x="4599" y="12848"/>
                </a:lnTo>
                <a:lnTo>
                  <a:pt x="4624" y="12873"/>
                </a:lnTo>
                <a:lnTo>
                  <a:pt x="4697" y="12897"/>
                </a:lnTo>
                <a:lnTo>
                  <a:pt x="4770" y="12897"/>
                </a:lnTo>
                <a:lnTo>
                  <a:pt x="4916" y="12873"/>
                </a:lnTo>
                <a:lnTo>
                  <a:pt x="5135" y="12824"/>
                </a:lnTo>
                <a:lnTo>
                  <a:pt x="5135" y="13067"/>
                </a:lnTo>
                <a:lnTo>
                  <a:pt x="4964" y="13140"/>
                </a:lnTo>
                <a:lnTo>
                  <a:pt x="4818" y="13165"/>
                </a:lnTo>
                <a:lnTo>
                  <a:pt x="4697" y="13238"/>
                </a:lnTo>
                <a:lnTo>
                  <a:pt x="4648" y="13286"/>
                </a:lnTo>
                <a:lnTo>
                  <a:pt x="4648" y="13311"/>
                </a:lnTo>
                <a:lnTo>
                  <a:pt x="4672" y="13335"/>
                </a:lnTo>
                <a:lnTo>
                  <a:pt x="4770" y="13384"/>
                </a:lnTo>
                <a:lnTo>
                  <a:pt x="4891" y="13408"/>
                </a:lnTo>
                <a:lnTo>
                  <a:pt x="5037" y="13384"/>
                </a:lnTo>
                <a:lnTo>
                  <a:pt x="5159" y="13359"/>
                </a:lnTo>
                <a:lnTo>
                  <a:pt x="5183" y="13530"/>
                </a:lnTo>
                <a:lnTo>
                  <a:pt x="5062" y="13578"/>
                </a:lnTo>
                <a:lnTo>
                  <a:pt x="4940" y="13627"/>
                </a:lnTo>
                <a:lnTo>
                  <a:pt x="4867" y="13676"/>
                </a:lnTo>
                <a:lnTo>
                  <a:pt x="4818" y="13700"/>
                </a:lnTo>
                <a:lnTo>
                  <a:pt x="4794" y="13749"/>
                </a:lnTo>
                <a:lnTo>
                  <a:pt x="4818" y="13797"/>
                </a:lnTo>
                <a:lnTo>
                  <a:pt x="4891" y="13846"/>
                </a:lnTo>
                <a:lnTo>
                  <a:pt x="4989" y="13870"/>
                </a:lnTo>
                <a:lnTo>
                  <a:pt x="5110" y="13846"/>
                </a:lnTo>
                <a:lnTo>
                  <a:pt x="5208" y="13822"/>
                </a:lnTo>
                <a:lnTo>
                  <a:pt x="5232" y="13919"/>
                </a:lnTo>
                <a:lnTo>
                  <a:pt x="5208" y="13919"/>
                </a:lnTo>
                <a:lnTo>
                  <a:pt x="4940" y="13992"/>
                </a:lnTo>
                <a:lnTo>
                  <a:pt x="4891" y="14016"/>
                </a:lnTo>
                <a:lnTo>
                  <a:pt x="4818" y="14065"/>
                </a:lnTo>
                <a:lnTo>
                  <a:pt x="4745" y="14138"/>
                </a:lnTo>
                <a:lnTo>
                  <a:pt x="4721" y="14187"/>
                </a:lnTo>
                <a:lnTo>
                  <a:pt x="4745" y="14211"/>
                </a:lnTo>
                <a:lnTo>
                  <a:pt x="4843" y="14260"/>
                </a:lnTo>
                <a:lnTo>
                  <a:pt x="4916" y="14284"/>
                </a:lnTo>
                <a:lnTo>
                  <a:pt x="5135" y="14284"/>
                </a:lnTo>
                <a:lnTo>
                  <a:pt x="5256" y="14235"/>
                </a:lnTo>
                <a:lnTo>
                  <a:pt x="5281" y="14406"/>
                </a:lnTo>
                <a:lnTo>
                  <a:pt x="5037" y="14430"/>
                </a:lnTo>
                <a:lnTo>
                  <a:pt x="4964" y="14454"/>
                </a:lnTo>
                <a:lnTo>
                  <a:pt x="4891" y="14527"/>
                </a:lnTo>
                <a:lnTo>
                  <a:pt x="4843" y="14576"/>
                </a:lnTo>
                <a:lnTo>
                  <a:pt x="4843" y="14625"/>
                </a:lnTo>
                <a:lnTo>
                  <a:pt x="4867" y="14649"/>
                </a:lnTo>
                <a:lnTo>
                  <a:pt x="4916" y="14698"/>
                </a:lnTo>
                <a:lnTo>
                  <a:pt x="4964" y="14722"/>
                </a:lnTo>
                <a:lnTo>
                  <a:pt x="5110" y="14722"/>
                </a:lnTo>
                <a:lnTo>
                  <a:pt x="5329" y="14698"/>
                </a:lnTo>
                <a:lnTo>
                  <a:pt x="5354" y="14868"/>
                </a:lnTo>
                <a:lnTo>
                  <a:pt x="5208" y="14892"/>
                </a:lnTo>
                <a:lnTo>
                  <a:pt x="5062" y="14965"/>
                </a:lnTo>
                <a:lnTo>
                  <a:pt x="5037" y="14990"/>
                </a:lnTo>
                <a:lnTo>
                  <a:pt x="5037" y="15014"/>
                </a:lnTo>
                <a:lnTo>
                  <a:pt x="5062" y="15038"/>
                </a:lnTo>
                <a:lnTo>
                  <a:pt x="5232" y="15087"/>
                </a:lnTo>
                <a:lnTo>
                  <a:pt x="5427" y="15111"/>
                </a:lnTo>
                <a:lnTo>
                  <a:pt x="5475" y="15136"/>
                </a:lnTo>
                <a:lnTo>
                  <a:pt x="5548" y="15160"/>
                </a:lnTo>
                <a:lnTo>
                  <a:pt x="5646" y="15160"/>
                </a:lnTo>
                <a:lnTo>
                  <a:pt x="5694" y="15209"/>
                </a:lnTo>
                <a:lnTo>
                  <a:pt x="5743" y="15282"/>
                </a:lnTo>
                <a:lnTo>
                  <a:pt x="5767" y="15355"/>
                </a:lnTo>
                <a:lnTo>
                  <a:pt x="5792" y="15428"/>
                </a:lnTo>
                <a:lnTo>
                  <a:pt x="5767" y="15501"/>
                </a:lnTo>
                <a:lnTo>
                  <a:pt x="5694" y="15574"/>
                </a:lnTo>
                <a:lnTo>
                  <a:pt x="5621" y="15598"/>
                </a:lnTo>
                <a:lnTo>
                  <a:pt x="5524" y="15622"/>
                </a:lnTo>
                <a:lnTo>
                  <a:pt x="5427" y="15622"/>
                </a:lnTo>
                <a:lnTo>
                  <a:pt x="5208" y="15574"/>
                </a:lnTo>
                <a:lnTo>
                  <a:pt x="4794" y="15452"/>
                </a:lnTo>
                <a:lnTo>
                  <a:pt x="4599" y="15403"/>
                </a:lnTo>
                <a:lnTo>
                  <a:pt x="4599" y="15330"/>
                </a:lnTo>
                <a:lnTo>
                  <a:pt x="4502" y="14990"/>
                </a:lnTo>
                <a:lnTo>
                  <a:pt x="4380" y="14673"/>
                </a:lnTo>
                <a:lnTo>
                  <a:pt x="4283" y="14333"/>
                </a:lnTo>
                <a:lnTo>
                  <a:pt x="4186" y="13992"/>
                </a:lnTo>
                <a:lnTo>
                  <a:pt x="4113" y="13651"/>
                </a:lnTo>
                <a:lnTo>
                  <a:pt x="4064" y="13335"/>
                </a:lnTo>
                <a:lnTo>
                  <a:pt x="4015" y="12678"/>
                </a:lnTo>
                <a:lnTo>
                  <a:pt x="3967" y="12191"/>
                </a:lnTo>
                <a:lnTo>
                  <a:pt x="3942" y="11948"/>
                </a:lnTo>
                <a:lnTo>
                  <a:pt x="3894" y="11705"/>
                </a:lnTo>
                <a:lnTo>
                  <a:pt x="3821" y="11486"/>
                </a:lnTo>
                <a:lnTo>
                  <a:pt x="3748" y="11267"/>
                </a:lnTo>
                <a:lnTo>
                  <a:pt x="3626" y="11048"/>
                </a:lnTo>
                <a:lnTo>
                  <a:pt x="3480" y="10877"/>
                </a:lnTo>
                <a:lnTo>
                  <a:pt x="3431" y="10853"/>
                </a:lnTo>
                <a:lnTo>
                  <a:pt x="3383" y="10829"/>
                </a:lnTo>
                <a:lnTo>
                  <a:pt x="3285" y="10853"/>
                </a:lnTo>
                <a:lnTo>
                  <a:pt x="3212" y="10877"/>
                </a:lnTo>
                <a:lnTo>
                  <a:pt x="3139" y="10950"/>
                </a:lnTo>
                <a:lnTo>
                  <a:pt x="3066" y="11023"/>
                </a:lnTo>
                <a:lnTo>
                  <a:pt x="2823" y="11023"/>
                </a:lnTo>
                <a:lnTo>
                  <a:pt x="2774" y="11048"/>
                </a:lnTo>
                <a:lnTo>
                  <a:pt x="2726" y="11072"/>
                </a:lnTo>
                <a:lnTo>
                  <a:pt x="2701" y="11096"/>
                </a:lnTo>
                <a:lnTo>
                  <a:pt x="2701" y="11121"/>
                </a:lnTo>
                <a:lnTo>
                  <a:pt x="2701" y="11169"/>
                </a:lnTo>
                <a:lnTo>
                  <a:pt x="2726" y="11194"/>
                </a:lnTo>
                <a:lnTo>
                  <a:pt x="2823" y="11242"/>
                </a:lnTo>
                <a:lnTo>
                  <a:pt x="2969" y="11242"/>
                </a:lnTo>
                <a:lnTo>
                  <a:pt x="2945" y="11364"/>
                </a:lnTo>
                <a:lnTo>
                  <a:pt x="2847" y="11340"/>
                </a:lnTo>
                <a:lnTo>
                  <a:pt x="2750" y="11364"/>
                </a:lnTo>
                <a:lnTo>
                  <a:pt x="2677" y="11364"/>
                </a:lnTo>
                <a:lnTo>
                  <a:pt x="2604" y="11388"/>
                </a:lnTo>
                <a:lnTo>
                  <a:pt x="2556" y="11437"/>
                </a:lnTo>
                <a:lnTo>
                  <a:pt x="2531" y="11461"/>
                </a:lnTo>
                <a:lnTo>
                  <a:pt x="2556" y="11510"/>
                </a:lnTo>
                <a:lnTo>
                  <a:pt x="2580" y="11583"/>
                </a:lnTo>
                <a:lnTo>
                  <a:pt x="2628" y="11607"/>
                </a:lnTo>
                <a:lnTo>
                  <a:pt x="2750" y="11656"/>
                </a:lnTo>
                <a:lnTo>
                  <a:pt x="2920" y="11680"/>
                </a:lnTo>
                <a:lnTo>
                  <a:pt x="2896" y="11851"/>
                </a:lnTo>
                <a:lnTo>
                  <a:pt x="2628" y="11875"/>
                </a:lnTo>
                <a:lnTo>
                  <a:pt x="2458" y="11899"/>
                </a:lnTo>
                <a:lnTo>
                  <a:pt x="2361" y="11924"/>
                </a:lnTo>
                <a:lnTo>
                  <a:pt x="2288" y="11948"/>
                </a:lnTo>
                <a:lnTo>
                  <a:pt x="2288" y="11972"/>
                </a:lnTo>
                <a:lnTo>
                  <a:pt x="2288" y="11997"/>
                </a:lnTo>
                <a:lnTo>
                  <a:pt x="2337" y="12045"/>
                </a:lnTo>
                <a:lnTo>
                  <a:pt x="2410" y="12094"/>
                </a:lnTo>
                <a:lnTo>
                  <a:pt x="2507" y="12118"/>
                </a:lnTo>
                <a:lnTo>
                  <a:pt x="2604" y="12143"/>
                </a:lnTo>
                <a:lnTo>
                  <a:pt x="2896" y="12143"/>
                </a:lnTo>
                <a:lnTo>
                  <a:pt x="2896" y="12216"/>
                </a:lnTo>
                <a:lnTo>
                  <a:pt x="2628" y="12289"/>
                </a:lnTo>
                <a:lnTo>
                  <a:pt x="2507" y="12313"/>
                </a:lnTo>
                <a:lnTo>
                  <a:pt x="2385" y="12362"/>
                </a:lnTo>
                <a:lnTo>
                  <a:pt x="2361" y="12386"/>
                </a:lnTo>
                <a:lnTo>
                  <a:pt x="2337" y="12410"/>
                </a:lnTo>
                <a:lnTo>
                  <a:pt x="2361" y="12483"/>
                </a:lnTo>
                <a:lnTo>
                  <a:pt x="2410" y="12532"/>
                </a:lnTo>
                <a:lnTo>
                  <a:pt x="2483" y="12556"/>
                </a:lnTo>
                <a:lnTo>
                  <a:pt x="2604" y="12581"/>
                </a:lnTo>
                <a:lnTo>
                  <a:pt x="2726" y="12556"/>
                </a:lnTo>
                <a:lnTo>
                  <a:pt x="2872" y="12556"/>
                </a:lnTo>
                <a:lnTo>
                  <a:pt x="2823" y="12824"/>
                </a:lnTo>
                <a:lnTo>
                  <a:pt x="2677" y="12775"/>
                </a:lnTo>
                <a:lnTo>
                  <a:pt x="2337" y="12775"/>
                </a:lnTo>
                <a:lnTo>
                  <a:pt x="2264" y="12824"/>
                </a:lnTo>
                <a:lnTo>
                  <a:pt x="2239" y="12848"/>
                </a:lnTo>
                <a:lnTo>
                  <a:pt x="2239" y="12897"/>
                </a:lnTo>
                <a:lnTo>
                  <a:pt x="2239" y="12970"/>
                </a:lnTo>
                <a:lnTo>
                  <a:pt x="2312" y="13019"/>
                </a:lnTo>
                <a:lnTo>
                  <a:pt x="2385" y="13043"/>
                </a:lnTo>
                <a:lnTo>
                  <a:pt x="2458" y="13067"/>
                </a:lnTo>
                <a:lnTo>
                  <a:pt x="2628" y="13092"/>
                </a:lnTo>
                <a:lnTo>
                  <a:pt x="2799" y="13092"/>
                </a:lnTo>
                <a:lnTo>
                  <a:pt x="2774" y="13262"/>
                </a:lnTo>
                <a:lnTo>
                  <a:pt x="2458" y="13262"/>
                </a:lnTo>
                <a:lnTo>
                  <a:pt x="2361" y="13286"/>
                </a:lnTo>
                <a:lnTo>
                  <a:pt x="2264" y="13335"/>
                </a:lnTo>
                <a:lnTo>
                  <a:pt x="2239" y="13359"/>
                </a:lnTo>
                <a:lnTo>
                  <a:pt x="2239" y="13408"/>
                </a:lnTo>
                <a:lnTo>
                  <a:pt x="2312" y="13481"/>
                </a:lnTo>
                <a:lnTo>
                  <a:pt x="2410" y="13505"/>
                </a:lnTo>
                <a:lnTo>
                  <a:pt x="2483" y="13530"/>
                </a:lnTo>
                <a:lnTo>
                  <a:pt x="2726" y="13530"/>
                </a:lnTo>
                <a:lnTo>
                  <a:pt x="2701" y="13724"/>
                </a:lnTo>
                <a:lnTo>
                  <a:pt x="2483" y="13749"/>
                </a:lnTo>
                <a:lnTo>
                  <a:pt x="2312" y="13749"/>
                </a:lnTo>
                <a:lnTo>
                  <a:pt x="2264" y="13773"/>
                </a:lnTo>
                <a:lnTo>
                  <a:pt x="2191" y="13822"/>
                </a:lnTo>
                <a:lnTo>
                  <a:pt x="2166" y="13870"/>
                </a:lnTo>
                <a:lnTo>
                  <a:pt x="2166" y="13943"/>
                </a:lnTo>
                <a:lnTo>
                  <a:pt x="2215" y="13992"/>
                </a:lnTo>
                <a:lnTo>
                  <a:pt x="2239" y="14041"/>
                </a:lnTo>
                <a:lnTo>
                  <a:pt x="2361" y="14089"/>
                </a:lnTo>
                <a:lnTo>
                  <a:pt x="2628" y="14089"/>
                </a:lnTo>
                <a:lnTo>
                  <a:pt x="2604" y="14260"/>
                </a:lnTo>
                <a:lnTo>
                  <a:pt x="2385" y="14260"/>
                </a:lnTo>
                <a:lnTo>
                  <a:pt x="2264" y="14284"/>
                </a:lnTo>
                <a:lnTo>
                  <a:pt x="2166" y="14333"/>
                </a:lnTo>
                <a:lnTo>
                  <a:pt x="2118" y="14357"/>
                </a:lnTo>
                <a:lnTo>
                  <a:pt x="2118" y="14406"/>
                </a:lnTo>
                <a:lnTo>
                  <a:pt x="2142" y="14454"/>
                </a:lnTo>
                <a:lnTo>
                  <a:pt x="2191" y="14479"/>
                </a:lnTo>
                <a:lnTo>
                  <a:pt x="2312" y="14527"/>
                </a:lnTo>
                <a:lnTo>
                  <a:pt x="2458" y="14527"/>
                </a:lnTo>
                <a:lnTo>
                  <a:pt x="2580" y="14503"/>
                </a:lnTo>
                <a:lnTo>
                  <a:pt x="2531" y="14868"/>
                </a:lnTo>
                <a:lnTo>
                  <a:pt x="2531" y="14844"/>
                </a:lnTo>
                <a:lnTo>
                  <a:pt x="2434" y="14819"/>
                </a:lnTo>
                <a:lnTo>
                  <a:pt x="2312" y="14795"/>
                </a:lnTo>
                <a:lnTo>
                  <a:pt x="2191" y="14795"/>
                </a:lnTo>
                <a:lnTo>
                  <a:pt x="2093" y="14844"/>
                </a:lnTo>
                <a:lnTo>
                  <a:pt x="2069" y="14868"/>
                </a:lnTo>
                <a:lnTo>
                  <a:pt x="2069" y="14892"/>
                </a:lnTo>
                <a:lnTo>
                  <a:pt x="2069" y="14917"/>
                </a:lnTo>
                <a:lnTo>
                  <a:pt x="2093" y="14941"/>
                </a:lnTo>
                <a:lnTo>
                  <a:pt x="2166" y="14990"/>
                </a:lnTo>
                <a:lnTo>
                  <a:pt x="2264" y="14990"/>
                </a:lnTo>
                <a:lnTo>
                  <a:pt x="2458" y="15014"/>
                </a:lnTo>
                <a:lnTo>
                  <a:pt x="2507" y="15014"/>
                </a:lnTo>
                <a:lnTo>
                  <a:pt x="2531" y="14990"/>
                </a:lnTo>
                <a:lnTo>
                  <a:pt x="2531" y="15136"/>
                </a:lnTo>
                <a:lnTo>
                  <a:pt x="2045" y="15452"/>
                </a:lnTo>
                <a:lnTo>
                  <a:pt x="1801" y="15549"/>
                </a:lnTo>
                <a:lnTo>
                  <a:pt x="1680" y="15598"/>
                </a:lnTo>
                <a:lnTo>
                  <a:pt x="1534" y="15622"/>
                </a:lnTo>
                <a:lnTo>
                  <a:pt x="1436" y="15622"/>
                </a:lnTo>
                <a:lnTo>
                  <a:pt x="1339" y="15598"/>
                </a:lnTo>
                <a:lnTo>
                  <a:pt x="1266" y="15549"/>
                </a:lnTo>
                <a:lnTo>
                  <a:pt x="1242" y="15501"/>
                </a:lnTo>
                <a:lnTo>
                  <a:pt x="1242" y="15452"/>
                </a:lnTo>
                <a:lnTo>
                  <a:pt x="1266" y="15355"/>
                </a:lnTo>
                <a:lnTo>
                  <a:pt x="1315" y="15282"/>
                </a:lnTo>
                <a:lnTo>
                  <a:pt x="1485" y="15136"/>
                </a:lnTo>
                <a:lnTo>
                  <a:pt x="1534" y="15111"/>
                </a:lnTo>
                <a:lnTo>
                  <a:pt x="1582" y="15063"/>
                </a:lnTo>
                <a:lnTo>
                  <a:pt x="1607" y="15014"/>
                </a:lnTo>
                <a:lnTo>
                  <a:pt x="1631" y="14941"/>
                </a:lnTo>
                <a:lnTo>
                  <a:pt x="1655" y="14308"/>
                </a:lnTo>
                <a:lnTo>
                  <a:pt x="1680" y="13676"/>
                </a:lnTo>
                <a:lnTo>
                  <a:pt x="1704" y="12410"/>
                </a:lnTo>
                <a:lnTo>
                  <a:pt x="1728" y="11121"/>
                </a:lnTo>
                <a:lnTo>
                  <a:pt x="1753" y="10488"/>
                </a:lnTo>
                <a:lnTo>
                  <a:pt x="1801" y="9855"/>
                </a:lnTo>
                <a:lnTo>
                  <a:pt x="1826" y="9223"/>
                </a:lnTo>
                <a:lnTo>
                  <a:pt x="1826" y="8590"/>
                </a:lnTo>
                <a:lnTo>
                  <a:pt x="1850" y="7958"/>
                </a:lnTo>
                <a:lnTo>
                  <a:pt x="1923" y="7349"/>
                </a:lnTo>
                <a:lnTo>
                  <a:pt x="1996" y="6911"/>
                </a:lnTo>
                <a:lnTo>
                  <a:pt x="1996" y="6692"/>
                </a:lnTo>
                <a:lnTo>
                  <a:pt x="1972" y="6571"/>
                </a:lnTo>
                <a:lnTo>
                  <a:pt x="1923" y="6498"/>
                </a:lnTo>
                <a:lnTo>
                  <a:pt x="1947" y="6425"/>
                </a:lnTo>
                <a:lnTo>
                  <a:pt x="1947" y="6352"/>
                </a:lnTo>
                <a:lnTo>
                  <a:pt x="1923" y="6303"/>
                </a:lnTo>
                <a:lnTo>
                  <a:pt x="1874" y="6254"/>
                </a:lnTo>
                <a:lnTo>
                  <a:pt x="1801" y="6230"/>
                </a:lnTo>
                <a:lnTo>
                  <a:pt x="1704" y="6254"/>
                </a:lnTo>
                <a:lnTo>
                  <a:pt x="1558" y="6230"/>
                </a:lnTo>
                <a:lnTo>
                  <a:pt x="1485" y="6230"/>
                </a:lnTo>
                <a:lnTo>
                  <a:pt x="1436" y="6254"/>
                </a:lnTo>
                <a:lnTo>
                  <a:pt x="1388" y="6303"/>
                </a:lnTo>
                <a:lnTo>
                  <a:pt x="1412" y="6352"/>
                </a:lnTo>
                <a:lnTo>
                  <a:pt x="1412" y="6376"/>
                </a:lnTo>
                <a:lnTo>
                  <a:pt x="1509" y="6425"/>
                </a:lnTo>
                <a:lnTo>
                  <a:pt x="1485" y="6449"/>
                </a:lnTo>
                <a:lnTo>
                  <a:pt x="1388" y="6449"/>
                </a:lnTo>
                <a:lnTo>
                  <a:pt x="1193" y="6473"/>
                </a:lnTo>
                <a:lnTo>
                  <a:pt x="1096" y="6522"/>
                </a:lnTo>
                <a:lnTo>
                  <a:pt x="1071" y="6522"/>
                </a:lnTo>
                <a:lnTo>
                  <a:pt x="1096" y="6546"/>
                </a:lnTo>
                <a:lnTo>
                  <a:pt x="1144" y="6619"/>
                </a:lnTo>
                <a:lnTo>
                  <a:pt x="1193" y="6644"/>
                </a:lnTo>
                <a:lnTo>
                  <a:pt x="1266" y="6668"/>
                </a:lnTo>
                <a:lnTo>
                  <a:pt x="1339" y="6692"/>
                </a:lnTo>
                <a:lnTo>
                  <a:pt x="1315" y="6741"/>
                </a:lnTo>
                <a:lnTo>
                  <a:pt x="1193" y="6765"/>
                </a:lnTo>
                <a:lnTo>
                  <a:pt x="1096" y="6790"/>
                </a:lnTo>
                <a:lnTo>
                  <a:pt x="998" y="6863"/>
                </a:lnTo>
                <a:lnTo>
                  <a:pt x="998" y="6887"/>
                </a:lnTo>
                <a:lnTo>
                  <a:pt x="1096" y="6936"/>
                </a:lnTo>
                <a:lnTo>
                  <a:pt x="1193" y="6960"/>
                </a:lnTo>
                <a:lnTo>
                  <a:pt x="1217" y="6960"/>
                </a:lnTo>
                <a:lnTo>
                  <a:pt x="1193" y="7106"/>
                </a:lnTo>
                <a:lnTo>
                  <a:pt x="1047" y="7082"/>
                </a:lnTo>
                <a:lnTo>
                  <a:pt x="950" y="7106"/>
                </a:lnTo>
                <a:lnTo>
                  <a:pt x="877" y="7130"/>
                </a:lnTo>
                <a:lnTo>
                  <a:pt x="804" y="7203"/>
                </a:lnTo>
                <a:lnTo>
                  <a:pt x="804" y="7252"/>
                </a:lnTo>
                <a:lnTo>
                  <a:pt x="828" y="7301"/>
                </a:lnTo>
                <a:lnTo>
                  <a:pt x="852" y="7325"/>
                </a:lnTo>
                <a:lnTo>
                  <a:pt x="901" y="7349"/>
                </a:lnTo>
                <a:lnTo>
                  <a:pt x="1023" y="7374"/>
                </a:lnTo>
                <a:lnTo>
                  <a:pt x="1096" y="7398"/>
                </a:lnTo>
                <a:lnTo>
                  <a:pt x="1047" y="7568"/>
                </a:lnTo>
                <a:lnTo>
                  <a:pt x="950" y="7568"/>
                </a:lnTo>
                <a:lnTo>
                  <a:pt x="852" y="7593"/>
                </a:lnTo>
                <a:lnTo>
                  <a:pt x="731" y="7617"/>
                </a:lnTo>
                <a:lnTo>
                  <a:pt x="706" y="7641"/>
                </a:lnTo>
                <a:lnTo>
                  <a:pt x="682" y="7690"/>
                </a:lnTo>
                <a:lnTo>
                  <a:pt x="706" y="7739"/>
                </a:lnTo>
                <a:lnTo>
                  <a:pt x="731" y="7763"/>
                </a:lnTo>
                <a:lnTo>
                  <a:pt x="755" y="7812"/>
                </a:lnTo>
                <a:lnTo>
                  <a:pt x="828" y="7836"/>
                </a:lnTo>
                <a:lnTo>
                  <a:pt x="925" y="7860"/>
                </a:lnTo>
                <a:lnTo>
                  <a:pt x="974" y="7860"/>
                </a:lnTo>
                <a:lnTo>
                  <a:pt x="950" y="7958"/>
                </a:lnTo>
                <a:lnTo>
                  <a:pt x="804" y="7982"/>
                </a:lnTo>
                <a:lnTo>
                  <a:pt x="731" y="8006"/>
                </a:lnTo>
                <a:lnTo>
                  <a:pt x="658" y="8031"/>
                </a:lnTo>
                <a:lnTo>
                  <a:pt x="658" y="8055"/>
                </a:lnTo>
                <a:lnTo>
                  <a:pt x="658" y="8079"/>
                </a:lnTo>
                <a:lnTo>
                  <a:pt x="731" y="8104"/>
                </a:lnTo>
                <a:lnTo>
                  <a:pt x="804" y="8128"/>
                </a:lnTo>
                <a:lnTo>
                  <a:pt x="950" y="8128"/>
                </a:lnTo>
                <a:lnTo>
                  <a:pt x="950" y="8274"/>
                </a:lnTo>
                <a:lnTo>
                  <a:pt x="828" y="8298"/>
                </a:lnTo>
                <a:lnTo>
                  <a:pt x="779" y="8323"/>
                </a:lnTo>
                <a:lnTo>
                  <a:pt x="731" y="8347"/>
                </a:lnTo>
                <a:lnTo>
                  <a:pt x="706" y="8396"/>
                </a:lnTo>
                <a:lnTo>
                  <a:pt x="706" y="8420"/>
                </a:lnTo>
                <a:lnTo>
                  <a:pt x="731" y="8469"/>
                </a:lnTo>
                <a:lnTo>
                  <a:pt x="755" y="8493"/>
                </a:lnTo>
                <a:lnTo>
                  <a:pt x="828" y="8517"/>
                </a:lnTo>
                <a:lnTo>
                  <a:pt x="901" y="8517"/>
                </a:lnTo>
                <a:lnTo>
                  <a:pt x="974" y="8712"/>
                </a:lnTo>
                <a:lnTo>
                  <a:pt x="974" y="8834"/>
                </a:lnTo>
                <a:lnTo>
                  <a:pt x="974" y="8931"/>
                </a:lnTo>
                <a:lnTo>
                  <a:pt x="950" y="9028"/>
                </a:lnTo>
                <a:lnTo>
                  <a:pt x="901" y="9101"/>
                </a:lnTo>
                <a:lnTo>
                  <a:pt x="828" y="9174"/>
                </a:lnTo>
                <a:lnTo>
                  <a:pt x="731" y="9223"/>
                </a:lnTo>
                <a:lnTo>
                  <a:pt x="633" y="9223"/>
                </a:lnTo>
                <a:lnTo>
                  <a:pt x="512" y="9199"/>
                </a:lnTo>
                <a:lnTo>
                  <a:pt x="414" y="9150"/>
                </a:lnTo>
                <a:lnTo>
                  <a:pt x="341" y="9101"/>
                </a:lnTo>
                <a:lnTo>
                  <a:pt x="268" y="9028"/>
                </a:lnTo>
                <a:lnTo>
                  <a:pt x="268" y="8980"/>
                </a:lnTo>
                <a:lnTo>
                  <a:pt x="268" y="8931"/>
                </a:lnTo>
                <a:lnTo>
                  <a:pt x="293" y="8882"/>
                </a:lnTo>
                <a:lnTo>
                  <a:pt x="366" y="8858"/>
                </a:lnTo>
                <a:lnTo>
                  <a:pt x="390" y="8834"/>
                </a:lnTo>
                <a:lnTo>
                  <a:pt x="414" y="8809"/>
                </a:lnTo>
                <a:lnTo>
                  <a:pt x="487" y="8517"/>
                </a:lnTo>
                <a:lnTo>
                  <a:pt x="512" y="8225"/>
                </a:lnTo>
                <a:lnTo>
                  <a:pt x="560" y="7641"/>
                </a:lnTo>
                <a:lnTo>
                  <a:pt x="560" y="7057"/>
                </a:lnTo>
                <a:lnTo>
                  <a:pt x="609" y="6741"/>
                </a:lnTo>
                <a:lnTo>
                  <a:pt x="633" y="6473"/>
                </a:lnTo>
                <a:lnTo>
                  <a:pt x="731" y="6108"/>
                </a:lnTo>
                <a:lnTo>
                  <a:pt x="877" y="5792"/>
                </a:lnTo>
                <a:lnTo>
                  <a:pt x="1047" y="5524"/>
                </a:lnTo>
                <a:lnTo>
                  <a:pt x="1242" y="5281"/>
                </a:lnTo>
                <a:lnTo>
                  <a:pt x="1485" y="5062"/>
                </a:lnTo>
                <a:lnTo>
                  <a:pt x="1753" y="4892"/>
                </a:lnTo>
                <a:lnTo>
                  <a:pt x="2069" y="4746"/>
                </a:lnTo>
                <a:lnTo>
                  <a:pt x="2410" y="4624"/>
                </a:lnTo>
                <a:lnTo>
                  <a:pt x="2872" y="4527"/>
                </a:lnTo>
                <a:lnTo>
                  <a:pt x="3358" y="4478"/>
                </a:lnTo>
                <a:lnTo>
                  <a:pt x="3407" y="4502"/>
                </a:lnTo>
                <a:lnTo>
                  <a:pt x="3480" y="4502"/>
                </a:lnTo>
                <a:lnTo>
                  <a:pt x="3529" y="4478"/>
                </a:lnTo>
                <a:lnTo>
                  <a:pt x="3577" y="4454"/>
                </a:lnTo>
                <a:close/>
                <a:moveTo>
                  <a:pt x="3261" y="1"/>
                </a:moveTo>
                <a:lnTo>
                  <a:pt x="3066" y="25"/>
                </a:lnTo>
                <a:lnTo>
                  <a:pt x="2896" y="123"/>
                </a:lnTo>
                <a:lnTo>
                  <a:pt x="2823" y="171"/>
                </a:lnTo>
                <a:lnTo>
                  <a:pt x="2750" y="244"/>
                </a:lnTo>
                <a:lnTo>
                  <a:pt x="2531" y="317"/>
                </a:lnTo>
                <a:lnTo>
                  <a:pt x="2337" y="463"/>
                </a:lnTo>
                <a:lnTo>
                  <a:pt x="2142" y="609"/>
                </a:lnTo>
                <a:lnTo>
                  <a:pt x="1972" y="804"/>
                </a:lnTo>
                <a:lnTo>
                  <a:pt x="1826" y="1023"/>
                </a:lnTo>
                <a:lnTo>
                  <a:pt x="1704" y="1242"/>
                </a:lnTo>
                <a:lnTo>
                  <a:pt x="1631" y="1461"/>
                </a:lnTo>
                <a:lnTo>
                  <a:pt x="1582" y="1680"/>
                </a:lnTo>
                <a:lnTo>
                  <a:pt x="1558" y="1874"/>
                </a:lnTo>
                <a:lnTo>
                  <a:pt x="1582" y="2069"/>
                </a:lnTo>
                <a:lnTo>
                  <a:pt x="1582" y="2239"/>
                </a:lnTo>
                <a:lnTo>
                  <a:pt x="1631" y="2410"/>
                </a:lnTo>
                <a:lnTo>
                  <a:pt x="1680" y="2580"/>
                </a:lnTo>
                <a:lnTo>
                  <a:pt x="1728" y="2750"/>
                </a:lnTo>
                <a:lnTo>
                  <a:pt x="1826" y="2921"/>
                </a:lnTo>
                <a:lnTo>
                  <a:pt x="1899" y="3067"/>
                </a:lnTo>
                <a:lnTo>
                  <a:pt x="2020" y="3213"/>
                </a:lnTo>
                <a:lnTo>
                  <a:pt x="2142" y="3334"/>
                </a:lnTo>
                <a:lnTo>
                  <a:pt x="2264" y="3456"/>
                </a:lnTo>
                <a:lnTo>
                  <a:pt x="2410" y="3578"/>
                </a:lnTo>
                <a:lnTo>
                  <a:pt x="2556" y="3675"/>
                </a:lnTo>
                <a:lnTo>
                  <a:pt x="2701" y="3748"/>
                </a:lnTo>
                <a:lnTo>
                  <a:pt x="2872" y="3821"/>
                </a:lnTo>
                <a:lnTo>
                  <a:pt x="3066" y="3894"/>
                </a:lnTo>
                <a:lnTo>
                  <a:pt x="3310" y="3918"/>
                </a:lnTo>
                <a:lnTo>
                  <a:pt x="3261" y="4016"/>
                </a:lnTo>
                <a:lnTo>
                  <a:pt x="3237" y="4113"/>
                </a:lnTo>
                <a:lnTo>
                  <a:pt x="2750" y="4162"/>
                </a:lnTo>
                <a:lnTo>
                  <a:pt x="2361" y="4235"/>
                </a:lnTo>
                <a:lnTo>
                  <a:pt x="1996" y="4356"/>
                </a:lnTo>
                <a:lnTo>
                  <a:pt x="1655" y="4502"/>
                </a:lnTo>
                <a:lnTo>
                  <a:pt x="1339" y="4697"/>
                </a:lnTo>
                <a:lnTo>
                  <a:pt x="1071" y="4916"/>
                </a:lnTo>
                <a:lnTo>
                  <a:pt x="828" y="5184"/>
                </a:lnTo>
                <a:lnTo>
                  <a:pt x="609" y="5500"/>
                </a:lnTo>
                <a:lnTo>
                  <a:pt x="439" y="5865"/>
                </a:lnTo>
                <a:lnTo>
                  <a:pt x="341" y="6206"/>
                </a:lnTo>
                <a:lnTo>
                  <a:pt x="268" y="6571"/>
                </a:lnTo>
                <a:lnTo>
                  <a:pt x="220" y="6936"/>
                </a:lnTo>
                <a:lnTo>
                  <a:pt x="195" y="7301"/>
                </a:lnTo>
                <a:lnTo>
                  <a:pt x="171" y="7982"/>
                </a:lnTo>
                <a:lnTo>
                  <a:pt x="171" y="8347"/>
                </a:lnTo>
                <a:lnTo>
                  <a:pt x="195" y="8688"/>
                </a:lnTo>
                <a:lnTo>
                  <a:pt x="147" y="8712"/>
                </a:lnTo>
                <a:lnTo>
                  <a:pt x="98" y="8761"/>
                </a:lnTo>
                <a:lnTo>
                  <a:pt x="49" y="8809"/>
                </a:lnTo>
                <a:lnTo>
                  <a:pt x="25" y="8882"/>
                </a:lnTo>
                <a:lnTo>
                  <a:pt x="1" y="9004"/>
                </a:lnTo>
                <a:lnTo>
                  <a:pt x="49" y="9150"/>
                </a:lnTo>
                <a:lnTo>
                  <a:pt x="98" y="9223"/>
                </a:lnTo>
                <a:lnTo>
                  <a:pt x="147" y="9296"/>
                </a:lnTo>
                <a:lnTo>
                  <a:pt x="293" y="9418"/>
                </a:lnTo>
                <a:lnTo>
                  <a:pt x="463" y="9490"/>
                </a:lnTo>
                <a:lnTo>
                  <a:pt x="633" y="9515"/>
                </a:lnTo>
                <a:lnTo>
                  <a:pt x="828" y="9515"/>
                </a:lnTo>
                <a:lnTo>
                  <a:pt x="901" y="9466"/>
                </a:lnTo>
                <a:lnTo>
                  <a:pt x="974" y="9442"/>
                </a:lnTo>
                <a:lnTo>
                  <a:pt x="1120" y="9320"/>
                </a:lnTo>
                <a:lnTo>
                  <a:pt x="1193" y="9174"/>
                </a:lnTo>
                <a:lnTo>
                  <a:pt x="1266" y="9004"/>
                </a:lnTo>
                <a:lnTo>
                  <a:pt x="1290" y="8834"/>
                </a:lnTo>
                <a:lnTo>
                  <a:pt x="1266" y="8663"/>
                </a:lnTo>
                <a:lnTo>
                  <a:pt x="1217" y="8493"/>
                </a:lnTo>
                <a:lnTo>
                  <a:pt x="1266" y="8396"/>
                </a:lnTo>
                <a:lnTo>
                  <a:pt x="1290" y="8274"/>
                </a:lnTo>
                <a:lnTo>
                  <a:pt x="1315" y="8031"/>
                </a:lnTo>
                <a:lnTo>
                  <a:pt x="1412" y="7593"/>
                </a:lnTo>
                <a:lnTo>
                  <a:pt x="1534" y="7179"/>
                </a:lnTo>
                <a:lnTo>
                  <a:pt x="1631" y="6887"/>
                </a:lnTo>
                <a:lnTo>
                  <a:pt x="1582" y="7130"/>
                </a:lnTo>
                <a:lnTo>
                  <a:pt x="1534" y="7471"/>
                </a:lnTo>
                <a:lnTo>
                  <a:pt x="1509" y="7812"/>
                </a:lnTo>
                <a:lnTo>
                  <a:pt x="1436" y="9028"/>
                </a:lnTo>
                <a:lnTo>
                  <a:pt x="1363" y="10220"/>
                </a:lnTo>
                <a:lnTo>
                  <a:pt x="1315" y="11413"/>
                </a:lnTo>
                <a:lnTo>
                  <a:pt x="1290" y="12581"/>
                </a:lnTo>
                <a:lnTo>
                  <a:pt x="1266" y="13773"/>
                </a:lnTo>
                <a:lnTo>
                  <a:pt x="1217" y="14941"/>
                </a:lnTo>
                <a:lnTo>
                  <a:pt x="1217" y="14965"/>
                </a:lnTo>
                <a:lnTo>
                  <a:pt x="1120" y="15038"/>
                </a:lnTo>
                <a:lnTo>
                  <a:pt x="1023" y="15136"/>
                </a:lnTo>
                <a:lnTo>
                  <a:pt x="974" y="15233"/>
                </a:lnTo>
                <a:lnTo>
                  <a:pt x="925" y="15379"/>
                </a:lnTo>
                <a:lnTo>
                  <a:pt x="925" y="15501"/>
                </a:lnTo>
                <a:lnTo>
                  <a:pt x="925" y="15622"/>
                </a:lnTo>
                <a:lnTo>
                  <a:pt x="998" y="15720"/>
                </a:lnTo>
                <a:lnTo>
                  <a:pt x="1071" y="15841"/>
                </a:lnTo>
                <a:lnTo>
                  <a:pt x="1169" y="15890"/>
                </a:lnTo>
                <a:lnTo>
                  <a:pt x="1266" y="15939"/>
                </a:lnTo>
                <a:lnTo>
                  <a:pt x="1363" y="15963"/>
                </a:lnTo>
                <a:lnTo>
                  <a:pt x="1704" y="15963"/>
                </a:lnTo>
                <a:lnTo>
                  <a:pt x="1923" y="15890"/>
                </a:lnTo>
                <a:lnTo>
                  <a:pt x="2142" y="15793"/>
                </a:lnTo>
                <a:lnTo>
                  <a:pt x="2337" y="15671"/>
                </a:lnTo>
                <a:lnTo>
                  <a:pt x="2701" y="15452"/>
                </a:lnTo>
                <a:lnTo>
                  <a:pt x="2774" y="15428"/>
                </a:lnTo>
                <a:lnTo>
                  <a:pt x="2847" y="15403"/>
                </a:lnTo>
                <a:lnTo>
                  <a:pt x="2920" y="15330"/>
                </a:lnTo>
                <a:lnTo>
                  <a:pt x="2945" y="15233"/>
                </a:lnTo>
                <a:lnTo>
                  <a:pt x="3091" y="13870"/>
                </a:lnTo>
                <a:lnTo>
                  <a:pt x="3237" y="12508"/>
                </a:lnTo>
                <a:lnTo>
                  <a:pt x="3310" y="11802"/>
                </a:lnTo>
                <a:lnTo>
                  <a:pt x="3334" y="11461"/>
                </a:lnTo>
                <a:lnTo>
                  <a:pt x="3431" y="11096"/>
                </a:lnTo>
                <a:lnTo>
                  <a:pt x="3480" y="11194"/>
                </a:lnTo>
                <a:lnTo>
                  <a:pt x="3529" y="11315"/>
                </a:lnTo>
                <a:lnTo>
                  <a:pt x="3577" y="11559"/>
                </a:lnTo>
                <a:lnTo>
                  <a:pt x="3650" y="11997"/>
                </a:lnTo>
                <a:lnTo>
                  <a:pt x="3699" y="12508"/>
                </a:lnTo>
                <a:lnTo>
                  <a:pt x="3723" y="13043"/>
                </a:lnTo>
                <a:lnTo>
                  <a:pt x="3748" y="13359"/>
                </a:lnTo>
                <a:lnTo>
                  <a:pt x="3821" y="13651"/>
                </a:lnTo>
                <a:lnTo>
                  <a:pt x="3942" y="14260"/>
                </a:lnTo>
                <a:lnTo>
                  <a:pt x="4113" y="14844"/>
                </a:lnTo>
                <a:lnTo>
                  <a:pt x="4259" y="15428"/>
                </a:lnTo>
                <a:lnTo>
                  <a:pt x="4283" y="15501"/>
                </a:lnTo>
                <a:lnTo>
                  <a:pt x="4332" y="15525"/>
                </a:lnTo>
                <a:lnTo>
                  <a:pt x="4380" y="15598"/>
                </a:lnTo>
                <a:lnTo>
                  <a:pt x="4478" y="15671"/>
                </a:lnTo>
                <a:lnTo>
                  <a:pt x="4697" y="15793"/>
                </a:lnTo>
                <a:lnTo>
                  <a:pt x="4940" y="15866"/>
                </a:lnTo>
                <a:lnTo>
                  <a:pt x="5110" y="15914"/>
                </a:lnTo>
                <a:lnTo>
                  <a:pt x="5354" y="15963"/>
                </a:lnTo>
                <a:lnTo>
                  <a:pt x="5694" y="15963"/>
                </a:lnTo>
                <a:lnTo>
                  <a:pt x="5816" y="15914"/>
                </a:lnTo>
                <a:lnTo>
                  <a:pt x="5938" y="15866"/>
                </a:lnTo>
                <a:lnTo>
                  <a:pt x="6011" y="15793"/>
                </a:lnTo>
                <a:lnTo>
                  <a:pt x="6108" y="15671"/>
                </a:lnTo>
                <a:lnTo>
                  <a:pt x="6157" y="15525"/>
                </a:lnTo>
                <a:lnTo>
                  <a:pt x="6157" y="15379"/>
                </a:lnTo>
                <a:lnTo>
                  <a:pt x="6108" y="15209"/>
                </a:lnTo>
                <a:lnTo>
                  <a:pt x="6035" y="15087"/>
                </a:lnTo>
                <a:lnTo>
                  <a:pt x="5962" y="14965"/>
                </a:lnTo>
                <a:lnTo>
                  <a:pt x="5840" y="14868"/>
                </a:lnTo>
                <a:lnTo>
                  <a:pt x="5694" y="14819"/>
                </a:lnTo>
                <a:lnTo>
                  <a:pt x="5621" y="14333"/>
                </a:lnTo>
                <a:lnTo>
                  <a:pt x="5548" y="13822"/>
                </a:lnTo>
                <a:lnTo>
                  <a:pt x="5475" y="12824"/>
                </a:lnTo>
                <a:lnTo>
                  <a:pt x="5402" y="10853"/>
                </a:lnTo>
                <a:lnTo>
                  <a:pt x="5281" y="8542"/>
                </a:lnTo>
                <a:lnTo>
                  <a:pt x="5256" y="7836"/>
                </a:lnTo>
                <a:lnTo>
                  <a:pt x="5232" y="7106"/>
                </a:lnTo>
                <a:lnTo>
                  <a:pt x="5256" y="7033"/>
                </a:lnTo>
                <a:lnTo>
                  <a:pt x="5256" y="6984"/>
                </a:lnTo>
                <a:lnTo>
                  <a:pt x="5232" y="6936"/>
                </a:lnTo>
                <a:lnTo>
                  <a:pt x="5208" y="6887"/>
                </a:lnTo>
                <a:lnTo>
                  <a:pt x="5183" y="6619"/>
                </a:lnTo>
                <a:lnTo>
                  <a:pt x="5305" y="6863"/>
                </a:lnTo>
                <a:lnTo>
                  <a:pt x="5402" y="7130"/>
                </a:lnTo>
                <a:lnTo>
                  <a:pt x="5475" y="7398"/>
                </a:lnTo>
                <a:lnTo>
                  <a:pt x="5500" y="7666"/>
                </a:lnTo>
                <a:lnTo>
                  <a:pt x="5524" y="7958"/>
                </a:lnTo>
                <a:lnTo>
                  <a:pt x="5548" y="8250"/>
                </a:lnTo>
                <a:lnTo>
                  <a:pt x="5524" y="8785"/>
                </a:lnTo>
                <a:lnTo>
                  <a:pt x="5524" y="8834"/>
                </a:lnTo>
                <a:lnTo>
                  <a:pt x="5548" y="8907"/>
                </a:lnTo>
                <a:lnTo>
                  <a:pt x="5524" y="9004"/>
                </a:lnTo>
                <a:lnTo>
                  <a:pt x="5548" y="9126"/>
                </a:lnTo>
                <a:lnTo>
                  <a:pt x="5573" y="9247"/>
                </a:lnTo>
                <a:lnTo>
                  <a:pt x="5621" y="9345"/>
                </a:lnTo>
                <a:lnTo>
                  <a:pt x="5694" y="9418"/>
                </a:lnTo>
                <a:lnTo>
                  <a:pt x="5767" y="9466"/>
                </a:lnTo>
                <a:lnTo>
                  <a:pt x="5840" y="9515"/>
                </a:lnTo>
                <a:lnTo>
                  <a:pt x="5938" y="9539"/>
                </a:lnTo>
                <a:lnTo>
                  <a:pt x="6011" y="9563"/>
                </a:lnTo>
                <a:lnTo>
                  <a:pt x="6205" y="9563"/>
                </a:lnTo>
                <a:lnTo>
                  <a:pt x="6303" y="9515"/>
                </a:lnTo>
                <a:lnTo>
                  <a:pt x="6424" y="9442"/>
                </a:lnTo>
                <a:lnTo>
                  <a:pt x="6546" y="9320"/>
                </a:lnTo>
                <a:lnTo>
                  <a:pt x="6619" y="9199"/>
                </a:lnTo>
                <a:lnTo>
                  <a:pt x="6668" y="9053"/>
                </a:lnTo>
                <a:lnTo>
                  <a:pt x="6668" y="8907"/>
                </a:lnTo>
                <a:lnTo>
                  <a:pt x="6643" y="8785"/>
                </a:lnTo>
                <a:lnTo>
                  <a:pt x="6643" y="8736"/>
                </a:lnTo>
                <a:lnTo>
                  <a:pt x="6692" y="8420"/>
                </a:lnTo>
                <a:lnTo>
                  <a:pt x="6716" y="8079"/>
                </a:lnTo>
                <a:lnTo>
                  <a:pt x="6741" y="7739"/>
                </a:lnTo>
                <a:lnTo>
                  <a:pt x="6716" y="7398"/>
                </a:lnTo>
                <a:lnTo>
                  <a:pt x="6692" y="7057"/>
                </a:lnTo>
                <a:lnTo>
                  <a:pt x="6643" y="6717"/>
                </a:lnTo>
                <a:lnTo>
                  <a:pt x="6570" y="6400"/>
                </a:lnTo>
                <a:lnTo>
                  <a:pt x="6473" y="6060"/>
                </a:lnTo>
                <a:lnTo>
                  <a:pt x="6473" y="6011"/>
                </a:lnTo>
                <a:lnTo>
                  <a:pt x="6424" y="5962"/>
                </a:lnTo>
                <a:lnTo>
                  <a:pt x="6230" y="5500"/>
                </a:lnTo>
                <a:lnTo>
                  <a:pt x="6132" y="5257"/>
                </a:lnTo>
                <a:lnTo>
                  <a:pt x="5986" y="5038"/>
                </a:lnTo>
                <a:lnTo>
                  <a:pt x="5889" y="4916"/>
                </a:lnTo>
                <a:lnTo>
                  <a:pt x="5792" y="4770"/>
                </a:lnTo>
                <a:lnTo>
                  <a:pt x="5670" y="4673"/>
                </a:lnTo>
                <a:lnTo>
                  <a:pt x="5548" y="4551"/>
                </a:lnTo>
                <a:lnTo>
                  <a:pt x="5256" y="4381"/>
                </a:lnTo>
                <a:lnTo>
                  <a:pt x="4964" y="4259"/>
                </a:lnTo>
                <a:lnTo>
                  <a:pt x="4648" y="4162"/>
                </a:lnTo>
                <a:lnTo>
                  <a:pt x="4332" y="4113"/>
                </a:lnTo>
                <a:lnTo>
                  <a:pt x="3991" y="4089"/>
                </a:lnTo>
                <a:lnTo>
                  <a:pt x="3650" y="4089"/>
                </a:lnTo>
                <a:lnTo>
                  <a:pt x="3650" y="4064"/>
                </a:lnTo>
                <a:lnTo>
                  <a:pt x="3650" y="3918"/>
                </a:lnTo>
                <a:lnTo>
                  <a:pt x="3821" y="3870"/>
                </a:lnTo>
                <a:lnTo>
                  <a:pt x="3991" y="3797"/>
                </a:lnTo>
                <a:lnTo>
                  <a:pt x="4161" y="3724"/>
                </a:lnTo>
                <a:lnTo>
                  <a:pt x="4332" y="3626"/>
                </a:lnTo>
                <a:lnTo>
                  <a:pt x="4478" y="3505"/>
                </a:lnTo>
                <a:lnTo>
                  <a:pt x="4624" y="3359"/>
                </a:lnTo>
                <a:lnTo>
                  <a:pt x="4770" y="3237"/>
                </a:lnTo>
                <a:lnTo>
                  <a:pt x="4891" y="3067"/>
                </a:lnTo>
                <a:lnTo>
                  <a:pt x="4989" y="2896"/>
                </a:lnTo>
                <a:lnTo>
                  <a:pt x="5086" y="2726"/>
                </a:lnTo>
                <a:lnTo>
                  <a:pt x="5159" y="2556"/>
                </a:lnTo>
                <a:lnTo>
                  <a:pt x="5232" y="2385"/>
                </a:lnTo>
                <a:lnTo>
                  <a:pt x="5281" y="2191"/>
                </a:lnTo>
                <a:lnTo>
                  <a:pt x="5305" y="2020"/>
                </a:lnTo>
                <a:lnTo>
                  <a:pt x="5305" y="1826"/>
                </a:lnTo>
                <a:lnTo>
                  <a:pt x="5281" y="1655"/>
                </a:lnTo>
                <a:lnTo>
                  <a:pt x="5232" y="1436"/>
                </a:lnTo>
                <a:lnTo>
                  <a:pt x="5135" y="1218"/>
                </a:lnTo>
                <a:lnTo>
                  <a:pt x="5037" y="1023"/>
                </a:lnTo>
                <a:lnTo>
                  <a:pt x="4916" y="853"/>
                </a:lnTo>
                <a:lnTo>
                  <a:pt x="4770" y="682"/>
                </a:lnTo>
                <a:lnTo>
                  <a:pt x="4599" y="512"/>
                </a:lnTo>
                <a:lnTo>
                  <a:pt x="4429" y="366"/>
                </a:lnTo>
                <a:lnTo>
                  <a:pt x="4234" y="244"/>
                </a:lnTo>
                <a:lnTo>
                  <a:pt x="4088" y="171"/>
                </a:lnTo>
                <a:lnTo>
                  <a:pt x="3894" y="98"/>
                </a:lnTo>
                <a:lnTo>
                  <a:pt x="3699" y="25"/>
                </a:lnTo>
                <a:lnTo>
                  <a:pt x="348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0" name="Google Shape;970;p38"/>
          <p:cNvSpPr/>
          <p:nvPr/>
        </p:nvSpPr>
        <p:spPr>
          <a:xfrm>
            <a:off x="4402368" y="2087407"/>
            <a:ext cx="343014" cy="363230"/>
          </a:xfrm>
          <a:custGeom>
            <a:avLst/>
            <a:gdLst/>
            <a:ahLst/>
            <a:cxnLst/>
            <a:rect l="l" t="t" r="r" b="b"/>
            <a:pathLst>
              <a:path w="15695" h="16620" extrusionOk="0">
                <a:moveTo>
                  <a:pt x="7786" y="755"/>
                </a:moveTo>
                <a:lnTo>
                  <a:pt x="7567" y="780"/>
                </a:lnTo>
                <a:lnTo>
                  <a:pt x="7324" y="804"/>
                </a:lnTo>
                <a:lnTo>
                  <a:pt x="7105" y="877"/>
                </a:lnTo>
                <a:lnTo>
                  <a:pt x="6910" y="999"/>
                </a:lnTo>
                <a:lnTo>
                  <a:pt x="6813" y="1072"/>
                </a:lnTo>
                <a:lnTo>
                  <a:pt x="6740" y="1145"/>
                </a:lnTo>
                <a:lnTo>
                  <a:pt x="6691" y="1242"/>
                </a:lnTo>
                <a:lnTo>
                  <a:pt x="6643" y="1364"/>
                </a:lnTo>
                <a:lnTo>
                  <a:pt x="6667" y="1388"/>
                </a:lnTo>
                <a:lnTo>
                  <a:pt x="6691" y="1412"/>
                </a:lnTo>
                <a:lnTo>
                  <a:pt x="6740" y="1388"/>
                </a:lnTo>
                <a:lnTo>
                  <a:pt x="6764" y="1412"/>
                </a:lnTo>
                <a:lnTo>
                  <a:pt x="6716" y="1461"/>
                </a:lnTo>
                <a:lnTo>
                  <a:pt x="6691" y="1510"/>
                </a:lnTo>
                <a:lnTo>
                  <a:pt x="6691" y="1680"/>
                </a:lnTo>
                <a:lnTo>
                  <a:pt x="6716" y="1826"/>
                </a:lnTo>
                <a:lnTo>
                  <a:pt x="6764" y="1996"/>
                </a:lnTo>
                <a:lnTo>
                  <a:pt x="6813" y="2166"/>
                </a:lnTo>
                <a:lnTo>
                  <a:pt x="6886" y="2312"/>
                </a:lnTo>
                <a:lnTo>
                  <a:pt x="7008" y="2434"/>
                </a:lnTo>
                <a:lnTo>
                  <a:pt x="7129" y="2556"/>
                </a:lnTo>
                <a:lnTo>
                  <a:pt x="7251" y="2629"/>
                </a:lnTo>
                <a:lnTo>
                  <a:pt x="7300" y="2629"/>
                </a:lnTo>
                <a:lnTo>
                  <a:pt x="7324" y="2604"/>
                </a:lnTo>
                <a:lnTo>
                  <a:pt x="7324" y="2580"/>
                </a:lnTo>
                <a:lnTo>
                  <a:pt x="7324" y="2556"/>
                </a:lnTo>
                <a:lnTo>
                  <a:pt x="7056" y="2069"/>
                </a:lnTo>
                <a:lnTo>
                  <a:pt x="6983" y="1826"/>
                </a:lnTo>
                <a:lnTo>
                  <a:pt x="6910" y="1583"/>
                </a:lnTo>
                <a:lnTo>
                  <a:pt x="7202" y="1874"/>
                </a:lnTo>
                <a:lnTo>
                  <a:pt x="7543" y="2142"/>
                </a:lnTo>
                <a:lnTo>
                  <a:pt x="7884" y="2385"/>
                </a:lnTo>
                <a:lnTo>
                  <a:pt x="8273" y="2580"/>
                </a:lnTo>
                <a:lnTo>
                  <a:pt x="8468" y="2677"/>
                </a:lnTo>
                <a:lnTo>
                  <a:pt x="8662" y="2726"/>
                </a:lnTo>
                <a:lnTo>
                  <a:pt x="8857" y="2775"/>
                </a:lnTo>
                <a:lnTo>
                  <a:pt x="9076" y="2823"/>
                </a:lnTo>
                <a:lnTo>
                  <a:pt x="9490" y="2823"/>
                </a:lnTo>
                <a:lnTo>
                  <a:pt x="9709" y="2799"/>
                </a:lnTo>
                <a:lnTo>
                  <a:pt x="9928" y="2750"/>
                </a:lnTo>
                <a:lnTo>
                  <a:pt x="9952" y="2726"/>
                </a:lnTo>
                <a:lnTo>
                  <a:pt x="9976" y="2677"/>
                </a:lnTo>
                <a:lnTo>
                  <a:pt x="9952" y="2629"/>
                </a:lnTo>
                <a:lnTo>
                  <a:pt x="9928" y="2604"/>
                </a:lnTo>
                <a:lnTo>
                  <a:pt x="9538" y="2531"/>
                </a:lnTo>
                <a:lnTo>
                  <a:pt x="9173" y="2458"/>
                </a:lnTo>
                <a:lnTo>
                  <a:pt x="8784" y="2410"/>
                </a:lnTo>
                <a:lnTo>
                  <a:pt x="8419" y="2312"/>
                </a:lnTo>
                <a:lnTo>
                  <a:pt x="8224" y="2239"/>
                </a:lnTo>
                <a:lnTo>
                  <a:pt x="8054" y="2142"/>
                </a:lnTo>
                <a:lnTo>
                  <a:pt x="7689" y="1947"/>
                </a:lnTo>
                <a:lnTo>
                  <a:pt x="7348" y="1728"/>
                </a:lnTo>
                <a:lnTo>
                  <a:pt x="7008" y="1510"/>
                </a:lnTo>
                <a:lnTo>
                  <a:pt x="7251" y="1583"/>
                </a:lnTo>
                <a:lnTo>
                  <a:pt x="7494" y="1631"/>
                </a:lnTo>
                <a:lnTo>
                  <a:pt x="7981" y="1753"/>
                </a:lnTo>
                <a:lnTo>
                  <a:pt x="8297" y="1826"/>
                </a:lnTo>
                <a:lnTo>
                  <a:pt x="8638" y="1923"/>
                </a:lnTo>
                <a:lnTo>
                  <a:pt x="8954" y="1947"/>
                </a:lnTo>
                <a:lnTo>
                  <a:pt x="9125" y="1947"/>
                </a:lnTo>
                <a:lnTo>
                  <a:pt x="9295" y="1923"/>
                </a:lnTo>
                <a:lnTo>
                  <a:pt x="9344" y="1899"/>
                </a:lnTo>
                <a:lnTo>
                  <a:pt x="9344" y="1850"/>
                </a:lnTo>
                <a:lnTo>
                  <a:pt x="9344" y="1826"/>
                </a:lnTo>
                <a:lnTo>
                  <a:pt x="9319" y="1777"/>
                </a:lnTo>
                <a:lnTo>
                  <a:pt x="9027" y="1655"/>
                </a:lnTo>
                <a:lnTo>
                  <a:pt x="8711" y="1558"/>
                </a:lnTo>
                <a:lnTo>
                  <a:pt x="8078" y="1437"/>
                </a:lnTo>
                <a:lnTo>
                  <a:pt x="7567" y="1315"/>
                </a:lnTo>
                <a:lnTo>
                  <a:pt x="7300" y="1266"/>
                </a:lnTo>
                <a:lnTo>
                  <a:pt x="7032" y="1266"/>
                </a:lnTo>
                <a:lnTo>
                  <a:pt x="7251" y="1145"/>
                </a:lnTo>
                <a:lnTo>
                  <a:pt x="7470" y="1072"/>
                </a:lnTo>
                <a:lnTo>
                  <a:pt x="7738" y="1047"/>
                </a:lnTo>
                <a:lnTo>
                  <a:pt x="8005" y="1072"/>
                </a:lnTo>
                <a:lnTo>
                  <a:pt x="8273" y="1120"/>
                </a:lnTo>
                <a:lnTo>
                  <a:pt x="8541" y="1193"/>
                </a:lnTo>
                <a:lnTo>
                  <a:pt x="8760" y="1266"/>
                </a:lnTo>
                <a:lnTo>
                  <a:pt x="8954" y="1339"/>
                </a:lnTo>
                <a:lnTo>
                  <a:pt x="9368" y="1558"/>
                </a:lnTo>
                <a:lnTo>
                  <a:pt x="9806" y="1753"/>
                </a:lnTo>
                <a:lnTo>
                  <a:pt x="10001" y="1826"/>
                </a:lnTo>
                <a:lnTo>
                  <a:pt x="10220" y="1874"/>
                </a:lnTo>
                <a:lnTo>
                  <a:pt x="10268" y="1850"/>
                </a:lnTo>
                <a:lnTo>
                  <a:pt x="10293" y="1826"/>
                </a:lnTo>
                <a:lnTo>
                  <a:pt x="10317" y="1801"/>
                </a:lnTo>
                <a:lnTo>
                  <a:pt x="10293" y="1753"/>
                </a:lnTo>
                <a:lnTo>
                  <a:pt x="10098" y="1558"/>
                </a:lnTo>
                <a:lnTo>
                  <a:pt x="9879" y="1388"/>
                </a:lnTo>
                <a:lnTo>
                  <a:pt x="9611" y="1242"/>
                </a:lnTo>
                <a:lnTo>
                  <a:pt x="9344" y="1120"/>
                </a:lnTo>
                <a:lnTo>
                  <a:pt x="9052" y="1023"/>
                </a:lnTo>
                <a:lnTo>
                  <a:pt x="8760" y="926"/>
                </a:lnTo>
                <a:lnTo>
                  <a:pt x="8224" y="804"/>
                </a:lnTo>
                <a:lnTo>
                  <a:pt x="8030" y="755"/>
                </a:lnTo>
                <a:close/>
                <a:moveTo>
                  <a:pt x="5888" y="1996"/>
                </a:moveTo>
                <a:lnTo>
                  <a:pt x="5864" y="2020"/>
                </a:lnTo>
                <a:lnTo>
                  <a:pt x="5694" y="2142"/>
                </a:lnTo>
                <a:lnTo>
                  <a:pt x="5523" y="2264"/>
                </a:lnTo>
                <a:lnTo>
                  <a:pt x="5207" y="2556"/>
                </a:lnTo>
                <a:lnTo>
                  <a:pt x="4891" y="2823"/>
                </a:lnTo>
                <a:lnTo>
                  <a:pt x="4745" y="2969"/>
                </a:lnTo>
                <a:lnTo>
                  <a:pt x="4623" y="3140"/>
                </a:lnTo>
                <a:lnTo>
                  <a:pt x="4623" y="3188"/>
                </a:lnTo>
                <a:lnTo>
                  <a:pt x="4647" y="3213"/>
                </a:lnTo>
                <a:lnTo>
                  <a:pt x="4842" y="3115"/>
                </a:lnTo>
                <a:lnTo>
                  <a:pt x="4988" y="3018"/>
                </a:lnTo>
                <a:lnTo>
                  <a:pt x="5280" y="2775"/>
                </a:lnTo>
                <a:lnTo>
                  <a:pt x="5645" y="2458"/>
                </a:lnTo>
                <a:lnTo>
                  <a:pt x="5986" y="2166"/>
                </a:lnTo>
                <a:lnTo>
                  <a:pt x="6010" y="2093"/>
                </a:lnTo>
                <a:lnTo>
                  <a:pt x="5986" y="2045"/>
                </a:lnTo>
                <a:lnTo>
                  <a:pt x="5937" y="1996"/>
                </a:lnTo>
                <a:close/>
                <a:moveTo>
                  <a:pt x="6107" y="5622"/>
                </a:moveTo>
                <a:lnTo>
                  <a:pt x="6059" y="5646"/>
                </a:lnTo>
                <a:lnTo>
                  <a:pt x="6010" y="5670"/>
                </a:lnTo>
                <a:lnTo>
                  <a:pt x="5961" y="5719"/>
                </a:lnTo>
                <a:lnTo>
                  <a:pt x="5888" y="5768"/>
                </a:lnTo>
                <a:lnTo>
                  <a:pt x="5815" y="5816"/>
                </a:lnTo>
                <a:lnTo>
                  <a:pt x="5767" y="5889"/>
                </a:lnTo>
                <a:lnTo>
                  <a:pt x="5718" y="5987"/>
                </a:lnTo>
                <a:lnTo>
                  <a:pt x="5669" y="6157"/>
                </a:lnTo>
                <a:lnTo>
                  <a:pt x="5669" y="6327"/>
                </a:lnTo>
                <a:lnTo>
                  <a:pt x="5669" y="6425"/>
                </a:lnTo>
                <a:lnTo>
                  <a:pt x="5718" y="6546"/>
                </a:lnTo>
                <a:lnTo>
                  <a:pt x="5767" y="6644"/>
                </a:lnTo>
                <a:lnTo>
                  <a:pt x="5815" y="6717"/>
                </a:lnTo>
                <a:lnTo>
                  <a:pt x="5888" y="6790"/>
                </a:lnTo>
                <a:lnTo>
                  <a:pt x="5986" y="6863"/>
                </a:lnTo>
                <a:lnTo>
                  <a:pt x="6083" y="6911"/>
                </a:lnTo>
                <a:lnTo>
                  <a:pt x="6180" y="6936"/>
                </a:lnTo>
                <a:lnTo>
                  <a:pt x="6326" y="6936"/>
                </a:lnTo>
                <a:lnTo>
                  <a:pt x="6399" y="6911"/>
                </a:lnTo>
                <a:lnTo>
                  <a:pt x="6448" y="6863"/>
                </a:lnTo>
                <a:lnTo>
                  <a:pt x="6570" y="6717"/>
                </a:lnTo>
                <a:lnTo>
                  <a:pt x="6643" y="6546"/>
                </a:lnTo>
                <a:lnTo>
                  <a:pt x="6667" y="6352"/>
                </a:lnTo>
                <a:lnTo>
                  <a:pt x="6667" y="6157"/>
                </a:lnTo>
                <a:lnTo>
                  <a:pt x="6618" y="5962"/>
                </a:lnTo>
                <a:lnTo>
                  <a:pt x="6594" y="5889"/>
                </a:lnTo>
                <a:lnTo>
                  <a:pt x="6521" y="5792"/>
                </a:lnTo>
                <a:lnTo>
                  <a:pt x="6472" y="5719"/>
                </a:lnTo>
                <a:lnTo>
                  <a:pt x="6375" y="5670"/>
                </a:lnTo>
                <a:lnTo>
                  <a:pt x="6302" y="5622"/>
                </a:lnTo>
                <a:close/>
                <a:moveTo>
                  <a:pt x="9368" y="5622"/>
                </a:moveTo>
                <a:lnTo>
                  <a:pt x="9319" y="5646"/>
                </a:lnTo>
                <a:lnTo>
                  <a:pt x="9271" y="5670"/>
                </a:lnTo>
                <a:lnTo>
                  <a:pt x="9222" y="5719"/>
                </a:lnTo>
                <a:lnTo>
                  <a:pt x="9149" y="5768"/>
                </a:lnTo>
                <a:lnTo>
                  <a:pt x="9076" y="5816"/>
                </a:lnTo>
                <a:lnTo>
                  <a:pt x="9027" y="5889"/>
                </a:lnTo>
                <a:lnTo>
                  <a:pt x="8979" y="5987"/>
                </a:lnTo>
                <a:lnTo>
                  <a:pt x="8930" y="6157"/>
                </a:lnTo>
                <a:lnTo>
                  <a:pt x="8930" y="6327"/>
                </a:lnTo>
                <a:lnTo>
                  <a:pt x="8930" y="6425"/>
                </a:lnTo>
                <a:lnTo>
                  <a:pt x="8979" y="6546"/>
                </a:lnTo>
                <a:lnTo>
                  <a:pt x="9027" y="6644"/>
                </a:lnTo>
                <a:lnTo>
                  <a:pt x="9076" y="6717"/>
                </a:lnTo>
                <a:lnTo>
                  <a:pt x="9149" y="6790"/>
                </a:lnTo>
                <a:lnTo>
                  <a:pt x="9246" y="6863"/>
                </a:lnTo>
                <a:lnTo>
                  <a:pt x="9344" y="6911"/>
                </a:lnTo>
                <a:lnTo>
                  <a:pt x="9441" y="6936"/>
                </a:lnTo>
                <a:lnTo>
                  <a:pt x="9587" y="6936"/>
                </a:lnTo>
                <a:lnTo>
                  <a:pt x="9660" y="6911"/>
                </a:lnTo>
                <a:lnTo>
                  <a:pt x="9709" y="6863"/>
                </a:lnTo>
                <a:lnTo>
                  <a:pt x="9830" y="6717"/>
                </a:lnTo>
                <a:lnTo>
                  <a:pt x="9903" y="6546"/>
                </a:lnTo>
                <a:lnTo>
                  <a:pt x="9928" y="6352"/>
                </a:lnTo>
                <a:lnTo>
                  <a:pt x="9928" y="6157"/>
                </a:lnTo>
                <a:lnTo>
                  <a:pt x="9879" y="5962"/>
                </a:lnTo>
                <a:lnTo>
                  <a:pt x="9855" y="5889"/>
                </a:lnTo>
                <a:lnTo>
                  <a:pt x="9782" y="5792"/>
                </a:lnTo>
                <a:lnTo>
                  <a:pt x="9733" y="5719"/>
                </a:lnTo>
                <a:lnTo>
                  <a:pt x="9636" y="5670"/>
                </a:lnTo>
                <a:lnTo>
                  <a:pt x="9563" y="5622"/>
                </a:lnTo>
                <a:close/>
                <a:moveTo>
                  <a:pt x="7786" y="6765"/>
                </a:moveTo>
                <a:lnTo>
                  <a:pt x="7738" y="6814"/>
                </a:lnTo>
                <a:lnTo>
                  <a:pt x="7713" y="6863"/>
                </a:lnTo>
                <a:lnTo>
                  <a:pt x="7713" y="7082"/>
                </a:lnTo>
                <a:lnTo>
                  <a:pt x="7738" y="7301"/>
                </a:lnTo>
                <a:lnTo>
                  <a:pt x="7738" y="7520"/>
                </a:lnTo>
                <a:lnTo>
                  <a:pt x="7762" y="7739"/>
                </a:lnTo>
                <a:lnTo>
                  <a:pt x="7786" y="7787"/>
                </a:lnTo>
                <a:lnTo>
                  <a:pt x="7811" y="7812"/>
                </a:lnTo>
                <a:lnTo>
                  <a:pt x="7908" y="7860"/>
                </a:lnTo>
                <a:lnTo>
                  <a:pt x="7957" y="7836"/>
                </a:lnTo>
                <a:lnTo>
                  <a:pt x="8005" y="7836"/>
                </a:lnTo>
                <a:lnTo>
                  <a:pt x="8030" y="7787"/>
                </a:lnTo>
                <a:lnTo>
                  <a:pt x="8054" y="7739"/>
                </a:lnTo>
                <a:lnTo>
                  <a:pt x="8054" y="7641"/>
                </a:lnTo>
                <a:lnTo>
                  <a:pt x="8054" y="7520"/>
                </a:lnTo>
                <a:lnTo>
                  <a:pt x="8030" y="7301"/>
                </a:lnTo>
                <a:lnTo>
                  <a:pt x="7981" y="7057"/>
                </a:lnTo>
                <a:lnTo>
                  <a:pt x="7957" y="6936"/>
                </a:lnTo>
                <a:lnTo>
                  <a:pt x="7884" y="6814"/>
                </a:lnTo>
                <a:lnTo>
                  <a:pt x="7835" y="6765"/>
                </a:lnTo>
                <a:close/>
                <a:moveTo>
                  <a:pt x="8589" y="8274"/>
                </a:moveTo>
                <a:lnTo>
                  <a:pt x="8249" y="8371"/>
                </a:lnTo>
                <a:lnTo>
                  <a:pt x="7932" y="8444"/>
                </a:lnTo>
                <a:lnTo>
                  <a:pt x="7592" y="8469"/>
                </a:lnTo>
                <a:lnTo>
                  <a:pt x="7421" y="8469"/>
                </a:lnTo>
                <a:lnTo>
                  <a:pt x="7251" y="8444"/>
                </a:lnTo>
                <a:lnTo>
                  <a:pt x="7202" y="8469"/>
                </a:lnTo>
                <a:lnTo>
                  <a:pt x="7178" y="8469"/>
                </a:lnTo>
                <a:lnTo>
                  <a:pt x="7154" y="8517"/>
                </a:lnTo>
                <a:lnTo>
                  <a:pt x="7178" y="8542"/>
                </a:lnTo>
                <a:lnTo>
                  <a:pt x="7227" y="8639"/>
                </a:lnTo>
                <a:lnTo>
                  <a:pt x="7300" y="8688"/>
                </a:lnTo>
                <a:lnTo>
                  <a:pt x="7373" y="8761"/>
                </a:lnTo>
                <a:lnTo>
                  <a:pt x="7470" y="8785"/>
                </a:lnTo>
                <a:lnTo>
                  <a:pt x="7665" y="8834"/>
                </a:lnTo>
                <a:lnTo>
                  <a:pt x="7908" y="8834"/>
                </a:lnTo>
                <a:lnTo>
                  <a:pt x="8127" y="8809"/>
                </a:lnTo>
                <a:lnTo>
                  <a:pt x="8370" y="8761"/>
                </a:lnTo>
                <a:lnTo>
                  <a:pt x="8565" y="8712"/>
                </a:lnTo>
                <a:lnTo>
                  <a:pt x="8735" y="8639"/>
                </a:lnTo>
                <a:lnTo>
                  <a:pt x="8808" y="8590"/>
                </a:lnTo>
                <a:lnTo>
                  <a:pt x="8833" y="8542"/>
                </a:lnTo>
                <a:lnTo>
                  <a:pt x="8833" y="8469"/>
                </a:lnTo>
                <a:lnTo>
                  <a:pt x="8833" y="8396"/>
                </a:lnTo>
                <a:lnTo>
                  <a:pt x="8784" y="8347"/>
                </a:lnTo>
                <a:lnTo>
                  <a:pt x="8735" y="8298"/>
                </a:lnTo>
                <a:lnTo>
                  <a:pt x="8662" y="8274"/>
                </a:lnTo>
                <a:close/>
                <a:moveTo>
                  <a:pt x="6618" y="9928"/>
                </a:moveTo>
                <a:lnTo>
                  <a:pt x="6862" y="10026"/>
                </a:lnTo>
                <a:lnTo>
                  <a:pt x="7105" y="10099"/>
                </a:lnTo>
                <a:lnTo>
                  <a:pt x="7373" y="10172"/>
                </a:lnTo>
                <a:lnTo>
                  <a:pt x="7616" y="10220"/>
                </a:lnTo>
                <a:lnTo>
                  <a:pt x="7859" y="10245"/>
                </a:lnTo>
                <a:lnTo>
                  <a:pt x="8127" y="10269"/>
                </a:lnTo>
                <a:lnTo>
                  <a:pt x="8370" y="10245"/>
                </a:lnTo>
                <a:lnTo>
                  <a:pt x="8614" y="10220"/>
                </a:lnTo>
                <a:lnTo>
                  <a:pt x="8833" y="10172"/>
                </a:lnTo>
                <a:lnTo>
                  <a:pt x="9052" y="10123"/>
                </a:lnTo>
                <a:lnTo>
                  <a:pt x="9027" y="10366"/>
                </a:lnTo>
                <a:lnTo>
                  <a:pt x="8735" y="10391"/>
                </a:lnTo>
                <a:lnTo>
                  <a:pt x="8443" y="10415"/>
                </a:lnTo>
                <a:lnTo>
                  <a:pt x="8419" y="10415"/>
                </a:lnTo>
                <a:lnTo>
                  <a:pt x="8151" y="10391"/>
                </a:lnTo>
                <a:lnTo>
                  <a:pt x="8005" y="10391"/>
                </a:lnTo>
                <a:lnTo>
                  <a:pt x="7859" y="10415"/>
                </a:lnTo>
                <a:lnTo>
                  <a:pt x="7859" y="10439"/>
                </a:lnTo>
                <a:lnTo>
                  <a:pt x="7835" y="10464"/>
                </a:lnTo>
                <a:lnTo>
                  <a:pt x="7835" y="10512"/>
                </a:lnTo>
                <a:lnTo>
                  <a:pt x="7884" y="10585"/>
                </a:lnTo>
                <a:lnTo>
                  <a:pt x="7932" y="10610"/>
                </a:lnTo>
                <a:lnTo>
                  <a:pt x="8078" y="10683"/>
                </a:lnTo>
                <a:lnTo>
                  <a:pt x="8224" y="10707"/>
                </a:lnTo>
                <a:lnTo>
                  <a:pt x="8346" y="10731"/>
                </a:lnTo>
                <a:lnTo>
                  <a:pt x="8687" y="10731"/>
                </a:lnTo>
                <a:lnTo>
                  <a:pt x="8857" y="10707"/>
                </a:lnTo>
                <a:lnTo>
                  <a:pt x="9027" y="10683"/>
                </a:lnTo>
                <a:lnTo>
                  <a:pt x="9027" y="10804"/>
                </a:lnTo>
                <a:lnTo>
                  <a:pt x="8687" y="10853"/>
                </a:lnTo>
                <a:lnTo>
                  <a:pt x="8541" y="10877"/>
                </a:lnTo>
                <a:lnTo>
                  <a:pt x="8370" y="10902"/>
                </a:lnTo>
                <a:lnTo>
                  <a:pt x="7932" y="10902"/>
                </a:lnTo>
                <a:lnTo>
                  <a:pt x="7786" y="10950"/>
                </a:lnTo>
                <a:lnTo>
                  <a:pt x="7762" y="10999"/>
                </a:lnTo>
                <a:lnTo>
                  <a:pt x="7786" y="11023"/>
                </a:lnTo>
                <a:lnTo>
                  <a:pt x="7884" y="11121"/>
                </a:lnTo>
                <a:lnTo>
                  <a:pt x="8030" y="11194"/>
                </a:lnTo>
                <a:lnTo>
                  <a:pt x="8200" y="11242"/>
                </a:lnTo>
                <a:lnTo>
                  <a:pt x="8589" y="11242"/>
                </a:lnTo>
                <a:lnTo>
                  <a:pt x="8760" y="11218"/>
                </a:lnTo>
                <a:lnTo>
                  <a:pt x="8930" y="11194"/>
                </a:lnTo>
                <a:lnTo>
                  <a:pt x="9076" y="11121"/>
                </a:lnTo>
                <a:lnTo>
                  <a:pt x="9125" y="11218"/>
                </a:lnTo>
                <a:lnTo>
                  <a:pt x="8954" y="11291"/>
                </a:lnTo>
                <a:lnTo>
                  <a:pt x="8760" y="11340"/>
                </a:lnTo>
                <a:lnTo>
                  <a:pt x="8151" y="11461"/>
                </a:lnTo>
                <a:lnTo>
                  <a:pt x="8127" y="11461"/>
                </a:lnTo>
                <a:lnTo>
                  <a:pt x="8127" y="11486"/>
                </a:lnTo>
                <a:lnTo>
                  <a:pt x="8151" y="11510"/>
                </a:lnTo>
                <a:lnTo>
                  <a:pt x="8346" y="11583"/>
                </a:lnTo>
                <a:lnTo>
                  <a:pt x="8589" y="11607"/>
                </a:lnTo>
                <a:lnTo>
                  <a:pt x="8370" y="11656"/>
                </a:lnTo>
                <a:lnTo>
                  <a:pt x="8151" y="11680"/>
                </a:lnTo>
                <a:lnTo>
                  <a:pt x="7932" y="11680"/>
                </a:lnTo>
                <a:lnTo>
                  <a:pt x="7713" y="11656"/>
                </a:lnTo>
                <a:lnTo>
                  <a:pt x="7421" y="11632"/>
                </a:lnTo>
                <a:lnTo>
                  <a:pt x="7129" y="11559"/>
                </a:lnTo>
                <a:lnTo>
                  <a:pt x="6862" y="11461"/>
                </a:lnTo>
                <a:lnTo>
                  <a:pt x="6740" y="11388"/>
                </a:lnTo>
                <a:lnTo>
                  <a:pt x="6618" y="11291"/>
                </a:lnTo>
                <a:lnTo>
                  <a:pt x="6594" y="11242"/>
                </a:lnTo>
                <a:lnTo>
                  <a:pt x="6667" y="11194"/>
                </a:lnTo>
                <a:lnTo>
                  <a:pt x="6716" y="11121"/>
                </a:lnTo>
                <a:lnTo>
                  <a:pt x="6716" y="11023"/>
                </a:lnTo>
                <a:lnTo>
                  <a:pt x="6716" y="10950"/>
                </a:lnTo>
                <a:lnTo>
                  <a:pt x="6667" y="10804"/>
                </a:lnTo>
                <a:lnTo>
                  <a:pt x="6618" y="10610"/>
                </a:lnTo>
                <a:lnTo>
                  <a:pt x="6594" y="10415"/>
                </a:lnTo>
                <a:lnTo>
                  <a:pt x="6594" y="10245"/>
                </a:lnTo>
                <a:lnTo>
                  <a:pt x="6618" y="10074"/>
                </a:lnTo>
                <a:lnTo>
                  <a:pt x="6643" y="9977"/>
                </a:lnTo>
                <a:lnTo>
                  <a:pt x="6643" y="9953"/>
                </a:lnTo>
                <a:lnTo>
                  <a:pt x="6618" y="10001"/>
                </a:lnTo>
                <a:lnTo>
                  <a:pt x="6618" y="9928"/>
                </a:lnTo>
                <a:close/>
                <a:moveTo>
                  <a:pt x="9636" y="11218"/>
                </a:moveTo>
                <a:lnTo>
                  <a:pt x="9782" y="11291"/>
                </a:lnTo>
                <a:lnTo>
                  <a:pt x="9928" y="11364"/>
                </a:lnTo>
                <a:lnTo>
                  <a:pt x="9855" y="11510"/>
                </a:lnTo>
                <a:lnTo>
                  <a:pt x="9757" y="11632"/>
                </a:lnTo>
                <a:lnTo>
                  <a:pt x="9636" y="11778"/>
                </a:lnTo>
                <a:lnTo>
                  <a:pt x="9514" y="11875"/>
                </a:lnTo>
                <a:lnTo>
                  <a:pt x="9246" y="12070"/>
                </a:lnTo>
                <a:lnTo>
                  <a:pt x="8930" y="12240"/>
                </a:lnTo>
                <a:lnTo>
                  <a:pt x="8589" y="12362"/>
                </a:lnTo>
                <a:lnTo>
                  <a:pt x="8249" y="12435"/>
                </a:lnTo>
                <a:lnTo>
                  <a:pt x="7908" y="12483"/>
                </a:lnTo>
                <a:lnTo>
                  <a:pt x="7592" y="12508"/>
                </a:lnTo>
                <a:lnTo>
                  <a:pt x="7227" y="12508"/>
                </a:lnTo>
                <a:lnTo>
                  <a:pt x="6886" y="12459"/>
                </a:lnTo>
                <a:lnTo>
                  <a:pt x="6521" y="12362"/>
                </a:lnTo>
                <a:lnTo>
                  <a:pt x="6375" y="12289"/>
                </a:lnTo>
                <a:lnTo>
                  <a:pt x="6205" y="12216"/>
                </a:lnTo>
                <a:lnTo>
                  <a:pt x="6083" y="12118"/>
                </a:lnTo>
                <a:lnTo>
                  <a:pt x="5986" y="12021"/>
                </a:lnTo>
                <a:lnTo>
                  <a:pt x="5888" y="11924"/>
                </a:lnTo>
                <a:lnTo>
                  <a:pt x="5815" y="11826"/>
                </a:lnTo>
                <a:lnTo>
                  <a:pt x="5694" y="11583"/>
                </a:lnTo>
                <a:lnTo>
                  <a:pt x="5572" y="11315"/>
                </a:lnTo>
                <a:lnTo>
                  <a:pt x="5645" y="11291"/>
                </a:lnTo>
                <a:lnTo>
                  <a:pt x="5840" y="11267"/>
                </a:lnTo>
                <a:lnTo>
                  <a:pt x="6107" y="11242"/>
                </a:lnTo>
                <a:lnTo>
                  <a:pt x="6180" y="11364"/>
                </a:lnTo>
                <a:lnTo>
                  <a:pt x="6278" y="11486"/>
                </a:lnTo>
                <a:lnTo>
                  <a:pt x="6448" y="11656"/>
                </a:lnTo>
                <a:lnTo>
                  <a:pt x="6594" y="11753"/>
                </a:lnTo>
                <a:lnTo>
                  <a:pt x="6764" y="11851"/>
                </a:lnTo>
                <a:lnTo>
                  <a:pt x="7105" y="11972"/>
                </a:lnTo>
                <a:lnTo>
                  <a:pt x="7446" y="12045"/>
                </a:lnTo>
                <a:lnTo>
                  <a:pt x="7811" y="12094"/>
                </a:lnTo>
                <a:lnTo>
                  <a:pt x="8151" y="12094"/>
                </a:lnTo>
                <a:lnTo>
                  <a:pt x="8492" y="12070"/>
                </a:lnTo>
                <a:lnTo>
                  <a:pt x="8833" y="11972"/>
                </a:lnTo>
                <a:lnTo>
                  <a:pt x="9003" y="11924"/>
                </a:lnTo>
                <a:lnTo>
                  <a:pt x="9173" y="11851"/>
                </a:lnTo>
                <a:lnTo>
                  <a:pt x="9295" y="11753"/>
                </a:lnTo>
                <a:lnTo>
                  <a:pt x="9441" y="11607"/>
                </a:lnTo>
                <a:lnTo>
                  <a:pt x="9563" y="11461"/>
                </a:lnTo>
                <a:lnTo>
                  <a:pt x="9587" y="11364"/>
                </a:lnTo>
                <a:lnTo>
                  <a:pt x="9611" y="11291"/>
                </a:lnTo>
                <a:lnTo>
                  <a:pt x="9636" y="11218"/>
                </a:lnTo>
                <a:close/>
                <a:moveTo>
                  <a:pt x="5231" y="11437"/>
                </a:moveTo>
                <a:lnTo>
                  <a:pt x="5231" y="11583"/>
                </a:lnTo>
                <a:lnTo>
                  <a:pt x="5280" y="11729"/>
                </a:lnTo>
                <a:lnTo>
                  <a:pt x="5329" y="11875"/>
                </a:lnTo>
                <a:lnTo>
                  <a:pt x="5402" y="12021"/>
                </a:lnTo>
                <a:lnTo>
                  <a:pt x="5596" y="12264"/>
                </a:lnTo>
                <a:lnTo>
                  <a:pt x="5815" y="12459"/>
                </a:lnTo>
                <a:lnTo>
                  <a:pt x="6010" y="12581"/>
                </a:lnTo>
                <a:lnTo>
                  <a:pt x="6205" y="12702"/>
                </a:lnTo>
                <a:lnTo>
                  <a:pt x="6399" y="12775"/>
                </a:lnTo>
                <a:lnTo>
                  <a:pt x="6618" y="12848"/>
                </a:lnTo>
                <a:lnTo>
                  <a:pt x="6837" y="12897"/>
                </a:lnTo>
                <a:lnTo>
                  <a:pt x="7056" y="12946"/>
                </a:lnTo>
                <a:lnTo>
                  <a:pt x="7494" y="12970"/>
                </a:lnTo>
                <a:lnTo>
                  <a:pt x="7908" y="12946"/>
                </a:lnTo>
                <a:lnTo>
                  <a:pt x="8322" y="12897"/>
                </a:lnTo>
                <a:lnTo>
                  <a:pt x="8760" y="12775"/>
                </a:lnTo>
                <a:lnTo>
                  <a:pt x="9149" y="12629"/>
                </a:lnTo>
                <a:lnTo>
                  <a:pt x="9344" y="12532"/>
                </a:lnTo>
                <a:lnTo>
                  <a:pt x="9538" y="12410"/>
                </a:lnTo>
                <a:lnTo>
                  <a:pt x="9709" y="12289"/>
                </a:lnTo>
                <a:lnTo>
                  <a:pt x="9879" y="12143"/>
                </a:lnTo>
                <a:lnTo>
                  <a:pt x="10025" y="11997"/>
                </a:lnTo>
                <a:lnTo>
                  <a:pt x="10147" y="11851"/>
                </a:lnTo>
                <a:lnTo>
                  <a:pt x="10268" y="11656"/>
                </a:lnTo>
                <a:lnTo>
                  <a:pt x="10366" y="11486"/>
                </a:lnTo>
                <a:lnTo>
                  <a:pt x="10950" y="11583"/>
                </a:lnTo>
                <a:lnTo>
                  <a:pt x="10974" y="11583"/>
                </a:lnTo>
                <a:lnTo>
                  <a:pt x="10828" y="11680"/>
                </a:lnTo>
                <a:lnTo>
                  <a:pt x="10658" y="11778"/>
                </a:lnTo>
                <a:lnTo>
                  <a:pt x="10512" y="11899"/>
                </a:lnTo>
                <a:lnTo>
                  <a:pt x="10366" y="12045"/>
                </a:lnTo>
                <a:lnTo>
                  <a:pt x="10317" y="12118"/>
                </a:lnTo>
                <a:lnTo>
                  <a:pt x="10293" y="12216"/>
                </a:lnTo>
                <a:lnTo>
                  <a:pt x="10439" y="12167"/>
                </a:lnTo>
                <a:lnTo>
                  <a:pt x="10585" y="12094"/>
                </a:lnTo>
                <a:lnTo>
                  <a:pt x="10852" y="11924"/>
                </a:lnTo>
                <a:lnTo>
                  <a:pt x="11193" y="11778"/>
                </a:lnTo>
                <a:lnTo>
                  <a:pt x="11315" y="11753"/>
                </a:lnTo>
                <a:lnTo>
                  <a:pt x="11436" y="11705"/>
                </a:lnTo>
                <a:lnTo>
                  <a:pt x="11461" y="11680"/>
                </a:lnTo>
                <a:lnTo>
                  <a:pt x="12020" y="11851"/>
                </a:lnTo>
                <a:lnTo>
                  <a:pt x="11728" y="11948"/>
                </a:lnTo>
                <a:lnTo>
                  <a:pt x="11436" y="12070"/>
                </a:lnTo>
                <a:lnTo>
                  <a:pt x="11144" y="12191"/>
                </a:lnTo>
                <a:lnTo>
                  <a:pt x="10877" y="12362"/>
                </a:lnTo>
                <a:lnTo>
                  <a:pt x="10633" y="12532"/>
                </a:lnTo>
                <a:lnTo>
                  <a:pt x="10609" y="12556"/>
                </a:lnTo>
                <a:lnTo>
                  <a:pt x="10633" y="12581"/>
                </a:lnTo>
                <a:lnTo>
                  <a:pt x="11144" y="12386"/>
                </a:lnTo>
                <a:lnTo>
                  <a:pt x="11655" y="12216"/>
                </a:lnTo>
                <a:lnTo>
                  <a:pt x="11874" y="12167"/>
                </a:lnTo>
                <a:lnTo>
                  <a:pt x="12093" y="12118"/>
                </a:lnTo>
                <a:lnTo>
                  <a:pt x="12312" y="12094"/>
                </a:lnTo>
                <a:lnTo>
                  <a:pt x="12531" y="12021"/>
                </a:lnTo>
                <a:lnTo>
                  <a:pt x="12969" y="12216"/>
                </a:lnTo>
                <a:lnTo>
                  <a:pt x="12726" y="12289"/>
                </a:lnTo>
                <a:lnTo>
                  <a:pt x="12507" y="12386"/>
                </a:lnTo>
                <a:lnTo>
                  <a:pt x="11874" y="12654"/>
                </a:lnTo>
                <a:lnTo>
                  <a:pt x="11582" y="12800"/>
                </a:lnTo>
                <a:lnTo>
                  <a:pt x="11266" y="12897"/>
                </a:lnTo>
                <a:lnTo>
                  <a:pt x="11242" y="12921"/>
                </a:lnTo>
                <a:lnTo>
                  <a:pt x="11217" y="12946"/>
                </a:lnTo>
                <a:lnTo>
                  <a:pt x="11242" y="12970"/>
                </a:lnTo>
                <a:lnTo>
                  <a:pt x="11266" y="12994"/>
                </a:lnTo>
                <a:lnTo>
                  <a:pt x="11850" y="12873"/>
                </a:lnTo>
                <a:lnTo>
                  <a:pt x="12458" y="12727"/>
                </a:lnTo>
                <a:lnTo>
                  <a:pt x="12677" y="12678"/>
                </a:lnTo>
                <a:lnTo>
                  <a:pt x="12920" y="12629"/>
                </a:lnTo>
                <a:lnTo>
                  <a:pt x="13164" y="12556"/>
                </a:lnTo>
                <a:lnTo>
                  <a:pt x="13285" y="12508"/>
                </a:lnTo>
                <a:lnTo>
                  <a:pt x="13383" y="12459"/>
                </a:lnTo>
                <a:lnTo>
                  <a:pt x="13626" y="12629"/>
                </a:lnTo>
                <a:lnTo>
                  <a:pt x="13869" y="12824"/>
                </a:lnTo>
                <a:lnTo>
                  <a:pt x="13602" y="12873"/>
                </a:lnTo>
                <a:lnTo>
                  <a:pt x="12847" y="13067"/>
                </a:lnTo>
                <a:lnTo>
                  <a:pt x="12482" y="13165"/>
                </a:lnTo>
                <a:lnTo>
                  <a:pt x="12142" y="13286"/>
                </a:lnTo>
                <a:lnTo>
                  <a:pt x="12093" y="13335"/>
                </a:lnTo>
                <a:lnTo>
                  <a:pt x="12117" y="13359"/>
                </a:lnTo>
                <a:lnTo>
                  <a:pt x="12263" y="13408"/>
                </a:lnTo>
                <a:lnTo>
                  <a:pt x="12409" y="13432"/>
                </a:lnTo>
                <a:lnTo>
                  <a:pt x="12531" y="13457"/>
                </a:lnTo>
                <a:lnTo>
                  <a:pt x="12677" y="13432"/>
                </a:lnTo>
                <a:lnTo>
                  <a:pt x="12969" y="13408"/>
                </a:lnTo>
                <a:lnTo>
                  <a:pt x="13237" y="13335"/>
                </a:lnTo>
                <a:lnTo>
                  <a:pt x="13675" y="13238"/>
                </a:lnTo>
                <a:lnTo>
                  <a:pt x="13869" y="13189"/>
                </a:lnTo>
                <a:lnTo>
                  <a:pt x="14088" y="13165"/>
                </a:lnTo>
                <a:lnTo>
                  <a:pt x="14186" y="13140"/>
                </a:lnTo>
                <a:lnTo>
                  <a:pt x="14356" y="13335"/>
                </a:lnTo>
                <a:lnTo>
                  <a:pt x="14502" y="13530"/>
                </a:lnTo>
                <a:lnTo>
                  <a:pt x="14186" y="13554"/>
                </a:lnTo>
                <a:lnTo>
                  <a:pt x="13845" y="13578"/>
                </a:lnTo>
                <a:lnTo>
                  <a:pt x="13529" y="13627"/>
                </a:lnTo>
                <a:lnTo>
                  <a:pt x="13212" y="13676"/>
                </a:lnTo>
                <a:lnTo>
                  <a:pt x="13042" y="13724"/>
                </a:lnTo>
                <a:lnTo>
                  <a:pt x="12896" y="13773"/>
                </a:lnTo>
                <a:lnTo>
                  <a:pt x="12872" y="13797"/>
                </a:lnTo>
                <a:lnTo>
                  <a:pt x="12872" y="13822"/>
                </a:lnTo>
                <a:lnTo>
                  <a:pt x="12896" y="13846"/>
                </a:lnTo>
                <a:lnTo>
                  <a:pt x="12896" y="13870"/>
                </a:lnTo>
                <a:lnTo>
                  <a:pt x="13188" y="13919"/>
                </a:lnTo>
                <a:lnTo>
                  <a:pt x="13456" y="13943"/>
                </a:lnTo>
                <a:lnTo>
                  <a:pt x="13991" y="13919"/>
                </a:lnTo>
                <a:lnTo>
                  <a:pt x="14745" y="13919"/>
                </a:lnTo>
                <a:lnTo>
                  <a:pt x="14916" y="14284"/>
                </a:lnTo>
                <a:lnTo>
                  <a:pt x="14405" y="14308"/>
                </a:lnTo>
                <a:lnTo>
                  <a:pt x="13821" y="14308"/>
                </a:lnTo>
                <a:lnTo>
                  <a:pt x="13529" y="14333"/>
                </a:lnTo>
                <a:lnTo>
                  <a:pt x="13383" y="14357"/>
                </a:lnTo>
                <a:lnTo>
                  <a:pt x="13237" y="14381"/>
                </a:lnTo>
                <a:lnTo>
                  <a:pt x="13212" y="14406"/>
                </a:lnTo>
                <a:lnTo>
                  <a:pt x="13188" y="14454"/>
                </a:lnTo>
                <a:lnTo>
                  <a:pt x="13212" y="14503"/>
                </a:lnTo>
                <a:lnTo>
                  <a:pt x="13237" y="14527"/>
                </a:lnTo>
                <a:lnTo>
                  <a:pt x="13529" y="14600"/>
                </a:lnTo>
                <a:lnTo>
                  <a:pt x="13821" y="14625"/>
                </a:lnTo>
                <a:lnTo>
                  <a:pt x="14721" y="14625"/>
                </a:lnTo>
                <a:lnTo>
                  <a:pt x="15037" y="14600"/>
                </a:lnTo>
                <a:lnTo>
                  <a:pt x="15110" y="14868"/>
                </a:lnTo>
                <a:lnTo>
                  <a:pt x="15159" y="15136"/>
                </a:lnTo>
                <a:lnTo>
                  <a:pt x="14989" y="15087"/>
                </a:lnTo>
                <a:lnTo>
                  <a:pt x="14818" y="15087"/>
                </a:lnTo>
                <a:lnTo>
                  <a:pt x="14453" y="15063"/>
                </a:lnTo>
                <a:lnTo>
                  <a:pt x="14234" y="15063"/>
                </a:lnTo>
                <a:lnTo>
                  <a:pt x="13991" y="15087"/>
                </a:lnTo>
                <a:lnTo>
                  <a:pt x="13772" y="15111"/>
                </a:lnTo>
                <a:lnTo>
                  <a:pt x="13529" y="15184"/>
                </a:lnTo>
                <a:lnTo>
                  <a:pt x="13504" y="15209"/>
                </a:lnTo>
                <a:lnTo>
                  <a:pt x="13504" y="15233"/>
                </a:lnTo>
                <a:lnTo>
                  <a:pt x="13504" y="15282"/>
                </a:lnTo>
                <a:lnTo>
                  <a:pt x="13553" y="15282"/>
                </a:lnTo>
                <a:lnTo>
                  <a:pt x="14015" y="15306"/>
                </a:lnTo>
                <a:lnTo>
                  <a:pt x="14453" y="15330"/>
                </a:lnTo>
                <a:lnTo>
                  <a:pt x="14843" y="15355"/>
                </a:lnTo>
                <a:lnTo>
                  <a:pt x="15013" y="15355"/>
                </a:lnTo>
                <a:lnTo>
                  <a:pt x="15183" y="15330"/>
                </a:lnTo>
                <a:lnTo>
                  <a:pt x="15183" y="15330"/>
                </a:lnTo>
                <a:lnTo>
                  <a:pt x="15086" y="15355"/>
                </a:lnTo>
                <a:lnTo>
                  <a:pt x="14794" y="15452"/>
                </a:lnTo>
                <a:lnTo>
                  <a:pt x="14502" y="15549"/>
                </a:lnTo>
                <a:lnTo>
                  <a:pt x="13918" y="15671"/>
                </a:lnTo>
                <a:lnTo>
                  <a:pt x="13310" y="15768"/>
                </a:lnTo>
                <a:lnTo>
                  <a:pt x="12701" y="15841"/>
                </a:lnTo>
                <a:lnTo>
                  <a:pt x="12677" y="15720"/>
                </a:lnTo>
                <a:lnTo>
                  <a:pt x="12653" y="15525"/>
                </a:lnTo>
                <a:lnTo>
                  <a:pt x="12628" y="15428"/>
                </a:lnTo>
                <a:lnTo>
                  <a:pt x="12555" y="15330"/>
                </a:lnTo>
                <a:lnTo>
                  <a:pt x="12482" y="15257"/>
                </a:lnTo>
                <a:lnTo>
                  <a:pt x="12385" y="15233"/>
                </a:lnTo>
                <a:lnTo>
                  <a:pt x="12288" y="15257"/>
                </a:lnTo>
                <a:lnTo>
                  <a:pt x="12215" y="15330"/>
                </a:lnTo>
                <a:lnTo>
                  <a:pt x="12166" y="15428"/>
                </a:lnTo>
                <a:lnTo>
                  <a:pt x="12142" y="15525"/>
                </a:lnTo>
                <a:lnTo>
                  <a:pt x="12142" y="15720"/>
                </a:lnTo>
                <a:lnTo>
                  <a:pt x="12142" y="15890"/>
                </a:lnTo>
                <a:lnTo>
                  <a:pt x="11801" y="15939"/>
                </a:lnTo>
                <a:lnTo>
                  <a:pt x="11290" y="15987"/>
                </a:lnTo>
                <a:lnTo>
                  <a:pt x="10755" y="16036"/>
                </a:lnTo>
                <a:lnTo>
                  <a:pt x="9709" y="16085"/>
                </a:lnTo>
                <a:lnTo>
                  <a:pt x="7592" y="16085"/>
                </a:lnTo>
                <a:lnTo>
                  <a:pt x="6521" y="16060"/>
                </a:lnTo>
                <a:lnTo>
                  <a:pt x="5475" y="16012"/>
                </a:lnTo>
                <a:lnTo>
                  <a:pt x="4428" y="15939"/>
                </a:lnTo>
                <a:lnTo>
                  <a:pt x="3382" y="15841"/>
                </a:lnTo>
                <a:lnTo>
                  <a:pt x="3236" y="15817"/>
                </a:lnTo>
                <a:lnTo>
                  <a:pt x="3236" y="15768"/>
                </a:lnTo>
                <a:lnTo>
                  <a:pt x="3236" y="15671"/>
                </a:lnTo>
                <a:lnTo>
                  <a:pt x="3212" y="15622"/>
                </a:lnTo>
                <a:lnTo>
                  <a:pt x="3212" y="15574"/>
                </a:lnTo>
                <a:lnTo>
                  <a:pt x="3236" y="15403"/>
                </a:lnTo>
                <a:lnTo>
                  <a:pt x="3236" y="15306"/>
                </a:lnTo>
                <a:lnTo>
                  <a:pt x="3212" y="15209"/>
                </a:lnTo>
                <a:lnTo>
                  <a:pt x="3163" y="15136"/>
                </a:lnTo>
                <a:lnTo>
                  <a:pt x="3090" y="15087"/>
                </a:lnTo>
                <a:lnTo>
                  <a:pt x="3017" y="15087"/>
                </a:lnTo>
                <a:lnTo>
                  <a:pt x="2920" y="15111"/>
                </a:lnTo>
                <a:lnTo>
                  <a:pt x="2823" y="15209"/>
                </a:lnTo>
                <a:lnTo>
                  <a:pt x="2750" y="15330"/>
                </a:lnTo>
                <a:lnTo>
                  <a:pt x="2725" y="15452"/>
                </a:lnTo>
                <a:lnTo>
                  <a:pt x="2701" y="15598"/>
                </a:lnTo>
                <a:lnTo>
                  <a:pt x="2701" y="15695"/>
                </a:lnTo>
                <a:lnTo>
                  <a:pt x="2141" y="15525"/>
                </a:lnTo>
                <a:lnTo>
                  <a:pt x="1582" y="15355"/>
                </a:lnTo>
                <a:lnTo>
                  <a:pt x="1314" y="15282"/>
                </a:lnTo>
                <a:lnTo>
                  <a:pt x="1046" y="15257"/>
                </a:lnTo>
                <a:lnTo>
                  <a:pt x="754" y="15233"/>
                </a:lnTo>
                <a:lnTo>
                  <a:pt x="487" y="15257"/>
                </a:lnTo>
                <a:lnTo>
                  <a:pt x="462" y="15038"/>
                </a:lnTo>
                <a:lnTo>
                  <a:pt x="487" y="14844"/>
                </a:lnTo>
                <a:lnTo>
                  <a:pt x="511" y="14625"/>
                </a:lnTo>
                <a:lnTo>
                  <a:pt x="584" y="14430"/>
                </a:lnTo>
                <a:lnTo>
                  <a:pt x="657" y="14235"/>
                </a:lnTo>
                <a:lnTo>
                  <a:pt x="754" y="14041"/>
                </a:lnTo>
                <a:lnTo>
                  <a:pt x="852" y="13870"/>
                </a:lnTo>
                <a:lnTo>
                  <a:pt x="973" y="13676"/>
                </a:lnTo>
                <a:lnTo>
                  <a:pt x="1241" y="13359"/>
                </a:lnTo>
                <a:lnTo>
                  <a:pt x="1557" y="13043"/>
                </a:lnTo>
                <a:lnTo>
                  <a:pt x="1874" y="12775"/>
                </a:lnTo>
                <a:lnTo>
                  <a:pt x="2190" y="12532"/>
                </a:lnTo>
                <a:lnTo>
                  <a:pt x="2409" y="12386"/>
                </a:lnTo>
                <a:lnTo>
                  <a:pt x="2604" y="12289"/>
                </a:lnTo>
                <a:lnTo>
                  <a:pt x="3042" y="12070"/>
                </a:lnTo>
                <a:lnTo>
                  <a:pt x="3480" y="11924"/>
                </a:lnTo>
                <a:lnTo>
                  <a:pt x="3942" y="11778"/>
                </a:lnTo>
                <a:lnTo>
                  <a:pt x="4234" y="11680"/>
                </a:lnTo>
                <a:lnTo>
                  <a:pt x="4574" y="11607"/>
                </a:lnTo>
                <a:lnTo>
                  <a:pt x="5231" y="11437"/>
                </a:lnTo>
                <a:close/>
                <a:moveTo>
                  <a:pt x="8200" y="1"/>
                </a:moveTo>
                <a:lnTo>
                  <a:pt x="7811" y="50"/>
                </a:lnTo>
                <a:lnTo>
                  <a:pt x="7470" y="123"/>
                </a:lnTo>
                <a:lnTo>
                  <a:pt x="7154" y="244"/>
                </a:lnTo>
                <a:lnTo>
                  <a:pt x="6667" y="463"/>
                </a:lnTo>
                <a:lnTo>
                  <a:pt x="6424" y="609"/>
                </a:lnTo>
                <a:lnTo>
                  <a:pt x="6278" y="731"/>
                </a:lnTo>
                <a:lnTo>
                  <a:pt x="6205" y="804"/>
                </a:lnTo>
                <a:lnTo>
                  <a:pt x="6180" y="853"/>
                </a:lnTo>
                <a:lnTo>
                  <a:pt x="6205" y="926"/>
                </a:lnTo>
                <a:lnTo>
                  <a:pt x="6253" y="974"/>
                </a:lnTo>
                <a:lnTo>
                  <a:pt x="6302" y="999"/>
                </a:lnTo>
                <a:lnTo>
                  <a:pt x="6472" y="999"/>
                </a:lnTo>
                <a:lnTo>
                  <a:pt x="6594" y="950"/>
                </a:lnTo>
                <a:lnTo>
                  <a:pt x="6716" y="877"/>
                </a:lnTo>
                <a:lnTo>
                  <a:pt x="7178" y="682"/>
                </a:lnTo>
                <a:lnTo>
                  <a:pt x="7421" y="585"/>
                </a:lnTo>
                <a:lnTo>
                  <a:pt x="7665" y="488"/>
                </a:lnTo>
                <a:lnTo>
                  <a:pt x="8005" y="439"/>
                </a:lnTo>
                <a:lnTo>
                  <a:pt x="8346" y="415"/>
                </a:lnTo>
                <a:lnTo>
                  <a:pt x="8735" y="439"/>
                </a:lnTo>
                <a:lnTo>
                  <a:pt x="9125" y="488"/>
                </a:lnTo>
                <a:lnTo>
                  <a:pt x="9490" y="585"/>
                </a:lnTo>
                <a:lnTo>
                  <a:pt x="9855" y="707"/>
                </a:lnTo>
                <a:lnTo>
                  <a:pt x="10195" y="828"/>
                </a:lnTo>
                <a:lnTo>
                  <a:pt x="10487" y="974"/>
                </a:lnTo>
                <a:lnTo>
                  <a:pt x="10706" y="1096"/>
                </a:lnTo>
                <a:lnTo>
                  <a:pt x="10877" y="1242"/>
                </a:lnTo>
                <a:lnTo>
                  <a:pt x="11023" y="1412"/>
                </a:lnTo>
                <a:lnTo>
                  <a:pt x="11169" y="1583"/>
                </a:lnTo>
                <a:lnTo>
                  <a:pt x="11290" y="1801"/>
                </a:lnTo>
                <a:lnTo>
                  <a:pt x="11388" y="1996"/>
                </a:lnTo>
                <a:lnTo>
                  <a:pt x="11485" y="2215"/>
                </a:lnTo>
                <a:lnTo>
                  <a:pt x="11558" y="2458"/>
                </a:lnTo>
                <a:lnTo>
                  <a:pt x="11655" y="2921"/>
                </a:lnTo>
                <a:lnTo>
                  <a:pt x="11728" y="3407"/>
                </a:lnTo>
                <a:lnTo>
                  <a:pt x="11753" y="3894"/>
                </a:lnTo>
                <a:lnTo>
                  <a:pt x="11753" y="4356"/>
                </a:lnTo>
                <a:lnTo>
                  <a:pt x="11217" y="4356"/>
                </a:lnTo>
                <a:lnTo>
                  <a:pt x="10974" y="4332"/>
                </a:lnTo>
                <a:lnTo>
                  <a:pt x="10731" y="4259"/>
                </a:lnTo>
                <a:lnTo>
                  <a:pt x="10487" y="4210"/>
                </a:lnTo>
                <a:lnTo>
                  <a:pt x="10244" y="4113"/>
                </a:lnTo>
                <a:lnTo>
                  <a:pt x="9782" y="3918"/>
                </a:lnTo>
                <a:lnTo>
                  <a:pt x="9319" y="3675"/>
                </a:lnTo>
                <a:lnTo>
                  <a:pt x="8881" y="3432"/>
                </a:lnTo>
                <a:lnTo>
                  <a:pt x="8419" y="3164"/>
                </a:lnTo>
                <a:lnTo>
                  <a:pt x="7981" y="2921"/>
                </a:lnTo>
                <a:lnTo>
                  <a:pt x="7908" y="2896"/>
                </a:lnTo>
                <a:lnTo>
                  <a:pt x="7835" y="2896"/>
                </a:lnTo>
                <a:lnTo>
                  <a:pt x="7786" y="2921"/>
                </a:lnTo>
                <a:lnTo>
                  <a:pt x="7738" y="2945"/>
                </a:lnTo>
                <a:lnTo>
                  <a:pt x="7689" y="2994"/>
                </a:lnTo>
                <a:lnTo>
                  <a:pt x="7665" y="3042"/>
                </a:lnTo>
                <a:lnTo>
                  <a:pt x="7640" y="3115"/>
                </a:lnTo>
                <a:lnTo>
                  <a:pt x="7640" y="3164"/>
                </a:lnTo>
                <a:lnTo>
                  <a:pt x="7713" y="3529"/>
                </a:lnTo>
                <a:lnTo>
                  <a:pt x="7786" y="3894"/>
                </a:lnTo>
                <a:lnTo>
                  <a:pt x="7640" y="3797"/>
                </a:lnTo>
                <a:lnTo>
                  <a:pt x="7494" y="3699"/>
                </a:lnTo>
                <a:lnTo>
                  <a:pt x="7202" y="3432"/>
                </a:lnTo>
                <a:lnTo>
                  <a:pt x="6959" y="3140"/>
                </a:lnTo>
                <a:lnTo>
                  <a:pt x="6740" y="2799"/>
                </a:lnTo>
                <a:lnTo>
                  <a:pt x="6545" y="2458"/>
                </a:lnTo>
                <a:lnTo>
                  <a:pt x="6424" y="2118"/>
                </a:lnTo>
                <a:lnTo>
                  <a:pt x="6399" y="1947"/>
                </a:lnTo>
                <a:lnTo>
                  <a:pt x="6375" y="1777"/>
                </a:lnTo>
                <a:lnTo>
                  <a:pt x="6375" y="1607"/>
                </a:lnTo>
                <a:lnTo>
                  <a:pt x="6399" y="1461"/>
                </a:lnTo>
                <a:lnTo>
                  <a:pt x="6399" y="1388"/>
                </a:lnTo>
                <a:lnTo>
                  <a:pt x="6399" y="1339"/>
                </a:lnTo>
                <a:lnTo>
                  <a:pt x="6351" y="1291"/>
                </a:lnTo>
                <a:lnTo>
                  <a:pt x="6302" y="1266"/>
                </a:lnTo>
                <a:lnTo>
                  <a:pt x="6205" y="1266"/>
                </a:lnTo>
                <a:lnTo>
                  <a:pt x="6156" y="1291"/>
                </a:lnTo>
                <a:lnTo>
                  <a:pt x="6107" y="1339"/>
                </a:lnTo>
                <a:lnTo>
                  <a:pt x="6034" y="1485"/>
                </a:lnTo>
                <a:lnTo>
                  <a:pt x="6010" y="1655"/>
                </a:lnTo>
                <a:lnTo>
                  <a:pt x="5815" y="1680"/>
                </a:lnTo>
                <a:lnTo>
                  <a:pt x="5645" y="1728"/>
                </a:lnTo>
                <a:lnTo>
                  <a:pt x="5475" y="1826"/>
                </a:lnTo>
                <a:lnTo>
                  <a:pt x="5304" y="1923"/>
                </a:lnTo>
                <a:lnTo>
                  <a:pt x="5085" y="2069"/>
                </a:lnTo>
                <a:lnTo>
                  <a:pt x="4891" y="2215"/>
                </a:lnTo>
                <a:lnTo>
                  <a:pt x="4720" y="2337"/>
                </a:lnTo>
                <a:lnTo>
                  <a:pt x="4647" y="2410"/>
                </a:lnTo>
                <a:lnTo>
                  <a:pt x="4599" y="2507"/>
                </a:lnTo>
                <a:lnTo>
                  <a:pt x="4574" y="2531"/>
                </a:lnTo>
                <a:lnTo>
                  <a:pt x="4599" y="2556"/>
                </a:lnTo>
                <a:lnTo>
                  <a:pt x="4623" y="2580"/>
                </a:lnTo>
                <a:lnTo>
                  <a:pt x="4647" y="2604"/>
                </a:lnTo>
                <a:lnTo>
                  <a:pt x="4745" y="2580"/>
                </a:lnTo>
                <a:lnTo>
                  <a:pt x="4818" y="2556"/>
                </a:lnTo>
                <a:lnTo>
                  <a:pt x="4988" y="2458"/>
                </a:lnTo>
                <a:lnTo>
                  <a:pt x="5280" y="2239"/>
                </a:lnTo>
                <a:lnTo>
                  <a:pt x="5621" y="1996"/>
                </a:lnTo>
                <a:lnTo>
                  <a:pt x="5986" y="1801"/>
                </a:lnTo>
                <a:lnTo>
                  <a:pt x="5986" y="1996"/>
                </a:lnTo>
                <a:lnTo>
                  <a:pt x="6034" y="2166"/>
                </a:lnTo>
                <a:lnTo>
                  <a:pt x="6083" y="2337"/>
                </a:lnTo>
                <a:lnTo>
                  <a:pt x="6156" y="2531"/>
                </a:lnTo>
                <a:lnTo>
                  <a:pt x="6302" y="2872"/>
                </a:lnTo>
                <a:lnTo>
                  <a:pt x="6472" y="3164"/>
                </a:lnTo>
                <a:lnTo>
                  <a:pt x="6618" y="3359"/>
                </a:lnTo>
                <a:lnTo>
                  <a:pt x="6764" y="3578"/>
                </a:lnTo>
                <a:lnTo>
                  <a:pt x="6959" y="3772"/>
                </a:lnTo>
                <a:lnTo>
                  <a:pt x="7129" y="3967"/>
                </a:lnTo>
                <a:lnTo>
                  <a:pt x="7348" y="4137"/>
                </a:lnTo>
                <a:lnTo>
                  <a:pt x="7567" y="4283"/>
                </a:lnTo>
                <a:lnTo>
                  <a:pt x="7811" y="4381"/>
                </a:lnTo>
                <a:lnTo>
                  <a:pt x="8054" y="4454"/>
                </a:lnTo>
                <a:lnTo>
                  <a:pt x="8151" y="4454"/>
                </a:lnTo>
                <a:lnTo>
                  <a:pt x="8249" y="4381"/>
                </a:lnTo>
                <a:lnTo>
                  <a:pt x="8297" y="4356"/>
                </a:lnTo>
                <a:lnTo>
                  <a:pt x="8322" y="4308"/>
                </a:lnTo>
                <a:lnTo>
                  <a:pt x="8322" y="4235"/>
                </a:lnTo>
                <a:lnTo>
                  <a:pt x="8322" y="4186"/>
                </a:lnTo>
                <a:lnTo>
                  <a:pt x="8151" y="3505"/>
                </a:lnTo>
                <a:lnTo>
                  <a:pt x="8151" y="3505"/>
                </a:lnTo>
                <a:lnTo>
                  <a:pt x="8881" y="3918"/>
                </a:lnTo>
                <a:lnTo>
                  <a:pt x="9587" y="4283"/>
                </a:lnTo>
                <a:lnTo>
                  <a:pt x="9952" y="4429"/>
                </a:lnTo>
                <a:lnTo>
                  <a:pt x="10317" y="4575"/>
                </a:lnTo>
                <a:lnTo>
                  <a:pt x="10682" y="4697"/>
                </a:lnTo>
                <a:lnTo>
                  <a:pt x="11071" y="4746"/>
                </a:lnTo>
                <a:lnTo>
                  <a:pt x="11169" y="4940"/>
                </a:lnTo>
                <a:lnTo>
                  <a:pt x="11242" y="5111"/>
                </a:lnTo>
                <a:lnTo>
                  <a:pt x="11266" y="5281"/>
                </a:lnTo>
                <a:lnTo>
                  <a:pt x="11266" y="5451"/>
                </a:lnTo>
                <a:lnTo>
                  <a:pt x="11242" y="5792"/>
                </a:lnTo>
                <a:lnTo>
                  <a:pt x="11266" y="5865"/>
                </a:lnTo>
                <a:lnTo>
                  <a:pt x="11315" y="5938"/>
                </a:lnTo>
                <a:lnTo>
                  <a:pt x="11363" y="5987"/>
                </a:lnTo>
                <a:lnTo>
                  <a:pt x="11509" y="5987"/>
                </a:lnTo>
                <a:lnTo>
                  <a:pt x="11582" y="5962"/>
                </a:lnTo>
                <a:lnTo>
                  <a:pt x="11631" y="5914"/>
                </a:lnTo>
                <a:lnTo>
                  <a:pt x="11655" y="5841"/>
                </a:lnTo>
                <a:lnTo>
                  <a:pt x="11704" y="5622"/>
                </a:lnTo>
                <a:lnTo>
                  <a:pt x="11704" y="5354"/>
                </a:lnTo>
                <a:lnTo>
                  <a:pt x="11680" y="5135"/>
                </a:lnTo>
                <a:lnTo>
                  <a:pt x="11607" y="4892"/>
                </a:lnTo>
                <a:lnTo>
                  <a:pt x="11558" y="4794"/>
                </a:lnTo>
                <a:lnTo>
                  <a:pt x="11680" y="4770"/>
                </a:lnTo>
                <a:lnTo>
                  <a:pt x="11801" y="4940"/>
                </a:lnTo>
                <a:lnTo>
                  <a:pt x="11923" y="5111"/>
                </a:lnTo>
                <a:lnTo>
                  <a:pt x="11996" y="5305"/>
                </a:lnTo>
                <a:lnTo>
                  <a:pt x="12044" y="5500"/>
                </a:lnTo>
                <a:lnTo>
                  <a:pt x="12069" y="5695"/>
                </a:lnTo>
                <a:lnTo>
                  <a:pt x="12093" y="5889"/>
                </a:lnTo>
                <a:lnTo>
                  <a:pt x="12069" y="6108"/>
                </a:lnTo>
                <a:lnTo>
                  <a:pt x="12044" y="6303"/>
                </a:lnTo>
                <a:lnTo>
                  <a:pt x="11996" y="6522"/>
                </a:lnTo>
                <a:lnTo>
                  <a:pt x="11899" y="6692"/>
                </a:lnTo>
                <a:lnTo>
                  <a:pt x="11801" y="6887"/>
                </a:lnTo>
                <a:lnTo>
                  <a:pt x="11655" y="7033"/>
                </a:lnTo>
                <a:lnTo>
                  <a:pt x="11631" y="7082"/>
                </a:lnTo>
                <a:lnTo>
                  <a:pt x="11631" y="6936"/>
                </a:lnTo>
                <a:lnTo>
                  <a:pt x="11631" y="6814"/>
                </a:lnTo>
                <a:lnTo>
                  <a:pt x="11582" y="6717"/>
                </a:lnTo>
                <a:lnTo>
                  <a:pt x="11509" y="6619"/>
                </a:lnTo>
                <a:lnTo>
                  <a:pt x="11436" y="6571"/>
                </a:lnTo>
                <a:lnTo>
                  <a:pt x="11290" y="6571"/>
                </a:lnTo>
                <a:lnTo>
                  <a:pt x="11242" y="6619"/>
                </a:lnTo>
                <a:lnTo>
                  <a:pt x="11193" y="6668"/>
                </a:lnTo>
                <a:lnTo>
                  <a:pt x="11169" y="6717"/>
                </a:lnTo>
                <a:lnTo>
                  <a:pt x="11169" y="6790"/>
                </a:lnTo>
                <a:lnTo>
                  <a:pt x="11193" y="6863"/>
                </a:lnTo>
                <a:lnTo>
                  <a:pt x="11169" y="6838"/>
                </a:lnTo>
                <a:lnTo>
                  <a:pt x="11144" y="6863"/>
                </a:lnTo>
                <a:lnTo>
                  <a:pt x="11144" y="6984"/>
                </a:lnTo>
                <a:lnTo>
                  <a:pt x="11071" y="7228"/>
                </a:lnTo>
                <a:lnTo>
                  <a:pt x="10974" y="7447"/>
                </a:lnTo>
                <a:lnTo>
                  <a:pt x="10755" y="7933"/>
                </a:lnTo>
                <a:lnTo>
                  <a:pt x="10487" y="8396"/>
                </a:lnTo>
                <a:lnTo>
                  <a:pt x="10317" y="8663"/>
                </a:lnTo>
                <a:lnTo>
                  <a:pt x="10098" y="8907"/>
                </a:lnTo>
                <a:lnTo>
                  <a:pt x="9879" y="9126"/>
                </a:lnTo>
                <a:lnTo>
                  <a:pt x="9611" y="9320"/>
                </a:lnTo>
                <a:lnTo>
                  <a:pt x="9344" y="9491"/>
                </a:lnTo>
                <a:lnTo>
                  <a:pt x="9052" y="9637"/>
                </a:lnTo>
                <a:lnTo>
                  <a:pt x="8735" y="9734"/>
                </a:lnTo>
                <a:lnTo>
                  <a:pt x="8419" y="9782"/>
                </a:lnTo>
                <a:lnTo>
                  <a:pt x="8078" y="9807"/>
                </a:lnTo>
                <a:lnTo>
                  <a:pt x="7738" y="9782"/>
                </a:lnTo>
                <a:lnTo>
                  <a:pt x="7397" y="9709"/>
                </a:lnTo>
                <a:lnTo>
                  <a:pt x="7056" y="9612"/>
                </a:lnTo>
                <a:lnTo>
                  <a:pt x="6716" y="9466"/>
                </a:lnTo>
                <a:lnTo>
                  <a:pt x="6424" y="9296"/>
                </a:lnTo>
                <a:lnTo>
                  <a:pt x="6107" y="9126"/>
                </a:lnTo>
                <a:lnTo>
                  <a:pt x="5840" y="8907"/>
                </a:lnTo>
                <a:lnTo>
                  <a:pt x="5596" y="8712"/>
                </a:lnTo>
                <a:lnTo>
                  <a:pt x="5377" y="8469"/>
                </a:lnTo>
                <a:lnTo>
                  <a:pt x="5158" y="8225"/>
                </a:lnTo>
                <a:lnTo>
                  <a:pt x="4988" y="7958"/>
                </a:lnTo>
                <a:lnTo>
                  <a:pt x="4891" y="7787"/>
                </a:lnTo>
                <a:lnTo>
                  <a:pt x="4818" y="7641"/>
                </a:lnTo>
                <a:lnTo>
                  <a:pt x="4696" y="7301"/>
                </a:lnTo>
                <a:lnTo>
                  <a:pt x="4599" y="6960"/>
                </a:lnTo>
                <a:lnTo>
                  <a:pt x="4477" y="6644"/>
                </a:lnTo>
                <a:lnTo>
                  <a:pt x="4428" y="6571"/>
                </a:lnTo>
                <a:lnTo>
                  <a:pt x="4355" y="6546"/>
                </a:lnTo>
                <a:lnTo>
                  <a:pt x="4282" y="6571"/>
                </a:lnTo>
                <a:lnTo>
                  <a:pt x="4258" y="6595"/>
                </a:lnTo>
                <a:lnTo>
                  <a:pt x="4234" y="6644"/>
                </a:lnTo>
                <a:lnTo>
                  <a:pt x="4209" y="6936"/>
                </a:lnTo>
                <a:lnTo>
                  <a:pt x="4234" y="7228"/>
                </a:lnTo>
                <a:lnTo>
                  <a:pt x="4088" y="7130"/>
                </a:lnTo>
                <a:lnTo>
                  <a:pt x="3966" y="7033"/>
                </a:lnTo>
                <a:lnTo>
                  <a:pt x="3845" y="6911"/>
                </a:lnTo>
                <a:lnTo>
                  <a:pt x="3772" y="6790"/>
                </a:lnTo>
                <a:lnTo>
                  <a:pt x="3699" y="6644"/>
                </a:lnTo>
                <a:lnTo>
                  <a:pt x="3650" y="6473"/>
                </a:lnTo>
                <a:lnTo>
                  <a:pt x="3577" y="6133"/>
                </a:lnTo>
                <a:lnTo>
                  <a:pt x="3553" y="5816"/>
                </a:lnTo>
                <a:lnTo>
                  <a:pt x="3577" y="5670"/>
                </a:lnTo>
                <a:lnTo>
                  <a:pt x="3601" y="5524"/>
                </a:lnTo>
                <a:lnTo>
                  <a:pt x="3650" y="5378"/>
                </a:lnTo>
                <a:lnTo>
                  <a:pt x="3699" y="5232"/>
                </a:lnTo>
                <a:lnTo>
                  <a:pt x="3772" y="5111"/>
                </a:lnTo>
                <a:lnTo>
                  <a:pt x="3893" y="5013"/>
                </a:lnTo>
                <a:lnTo>
                  <a:pt x="3942" y="5013"/>
                </a:lnTo>
                <a:lnTo>
                  <a:pt x="3918" y="5208"/>
                </a:lnTo>
                <a:lnTo>
                  <a:pt x="3942" y="5403"/>
                </a:lnTo>
                <a:lnTo>
                  <a:pt x="3966" y="5476"/>
                </a:lnTo>
                <a:lnTo>
                  <a:pt x="4015" y="5549"/>
                </a:lnTo>
                <a:lnTo>
                  <a:pt x="4063" y="5622"/>
                </a:lnTo>
                <a:lnTo>
                  <a:pt x="4136" y="5670"/>
                </a:lnTo>
                <a:lnTo>
                  <a:pt x="4209" y="5695"/>
                </a:lnTo>
                <a:lnTo>
                  <a:pt x="4258" y="5670"/>
                </a:lnTo>
                <a:lnTo>
                  <a:pt x="4307" y="5646"/>
                </a:lnTo>
                <a:lnTo>
                  <a:pt x="4355" y="5597"/>
                </a:lnTo>
                <a:lnTo>
                  <a:pt x="4355" y="5476"/>
                </a:lnTo>
                <a:lnTo>
                  <a:pt x="4355" y="5403"/>
                </a:lnTo>
                <a:lnTo>
                  <a:pt x="4307" y="5208"/>
                </a:lnTo>
                <a:lnTo>
                  <a:pt x="4331" y="5086"/>
                </a:lnTo>
                <a:lnTo>
                  <a:pt x="4355" y="4965"/>
                </a:lnTo>
                <a:lnTo>
                  <a:pt x="4453" y="4746"/>
                </a:lnTo>
                <a:lnTo>
                  <a:pt x="4550" y="4575"/>
                </a:lnTo>
                <a:lnTo>
                  <a:pt x="4647" y="4405"/>
                </a:lnTo>
                <a:lnTo>
                  <a:pt x="5085" y="4016"/>
                </a:lnTo>
                <a:lnTo>
                  <a:pt x="5377" y="3748"/>
                </a:lnTo>
                <a:lnTo>
                  <a:pt x="5669" y="3432"/>
                </a:lnTo>
                <a:lnTo>
                  <a:pt x="5791" y="3237"/>
                </a:lnTo>
                <a:lnTo>
                  <a:pt x="5888" y="3067"/>
                </a:lnTo>
                <a:lnTo>
                  <a:pt x="5961" y="2872"/>
                </a:lnTo>
                <a:lnTo>
                  <a:pt x="6010" y="2677"/>
                </a:lnTo>
                <a:lnTo>
                  <a:pt x="5986" y="2629"/>
                </a:lnTo>
                <a:lnTo>
                  <a:pt x="5937" y="2604"/>
                </a:lnTo>
                <a:lnTo>
                  <a:pt x="5888" y="2604"/>
                </a:lnTo>
                <a:lnTo>
                  <a:pt x="5864" y="2629"/>
                </a:lnTo>
                <a:lnTo>
                  <a:pt x="5718" y="2750"/>
                </a:lnTo>
                <a:lnTo>
                  <a:pt x="5596" y="2921"/>
                </a:lnTo>
                <a:lnTo>
                  <a:pt x="5377" y="3237"/>
                </a:lnTo>
                <a:lnTo>
                  <a:pt x="5110" y="3505"/>
                </a:lnTo>
                <a:lnTo>
                  <a:pt x="4818" y="3772"/>
                </a:lnTo>
                <a:lnTo>
                  <a:pt x="4647" y="3894"/>
                </a:lnTo>
                <a:lnTo>
                  <a:pt x="4453" y="4040"/>
                </a:lnTo>
                <a:lnTo>
                  <a:pt x="4063" y="4332"/>
                </a:lnTo>
                <a:lnTo>
                  <a:pt x="4112" y="3894"/>
                </a:lnTo>
                <a:lnTo>
                  <a:pt x="4209" y="3456"/>
                </a:lnTo>
                <a:lnTo>
                  <a:pt x="4331" y="3042"/>
                </a:lnTo>
                <a:lnTo>
                  <a:pt x="4477" y="2629"/>
                </a:lnTo>
                <a:lnTo>
                  <a:pt x="4599" y="2337"/>
                </a:lnTo>
                <a:lnTo>
                  <a:pt x="4769" y="2045"/>
                </a:lnTo>
                <a:lnTo>
                  <a:pt x="4939" y="1777"/>
                </a:lnTo>
                <a:lnTo>
                  <a:pt x="5158" y="1558"/>
                </a:lnTo>
                <a:lnTo>
                  <a:pt x="5256" y="1485"/>
                </a:lnTo>
                <a:lnTo>
                  <a:pt x="5377" y="1412"/>
                </a:lnTo>
                <a:lnTo>
                  <a:pt x="5596" y="1364"/>
                </a:lnTo>
                <a:lnTo>
                  <a:pt x="5815" y="1315"/>
                </a:lnTo>
                <a:lnTo>
                  <a:pt x="5913" y="1291"/>
                </a:lnTo>
                <a:lnTo>
                  <a:pt x="6034" y="1242"/>
                </a:lnTo>
                <a:lnTo>
                  <a:pt x="6034" y="1218"/>
                </a:lnTo>
                <a:lnTo>
                  <a:pt x="6034" y="1193"/>
                </a:lnTo>
                <a:lnTo>
                  <a:pt x="5961" y="1096"/>
                </a:lnTo>
                <a:lnTo>
                  <a:pt x="5888" y="1023"/>
                </a:lnTo>
                <a:lnTo>
                  <a:pt x="5767" y="974"/>
                </a:lnTo>
                <a:lnTo>
                  <a:pt x="5523" y="974"/>
                </a:lnTo>
                <a:lnTo>
                  <a:pt x="5402" y="999"/>
                </a:lnTo>
                <a:lnTo>
                  <a:pt x="5183" y="1072"/>
                </a:lnTo>
                <a:lnTo>
                  <a:pt x="5037" y="1145"/>
                </a:lnTo>
                <a:lnTo>
                  <a:pt x="4915" y="1242"/>
                </a:lnTo>
                <a:lnTo>
                  <a:pt x="4793" y="1364"/>
                </a:lnTo>
                <a:lnTo>
                  <a:pt x="4672" y="1485"/>
                </a:lnTo>
                <a:lnTo>
                  <a:pt x="4477" y="1728"/>
                </a:lnTo>
                <a:lnTo>
                  <a:pt x="4307" y="2020"/>
                </a:lnTo>
                <a:lnTo>
                  <a:pt x="4161" y="2312"/>
                </a:lnTo>
                <a:lnTo>
                  <a:pt x="4015" y="2653"/>
                </a:lnTo>
                <a:lnTo>
                  <a:pt x="3893" y="3018"/>
                </a:lnTo>
                <a:lnTo>
                  <a:pt x="3772" y="3359"/>
                </a:lnTo>
                <a:lnTo>
                  <a:pt x="3699" y="3724"/>
                </a:lnTo>
                <a:lnTo>
                  <a:pt x="3650" y="4113"/>
                </a:lnTo>
                <a:lnTo>
                  <a:pt x="3650" y="4454"/>
                </a:lnTo>
                <a:lnTo>
                  <a:pt x="3674" y="4819"/>
                </a:lnTo>
                <a:lnTo>
                  <a:pt x="3553" y="4892"/>
                </a:lnTo>
                <a:lnTo>
                  <a:pt x="3455" y="5038"/>
                </a:lnTo>
                <a:lnTo>
                  <a:pt x="3382" y="5184"/>
                </a:lnTo>
                <a:lnTo>
                  <a:pt x="3334" y="5378"/>
                </a:lnTo>
                <a:lnTo>
                  <a:pt x="3236" y="5719"/>
                </a:lnTo>
                <a:lnTo>
                  <a:pt x="3212" y="5962"/>
                </a:lnTo>
                <a:lnTo>
                  <a:pt x="3236" y="6230"/>
                </a:lnTo>
                <a:lnTo>
                  <a:pt x="3285" y="6522"/>
                </a:lnTo>
                <a:lnTo>
                  <a:pt x="3358" y="6814"/>
                </a:lnTo>
                <a:lnTo>
                  <a:pt x="3480" y="7082"/>
                </a:lnTo>
                <a:lnTo>
                  <a:pt x="3626" y="7325"/>
                </a:lnTo>
                <a:lnTo>
                  <a:pt x="3723" y="7422"/>
                </a:lnTo>
                <a:lnTo>
                  <a:pt x="3845" y="7520"/>
                </a:lnTo>
                <a:lnTo>
                  <a:pt x="3942" y="7593"/>
                </a:lnTo>
                <a:lnTo>
                  <a:pt x="4063" y="7641"/>
                </a:lnTo>
                <a:lnTo>
                  <a:pt x="4209" y="7690"/>
                </a:lnTo>
                <a:lnTo>
                  <a:pt x="4355" y="7690"/>
                </a:lnTo>
                <a:lnTo>
                  <a:pt x="4477" y="7933"/>
                </a:lnTo>
                <a:lnTo>
                  <a:pt x="4599" y="8177"/>
                </a:lnTo>
                <a:lnTo>
                  <a:pt x="4745" y="8396"/>
                </a:lnTo>
                <a:lnTo>
                  <a:pt x="4915" y="8615"/>
                </a:lnTo>
                <a:lnTo>
                  <a:pt x="5085" y="8809"/>
                </a:lnTo>
                <a:lnTo>
                  <a:pt x="5256" y="8980"/>
                </a:lnTo>
                <a:lnTo>
                  <a:pt x="5645" y="9320"/>
                </a:lnTo>
                <a:lnTo>
                  <a:pt x="6010" y="9588"/>
                </a:lnTo>
                <a:lnTo>
                  <a:pt x="6424" y="9831"/>
                </a:lnTo>
                <a:lnTo>
                  <a:pt x="6351" y="9855"/>
                </a:lnTo>
                <a:lnTo>
                  <a:pt x="6278" y="9928"/>
                </a:lnTo>
                <a:lnTo>
                  <a:pt x="6253" y="10001"/>
                </a:lnTo>
                <a:lnTo>
                  <a:pt x="6205" y="10074"/>
                </a:lnTo>
                <a:lnTo>
                  <a:pt x="6180" y="10269"/>
                </a:lnTo>
                <a:lnTo>
                  <a:pt x="6156" y="10464"/>
                </a:lnTo>
                <a:lnTo>
                  <a:pt x="6156" y="10610"/>
                </a:lnTo>
                <a:lnTo>
                  <a:pt x="6180" y="10804"/>
                </a:lnTo>
                <a:lnTo>
                  <a:pt x="6010" y="10829"/>
                </a:lnTo>
                <a:lnTo>
                  <a:pt x="5864" y="10853"/>
                </a:lnTo>
                <a:lnTo>
                  <a:pt x="5596" y="10902"/>
                </a:lnTo>
                <a:lnTo>
                  <a:pt x="5231" y="10975"/>
                </a:lnTo>
                <a:lnTo>
                  <a:pt x="4866" y="11072"/>
                </a:lnTo>
                <a:lnTo>
                  <a:pt x="4161" y="11242"/>
                </a:lnTo>
                <a:lnTo>
                  <a:pt x="3480" y="11437"/>
                </a:lnTo>
                <a:lnTo>
                  <a:pt x="2993" y="11632"/>
                </a:lnTo>
                <a:lnTo>
                  <a:pt x="2531" y="11826"/>
                </a:lnTo>
                <a:lnTo>
                  <a:pt x="2068" y="12070"/>
                </a:lnTo>
                <a:lnTo>
                  <a:pt x="1655" y="12362"/>
                </a:lnTo>
                <a:lnTo>
                  <a:pt x="1314" y="12654"/>
                </a:lnTo>
                <a:lnTo>
                  <a:pt x="973" y="12970"/>
                </a:lnTo>
                <a:lnTo>
                  <a:pt x="681" y="13335"/>
                </a:lnTo>
                <a:lnTo>
                  <a:pt x="414" y="13700"/>
                </a:lnTo>
                <a:lnTo>
                  <a:pt x="316" y="13919"/>
                </a:lnTo>
                <a:lnTo>
                  <a:pt x="219" y="14114"/>
                </a:lnTo>
                <a:lnTo>
                  <a:pt x="122" y="14333"/>
                </a:lnTo>
                <a:lnTo>
                  <a:pt x="73" y="14552"/>
                </a:lnTo>
                <a:lnTo>
                  <a:pt x="24" y="14771"/>
                </a:lnTo>
                <a:lnTo>
                  <a:pt x="0" y="14990"/>
                </a:lnTo>
                <a:lnTo>
                  <a:pt x="24" y="15209"/>
                </a:lnTo>
                <a:lnTo>
                  <a:pt x="49" y="15428"/>
                </a:lnTo>
                <a:lnTo>
                  <a:pt x="73" y="15525"/>
                </a:lnTo>
                <a:lnTo>
                  <a:pt x="122" y="15574"/>
                </a:lnTo>
                <a:lnTo>
                  <a:pt x="170" y="15598"/>
                </a:lnTo>
                <a:lnTo>
                  <a:pt x="243" y="15598"/>
                </a:lnTo>
                <a:lnTo>
                  <a:pt x="316" y="15671"/>
                </a:lnTo>
                <a:lnTo>
                  <a:pt x="414" y="15695"/>
                </a:lnTo>
                <a:lnTo>
                  <a:pt x="803" y="15720"/>
                </a:lnTo>
                <a:lnTo>
                  <a:pt x="1217" y="15793"/>
                </a:lnTo>
                <a:lnTo>
                  <a:pt x="1606" y="15890"/>
                </a:lnTo>
                <a:lnTo>
                  <a:pt x="1995" y="15987"/>
                </a:lnTo>
                <a:lnTo>
                  <a:pt x="2774" y="16231"/>
                </a:lnTo>
                <a:lnTo>
                  <a:pt x="3163" y="16328"/>
                </a:lnTo>
                <a:lnTo>
                  <a:pt x="3553" y="16401"/>
                </a:lnTo>
                <a:lnTo>
                  <a:pt x="4599" y="16498"/>
                </a:lnTo>
                <a:lnTo>
                  <a:pt x="5669" y="16547"/>
                </a:lnTo>
                <a:lnTo>
                  <a:pt x="6716" y="16596"/>
                </a:lnTo>
                <a:lnTo>
                  <a:pt x="7762" y="16620"/>
                </a:lnTo>
                <a:lnTo>
                  <a:pt x="9879" y="16620"/>
                </a:lnTo>
                <a:lnTo>
                  <a:pt x="10950" y="16547"/>
                </a:lnTo>
                <a:lnTo>
                  <a:pt x="11996" y="16450"/>
                </a:lnTo>
                <a:lnTo>
                  <a:pt x="12823" y="16352"/>
                </a:lnTo>
                <a:lnTo>
                  <a:pt x="13626" y="16255"/>
                </a:lnTo>
                <a:lnTo>
                  <a:pt x="14040" y="16206"/>
                </a:lnTo>
                <a:lnTo>
                  <a:pt x="14453" y="16109"/>
                </a:lnTo>
                <a:lnTo>
                  <a:pt x="14843" y="16012"/>
                </a:lnTo>
                <a:lnTo>
                  <a:pt x="15232" y="15890"/>
                </a:lnTo>
                <a:lnTo>
                  <a:pt x="15305" y="15841"/>
                </a:lnTo>
                <a:lnTo>
                  <a:pt x="15378" y="15768"/>
                </a:lnTo>
                <a:lnTo>
                  <a:pt x="15402" y="15695"/>
                </a:lnTo>
                <a:lnTo>
                  <a:pt x="15427" y="15622"/>
                </a:lnTo>
                <a:lnTo>
                  <a:pt x="15524" y="15622"/>
                </a:lnTo>
                <a:lnTo>
                  <a:pt x="15621" y="15574"/>
                </a:lnTo>
                <a:lnTo>
                  <a:pt x="15670" y="15549"/>
                </a:lnTo>
                <a:lnTo>
                  <a:pt x="15694" y="15501"/>
                </a:lnTo>
                <a:lnTo>
                  <a:pt x="15694" y="15452"/>
                </a:lnTo>
                <a:lnTo>
                  <a:pt x="15694" y="15379"/>
                </a:lnTo>
                <a:lnTo>
                  <a:pt x="15646" y="14965"/>
                </a:lnTo>
                <a:lnTo>
                  <a:pt x="15548" y="14576"/>
                </a:lnTo>
                <a:lnTo>
                  <a:pt x="15427" y="14187"/>
                </a:lnTo>
                <a:lnTo>
                  <a:pt x="15256" y="13822"/>
                </a:lnTo>
                <a:lnTo>
                  <a:pt x="15281" y="13822"/>
                </a:lnTo>
                <a:lnTo>
                  <a:pt x="15329" y="13797"/>
                </a:lnTo>
                <a:lnTo>
                  <a:pt x="15354" y="13724"/>
                </a:lnTo>
                <a:lnTo>
                  <a:pt x="15354" y="13676"/>
                </a:lnTo>
                <a:lnTo>
                  <a:pt x="15305" y="13627"/>
                </a:lnTo>
                <a:lnTo>
                  <a:pt x="15110" y="13554"/>
                </a:lnTo>
                <a:lnTo>
                  <a:pt x="14989" y="13359"/>
                </a:lnTo>
                <a:lnTo>
                  <a:pt x="14843" y="13140"/>
                </a:lnTo>
                <a:lnTo>
                  <a:pt x="14502" y="12751"/>
                </a:lnTo>
                <a:lnTo>
                  <a:pt x="14113" y="12386"/>
                </a:lnTo>
                <a:lnTo>
                  <a:pt x="13699" y="12070"/>
                </a:lnTo>
                <a:lnTo>
                  <a:pt x="13456" y="11924"/>
                </a:lnTo>
                <a:lnTo>
                  <a:pt x="13237" y="11778"/>
                </a:lnTo>
                <a:lnTo>
                  <a:pt x="12726" y="11559"/>
                </a:lnTo>
                <a:lnTo>
                  <a:pt x="12215" y="11388"/>
                </a:lnTo>
                <a:lnTo>
                  <a:pt x="11680" y="11242"/>
                </a:lnTo>
                <a:lnTo>
                  <a:pt x="11071" y="11121"/>
                </a:lnTo>
                <a:lnTo>
                  <a:pt x="10463" y="11023"/>
                </a:lnTo>
                <a:lnTo>
                  <a:pt x="10341" y="10999"/>
                </a:lnTo>
                <a:lnTo>
                  <a:pt x="10244" y="10975"/>
                </a:lnTo>
                <a:lnTo>
                  <a:pt x="9879" y="10902"/>
                </a:lnTo>
                <a:lnTo>
                  <a:pt x="9684" y="10877"/>
                </a:lnTo>
                <a:lnTo>
                  <a:pt x="9490" y="10877"/>
                </a:lnTo>
                <a:lnTo>
                  <a:pt x="9490" y="10780"/>
                </a:lnTo>
                <a:lnTo>
                  <a:pt x="9490" y="10658"/>
                </a:lnTo>
                <a:lnTo>
                  <a:pt x="9490" y="10415"/>
                </a:lnTo>
                <a:lnTo>
                  <a:pt x="9490" y="10172"/>
                </a:lnTo>
                <a:lnTo>
                  <a:pt x="9465" y="10050"/>
                </a:lnTo>
                <a:lnTo>
                  <a:pt x="9441" y="9977"/>
                </a:lnTo>
                <a:lnTo>
                  <a:pt x="9660" y="9831"/>
                </a:lnTo>
                <a:lnTo>
                  <a:pt x="9879" y="9709"/>
                </a:lnTo>
                <a:lnTo>
                  <a:pt x="10098" y="9539"/>
                </a:lnTo>
                <a:lnTo>
                  <a:pt x="10293" y="9369"/>
                </a:lnTo>
                <a:lnTo>
                  <a:pt x="10463" y="9174"/>
                </a:lnTo>
                <a:lnTo>
                  <a:pt x="10633" y="8980"/>
                </a:lnTo>
                <a:lnTo>
                  <a:pt x="10804" y="8761"/>
                </a:lnTo>
                <a:lnTo>
                  <a:pt x="10950" y="8542"/>
                </a:lnTo>
                <a:lnTo>
                  <a:pt x="11193" y="8128"/>
                </a:lnTo>
                <a:lnTo>
                  <a:pt x="11363" y="7812"/>
                </a:lnTo>
                <a:lnTo>
                  <a:pt x="11509" y="7495"/>
                </a:lnTo>
                <a:lnTo>
                  <a:pt x="11582" y="7495"/>
                </a:lnTo>
                <a:lnTo>
                  <a:pt x="11655" y="7471"/>
                </a:lnTo>
                <a:lnTo>
                  <a:pt x="11801" y="7398"/>
                </a:lnTo>
                <a:lnTo>
                  <a:pt x="11947" y="7252"/>
                </a:lnTo>
                <a:lnTo>
                  <a:pt x="12093" y="7082"/>
                </a:lnTo>
                <a:lnTo>
                  <a:pt x="12215" y="6887"/>
                </a:lnTo>
                <a:lnTo>
                  <a:pt x="12288" y="6717"/>
                </a:lnTo>
                <a:lnTo>
                  <a:pt x="12409" y="6425"/>
                </a:lnTo>
                <a:lnTo>
                  <a:pt x="12458" y="6206"/>
                </a:lnTo>
                <a:lnTo>
                  <a:pt x="12482" y="5987"/>
                </a:lnTo>
                <a:lnTo>
                  <a:pt x="12482" y="5768"/>
                </a:lnTo>
                <a:lnTo>
                  <a:pt x="12458" y="5549"/>
                </a:lnTo>
                <a:lnTo>
                  <a:pt x="12434" y="5330"/>
                </a:lnTo>
                <a:lnTo>
                  <a:pt x="12361" y="5111"/>
                </a:lnTo>
                <a:lnTo>
                  <a:pt x="12263" y="4916"/>
                </a:lnTo>
                <a:lnTo>
                  <a:pt x="12142" y="4721"/>
                </a:lnTo>
                <a:lnTo>
                  <a:pt x="12190" y="4697"/>
                </a:lnTo>
                <a:lnTo>
                  <a:pt x="12239" y="4648"/>
                </a:lnTo>
                <a:lnTo>
                  <a:pt x="12263" y="4551"/>
                </a:lnTo>
                <a:lnTo>
                  <a:pt x="12239" y="4454"/>
                </a:lnTo>
                <a:lnTo>
                  <a:pt x="12166" y="4356"/>
                </a:lnTo>
                <a:lnTo>
                  <a:pt x="12166" y="3797"/>
                </a:lnTo>
                <a:lnTo>
                  <a:pt x="12142" y="3237"/>
                </a:lnTo>
                <a:lnTo>
                  <a:pt x="12093" y="2969"/>
                </a:lnTo>
                <a:lnTo>
                  <a:pt x="12044" y="2677"/>
                </a:lnTo>
                <a:lnTo>
                  <a:pt x="11971" y="2410"/>
                </a:lnTo>
                <a:lnTo>
                  <a:pt x="11899" y="2142"/>
                </a:lnTo>
                <a:lnTo>
                  <a:pt x="11801" y="1874"/>
                </a:lnTo>
                <a:lnTo>
                  <a:pt x="11680" y="1631"/>
                </a:lnTo>
                <a:lnTo>
                  <a:pt x="11534" y="1412"/>
                </a:lnTo>
                <a:lnTo>
                  <a:pt x="11363" y="1193"/>
                </a:lnTo>
                <a:lnTo>
                  <a:pt x="11193" y="974"/>
                </a:lnTo>
                <a:lnTo>
                  <a:pt x="10974" y="804"/>
                </a:lnTo>
                <a:lnTo>
                  <a:pt x="10755" y="634"/>
                </a:lnTo>
                <a:lnTo>
                  <a:pt x="10487" y="488"/>
                </a:lnTo>
                <a:lnTo>
                  <a:pt x="10171" y="342"/>
                </a:lnTo>
                <a:lnTo>
                  <a:pt x="9782" y="220"/>
                </a:lnTo>
                <a:lnTo>
                  <a:pt x="9417" y="123"/>
                </a:lnTo>
                <a:lnTo>
                  <a:pt x="9003" y="50"/>
                </a:lnTo>
                <a:lnTo>
                  <a:pt x="8589" y="25"/>
                </a:lnTo>
                <a:lnTo>
                  <a:pt x="820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1" name="Google Shape;971;p38"/>
          <p:cNvSpPr/>
          <p:nvPr/>
        </p:nvSpPr>
        <p:spPr>
          <a:xfrm>
            <a:off x="4975609" y="2096979"/>
            <a:ext cx="375993" cy="347276"/>
          </a:xfrm>
          <a:custGeom>
            <a:avLst/>
            <a:gdLst/>
            <a:ahLst/>
            <a:cxnLst/>
            <a:rect l="l" t="t" r="r" b="b"/>
            <a:pathLst>
              <a:path w="17204" h="15890" extrusionOk="0">
                <a:moveTo>
                  <a:pt x="1241" y="6108"/>
                </a:moveTo>
                <a:lnTo>
                  <a:pt x="1022" y="6376"/>
                </a:lnTo>
                <a:lnTo>
                  <a:pt x="852" y="6644"/>
                </a:lnTo>
                <a:lnTo>
                  <a:pt x="755" y="6765"/>
                </a:lnTo>
                <a:lnTo>
                  <a:pt x="730" y="6425"/>
                </a:lnTo>
                <a:lnTo>
                  <a:pt x="682" y="6108"/>
                </a:lnTo>
                <a:close/>
                <a:moveTo>
                  <a:pt x="3188" y="6181"/>
                </a:moveTo>
                <a:lnTo>
                  <a:pt x="3918" y="6206"/>
                </a:lnTo>
                <a:lnTo>
                  <a:pt x="3772" y="6327"/>
                </a:lnTo>
                <a:lnTo>
                  <a:pt x="3626" y="6498"/>
                </a:lnTo>
                <a:lnTo>
                  <a:pt x="3382" y="6814"/>
                </a:lnTo>
                <a:lnTo>
                  <a:pt x="3236" y="7009"/>
                </a:lnTo>
                <a:lnTo>
                  <a:pt x="3115" y="6936"/>
                </a:lnTo>
                <a:lnTo>
                  <a:pt x="2969" y="6911"/>
                </a:lnTo>
                <a:lnTo>
                  <a:pt x="2896" y="6887"/>
                </a:lnTo>
                <a:lnTo>
                  <a:pt x="2798" y="6863"/>
                </a:lnTo>
                <a:lnTo>
                  <a:pt x="2725" y="6863"/>
                </a:lnTo>
                <a:lnTo>
                  <a:pt x="2969" y="6546"/>
                </a:lnTo>
                <a:lnTo>
                  <a:pt x="3188" y="6230"/>
                </a:lnTo>
                <a:lnTo>
                  <a:pt x="3188" y="6181"/>
                </a:lnTo>
                <a:close/>
                <a:moveTo>
                  <a:pt x="4112" y="6206"/>
                </a:moveTo>
                <a:lnTo>
                  <a:pt x="4064" y="6376"/>
                </a:lnTo>
                <a:lnTo>
                  <a:pt x="4039" y="6546"/>
                </a:lnTo>
                <a:lnTo>
                  <a:pt x="4039" y="6863"/>
                </a:lnTo>
                <a:lnTo>
                  <a:pt x="3991" y="7398"/>
                </a:lnTo>
                <a:lnTo>
                  <a:pt x="3796" y="7617"/>
                </a:lnTo>
                <a:lnTo>
                  <a:pt x="3626" y="7860"/>
                </a:lnTo>
                <a:lnTo>
                  <a:pt x="3650" y="7714"/>
                </a:lnTo>
                <a:lnTo>
                  <a:pt x="3650" y="7568"/>
                </a:lnTo>
                <a:lnTo>
                  <a:pt x="3626" y="7447"/>
                </a:lnTo>
                <a:lnTo>
                  <a:pt x="3577" y="7325"/>
                </a:lnTo>
                <a:lnTo>
                  <a:pt x="3504" y="7203"/>
                </a:lnTo>
                <a:lnTo>
                  <a:pt x="3820" y="6717"/>
                </a:lnTo>
                <a:lnTo>
                  <a:pt x="3966" y="6473"/>
                </a:lnTo>
                <a:lnTo>
                  <a:pt x="4088" y="6206"/>
                </a:lnTo>
                <a:close/>
                <a:moveTo>
                  <a:pt x="2701" y="7301"/>
                </a:moveTo>
                <a:lnTo>
                  <a:pt x="2750" y="7325"/>
                </a:lnTo>
                <a:lnTo>
                  <a:pt x="2823" y="7325"/>
                </a:lnTo>
                <a:lnTo>
                  <a:pt x="2969" y="7374"/>
                </a:lnTo>
                <a:lnTo>
                  <a:pt x="3090" y="7447"/>
                </a:lnTo>
                <a:lnTo>
                  <a:pt x="3163" y="7568"/>
                </a:lnTo>
                <a:lnTo>
                  <a:pt x="3188" y="7690"/>
                </a:lnTo>
                <a:lnTo>
                  <a:pt x="3188" y="7836"/>
                </a:lnTo>
                <a:lnTo>
                  <a:pt x="3139" y="7982"/>
                </a:lnTo>
                <a:lnTo>
                  <a:pt x="3042" y="8104"/>
                </a:lnTo>
                <a:lnTo>
                  <a:pt x="2920" y="8201"/>
                </a:lnTo>
                <a:lnTo>
                  <a:pt x="2847" y="8225"/>
                </a:lnTo>
                <a:lnTo>
                  <a:pt x="2774" y="8250"/>
                </a:lnTo>
                <a:lnTo>
                  <a:pt x="2677" y="8225"/>
                </a:lnTo>
                <a:lnTo>
                  <a:pt x="2604" y="8201"/>
                </a:lnTo>
                <a:lnTo>
                  <a:pt x="2531" y="8152"/>
                </a:lnTo>
                <a:lnTo>
                  <a:pt x="2482" y="8079"/>
                </a:lnTo>
                <a:lnTo>
                  <a:pt x="2433" y="8031"/>
                </a:lnTo>
                <a:lnTo>
                  <a:pt x="2409" y="7958"/>
                </a:lnTo>
                <a:lnTo>
                  <a:pt x="2385" y="7836"/>
                </a:lnTo>
                <a:lnTo>
                  <a:pt x="2385" y="7714"/>
                </a:lnTo>
                <a:lnTo>
                  <a:pt x="2433" y="7593"/>
                </a:lnTo>
                <a:lnTo>
                  <a:pt x="2482" y="7495"/>
                </a:lnTo>
                <a:lnTo>
                  <a:pt x="2579" y="7374"/>
                </a:lnTo>
                <a:lnTo>
                  <a:pt x="2701" y="7301"/>
                </a:lnTo>
                <a:close/>
                <a:moveTo>
                  <a:pt x="1582" y="6133"/>
                </a:moveTo>
                <a:lnTo>
                  <a:pt x="1898" y="6157"/>
                </a:lnTo>
                <a:lnTo>
                  <a:pt x="2239" y="6157"/>
                </a:lnTo>
                <a:lnTo>
                  <a:pt x="3042" y="6181"/>
                </a:lnTo>
                <a:lnTo>
                  <a:pt x="2823" y="6303"/>
                </a:lnTo>
                <a:lnTo>
                  <a:pt x="2628" y="6473"/>
                </a:lnTo>
                <a:lnTo>
                  <a:pt x="2458" y="6692"/>
                </a:lnTo>
                <a:lnTo>
                  <a:pt x="2287" y="6911"/>
                </a:lnTo>
                <a:lnTo>
                  <a:pt x="1995" y="7398"/>
                </a:lnTo>
                <a:lnTo>
                  <a:pt x="1728" y="7836"/>
                </a:lnTo>
                <a:lnTo>
                  <a:pt x="1485" y="8225"/>
                </a:lnTo>
                <a:lnTo>
                  <a:pt x="1193" y="8639"/>
                </a:lnTo>
                <a:lnTo>
                  <a:pt x="925" y="9053"/>
                </a:lnTo>
                <a:lnTo>
                  <a:pt x="657" y="9466"/>
                </a:lnTo>
                <a:lnTo>
                  <a:pt x="633" y="8639"/>
                </a:lnTo>
                <a:lnTo>
                  <a:pt x="755" y="8566"/>
                </a:lnTo>
                <a:lnTo>
                  <a:pt x="852" y="8469"/>
                </a:lnTo>
                <a:lnTo>
                  <a:pt x="1047" y="8225"/>
                </a:lnTo>
                <a:lnTo>
                  <a:pt x="1193" y="7982"/>
                </a:lnTo>
                <a:lnTo>
                  <a:pt x="1314" y="7714"/>
                </a:lnTo>
                <a:lnTo>
                  <a:pt x="1436" y="7544"/>
                </a:lnTo>
                <a:lnTo>
                  <a:pt x="1582" y="7349"/>
                </a:lnTo>
                <a:lnTo>
                  <a:pt x="1874" y="6984"/>
                </a:lnTo>
                <a:lnTo>
                  <a:pt x="1995" y="6790"/>
                </a:lnTo>
                <a:lnTo>
                  <a:pt x="2141" y="6619"/>
                </a:lnTo>
                <a:lnTo>
                  <a:pt x="2239" y="6425"/>
                </a:lnTo>
                <a:lnTo>
                  <a:pt x="2312" y="6206"/>
                </a:lnTo>
                <a:lnTo>
                  <a:pt x="2312" y="6181"/>
                </a:lnTo>
                <a:lnTo>
                  <a:pt x="2287" y="6181"/>
                </a:lnTo>
                <a:lnTo>
                  <a:pt x="2117" y="6279"/>
                </a:lnTo>
                <a:lnTo>
                  <a:pt x="1971" y="6400"/>
                </a:lnTo>
                <a:lnTo>
                  <a:pt x="1825" y="6546"/>
                </a:lnTo>
                <a:lnTo>
                  <a:pt x="1703" y="6692"/>
                </a:lnTo>
                <a:lnTo>
                  <a:pt x="1460" y="7009"/>
                </a:lnTo>
                <a:lnTo>
                  <a:pt x="1217" y="7325"/>
                </a:lnTo>
                <a:lnTo>
                  <a:pt x="925" y="7714"/>
                </a:lnTo>
                <a:lnTo>
                  <a:pt x="657" y="8152"/>
                </a:lnTo>
                <a:lnTo>
                  <a:pt x="657" y="8128"/>
                </a:lnTo>
                <a:lnTo>
                  <a:pt x="730" y="7398"/>
                </a:lnTo>
                <a:lnTo>
                  <a:pt x="828" y="7276"/>
                </a:lnTo>
                <a:lnTo>
                  <a:pt x="901" y="7130"/>
                </a:lnTo>
                <a:lnTo>
                  <a:pt x="1047" y="6887"/>
                </a:lnTo>
                <a:lnTo>
                  <a:pt x="1339" y="6522"/>
                </a:lnTo>
                <a:lnTo>
                  <a:pt x="1460" y="6327"/>
                </a:lnTo>
                <a:lnTo>
                  <a:pt x="1582" y="6133"/>
                </a:lnTo>
                <a:close/>
                <a:moveTo>
                  <a:pt x="1971" y="7982"/>
                </a:moveTo>
                <a:lnTo>
                  <a:pt x="1995" y="8104"/>
                </a:lnTo>
                <a:lnTo>
                  <a:pt x="2044" y="8225"/>
                </a:lnTo>
                <a:lnTo>
                  <a:pt x="2117" y="8323"/>
                </a:lnTo>
                <a:lnTo>
                  <a:pt x="2190" y="8396"/>
                </a:lnTo>
                <a:lnTo>
                  <a:pt x="1533" y="9369"/>
                </a:lnTo>
                <a:lnTo>
                  <a:pt x="682" y="10658"/>
                </a:lnTo>
                <a:lnTo>
                  <a:pt x="682" y="10512"/>
                </a:lnTo>
                <a:lnTo>
                  <a:pt x="657" y="10123"/>
                </a:lnTo>
                <a:lnTo>
                  <a:pt x="1241" y="9150"/>
                </a:lnTo>
                <a:lnTo>
                  <a:pt x="1849" y="8201"/>
                </a:lnTo>
                <a:lnTo>
                  <a:pt x="1971" y="7982"/>
                </a:lnTo>
                <a:close/>
                <a:moveTo>
                  <a:pt x="3188" y="8566"/>
                </a:moveTo>
                <a:lnTo>
                  <a:pt x="2312" y="9928"/>
                </a:lnTo>
                <a:lnTo>
                  <a:pt x="1436" y="11242"/>
                </a:lnTo>
                <a:lnTo>
                  <a:pt x="1047" y="11753"/>
                </a:lnTo>
                <a:lnTo>
                  <a:pt x="828" y="11997"/>
                </a:lnTo>
                <a:lnTo>
                  <a:pt x="657" y="12264"/>
                </a:lnTo>
                <a:lnTo>
                  <a:pt x="657" y="11242"/>
                </a:lnTo>
                <a:lnTo>
                  <a:pt x="974" y="10780"/>
                </a:lnTo>
                <a:lnTo>
                  <a:pt x="1922" y="9369"/>
                </a:lnTo>
                <a:lnTo>
                  <a:pt x="2458" y="8590"/>
                </a:lnTo>
                <a:lnTo>
                  <a:pt x="2579" y="8639"/>
                </a:lnTo>
                <a:lnTo>
                  <a:pt x="2725" y="8663"/>
                </a:lnTo>
                <a:lnTo>
                  <a:pt x="2871" y="8663"/>
                </a:lnTo>
                <a:lnTo>
                  <a:pt x="2993" y="8639"/>
                </a:lnTo>
                <a:lnTo>
                  <a:pt x="3090" y="8615"/>
                </a:lnTo>
                <a:lnTo>
                  <a:pt x="3188" y="8566"/>
                </a:lnTo>
                <a:close/>
                <a:moveTo>
                  <a:pt x="3991" y="7787"/>
                </a:moveTo>
                <a:lnTo>
                  <a:pt x="3991" y="8834"/>
                </a:lnTo>
                <a:lnTo>
                  <a:pt x="3820" y="8980"/>
                </a:lnTo>
                <a:lnTo>
                  <a:pt x="3650" y="9174"/>
                </a:lnTo>
                <a:lnTo>
                  <a:pt x="3358" y="9588"/>
                </a:lnTo>
                <a:lnTo>
                  <a:pt x="2823" y="10342"/>
                </a:lnTo>
                <a:lnTo>
                  <a:pt x="2555" y="10707"/>
                </a:lnTo>
                <a:lnTo>
                  <a:pt x="2287" y="11096"/>
                </a:lnTo>
                <a:lnTo>
                  <a:pt x="1436" y="12143"/>
                </a:lnTo>
                <a:lnTo>
                  <a:pt x="1022" y="12654"/>
                </a:lnTo>
                <a:lnTo>
                  <a:pt x="633" y="13189"/>
                </a:lnTo>
                <a:lnTo>
                  <a:pt x="633" y="12946"/>
                </a:lnTo>
                <a:lnTo>
                  <a:pt x="633" y="12775"/>
                </a:lnTo>
                <a:lnTo>
                  <a:pt x="755" y="12654"/>
                </a:lnTo>
                <a:lnTo>
                  <a:pt x="876" y="12532"/>
                </a:lnTo>
                <a:lnTo>
                  <a:pt x="1120" y="12264"/>
                </a:lnTo>
                <a:lnTo>
                  <a:pt x="1509" y="11680"/>
                </a:lnTo>
                <a:lnTo>
                  <a:pt x="2020" y="10975"/>
                </a:lnTo>
                <a:lnTo>
                  <a:pt x="2506" y="10245"/>
                </a:lnTo>
                <a:lnTo>
                  <a:pt x="2993" y="9490"/>
                </a:lnTo>
                <a:lnTo>
                  <a:pt x="3455" y="8736"/>
                </a:lnTo>
                <a:lnTo>
                  <a:pt x="3723" y="8274"/>
                </a:lnTo>
                <a:lnTo>
                  <a:pt x="3869" y="8031"/>
                </a:lnTo>
                <a:lnTo>
                  <a:pt x="3991" y="7787"/>
                </a:lnTo>
                <a:close/>
                <a:moveTo>
                  <a:pt x="4039" y="14065"/>
                </a:moveTo>
                <a:lnTo>
                  <a:pt x="4039" y="14430"/>
                </a:lnTo>
                <a:lnTo>
                  <a:pt x="3820" y="14430"/>
                </a:lnTo>
                <a:lnTo>
                  <a:pt x="4015" y="14089"/>
                </a:lnTo>
                <a:lnTo>
                  <a:pt x="4039" y="14065"/>
                </a:lnTo>
                <a:close/>
                <a:moveTo>
                  <a:pt x="4039" y="12921"/>
                </a:moveTo>
                <a:lnTo>
                  <a:pt x="4039" y="13140"/>
                </a:lnTo>
                <a:lnTo>
                  <a:pt x="4039" y="13554"/>
                </a:lnTo>
                <a:lnTo>
                  <a:pt x="3918" y="13724"/>
                </a:lnTo>
                <a:lnTo>
                  <a:pt x="3820" y="13870"/>
                </a:lnTo>
                <a:lnTo>
                  <a:pt x="3577" y="14235"/>
                </a:lnTo>
                <a:lnTo>
                  <a:pt x="3431" y="14454"/>
                </a:lnTo>
                <a:lnTo>
                  <a:pt x="2993" y="14454"/>
                </a:lnTo>
                <a:lnTo>
                  <a:pt x="3431" y="13797"/>
                </a:lnTo>
                <a:lnTo>
                  <a:pt x="3747" y="13359"/>
                </a:lnTo>
                <a:lnTo>
                  <a:pt x="4039" y="12921"/>
                </a:lnTo>
                <a:close/>
                <a:moveTo>
                  <a:pt x="4039" y="11826"/>
                </a:moveTo>
                <a:lnTo>
                  <a:pt x="4039" y="12483"/>
                </a:lnTo>
                <a:lnTo>
                  <a:pt x="3845" y="12678"/>
                </a:lnTo>
                <a:lnTo>
                  <a:pt x="3650" y="12873"/>
                </a:lnTo>
                <a:lnTo>
                  <a:pt x="3334" y="13311"/>
                </a:lnTo>
                <a:lnTo>
                  <a:pt x="2896" y="13895"/>
                </a:lnTo>
                <a:lnTo>
                  <a:pt x="2677" y="14187"/>
                </a:lnTo>
                <a:lnTo>
                  <a:pt x="2482" y="14503"/>
                </a:lnTo>
                <a:lnTo>
                  <a:pt x="2312" y="14503"/>
                </a:lnTo>
                <a:lnTo>
                  <a:pt x="2433" y="14333"/>
                </a:lnTo>
                <a:lnTo>
                  <a:pt x="2555" y="14162"/>
                </a:lnTo>
                <a:lnTo>
                  <a:pt x="2871" y="13651"/>
                </a:lnTo>
                <a:lnTo>
                  <a:pt x="3188" y="13116"/>
                </a:lnTo>
                <a:lnTo>
                  <a:pt x="3504" y="12581"/>
                </a:lnTo>
                <a:lnTo>
                  <a:pt x="3845" y="12070"/>
                </a:lnTo>
                <a:lnTo>
                  <a:pt x="4039" y="11826"/>
                </a:lnTo>
                <a:close/>
                <a:moveTo>
                  <a:pt x="4015" y="10391"/>
                </a:moveTo>
                <a:lnTo>
                  <a:pt x="4015" y="11218"/>
                </a:lnTo>
                <a:lnTo>
                  <a:pt x="4039" y="11364"/>
                </a:lnTo>
                <a:lnTo>
                  <a:pt x="3869" y="11486"/>
                </a:lnTo>
                <a:lnTo>
                  <a:pt x="3723" y="11656"/>
                </a:lnTo>
                <a:lnTo>
                  <a:pt x="3577" y="11826"/>
                </a:lnTo>
                <a:lnTo>
                  <a:pt x="3455" y="12021"/>
                </a:lnTo>
                <a:lnTo>
                  <a:pt x="3236" y="12386"/>
                </a:lnTo>
                <a:lnTo>
                  <a:pt x="3042" y="12702"/>
                </a:lnTo>
                <a:lnTo>
                  <a:pt x="2725" y="13238"/>
                </a:lnTo>
                <a:lnTo>
                  <a:pt x="2409" y="13773"/>
                </a:lnTo>
                <a:lnTo>
                  <a:pt x="2263" y="13968"/>
                </a:lnTo>
                <a:lnTo>
                  <a:pt x="2117" y="14138"/>
                </a:lnTo>
                <a:lnTo>
                  <a:pt x="1971" y="14333"/>
                </a:lnTo>
                <a:lnTo>
                  <a:pt x="1849" y="14527"/>
                </a:lnTo>
                <a:lnTo>
                  <a:pt x="1047" y="14600"/>
                </a:lnTo>
                <a:lnTo>
                  <a:pt x="1460" y="14089"/>
                </a:lnTo>
                <a:lnTo>
                  <a:pt x="1825" y="13554"/>
                </a:lnTo>
                <a:lnTo>
                  <a:pt x="2214" y="13019"/>
                </a:lnTo>
                <a:lnTo>
                  <a:pt x="2604" y="12508"/>
                </a:lnTo>
                <a:lnTo>
                  <a:pt x="2823" y="12240"/>
                </a:lnTo>
                <a:lnTo>
                  <a:pt x="3017" y="11972"/>
                </a:lnTo>
                <a:lnTo>
                  <a:pt x="3382" y="11388"/>
                </a:lnTo>
                <a:lnTo>
                  <a:pt x="3723" y="10902"/>
                </a:lnTo>
                <a:lnTo>
                  <a:pt x="3869" y="10634"/>
                </a:lnTo>
                <a:lnTo>
                  <a:pt x="4015" y="10391"/>
                </a:lnTo>
                <a:close/>
                <a:moveTo>
                  <a:pt x="4015" y="9271"/>
                </a:moveTo>
                <a:lnTo>
                  <a:pt x="4015" y="10147"/>
                </a:lnTo>
                <a:lnTo>
                  <a:pt x="3893" y="10220"/>
                </a:lnTo>
                <a:lnTo>
                  <a:pt x="3796" y="10318"/>
                </a:lnTo>
                <a:lnTo>
                  <a:pt x="3626" y="10512"/>
                </a:lnTo>
                <a:lnTo>
                  <a:pt x="3455" y="10731"/>
                </a:lnTo>
                <a:lnTo>
                  <a:pt x="3285" y="10975"/>
                </a:lnTo>
                <a:lnTo>
                  <a:pt x="2847" y="11632"/>
                </a:lnTo>
                <a:lnTo>
                  <a:pt x="2628" y="11972"/>
                </a:lnTo>
                <a:lnTo>
                  <a:pt x="2385" y="12289"/>
                </a:lnTo>
                <a:lnTo>
                  <a:pt x="1947" y="12873"/>
                </a:lnTo>
                <a:lnTo>
                  <a:pt x="1509" y="13481"/>
                </a:lnTo>
                <a:lnTo>
                  <a:pt x="1071" y="14065"/>
                </a:lnTo>
                <a:lnTo>
                  <a:pt x="828" y="14333"/>
                </a:lnTo>
                <a:lnTo>
                  <a:pt x="584" y="14625"/>
                </a:lnTo>
                <a:lnTo>
                  <a:pt x="609" y="14430"/>
                </a:lnTo>
                <a:lnTo>
                  <a:pt x="609" y="14235"/>
                </a:lnTo>
                <a:lnTo>
                  <a:pt x="609" y="13895"/>
                </a:lnTo>
                <a:lnTo>
                  <a:pt x="1120" y="13213"/>
                </a:lnTo>
                <a:lnTo>
                  <a:pt x="1631" y="12556"/>
                </a:lnTo>
                <a:lnTo>
                  <a:pt x="2677" y="11242"/>
                </a:lnTo>
                <a:lnTo>
                  <a:pt x="3090" y="10658"/>
                </a:lnTo>
                <a:lnTo>
                  <a:pt x="3480" y="10050"/>
                </a:lnTo>
                <a:lnTo>
                  <a:pt x="3747" y="9661"/>
                </a:lnTo>
                <a:lnTo>
                  <a:pt x="4015" y="9271"/>
                </a:lnTo>
                <a:close/>
                <a:moveTo>
                  <a:pt x="10341" y="488"/>
                </a:moveTo>
                <a:lnTo>
                  <a:pt x="10536" y="512"/>
                </a:lnTo>
                <a:lnTo>
                  <a:pt x="10755" y="536"/>
                </a:lnTo>
                <a:lnTo>
                  <a:pt x="10950" y="585"/>
                </a:lnTo>
                <a:lnTo>
                  <a:pt x="11071" y="609"/>
                </a:lnTo>
                <a:lnTo>
                  <a:pt x="11169" y="658"/>
                </a:lnTo>
                <a:lnTo>
                  <a:pt x="11266" y="731"/>
                </a:lnTo>
                <a:lnTo>
                  <a:pt x="11339" y="828"/>
                </a:lnTo>
                <a:lnTo>
                  <a:pt x="11485" y="999"/>
                </a:lnTo>
                <a:lnTo>
                  <a:pt x="11582" y="1217"/>
                </a:lnTo>
                <a:lnTo>
                  <a:pt x="11655" y="1436"/>
                </a:lnTo>
                <a:lnTo>
                  <a:pt x="11704" y="1680"/>
                </a:lnTo>
                <a:lnTo>
                  <a:pt x="11728" y="1923"/>
                </a:lnTo>
                <a:lnTo>
                  <a:pt x="11728" y="2385"/>
                </a:lnTo>
                <a:lnTo>
                  <a:pt x="11680" y="2848"/>
                </a:lnTo>
                <a:lnTo>
                  <a:pt x="11582" y="3310"/>
                </a:lnTo>
                <a:lnTo>
                  <a:pt x="11461" y="3772"/>
                </a:lnTo>
                <a:lnTo>
                  <a:pt x="11315" y="4210"/>
                </a:lnTo>
                <a:lnTo>
                  <a:pt x="10974" y="5111"/>
                </a:lnTo>
                <a:lnTo>
                  <a:pt x="10804" y="5549"/>
                </a:lnTo>
                <a:lnTo>
                  <a:pt x="10658" y="5987"/>
                </a:lnTo>
                <a:lnTo>
                  <a:pt x="10658" y="6084"/>
                </a:lnTo>
                <a:lnTo>
                  <a:pt x="10658" y="6181"/>
                </a:lnTo>
                <a:lnTo>
                  <a:pt x="10731" y="6254"/>
                </a:lnTo>
                <a:lnTo>
                  <a:pt x="10779" y="6303"/>
                </a:lnTo>
                <a:lnTo>
                  <a:pt x="10877" y="6327"/>
                </a:lnTo>
                <a:lnTo>
                  <a:pt x="10950" y="6327"/>
                </a:lnTo>
                <a:lnTo>
                  <a:pt x="11047" y="6303"/>
                </a:lnTo>
                <a:lnTo>
                  <a:pt x="11120" y="6279"/>
                </a:lnTo>
                <a:lnTo>
                  <a:pt x="11388" y="6303"/>
                </a:lnTo>
                <a:lnTo>
                  <a:pt x="11655" y="6327"/>
                </a:lnTo>
                <a:lnTo>
                  <a:pt x="12215" y="6352"/>
                </a:lnTo>
                <a:lnTo>
                  <a:pt x="12775" y="6327"/>
                </a:lnTo>
                <a:lnTo>
                  <a:pt x="13310" y="6327"/>
                </a:lnTo>
                <a:lnTo>
                  <a:pt x="13748" y="6352"/>
                </a:lnTo>
                <a:lnTo>
                  <a:pt x="14210" y="6425"/>
                </a:lnTo>
                <a:lnTo>
                  <a:pt x="14673" y="6498"/>
                </a:lnTo>
                <a:lnTo>
                  <a:pt x="15111" y="6595"/>
                </a:lnTo>
                <a:lnTo>
                  <a:pt x="15476" y="6668"/>
                </a:lnTo>
                <a:lnTo>
                  <a:pt x="15841" y="6790"/>
                </a:lnTo>
                <a:lnTo>
                  <a:pt x="16011" y="6887"/>
                </a:lnTo>
                <a:lnTo>
                  <a:pt x="16157" y="6960"/>
                </a:lnTo>
                <a:lnTo>
                  <a:pt x="16327" y="7082"/>
                </a:lnTo>
                <a:lnTo>
                  <a:pt x="16449" y="7203"/>
                </a:lnTo>
                <a:lnTo>
                  <a:pt x="16546" y="7301"/>
                </a:lnTo>
                <a:lnTo>
                  <a:pt x="16619" y="7398"/>
                </a:lnTo>
                <a:lnTo>
                  <a:pt x="16644" y="7520"/>
                </a:lnTo>
                <a:lnTo>
                  <a:pt x="16668" y="7641"/>
                </a:lnTo>
                <a:lnTo>
                  <a:pt x="16692" y="7763"/>
                </a:lnTo>
                <a:lnTo>
                  <a:pt x="16668" y="7885"/>
                </a:lnTo>
                <a:lnTo>
                  <a:pt x="16644" y="8031"/>
                </a:lnTo>
                <a:lnTo>
                  <a:pt x="16595" y="8152"/>
                </a:lnTo>
                <a:lnTo>
                  <a:pt x="16473" y="8371"/>
                </a:lnTo>
                <a:lnTo>
                  <a:pt x="16303" y="8566"/>
                </a:lnTo>
                <a:lnTo>
                  <a:pt x="16206" y="8663"/>
                </a:lnTo>
                <a:lnTo>
                  <a:pt x="16108" y="8736"/>
                </a:lnTo>
                <a:lnTo>
                  <a:pt x="15987" y="8785"/>
                </a:lnTo>
                <a:lnTo>
                  <a:pt x="15889" y="8834"/>
                </a:lnTo>
                <a:lnTo>
                  <a:pt x="15792" y="8882"/>
                </a:lnTo>
                <a:lnTo>
                  <a:pt x="15719" y="8955"/>
                </a:lnTo>
                <a:lnTo>
                  <a:pt x="15695" y="9053"/>
                </a:lnTo>
                <a:lnTo>
                  <a:pt x="15719" y="9150"/>
                </a:lnTo>
                <a:lnTo>
                  <a:pt x="15743" y="9247"/>
                </a:lnTo>
                <a:lnTo>
                  <a:pt x="15816" y="9296"/>
                </a:lnTo>
                <a:lnTo>
                  <a:pt x="15914" y="9344"/>
                </a:lnTo>
                <a:lnTo>
                  <a:pt x="16035" y="9344"/>
                </a:lnTo>
                <a:lnTo>
                  <a:pt x="16157" y="9296"/>
                </a:lnTo>
                <a:lnTo>
                  <a:pt x="16279" y="9393"/>
                </a:lnTo>
                <a:lnTo>
                  <a:pt x="16376" y="9490"/>
                </a:lnTo>
                <a:lnTo>
                  <a:pt x="16425" y="9636"/>
                </a:lnTo>
                <a:lnTo>
                  <a:pt x="16473" y="9782"/>
                </a:lnTo>
                <a:lnTo>
                  <a:pt x="16473" y="9953"/>
                </a:lnTo>
                <a:lnTo>
                  <a:pt x="16449" y="10123"/>
                </a:lnTo>
                <a:lnTo>
                  <a:pt x="16376" y="10415"/>
                </a:lnTo>
                <a:lnTo>
                  <a:pt x="16303" y="10610"/>
                </a:lnTo>
                <a:lnTo>
                  <a:pt x="16206" y="10756"/>
                </a:lnTo>
                <a:lnTo>
                  <a:pt x="16084" y="10902"/>
                </a:lnTo>
                <a:lnTo>
                  <a:pt x="15938" y="11023"/>
                </a:lnTo>
                <a:lnTo>
                  <a:pt x="15743" y="11145"/>
                </a:lnTo>
                <a:lnTo>
                  <a:pt x="15670" y="11194"/>
                </a:lnTo>
                <a:lnTo>
                  <a:pt x="15622" y="11315"/>
                </a:lnTo>
                <a:lnTo>
                  <a:pt x="15622" y="11388"/>
                </a:lnTo>
                <a:lnTo>
                  <a:pt x="15646" y="11437"/>
                </a:lnTo>
                <a:lnTo>
                  <a:pt x="15670" y="11486"/>
                </a:lnTo>
                <a:lnTo>
                  <a:pt x="15719" y="11510"/>
                </a:lnTo>
                <a:lnTo>
                  <a:pt x="15792" y="11559"/>
                </a:lnTo>
                <a:lnTo>
                  <a:pt x="15889" y="11583"/>
                </a:lnTo>
                <a:lnTo>
                  <a:pt x="15962" y="11753"/>
                </a:lnTo>
                <a:lnTo>
                  <a:pt x="15987" y="11924"/>
                </a:lnTo>
                <a:lnTo>
                  <a:pt x="16011" y="12070"/>
                </a:lnTo>
                <a:lnTo>
                  <a:pt x="15987" y="12410"/>
                </a:lnTo>
                <a:lnTo>
                  <a:pt x="15962" y="12678"/>
                </a:lnTo>
                <a:lnTo>
                  <a:pt x="15914" y="12824"/>
                </a:lnTo>
                <a:lnTo>
                  <a:pt x="15865" y="12994"/>
                </a:lnTo>
                <a:lnTo>
                  <a:pt x="15792" y="13140"/>
                </a:lnTo>
                <a:lnTo>
                  <a:pt x="15719" y="13262"/>
                </a:lnTo>
                <a:lnTo>
                  <a:pt x="15622" y="13335"/>
                </a:lnTo>
                <a:lnTo>
                  <a:pt x="15549" y="13359"/>
                </a:lnTo>
                <a:lnTo>
                  <a:pt x="15500" y="13359"/>
                </a:lnTo>
                <a:lnTo>
                  <a:pt x="15403" y="13384"/>
                </a:lnTo>
                <a:lnTo>
                  <a:pt x="15330" y="13432"/>
                </a:lnTo>
                <a:lnTo>
                  <a:pt x="15281" y="13505"/>
                </a:lnTo>
                <a:lnTo>
                  <a:pt x="15257" y="13578"/>
                </a:lnTo>
                <a:lnTo>
                  <a:pt x="15257" y="13676"/>
                </a:lnTo>
                <a:lnTo>
                  <a:pt x="15281" y="13749"/>
                </a:lnTo>
                <a:lnTo>
                  <a:pt x="15354" y="13797"/>
                </a:lnTo>
                <a:lnTo>
                  <a:pt x="15427" y="13846"/>
                </a:lnTo>
                <a:lnTo>
                  <a:pt x="15524" y="13846"/>
                </a:lnTo>
                <a:lnTo>
                  <a:pt x="15573" y="14089"/>
                </a:lnTo>
                <a:lnTo>
                  <a:pt x="15622" y="14357"/>
                </a:lnTo>
                <a:lnTo>
                  <a:pt x="15622" y="14479"/>
                </a:lnTo>
                <a:lnTo>
                  <a:pt x="15622" y="14600"/>
                </a:lnTo>
                <a:lnTo>
                  <a:pt x="15597" y="14722"/>
                </a:lnTo>
                <a:lnTo>
                  <a:pt x="15549" y="14868"/>
                </a:lnTo>
                <a:lnTo>
                  <a:pt x="15476" y="14965"/>
                </a:lnTo>
                <a:lnTo>
                  <a:pt x="15403" y="15063"/>
                </a:lnTo>
                <a:lnTo>
                  <a:pt x="15305" y="15136"/>
                </a:lnTo>
                <a:lnTo>
                  <a:pt x="15208" y="15184"/>
                </a:lnTo>
                <a:lnTo>
                  <a:pt x="15208" y="15184"/>
                </a:lnTo>
                <a:lnTo>
                  <a:pt x="15257" y="14917"/>
                </a:lnTo>
                <a:lnTo>
                  <a:pt x="15330" y="14625"/>
                </a:lnTo>
                <a:lnTo>
                  <a:pt x="15330" y="14600"/>
                </a:lnTo>
                <a:lnTo>
                  <a:pt x="15330" y="14552"/>
                </a:lnTo>
                <a:lnTo>
                  <a:pt x="15281" y="14527"/>
                </a:lnTo>
                <a:lnTo>
                  <a:pt x="15208" y="14503"/>
                </a:lnTo>
                <a:lnTo>
                  <a:pt x="15184" y="14527"/>
                </a:lnTo>
                <a:lnTo>
                  <a:pt x="15159" y="14552"/>
                </a:lnTo>
                <a:lnTo>
                  <a:pt x="15013" y="14917"/>
                </a:lnTo>
                <a:lnTo>
                  <a:pt x="14965" y="15087"/>
                </a:lnTo>
                <a:lnTo>
                  <a:pt x="14965" y="15282"/>
                </a:lnTo>
                <a:lnTo>
                  <a:pt x="14648" y="15355"/>
                </a:lnTo>
                <a:lnTo>
                  <a:pt x="14721" y="15038"/>
                </a:lnTo>
                <a:lnTo>
                  <a:pt x="14819" y="14673"/>
                </a:lnTo>
                <a:lnTo>
                  <a:pt x="14867" y="14308"/>
                </a:lnTo>
                <a:lnTo>
                  <a:pt x="14867" y="14284"/>
                </a:lnTo>
                <a:lnTo>
                  <a:pt x="14843" y="14235"/>
                </a:lnTo>
                <a:lnTo>
                  <a:pt x="14794" y="14211"/>
                </a:lnTo>
                <a:lnTo>
                  <a:pt x="14721" y="14235"/>
                </a:lnTo>
                <a:lnTo>
                  <a:pt x="14673" y="14260"/>
                </a:lnTo>
                <a:lnTo>
                  <a:pt x="14673" y="14284"/>
                </a:lnTo>
                <a:lnTo>
                  <a:pt x="14551" y="14625"/>
                </a:lnTo>
                <a:lnTo>
                  <a:pt x="14454" y="14965"/>
                </a:lnTo>
                <a:lnTo>
                  <a:pt x="14356" y="15184"/>
                </a:lnTo>
                <a:lnTo>
                  <a:pt x="14332" y="15306"/>
                </a:lnTo>
                <a:lnTo>
                  <a:pt x="14332" y="15403"/>
                </a:lnTo>
                <a:lnTo>
                  <a:pt x="14064" y="15428"/>
                </a:lnTo>
                <a:lnTo>
                  <a:pt x="14064" y="15428"/>
                </a:lnTo>
                <a:lnTo>
                  <a:pt x="14089" y="15379"/>
                </a:lnTo>
                <a:lnTo>
                  <a:pt x="14089" y="15330"/>
                </a:lnTo>
                <a:lnTo>
                  <a:pt x="14113" y="15063"/>
                </a:lnTo>
                <a:lnTo>
                  <a:pt x="14162" y="14771"/>
                </a:lnTo>
                <a:lnTo>
                  <a:pt x="14235" y="14503"/>
                </a:lnTo>
                <a:lnTo>
                  <a:pt x="14356" y="14260"/>
                </a:lnTo>
                <a:lnTo>
                  <a:pt x="14356" y="14211"/>
                </a:lnTo>
                <a:lnTo>
                  <a:pt x="14332" y="14162"/>
                </a:lnTo>
                <a:lnTo>
                  <a:pt x="14283" y="14138"/>
                </a:lnTo>
                <a:lnTo>
                  <a:pt x="14235" y="14162"/>
                </a:lnTo>
                <a:lnTo>
                  <a:pt x="14064" y="14430"/>
                </a:lnTo>
                <a:lnTo>
                  <a:pt x="13918" y="14722"/>
                </a:lnTo>
                <a:lnTo>
                  <a:pt x="13845" y="14868"/>
                </a:lnTo>
                <a:lnTo>
                  <a:pt x="13821" y="15014"/>
                </a:lnTo>
                <a:lnTo>
                  <a:pt x="13797" y="15160"/>
                </a:lnTo>
                <a:lnTo>
                  <a:pt x="13797" y="15330"/>
                </a:lnTo>
                <a:lnTo>
                  <a:pt x="13821" y="15379"/>
                </a:lnTo>
                <a:lnTo>
                  <a:pt x="13845" y="15428"/>
                </a:lnTo>
                <a:lnTo>
                  <a:pt x="13383" y="15428"/>
                </a:lnTo>
                <a:lnTo>
                  <a:pt x="13432" y="15209"/>
                </a:lnTo>
                <a:lnTo>
                  <a:pt x="13456" y="14990"/>
                </a:lnTo>
                <a:lnTo>
                  <a:pt x="13505" y="14771"/>
                </a:lnTo>
                <a:lnTo>
                  <a:pt x="13578" y="14552"/>
                </a:lnTo>
                <a:lnTo>
                  <a:pt x="13748" y="14114"/>
                </a:lnTo>
                <a:lnTo>
                  <a:pt x="13748" y="14089"/>
                </a:lnTo>
                <a:lnTo>
                  <a:pt x="13748" y="14065"/>
                </a:lnTo>
                <a:lnTo>
                  <a:pt x="13699" y="14016"/>
                </a:lnTo>
                <a:lnTo>
                  <a:pt x="13651" y="14016"/>
                </a:lnTo>
                <a:lnTo>
                  <a:pt x="13602" y="14065"/>
                </a:lnTo>
                <a:lnTo>
                  <a:pt x="13456" y="14260"/>
                </a:lnTo>
                <a:lnTo>
                  <a:pt x="13334" y="14454"/>
                </a:lnTo>
                <a:lnTo>
                  <a:pt x="13237" y="14673"/>
                </a:lnTo>
                <a:lnTo>
                  <a:pt x="13140" y="14917"/>
                </a:lnTo>
                <a:lnTo>
                  <a:pt x="13067" y="15136"/>
                </a:lnTo>
                <a:lnTo>
                  <a:pt x="13042" y="15282"/>
                </a:lnTo>
                <a:lnTo>
                  <a:pt x="13042" y="15403"/>
                </a:lnTo>
                <a:lnTo>
                  <a:pt x="12556" y="15330"/>
                </a:lnTo>
                <a:lnTo>
                  <a:pt x="12604" y="15038"/>
                </a:lnTo>
                <a:lnTo>
                  <a:pt x="12677" y="14746"/>
                </a:lnTo>
                <a:lnTo>
                  <a:pt x="12775" y="14479"/>
                </a:lnTo>
                <a:lnTo>
                  <a:pt x="12921" y="14211"/>
                </a:lnTo>
                <a:lnTo>
                  <a:pt x="12921" y="14162"/>
                </a:lnTo>
                <a:lnTo>
                  <a:pt x="12896" y="14114"/>
                </a:lnTo>
                <a:lnTo>
                  <a:pt x="12799" y="14114"/>
                </a:lnTo>
                <a:lnTo>
                  <a:pt x="12702" y="14235"/>
                </a:lnTo>
                <a:lnTo>
                  <a:pt x="12604" y="14357"/>
                </a:lnTo>
                <a:lnTo>
                  <a:pt x="12507" y="14479"/>
                </a:lnTo>
                <a:lnTo>
                  <a:pt x="12410" y="14649"/>
                </a:lnTo>
                <a:lnTo>
                  <a:pt x="12337" y="14795"/>
                </a:lnTo>
                <a:lnTo>
                  <a:pt x="12288" y="14965"/>
                </a:lnTo>
                <a:lnTo>
                  <a:pt x="12239" y="15136"/>
                </a:lnTo>
                <a:lnTo>
                  <a:pt x="12239" y="15282"/>
                </a:lnTo>
                <a:lnTo>
                  <a:pt x="11801" y="15233"/>
                </a:lnTo>
                <a:lnTo>
                  <a:pt x="11753" y="15209"/>
                </a:lnTo>
                <a:lnTo>
                  <a:pt x="11874" y="14941"/>
                </a:lnTo>
                <a:lnTo>
                  <a:pt x="11947" y="14673"/>
                </a:lnTo>
                <a:lnTo>
                  <a:pt x="12118" y="14114"/>
                </a:lnTo>
                <a:lnTo>
                  <a:pt x="12118" y="14089"/>
                </a:lnTo>
                <a:lnTo>
                  <a:pt x="12118" y="14065"/>
                </a:lnTo>
                <a:lnTo>
                  <a:pt x="12093" y="14065"/>
                </a:lnTo>
                <a:lnTo>
                  <a:pt x="12069" y="14089"/>
                </a:lnTo>
                <a:lnTo>
                  <a:pt x="11874" y="14357"/>
                </a:lnTo>
                <a:lnTo>
                  <a:pt x="11680" y="14600"/>
                </a:lnTo>
                <a:lnTo>
                  <a:pt x="11509" y="14868"/>
                </a:lnTo>
                <a:lnTo>
                  <a:pt x="11363" y="15136"/>
                </a:lnTo>
                <a:lnTo>
                  <a:pt x="11363" y="15160"/>
                </a:lnTo>
                <a:lnTo>
                  <a:pt x="10974" y="15087"/>
                </a:lnTo>
                <a:lnTo>
                  <a:pt x="11096" y="14990"/>
                </a:lnTo>
                <a:lnTo>
                  <a:pt x="11169" y="14868"/>
                </a:lnTo>
                <a:lnTo>
                  <a:pt x="11290" y="14600"/>
                </a:lnTo>
                <a:lnTo>
                  <a:pt x="11655" y="13870"/>
                </a:lnTo>
                <a:lnTo>
                  <a:pt x="11680" y="13846"/>
                </a:lnTo>
                <a:lnTo>
                  <a:pt x="11680" y="13822"/>
                </a:lnTo>
                <a:lnTo>
                  <a:pt x="11631" y="13773"/>
                </a:lnTo>
                <a:lnTo>
                  <a:pt x="11558" y="13773"/>
                </a:lnTo>
                <a:lnTo>
                  <a:pt x="11534" y="13797"/>
                </a:lnTo>
                <a:lnTo>
                  <a:pt x="11144" y="14406"/>
                </a:lnTo>
                <a:lnTo>
                  <a:pt x="10974" y="14722"/>
                </a:lnTo>
                <a:lnTo>
                  <a:pt x="10901" y="14868"/>
                </a:lnTo>
                <a:lnTo>
                  <a:pt x="10877" y="14941"/>
                </a:lnTo>
                <a:lnTo>
                  <a:pt x="10877" y="15038"/>
                </a:lnTo>
                <a:lnTo>
                  <a:pt x="10901" y="15063"/>
                </a:lnTo>
                <a:lnTo>
                  <a:pt x="10341" y="14941"/>
                </a:lnTo>
                <a:lnTo>
                  <a:pt x="10487" y="14625"/>
                </a:lnTo>
                <a:lnTo>
                  <a:pt x="10633" y="14333"/>
                </a:lnTo>
                <a:lnTo>
                  <a:pt x="10804" y="14041"/>
                </a:lnTo>
                <a:lnTo>
                  <a:pt x="10998" y="13773"/>
                </a:lnTo>
                <a:lnTo>
                  <a:pt x="11023" y="13724"/>
                </a:lnTo>
                <a:lnTo>
                  <a:pt x="10998" y="13700"/>
                </a:lnTo>
                <a:lnTo>
                  <a:pt x="10950" y="13676"/>
                </a:lnTo>
                <a:lnTo>
                  <a:pt x="10901" y="13700"/>
                </a:lnTo>
                <a:lnTo>
                  <a:pt x="10658" y="13943"/>
                </a:lnTo>
                <a:lnTo>
                  <a:pt x="10414" y="14211"/>
                </a:lnTo>
                <a:lnTo>
                  <a:pt x="10317" y="14357"/>
                </a:lnTo>
                <a:lnTo>
                  <a:pt x="10220" y="14503"/>
                </a:lnTo>
                <a:lnTo>
                  <a:pt x="10147" y="14673"/>
                </a:lnTo>
                <a:lnTo>
                  <a:pt x="10098" y="14844"/>
                </a:lnTo>
                <a:lnTo>
                  <a:pt x="10098" y="14892"/>
                </a:lnTo>
                <a:lnTo>
                  <a:pt x="9709" y="14771"/>
                </a:lnTo>
                <a:lnTo>
                  <a:pt x="9757" y="14576"/>
                </a:lnTo>
                <a:lnTo>
                  <a:pt x="9830" y="14381"/>
                </a:lnTo>
                <a:lnTo>
                  <a:pt x="10001" y="13968"/>
                </a:lnTo>
                <a:lnTo>
                  <a:pt x="10147" y="13530"/>
                </a:lnTo>
                <a:lnTo>
                  <a:pt x="10147" y="13505"/>
                </a:lnTo>
                <a:lnTo>
                  <a:pt x="10122" y="13530"/>
                </a:lnTo>
                <a:lnTo>
                  <a:pt x="9879" y="13919"/>
                </a:lnTo>
                <a:lnTo>
                  <a:pt x="9636" y="14308"/>
                </a:lnTo>
                <a:lnTo>
                  <a:pt x="9539" y="14503"/>
                </a:lnTo>
                <a:lnTo>
                  <a:pt x="9466" y="14698"/>
                </a:lnTo>
                <a:lnTo>
                  <a:pt x="8906" y="14527"/>
                </a:lnTo>
                <a:lnTo>
                  <a:pt x="8979" y="14430"/>
                </a:lnTo>
                <a:lnTo>
                  <a:pt x="9028" y="14308"/>
                </a:lnTo>
                <a:lnTo>
                  <a:pt x="9149" y="14089"/>
                </a:lnTo>
                <a:lnTo>
                  <a:pt x="9344" y="13724"/>
                </a:lnTo>
                <a:lnTo>
                  <a:pt x="9417" y="13554"/>
                </a:lnTo>
                <a:lnTo>
                  <a:pt x="9490" y="13359"/>
                </a:lnTo>
                <a:lnTo>
                  <a:pt x="9490" y="13311"/>
                </a:lnTo>
                <a:lnTo>
                  <a:pt x="9441" y="13286"/>
                </a:lnTo>
                <a:lnTo>
                  <a:pt x="9393" y="13262"/>
                </a:lnTo>
                <a:lnTo>
                  <a:pt x="9368" y="13311"/>
                </a:lnTo>
                <a:lnTo>
                  <a:pt x="9247" y="13481"/>
                </a:lnTo>
                <a:lnTo>
                  <a:pt x="9149" y="13627"/>
                </a:lnTo>
                <a:lnTo>
                  <a:pt x="8906" y="13943"/>
                </a:lnTo>
                <a:lnTo>
                  <a:pt x="8736" y="14162"/>
                </a:lnTo>
                <a:lnTo>
                  <a:pt x="8663" y="14284"/>
                </a:lnTo>
                <a:lnTo>
                  <a:pt x="8638" y="14430"/>
                </a:lnTo>
                <a:lnTo>
                  <a:pt x="8419" y="14333"/>
                </a:lnTo>
                <a:lnTo>
                  <a:pt x="8492" y="14065"/>
                </a:lnTo>
                <a:lnTo>
                  <a:pt x="8541" y="13846"/>
                </a:lnTo>
                <a:lnTo>
                  <a:pt x="8711" y="13384"/>
                </a:lnTo>
                <a:lnTo>
                  <a:pt x="8833" y="13165"/>
                </a:lnTo>
                <a:lnTo>
                  <a:pt x="8955" y="12946"/>
                </a:lnTo>
                <a:lnTo>
                  <a:pt x="8955" y="12897"/>
                </a:lnTo>
                <a:lnTo>
                  <a:pt x="8930" y="12848"/>
                </a:lnTo>
                <a:lnTo>
                  <a:pt x="8882" y="12848"/>
                </a:lnTo>
                <a:lnTo>
                  <a:pt x="8833" y="12873"/>
                </a:lnTo>
                <a:lnTo>
                  <a:pt x="8687" y="13092"/>
                </a:lnTo>
                <a:lnTo>
                  <a:pt x="8565" y="13286"/>
                </a:lnTo>
                <a:lnTo>
                  <a:pt x="8444" y="13505"/>
                </a:lnTo>
                <a:lnTo>
                  <a:pt x="8322" y="13749"/>
                </a:lnTo>
                <a:lnTo>
                  <a:pt x="8225" y="13968"/>
                </a:lnTo>
                <a:lnTo>
                  <a:pt x="8176" y="14089"/>
                </a:lnTo>
                <a:lnTo>
                  <a:pt x="8152" y="14211"/>
                </a:lnTo>
                <a:lnTo>
                  <a:pt x="7762" y="14041"/>
                </a:lnTo>
                <a:lnTo>
                  <a:pt x="7908" y="13627"/>
                </a:lnTo>
                <a:lnTo>
                  <a:pt x="8103" y="13213"/>
                </a:lnTo>
                <a:lnTo>
                  <a:pt x="8322" y="12800"/>
                </a:lnTo>
                <a:lnTo>
                  <a:pt x="8322" y="12751"/>
                </a:lnTo>
                <a:lnTo>
                  <a:pt x="8298" y="12727"/>
                </a:lnTo>
                <a:lnTo>
                  <a:pt x="8249" y="12727"/>
                </a:lnTo>
                <a:lnTo>
                  <a:pt x="7908" y="13140"/>
                </a:lnTo>
                <a:lnTo>
                  <a:pt x="7762" y="13335"/>
                </a:lnTo>
                <a:lnTo>
                  <a:pt x="7616" y="13578"/>
                </a:lnTo>
                <a:lnTo>
                  <a:pt x="7543" y="13700"/>
                </a:lnTo>
                <a:lnTo>
                  <a:pt x="7470" y="13870"/>
                </a:lnTo>
                <a:lnTo>
                  <a:pt x="7130" y="13700"/>
                </a:lnTo>
                <a:lnTo>
                  <a:pt x="7154" y="13554"/>
                </a:lnTo>
                <a:lnTo>
                  <a:pt x="7178" y="13408"/>
                </a:lnTo>
                <a:lnTo>
                  <a:pt x="7300" y="13165"/>
                </a:lnTo>
                <a:lnTo>
                  <a:pt x="7495" y="12751"/>
                </a:lnTo>
                <a:lnTo>
                  <a:pt x="7689" y="12313"/>
                </a:lnTo>
                <a:lnTo>
                  <a:pt x="7689" y="12289"/>
                </a:lnTo>
                <a:lnTo>
                  <a:pt x="7665" y="12264"/>
                </a:lnTo>
                <a:lnTo>
                  <a:pt x="7641" y="12264"/>
                </a:lnTo>
                <a:lnTo>
                  <a:pt x="7616" y="12289"/>
                </a:lnTo>
                <a:lnTo>
                  <a:pt x="7397" y="12581"/>
                </a:lnTo>
                <a:lnTo>
                  <a:pt x="7178" y="12873"/>
                </a:lnTo>
                <a:lnTo>
                  <a:pt x="7081" y="13043"/>
                </a:lnTo>
                <a:lnTo>
                  <a:pt x="7008" y="13189"/>
                </a:lnTo>
                <a:lnTo>
                  <a:pt x="6935" y="13359"/>
                </a:lnTo>
                <a:lnTo>
                  <a:pt x="6886" y="13530"/>
                </a:lnTo>
                <a:lnTo>
                  <a:pt x="6570" y="13335"/>
                </a:lnTo>
                <a:lnTo>
                  <a:pt x="6692" y="13043"/>
                </a:lnTo>
                <a:lnTo>
                  <a:pt x="6813" y="12751"/>
                </a:lnTo>
                <a:lnTo>
                  <a:pt x="7105" y="12216"/>
                </a:lnTo>
                <a:lnTo>
                  <a:pt x="7130" y="12191"/>
                </a:lnTo>
                <a:lnTo>
                  <a:pt x="7105" y="12167"/>
                </a:lnTo>
                <a:lnTo>
                  <a:pt x="7057" y="12167"/>
                </a:lnTo>
                <a:lnTo>
                  <a:pt x="6838" y="12386"/>
                </a:lnTo>
                <a:lnTo>
                  <a:pt x="6619" y="12629"/>
                </a:lnTo>
                <a:lnTo>
                  <a:pt x="6448" y="12897"/>
                </a:lnTo>
                <a:lnTo>
                  <a:pt x="6327" y="13165"/>
                </a:lnTo>
                <a:lnTo>
                  <a:pt x="6254" y="13165"/>
                </a:lnTo>
                <a:lnTo>
                  <a:pt x="6181" y="13189"/>
                </a:lnTo>
                <a:lnTo>
                  <a:pt x="6132" y="13238"/>
                </a:lnTo>
                <a:lnTo>
                  <a:pt x="6083" y="13286"/>
                </a:lnTo>
                <a:lnTo>
                  <a:pt x="5937" y="13238"/>
                </a:lnTo>
                <a:lnTo>
                  <a:pt x="5791" y="13213"/>
                </a:lnTo>
                <a:lnTo>
                  <a:pt x="5816" y="13140"/>
                </a:lnTo>
                <a:lnTo>
                  <a:pt x="6059" y="12654"/>
                </a:lnTo>
                <a:lnTo>
                  <a:pt x="6254" y="12264"/>
                </a:lnTo>
                <a:lnTo>
                  <a:pt x="6351" y="12045"/>
                </a:lnTo>
                <a:lnTo>
                  <a:pt x="6424" y="11851"/>
                </a:lnTo>
                <a:lnTo>
                  <a:pt x="6424" y="11826"/>
                </a:lnTo>
                <a:lnTo>
                  <a:pt x="6400" y="11802"/>
                </a:lnTo>
                <a:lnTo>
                  <a:pt x="6375" y="11802"/>
                </a:lnTo>
                <a:lnTo>
                  <a:pt x="6351" y="11826"/>
                </a:lnTo>
                <a:lnTo>
                  <a:pt x="6108" y="12143"/>
                </a:lnTo>
                <a:lnTo>
                  <a:pt x="5864" y="12459"/>
                </a:lnTo>
                <a:lnTo>
                  <a:pt x="5743" y="12654"/>
                </a:lnTo>
                <a:lnTo>
                  <a:pt x="5621" y="12824"/>
                </a:lnTo>
                <a:lnTo>
                  <a:pt x="5548" y="13019"/>
                </a:lnTo>
                <a:lnTo>
                  <a:pt x="5475" y="13213"/>
                </a:lnTo>
                <a:lnTo>
                  <a:pt x="5451" y="13213"/>
                </a:lnTo>
                <a:lnTo>
                  <a:pt x="5183" y="13189"/>
                </a:lnTo>
                <a:lnTo>
                  <a:pt x="4891" y="13213"/>
                </a:lnTo>
                <a:lnTo>
                  <a:pt x="5037" y="12921"/>
                </a:lnTo>
                <a:lnTo>
                  <a:pt x="5353" y="12410"/>
                </a:lnTo>
                <a:lnTo>
                  <a:pt x="5451" y="12240"/>
                </a:lnTo>
                <a:lnTo>
                  <a:pt x="5524" y="12070"/>
                </a:lnTo>
                <a:lnTo>
                  <a:pt x="5548" y="11972"/>
                </a:lnTo>
                <a:lnTo>
                  <a:pt x="5548" y="11899"/>
                </a:lnTo>
                <a:lnTo>
                  <a:pt x="5524" y="11802"/>
                </a:lnTo>
                <a:lnTo>
                  <a:pt x="5475" y="11729"/>
                </a:lnTo>
                <a:lnTo>
                  <a:pt x="5451" y="11729"/>
                </a:lnTo>
                <a:lnTo>
                  <a:pt x="5451" y="11753"/>
                </a:lnTo>
                <a:lnTo>
                  <a:pt x="5426" y="11802"/>
                </a:lnTo>
                <a:lnTo>
                  <a:pt x="5378" y="11875"/>
                </a:lnTo>
                <a:lnTo>
                  <a:pt x="5280" y="11997"/>
                </a:lnTo>
                <a:lnTo>
                  <a:pt x="4988" y="12435"/>
                </a:lnTo>
                <a:lnTo>
                  <a:pt x="4745" y="12800"/>
                </a:lnTo>
                <a:lnTo>
                  <a:pt x="4623" y="13019"/>
                </a:lnTo>
                <a:lnTo>
                  <a:pt x="4599" y="13140"/>
                </a:lnTo>
                <a:lnTo>
                  <a:pt x="4599" y="13238"/>
                </a:lnTo>
                <a:lnTo>
                  <a:pt x="4599" y="13262"/>
                </a:lnTo>
                <a:lnTo>
                  <a:pt x="4575" y="13262"/>
                </a:lnTo>
                <a:lnTo>
                  <a:pt x="4550" y="11802"/>
                </a:lnTo>
                <a:lnTo>
                  <a:pt x="4550" y="10537"/>
                </a:lnTo>
                <a:lnTo>
                  <a:pt x="4526" y="9271"/>
                </a:lnTo>
                <a:lnTo>
                  <a:pt x="4477" y="8396"/>
                </a:lnTo>
                <a:lnTo>
                  <a:pt x="4477" y="7520"/>
                </a:lnTo>
                <a:lnTo>
                  <a:pt x="4453" y="7130"/>
                </a:lnTo>
                <a:lnTo>
                  <a:pt x="4453" y="6863"/>
                </a:lnTo>
                <a:lnTo>
                  <a:pt x="4453" y="6595"/>
                </a:lnTo>
                <a:lnTo>
                  <a:pt x="4648" y="6619"/>
                </a:lnTo>
                <a:lnTo>
                  <a:pt x="4818" y="6619"/>
                </a:lnTo>
                <a:lnTo>
                  <a:pt x="5183" y="6595"/>
                </a:lnTo>
                <a:lnTo>
                  <a:pt x="5791" y="6595"/>
                </a:lnTo>
                <a:lnTo>
                  <a:pt x="6010" y="6571"/>
                </a:lnTo>
                <a:lnTo>
                  <a:pt x="6108" y="6522"/>
                </a:lnTo>
                <a:lnTo>
                  <a:pt x="6156" y="6449"/>
                </a:lnTo>
                <a:lnTo>
                  <a:pt x="6546" y="6230"/>
                </a:lnTo>
                <a:lnTo>
                  <a:pt x="6935" y="5962"/>
                </a:lnTo>
                <a:lnTo>
                  <a:pt x="7300" y="5646"/>
                </a:lnTo>
                <a:lnTo>
                  <a:pt x="7665" y="5330"/>
                </a:lnTo>
                <a:lnTo>
                  <a:pt x="8006" y="4989"/>
                </a:lnTo>
                <a:lnTo>
                  <a:pt x="8322" y="4648"/>
                </a:lnTo>
                <a:lnTo>
                  <a:pt x="8930" y="3943"/>
                </a:lnTo>
                <a:lnTo>
                  <a:pt x="9003" y="3870"/>
                </a:lnTo>
                <a:lnTo>
                  <a:pt x="9003" y="3797"/>
                </a:lnTo>
                <a:lnTo>
                  <a:pt x="9003" y="3699"/>
                </a:lnTo>
                <a:lnTo>
                  <a:pt x="8979" y="3626"/>
                </a:lnTo>
                <a:lnTo>
                  <a:pt x="9125" y="3456"/>
                </a:lnTo>
                <a:lnTo>
                  <a:pt x="9247" y="3286"/>
                </a:lnTo>
                <a:lnTo>
                  <a:pt x="9514" y="2872"/>
                </a:lnTo>
                <a:lnTo>
                  <a:pt x="9709" y="2434"/>
                </a:lnTo>
                <a:lnTo>
                  <a:pt x="9855" y="2020"/>
                </a:lnTo>
                <a:lnTo>
                  <a:pt x="10074" y="1266"/>
                </a:lnTo>
                <a:lnTo>
                  <a:pt x="10195" y="877"/>
                </a:lnTo>
                <a:lnTo>
                  <a:pt x="10341" y="512"/>
                </a:lnTo>
                <a:lnTo>
                  <a:pt x="10341" y="488"/>
                </a:lnTo>
                <a:close/>
                <a:moveTo>
                  <a:pt x="10536" y="1"/>
                </a:moveTo>
                <a:lnTo>
                  <a:pt x="10366" y="25"/>
                </a:lnTo>
                <a:lnTo>
                  <a:pt x="10195" y="74"/>
                </a:lnTo>
                <a:lnTo>
                  <a:pt x="10049" y="171"/>
                </a:lnTo>
                <a:lnTo>
                  <a:pt x="10025" y="196"/>
                </a:lnTo>
                <a:lnTo>
                  <a:pt x="9952" y="244"/>
                </a:lnTo>
                <a:lnTo>
                  <a:pt x="9903" y="293"/>
                </a:lnTo>
                <a:lnTo>
                  <a:pt x="9782" y="415"/>
                </a:lnTo>
                <a:lnTo>
                  <a:pt x="9709" y="585"/>
                </a:lnTo>
                <a:lnTo>
                  <a:pt x="9636" y="780"/>
                </a:lnTo>
                <a:lnTo>
                  <a:pt x="9539" y="1169"/>
                </a:lnTo>
                <a:lnTo>
                  <a:pt x="9466" y="1509"/>
                </a:lnTo>
                <a:lnTo>
                  <a:pt x="9320" y="1972"/>
                </a:lnTo>
                <a:lnTo>
                  <a:pt x="9247" y="2215"/>
                </a:lnTo>
                <a:lnTo>
                  <a:pt x="9149" y="2458"/>
                </a:lnTo>
                <a:lnTo>
                  <a:pt x="9003" y="2726"/>
                </a:lnTo>
                <a:lnTo>
                  <a:pt x="8833" y="2994"/>
                </a:lnTo>
                <a:lnTo>
                  <a:pt x="8663" y="3286"/>
                </a:lnTo>
                <a:lnTo>
                  <a:pt x="8614" y="3407"/>
                </a:lnTo>
                <a:lnTo>
                  <a:pt x="8565" y="3578"/>
                </a:lnTo>
                <a:lnTo>
                  <a:pt x="7324" y="4867"/>
                </a:lnTo>
                <a:lnTo>
                  <a:pt x="6692" y="5500"/>
                </a:lnTo>
                <a:lnTo>
                  <a:pt x="6035" y="6108"/>
                </a:lnTo>
                <a:lnTo>
                  <a:pt x="5937" y="6084"/>
                </a:lnTo>
                <a:lnTo>
                  <a:pt x="5524" y="6084"/>
                </a:lnTo>
                <a:lnTo>
                  <a:pt x="5110" y="6133"/>
                </a:lnTo>
                <a:lnTo>
                  <a:pt x="4867" y="6133"/>
                </a:lnTo>
                <a:lnTo>
                  <a:pt x="4599" y="6157"/>
                </a:lnTo>
                <a:lnTo>
                  <a:pt x="4599" y="6157"/>
                </a:lnTo>
                <a:lnTo>
                  <a:pt x="4623" y="6133"/>
                </a:lnTo>
                <a:lnTo>
                  <a:pt x="4623" y="6084"/>
                </a:lnTo>
                <a:lnTo>
                  <a:pt x="4599" y="5987"/>
                </a:lnTo>
                <a:lnTo>
                  <a:pt x="4526" y="5914"/>
                </a:lnTo>
                <a:lnTo>
                  <a:pt x="4453" y="5889"/>
                </a:lnTo>
                <a:lnTo>
                  <a:pt x="4404" y="5816"/>
                </a:lnTo>
                <a:lnTo>
                  <a:pt x="4331" y="5768"/>
                </a:lnTo>
                <a:lnTo>
                  <a:pt x="4112" y="5670"/>
                </a:lnTo>
                <a:lnTo>
                  <a:pt x="3869" y="5622"/>
                </a:lnTo>
                <a:lnTo>
                  <a:pt x="3626" y="5597"/>
                </a:lnTo>
                <a:lnTo>
                  <a:pt x="2871" y="5597"/>
                </a:lnTo>
                <a:lnTo>
                  <a:pt x="2385" y="5646"/>
                </a:lnTo>
                <a:lnTo>
                  <a:pt x="2166" y="5646"/>
                </a:lnTo>
                <a:lnTo>
                  <a:pt x="1922" y="5622"/>
                </a:lnTo>
                <a:lnTo>
                  <a:pt x="1412" y="5597"/>
                </a:lnTo>
                <a:lnTo>
                  <a:pt x="1144" y="5597"/>
                </a:lnTo>
                <a:lnTo>
                  <a:pt x="901" y="5622"/>
                </a:lnTo>
                <a:lnTo>
                  <a:pt x="682" y="5670"/>
                </a:lnTo>
                <a:lnTo>
                  <a:pt x="463" y="5792"/>
                </a:lnTo>
                <a:lnTo>
                  <a:pt x="365" y="5792"/>
                </a:lnTo>
                <a:lnTo>
                  <a:pt x="317" y="5841"/>
                </a:lnTo>
                <a:lnTo>
                  <a:pt x="292" y="5889"/>
                </a:lnTo>
                <a:lnTo>
                  <a:pt x="244" y="6133"/>
                </a:lnTo>
                <a:lnTo>
                  <a:pt x="219" y="6400"/>
                </a:lnTo>
                <a:lnTo>
                  <a:pt x="219" y="6911"/>
                </a:lnTo>
                <a:lnTo>
                  <a:pt x="195" y="7422"/>
                </a:lnTo>
                <a:lnTo>
                  <a:pt x="171" y="7933"/>
                </a:lnTo>
                <a:lnTo>
                  <a:pt x="146" y="8493"/>
                </a:lnTo>
                <a:lnTo>
                  <a:pt x="146" y="9028"/>
                </a:lnTo>
                <a:lnTo>
                  <a:pt x="146" y="10123"/>
                </a:lnTo>
                <a:lnTo>
                  <a:pt x="171" y="10707"/>
                </a:lnTo>
                <a:lnTo>
                  <a:pt x="171" y="11267"/>
                </a:lnTo>
                <a:lnTo>
                  <a:pt x="122" y="12386"/>
                </a:lnTo>
                <a:lnTo>
                  <a:pt x="98" y="13530"/>
                </a:lnTo>
                <a:lnTo>
                  <a:pt x="98" y="14162"/>
                </a:lnTo>
                <a:lnTo>
                  <a:pt x="73" y="14479"/>
                </a:lnTo>
                <a:lnTo>
                  <a:pt x="25" y="14795"/>
                </a:lnTo>
                <a:lnTo>
                  <a:pt x="0" y="14868"/>
                </a:lnTo>
                <a:lnTo>
                  <a:pt x="25" y="14965"/>
                </a:lnTo>
                <a:lnTo>
                  <a:pt x="73" y="15014"/>
                </a:lnTo>
                <a:lnTo>
                  <a:pt x="122" y="15063"/>
                </a:lnTo>
                <a:lnTo>
                  <a:pt x="195" y="15087"/>
                </a:lnTo>
                <a:lnTo>
                  <a:pt x="268" y="15111"/>
                </a:lnTo>
                <a:lnTo>
                  <a:pt x="341" y="15087"/>
                </a:lnTo>
                <a:lnTo>
                  <a:pt x="414" y="15038"/>
                </a:lnTo>
                <a:lnTo>
                  <a:pt x="463" y="15087"/>
                </a:lnTo>
                <a:lnTo>
                  <a:pt x="536" y="15111"/>
                </a:lnTo>
                <a:lnTo>
                  <a:pt x="998" y="15136"/>
                </a:lnTo>
                <a:lnTo>
                  <a:pt x="1460" y="15136"/>
                </a:lnTo>
                <a:lnTo>
                  <a:pt x="1922" y="15111"/>
                </a:lnTo>
                <a:lnTo>
                  <a:pt x="2385" y="15087"/>
                </a:lnTo>
                <a:lnTo>
                  <a:pt x="2482" y="15087"/>
                </a:lnTo>
                <a:lnTo>
                  <a:pt x="3309" y="15014"/>
                </a:lnTo>
                <a:lnTo>
                  <a:pt x="3723" y="14990"/>
                </a:lnTo>
                <a:lnTo>
                  <a:pt x="4112" y="14965"/>
                </a:lnTo>
                <a:lnTo>
                  <a:pt x="4137" y="14965"/>
                </a:lnTo>
                <a:lnTo>
                  <a:pt x="4185" y="14990"/>
                </a:lnTo>
                <a:lnTo>
                  <a:pt x="4234" y="15014"/>
                </a:lnTo>
                <a:lnTo>
                  <a:pt x="4356" y="15014"/>
                </a:lnTo>
                <a:lnTo>
                  <a:pt x="4453" y="14941"/>
                </a:lnTo>
                <a:lnTo>
                  <a:pt x="4502" y="14917"/>
                </a:lnTo>
                <a:lnTo>
                  <a:pt x="4526" y="14868"/>
                </a:lnTo>
                <a:lnTo>
                  <a:pt x="4575" y="14746"/>
                </a:lnTo>
                <a:lnTo>
                  <a:pt x="4599" y="14600"/>
                </a:lnTo>
                <a:lnTo>
                  <a:pt x="4599" y="14333"/>
                </a:lnTo>
                <a:lnTo>
                  <a:pt x="4599" y="14065"/>
                </a:lnTo>
                <a:lnTo>
                  <a:pt x="4575" y="13797"/>
                </a:lnTo>
                <a:lnTo>
                  <a:pt x="4599" y="13773"/>
                </a:lnTo>
                <a:lnTo>
                  <a:pt x="5037" y="13724"/>
                </a:lnTo>
                <a:lnTo>
                  <a:pt x="5451" y="13676"/>
                </a:lnTo>
                <a:lnTo>
                  <a:pt x="5791" y="13700"/>
                </a:lnTo>
                <a:lnTo>
                  <a:pt x="5986" y="13676"/>
                </a:lnTo>
                <a:lnTo>
                  <a:pt x="6132" y="13627"/>
                </a:lnTo>
                <a:lnTo>
                  <a:pt x="6156" y="13651"/>
                </a:lnTo>
                <a:lnTo>
                  <a:pt x="6521" y="13895"/>
                </a:lnTo>
                <a:lnTo>
                  <a:pt x="6886" y="14138"/>
                </a:lnTo>
                <a:lnTo>
                  <a:pt x="7276" y="14357"/>
                </a:lnTo>
                <a:lnTo>
                  <a:pt x="7665" y="14552"/>
                </a:lnTo>
                <a:lnTo>
                  <a:pt x="8054" y="14722"/>
                </a:lnTo>
                <a:lnTo>
                  <a:pt x="8444" y="14892"/>
                </a:lnTo>
                <a:lnTo>
                  <a:pt x="8833" y="15038"/>
                </a:lnTo>
                <a:lnTo>
                  <a:pt x="9247" y="15160"/>
                </a:lnTo>
                <a:lnTo>
                  <a:pt x="10074" y="15403"/>
                </a:lnTo>
                <a:lnTo>
                  <a:pt x="10925" y="15574"/>
                </a:lnTo>
                <a:lnTo>
                  <a:pt x="11777" y="15695"/>
                </a:lnTo>
                <a:lnTo>
                  <a:pt x="12653" y="15817"/>
                </a:lnTo>
                <a:lnTo>
                  <a:pt x="13310" y="15866"/>
                </a:lnTo>
                <a:lnTo>
                  <a:pt x="13651" y="15890"/>
                </a:lnTo>
                <a:lnTo>
                  <a:pt x="14016" y="15866"/>
                </a:lnTo>
                <a:lnTo>
                  <a:pt x="14356" y="15866"/>
                </a:lnTo>
                <a:lnTo>
                  <a:pt x="14697" y="15793"/>
                </a:lnTo>
                <a:lnTo>
                  <a:pt x="15013" y="15720"/>
                </a:lnTo>
                <a:lnTo>
                  <a:pt x="15330" y="15598"/>
                </a:lnTo>
                <a:lnTo>
                  <a:pt x="15476" y="15525"/>
                </a:lnTo>
                <a:lnTo>
                  <a:pt x="15597" y="15452"/>
                </a:lnTo>
                <a:lnTo>
                  <a:pt x="15719" y="15355"/>
                </a:lnTo>
                <a:lnTo>
                  <a:pt x="15792" y="15257"/>
                </a:lnTo>
                <a:lnTo>
                  <a:pt x="15865" y="15160"/>
                </a:lnTo>
                <a:lnTo>
                  <a:pt x="15914" y="15038"/>
                </a:lnTo>
                <a:lnTo>
                  <a:pt x="15962" y="14941"/>
                </a:lnTo>
                <a:lnTo>
                  <a:pt x="15987" y="14819"/>
                </a:lnTo>
                <a:lnTo>
                  <a:pt x="16011" y="14552"/>
                </a:lnTo>
                <a:lnTo>
                  <a:pt x="15987" y="14284"/>
                </a:lnTo>
                <a:lnTo>
                  <a:pt x="15938" y="14016"/>
                </a:lnTo>
                <a:lnTo>
                  <a:pt x="15865" y="13749"/>
                </a:lnTo>
                <a:lnTo>
                  <a:pt x="15987" y="13651"/>
                </a:lnTo>
                <a:lnTo>
                  <a:pt x="16084" y="13530"/>
                </a:lnTo>
                <a:lnTo>
                  <a:pt x="16181" y="13408"/>
                </a:lnTo>
                <a:lnTo>
                  <a:pt x="16254" y="13262"/>
                </a:lnTo>
                <a:lnTo>
                  <a:pt x="16376" y="12946"/>
                </a:lnTo>
                <a:lnTo>
                  <a:pt x="16425" y="12654"/>
                </a:lnTo>
                <a:lnTo>
                  <a:pt x="16449" y="12410"/>
                </a:lnTo>
                <a:lnTo>
                  <a:pt x="16449" y="12070"/>
                </a:lnTo>
                <a:lnTo>
                  <a:pt x="16425" y="11875"/>
                </a:lnTo>
                <a:lnTo>
                  <a:pt x="16400" y="11680"/>
                </a:lnTo>
                <a:lnTo>
                  <a:pt x="16352" y="11534"/>
                </a:lnTo>
                <a:lnTo>
                  <a:pt x="16279" y="11388"/>
                </a:lnTo>
                <a:lnTo>
                  <a:pt x="16425" y="11267"/>
                </a:lnTo>
                <a:lnTo>
                  <a:pt x="16546" y="11096"/>
                </a:lnTo>
                <a:lnTo>
                  <a:pt x="16668" y="10926"/>
                </a:lnTo>
                <a:lnTo>
                  <a:pt x="16765" y="10756"/>
                </a:lnTo>
                <a:lnTo>
                  <a:pt x="16838" y="10561"/>
                </a:lnTo>
                <a:lnTo>
                  <a:pt x="16887" y="10342"/>
                </a:lnTo>
                <a:lnTo>
                  <a:pt x="16911" y="10147"/>
                </a:lnTo>
                <a:lnTo>
                  <a:pt x="16936" y="9953"/>
                </a:lnTo>
                <a:lnTo>
                  <a:pt x="16911" y="9758"/>
                </a:lnTo>
                <a:lnTo>
                  <a:pt x="16838" y="9515"/>
                </a:lnTo>
                <a:lnTo>
                  <a:pt x="16717" y="9271"/>
                </a:lnTo>
                <a:lnTo>
                  <a:pt x="16571" y="9053"/>
                </a:lnTo>
                <a:lnTo>
                  <a:pt x="16717" y="8931"/>
                </a:lnTo>
                <a:lnTo>
                  <a:pt x="16838" y="8785"/>
                </a:lnTo>
                <a:lnTo>
                  <a:pt x="16936" y="8615"/>
                </a:lnTo>
                <a:lnTo>
                  <a:pt x="17033" y="8444"/>
                </a:lnTo>
                <a:lnTo>
                  <a:pt x="17106" y="8274"/>
                </a:lnTo>
                <a:lnTo>
                  <a:pt x="17155" y="8079"/>
                </a:lnTo>
                <a:lnTo>
                  <a:pt x="17179" y="7885"/>
                </a:lnTo>
                <a:lnTo>
                  <a:pt x="17203" y="7690"/>
                </a:lnTo>
                <a:lnTo>
                  <a:pt x="17179" y="7447"/>
                </a:lnTo>
                <a:lnTo>
                  <a:pt x="17106" y="7252"/>
                </a:lnTo>
                <a:lnTo>
                  <a:pt x="17009" y="7057"/>
                </a:lnTo>
                <a:lnTo>
                  <a:pt x="16887" y="6887"/>
                </a:lnTo>
                <a:lnTo>
                  <a:pt x="16717" y="6741"/>
                </a:lnTo>
                <a:lnTo>
                  <a:pt x="16546" y="6619"/>
                </a:lnTo>
                <a:lnTo>
                  <a:pt x="16352" y="6498"/>
                </a:lnTo>
                <a:lnTo>
                  <a:pt x="16157" y="6400"/>
                </a:lnTo>
                <a:lnTo>
                  <a:pt x="15938" y="6303"/>
                </a:lnTo>
                <a:lnTo>
                  <a:pt x="15719" y="6206"/>
                </a:lnTo>
                <a:lnTo>
                  <a:pt x="15232" y="6084"/>
                </a:lnTo>
                <a:lnTo>
                  <a:pt x="14746" y="5987"/>
                </a:lnTo>
                <a:lnTo>
                  <a:pt x="14259" y="5938"/>
                </a:lnTo>
                <a:lnTo>
                  <a:pt x="13845" y="5889"/>
                </a:lnTo>
                <a:lnTo>
                  <a:pt x="13432" y="5865"/>
                </a:lnTo>
                <a:lnTo>
                  <a:pt x="12604" y="5841"/>
                </a:lnTo>
                <a:lnTo>
                  <a:pt x="11607" y="5841"/>
                </a:lnTo>
                <a:lnTo>
                  <a:pt x="11266" y="5865"/>
                </a:lnTo>
                <a:lnTo>
                  <a:pt x="11461" y="5354"/>
                </a:lnTo>
                <a:lnTo>
                  <a:pt x="11655" y="4843"/>
                </a:lnTo>
                <a:lnTo>
                  <a:pt x="11826" y="4308"/>
                </a:lnTo>
                <a:lnTo>
                  <a:pt x="11996" y="3797"/>
                </a:lnTo>
                <a:lnTo>
                  <a:pt x="12142" y="3261"/>
                </a:lnTo>
                <a:lnTo>
                  <a:pt x="12239" y="2726"/>
                </a:lnTo>
                <a:lnTo>
                  <a:pt x="12264" y="2458"/>
                </a:lnTo>
                <a:lnTo>
                  <a:pt x="12264" y="2191"/>
                </a:lnTo>
                <a:lnTo>
                  <a:pt x="12239" y="1899"/>
                </a:lnTo>
                <a:lnTo>
                  <a:pt x="12215" y="1631"/>
                </a:lnTo>
                <a:lnTo>
                  <a:pt x="12166" y="1412"/>
                </a:lnTo>
                <a:lnTo>
                  <a:pt x="12118" y="1217"/>
                </a:lnTo>
                <a:lnTo>
                  <a:pt x="12045" y="1023"/>
                </a:lnTo>
                <a:lnTo>
                  <a:pt x="11972" y="853"/>
                </a:lnTo>
                <a:lnTo>
                  <a:pt x="11850" y="682"/>
                </a:lnTo>
                <a:lnTo>
                  <a:pt x="11728" y="512"/>
                </a:lnTo>
                <a:lnTo>
                  <a:pt x="11582" y="366"/>
                </a:lnTo>
                <a:lnTo>
                  <a:pt x="11412" y="220"/>
                </a:lnTo>
                <a:lnTo>
                  <a:pt x="11266" y="147"/>
                </a:lnTo>
                <a:lnTo>
                  <a:pt x="11120" y="74"/>
                </a:lnTo>
                <a:lnTo>
                  <a:pt x="10925" y="25"/>
                </a:lnTo>
                <a:lnTo>
                  <a:pt x="10731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2" name="Google Shape;972;p38"/>
          <p:cNvSpPr/>
          <p:nvPr/>
        </p:nvSpPr>
        <p:spPr>
          <a:xfrm>
            <a:off x="5570114" y="2037950"/>
            <a:ext cx="345681" cy="414830"/>
          </a:xfrm>
          <a:custGeom>
            <a:avLst/>
            <a:gdLst/>
            <a:ahLst/>
            <a:cxnLst/>
            <a:rect l="l" t="t" r="r" b="b"/>
            <a:pathLst>
              <a:path w="15817" h="18981" extrusionOk="0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3" name="Google Shape;973;p38"/>
          <p:cNvSpPr/>
          <p:nvPr/>
        </p:nvSpPr>
        <p:spPr>
          <a:xfrm>
            <a:off x="400284" y="2642049"/>
            <a:ext cx="127109" cy="429713"/>
          </a:xfrm>
          <a:custGeom>
            <a:avLst/>
            <a:gdLst/>
            <a:ahLst/>
            <a:cxnLst/>
            <a:rect l="l" t="t" r="r" b="b"/>
            <a:pathLst>
              <a:path w="5816" h="19662" extrusionOk="0">
                <a:moveTo>
                  <a:pt x="2677" y="5694"/>
                </a:moveTo>
                <a:lnTo>
                  <a:pt x="2896" y="5719"/>
                </a:lnTo>
                <a:lnTo>
                  <a:pt x="3042" y="5719"/>
                </a:lnTo>
                <a:lnTo>
                  <a:pt x="2871" y="5792"/>
                </a:lnTo>
                <a:lnTo>
                  <a:pt x="2750" y="5865"/>
                </a:lnTo>
                <a:lnTo>
                  <a:pt x="2482" y="5986"/>
                </a:lnTo>
                <a:lnTo>
                  <a:pt x="2360" y="6059"/>
                </a:lnTo>
                <a:lnTo>
                  <a:pt x="2239" y="6157"/>
                </a:lnTo>
                <a:lnTo>
                  <a:pt x="2263" y="5719"/>
                </a:lnTo>
                <a:lnTo>
                  <a:pt x="2433" y="5694"/>
                </a:lnTo>
                <a:close/>
                <a:moveTo>
                  <a:pt x="3407" y="5767"/>
                </a:moveTo>
                <a:lnTo>
                  <a:pt x="3577" y="5792"/>
                </a:lnTo>
                <a:lnTo>
                  <a:pt x="3553" y="6838"/>
                </a:lnTo>
                <a:lnTo>
                  <a:pt x="3480" y="6789"/>
                </a:lnTo>
                <a:lnTo>
                  <a:pt x="3407" y="6789"/>
                </a:lnTo>
                <a:lnTo>
                  <a:pt x="3309" y="6814"/>
                </a:lnTo>
                <a:lnTo>
                  <a:pt x="3212" y="6838"/>
                </a:lnTo>
                <a:lnTo>
                  <a:pt x="3042" y="6935"/>
                </a:lnTo>
                <a:lnTo>
                  <a:pt x="2896" y="7033"/>
                </a:lnTo>
                <a:lnTo>
                  <a:pt x="2531" y="7227"/>
                </a:lnTo>
                <a:lnTo>
                  <a:pt x="2336" y="7349"/>
                </a:lnTo>
                <a:lnTo>
                  <a:pt x="2166" y="7471"/>
                </a:lnTo>
                <a:lnTo>
                  <a:pt x="2190" y="7106"/>
                </a:lnTo>
                <a:lnTo>
                  <a:pt x="2360" y="7033"/>
                </a:lnTo>
                <a:lnTo>
                  <a:pt x="2531" y="6960"/>
                </a:lnTo>
                <a:lnTo>
                  <a:pt x="2847" y="6765"/>
                </a:lnTo>
                <a:lnTo>
                  <a:pt x="3212" y="6595"/>
                </a:lnTo>
                <a:lnTo>
                  <a:pt x="3407" y="6473"/>
                </a:lnTo>
                <a:lnTo>
                  <a:pt x="3455" y="6400"/>
                </a:lnTo>
                <a:lnTo>
                  <a:pt x="3504" y="6327"/>
                </a:lnTo>
                <a:lnTo>
                  <a:pt x="3528" y="6254"/>
                </a:lnTo>
                <a:lnTo>
                  <a:pt x="3480" y="6181"/>
                </a:lnTo>
                <a:lnTo>
                  <a:pt x="3431" y="6108"/>
                </a:lnTo>
                <a:lnTo>
                  <a:pt x="3382" y="6084"/>
                </a:lnTo>
                <a:lnTo>
                  <a:pt x="3285" y="6084"/>
                </a:lnTo>
                <a:lnTo>
                  <a:pt x="3188" y="6108"/>
                </a:lnTo>
                <a:lnTo>
                  <a:pt x="2993" y="6181"/>
                </a:lnTo>
                <a:lnTo>
                  <a:pt x="2628" y="6400"/>
                </a:lnTo>
                <a:lnTo>
                  <a:pt x="2409" y="6522"/>
                </a:lnTo>
                <a:lnTo>
                  <a:pt x="2190" y="6643"/>
                </a:lnTo>
                <a:lnTo>
                  <a:pt x="2214" y="6497"/>
                </a:lnTo>
                <a:lnTo>
                  <a:pt x="2263" y="6497"/>
                </a:lnTo>
                <a:lnTo>
                  <a:pt x="2287" y="6473"/>
                </a:lnTo>
                <a:lnTo>
                  <a:pt x="2579" y="6327"/>
                </a:lnTo>
                <a:lnTo>
                  <a:pt x="2847" y="6157"/>
                </a:lnTo>
                <a:lnTo>
                  <a:pt x="3139" y="6059"/>
                </a:lnTo>
                <a:lnTo>
                  <a:pt x="3285" y="5986"/>
                </a:lnTo>
                <a:lnTo>
                  <a:pt x="3358" y="5962"/>
                </a:lnTo>
                <a:lnTo>
                  <a:pt x="3382" y="5889"/>
                </a:lnTo>
                <a:lnTo>
                  <a:pt x="3407" y="5840"/>
                </a:lnTo>
                <a:lnTo>
                  <a:pt x="3407" y="5767"/>
                </a:lnTo>
                <a:close/>
                <a:moveTo>
                  <a:pt x="4039" y="6303"/>
                </a:moveTo>
                <a:lnTo>
                  <a:pt x="4209" y="6327"/>
                </a:lnTo>
                <a:lnTo>
                  <a:pt x="4404" y="6351"/>
                </a:lnTo>
                <a:lnTo>
                  <a:pt x="4526" y="6351"/>
                </a:lnTo>
                <a:lnTo>
                  <a:pt x="4574" y="7884"/>
                </a:lnTo>
                <a:lnTo>
                  <a:pt x="4574" y="7884"/>
                </a:lnTo>
                <a:lnTo>
                  <a:pt x="4501" y="7860"/>
                </a:lnTo>
                <a:lnTo>
                  <a:pt x="4404" y="7860"/>
                </a:lnTo>
                <a:lnTo>
                  <a:pt x="4234" y="7884"/>
                </a:lnTo>
                <a:lnTo>
                  <a:pt x="4015" y="7909"/>
                </a:lnTo>
                <a:lnTo>
                  <a:pt x="4015" y="7471"/>
                </a:lnTo>
                <a:lnTo>
                  <a:pt x="4039" y="6303"/>
                </a:lnTo>
                <a:close/>
                <a:moveTo>
                  <a:pt x="3553" y="7179"/>
                </a:moveTo>
                <a:lnTo>
                  <a:pt x="3553" y="7495"/>
                </a:lnTo>
                <a:lnTo>
                  <a:pt x="3480" y="7495"/>
                </a:lnTo>
                <a:lnTo>
                  <a:pt x="3285" y="7544"/>
                </a:lnTo>
                <a:lnTo>
                  <a:pt x="3090" y="7617"/>
                </a:lnTo>
                <a:lnTo>
                  <a:pt x="2701" y="7811"/>
                </a:lnTo>
                <a:lnTo>
                  <a:pt x="2458" y="7957"/>
                </a:lnTo>
                <a:lnTo>
                  <a:pt x="2190" y="8128"/>
                </a:lnTo>
                <a:lnTo>
                  <a:pt x="2166" y="7860"/>
                </a:lnTo>
                <a:lnTo>
                  <a:pt x="2166" y="7811"/>
                </a:lnTo>
                <a:lnTo>
                  <a:pt x="2287" y="7811"/>
                </a:lnTo>
                <a:lnTo>
                  <a:pt x="2409" y="7787"/>
                </a:lnTo>
                <a:lnTo>
                  <a:pt x="2628" y="7690"/>
                </a:lnTo>
                <a:lnTo>
                  <a:pt x="3042" y="7471"/>
                </a:lnTo>
                <a:lnTo>
                  <a:pt x="3285" y="7349"/>
                </a:lnTo>
                <a:lnTo>
                  <a:pt x="3431" y="7276"/>
                </a:lnTo>
                <a:lnTo>
                  <a:pt x="3553" y="7179"/>
                </a:lnTo>
                <a:close/>
                <a:moveTo>
                  <a:pt x="3553" y="7957"/>
                </a:moveTo>
                <a:lnTo>
                  <a:pt x="3553" y="8249"/>
                </a:lnTo>
                <a:lnTo>
                  <a:pt x="3504" y="8274"/>
                </a:lnTo>
                <a:lnTo>
                  <a:pt x="3066" y="8468"/>
                </a:lnTo>
                <a:lnTo>
                  <a:pt x="2652" y="8687"/>
                </a:lnTo>
                <a:lnTo>
                  <a:pt x="2482" y="8784"/>
                </a:lnTo>
                <a:lnTo>
                  <a:pt x="2312" y="8882"/>
                </a:lnTo>
                <a:lnTo>
                  <a:pt x="2239" y="8955"/>
                </a:lnTo>
                <a:lnTo>
                  <a:pt x="2214" y="8468"/>
                </a:lnTo>
                <a:lnTo>
                  <a:pt x="2336" y="8468"/>
                </a:lnTo>
                <a:lnTo>
                  <a:pt x="2458" y="8420"/>
                </a:lnTo>
                <a:lnTo>
                  <a:pt x="2677" y="8322"/>
                </a:lnTo>
                <a:lnTo>
                  <a:pt x="3115" y="8128"/>
                </a:lnTo>
                <a:lnTo>
                  <a:pt x="3553" y="7957"/>
                </a:lnTo>
                <a:close/>
                <a:moveTo>
                  <a:pt x="3528" y="8784"/>
                </a:moveTo>
                <a:lnTo>
                  <a:pt x="3528" y="8955"/>
                </a:lnTo>
                <a:lnTo>
                  <a:pt x="3358" y="9003"/>
                </a:lnTo>
                <a:lnTo>
                  <a:pt x="3212" y="9076"/>
                </a:lnTo>
                <a:lnTo>
                  <a:pt x="2871" y="9247"/>
                </a:lnTo>
                <a:lnTo>
                  <a:pt x="2579" y="9441"/>
                </a:lnTo>
                <a:lnTo>
                  <a:pt x="2287" y="9660"/>
                </a:lnTo>
                <a:lnTo>
                  <a:pt x="2263" y="9247"/>
                </a:lnTo>
                <a:lnTo>
                  <a:pt x="2458" y="9247"/>
                </a:lnTo>
                <a:lnTo>
                  <a:pt x="2871" y="9052"/>
                </a:lnTo>
                <a:lnTo>
                  <a:pt x="3528" y="8784"/>
                </a:lnTo>
                <a:close/>
                <a:moveTo>
                  <a:pt x="4574" y="8371"/>
                </a:moveTo>
                <a:lnTo>
                  <a:pt x="4574" y="8565"/>
                </a:lnTo>
                <a:lnTo>
                  <a:pt x="4574" y="9076"/>
                </a:lnTo>
                <a:lnTo>
                  <a:pt x="4550" y="9587"/>
                </a:lnTo>
                <a:lnTo>
                  <a:pt x="4453" y="9563"/>
                </a:lnTo>
                <a:lnTo>
                  <a:pt x="4355" y="9563"/>
                </a:lnTo>
                <a:lnTo>
                  <a:pt x="3991" y="9660"/>
                </a:lnTo>
                <a:lnTo>
                  <a:pt x="4015" y="8371"/>
                </a:lnTo>
                <a:lnTo>
                  <a:pt x="4209" y="8395"/>
                </a:lnTo>
                <a:lnTo>
                  <a:pt x="4501" y="8395"/>
                </a:lnTo>
                <a:lnTo>
                  <a:pt x="4574" y="8371"/>
                </a:lnTo>
                <a:close/>
                <a:moveTo>
                  <a:pt x="3528" y="9393"/>
                </a:moveTo>
                <a:lnTo>
                  <a:pt x="3528" y="9660"/>
                </a:lnTo>
                <a:lnTo>
                  <a:pt x="3212" y="9806"/>
                </a:lnTo>
                <a:lnTo>
                  <a:pt x="2896" y="9952"/>
                </a:lnTo>
                <a:lnTo>
                  <a:pt x="2604" y="10098"/>
                </a:lnTo>
                <a:lnTo>
                  <a:pt x="2482" y="10196"/>
                </a:lnTo>
                <a:lnTo>
                  <a:pt x="2360" y="10293"/>
                </a:lnTo>
                <a:lnTo>
                  <a:pt x="2336" y="9977"/>
                </a:lnTo>
                <a:lnTo>
                  <a:pt x="2312" y="9806"/>
                </a:lnTo>
                <a:lnTo>
                  <a:pt x="2458" y="9782"/>
                </a:lnTo>
                <a:lnTo>
                  <a:pt x="2604" y="9758"/>
                </a:lnTo>
                <a:lnTo>
                  <a:pt x="2750" y="9709"/>
                </a:lnTo>
                <a:lnTo>
                  <a:pt x="2920" y="9636"/>
                </a:lnTo>
                <a:lnTo>
                  <a:pt x="3212" y="9514"/>
                </a:lnTo>
                <a:lnTo>
                  <a:pt x="3528" y="9393"/>
                </a:lnTo>
                <a:close/>
                <a:moveTo>
                  <a:pt x="3528" y="10123"/>
                </a:moveTo>
                <a:lnTo>
                  <a:pt x="3504" y="10415"/>
                </a:lnTo>
                <a:lnTo>
                  <a:pt x="3358" y="10439"/>
                </a:lnTo>
                <a:lnTo>
                  <a:pt x="3212" y="10488"/>
                </a:lnTo>
                <a:lnTo>
                  <a:pt x="2920" y="10609"/>
                </a:lnTo>
                <a:lnTo>
                  <a:pt x="2652" y="10755"/>
                </a:lnTo>
                <a:lnTo>
                  <a:pt x="2409" y="10901"/>
                </a:lnTo>
                <a:lnTo>
                  <a:pt x="2385" y="10585"/>
                </a:lnTo>
                <a:lnTo>
                  <a:pt x="2531" y="10536"/>
                </a:lnTo>
                <a:lnTo>
                  <a:pt x="2701" y="10488"/>
                </a:lnTo>
                <a:lnTo>
                  <a:pt x="3017" y="10342"/>
                </a:lnTo>
                <a:lnTo>
                  <a:pt x="3528" y="10123"/>
                </a:lnTo>
                <a:close/>
                <a:moveTo>
                  <a:pt x="4501" y="10098"/>
                </a:moveTo>
                <a:lnTo>
                  <a:pt x="4453" y="10780"/>
                </a:lnTo>
                <a:lnTo>
                  <a:pt x="4428" y="11072"/>
                </a:lnTo>
                <a:lnTo>
                  <a:pt x="4234" y="11072"/>
                </a:lnTo>
                <a:lnTo>
                  <a:pt x="3966" y="11096"/>
                </a:lnTo>
                <a:lnTo>
                  <a:pt x="3991" y="10123"/>
                </a:lnTo>
                <a:lnTo>
                  <a:pt x="4258" y="10123"/>
                </a:lnTo>
                <a:lnTo>
                  <a:pt x="4501" y="10098"/>
                </a:lnTo>
                <a:close/>
                <a:moveTo>
                  <a:pt x="3504" y="10780"/>
                </a:moveTo>
                <a:lnTo>
                  <a:pt x="3504" y="10877"/>
                </a:lnTo>
                <a:lnTo>
                  <a:pt x="3358" y="10901"/>
                </a:lnTo>
                <a:lnTo>
                  <a:pt x="3212" y="10950"/>
                </a:lnTo>
                <a:lnTo>
                  <a:pt x="3066" y="10999"/>
                </a:lnTo>
                <a:lnTo>
                  <a:pt x="2896" y="11096"/>
                </a:lnTo>
                <a:lnTo>
                  <a:pt x="2628" y="11266"/>
                </a:lnTo>
                <a:lnTo>
                  <a:pt x="2506" y="11364"/>
                </a:lnTo>
                <a:lnTo>
                  <a:pt x="2433" y="11461"/>
                </a:lnTo>
                <a:lnTo>
                  <a:pt x="2409" y="11169"/>
                </a:lnTo>
                <a:lnTo>
                  <a:pt x="2555" y="11145"/>
                </a:lnTo>
                <a:lnTo>
                  <a:pt x="2701" y="11096"/>
                </a:lnTo>
                <a:lnTo>
                  <a:pt x="2969" y="10974"/>
                </a:lnTo>
                <a:lnTo>
                  <a:pt x="3236" y="10877"/>
                </a:lnTo>
                <a:lnTo>
                  <a:pt x="3504" y="10780"/>
                </a:lnTo>
                <a:close/>
                <a:moveTo>
                  <a:pt x="3480" y="11364"/>
                </a:moveTo>
                <a:lnTo>
                  <a:pt x="3480" y="11437"/>
                </a:lnTo>
                <a:lnTo>
                  <a:pt x="3407" y="11461"/>
                </a:lnTo>
                <a:lnTo>
                  <a:pt x="3139" y="11583"/>
                </a:lnTo>
                <a:lnTo>
                  <a:pt x="2920" y="11753"/>
                </a:lnTo>
                <a:lnTo>
                  <a:pt x="2458" y="12118"/>
                </a:lnTo>
                <a:lnTo>
                  <a:pt x="2433" y="11656"/>
                </a:lnTo>
                <a:lnTo>
                  <a:pt x="2531" y="11680"/>
                </a:lnTo>
                <a:lnTo>
                  <a:pt x="2604" y="11680"/>
                </a:lnTo>
                <a:lnTo>
                  <a:pt x="2701" y="11656"/>
                </a:lnTo>
                <a:lnTo>
                  <a:pt x="2871" y="11607"/>
                </a:lnTo>
                <a:lnTo>
                  <a:pt x="3236" y="11437"/>
                </a:lnTo>
                <a:lnTo>
                  <a:pt x="3480" y="11364"/>
                </a:lnTo>
                <a:close/>
                <a:moveTo>
                  <a:pt x="3480" y="11899"/>
                </a:moveTo>
                <a:lnTo>
                  <a:pt x="3480" y="11972"/>
                </a:lnTo>
                <a:lnTo>
                  <a:pt x="3455" y="12118"/>
                </a:lnTo>
                <a:lnTo>
                  <a:pt x="3334" y="12167"/>
                </a:lnTo>
                <a:lnTo>
                  <a:pt x="3188" y="12240"/>
                </a:lnTo>
                <a:lnTo>
                  <a:pt x="2944" y="12361"/>
                </a:lnTo>
                <a:lnTo>
                  <a:pt x="2701" y="12483"/>
                </a:lnTo>
                <a:lnTo>
                  <a:pt x="2458" y="12629"/>
                </a:lnTo>
                <a:lnTo>
                  <a:pt x="2458" y="12313"/>
                </a:lnTo>
                <a:lnTo>
                  <a:pt x="2725" y="12240"/>
                </a:lnTo>
                <a:lnTo>
                  <a:pt x="2969" y="12142"/>
                </a:lnTo>
                <a:lnTo>
                  <a:pt x="3480" y="11899"/>
                </a:lnTo>
                <a:close/>
                <a:moveTo>
                  <a:pt x="3942" y="11558"/>
                </a:moveTo>
                <a:lnTo>
                  <a:pt x="4185" y="11583"/>
                </a:lnTo>
                <a:lnTo>
                  <a:pt x="4428" y="11583"/>
                </a:lnTo>
                <a:lnTo>
                  <a:pt x="4428" y="12824"/>
                </a:lnTo>
                <a:lnTo>
                  <a:pt x="4355" y="12824"/>
                </a:lnTo>
                <a:lnTo>
                  <a:pt x="4112" y="12872"/>
                </a:lnTo>
                <a:lnTo>
                  <a:pt x="3893" y="12921"/>
                </a:lnTo>
                <a:lnTo>
                  <a:pt x="3893" y="12921"/>
                </a:lnTo>
                <a:lnTo>
                  <a:pt x="3918" y="12167"/>
                </a:lnTo>
                <a:lnTo>
                  <a:pt x="3942" y="11558"/>
                </a:lnTo>
                <a:close/>
                <a:moveTo>
                  <a:pt x="3431" y="12580"/>
                </a:moveTo>
                <a:lnTo>
                  <a:pt x="3431" y="12702"/>
                </a:lnTo>
                <a:lnTo>
                  <a:pt x="3285" y="12726"/>
                </a:lnTo>
                <a:lnTo>
                  <a:pt x="3163" y="12799"/>
                </a:lnTo>
                <a:lnTo>
                  <a:pt x="2920" y="12945"/>
                </a:lnTo>
                <a:lnTo>
                  <a:pt x="2677" y="13091"/>
                </a:lnTo>
                <a:lnTo>
                  <a:pt x="2555" y="13189"/>
                </a:lnTo>
                <a:lnTo>
                  <a:pt x="2458" y="13286"/>
                </a:lnTo>
                <a:lnTo>
                  <a:pt x="2458" y="12945"/>
                </a:lnTo>
                <a:lnTo>
                  <a:pt x="2604" y="12945"/>
                </a:lnTo>
                <a:lnTo>
                  <a:pt x="2774" y="12897"/>
                </a:lnTo>
                <a:lnTo>
                  <a:pt x="3042" y="12775"/>
                </a:lnTo>
                <a:lnTo>
                  <a:pt x="3407" y="12580"/>
                </a:lnTo>
                <a:close/>
                <a:moveTo>
                  <a:pt x="3407" y="13213"/>
                </a:moveTo>
                <a:lnTo>
                  <a:pt x="3407" y="13432"/>
                </a:lnTo>
                <a:lnTo>
                  <a:pt x="3236" y="13529"/>
                </a:lnTo>
                <a:lnTo>
                  <a:pt x="3066" y="13651"/>
                </a:lnTo>
                <a:lnTo>
                  <a:pt x="2774" y="13821"/>
                </a:lnTo>
                <a:lnTo>
                  <a:pt x="2579" y="13919"/>
                </a:lnTo>
                <a:lnTo>
                  <a:pt x="2433" y="14065"/>
                </a:lnTo>
                <a:lnTo>
                  <a:pt x="2458" y="13529"/>
                </a:lnTo>
                <a:lnTo>
                  <a:pt x="2579" y="13529"/>
                </a:lnTo>
                <a:lnTo>
                  <a:pt x="2701" y="13505"/>
                </a:lnTo>
                <a:lnTo>
                  <a:pt x="2920" y="13408"/>
                </a:lnTo>
                <a:lnTo>
                  <a:pt x="3285" y="13262"/>
                </a:lnTo>
                <a:lnTo>
                  <a:pt x="3407" y="13213"/>
                </a:lnTo>
                <a:close/>
                <a:moveTo>
                  <a:pt x="3407" y="13894"/>
                </a:moveTo>
                <a:lnTo>
                  <a:pt x="3455" y="14235"/>
                </a:lnTo>
                <a:lnTo>
                  <a:pt x="3236" y="14284"/>
                </a:lnTo>
                <a:lnTo>
                  <a:pt x="3042" y="14357"/>
                </a:lnTo>
                <a:lnTo>
                  <a:pt x="2628" y="14478"/>
                </a:lnTo>
                <a:lnTo>
                  <a:pt x="2555" y="14527"/>
                </a:lnTo>
                <a:lnTo>
                  <a:pt x="2409" y="14600"/>
                </a:lnTo>
                <a:lnTo>
                  <a:pt x="2433" y="14308"/>
                </a:lnTo>
                <a:lnTo>
                  <a:pt x="2433" y="14211"/>
                </a:lnTo>
                <a:lnTo>
                  <a:pt x="2506" y="14259"/>
                </a:lnTo>
                <a:lnTo>
                  <a:pt x="2604" y="14284"/>
                </a:lnTo>
                <a:lnTo>
                  <a:pt x="2701" y="14284"/>
                </a:lnTo>
                <a:lnTo>
                  <a:pt x="2798" y="14235"/>
                </a:lnTo>
                <a:lnTo>
                  <a:pt x="2993" y="14162"/>
                </a:lnTo>
                <a:lnTo>
                  <a:pt x="3139" y="14065"/>
                </a:lnTo>
                <a:lnTo>
                  <a:pt x="3407" y="13894"/>
                </a:lnTo>
                <a:close/>
                <a:moveTo>
                  <a:pt x="3504" y="14551"/>
                </a:moveTo>
                <a:lnTo>
                  <a:pt x="3553" y="14697"/>
                </a:lnTo>
                <a:lnTo>
                  <a:pt x="3504" y="14722"/>
                </a:lnTo>
                <a:lnTo>
                  <a:pt x="3358" y="14795"/>
                </a:lnTo>
                <a:lnTo>
                  <a:pt x="3163" y="14892"/>
                </a:lnTo>
                <a:lnTo>
                  <a:pt x="2798" y="15038"/>
                </a:lnTo>
                <a:lnTo>
                  <a:pt x="2433" y="15184"/>
                </a:lnTo>
                <a:lnTo>
                  <a:pt x="2263" y="15281"/>
                </a:lnTo>
                <a:lnTo>
                  <a:pt x="2093" y="15403"/>
                </a:lnTo>
                <a:lnTo>
                  <a:pt x="2093" y="15403"/>
                </a:lnTo>
                <a:lnTo>
                  <a:pt x="2239" y="15160"/>
                </a:lnTo>
                <a:lnTo>
                  <a:pt x="2336" y="14989"/>
                </a:lnTo>
                <a:lnTo>
                  <a:pt x="2385" y="14819"/>
                </a:lnTo>
                <a:lnTo>
                  <a:pt x="2604" y="14819"/>
                </a:lnTo>
                <a:lnTo>
                  <a:pt x="2823" y="14722"/>
                </a:lnTo>
                <a:lnTo>
                  <a:pt x="3163" y="14649"/>
                </a:lnTo>
                <a:lnTo>
                  <a:pt x="3504" y="14551"/>
                </a:lnTo>
                <a:close/>
                <a:moveTo>
                  <a:pt x="3723" y="15014"/>
                </a:moveTo>
                <a:lnTo>
                  <a:pt x="3918" y="15306"/>
                </a:lnTo>
                <a:lnTo>
                  <a:pt x="3772" y="15330"/>
                </a:lnTo>
                <a:lnTo>
                  <a:pt x="3626" y="15379"/>
                </a:lnTo>
                <a:lnTo>
                  <a:pt x="3358" y="15525"/>
                </a:lnTo>
                <a:lnTo>
                  <a:pt x="3066" y="15695"/>
                </a:lnTo>
                <a:lnTo>
                  <a:pt x="2823" y="15841"/>
                </a:lnTo>
                <a:lnTo>
                  <a:pt x="2506" y="15987"/>
                </a:lnTo>
                <a:lnTo>
                  <a:pt x="2214" y="16084"/>
                </a:lnTo>
                <a:lnTo>
                  <a:pt x="1606" y="16303"/>
                </a:lnTo>
                <a:lnTo>
                  <a:pt x="1703" y="16084"/>
                </a:lnTo>
                <a:lnTo>
                  <a:pt x="1776" y="15890"/>
                </a:lnTo>
                <a:lnTo>
                  <a:pt x="1947" y="15646"/>
                </a:lnTo>
                <a:lnTo>
                  <a:pt x="1995" y="15646"/>
                </a:lnTo>
                <a:lnTo>
                  <a:pt x="2214" y="15622"/>
                </a:lnTo>
                <a:lnTo>
                  <a:pt x="2433" y="15573"/>
                </a:lnTo>
                <a:lnTo>
                  <a:pt x="2871" y="15427"/>
                </a:lnTo>
                <a:lnTo>
                  <a:pt x="3309" y="15257"/>
                </a:lnTo>
                <a:lnTo>
                  <a:pt x="3699" y="15038"/>
                </a:lnTo>
                <a:lnTo>
                  <a:pt x="3723" y="15014"/>
                </a:lnTo>
                <a:close/>
                <a:moveTo>
                  <a:pt x="4088" y="15549"/>
                </a:moveTo>
                <a:lnTo>
                  <a:pt x="4209" y="15719"/>
                </a:lnTo>
                <a:lnTo>
                  <a:pt x="3845" y="15865"/>
                </a:lnTo>
                <a:lnTo>
                  <a:pt x="3504" y="16011"/>
                </a:lnTo>
                <a:lnTo>
                  <a:pt x="2798" y="16328"/>
                </a:lnTo>
                <a:lnTo>
                  <a:pt x="2117" y="16620"/>
                </a:lnTo>
                <a:lnTo>
                  <a:pt x="1801" y="16790"/>
                </a:lnTo>
                <a:lnTo>
                  <a:pt x="1484" y="16984"/>
                </a:lnTo>
                <a:lnTo>
                  <a:pt x="1509" y="16790"/>
                </a:lnTo>
                <a:lnTo>
                  <a:pt x="1533" y="16595"/>
                </a:lnTo>
                <a:lnTo>
                  <a:pt x="1995" y="16595"/>
                </a:lnTo>
                <a:lnTo>
                  <a:pt x="2166" y="16547"/>
                </a:lnTo>
                <a:lnTo>
                  <a:pt x="2482" y="16449"/>
                </a:lnTo>
                <a:lnTo>
                  <a:pt x="2750" y="16328"/>
                </a:lnTo>
                <a:lnTo>
                  <a:pt x="3090" y="16182"/>
                </a:lnTo>
                <a:lnTo>
                  <a:pt x="3480" y="16011"/>
                </a:lnTo>
                <a:lnTo>
                  <a:pt x="3650" y="15914"/>
                </a:lnTo>
                <a:lnTo>
                  <a:pt x="3820" y="15792"/>
                </a:lnTo>
                <a:lnTo>
                  <a:pt x="3966" y="15671"/>
                </a:lnTo>
                <a:lnTo>
                  <a:pt x="4088" y="15549"/>
                </a:lnTo>
                <a:close/>
                <a:moveTo>
                  <a:pt x="4428" y="16060"/>
                </a:moveTo>
                <a:lnTo>
                  <a:pt x="4477" y="16206"/>
                </a:lnTo>
                <a:lnTo>
                  <a:pt x="4453" y="16206"/>
                </a:lnTo>
                <a:lnTo>
                  <a:pt x="4380" y="16230"/>
                </a:lnTo>
                <a:lnTo>
                  <a:pt x="4307" y="16279"/>
                </a:lnTo>
                <a:lnTo>
                  <a:pt x="4185" y="16352"/>
                </a:lnTo>
                <a:lnTo>
                  <a:pt x="4064" y="16474"/>
                </a:lnTo>
                <a:lnTo>
                  <a:pt x="3942" y="16571"/>
                </a:lnTo>
                <a:lnTo>
                  <a:pt x="3553" y="16790"/>
                </a:lnTo>
                <a:lnTo>
                  <a:pt x="3139" y="17009"/>
                </a:lnTo>
                <a:lnTo>
                  <a:pt x="2652" y="17228"/>
                </a:lnTo>
                <a:lnTo>
                  <a:pt x="2190" y="17422"/>
                </a:lnTo>
                <a:lnTo>
                  <a:pt x="1947" y="17520"/>
                </a:lnTo>
                <a:lnTo>
                  <a:pt x="1825" y="17568"/>
                </a:lnTo>
                <a:lnTo>
                  <a:pt x="1728" y="17641"/>
                </a:lnTo>
                <a:lnTo>
                  <a:pt x="1630" y="17520"/>
                </a:lnTo>
                <a:lnTo>
                  <a:pt x="1557" y="17325"/>
                </a:lnTo>
                <a:lnTo>
                  <a:pt x="1606" y="17325"/>
                </a:lnTo>
                <a:lnTo>
                  <a:pt x="2409" y="16984"/>
                </a:lnTo>
                <a:lnTo>
                  <a:pt x="3188" y="16644"/>
                </a:lnTo>
                <a:lnTo>
                  <a:pt x="3820" y="16401"/>
                </a:lnTo>
                <a:lnTo>
                  <a:pt x="4137" y="16255"/>
                </a:lnTo>
                <a:lnTo>
                  <a:pt x="4428" y="16060"/>
                </a:lnTo>
                <a:close/>
                <a:moveTo>
                  <a:pt x="4550" y="16571"/>
                </a:moveTo>
                <a:lnTo>
                  <a:pt x="4550" y="16717"/>
                </a:lnTo>
                <a:lnTo>
                  <a:pt x="4526" y="16863"/>
                </a:lnTo>
                <a:lnTo>
                  <a:pt x="4477" y="16863"/>
                </a:lnTo>
                <a:lnTo>
                  <a:pt x="4331" y="16911"/>
                </a:lnTo>
                <a:lnTo>
                  <a:pt x="4185" y="16984"/>
                </a:lnTo>
                <a:lnTo>
                  <a:pt x="3918" y="17179"/>
                </a:lnTo>
                <a:lnTo>
                  <a:pt x="3528" y="17422"/>
                </a:lnTo>
                <a:lnTo>
                  <a:pt x="3115" y="17617"/>
                </a:lnTo>
                <a:lnTo>
                  <a:pt x="2750" y="17763"/>
                </a:lnTo>
                <a:lnTo>
                  <a:pt x="2531" y="17909"/>
                </a:lnTo>
                <a:lnTo>
                  <a:pt x="2433" y="17958"/>
                </a:lnTo>
                <a:lnTo>
                  <a:pt x="2385" y="18031"/>
                </a:lnTo>
                <a:lnTo>
                  <a:pt x="2190" y="17958"/>
                </a:lnTo>
                <a:lnTo>
                  <a:pt x="1995" y="17885"/>
                </a:lnTo>
                <a:lnTo>
                  <a:pt x="2287" y="17787"/>
                </a:lnTo>
                <a:lnTo>
                  <a:pt x="2823" y="17568"/>
                </a:lnTo>
                <a:lnTo>
                  <a:pt x="3334" y="17349"/>
                </a:lnTo>
                <a:lnTo>
                  <a:pt x="3601" y="17228"/>
                </a:lnTo>
                <a:lnTo>
                  <a:pt x="3966" y="17057"/>
                </a:lnTo>
                <a:lnTo>
                  <a:pt x="4137" y="16936"/>
                </a:lnTo>
                <a:lnTo>
                  <a:pt x="4307" y="16838"/>
                </a:lnTo>
                <a:lnTo>
                  <a:pt x="4428" y="16717"/>
                </a:lnTo>
                <a:lnTo>
                  <a:pt x="4550" y="16571"/>
                </a:lnTo>
                <a:close/>
                <a:moveTo>
                  <a:pt x="4234" y="17422"/>
                </a:moveTo>
                <a:lnTo>
                  <a:pt x="4112" y="17544"/>
                </a:lnTo>
                <a:lnTo>
                  <a:pt x="3991" y="17641"/>
                </a:lnTo>
                <a:lnTo>
                  <a:pt x="3723" y="17812"/>
                </a:lnTo>
                <a:lnTo>
                  <a:pt x="3407" y="17958"/>
                </a:lnTo>
                <a:lnTo>
                  <a:pt x="3090" y="18031"/>
                </a:lnTo>
                <a:lnTo>
                  <a:pt x="3407" y="17860"/>
                </a:lnTo>
                <a:lnTo>
                  <a:pt x="3796" y="17690"/>
                </a:lnTo>
                <a:lnTo>
                  <a:pt x="4015" y="17568"/>
                </a:lnTo>
                <a:lnTo>
                  <a:pt x="4234" y="17422"/>
                </a:lnTo>
                <a:close/>
                <a:moveTo>
                  <a:pt x="3017" y="463"/>
                </a:moveTo>
                <a:lnTo>
                  <a:pt x="3528" y="633"/>
                </a:lnTo>
                <a:lnTo>
                  <a:pt x="3747" y="730"/>
                </a:lnTo>
                <a:lnTo>
                  <a:pt x="3869" y="803"/>
                </a:lnTo>
                <a:lnTo>
                  <a:pt x="3991" y="901"/>
                </a:lnTo>
                <a:lnTo>
                  <a:pt x="4112" y="1022"/>
                </a:lnTo>
                <a:lnTo>
                  <a:pt x="4209" y="1144"/>
                </a:lnTo>
                <a:lnTo>
                  <a:pt x="4307" y="1290"/>
                </a:lnTo>
                <a:lnTo>
                  <a:pt x="4380" y="1460"/>
                </a:lnTo>
                <a:lnTo>
                  <a:pt x="4477" y="1777"/>
                </a:lnTo>
                <a:lnTo>
                  <a:pt x="4550" y="2117"/>
                </a:lnTo>
                <a:lnTo>
                  <a:pt x="4574" y="2531"/>
                </a:lnTo>
                <a:lnTo>
                  <a:pt x="4355" y="2531"/>
                </a:lnTo>
                <a:lnTo>
                  <a:pt x="4137" y="2555"/>
                </a:lnTo>
                <a:lnTo>
                  <a:pt x="3893" y="2555"/>
                </a:lnTo>
                <a:lnTo>
                  <a:pt x="3796" y="2580"/>
                </a:lnTo>
                <a:lnTo>
                  <a:pt x="3674" y="2604"/>
                </a:lnTo>
                <a:lnTo>
                  <a:pt x="3650" y="2653"/>
                </a:lnTo>
                <a:lnTo>
                  <a:pt x="3626" y="2701"/>
                </a:lnTo>
                <a:lnTo>
                  <a:pt x="3626" y="2750"/>
                </a:lnTo>
                <a:lnTo>
                  <a:pt x="3626" y="2799"/>
                </a:lnTo>
                <a:lnTo>
                  <a:pt x="3723" y="2872"/>
                </a:lnTo>
                <a:lnTo>
                  <a:pt x="3845" y="2920"/>
                </a:lnTo>
                <a:lnTo>
                  <a:pt x="3966" y="2969"/>
                </a:lnTo>
                <a:lnTo>
                  <a:pt x="4088" y="2969"/>
                </a:lnTo>
                <a:lnTo>
                  <a:pt x="4331" y="2993"/>
                </a:lnTo>
                <a:lnTo>
                  <a:pt x="4453" y="2993"/>
                </a:lnTo>
                <a:lnTo>
                  <a:pt x="4574" y="2969"/>
                </a:lnTo>
                <a:lnTo>
                  <a:pt x="4526" y="3967"/>
                </a:lnTo>
                <a:lnTo>
                  <a:pt x="4526" y="4015"/>
                </a:lnTo>
                <a:lnTo>
                  <a:pt x="4453" y="3991"/>
                </a:lnTo>
                <a:lnTo>
                  <a:pt x="4380" y="4015"/>
                </a:lnTo>
                <a:lnTo>
                  <a:pt x="4185" y="4040"/>
                </a:lnTo>
                <a:lnTo>
                  <a:pt x="3991" y="4040"/>
                </a:lnTo>
                <a:lnTo>
                  <a:pt x="3869" y="4064"/>
                </a:lnTo>
                <a:lnTo>
                  <a:pt x="3723" y="4088"/>
                </a:lnTo>
                <a:lnTo>
                  <a:pt x="3674" y="4137"/>
                </a:lnTo>
                <a:lnTo>
                  <a:pt x="3626" y="4186"/>
                </a:lnTo>
                <a:lnTo>
                  <a:pt x="3601" y="4259"/>
                </a:lnTo>
                <a:lnTo>
                  <a:pt x="3626" y="4332"/>
                </a:lnTo>
                <a:lnTo>
                  <a:pt x="3674" y="4429"/>
                </a:lnTo>
                <a:lnTo>
                  <a:pt x="3747" y="4502"/>
                </a:lnTo>
                <a:lnTo>
                  <a:pt x="3869" y="4526"/>
                </a:lnTo>
                <a:lnTo>
                  <a:pt x="4015" y="4551"/>
                </a:lnTo>
                <a:lnTo>
                  <a:pt x="4282" y="4551"/>
                </a:lnTo>
                <a:lnTo>
                  <a:pt x="4526" y="4526"/>
                </a:lnTo>
                <a:lnTo>
                  <a:pt x="4526" y="5840"/>
                </a:lnTo>
                <a:lnTo>
                  <a:pt x="4477" y="5840"/>
                </a:lnTo>
                <a:lnTo>
                  <a:pt x="4039" y="5816"/>
                </a:lnTo>
                <a:lnTo>
                  <a:pt x="4039" y="5767"/>
                </a:lnTo>
                <a:lnTo>
                  <a:pt x="4015" y="5670"/>
                </a:lnTo>
                <a:lnTo>
                  <a:pt x="3966" y="5597"/>
                </a:lnTo>
                <a:lnTo>
                  <a:pt x="3918" y="5548"/>
                </a:lnTo>
                <a:lnTo>
                  <a:pt x="3845" y="5524"/>
                </a:lnTo>
                <a:lnTo>
                  <a:pt x="3820" y="5475"/>
                </a:lnTo>
                <a:lnTo>
                  <a:pt x="3772" y="5402"/>
                </a:lnTo>
                <a:lnTo>
                  <a:pt x="3699" y="5354"/>
                </a:lnTo>
                <a:lnTo>
                  <a:pt x="3601" y="5329"/>
                </a:lnTo>
                <a:lnTo>
                  <a:pt x="3358" y="5281"/>
                </a:lnTo>
                <a:lnTo>
                  <a:pt x="3017" y="5232"/>
                </a:lnTo>
                <a:lnTo>
                  <a:pt x="2677" y="5232"/>
                </a:lnTo>
                <a:lnTo>
                  <a:pt x="2360" y="5256"/>
                </a:lnTo>
                <a:lnTo>
                  <a:pt x="2239" y="5305"/>
                </a:lnTo>
                <a:lnTo>
                  <a:pt x="2117" y="5329"/>
                </a:lnTo>
                <a:lnTo>
                  <a:pt x="2044" y="5402"/>
                </a:lnTo>
                <a:lnTo>
                  <a:pt x="1971" y="5451"/>
                </a:lnTo>
                <a:lnTo>
                  <a:pt x="1971" y="5548"/>
                </a:lnTo>
                <a:lnTo>
                  <a:pt x="1995" y="5646"/>
                </a:lnTo>
                <a:lnTo>
                  <a:pt x="1874" y="6132"/>
                </a:lnTo>
                <a:lnTo>
                  <a:pt x="1801" y="6668"/>
                </a:lnTo>
                <a:lnTo>
                  <a:pt x="1752" y="7179"/>
                </a:lnTo>
                <a:lnTo>
                  <a:pt x="1752" y="7714"/>
                </a:lnTo>
                <a:lnTo>
                  <a:pt x="1776" y="8249"/>
                </a:lnTo>
                <a:lnTo>
                  <a:pt x="1825" y="8760"/>
                </a:lnTo>
                <a:lnTo>
                  <a:pt x="1898" y="9806"/>
                </a:lnTo>
                <a:lnTo>
                  <a:pt x="1995" y="10853"/>
                </a:lnTo>
                <a:lnTo>
                  <a:pt x="2068" y="11923"/>
                </a:lnTo>
                <a:lnTo>
                  <a:pt x="2068" y="12483"/>
                </a:lnTo>
                <a:lnTo>
                  <a:pt x="2068" y="13018"/>
                </a:lnTo>
                <a:lnTo>
                  <a:pt x="2020" y="14138"/>
                </a:lnTo>
                <a:lnTo>
                  <a:pt x="1995" y="14405"/>
                </a:lnTo>
                <a:lnTo>
                  <a:pt x="1971" y="14673"/>
                </a:lnTo>
                <a:lnTo>
                  <a:pt x="1874" y="14941"/>
                </a:lnTo>
                <a:lnTo>
                  <a:pt x="1752" y="15184"/>
                </a:lnTo>
                <a:lnTo>
                  <a:pt x="1533" y="15525"/>
                </a:lnTo>
                <a:lnTo>
                  <a:pt x="1411" y="15695"/>
                </a:lnTo>
                <a:lnTo>
                  <a:pt x="1338" y="15865"/>
                </a:lnTo>
                <a:lnTo>
                  <a:pt x="1192" y="16206"/>
                </a:lnTo>
                <a:lnTo>
                  <a:pt x="1119" y="16547"/>
                </a:lnTo>
                <a:lnTo>
                  <a:pt x="1095" y="16887"/>
                </a:lnTo>
                <a:lnTo>
                  <a:pt x="1095" y="17057"/>
                </a:lnTo>
                <a:lnTo>
                  <a:pt x="1095" y="17228"/>
                </a:lnTo>
                <a:lnTo>
                  <a:pt x="1144" y="17398"/>
                </a:lnTo>
                <a:lnTo>
                  <a:pt x="1192" y="17544"/>
                </a:lnTo>
                <a:lnTo>
                  <a:pt x="1265" y="17690"/>
                </a:lnTo>
                <a:lnTo>
                  <a:pt x="1338" y="17812"/>
                </a:lnTo>
                <a:lnTo>
                  <a:pt x="1436" y="17933"/>
                </a:lnTo>
                <a:lnTo>
                  <a:pt x="1533" y="18055"/>
                </a:lnTo>
                <a:lnTo>
                  <a:pt x="1655" y="18152"/>
                </a:lnTo>
                <a:lnTo>
                  <a:pt x="1776" y="18225"/>
                </a:lnTo>
                <a:lnTo>
                  <a:pt x="2068" y="18371"/>
                </a:lnTo>
                <a:lnTo>
                  <a:pt x="2360" y="18444"/>
                </a:lnTo>
                <a:lnTo>
                  <a:pt x="2677" y="18493"/>
                </a:lnTo>
                <a:lnTo>
                  <a:pt x="2993" y="18469"/>
                </a:lnTo>
                <a:lnTo>
                  <a:pt x="3334" y="18396"/>
                </a:lnTo>
                <a:lnTo>
                  <a:pt x="3626" y="18298"/>
                </a:lnTo>
                <a:lnTo>
                  <a:pt x="3893" y="18152"/>
                </a:lnTo>
                <a:lnTo>
                  <a:pt x="4137" y="17958"/>
                </a:lnTo>
                <a:lnTo>
                  <a:pt x="4355" y="17739"/>
                </a:lnTo>
                <a:lnTo>
                  <a:pt x="4526" y="17471"/>
                </a:lnTo>
                <a:lnTo>
                  <a:pt x="4647" y="17179"/>
                </a:lnTo>
                <a:lnTo>
                  <a:pt x="4745" y="16887"/>
                </a:lnTo>
                <a:lnTo>
                  <a:pt x="4769" y="16595"/>
                </a:lnTo>
                <a:lnTo>
                  <a:pt x="4769" y="16279"/>
                </a:lnTo>
                <a:lnTo>
                  <a:pt x="4720" y="15987"/>
                </a:lnTo>
                <a:lnTo>
                  <a:pt x="4623" y="15719"/>
                </a:lnTo>
                <a:lnTo>
                  <a:pt x="4428" y="15379"/>
                </a:lnTo>
                <a:lnTo>
                  <a:pt x="4234" y="15062"/>
                </a:lnTo>
                <a:lnTo>
                  <a:pt x="4039" y="14722"/>
                </a:lnTo>
                <a:lnTo>
                  <a:pt x="3966" y="14551"/>
                </a:lnTo>
                <a:lnTo>
                  <a:pt x="3918" y="14357"/>
                </a:lnTo>
                <a:lnTo>
                  <a:pt x="3869" y="14113"/>
                </a:lnTo>
                <a:lnTo>
                  <a:pt x="3845" y="13846"/>
                </a:lnTo>
                <a:lnTo>
                  <a:pt x="3869" y="13310"/>
                </a:lnTo>
                <a:lnTo>
                  <a:pt x="4015" y="13335"/>
                </a:lnTo>
                <a:lnTo>
                  <a:pt x="4137" y="13335"/>
                </a:lnTo>
                <a:lnTo>
                  <a:pt x="4428" y="13310"/>
                </a:lnTo>
                <a:lnTo>
                  <a:pt x="4477" y="14843"/>
                </a:lnTo>
                <a:lnTo>
                  <a:pt x="4477" y="14916"/>
                </a:lnTo>
                <a:lnTo>
                  <a:pt x="4501" y="14965"/>
                </a:lnTo>
                <a:lnTo>
                  <a:pt x="4550" y="15014"/>
                </a:lnTo>
                <a:lnTo>
                  <a:pt x="4599" y="15038"/>
                </a:lnTo>
                <a:lnTo>
                  <a:pt x="4720" y="15062"/>
                </a:lnTo>
                <a:lnTo>
                  <a:pt x="4818" y="15038"/>
                </a:lnTo>
                <a:lnTo>
                  <a:pt x="5012" y="15306"/>
                </a:lnTo>
                <a:lnTo>
                  <a:pt x="5134" y="15622"/>
                </a:lnTo>
                <a:lnTo>
                  <a:pt x="5256" y="15938"/>
                </a:lnTo>
                <a:lnTo>
                  <a:pt x="5304" y="16255"/>
                </a:lnTo>
                <a:lnTo>
                  <a:pt x="5353" y="16595"/>
                </a:lnTo>
                <a:lnTo>
                  <a:pt x="5329" y="16936"/>
                </a:lnTo>
                <a:lnTo>
                  <a:pt x="5304" y="17252"/>
                </a:lnTo>
                <a:lnTo>
                  <a:pt x="5231" y="17544"/>
                </a:lnTo>
                <a:lnTo>
                  <a:pt x="5158" y="17763"/>
                </a:lnTo>
                <a:lnTo>
                  <a:pt x="5085" y="17933"/>
                </a:lnTo>
                <a:lnTo>
                  <a:pt x="4988" y="18104"/>
                </a:lnTo>
                <a:lnTo>
                  <a:pt x="4866" y="18274"/>
                </a:lnTo>
                <a:lnTo>
                  <a:pt x="4745" y="18420"/>
                </a:lnTo>
                <a:lnTo>
                  <a:pt x="4599" y="18566"/>
                </a:lnTo>
                <a:lnTo>
                  <a:pt x="4453" y="18688"/>
                </a:lnTo>
                <a:lnTo>
                  <a:pt x="4282" y="18785"/>
                </a:lnTo>
                <a:lnTo>
                  <a:pt x="4112" y="18882"/>
                </a:lnTo>
                <a:lnTo>
                  <a:pt x="3942" y="18955"/>
                </a:lnTo>
                <a:lnTo>
                  <a:pt x="3747" y="19028"/>
                </a:lnTo>
                <a:lnTo>
                  <a:pt x="3553" y="19077"/>
                </a:lnTo>
                <a:lnTo>
                  <a:pt x="3163" y="19150"/>
                </a:lnTo>
                <a:lnTo>
                  <a:pt x="2750" y="19150"/>
                </a:lnTo>
                <a:lnTo>
                  <a:pt x="2409" y="19101"/>
                </a:lnTo>
                <a:lnTo>
                  <a:pt x="2044" y="19004"/>
                </a:lnTo>
                <a:lnTo>
                  <a:pt x="1728" y="18858"/>
                </a:lnTo>
                <a:lnTo>
                  <a:pt x="1436" y="18663"/>
                </a:lnTo>
                <a:lnTo>
                  <a:pt x="1168" y="18444"/>
                </a:lnTo>
                <a:lnTo>
                  <a:pt x="949" y="18152"/>
                </a:lnTo>
                <a:lnTo>
                  <a:pt x="754" y="17860"/>
                </a:lnTo>
                <a:lnTo>
                  <a:pt x="681" y="17690"/>
                </a:lnTo>
                <a:lnTo>
                  <a:pt x="633" y="17520"/>
                </a:lnTo>
                <a:lnTo>
                  <a:pt x="535" y="17203"/>
                </a:lnTo>
                <a:lnTo>
                  <a:pt x="511" y="16887"/>
                </a:lnTo>
                <a:lnTo>
                  <a:pt x="535" y="16547"/>
                </a:lnTo>
                <a:lnTo>
                  <a:pt x="608" y="16206"/>
                </a:lnTo>
                <a:lnTo>
                  <a:pt x="706" y="15890"/>
                </a:lnTo>
                <a:lnTo>
                  <a:pt x="827" y="15573"/>
                </a:lnTo>
                <a:lnTo>
                  <a:pt x="998" y="15281"/>
                </a:lnTo>
                <a:lnTo>
                  <a:pt x="1168" y="14989"/>
                </a:lnTo>
                <a:lnTo>
                  <a:pt x="1265" y="14989"/>
                </a:lnTo>
                <a:lnTo>
                  <a:pt x="1338" y="14965"/>
                </a:lnTo>
                <a:lnTo>
                  <a:pt x="1387" y="14916"/>
                </a:lnTo>
                <a:lnTo>
                  <a:pt x="1460" y="14819"/>
                </a:lnTo>
                <a:lnTo>
                  <a:pt x="1509" y="14673"/>
                </a:lnTo>
                <a:lnTo>
                  <a:pt x="1533" y="14503"/>
                </a:lnTo>
                <a:lnTo>
                  <a:pt x="1557" y="14308"/>
                </a:lnTo>
                <a:lnTo>
                  <a:pt x="1533" y="13943"/>
                </a:lnTo>
                <a:lnTo>
                  <a:pt x="1509" y="13675"/>
                </a:lnTo>
                <a:lnTo>
                  <a:pt x="1484" y="11631"/>
                </a:lnTo>
                <a:lnTo>
                  <a:pt x="1460" y="10317"/>
                </a:lnTo>
                <a:lnTo>
                  <a:pt x="1460" y="9003"/>
                </a:lnTo>
                <a:lnTo>
                  <a:pt x="1460" y="7690"/>
                </a:lnTo>
                <a:lnTo>
                  <a:pt x="1436" y="6400"/>
                </a:lnTo>
                <a:lnTo>
                  <a:pt x="1387" y="5451"/>
                </a:lnTo>
                <a:lnTo>
                  <a:pt x="1387" y="4478"/>
                </a:lnTo>
                <a:lnTo>
                  <a:pt x="1411" y="3529"/>
                </a:lnTo>
                <a:lnTo>
                  <a:pt x="1460" y="3066"/>
                </a:lnTo>
                <a:lnTo>
                  <a:pt x="1509" y="2580"/>
                </a:lnTo>
                <a:lnTo>
                  <a:pt x="1582" y="2166"/>
                </a:lnTo>
                <a:lnTo>
                  <a:pt x="1679" y="1752"/>
                </a:lnTo>
                <a:lnTo>
                  <a:pt x="1825" y="1339"/>
                </a:lnTo>
                <a:lnTo>
                  <a:pt x="1898" y="1144"/>
                </a:lnTo>
                <a:lnTo>
                  <a:pt x="2020" y="974"/>
                </a:lnTo>
                <a:lnTo>
                  <a:pt x="2117" y="828"/>
                </a:lnTo>
                <a:lnTo>
                  <a:pt x="2214" y="706"/>
                </a:lnTo>
                <a:lnTo>
                  <a:pt x="2336" y="633"/>
                </a:lnTo>
                <a:lnTo>
                  <a:pt x="2458" y="584"/>
                </a:lnTo>
                <a:lnTo>
                  <a:pt x="2725" y="511"/>
                </a:lnTo>
                <a:lnTo>
                  <a:pt x="3017" y="463"/>
                </a:lnTo>
                <a:close/>
                <a:moveTo>
                  <a:pt x="2579" y="1"/>
                </a:moveTo>
                <a:lnTo>
                  <a:pt x="2433" y="25"/>
                </a:lnTo>
                <a:lnTo>
                  <a:pt x="2190" y="98"/>
                </a:lnTo>
                <a:lnTo>
                  <a:pt x="1971" y="244"/>
                </a:lnTo>
                <a:lnTo>
                  <a:pt x="1825" y="366"/>
                </a:lnTo>
                <a:lnTo>
                  <a:pt x="1703" y="487"/>
                </a:lnTo>
                <a:lnTo>
                  <a:pt x="1582" y="633"/>
                </a:lnTo>
                <a:lnTo>
                  <a:pt x="1484" y="803"/>
                </a:lnTo>
                <a:lnTo>
                  <a:pt x="1314" y="1144"/>
                </a:lnTo>
                <a:lnTo>
                  <a:pt x="1192" y="1509"/>
                </a:lnTo>
                <a:lnTo>
                  <a:pt x="1071" y="1996"/>
                </a:lnTo>
                <a:lnTo>
                  <a:pt x="973" y="2507"/>
                </a:lnTo>
                <a:lnTo>
                  <a:pt x="900" y="3018"/>
                </a:lnTo>
                <a:lnTo>
                  <a:pt x="852" y="3553"/>
                </a:lnTo>
                <a:lnTo>
                  <a:pt x="852" y="4064"/>
                </a:lnTo>
                <a:lnTo>
                  <a:pt x="827" y="4575"/>
                </a:lnTo>
                <a:lnTo>
                  <a:pt x="852" y="5621"/>
                </a:lnTo>
                <a:lnTo>
                  <a:pt x="925" y="8347"/>
                </a:lnTo>
                <a:lnTo>
                  <a:pt x="925" y="9685"/>
                </a:lnTo>
                <a:lnTo>
                  <a:pt x="925" y="11047"/>
                </a:lnTo>
                <a:lnTo>
                  <a:pt x="925" y="11996"/>
                </a:lnTo>
                <a:lnTo>
                  <a:pt x="949" y="12945"/>
                </a:lnTo>
                <a:lnTo>
                  <a:pt x="949" y="14040"/>
                </a:lnTo>
                <a:lnTo>
                  <a:pt x="949" y="14478"/>
                </a:lnTo>
                <a:lnTo>
                  <a:pt x="925" y="14576"/>
                </a:lnTo>
                <a:lnTo>
                  <a:pt x="925" y="14624"/>
                </a:lnTo>
                <a:lnTo>
                  <a:pt x="900" y="14722"/>
                </a:lnTo>
                <a:lnTo>
                  <a:pt x="754" y="14843"/>
                </a:lnTo>
                <a:lnTo>
                  <a:pt x="608" y="14989"/>
                </a:lnTo>
                <a:lnTo>
                  <a:pt x="487" y="15135"/>
                </a:lnTo>
                <a:lnTo>
                  <a:pt x="389" y="15306"/>
                </a:lnTo>
                <a:lnTo>
                  <a:pt x="292" y="15476"/>
                </a:lnTo>
                <a:lnTo>
                  <a:pt x="219" y="15671"/>
                </a:lnTo>
                <a:lnTo>
                  <a:pt x="146" y="15865"/>
                </a:lnTo>
                <a:lnTo>
                  <a:pt x="97" y="16060"/>
                </a:lnTo>
                <a:lnTo>
                  <a:pt x="24" y="16498"/>
                </a:lnTo>
                <a:lnTo>
                  <a:pt x="0" y="16911"/>
                </a:lnTo>
                <a:lnTo>
                  <a:pt x="24" y="17301"/>
                </a:lnTo>
                <a:lnTo>
                  <a:pt x="97" y="17666"/>
                </a:lnTo>
                <a:lnTo>
                  <a:pt x="170" y="17885"/>
                </a:lnTo>
                <a:lnTo>
                  <a:pt x="243" y="18079"/>
                </a:lnTo>
                <a:lnTo>
                  <a:pt x="341" y="18274"/>
                </a:lnTo>
                <a:lnTo>
                  <a:pt x="462" y="18444"/>
                </a:lnTo>
                <a:lnTo>
                  <a:pt x="584" y="18615"/>
                </a:lnTo>
                <a:lnTo>
                  <a:pt x="730" y="18761"/>
                </a:lnTo>
                <a:lnTo>
                  <a:pt x="900" y="18907"/>
                </a:lnTo>
                <a:lnTo>
                  <a:pt x="1046" y="19053"/>
                </a:lnTo>
                <a:lnTo>
                  <a:pt x="1241" y="19174"/>
                </a:lnTo>
                <a:lnTo>
                  <a:pt x="1411" y="19272"/>
                </a:lnTo>
                <a:lnTo>
                  <a:pt x="1801" y="19442"/>
                </a:lnTo>
                <a:lnTo>
                  <a:pt x="2214" y="19564"/>
                </a:lnTo>
                <a:lnTo>
                  <a:pt x="2628" y="19637"/>
                </a:lnTo>
                <a:lnTo>
                  <a:pt x="2871" y="19661"/>
                </a:lnTo>
                <a:lnTo>
                  <a:pt x="3090" y="19661"/>
                </a:lnTo>
                <a:lnTo>
                  <a:pt x="3334" y="19637"/>
                </a:lnTo>
                <a:lnTo>
                  <a:pt x="3553" y="19612"/>
                </a:lnTo>
                <a:lnTo>
                  <a:pt x="3772" y="19539"/>
                </a:lnTo>
                <a:lnTo>
                  <a:pt x="3991" y="19466"/>
                </a:lnTo>
                <a:lnTo>
                  <a:pt x="4209" y="19393"/>
                </a:lnTo>
                <a:lnTo>
                  <a:pt x="4404" y="19272"/>
                </a:lnTo>
                <a:lnTo>
                  <a:pt x="4599" y="19150"/>
                </a:lnTo>
                <a:lnTo>
                  <a:pt x="4793" y="19028"/>
                </a:lnTo>
                <a:lnTo>
                  <a:pt x="4964" y="18882"/>
                </a:lnTo>
                <a:lnTo>
                  <a:pt x="5110" y="18712"/>
                </a:lnTo>
                <a:lnTo>
                  <a:pt x="5256" y="18542"/>
                </a:lnTo>
                <a:lnTo>
                  <a:pt x="5377" y="18347"/>
                </a:lnTo>
                <a:lnTo>
                  <a:pt x="5499" y="18152"/>
                </a:lnTo>
                <a:lnTo>
                  <a:pt x="5596" y="17933"/>
                </a:lnTo>
                <a:lnTo>
                  <a:pt x="5669" y="17714"/>
                </a:lnTo>
                <a:lnTo>
                  <a:pt x="5742" y="17520"/>
                </a:lnTo>
                <a:lnTo>
                  <a:pt x="5767" y="17276"/>
                </a:lnTo>
                <a:lnTo>
                  <a:pt x="5791" y="17057"/>
                </a:lnTo>
                <a:lnTo>
                  <a:pt x="5815" y="16814"/>
                </a:lnTo>
                <a:lnTo>
                  <a:pt x="5815" y="16571"/>
                </a:lnTo>
                <a:lnTo>
                  <a:pt x="5791" y="16352"/>
                </a:lnTo>
                <a:lnTo>
                  <a:pt x="5767" y="16109"/>
                </a:lnTo>
                <a:lnTo>
                  <a:pt x="5718" y="15865"/>
                </a:lnTo>
                <a:lnTo>
                  <a:pt x="5645" y="15646"/>
                </a:lnTo>
                <a:lnTo>
                  <a:pt x="5572" y="15427"/>
                </a:lnTo>
                <a:lnTo>
                  <a:pt x="5475" y="15208"/>
                </a:lnTo>
                <a:lnTo>
                  <a:pt x="5377" y="15014"/>
                </a:lnTo>
                <a:lnTo>
                  <a:pt x="5256" y="14819"/>
                </a:lnTo>
                <a:lnTo>
                  <a:pt x="5110" y="14649"/>
                </a:lnTo>
                <a:lnTo>
                  <a:pt x="4939" y="14478"/>
                </a:lnTo>
                <a:lnTo>
                  <a:pt x="4939" y="12434"/>
                </a:lnTo>
                <a:lnTo>
                  <a:pt x="4939" y="11412"/>
                </a:lnTo>
                <a:lnTo>
                  <a:pt x="4988" y="10415"/>
                </a:lnTo>
                <a:lnTo>
                  <a:pt x="5061" y="9222"/>
                </a:lnTo>
                <a:lnTo>
                  <a:pt x="5085" y="8614"/>
                </a:lnTo>
                <a:lnTo>
                  <a:pt x="5085" y="8006"/>
                </a:lnTo>
                <a:lnTo>
                  <a:pt x="5061" y="6668"/>
                </a:lnTo>
                <a:lnTo>
                  <a:pt x="5037" y="5986"/>
                </a:lnTo>
                <a:lnTo>
                  <a:pt x="5012" y="5329"/>
                </a:lnTo>
                <a:lnTo>
                  <a:pt x="5037" y="4088"/>
                </a:lnTo>
                <a:lnTo>
                  <a:pt x="5085" y="2872"/>
                </a:lnTo>
                <a:lnTo>
                  <a:pt x="5085" y="2482"/>
                </a:lnTo>
                <a:lnTo>
                  <a:pt x="5061" y="2117"/>
                </a:lnTo>
                <a:lnTo>
                  <a:pt x="5012" y="1752"/>
                </a:lnTo>
                <a:lnTo>
                  <a:pt x="4915" y="1412"/>
                </a:lnTo>
                <a:lnTo>
                  <a:pt x="4793" y="1120"/>
                </a:lnTo>
                <a:lnTo>
                  <a:pt x="4623" y="852"/>
                </a:lnTo>
                <a:lnTo>
                  <a:pt x="4404" y="584"/>
                </a:lnTo>
                <a:lnTo>
                  <a:pt x="4137" y="366"/>
                </a:lnTo>
                <a:lnTo>
                  <a:pt x="3869" y="195"/>
                </a:lnTo>
                <a:lnTo>
                  <a:pt x="3723" y="122"/>
                </a:lnTo>
                <a:lnTo>
                  <a:pt x="3577" y="74"/>
                </a:lnTo>
                <a:lnTo>
                  <a:pt x="3407" y="25"/>
                </a:lnTo>
                <a:lnTo>
                  <a:pt x="3090" y="25"/>
                </a:lnTo>
                <a:lnTo>
                  <a:pt x="2944" y="49"/>
                </a:lnTo>
                <a:lnTo>
                  <a:pt x="2823" y="25"/>
                </a:lnTo>
                <a:lnTo>
                  <a:pt x="2701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4" name="Google Shape;974;p38"/>
          <p:cNvSpPr/>
          <p:nvPr/>
        </p:nvSpPr>
        <p:spPr>
          <a:xfrm>
            <a:off x="913425" y="2626095"/>
            <a:ext cx="274958" cy="460550"/>
          </a:xfrm>
          <a:custGeom>
            <a:avLst/>
            <a:gdLst/>
            <a:ahLst/>
            <a:cxnLst/>
            <a:rect l="l" t="t" r="r" b="b"/>
            <a:pathLst>
              <a:path w="12581" h="21073" extrusionOk="0">
                <a:moveTo>
                  <a:pt x="6108" y="1217"/>
                </a:moveTo>
                <a:lnTo>
                  <a:pt x="5889" y="1241"/>
                </a:lnTo>
                <a:lnTo>
                  <a:pt x="5694" y="1314"/>
                </a:lnTo>
                <a:lnTo>
                  <a:pt x="5621" y="1339"/>
                </a:lnTo>
                <a:lnTo>
                  <a:pt x="5548" y="1412"/>
                </a:lnTo>
                <a:lnTo>
                  <a:pt x="5500" y="1485"/>
                </a:lnTo>
                <a:lnTo>
                  <a:pt x="5475" y="1558"/>
                </a:lnTo>
                <a:lnTo>
                  <a:pt x="5500" y="1631"/>
                </a:lnTo>
                <a:lnTo>
                  <a:pt x="5548" y="1704"/>
                </a:lnTo>
                <a:lnTo>
                  <a:pt x="5597" y="1752"/>
                </a:lnTo>
                <a:lnTo>
                  <a:pt x="5670" y="1801"/>
                </a:lnTo>
                <a:lnTo>
                  <a:pt x="5816" y="1850"/>
                </a:lnTo>
                <a:lnTo>
                  <a:pt x="5986" y="1874"/>
                </a:lnTo>
                <a:lnTo>
                  <a:pt x="6132" y="1898"/>
                </a:lnTo>
                <a:lnTo>
                  <a:pt x="6497" y="1923"/>
                </a:lnTo>
                <a:lnTo>
                  <a:pt x="6862" y="1923"/>
                </a:lnTo>
                <a:lnTo>
                  <a:pt x="6984" y="1898"/>
                </a:lnTo>
                <a:lnTo>
                  <a:pt x="7057" y="1850"/>
                </a:lnTo>
                <a:lnTo>
                  <a:pt x="7130" y="1777"/>
                </a:lnTo>
                <a:lnTo>
                  <a:pt x="7179" y="1679"/>
                </a:lnTo>
                <a:lnTo>
                  <a:pt x="7179" y="1582"/>
                </a:lnTo>
                <a:lnTo>
                  <a:pt x="7154" y="1485"/>
                </a:lnTo>
                <a:lnTo>
                  <a:pt x="7106" y="1412"/>
                </a:lnTo>
                <a:lnTo>
                  <a:pt x="7033" y="1339"/>
                </a:lnTo>
                <a:lnTo>
                  <a:pt x="6935" y="1290"/>
                </a:lnTo>
                <a:lnTo>
                  <a:pt x="6862" y="1241"/>
                </a:lnTo>
                <a:lnTo>
                  <a:pt x="6668" y="1217"/>
                </a:lnTo>
                <a:close/>
                <a:moveTo>
                  <a:pt x="11948" y="1485"/>
                </a:moveTo>
                <a:lnTo>
                  <a:pt x="12021" y="1850"/>
                </a:lnTo>
                <a:lnTo>
                  <a:pt x="12061" y="2174"/>
                </a:lnTo>
                <a:lnTo>
                  <a:pt x="12045" y="2142"/>
                </a:lnTo>
                <a:lnTo>
                  <a:pt x="12021" y="2093"/>
                </a:lnTo>
                <a:lnTo>
                  <a:pt x="11948" y="2044"/>
                </a:lnTo>
                <a:lnTo>
                  <a:pt x="11875" y="2044"/>
                </a:lnTo>
                <a:lnTo>
                  <a:pt x="11559" y="2190"/>
                </a:lnTo>
                <a:lnTo>
                  <a:pt x="11267" y="2361"/>
                </a:lnTo>
                <a:lnTo>
                  <a:pt x="11048" y="2507"/>
                </a:lnTo>
                <a:lnTo>
                  <a:pt x="10829" y="2653"/>
                </a:lnTo>
                <a:lnTo>
                  <a:pt x="10220" y="2653"/>
                </a:lnTo>
                <a:lnTo>
                  <a:pt x="9612" y="2628"/>
                </a:lnTo>
                <a:lnTo>
                  <a:pt x="9636" y="2628"/>
                </a:lnTo>
                <a:lnTo>
                  <a:pt x="10342" y="2288"/>
                </a:lnTo>
                <a:lnTo>
                  <a:pt x="11072" y="1996"/>
                </a:lnTo>
                <a:lnTo>
                  <a:pt x="11291" y="1898"/>
                </a:lnTo>
                <a:lnTo>
                  <a:pt x="11534" y="1777"/>
                </a:lnTo>
                <a:lnTo>
                  <a:pt x="11753" y="1655"/>
                </a:lnTo>
                <a:lnTo>
                  <a:pt x="11948" y="1485"/>
                </a:lnTo>
                <a:close/>
                <a:moveTo>
                  <a:pt x="12070" y="2239"/>
                </a:moveTo>
                <a:lnTo>
                  <a:pt x="12070" y="2653"/>
                </a:lnTo>
                <a:lnTo>
                  <a:pt x="12070" y="3042"/>
                </a:lnTo>
                <a:lnTo>
                  <a:pt x="11948" y="3042"/>
                </a:lnTo>
                <a:lnTo>
                  <a:pt x="11826" y="3091"/>
                </a:lnTo>
                <a:lnTo>
                  <a:pt x="11583" y="3212"/>
                </a:lnTo>
                <a:lnTo>
                  <a:pt x="11145" y="3456"/>
                </a:lnTo>
                <a:lnTo>
                  <a:pt x="11169" y="2993"/>
                </a:lnTo>
                <a:lnTo>
                  <a:pt x="11194" y="2896"/>
                </a:lnTo>
                <a:lnTo>
                  <a:pt x="11194" y="2774"/>
                </a:lnTo>
                <a:lnTo>
                  <a:pt x="11291" y="2726"/>
                </a:lnTo>
                <a:lnTo>
                  <a:pt x="11656" y="2531"/>
                </a:lnTo>
                <a:lnTo>
                  <a:pt x="11997" y="2336"/>
                </a:lnTo>
                <a:lnTo>
                  <a:pt x="12045" y="2263"/>
                </a:lnTo>
                <a:lnTo>
                  <a:pt x="12070" y="2239"/>
                </a:lnTo>
                <a:close/>
                <a:moveTo>
                  <a:pt x="12045" y="3334"/>
                </a:moveTo>
                <a:lnTo>
                  <a:pt x="11997" y="3918"/>
                </a:lnTo>
                <a:lnTo>
                  <a:pt x="11972" y="4015"/>
                </a:lnTo>
                <a:lnTo>
                  <a:pt x="11705" y="4161"/>
                </a:lnTo>
                <a:lnTo>
                  <a:pt x="11413" y="4307"/>
                </a:lnTo>
                <a:lnTo>
                  <a:pt x="11121" y="4429"/>
                </a:lnTo>
                <a:lnTo>
                  <a:pt x="11145" y="3772"/>
                </a:lnTo>
                <a:lnTo>
                  <a:pt x="11388" y="3675"/>
                </a:lnTo>
                <a:lnTo>
                  <a:pt x="11607" y="3553"/>
                </a:lnTo>
                <a:lnTo>
                  <a:pt x="11826" y="3456"/>
                </a:lnTo>
                <a:lnTo>
                  <a:pt x="11924" y="3407"/>
                </a:lnTo>
                <a:lnTo>
                  <a:pt x="12045" y="3334"/>
                </a:lnTo>
                <a:close/>
                <a:moveTo>
                  <a:pt x="11972" y="4405"/>
                </a:moveTo>
                <a:lnTo>
                  <a:pt x="11948" y="4867"/>
                </a:lnTo>
                <a:lnTo>
                  <a:pt x="11875" y="4891"/>
                </a:lnTo>
                <a:lnTo>
                  <a:pt x="11705" y="5013"/>
                </a:lnTo>
                <a:lnTo>
                  <a:pt x="11510" y="5110"/>
                </a:lnTo>
                <a:lnTo>
                  <a:pt x="11121" y="5281"/>
                </a:lnTo>
                <a:lnTo>
                  <a:pt x="11121" y="4672"/>
                </a:lnTo>
                <a:lnTo>
                  <a:pt x="11315" y="4648"/>
                </a:lnTo>
                <a:lnTo>
                  <a:pt x="11461" y="4599"/>
                </a:lnTo>
                <a:lnTo>
                  <a:pt x="11729" y="4526"/>
                </a:lnTo>
                <a:lnTo>
                  <a:pt x="11972" y="4405"/>
                </a:lnTo>
                <a:close/>
                <a:moveTo>
                  <a:pt x="11948" y="5208"/>
                </a:moveTo>
                <a:lnTo>
                  <a:pt x="11948" y="5646"/>
                </a:lnTo>
                <a:lnTo>
                  <a:pt x="11851" y="5694"/>
                </a:lnTo>
                <a:lnTo>
                  <a:pt x="11753" y="5743"/>
                </a:lnTo>
                <a:lnTo>
                  <a:pt x="11559" y="5865"/>
                </a:lnTo>
                <a:lnTo>
                  <a:pt x="11096" y="6157"/>
                </a:lnTo>
                <a:lnTo>
                  <a:pt x="11096" y="5524"/>
                </a:lnTo>
                <a:lnTo>
                  <a:pt x="11340" y="5475"/>
                </a:lnTo>
                <a:lnTo>
                  <a:pt x="11559" y="5402"/>
                </a:lnTo>
                <a:lnTo>
                  <a:pt x="11753" y="5329"/>
                </a:lnTo>
                <a:lnTo>
                  <a:pt x="11948" y="5208"/>
                </a:lnTo>
                <a:close/>
                <a:moveTo>
                  <a:pt x="11948" y="6059"/>
                </a:moveTo>
                <a:lnTo>
                  <a:pt x="11948" y="6400"/>
                </a:lnTo>
                <a:lnTo>
                  <a:pt x="11948" y="6424"/>
                </a:lnTo>
                <a:lnTo>
                  <a:pt x="11826" y="6473"/>
                </a:lnTo>
                <a:lnTo>
                  <a:pt x="11705" y="6546"/>
                </a:lnTo>
                <a:lnTo>
                  <a:pt x="11461" y="6716"/>
                </a:lnTo>
                <a:lnTo>
                  <a:pt x="11096" y="6911"/>
                </a:lnTo>
                <a:lnTo>
                  <a:pt x="11096" y="6351"/>
                </a:lnTo>
                <a:lnTo>
                  <a:pt x="11364" y="6303"/>
                </a:lnTo>
                <a:lnTo>
                  <a:pt x="11607" y="6205"/>
                </a:lnTo>
                <a:lnTo>
                  <a:pt x="11948" y="6059"/>
                </a:lnTo>
                <a:close/>
                <a:moveTo>
                  <a:pt x="11948" y="6741"/>
                </a:moveTo>
                <a:lnTo>
                  <a:pt x="11924" y="7252"/>
                </a:lnTo>
                <a:lnTo>
                  <a:pt x="11729" y="7398"/>
                </a:lnTo>
                <a:lnTo>
                  <a:pt x="11413" y="7617"/>
                </a:lnTo>
                <a:lnTo>
                  <a:pt x="11242" y="7714"/>
                </a:lnTo>
                <a:lnTo>
                  <a:pt x="11096" y="7836"/>
                </a:lnTo>
                <a:lnTo>
                  <a:pt x="11096" y="7203"/>
                </a:lnTo>
                <a:lnTo>
                  <a:pt x="11218" y="7179"/>
                </a:lnTo>
                <a:lnTo>
                  <a:pt x="11315" y="7130"/>
                </a:lnTo>
                <a:lnTo>
                  <a:pt x="11559" y="7008"/>
                </a:lnTo>
                <a:lnTo>
                  <a:pt x="11753" y="6887"/>
                </a:lnTo>
                <a:lnTo>
                  <a:pt x="11948" y="6741"/>
                </a:lnTo>
                <a:close/>
                <a:moveTo>
                  <a:pt x="11924" y="7738"/>
                </a:moveTo>
                <a:lnTo>
                  <a:pt x="11924" y="8103"/>
                </a:lnTo>
                <a:lnTo>
                  <a:pt x="11851" y="8128"/>
                </a:lnTo>
                <a:lnTo>
                  <a:pt x="11705" y="8201"/>
                </a:lnTo>
                <a:lnTo>
                  <a:pt x="11559" y="8274"/>
                </a:lnTo>
                <a:lnTo>
                  <a:pt x="11291" y="8468"/>
                </a:lnTo>
                <a:lnTo>
                  <a:pt x="11096" y="8639"/>
                </a:lnTo>
                <a:lnTo>
                  <a:pt x="11096" y="8176"/>
                </a:lnTo>
                <a:lnTo>
                  <a:pt x="11291" y="8103"/>
                </a:lnTo>
                <a:lnTo>
                  <a:pt x="11486" y="8006"/>
                </a:lnTo>
                <a:lnTo>
                  <a:pt x="11851" y="7787"/>
                </a:lnTo>
                <a:lnTo>
                  <a:pt x="11924" y="7738"/>
                </a:lnTo>
                <a:close/>
                <a:moveTo>
                  <a:pt x="11924" y="8468"/>
                </a:moveTo>
                <a:lnTo>
                  <a:pt x="11924" y="9101"/>
                </a:lnTo>
                <a:lnTo>
                  <a:pt x="11705" y="9247"/>
                </a:lnTo>
                <a:lnTo>
                  <a:pt x="11486" y="9393"/>
                </a:lnTo>
                <a:lnTo>
                  <a:pt x="11291" y="9539"/>
                </a:lnTo>
                <a:lnTo>
                  <a:pt x="11096" y="9685"/>
                </a:lnTo>
                <a:lnTo>
                  <a:pt x="11096" y="8955"/>
                </a:lnTo>
                <a:lnTo>
                  <a:pt x="11169" y="8931"/>
                </a:lnTo>
                <a:lnTo>
                  <a:pt x="11267" y="8906"/>
                </a:lnTo>
                <a:lnTo>
                  <a:pt x="11413" y="8809"/>
                </a:lnTo>
                <a:lnTo>
                  <a:pt x="11680" y="8663"/>
                </a:lnTo>
                <a:lnTo>
                  <a:pt x="11924" y="8468"/>
                </a:lnTo>
                <a:close/>
                <a:moveTo>
                  <a:pt x="11924" y="9539"/>
                </a:moveTo>
                <a:lnTo>
                  <a:pt x="11924" y="9782"/>
                </a:lnTo>
                <a:lnTo>
                  <a:pt x="11851" y="9806"/>
                </a:lnTo>
                <a:lnTo>
                  <a:pt x="11778" y="9831"/>
                </a:lnTo>
                <a:lnTo>
                  <a:pt x="11632" y="9952"/>
                </a:lnTo>
                <a:lnTo>
                  <a:pt x="11510" y="10074"/>
                </a:lnTo>
                <a:lnTo>
                  <a:pt x="11388" y="10171"/>
                </a:lnTo>
                <a:lnTo>
                  <a:pt x="11242" y="10269"/>
                </a:lnTo>
                <a:lnTo>
                  <a:pt x="11169" y="10342"/>
                </a:lnTo>
                <a:lnTo>
                  <a:pt x="11096" y="10415"/>
                </a:lnTo>
                <a:lnTo>
                  <a:pt x="11096" y="9904"/>
                </a:lnTo>
                <a:lnTo>
                  <a:pt x="11218" y="9879"/>
                </a:lnTo>
                <a:lnTo>
                  <a:pt x="11364" y="9831"/>
                </a:lnTo>
                <a:lnTo>
                  <a:pt x="11607" y="9709"/>
                </a:lnTo>
                <a:lnTo>
                  <a:pt x="11924" y="9539"/>
                </a:lnTo>
                <a:close/>
                <a:moveTo>
                  <a:pt x="11924" y="10220"/>
                </a:moveTo>
                <a:lnTo>
                  <a:pt x="11924" y="10658"/>
                </a:lnTo>
                <a:lnTo>
                  <a:pt x="11753" y="10755"/>
                </a:lnTo>
                <a:lnTo>
                  <a:pt x="11583" y="10853"/>
                </a:lnTo>
                <a:lnTo>
                  <a:pt x="11340" y="10999"/>
                </a:lnTo>
                <a:lnTo>
                  <a:pt x="11096" y="11145"/>
                </a:lnTo>
                <a:lnTo>
                  <a:pt x="11096" y="10536"/>
                </a:lnTo>
                <a:lnTo>
                  <a:pt x="11145" y="10585"/>
                </a:lnTo>
                <a:lnTo>
                  <a:pt x="11340" y="10585"/>
                </a:lnTo>
                <a:lnTo>
                  <a:pt x="11486" y="10512"/>
                </a:lnTo>
                <a:lnTo>
                  <a:pt x="11607" y="10463"/>
                </a:lnTo>
                <a:lnTo>
                  <a:pt x="11753" y="10342"/>
                </a:lnTo>
                <a:lnTo>
                  <a:pt x="11924" y="10220"/>
                </a:lnTo>
                <a:close/>
                <a:moveTo>
                  <a:pt x="11924" y="11047"/>
                </a:moveTo>
                <a:lnTo>
                  <a:pt x="11924" y="11364"/>
                </a:lnTo>
                <a:lnTo>
                  <a:pt x="11778" y="11412"/>
                </a:lnTo>
                <a:lnTo>
                  <a:pt x="11632" y="11485"/>
                </a:lnTo>
                <a:lnTo>
                  <a:pt x="11364" y="11656"/>
                </a:lnTo>
                <a:lnTo>
                  <a:pt x="11096" y="11826"/>
                </a:lnTo>
                <a:lnTo>
                  <a:pt x="11096" y="11461"/>
                </a:lnTo>
                <a:lnTo>
                  <a:pt x="11242" y="11437"/>
                </a:lnTo>
                <a:lnTo>
                  <a:pt x="11364" y="11364"/>
                </a:lnTo>
                <a:lnTo>
                  <a:pt x="11632" y="11218"/>
                </a:lnTo>
                <a:lnTo>
                  <a:pt x="11924" y="11047"/>
                </a:lnTo>
                <a:close/>
                <a:moveTo>
                  <a:pt x="11924" y="11753"/>
                </a:moveTo>
                <a:lnTo>
                  <a:pt x="11924" y="12191"/>
                </a:lnTo>
                <a:lnTo>
                  <a:pt x="11705" y="12288"/>
                </a:lnTo>
                <a:lnTo>
                  <a:pt x="11534" y="12386"/>
                </a:lnTo>
                <a:lnTo>
                  <a:pt x="11315" y="12483"/>
                </a:lnTo>
                <a:lnTo>
                  <a:pt x="11096" y="12605"/>
                </a:lnTo>
                <a:lnTo>
                  <a:pt x="11096" y="12215"/>
                </a:lnTo>
                <a:lnTo>
                  <a:pt x="11267" y="12142"/>
                </a:lnTo>
                <a:lnTo>
                  <a:pt x="11413" y="12045"/>
                </a:lnTo>
                <a:lnTo>
                  <a:pt x="11680" y="11875"/>
                </a:lnTo>
                <a:lnTo>
                  <a:pt x="11924" y="11753"/>
                </a:lnTo>
                <a:close/>
                <a:moveTo>
                  <a:pt x="11924" y="12580"/>
                </a:moveTo>
                <a:lnTo>
                  <a:pt x="11924" y="12848"/>
                </a:lnTo>
                <a:lnTo>
                  <a:pt x="11705" y="13043"/>
                </a:lnTo>
                <a:lnTo>
                  <a:pt x="11388" y="13262"/>
                </a:lnTo>
                <a:lnTo>
                  <a:pt x="11096" y="13481"/>
                </a:lnTo>
                <a:lnTo>
                  <a:pt x="11096" y="12872"/>
                </a:lnTo>
                <a:lnTo>
                  <a:pt x="11242" y="12848"/>
                </a:lnTo>
                <a:lnTo>
                  <a:pt x="11364" y="12824"/>
                </a:lnTo>
                <a:lnTo>
                  <a:pt x="11632" y="12702"/>
                </a:lnTo>
                <a:lnTo>
                  <a:pt x="11924" y="12580"/>
                </a:lnTo>
                <a:close/>
                <a:moveTo>
                  <a:pt x="11948" y="13237"/>
                </a:moveTo>
                <a:lnTo>
                  <a:pt x="11948" y="13821"/>
                </a:lnTo>
                <a:lnTo>
                  <a:pt x="11753" y="13919"/>
                </a:lnTo>
                <a:lnTo>
                  <a:pt x="11559" y="14065"/>
                </a:lnTo>
                <a:lnTo>
                  <a:pt x="11340" y="14211"/>
                </a:lnTo>
                <a:lnTo>
                  <a:pt x="11121" y="14357"/>
                </a:lnTo>
                <a:lnTo>
                  <a:pt x="11121" y="13602"/>
                </a:lnTo>
                <a:lnTo>
                  <a:pt x="11291" y="13529"/>
                </a:lnTo>
                <a:lnTo>
                  <a:pt x="11486" y="13481"/>
                </a:lnTo>
                <a:lnTo>
                  <a:pt x="11656" y="13383"/>
                </a:lnTo>
                <a:lnTo>
                  <a:pt x="11826" y="13310"/>
                </a:lnTo>
                <a:lnTo>
                  <a:pt x="11948" y="13237"/>
                </a:lnTo>
                <a:close/>
                <a:moveTo>
                  <a:pt x="11948" y="14211"/>
                </a:moveTo>
                <a:lnTo>
                  <a:pt x="11948" y="14357"/>
                </a:lnTo>
                <a:lnTo>
                  <a:pt x="11778" y="14454"/>
                </a:lnTo>
                <a:lnTo>
                  <a:pt x="11607" y="14551"/>
                </a:lnTo>
                <a:lnTo>
                  <a:pt x="11364" y="14722"/>
                </a:lnTo>
                <a:lnTo>
                  <a:pt x="11121" y="14916"/>
                </a:lnTo>
                <a:lnTo>
                  <a:pt x="11121" y="14649"/>
                </a:lnTo>
                <a:lnTo>
                  <a:pt x="11242" y="14600"/>
                </a:lnTo>
                <a:lnTo>
                  <a:pt x="11388" y="14551"/>
                </a:lnTo>
                <a:lnTo>
                  <a:pt x="11632" y="14405"/>
                </a:lnTo>
                <a:lnTo>
                  <a:pt x="11948" y="14211"/>
                </a:lnTo>
                <a:close/>
                <a:moveTo>
                  <a:pt x="11972" y="14722"/>
                </a:moveTo>
                <a:lnTo>
                  <a:pt x="11997" y="15379"/>
                </a:lnTo>
                <a:lnTo>
                  <a:pt x="11753" y="15500"/>
                </a:lnTo>
                <a:lnTo>
                  <a:pt x="11534" y="15622"/>
                </a:lnTo>
                <a:lnTo>
                  <a:pt x="11315" y="15768"/>
                </a:lnTo>
                <a:lnTo>
                  <a:pt x="11121" y="15938"/>
                </a:lnTo>
                <a:lnTo>
                  <a:pt x="11121" y="15257"/>
                </a:lnTo>
                <a:lnTo>
                  <a:pt x="11413" y="15062"/>
                </a:lnTo>
                <a:lnTo>
                  <a:pt x="11680" y="14868"/>
                </a:lnTo>
                <a:lnTo>
                  <a:pt x="11972" y="14722"/>
                </a:lnTo>
                <a:close/>
                <a:moveTo>
                  <a:pt x="11997" y="15792"/>
                </a:moveTo>
                <a:lnTo>
                  <a:pt x="11997" y="16060"/>
                </a:lnTo>
                <a:lnTo>
                  <a:pt x="11510" y="16376"/>
                </a:lnTo>
                <a:lnTo>
                  <a:pt x="11315" y="16498"/>
                </a:lnTo>
                <a:lnTo>
                  <a:pt x="11121" y="16644"/>
                </a:lnTo>
                <a:lnTo>
                  <a:pt x="11121" y="16206"/>
                </a:lnTo>
                <a:lnTo>
                  <a:pt x="11413" y="16109"/>
                </a:lnTo>
                <a:lnTo>
                  <a:pt x="11680" y="15963"/>
                </a:lnTo>
                <a:lnTo>
                  <a:pt x="11997" y="15792"/>
                </a:lnTo>
                <a:close/>
                <a:moveTo>
                  <a:pt x="8736" y="3042"/>
                </a:moveTo>
                <a:lnTo>
                  <a:pt x="9782" y="3115"/>
                </a:lnTo>
                <a:lnTo>
                  <a:pt x="10804" y="3115"/>
                </a:lnTo>
                <a:lnTo>
                  <a:pt x="10707" y="4818"/>
                </a:lnTo>
                <a:lnTo>
                  <a:pt x="10634" y="6522"/>
                </a:lnTo>
                <a:lnTo>
                  <a:pt x="10610" y="8225"/>
                </a:lnTo>
                <a:lnTo>
                  <a:pt x="10610" y="9928"/>
                </a:lnTo>
                <a:lnTo>
                  <a:pt x="10658" y="13335"/>
                </a:lnTo>
                <a:lnTo>
                  <a:pt x="10658" y="15038"/>
                </a:lnTo>
                <a:lnTo>
                  <a:pt x="10683" y="16741"/>
                </a:lnTo>
                <a:lnTo>
                  <a:pt x="10245" y="16741"/>
                </a:lnTo>
                <a:lnTo>
                  <a:pt x="9831" y="16717"/>
                </a:lnTo>
                <a:lnTo>
                  <a:pt x="9393" y="16717"/>
                </a:lnTo>
                <a:lnTo>
                  <a:pt x="8979" y="16693"/>
                </a:lnTo>
                <a:lnTo>
                  <a:pt x="7714" y="16717"/>
                </a:lnTo>
                <a:lnTo>
                  <a:pt x="6424" y="16717"/>
                </a:lnTo>
                <a:lnTo>
                  <a:pt x="5232" y="16668"/>
                </a:lnTo>
                <a:lnTo>
                  <a:pt x="4016" y="16644"/>
                </a:lnTo>
                <a:lnTo>
                  <a:pt x="2434" y="16644"/>
                </a:lnTo>
                <a:lnTo>
                  <a:pt x="1899" y="16668"/>
                </a:lnTo>
                <a:lnTo>
                  <a:pt x="1923" y="16620"/>
                </a:lnTo>
                <a:lnTo>
                  <a:pt x="1923" y="16644"/>
                </a:lnTo>
                <a:lnTo>
                  <a:pt x="1947" y="16620"/>
                </a:lnTo>
                <a:lnTo>
                  <a:pt x="1923" y="16571"/>
                </a:lnTo>
                <a:lnTo>
                  <a:pt x="1899" y="16376"/>
                </a:lnTo>
                <a:lnTo>
                  <a:pt x="1899" y="16060"/>
                </a:lnTo>
                <a:lnTo>
                  <a:pt x="1923" y="15744"/>
                </a:lnTo>
                <a:lnTo>
                  <a:pt x="1996" y="14040"/>
                </a:lnTo>
                <a:lnTo>
                  <a:pt x="2020" y="12751"/>
                </a:lnTo>
                <a:lnTo>
                  <a:pt x="2045" y="11485"/>
                </a:lnTo>
                <a:lnTo>
                  <a:pt x="2045" y="8955"/>
                </a:lnTo>
                <a:lnTo>
                  <a:pt x="2045" y="5646"/>
                </a:lnTo>
                <a:lnTo>
                  <a:pt x="1996" y="3918"/>
                </a:lnTo>
                <a:lnTo>
                  <a:pt x="1972" y="3334"/>
                </a:lnTo>
                <a:lnTo>
                  <a:pt x="1947" y="3066"/>
                </a:lnTo>
                <a:lnTo>
                  <a:pt x="2458" y="3139"/>
                </a:lnTo>
                <a:lnTo>
                  <a:pt x="2994" y="3188"/>
                </a:lnTo>
                <a:lnTo>
                  <a:pt x="3505" y="3212"/>
                </a:lnTo>
                <a:lnTo>
                  <a:pt x="4040" y="3212"/>
                </a:lnTo>
                <a:lnTo>
                  <a:pt x="5110" y="3164"/>
                </a:lnTo>
                <a:lnTo>
                  <a:pt x="6157" y="3115"/>
                </a:lnTo>
                <a:lnTo>
                  <a:pt x="7446" y="3066"/>
                </a:lnTo>
                <a:lnTo>
                  <a:pt x="8103" y="3042"/>
                </a:lnTo>
                <a:close/>
                <a:moveTo>
                  <a:pt x="6595" y="18177"/>
                </a:moveTo>
                <a:lnTo>
                  <a:pt x="6716" y="18225"/>
                </a:lnTo>
                <a:lnTo>
                  <a:pt x="6814" y="18323"/>
                </a:lnTo>
                <a:lnTo>
                  <a:pt x="6887" y="18493"/>
                </a:lnTo>
                <a:lnTo>
                  <a:pt x="6911" y="18590"/>
                </a:lnTo>
                <a:lnTo>
                  <a:pt x="6935" y="18712"/>
                </a:lnTo>
                <a:lnTo>
                  <a:pt x="6935" y="18834"/>
                </a:lnTo>
                <a:lnTo>
                  <a:pt x="6911" y="18955"/>
                </a:lnTo>
                <a:lnTo>
                  <a:pt x="6887" y="19053"/>
                </a:lnTo>
                <a:lnTo>
                  <a:pt x="6838" y="19174"/>
                </a:lnTo>
                <a:lnTo>
                  <a:pt x="6765" y="19272"/>
                </a:lnTo>
                <a:lnTo>
                  <a:pt x="6692" y="19345"/>
                </a:lnTo>
                <a:lnTo>
                  <a:pt x="6570" y="19418"/>
                </a:lnTo>
                <a:lnTo>
                  <a:pt x="6424" y="19442"/>
                </a:lnTo>
                <a:lnTo>
                  <a:pt x="6278" y="19442"/>
                </a:lnTo>
                <a:lnTo>
                  <a:pt x="6132" y="19393"/>
                </a:lnTo>
                <a:lnTo>
                  <a:pt x="6011" y="19345"/>
                </a:lnTo>
                <a:lnTo>
                  <a:pt x="5913" y="19247"/>
                </a:lnTo>
                <a:lnTo>
                  <a:pt x="5816" y="19126"/>
                </a:lnTo>
                <a:lnTo>
                  <a:pt x="5792" y="19004"/>
                </a:lnTo>
                <a:lnTo>
                  <a:pt x="5792" y="18858"/>
                </a:lnTo>
                <a:lnTo>
                  <a:pt x="5816" y="18688"/>
                </a:lnTo>
                <a:lnTo>
                  <a:pt x="5865" y="18566"/>
                </a:lnTo>
                <a:lnTo>
                  <a:pt x="5938" y="18420"/>
                </a:lnTo>
                <a:lnTo>
                  <a:pt x="6011" y="18323"/>
                </a:lnTo>
                <a:lnTo>
                  <a:pt x="6108" y="18250"/>
                </a:lnTo>
                <a:lnTo>
                  <a:pt x="6157" y="18274"/>
                </a:lnTo>
                <a:lnTo>
                  <a:pt x="6230" y="18250"/>
                </a:lnTo>
                <a:lnTo>
                  <a:pt x="6351" y="18225"/>
                </a:lnTo>
                <a:lnTo>
                  <a:pt x="6376" y="18225"/>
                </a:lnTo>
                <a:lnTo>
                  <a:pt x="6424" y="18201"/>
                </a:lnTo>
                <a:lnTo>
                  <a:pt x="6473" y="18177"/>
                </a:lnTo>
                <a:close/>
                <a:moveTo>
                  <a:pt x="6497" y="17690"/>
                </a:moveTo>
                <a:lnTo>
                  <a:pt x="6303" y="17714"/>
                </a:lnTo>
                <a:lnTo>
                  <a:pt x="6205" y="17763"/>
                </a:lnTo>
                <a:lnTo>
                  <a:pt x="6132" y="17812"/>
                </a:lnTo>
                <a:lnTo>
                  <a:pt x="6011" y="17836"/>
                </a:lnTo>
                <a:lnTo>
                  <a:pt x="5913" y="17860"/>
                </a:lnTo>
                <a:lnTo>
                  <a:pt x="5816" y="17933"/>
                </a:lnTo>
                <a:lnTo>
                  <a:pt x="5719" y="17982"/>
                </a:lnTo>
                <a:lnTo>
                  <a:pt x="5621" y="18079"/>
                </a:lnTo>
                <a:lnTo>
                  <a:pt x="5548" y="18177"/>
                </a:lnTo>
                <a:lnTo>
                  <a:pt x="5475" y="18274"/>
                </a:lnTo>
                <a:lnTo>
                  <a:pt x="5427" y="18396"/>
                </a:lnTo>
                <a:lnTo>
                  <a:pt x="5354" y="18639"/>
                </a:lnTo>
                <a:lnTo>
                  <a:pt x="5329" y="18882"/>
                </a:lnTo>
                <a:lnTo>
                  <a:pt x="5329" y="19028"/>
                </a:lnTo>
                <a:lnTo>
                  <a:pt x="5354" y="19150"/>
                </a:lnTo>
                <a:lnTo>
                  <a:pt x="5378" y="19272"/>
                </a:lnTo>
                <a:lnTo>
                  <a:pt x="5427" y="19393"/>
                </a:lnTo>
                <a:lnTo>
                  <a:pt x="5500" y="19491"/>
                </a:lnTo>
                <a:lnTo>
                  <a:pt x="5573" y="19588"/>
                </a:lnTo>
                <a:lnTo>
                  <a:pt x="5670" y="19661"/>
                </a:lnTo>
                <a:lnTo>
                  <a:pt x="5767" y="19734"/>
                </a:lnTo>
                <a:lnTo>
                  <a:pt x="5889" y="19807"/>
                </a:lnTo>
                <a:lnTo>
                  <a:pt x="5986" y="19856"/>
                </a:lnTo>
                <a:lnTo>
                  <a:pt x="6108" y="19880"/>
                </a:lnTo>
                <a:lnTo>
                  <a:pt x="6254" y="19904"/>
                </a:lnTo>
                <a:lnTo>
                  <a:pt x="6376" y="19904"/>
                </a:lnTo>
                <a:lnTo>
                  <a:pt x="6497" y="19880"/>
                </a:lnTo>
                <a:lnTo>
                  <a:pt x="6619" y="19856"/>
                </a:lnTo>
                <a:lnTo>
                  <a:pt x="6765" y="19807"/>
                </a:lnTo>
                <a:lnTo>
                  <a:pt x="6935" y="19710"/>
                </a:lnTo>
                <a:lnTo>
                  <a:pt x="7081" y="19564"/>
                </a:lnTo>
                <a:lnTo>
                  <a:pt x="7203" y="19393"/>
                </a:lnTo>
                <a:lnTo>
                  <a:pt x="7276" y="19199"/>
                </a:lnTo>
                <a:lnTo>
                  <a:pt x="7325" y="19004"/>
                </a:lnTo>
                <a:lnTo>
                  <a:pt x="7349" y="18785"/>
                </a:lnTo>
                <a:lnTo>
                  <a:pt x="7349" y="18566"/>
                </a:lnTo>
                <a:lnTo>
                  <a:pt x="7300" y="18371"/>
                </a:lnTo>
                <a:lnTo>
                  <a:pt x="7252" y="18201"/>
                </a:lnTo>
                <a:lnTo>
                  <a:pt x="7154" y="18031"/>
                </a:lnTo>
                <a:lnTo>
                  <a:pt x="7008" y="17885"/>
                </a:lnTo>
                <a:lnTo>
                  <a:pt x="6862" y="17763"/>
                </a:lnTo>
                <a:lnTo>
                  <a:pt x="6692" y="17714"/>
                </a:lnTo>
                <a:lnTo>
                  <a:pt x="6497" y="17690"/>
                </a:lnTo>
                <a:close/>
                <a:moveTo>
                  <a:pt x="2531" y="463"/>
                </a:moveTo>
                <a:lnTo>
                  <a:pt x="3018" y="487"/>
                </a:lnTo>
                <a:lnTo>
                  <a:pt x="3943" y="536"/>
                </a:lnTo>
                <a:lnTo>
                  <a:pt x="4867" y="560"/>
                </a:lnTo>
                <a:lnTo>
                  <a:pt x="7860" y="585"/>
                </a:lnTo>
                <a:lnTo>
                  <a:pt x="9588" y="560"/>
                </a:lnTo>
                <a:lnTo>
                  <a:pt x="9344" y="755"/>
                </a:lnTo>
                <a:lnTo>
                  <a:pt x="9223" y="852"/>
                </a:lnTo>
                <a:lnTo>
                  <a:pt x="9150" y="974"/>
                </a:lnTo>
                <a:lnTo>
                  <a:pt x="9150" y="998"/>
                </a:lnTo>
                <a:lnTo>
                  <a:pt x="9150" y="1023"/>
                </a:lnTo>
                <a:lnTo>
                  <a:pt x="9174" y="1047"/>
                </a:lnTo>
                <a:lnTo>
                  <a:pt x="9223" y="1047"/>
                </a:lnTo>
                <a:lnTo>
                  <a:pt x="9393" y="998"/>
                </a:lnTo>
                <a:lnTo>
                  <a:pt x="9563" y="901"/>
                </a:lnTo>
                <a:lnTo>
                  <a:pt x="9855" y="682"/>
                </a:lnTo>
                <a:lnTo>
                  <a:pt x="10099" y="560"/>
                </a:lnTo>
                <a:lnTo>
                  <a:pt x="10512" y="585"/>
                </a:lnTo>
                <a:lnTo>
                  <a:pt x="10902" y="609"/>
                </a:lnTo>
                <a:lnTo>
                  <a:pt x="10707" y="682"/>
                </a:lnTo>
                <a:lnTo>
                  <a:pt x="10512" y="804"/>
                </a:lnTo>
                <a:lnTo>
                  <a:pt x="10172" y="998"/>
                </a:lnTo>
                <a:lnTo>
                  <a:pt x="9880" y="1168"/>
                </a:lnTo>
                <a:lnTo>
                  <a:pt x="9588" y="1339"/>
                </a:lnTo>
                <a:lnTo>
                  <a:pt x="9344" y="1558"/>
                </a:lnTo>
                <a:lnTo>
                  <a:pt x="9223" y="1679"/>
                </a:lnTo>
                <a:lnTo>
                  <a:pt x="9101" y="1801"/>
                </a:lnTo>
                <a:lnTo>
                  <a:pt x="9101" y="1825"/>
                </a:lnTo>
                <a:lnTo>
                  <a:pt x="9125" y="1850"/>
                </a:lnTo>
                <a:lnTo>
                  <a:pt x="9125" y="1874"/>
                </a:lnTo>
                <a:lnTo>
                  <a:pt x="9150" y="1874"/>
                </a:lnTo>
                <a:lnTo>
                  <a:pt x="9466" y="1777"/>
                </a:lnTo>
                <a:lnTo>
                  <a:pt x="9782" y="1631"/>
                </a:lnTo>
                <a:lnTo>
                  <a:pt x="10366" y="1314"/>
                </a:lnTo>
                <a:lnTo>
                  <a:pt x="10610" y="1217"/>
                </a:lnTo>
                <a:lnTo>
                  <a:pt x="10877" y="1096"/>
                </a:lnTo>
                <a:lnTo>
                  <a:pt x="11121" y="950"/>
                </a:lnTo>
                <a:lnTo>
                  <a:pt x="11242" y="877"/>
                </a:lnTo>
                <a:lnTo>
                  <a:pt x="11315" y="804"/>
                </a:lnTo>
                <a:lnTo>
                  <a:pt x="11340" y="731"/>
                </a:lnTo>
                <a:lnTo>
                  <a:pt x="11486" y="804"/>
                </a:lnTo>
                <a:lnTo>
                  <a:pt x="11607" y="925"/>
                </a:lnTo>
                <a:lnTo>
                  <a:pt x="11729" y="1047"/>
                </a:lnTo>
                <a:lnTo>
                  <a:pt x="11802" y="1193"/>
                </a:lnTo>
                <a:lnTo>
                  <a:pt x="11486" y="1387"/>
                </a:lnTo>
                <a:lnTo>
                  <a:pt x="11169" y="1558"/>
                </a:lnTo>
                <a:lnTo>
                  <a:pt x="10853" y="1704"/>
                </a:lnTo>
                <a:lnTo>
                  <a:pt x="10488" y="1850"/>
                </a:lnTo>
                <a:lnTo>
                  <a:pt x="10220" y="1971"/>
                </a:lnTo>
                <a:lnTo>
                  <a:pt x="9928" y="2093"/>
                </a:lnTo>
                <a:lnTo>
                  <a:pt x="9807" y="2190"/>
                </a:lnTo>
                <a:lnTo>
                  <a:pt x="9709" y="2288"/>
                </a:lnTo>
                <a:lnTo>
                  <a:pt x="9612" y="2385"/>
                </a:lnTo>
                <a:lnTo>
                  <a:pt x="9515" y="2507"/>
                </a:lnTo>
                <a:lnTo>
                  <a:pt x="9515" y="2580"/>
                </a:lnTo>
                <a:lnTo>
                  <a:pt x="9539" y="2628"/>
                </a:lnTo>
                <a:lnTo>
                  <a:pt x="8931" y="2580"/>
                </a:lnTo>
                <a:lnTo>
                  <a:pt x="7641" y="2580"/>
                </a:lnTo>
                <a:lnTo>
                  <a:pt x="6327" y="2653"/>
                </a:lnTo>
                <a:lnTo>
                  <a:pt x="5135" y="2701"/>
                </a:lnTo>
                <a:lnTo>
                  <a:pt x="3967" y="2726"/>
                </a:lnTo>
                <a:lnTo>
                  <a:pt x="3359" y="2726"/>
                </a:lnTo>
                <a:lnTo>
                  <a:pt x="2775" y="2701"/>
                </a:lnTo>
                <a:lnTo>
                  <a:pt x="2166" y="2653"/>
                </a:lnTo>
                <a:lnTo>
                  <a:pt x="1582" y="2604"/>
                </a:lnTo>
                <a:lnTo>
                  <a:pt x="1509" y="2604"/>
                </a:lnTo>
                <a:lnTo>
                  <a:pt x="1436" y="2628"/>
                </a:lnTo>
                <a:lnTo>
                  <a:pt x="1412" y="2701"/>
                </a:lnTo>
                <a:lnTo>
                  <a:pt x="1388" y="2774"/>
                </a:lnTo>
                <a:lnTo>
                  <a:pt x="1388" y="2847"/>
                </a:lnTo>
                <a:lnTo>
                  <a:pt x="1412" y="2896"/>
                </a:lnTo>
                <a:lnTo>
                  <a:pt x="1461" y="2969"/>
                </a:lnTo>
                <a:lnTo>
                  <a:pt x="1534" y="2993"/>
                </a:lnTo>
                <a:lnTo>
                  <a:pt x="1558" y="3212"/>
                </a:lnTo>
                <a:lnTo>
                  <a:pt x="1558" y="3553"/>
                </a:lnTo>
                <a:lnTo>
                  <a:pt x="1534" y="4453"/>
                </a:lnTo>
                <a:lnTo>
                  <a:pt x="1509" y="5402"/>
                </a:lnTo>
                <a:lnTo>
                  <a:pt x="1485" y="6108"/>
                </a:lnTo>
                <a:lnTo>
                  <a:pt x="1461" y="6668"/>
                </a:lnTo>
                <a:lnTo>
                  <a:pt x="1461" y="7227"/>
                </a:lnTo>
                <a:lnTo>
                  <a:pt x="1485" y="8371"/>
                </a:lnTo>
                <a:lnTo>
                  <a:pt x="1509" y="9490"/>
                </a:lnTo>
                <a:lnTo>
                  <a:pt x="1534" y="10634"/>
                </a:lnTo>
                <a:lnTo>
                  <a:pt x="1485" y="13043"/>
                </a:lnTo>
                <a:lnTo>
                  <a:pt x="1461" y="14235"/>
                </a:lnTo>
                <a:lnTo>
                  <a:pt x="1412" y="15427"/>
                </a:lnTo>
                <a:lnTo>
                  <a:pt x="1363" y="16084"/>
                </a:lnTo>
                <a:lnTo>
                  <a:pt x="1339" y="16255"/>
                </a:lnTo>
                <a:lnTo>
                  <a:pt x="1363" y="16425"/>
                </a:lnTo>
                <a:lnTo>
                  <a:pt x="1388" y="16571"/>
                </a:lnTo>
                <a:lnTo>
                  <a:pt x="1436" y="16693"/>
                </a:lnTo>
                <a:lnTo>
                  <a:pt x="1509" y="16766"/>
                </a:lnTo>
                <a:lnTo>
                  <a:pt x="1461" y="16863"/>
                </a:lnTo>
                <a:lnTo>
                  <a:pt x="1436" y="16960"/>
                </a:lnTo>
                <a:lnTo>
                  <a:pt x="1485" y="17058"/>
                </a:lnTo>
                <a:lnTo>
                  <a:pt x="1534" y="17082"/>
                </a:lnTo>
                <a:lnTo>
                  <a:pt x="1582" y="17106"/>
                </a:lnTo>
                <a:lnTo>
                  <a:pt x="1874" y="17131"/>
                </a:lnTo>
                <a:lnTo>
                  <a:pt x="2191" y="17155"/>
                </a:lnTo>
                <a:lnTo>
                  <a:pt x="2799" y="17179"/>
                </a:lnTo>
                <a:lnTo>
                  <a:pt x="4016" y="17131"/>
                </a:lnTo>
                <a:lnTo>
                  <a:pt x="5329" y="17155"/>
                </a:lnTo>
                <a:lnTo>
                  <a:pt x="6619" y="17204"/>
                </a:lnTo>
                <a:lnTo>
                  <a:pt x="7252" y="17228"/>
                </a:lnTo>
                <a:lnTo>
                  <a:pt x="7884" y="17228"/>
                </a:lnTo>
                <a:lnTo>
                  <a:pt x="9150" y="17179"/>
                </a:lnTo>
                <a:lnTo>
                  <a:pt x="9661" y="17179"/>
                </a:lnTo>
                <a:lnTo>
                  <a:pt x="10172" y="17204"/>
                </a:lnTo>
                <a:lnTo>
                  <a:pt x="10683" y="17204"/>
                </a:lnTo>
                <a:lnTo>
                  <a:pt x="10926" y="17179"/>
                </a:lnTo>
                <a:lnTo>
                  <a:pt x="11194" y="17155"/>
                </a:lnTo>
                <a:lnTo>
                  <a:pt x="11242" y="17131"/>
                </a:lnTo>
                <a:lnTo>
                  <a:pt x="11291" y="17082"/>
                </a:lnTo>
                <a:lnTo>
                  <a:pt x="11340" y="17033"/>
                </a:lnTo>
                <a:lnTo>
                  <a:pt x="11364" y="16985"/>
                </a:lnTo>
                <a:lnTo>
                  <a:pt x="11364" y="16887"/>
                </a:lnTo>
                <a:lnTo>
                  <a:pt x="11315" y="16766"/>
                </a:lnTo>
                <a:lnTo>
                  <a:pt x="11632" y="16620"/>
                </a:lnTo>
                <a:lnTo>
                  <a:pt x="11997" y="16449"/>
                </a:lnTo>
                <a:lnTo>
                  <a:pt x="11997" y="16960"/>
                </a:lnTo>
                <a:lnTo>
                  <a:pt x="11997" y="17058"/>
                </a:lnTo>
                <a:lnTo>
                  <a:pt x="11826" y="17106"/>
                </a:lnTo>
                <a:lnTo>
                  <a:pt x="11656" y="17155"/>
                </a:lnTo>
                <a:lnTo>
                  <a:pt x="11315" y="17301"/>
                </a:lnTo>
                <a:lnTo>
                  <a:pt x="11121" y="17398"/>
                </a:lnTo>
                <a:lnTo>
                  <a:pt x="10926" y="17495"/>
                </a:lnTo>
                <a:lnTo>
                  <a:pt x="10731" y="17617"/>
                </a:lnTo>
                <a:lnTo>
                  <a:pt x="10585" y="17763"/>
                </a:lnTo>
                <a:lnTo>
                  <a:pt x="10585" y="17787"/>
                </a:lnTo>
                <a:lnTo>
                  <a:pt x="10610" y="17812"/>
                </a:lnTo>
                <a:lnTo>
                  <a:pt x="10683" y="17836"/>
                </a:lnTo>
                <a:lnTo>
                  <a:pt x="10780" y="17836"/>
                </a:lnTo>
                <a:lnTo>
                  <a:pt x="10950" y="17787"/>
                </a:lnTo>
                <a:lnTo>
                  <a:pt x="11267" y="17666"/>
                </a:lnTo>
                <a:lnTo>
                  <a:pt x="11632" y="17520"/>
                </a:lnTo>
                <a:lnTo>
                  <a:pt x="11997" y="17422"/>
                </a:lnTo>
                <a:lnTo>
                  <a:pt x="11997" y="17739"/>
                </a:lnTo>
                <a:lnTo>
                  <a:pt x="11875" y="17763"/>
                </a:lnTo>
                <a:lnTo>
                  <a:pt x="11778" y="17836"/>
                </a:lnTo>
                <a:lnTo>
                  <a:pt x="11559" y="17958"/>
                </a:lnTo>
                <a:lnTo>
                  <a:pt x="11340" y="18055"/>
                </a:lnTo>
                <a:lnTo>
                  <a:pt x="11145" y="18201"/>
                </a:lnTo>
                <a:lnTo>
                  <a:pt x="10926" y="18323"/>
                </a:lnTo>
                <a:lnTo>
                  <a:pt x="10731" y="18420"/>
                </a:lnTo>
                <a:lnTo>
                  <a:pt x="10707" y="18444"/>
                </a:lnTo>
                <a:lnTo>
                  <a:pt x="10707" y="18493"/>
                </a:lnTo>
                <a:lnTo>
                  <a:pt x="10731" y="18517"/>
                </a:lnTo>
                <a:lnTo>
                  <a:pt x="10975" y="18517"/>
                </a:lnTo>
                <a:lnTo>
                  <a:pt x="11194" y="18493"/>
                </a:lnTo>
                <a:lnTo>
                  <a:pt x="11413" y="18444"/>
                </a:lnTo>
                <a:lnTo>
                  <a:pt x="11632" y="18371"/>
                </a:lnTo>
                <a:lnTo>
                  <a:pt x="11802" y="18298"/>
                </a:lnTo>
                <a:lnTo>
                  <a:pt x="11997" y="18225"/>
                </a:lnTo>
                <a:lnTo>
                  <a:pt x="11997" y="18590"/>
                </a:lnTo>
                <a:lnTo>
                  <a:pt x="11778" y="18663"/>
                </a:lnTo>
                <a:lnTo>
                  <a:pt x="11534" y="18736"/>
                </a:lnTo>
                <a:lnTo>
                  <a:pt x="10999" y="18907"/>
                </a:lnTo>
                <a:lnTo>
                  <a:pt x="10731" y="19004"/>
                </a:lnTo>
                <a:lnTo>
                  <a:pt x="10488" y="19150"/>
                </a:lnTo>
                <a:lnTo>
                  <a:pt x="10464" y="19174"/>
                </a:lnTo>
                <a:lnTo>
                  <a:pt x="10464" y="19199"/>
                </a:lnTo>
                <a:lnTo>
                  <a:pt x="10464" y="19247"/>
                </a:lnTo>
                <a:lnTo>
                  <a:pt x="10488" y="19247"/>
                </a:lnTo>
                <a:lnTo>
                  <a:pt x="10634" y="19272"/>
                </a:lnTo>
                <a:lnTo>
                  <a:pt x="10756" y="19272"/>
                </a:lnTo>
                <a:lnTo>
                  <a:pt x="11023" y="19247"/>
                </a:lnTo>
                <a:lnTo>
                  <a:pt x="11267" y="19199"/>
                </a:lnTo>
                <a:lnTo>
                  <a:pt x="11510" y="19126"/>
                </a:lnTo>
                <a:lnTo>
                  <a:pt x="11753" y="19077"/>
                </a:lnTo>
                <a:lnTo>
                  <a:pt x="12021" y="19028"/>
                </a:lnTo>
                <a:lnTo>
                  <a:pt x="12021" y="19223"/>
                </a:lnTo>
                <a:lnTo>
                  <a:pt x="11364" y="19515"/>
                </a:lnTo>
                <a:lnTo>
                  <a:pt x="11048" y="19685"/>
                </a:lnTo>
                <a:lnTo>
                  <a:pt x="10902" y="19783"/>
                </a:lnTo>
                <a:lnTo>
                  <a:pt x="10780" y="19904"/>
                </a:lnTo>
                <a:lnTo>
                  <a:pt x="10756" y="19929"/>
                </a:lnTo>
                <a:lnTo>
                  <a:pt x="10756" y="19953"/>
                </a:lnTo>
                <a:lnTo>
                  <a:pt x="10780" y="19977"/>
                </a:lnTo>
                <a:lnTo>
                  <a:pt x="10804" y="19977"/>
                </a:lnTo>
                <a:lnTo>
                  <a:pt x="11121" y="19953"/>
                </a:lnTo>
                <a:lnTo>
                  <a:pt x="11413" y="19880"/>
                </a:lnTo>
                <a:lnTo>
                  <a:pt x="11729" y="19758"/>
                </a:lnTo>
                <a:lnTo>
                  <a:pt x="12021" y="19637"/>
                </a:lnTo>
                <a:lnTo>
                  <a:pt x="12021" y="19856"/>
                </a:lnTo>
                <a:lnTo>
                  <a:pt x="11972" y="19977"/>
                </a:lnTo>
                <a:lnTo>
                  <a:pt x="11899" y="20099"/>
                </a:lnTo>
                <a:lnTo>
                  <a:pt x="11753" y="20099"/>
                </a:lnTo>
                <a:lnTo>
                  <a:pt x="11607" y="20123"/>
                </a:lnTo>
                <a:lnTo>
                  <a:pt x="11315" y="20221"/>
                </a:lnTo>
                <a:lnTo>
                  <a:pt x="10926" y="20342"/>
                </a:lnTo>
                <a:lnTo>
                  <a:pt x="10731" y="20415"/>
                </a:lnTo>
                <a:lnTo>
                  <a:pt x="10537" y="20537"/>
                </a:lnTo>
                <a:lnTo>
                  <a:pt x="10512" y="20561"/>
                </a:lnTo>
                <a:lnTo>
                  <a:pt x="9928" y="20537"/>
                </a:lnTo>
                <a:lnTo>
                  <a:pt x="9344" y="20513"/>
                </a:lnTo>
                <a:lnTo>
                  <a:pt x="8541" y="20513"/>
                </a:lnTo>
                <a:lnTo>
                  <a:pt x="7738" y="20537"/>
                </a:lnTo>
                <a:lnTo>
                  <a:pt x="6084" y="20561"/>
                </a:lnTo>
                <a:lnTo>
                  <a:pt x="4429" y="20561"/>
                </a:lnTo>
                <a:lnTo>
                  <a:pt x="2848" y="20513"/>
                </a:lnTo>
                <a:lnTo>
                  <a:pt x="1753" y="20513"/>
                </a:lnTo>
                <a:lnTo>
                  <a:pt x="1631" y="20464"/>
                </a:lnTo>
                <a:lnTo>
                  <a:pt x="1339" y="20342"/>
                </a:lnTo>
                <a:lnTo>
                  <a:pt x="1193" y="20269"/>
                </a:lnTo>
                <a:lnTo>
                  <a:pt x="1023" y="20172"/>
                </a:lnTo>
                <a:lnTo>
                  <a:pt x="901" y="20050"/>
                </a:lnTo>
                <a:lnTo>
                  <a:pt x="779" y="19929"/>
                </a:lnTo>
                <a:lnTo>
                  <a:pt x="731" y="19807"/>
                </a:lnTo>
                <a:lnTo>
                  <a:pt x="682" y="19661"/>
                </a:lnTo>
                <a:lnTo>
                  <a:pt x="609" y="19393"/>
                </a:lnTo>
                <a:lnTo>
                  <a:pt x="585" y="19101"/>
                </a:lnTo>
                <a:lnTo>
                  <a:pt x="560" y="18834"/>
                </a:lnTo>
                <a:lnTo>
                  <a:pt x="536" y="17131"/>
                </a:lnTo>
                <a:lnTo>
                  <a:pt x="560" y="15427"/>
                </a:lnTo>
                <a:lnTo>
                  <a:pt x="536" y="13091"/>
                </a:lnTo>
                <a:lnTo>
                  <a:pt x="487" y="9247"/>
                </a:lnTo>
                <a:lnTo>
                  <a:pt x="463" y="5402"/>
                </a:lnTo>
                <a:lnTo>
                  <a:pt x="463" y="3967"/>
                </a:lnTo>
                <a:lnTo>
                  <a:pt x="487" y="3139"/>
                </a:lnTo>
                <a:lnTo>
                  <a:pt x="536" y="2653"/>
                </a:lnTo>
                <a:lnTo>
                  <a:pt x="585" y="2142"/>
                </a:lnTo>
                <a:lnTo>
                  <a:pt x="682" y="1655"/>
                </a:lnTo>
                <a:lnTo>
                  <a:pt x="828" y="1168"/>
                </a:lnTo>
                <a:lnTo>
                  <a:pt x="901" y="1023"/>
                </a:lnTo>
                <a:lnTo>
                  <a:pt x="1023" y="852"/>
                </a:lnTo>
                <a:lnTo>
                  <a:pt x="1217" y="731"/>
                </a:lnTo>
                <a:lnTo>
                  <a:pt x="1461" y="609"/>
                </a:lnTo>
                <a:lnTo>
                  <a:pt x="1753" y="536"/>
                </a:lnTo>
                <a:lnTo>
                  <a:pt x="2118" y="487"/>
                </a:lnTo>
                <a:lnTo>
                  <a:pt x="2531" y="463"/>
                </a:lnTo>
                <a:close/>
                <a:moveTo>
                  <a:pt x="2507" y="1"/>
                </a:moveTo>
                <a:lnTo>
                  <a:pt x="2045" y="25"/>
                </a:lnTo>
                <a:lnTo>
                  <a:pt x="1655" y="98"/>
                </a:lnTo>
                <a:lnTo>
                  <a:pt x="1315" y="171"/>
                </a:lnTo>
                <a:lnTo>
                  <a:pt x="1023" y="317"/>
                </a:lnTo>
                <a:lnTo>
                  <a:pt x="804" y="463"/>
                </a:lnTo>
                <a:lnTo>
                  <a:pt x="609" y="633"/>
                </a:lnTo>
                <a:lnTo>
                  <a:pt x="463" y="828"/>
                </a:lnTo>
                <a:lnTo>
                  <a:pt x="366" y="1023"/>
                </a:lnTo>
                <a:lnTo>
                  <a:pt x="293" y="1241"/>
                </a:lnTo>
                <a:lnTo>
                  <a:pt x="220" y="1436"/>
                </a:lnTo>
                <a:lnTo>
                  <a:pt x="195" y="1655"/>
                </a:lnTo>
                <a:lnTo>
                  <a:pt x="147" y="2020"/>
                </a:lnTo>
                <a:lnTo>
                  <a:pt x="122" y="2312"/>
                </a:lnTo>
                <a:lnTo>
                  <a:pt x="74" y="2823"/>
                </a:lnTo>
                <a:lnTo>
                  <a:pt x="25" y="3334"/>
                </a:lnTo>
                <a:lnTo>
                  <a:pt x="1" y="4356"/>
                </a:lnTo>
                <a:lnTo>
                  <a:pt x="25" y="5354"/>
                </a:lnTo>
                <a:lnTo>
                  <a:pt x="49" y="6376"/>
                </a:lnTo>
                <a:lnTo>
                  <a:pt x="49" y="7544"/>
                </a:lnTo>
                <a:lnTo>
                  <a:pt x="49" y="8736"/>
                </a:lnTo>
                <a:lnTo>
                  <a:pt x="1" y="11072"/>
                </a:lnTo>
                <a:lnTo>
                  <a:pt x="25" y="12264"/>
                </a:lnTo>
                <a:lnTo>
                  <a:pt x="49" y="13432"/>
                </a:lnTo>
                <a:lnTo>
                  <a:pt x="98" y="14624"/>
                </a:lnTo>
                <a:lnTo>
                  <a:pt x="98" y="15817"/>
                </a:lnTo>
                <a:lnTo>
                  <a:pt x="98" y="16693"/>
                </a:lnTo>
                <a:lnTo>
                  <a:pt x="98" y="17568"/>
                </a:lnTo>
                <a:lnTo>
                  <a:pt x="122" y="18444"/>
                </a:lnTo>
                <a:lnTo>
                  <a:pt x="171" y="19345"/>
                </a:lnTo>
                <a:lnTo>
                  <a:pt x="195" y="19612"/>
                </a:lnTo>
                <a:lnTo>
                  <a:pt x="244" y="19880"/>
                </a:lnTo>
                <a:lnTo>
                  <a:pt x="341" y="20123"/>
                </a:lnTo>
                <a:lnTo>
                  <a:pt x="463" y="20367"/>
                </a:lnTo>
                <a:lnTo>
                  <a:pt x="633" y="20561"/>
                </a:lnTo>
                <a:lnTo>
                  <a:pt x="804" y="20732"/>
                </a:lnTo>
                <a:lnTo>
                  <a:pt x="925" y="20805"/>
                </a:lnTo>
                <a:lnTo>
                  <a:pt x="1047" y="20853"/>
                </a:lnTo>
                <a:lnTo>
                  <a:pt x="1169" y="20902"/>
                </a:lnTo>
                <a:lnTo>
                  <a:pt x="1315" y="20926"/>
                </a:lnTo>
                <a:lnTo>
                  <a:pt x="2994" y="20951"/>
                </a:lnTo>
                <a:lnTo>
                  <a:pt x="4186" y="20975"/>
                </a:lnTo>
                <a:lnTo>
                  <a:pt x="4964" y="20999"/>
                </a:lnTo>
                <a:lnTo>
                  <a:pt x="5938" y="21024"/>
                </a:lnTo>
                <a:lnTo>
                  <a:pt x="6911" y="21024"/>
                </a:lnTo>
                <a:lnTo>
                  <a:pt x="8833" y="20999"/>
                </a:lnTo>
                <a:lnTo>
                  <a:pt x="9198" y="20999"/>
                </a:lnTo>
                <a:lnTo>
                  <a:pt x="9588" y="21024"/>
                </a:lnTo>
                <a:lnTo>
                  <a:pt x="10366" y="21072"/>
                </a:lnTo>
                <a:lnTo>
                  <a:pt x="10756" y="21072"/>
                </a:lnTo>
                <a:lnTo>
                  <a:pt x="11145" y="21048"/>
                </a:lnTo>
                <a:lnTo>
                  <a:pt x="11315" y="20999"/>
                </a:lnTo>
                <a:lnTo>
                  <a:pt x="11510" y="20951"/>
                </a:lnTo>
                <a:lnTo>
                  <a:pt x="11680" y="20902"/>
                </a:lnTo>
                <a:lnTo>
                  <a:pt x="11851" y="20805"/>
                </a:lnTo>
                <a:lnTo>
                  <a:pt x="12021" y="20683"/>
                </a:lnTo>
                <a:lnTo>
                  <a:pt x="12167" y="20513"/>
                </a:lnTo>
                <a:lnTo>
                  <a:pt x="12264" y="20318"/>
                </a:lnTo>
                <a:lnTo>
                  <a:pt x="12362" y="20075"/>
                </a:lnTo>
                <a:lnTo>
                  <a:pt x="12435" y="19807"/>
                </a:lnTo>
                <a:lnTo>
                  <a:pt x="12483" y="19515"/>
                </a:lnTo>
                <a:lnTo>
                  <a:pt x="12532" y="19223"/>
                </a:lnTo>
                <a:lnTo>
                  <a:pt x="12556" y="18907"/>
                </a:lnTo>
                <a:lnTo>
                  <a:pt x="12580" y="18298"/>
                </a:lnTo>
                <a:lnTo>
                  <a:pt x="12580" y="17739"/>
                </a:lnTo>
                <a:lnTo>
                  <a:pt x="12556" y="16960"/>
                </a:lnTo>
                <a:lnTo>
                  <a:pt x="12532" y="15573"/>
                </a:lnTo>
                <a:lnTo>
                  <a:pt x="12508" y="14186"/>
                </a:lnTo>
                <a:lnTo>
                  <a:pt x="12483" y="13286"/>
                </a:lnTo>
                <a:lnTo>
                  <a:pt x="12459" y="12118"/>
                </a:lnTo>
                <a:lnTo>
                  <a:pt x="12459" y="9441"/>
                </a:lnTo>
                <a:lnTo>
                  <a:pt x="12459" y="6960"/>
                </a:lnTo>
                <a:lnTo>
                  <a:pt x="12435" y="5500"/>
                </a:lnTo>
                <a:lnTo>
                  <a:pt x="12435" y="4794"/>
                </a:lnTo>
                <a:lnTo>
                  <a:pt x="12483" y="4113"/>
                </a:lnTo>
                <a:lnTo>
                  <a:pt x="12532" y="3431"/>
                </a:lnTo>
                <a:lnTo>
                  <a:pt x="12556" y="2726"/>
                </a:lnTo>
                <a:lnTo>
                  <a:pt x="12556" y="2336"/>
                </a:lnTo>
                <a:lnTo>
                  <a:pt x="12532" y="1898"/>
                </a:lnTo>
                <a:lnTo>
                  <a:pt x="12435" y="1509"/>
                </a:lnTo>
                <a:lnTo>
                  <a:pt x="12386" y="1314"/>
                </a:lnTo>
                <a:lnTo>
                  <a:pt x="12313" y="1120"/>
                </a:lnTo>
                <a:lnTo>
                  <a:pt x="12240" y="950"/>
                </a:lnTo>
                <a:lnTo>
                  <a:pt x="12143" y="779"/>
                </a:lnTo>
                <a:lnTo>
                  <a:pt x="12021" y="633"/>
                </a:lnTo>
                <a:lnTo>
                  <a:pt x="11899" y="512"/>
                </a:lnTo>
                <a:lnTo>
                  <a:pt x="11729" y="414"/>
                </a:lnTo>
                <a:lnTo>
                  <a:pt x="11559" y="317"/>
                </a:lnTo>
                <a:lnTo>
                  <a:pt x="11364" y="268"/>
                </a:lnTo>
                <a:lnTo>
                  <a:pt x="11145" y="220"/>
                </a:lnTo>
                <a:lnTo>
                  <a:pt x="11096" y="171"/>
                </a:lnTo>
                <a:lnTo>
                  <a:pt x="10999" y="147"/>
                </a:lnTo>
                <a:lnTo>
                  <a:pt x="10634" y="122"/>
                </a:lnTo>
                <a:lnTo>
                  <a:pt x="10269" y="98"/>
                </a:lnTo>
                <a:lnTo>
                  <a:pt x="9515" y="98"/>
                </a:lnTo>
                <a:lnTo>
                  <a:pt x="8030" y="122"/>
                </a:lnTo>
                <a:lnTo>
                  <a:pt x="4867" y="98"/>
                </a:lnTo>
                <a:lnTo>
                  <a:pt x="3943" y="74"/>
                </a:lnTo>
                <a:lnTo>
                  <a:pt x="3018" y="25"/>
                </a:lnTo>
                <a:lnTo>
                  <a:pt x="250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5" name="Google Shape;975;p38"/>
          <p:cNvSpPr/>
          <p:nvPr/>
        </p:nvSpPr>
        <p:spPr>
          <a:xfrm>
            <a:off x="1461139" y="2626095"/>
            <a:ext cx="360039" cy="460550"/>
          </a:xfrm>
          <a:custGeom>
            <a:avLst/>
            <a:gdLst/>
            <a:ahLst/>
            <a:cxnLst/>
            <a:rect l="l" t="t" r="r" b="b"/>
            <a:pathLst>
              <a:path w="16474" h="21073" extrusionOk="0">
                <a:moveTo>
                  <a:pt x="15330" y="779"/>
                </a:moveTo>
                <a:lnTo>
                  <a:pt x="15525" y="950"/>
                </a:lnTo>
                <a:lnTo>
                  <a:pt x="15671" y="1120"/>
                </a:lnTo>
                <a:lnTo>
                  <a:pt x="15428" y="1266"/>
                </a:lnTo>
                <a:lnTo>
                  <a:pt x="15209" y="1387"/>
                </a:lnTo>
                <a:lnTo>
                  <a:pt x="14917" y="1582"/>
                </a:lnTo>
                <a:lnTo>
                  <a:pt x="14625" y="1777"/>
                </a:lnTo>
                <a:lnTo>
                  <a:pt x="14187" y="1777"/>
                </a:lnTo>
                <a:lnTo>
                  <a:pt x="13773" y="1752"/>
                </a:lnTo>
                <a:lnTo>
                  <a:pt x="14235" y="1460"/>
                </a:lnTo>
                <a:lnTo>
                  <a:pt x="14819" y="1120"/>
                </a:lnTo>
                <a:lnTo>
                  <a:pt x="15038" y="1023"/>
                </a:lnTo>
                <a:lnTo>
                  <a:pt x="15160" y="974"/>
                </a:lnTo>
                <a:lnTo>
                  <a:pt x="15257" y="925"/>
                </a:lnTo>
                <a:lnTo>
                  <a:pt x="15330" y="852"/>
                </a:lnTo>
                <a:lnTo>
                  <a:pt x="15330" y="779"/>
                </a:lnTo>
                <a:close/>
                <a:moveTo>
                  <a:pt x="15817" y="1485"/>
                </a:moveTo>
                <a:lnTo>
                  <a:pt x="15890" y="1679"/>
                </a:lnTo>
                <a:lnTo>
                  <a:pt x="15914" y="1898"/>
                </a:lnTo>
                <a:lnTo>
                  <a:pt x="15744" y="1971"/>
                </a:lnTo>
                <a:lnTo>
                  <a:pt x="15574" y="2044"/>
                </a:lnTo>
                <a:lnTo>
                  <a:pt x="15257" y="2215"/>
                </a:lnTo>
                <a:lnTo>
                  <a:pt x="15111" y="2312"/>
                </a:lnTo>
                <a:lnTo>
                  <a:pt x="14941" y="2409"/>
                </a:lnTo>
                <a:lnTo>
                  <a:pt x="14941" y="2409"/>
                </a:lnTo>
                <a:lnTo>
                  <a:pt x="14965" y="2117"/>
                </a:lnTo>
                <a:lnTo>
                  <a:pt x="14990" y="1996"/>
                </a:lnTo>
                <a:lnTo>
                  <a:pt x="14990" y="1898"/>
                </a:lnTo>
                <a:lnTo>
                  <a:pt x="15209" y="1777"/>
                </a:lnTo>
                <a:lnTo>
                  <a:pt x="15525" y="1631"/>
                </a:lnTo>
                <a:lnTo>
                  <a:pt x="15817" y="1485"/>
                </a:lnTo>
                <a:close/>
                <a:moveTo>
                  <a:pt x="15963" y="2239"/>
                </a:moveTo>
                <a:lnTo>
                  <a:pt x="15963" y="2774"/>
                </a:lnTo>
                <a:lnTo>
                  <a:pt x="15914" y="2799"/>
                </a:lnTo>
                <a:lnTo>
                  <a:pt x="15695" y="2896"/>
                </a:lnTo>
                <a:lnTo>
                  <a:pt x="15476" y="2993"/>
                </a:lnTo>
                <a:lnTo>
                  <a:pt x="14917" y="3285"/>
                </a:lnTo>
                <a:lnTo>
                  <a:pt x="14941" y="2774"/>
                </a:lnTo>
                <a:lnTo>
                  <a:pt x="15233" y="2604"/>
                </a:lnTo>
                <a:lnTo>
                  <a:pt x="15525" y="2409"/>
                </a:lnTo>
                <a:lnTo>
                  <a:pt x="15744" y="2312"/>
                </a:lnTo>
                <a:lnTo>
                  <a:pt x="15963" y="2239"/>
                </a:lnTo>
                <a:close/>
                <a:moveTo>
                  <a:pt x="15939" y="3115"/>
                </a:moveTo>
                <a:lnTo>
                  <a:pt x="15914" y="3577"/>
                </a:lnTo>
                <a:lnTo>
                  <a:pt x="15647" y="3699"/>
                </a:lnTo>
                <a:lnTo>
                  <a:pt x="15403" y="3821"/>
                </a:lnTo>
                <a:lnTo>
                  <a:pt x="14917" y="4113"/>
                </a:lnTo>
                <a:lnTo>
                  <a:pt x="14917" y="3553"/>
                </a:lnTo>
                <a:lnTo>
                  <a:pt x="15087" y="3504"/>
                </a:lnTo>
                <a:lnTo>
                  <a:pt x="15233" y="3431"/>
                </a:lnTo>
                <a:lnTo>
                  <a:pt x="15549" y="3285"/>
                </a:lnTo>
                <a:lnTo>
                  <a:pt x="15744" y="3212"/>
                </a:lnTo>
                <a:lnTo>
                  <a:pt x="15939" y="3115"/>
                </a:lnTo>
                <a:close/>
                <a:moveTo>
                  <a:pt x="15866" y="3942"/>
                </a:moveTo>
                <a:lnTo>
                  <a:pt x="15841" y="4429"/>
                </a:lnTo>
                <a:lnTo>
                  <a:pt x="15574" y="4575"/>
                </a:lnTo>
                <a:lnTo>
                  <a:pt x="15330" y="4697"/>
                </a:lnTo>
                <a:lnTo>
                  <a:pt x="15136" y="4818"/>
                </a:lnTo>
                <a:lnTo>
                  <a:pt x="14965" y="4964"/>
                </a:lnTo>
                <a:lnTo>
                  <a:pt x="14892" y="5013"/>
                </a:lnTo>
                <a:lnTo>
                  <a:pt x="14917" y="4405"/>
                </a:lnTo>
                <a:lnTo>
                  <a:pt x="15160" y="4307"/>
                </a:lnTo>
                <a:lnTo>
                  <a:pt x="15403" y="4186"/>
                </a:lnTo>
                <a:lnTo>
                  <a:pt x="15647" y="4064"/>
                </a:lnTo>
                <a:lnTo>
                  <a:pt x="15866" y="3942"/>
                </a:lnTo>
                <a:close/>
                <a:moveTo>
                  <a:pt x="15841" y="4794"/>
                </a:moveTo>
                <a:lnTo>
                  <a:pt x="15841" y="5329"/>
                </a:lnTo>
                <a:lnTo>
                  <a:pt x="15525" y="5500"/>
                </a:lnTo>
                <a:lnTo>
                  <a:pt x="15209" y="5670"/>
                </a:lnTo>
                <a:lnTo>
                  <a:pt x="14892" y="5865"/>
                </a:lnTo>
                <a:lnTo>
                  <a:pt x="14892" y="5256"/>
                </a:lnTo>
                <a:lnTo>
                  <a:pt x="15038" y="5208"/>
                </a:lnTo>
                <a:lnTo>
                  <a:pt x="15403" y="5013"/>
                </a:lnTo>
                <a:lnTo>
                  <a:pt x="15622" y="4891"/>
                </a:lnTo>
                <a:lnTo>
                  <a:pt x="15841" y="4794"/>
                </a:lnTo>
                <a:close/>
                <a:moveTo>
                  <a:pt x="15841" y="5694"/>
                </a:moveTo>
                <a:lnTo>
                  <a:pt x="15841" y="6230"/>
                </a:lnTo>
                <a:lnTo>
                  <a:pt x="15598" y="6376"/>
                </a:lnTo>
                <a:lnTo>
                  <a:pt x="15379" y="6497"/>
                </a:lnTo>
                <a:lnTo>
                  <a:pt x="15136" y="6668"/>
                </a:lnTo>
                <a:lnTo>
                  <a:pt x="15014" y="6765"/>
                </a:lnTo>
                <a:lnTo>
                  <a:pt x="14892" y="6862"/>
                </a:lnTo>
                <a:lnTo>
                  <a:pt x="14892" y="6181"/>
                </a:lnTo>
                <a:lnTo>
                  <a:pt x="15087" y="6108"/>
                </a:lnTo>
                <a:lnTo>
                  <a:pt x="15282" y="6011"/>
                </a:lnTo>
                <a:lnTo>
                  <a:pt x="15841" y="5694"/>
                </a:lnTo>
                <a:close/>
                <a:moveTo>
                  <a:pt x="15817" y="6692"/>
                </a:moveTo>
                <a:lnTo>
                  <a:pt x="15817" y="7179"/>
                </a:lnTo>
                <a:lnTo>
                  <a:pt x="15282" y="7422"/>
                </a:lnTo>
                <a:lnTo>
                  <a:pt x="15087" y="7495"/>
                </a:lnTo>
                <a:lnTo>
                  <a:pt x="14892" y="7592"/>
                </a:lnTo>
                <a:lnTo>
                  <a:pt x="14892" y="7057"/>
                </a:lnTo>
                <a:lnTo>
                  <a:pt x="15038" y="7033"/>
                </a:lnTo>
                <a:lnTo>
                  <a:pt x="15184" y="6984"/>
                </a:lnTo>
                <a:lnTo>
                  <a:pt x="15476" y="6838"/>
                </a:lnTo>
                <a:lnTo>
                  <a:pt x="15817" y="6692"/>
                </a:lnTo>
                <a:close/>
                <a:moveTo>
                  <a:pt x="15817" y="7617"/>
                </a:moveTo>
                <a:lnTo>
                  <a:pt x="15817" y="8079"/>
                </a:lnTo>
                <a:lnTo>
                  <a:pt x="15355" y="8298"/>
                </a:lnTo>
                <a:lnTo>
                  <a:pt x="15136" y="8420"/>
                </a:lnTo>
                <a:lnTo>
                  <a:pt x="14917" y="8566"/>
                </a:lnTo>
                <a:lnTo>
                  <a:pt x="14892" y="7933"/>
                </a:lnTo>
                <a:lnTo>
                  <a:pt x="15111" y="7884"/>
                </a:lnTo>
                <a:lnTo>
                  <a:pt x="15330" y="7811"/>
                </a:lnTo>
                <a:lnTo>
                  <a:pt x="15817" y="7617"/>
                </a:lnTo>
                <a:close/>
                <a:moveTo>
                  <a:pt x="15817" y="8420"/>
                </a:moveTo>
                <a:lnTo>
                  <a:pt x="15817" y="8931"/>
                </a:lnTo>
                <a:lnTo>
                  <a:pt x="15720" y="8955"/>
                </a:lnTo>
                <a:lnTo>
                  <a:pt x="15598" y="9004"/>
                </a:lnTo>
                <a:lnTo>
                  <a:pt x="15452" y="9101"/>
                </a:lnTo>
                <a:lnTo>
                  <a:pt x="15184" y="9271"/>
                </a:lnTo>
                <a:lnTo>
                  <a:pt x="15038" y="9368"/>
                </a:lnTo>
                <a:lnTo>
                  <a:pt x="14917" y="9490"/>
                </a:lnTo>
                <a:lnTo>
                  <a:pt x="14917" y="8882"/>
                </a:lnTo>
                <a:lnTo>
                  <a:pt x="15160" y="8760"/>
                </a:lnTo>
                <a:lnTo>
                  <a:pt x="15817" y="8420"/>
                </a:lnTo>
                <a:close/>
                <a:moveTo>
                  <a:pt x="15817" y="9295"/>
                </a:moveTo>
                <a:lnTo>
                  <a:pt x="15817" y="9782"/>
                </a:lnTo>
                <a:lnTo>
                  <a:pt x="15574" y="9904"/>
                </a:lnTo>
                <a:lnTo>
                  <a:pt x="15355" y="10025"/>
                </a:lnTo>
                <a:lnTo>
                  <a:pt x="15136" y="10147"/>
                </a:lnTo>
                <a:lnTo>
                  <a:pt x="14917" y="10269"/>
                </a:lnTo>
                <a:lnTo>
                  <a:pt x="14917" y="9782"/>
                </a:lnTo>
                <a:lnTo>
                  <a:pt x="15111" y="9709"/>
                </a:lnTo>
                <a:lnTo>
                  <a:pt x="15282" y="9612"/>
                </a:lnTo>
                <a:lnTo>
                  <a:pt x="15622" y="9393"/>
                </a:lnTo>
                <a:lnTo>
                  <a:pt x="15817" y="9295"/>
                </a:lnTo>
                <a:close/>
                <a:moveTo>
                  <a:pt x="15817" y="10244"/>
                </a:moveTo>
                <a:lnTo>
                  <a:pt x="15817" y="10634"/>
                </a:lnTo>
                <a:lnTo>
                  <a:pt x="15574" y="10804"/>
                </a:lnTo>
                <a:lnTo>
                  <a:pt x="15403" y="10950"/>
                </a:lnTo>
                <a:lnTo>
                  <a:pt x="14941" y="11242"/>
                </a:lnTo>
                <a:lnTo>
                  <a:pt x="14917" y="10682"/>
                </a:lnTo>
                <a:lnTo>
                  <a:pt x="15087" y="10609"/>
                </a:lnTo>
                <a:lnTo>
                  <a:pt x="15257" y="10536"/>
                </a:lnTo>
                <a:lnTo>
                  <a:pt x="15549" y="10366"/>
                </a:lnTo>
                <a:lnTo>
                  <a:pt x="15817" y="10244"/>
                </a:lnTo>
                <a:close/>
                <a:moveTo>
                  <a:pt x="15817" y="11145"/>
                </a:moveTo>
                <a:lnTo>
                  <a:pt x="15817" y="11850"/>
                </a:lnTo>
                <a:lnTo>
                  <a:pt x="15622" y="11972"/>
                </a:lnTo>
                <a:lnTo>
                  <a:pt x="15501" y="12069"/>
                </a:lnTo>
                <a:lnTo>
                  <a:pt x="14965" y="12459"/>
                </a:lnTo>
                <a:lnTo>
                  <a:pt x="14941" y="11656"/>
                </a:lnTo>
                <a:lnTo>
                  <a:pt x="15111" y="11583"/>
                </a:lnTo>
                <a:lnTo>
                  <a:pt x="15282" y="11485"/>
                </a:lnTo>
                <a:lnTo>
                  <a:pt x="15598" y="11291"/>
                </a:lnTo>
                <a:lnTo>
                  <a:pt x="15817" y="11145"/>
                </a:lnTo>
                <a:close/>
                <a:moveTo>
                  <a:pt x="15817" y="12337"/>
                </a:moveTo>
                <a:lnTo>
                  <a:pt x="15817" y="13091"/>
                </a:lnTo>
                <a:lnTo>
                  <a:pt x="15549" y="13237"/>
                </a:lnTo>
                <a:lnTo>
                  <a:pt x="15282" y="13432"/>
                </a:lnTo>
                <a:lnTo>
                  <a:pt x="15136" y="13529"/>
                </a:lnTo>
                <a:lnTo>
                  <a:pt x="14965" y="13651"/>
                </a:lnTo>
                <a:lnTo>
                  <a:pt x="14965" y="12872"/>
                </a:lnTo>
                <a:lnTo>
                  <a:pt x="15136" y="12775"/>
                </a:lnTo>
                <a:lnTo>
                  <a:pt x="15282" y="12702"/>
                </a:lnTo>
                <a:lnTo>
                  <a:pt x="15574" y="12507"/>
                </a:lnTo>
                <a:lnTo>
                  <a:pt x="15817" y="12337"/>
                </a:lnTo>
                <a:close/>
                <a:moveTo>
                  <a:pt x="15817" y="13481"/>
                </a:moveTo>
                <a:lnTo>
                  <a:pt x="15841" y="13919"/>
                </a:lnTo>
                <a:lnTo>
                  <a:pt x="15452" y="14138"/>
                </a:lnTo>
                <a:lnTo>
                  <a:pt x="15087" y="14405"/>
                </a:lnTo>
                <a:lnTo>
                  <a:pt x="14990" y="14478"/>
                </a:lnTo>
                <a:lnTo>
                  <a:pt x="14965" y="13992"/>
                </a:lnTo>
                <a:lnTo>
                  <a:pt x="15209" y="13870"/>
                </a:lnTo>
                <a:lnTo>
                  <a:pt x="15403" y="13748"/>
                </a:lnTo>
                <a:lnTo>
                  <a:pt x="15817" y="13481"/>
                </a:lnTo>
                <a:close/>
                <a:moveTo>
                  <a:pt x="15841" y="14381"/>
                </a:moveTo>
                <a:lnTo>
                  <a:pt x="15866" y="14795"/>
                </a:lnTo>
                <a:lnTo>
                  <a:pt x="15720" y="14868"/>
                </a:lnTo>
                <a:lnTo>
                  <a:pt x="15598" y="14965"/>
                </a:lnTo>
                <a:lnTo>
                  <a:pt x="15355" y="15135"/>
                </a:lnTo>
                <a:lnTo>
                  <a:pt x="14990" y="15354"/>
                </a:lnTo>
                <a:lnTo>
                  <a:pt x="14990" y="14941"/>
                </a:lnTo>
                <a:lnTo>
                  <a:pt x="15160" y="14843"/>
                </a:lnTo>
                <a:lnTo>
                  <a:pt x="15330" y="14722"/>
                </a:lnTo>
                <a:lnTo>
                  <a:pt x="15622" y="14503"/>
                </a:lnTo>
                <a:lnTo>
                  <a:pt x="15841" y="14381"/>
                </a:lnTo>
                <a:close/>
                <a:moveTo>
                  <a:pt x="15866" y="15330"/>
                </a:moveTo>
                <a:lnTo>
                  <a:pt x="15890" y="15865"/>
                </a:lnTo>
                <a:lnTo>
                  <a:pt x="15866" y="15865"/>
                </a:lnTo>
                <a:lnTo>
                  <a:pt x="15695" y="15914"/>
                </a:lnTo>
                <a:lnTo>
                  <a:pt x="15549" y="15963"/>
                </a:lnTo>
                <a:lnTo>
                  <a:pt x="15257" y="16157"/>
                </a:lnTo>
                <a:lnTo>
                  <a:pt x="15014" y="16279"/>
                </a:lnTo>
                <a:lnTo>
                  <a:pt x="14990" y="15768"/>
                </a:lnTo>
                <a:lnTo>
                  <a:pt x="15136" y="15719"/>
                </a:lnTo>
                <a:lnTo>
                  <a:pt x="15282" y="15646"/>
                </a:lnTo>
                <a:lnTo>
                  <a:pt x="15574" y="15500"/>
                </a:lnTo>
                <a:lnTo>
                  <a:pt x="15866" y="15330"/>
                </a:lnTo>
                <a:close/>
                <a:moveTo>
                  <a:pt x="15890" y="16230"/>
                </a:moveTo>
                <a:lnTo>
                  <a:pt x="15890" y="16644"/>
                </a:lnTo>
                <a:lnTo>
                  <a:pt x="15793" y="16644"/>
                </a:lnTo>
                <a:lnTo>
                  <a:pt x="15598" y="16717"/>
                </a:lnTo>
                <a:lnTo>
                  <a:pt x="15403" y="16790"/>
                </a:lnTo>
                <a:lnTo>
                  <a:pt x="15184" y="16887"/>
                </a:lnTo>
                <a:lnTo>
                  <a:pt x="15014" y="17009"/>
                </a:lnTo>
                <a:lnTo>
                  <a:pt x="15014" y="16644"/>
                </a:lnTo>
                <a:lnTo>
                  <a:pt x="15160" y="16595"/>
                </a:lnTo>
                <a:lnTo>
                  <a:pt x="15306" y="16522"/>
                </a:lnTo>
                <a:lnTo>
                  <a:pt x="15598" y="16401"/>
                </a:lnTo>
                <a:lnTo>
                  <a:pt x="15890" y="16230"/>
                </a:lnTo>
                <a:close/>
                <a:moveTo>
                  <a:pt x="12629" y="2166"/>
                </a:moveTo>
                <a:lnTo>
                  <a:pt x="13627" y="2239"/>
                </a:lnTo>
                <a:lnTo>
                  <a:pt x="14600" y="2239"/>
                </a:lnTo>
                <a:lnTo>
                  <a:pt x="14527" y="3285"/>
                </a:lnTo>
                <a:lnTo>
                  <a:pt x="14479" y="4380"/>
                </a:lnTo>
                <a:lnTo>
                  <a:pt x="14454" y="4380"/>
                </a:lnTo>
                <a:lnTo>
                  <a:pt x="14430" y="4405"/>
                </a:lnTo>
                <a:lnTo>
                  <a:pt x="14454" y="4429"/>
                </a:lnTo>
                <a:lnTo>
                  <a:pt x="14479" y="4429"/>
                </a:lnTo>
                <a:lnTo>
                  <a:pt x="14430" y="6059"/>
                </a:lnTo>
                <a:lnTo>
                  <a:pt x="14430" y="7738"/>
                </a:lnTo>
                <a:lnTo>
                  <a:pt x="14430" y="9441"/>
                </a:lnTo>
                <a:lnTo>
                  <a:pt x="14454" y="11169"/>
                </a:lnTo>
                <a:lnTo>
                  <a:pt x="14527" y="14527"/>
                </a:lnTo>
                <a:lnTo>
                  <a:pt x="14552" y="16109"/>
                </a:lnTo>
                <a:lnTo>
                  <a:pt x="14552" y="17617"/>
                </a:lnTo>
                <a:lnTo>
                  <a:pt x="14138" y="17617"/>
                </a:lnTo>
                <a:lnTo>
                  <a:pt x="13724" y="17593"/>
                </a:lnTo>
                <a:lnTo>
                  <a:pt x="13286" y="17593"/>
                </a:lnTo>
                <a:lnTo>
                  <a:pt x="12873" y="17568"/>
                </a:lnTo>
                <a:lnTo>
                  <a:pt x="9637" y="17593"/>
                </a:lnTo>
                <a:lnTo>
                  <a:pt x="6425" y="17593"/>
                </a:lnTo>
                <a:lnTo>
                  <a:pt x="5232" y="17544"/>
                </a:lnTo>
                <a:lnTo>
                  <a:pt x="4016" y="17520"/>
                </a:lnTo>
                <a:lnTo>
                  <a:pt x="2434" y="17520"/>
                </a:lnTo>
                <a:lnTo>
                  <a:pt x="1899" y="17544"/>
                </a:lnTo>
                <a:lnTo>
                  <a:pt x="1923" y="17495"/>
                </a:lnTo>
                <a:lnTo>
                  <a:pt x="1923" y="17447"/>
                </a:lnTo>
                <a:lnTo>
                  <a:pt x="1899" y="17252"/>
                </a:lnTo>
                <a:lnTo>
                  <a:pt x="1899" y="16936"/>
                </a:lnTo>
                <a:lnTo>
                  <a:pt x="1899" y="16620"/>
                </a:lnTo>
                <a:lnTo>
                  <a:pt x="1972" y="14040"/>
                </a:lnTo>
                <a:lnTo>
                  <a:pt x="2021" y="12751"/>
                </a:lnTo>
                <a:lnTo>
                  <a:pt x="2021" y="11485"/>
                </a:lnTo>
                <a:lnTo>
                  <a:pt x="2045" y="8955"/>
                </a:lnTo>
                <a:lnTo>
                  <a:pt x="2021" y="5208"/>
                </a:lnTo>
                <a:lnTo>
                  <a:pt x="1996" y="3164"/>
                </a:lnTo>
                <a:lnTo>
                  <a:pt x="1972" y="2507"/>
                </a:lnTo>
                <a:lnTo>
                  <a:pt x="1948" y="2190"/>
                </a:lnTo>
                <a:lnTo>
                  <a:pt x="2459" y="2263"/>
                </a:lnTo>
                <a:lnTo>
                  <a:pt x="2970" y="2312"/>
                </a:lnTo>
                <a:lnTo>
                  <a:pt x="3505" y="2336"/>
                </a:lnTo>
                <a:lnTo>
                  <a:pt x="4040" y="2336"/>
                </a:lnTo>
                <a:lnTo>
                  <a:pt x="5111" y="2288"/>
                </a:lnTo>
                <a:lnTo>
                  <a:pt x="6133" y="2239"/>
                </a:lnTo>
                <a:lnTo>
                  <a:pt x="7398" y="2215"/>
                </a:lnTo>
                <a:lnTo>
                  <a:pt x="9393" y="2190"/>
                </a:lnTo>
                <a:lnTo>
                  <a:pt x="11364" y="2166"/>
                </a:lnTo>
                <a:close/>
                <a:moveTo>
                  <a:pt x="15890" y="16912"/>
                </a:moveTo>
                <a:lnTo>
                  <a:pt x="15890" y="16960"/>
                </a:lnTo>
                <a:lnTo>
                  <a:pt x="15890" y="17350"/>
                </a:lnTo>
                <a:lnTo>
                  <a:pt x="15768" y="17350"/>
                </a:lnTo>
                <a:lnTo>
                  <a:pt x="15671" y="17398"/>
                </a:lnTo>
                <a:lnTo>
                  <a:pt x="15452" y="17520"/>
                </a:lnTo>
                <a:lnTo>
                  <a:pt x="15209" y="17666"/>
                </a:lnTo>
                <a:lnTo>
                  <a:pt x="15136" y="17593"/>
                </a:lnTo>
                <a:lnTo>
                  <a:pt x="15087" y="17568"/>
                </a:lnTo>
                <a:lnTo>
                  <a:pt x="15014" y="17544"/>
                </a:lnTo>
                <a:lnTo>
                  <a:pt x="15014" y="17301"/>
                </a:lnTo>
                <a:lnTo>
                  <a:pt x="15233" y="17228"/>
                </a:lnTo>
                <a:lnTo>
                  <a:pt x="15452" y="17131"/>
                </a:lnTo>
                <a:lnTo>
                  <a:pt x="15890" y="16912"/>
                </a:lnTo>
                <a:close/>
                <a:moveTo>
                  <a:pt x="8469" y="18663"/>
                </a:moveTo>
                <a:lnTo>
                  <a:pt x="8590" y="18712"/>
                </a:lnTo>
                <a:lnTo>
                  <a:pt x="8663" y="18809"/>
                </a:lnTo>
                <a:lnTo>
                  <a:pt x="8761" y="18980"/>
                </a:lnTo>
                <a:lnTo>
                  <a:pt x="8785" y="19077"/>
                </a:lnTo>
                <a:lnTo>
                  <a:pt x="8785" y="19199"/>
                </a:lnTo>
                <a:lnTo>
                  <a:pt x="8785" y="19320"/>
                </a:lnTo>
                <a:lnTo>
                  <a:pt x="8785" y="19442"/>
                </a:lnTo>
                <a:lnTo>
                  <a:pt x="8761" y="19539"/>
                </a:lnTo>
                <a:lnTo>
                  <a:pt x="8712" y="19661"/>
                </a:lnTo>
                <a:lnTo>
                  <a:pt x="8639" y="19758"/>
                </a:lnTo>
                <a:lnTo>
                  <a:pt x="8542" y="19831"/>
                </a:lnTo>
                <a:lnTo>
                  <a:pt x="8420" y="19904"/>
                </a:lnTo>
                <a:lnTo>
                  <a:pt x="8274" y="19929"/>
                </a:lnTo>
                <a:lnTo>
                  <a:pt x="8128" y="19929"/>
                </a:lnTo>
                <a:lnTo>
                  <a:pt x="8006" y="19880"/>
                </a:lnTo>
                <a:lnTo>
                  <a:pt x="7860" y="19831"/>
                </a:lnTo>
                <a:lnTo>
                  <a:pt x="7763" y="19734"/>
                </a:lnTo>
                <a:lnTo>
                  <a:pt x="7690" y="19612"/>
                </a:lnTo>
                <a:lnTo>
                  <a:pt x="7641" y="19491"/>
                </a:lnTo>
                <a:lnTo>
                  <a:pt x="7641" y="19345"/>
                </a:lnTo>
                <a:lnTo>
                  <a:pt x="7666" y="19174"/>
                </a:lnTo>
                <a:lnTo>
                  <a:pt x="7714" y="19053"/>
                </a:lnTo>
                <a:lnTo>
                  <a:pt x="7787" y="18907"/>
                </a:lnTo>
                <a:lnTo>
                  <a:pt x="7885" y="18809"/>
                </a:lnTo>
                <a:lnTo>
                  <a:pt x="7958" y="18736"/>
                </a:lnTo>
                <a:lnTo>
                  <a:pt x="8031" y="18761"/>
                </a:lnTo>
                <a:lnTo>
                  <a:pt x="8104" y="18736"/>
                </a:lnTo>
                <a:lnTo>
                  <a:pt x="8201" y="18712"/>
                </a:lnTo>
                <a:lnTo>
                  <a:pt x="8250" y="18712"/>
                </a:lnTo>
                <a:lnTo>
                  <a:pt x="8298" y="18688"/>
                </a:lnTo>
                <a:lnTo>
                  <a:pt x="8323" y="18663"/>
                </a:lnTo>
                <a:close/>
                <a:moveTo>
                  <a:pt x="8347" y="18177"/>
                </a:moveTo>
                <a:lnTo>
                  <a:pt x="8152" y="18201"/>
                </a:lnTo>
                <a:lnTo>
                  <a:pt x="8055" y="18250"/>
                </a:lnTo>
                <a:lnTo>
                  <a:pt x="7982" y="18298"/>
                </a:lnTo>
                <a:lnTo>
                  <a:pt x="7885" y="18323"/>
                </a:lnTo>
                <a:lnTo>
                  <a:pt x="7763" y="18347"/>
                </a:lnTo>
                <a:lnTo>
                  <a:pt x="7666" y="18420"/>
                </a:lnTo>
                <a:lnTo>
                  <a:pt x="7568" y="18469"/>
                </a:lnTo>
                <a:lnTo>
                  <a:pt x="7471" y="18566"/>
                </a:lnTo>
                <a:lnTo>
                  <a:pt x="7398" y="18663"/>
                </a:lnTo>
                <a:lnTo>
                  <a:pt x="7349" y="18761"/>
                </a:lnTo>
                <a:lnTo>
                  <a:pt x="7276" y="18882"/>
                </a:lnTo>
                <a:lnTo>
                  <a:pt x="7228" y="19126"/>
                </a:lnTo>
                <a:lnTo>
                  <a:pt x="7179" y="19369"/>
                </a:lnTo>
                <a:lnTo>
                  <a:pt x="7179" y="19515"/>
                </a:lnTo>
                <a:lnTo>
                  <a:pt x="7203" y="19637"/>
                </a:lnTo>
                <a:lnTo>
                  <a:pt x="7252" y="19758"/>
                </a:lnTo>
                <a:lnTo>
                  <a:pt x="7301" y="19880"/>
                </a:lnTo>
                <a:lnTo>
                  <a:pt x="7349" y="19977"/>
                </a:lnTo>
                <a:lnTo>
                  <a:pt x="7447" y="20075"/>
                </a:lnTo>
                <a:lnTo>
                  <a:pt x="7520" y="20148"/>
                </a:lnTo>
                <a:lnTo>
                  <a:pt x="7641" y="20221"/>
                </a:lnTo>
                <a:lnTo>
                  <a:pt x="7739" y="20294"/>
                </a:lnTo>
                <a:lnTo>
                  <a:pt x="7860" y="20342"/>
                </a:lnTo>
                <a:lnTo>
                  <a:pt x="7982" y="20367"/>
                </a:lnTo>
                <a:lnTo>
                  <a:pt x="8104" y="20391"/>
                </a:lnTo>
                <a:lnTo>
                  <a:pt x="8225" y="20391"/>
                </a:lnTo>
                <a:lnTo>
                  <a:pt x="8371" y="20367"/>
                </a:lnTo>
                <a:lnTo>
                  <a:pt x="8493" y="20342"/>
                </a:lnTo>
                <a:lnTo>
                  <a:pt x="8615" y="20294"/>
                </a:lnTo>
                <a:lnTo>
                  <a:pt x="8809" y="20196"/>
                </a:lnTo>
                <a:lnTo>
                  <a:pt x="8955" y="20050"/>
                </a:lnTo>
                <a:lnTo>
                  <a:pt x="9053" y="19880"/>
                </a:lnTo>
                <a:lnTo>
                  <a:pt x="9150" y="19685"/>
                </a:lnTo>
                <a:lnTo>
                  <a:pt x="9199" y="19491"/>
                </a:lnTo>
                <a:lnTo>
                  <a:pt x="9199" y="19272"/>
                </a:lnTo>
                <a:lnTo>
                  <a:pt x="9199" y="19053"/>
                </a:lnTo>
                <a:lnTo>
                  <a:pt x="9174" y="18858"/>
                </a:lnTo>
                <a:lnTo>
                  <a:pt x="9101" y="18688"/>
                </a:lnTo>
                <a:lnTo>
                  <a:pt x="9004" y="18517"/>
                </a:lnTo>
                <a:lnTo>
                  <a:pt x="8882" y="18371"/>
                </a:lnTo>
                <a:lnTo>
                  <a:pt x="8712" y="18250"/>
                </a:lnTo>
                <a:lnTo>
                  <a:pt x="8542" y="18201"/>
                </a:lnTo>
                <a:lnTo>
                  <a:pt x="8347" y="18177"/>
                </a:lnTo>
                <a:close/>
                <a:moveTo>
                  <a:pt x="2532" y="463"/>
                </a:moveTo>
                <a:lnTo>
                  <a:pt x="3018" y="487"/>
                </a:lnTo>
                <a:lnTo>
                  <a:pt x="3943" y="536"/>
                </a:lnTo>
                <a:lnTo>
                  <a:pt x="4843" y="560"/>
                </a:lnTo>
                <a:lnTo>
                  <a:pt x="8298" y="585"/>
                </a:lnTo>
                <a:lnTo>
                  <a:pt x="11729" y="585"/>
                </a:lnTo>
                <a:lnTo>
                  <a:pt x="13554" y="560"/>
                </a:lnTo>
                <a:lnTo>
                  <a:pt x="13530" y="585"/>
                </a:lnTo>
                <a:lnTo>
                  <a:pt x="13530" y="633"/>
                </a:lnTo>
                <a:lnTo>
                  <a:pt x="13505" y="658"/>
                </a:lnTo>
                <a:lnTo>
                  <a:pt x="13530" y="682"/>
                </a:lnTo>
                <a:lnTo>
                  <a:pt x="13554" y="706"/>
                </a:lnTo>
                <a:lnTo>
                  <a:pt x="13627" y="731"/>
                </a:lnTo>
                <a:lnTo>
                  <a:pt x="13724" y="731"/>
                </a:lnTo>
                <a:lnTo>
                  <a:pt x="13846" y="706"/>
                </a:lnTo>
                <a:lnTo>
                  <a:pt x="14065" y="633"/>
                </a:lnTo>
                <a:lnTo>
                  <a:pt x="14260" y="560"/>
                </a:lnTo>
                <a:lnTo>
                  <a:pt x="14892" y="609"/>
                </a:lnTo>
                <a:lnTo>
                  <a:pt x="14917" y="609"/>
                </a:lnTo>
                <a:lnTo>
                  <a:pt x="15063" y="658"/>
                </a:lnTo>
                <a:lnTo>
                  <a:pt x="14965" y="682"/>
                </a:lnTo>
                <a:lnTo>
                  <a:pt x="14844" y="731"/>
                </a:lnTo>
                <a:lnTo>
                  <a:pt x="14625" y="852"/>
                </a:lnTo>
                <a:lnTo>
                  <a:pt x="14260" y="1096"/>
                </a:lnTo>
                <a:lnTo>
                  <a:pt x="13749" y="1387"/>
                </a:lnTo>
                <a:lnTo>
                  <a:pt x="13505" y="1558"/>
                </a:lnTo>
                <a:lnTo>
                  <a:pt x="13286" y="1728"/>
                </a:lnTo>
                <a:lnTo>
                  <a:pt x="12824" y="1704"/>
                </a:lnTo>
                <a:lnTo>
                  <a:pt x="9564" y="1704"/>
                </a:lnTo>
                <a:lnTo>
                  <a:pt x="7593" y="1728"/>
                </a:lnTo>
                <a:lnTo>
                  <a:pt x="6327" y="1777"/>
                </a:lnTo>
                <a:lnTo>
                  <a:pt x="5135" y="1825"/>
                </a:lnTo>
                <a:lnTo>
                  <a:pt x="3943" y="1850"/>
                </a:lnTo>
                <a:lnTo>
                  <a:pt x="3359" y="1850"/>
                </a:lnTo>
                <a:lnTo>
                  <a:pt x="2751" y="1825"/>
                </a:lnTo>
                <a:lnTo>
                  <a:pt x="2167" y="1777"/>
                </a:lnTo>
                <a:lnTo>
                  <a:pt x="1583" y="1728"/>
                </a:lnTo>
                <a:lnTo>
                  <a:pt x="1510" y="1728"/>
                </a:lnTo>
                <a:lnTo>
                  <a:pt x="1437" y="1752"/>
                </a:lnTo>
                <a:lnTo>
                  <a:pt x="1412" y="1825"/>
                </a:lnTo>
                <a:lnTo>
                  <a:pt x="1388" y="1898"/>
                </a:lnTo>
                <a:lnTo>
                  <a:pt x="1388" y="1971"/>
                </a:lnTo>
                <a:lnTo>
                  <a:pt x="1412" y="2020"/>
                </a:lnTo>
                <a:lnTo>
                  <a:pt x="1461" y="2093"/>
                </a:lnTo>
                <a:lnTo>
                  <a:pt x="1534" y="2117"/>
                </a:lnTo>
                <a:lnTo>
                  <a:pt x="1534" y="2385"/>
                </a:lnTo>
                <a:lnTo>
                  <a:pt x="1558" y="2823"/>
                </a:lnTo>
                <a:lnTo>
                  <a:pt x="1534" y="4015"/>
                </a:lnTo>
                <a:lnTo>
                  <a:pt x="1510" y="5281"/>
                </a:lnTo>
                <a:lnTo>
                  <a:pt x="1485" y="6108"/>
                </a:lnTo>
                <a:lnTo>
                  <a:pt x="1461" y="6668"/>
                </a:lnTo>
                <a:lnTo>
                  <a:pt x="1437" y="7227"/>
                </a:lnTo>
                <a:lnTo>
                  <a:pt x="1461" y="8371"/>
                </a:lnTo>
                <a:lnTo>
                  <a:pt x="1510" y="9490"/>
                </a:lnTo>
                <a:lnTo>
                  <a:pt x="1510" y="10634"/>
                </a:lnTo>
                <a:lnTo>
                  <a:pt x="1485" y="13481"/>
                </a:lnTo>
                <a:lnTo>
                  <a:pt x="1461" y="14965"/>
                </a:lnTo>
                <a:lnTo>
                  <a:pt x="1412" y="16303"/>
                </a:lnTo>
                <a:lnTo>
                  <a:pt x="1339" y="16960"/>
                </a:lnTo>
                <a:lnTo>
                  <a:pt x="1339" y="17131"/>
                </a:lnTo>
                <a:lnTo>
                  <a:pt x="1364" y="17301"/>
                </a:lnTo>
                <a:lnTo>
                  <a:pt x="1388" y="17447"/>
                </a:lnTo>
                <a:lnTo>
                  <a:pt x="1437" y="17568"/>
                </a:lnTo>
                <a:lnTo>
                  <a:pt x="1485" y="17641"/>
                </a:lnTo>
                <a:lnTo>
                  <a:pt x="1437" y="17739"/>
                </a:lnTo>
                <a:lnTo>
                  <a:pt x="1437" y="17836"/>
                </a:lnTo>
                <a:lnTo>
                  <a:pt x="1485" y="17933"/>
                </a:lnTo>
                <a:lnTo>
                  <a:pt x="1510" y="17958"/>
                </a:lnTo>
                <a:lnTo>
                  <a:pt x="1583" y="17982"/>
                </a:lnTo>
                <a:lnTo>
                  <a:pt x="1875" y="18006"/>
                </a:lnTo>
                <a:lnTo>
                  <a:pt x="2167" y="18031"/>
                </a:lnTo>
                <a:lnTo>
                  <a:pt x="2799" y="18055"/>
                </a:lnTo>
                <a:lnTo>
                  <a:pt x="4016" y="18006"/>
                </a:lnTo>
                <a:lnTo>
                  <a:pt x="7252" y="18031"/>
                </a:lnTo>
                <a:lnTo>
                  <a:pt x="9247" y="18055"/>
                </a:lnTo>
                <a:lnTo>
                  <a:pt x="10488" y="18079"/>
                </a:lnTo>
                <a:lnTo>
                  <a:pt x="11145" y="18104"/>
                </a:lnTo>
                <a:lnTo>
                  <a:pt x="11778" y="18104"/>
                </a:lnTo>
                <a:lnTo>
                  <a:pt x="13043" y="18055"/>
                </a:lnTo>
                <a:lnTo>
                  <a:pt x="13481" y="18055"/>
                </a:lnTo>
                <a:lnTo>
                  <a:pt x="13919" y="18079"/>
                </a:lnTo>
                <a:lnTo>
                  <a:pt x="14333" y="18104"/>
                </a:lnTo>
                <a:lnTo>
                  <a:pt x="14771" y="18079"/>
                </a:lnTo>
                <a:lnTo>
                  <a:pt x="14819" y="18079"/>
                </a:lnTo>
                <a:lnTo>
                  <a:pt x="14844" y="18055"/>
                </a:lnTo>
                <a:lnTo>
                  <a:pt x="15063" y="18031"/>
                </a:lnTo>
                <a:lnTo>
                  <a:pt x="15136" y="18006"/>
                </a:lnTo>
                <a:lnTo>
                  <a:pt x="15184" y="17958"/>
                </a:lnTo>
                <a:lnTo>
                  <a:pt x="15209" y="17909"/>
                </a:lnTo>
                <a:lnTo>
                  <a:pt x="15233" y="17860"/>
                </a:lnTo>
                <a:lnTo>
                  <a:pt x="15598" y="17690"/>
                </a:lnTo>
                <a:lnTo>
                  <a:pt x="15744" y="17617"/>
                </a:lnTo>
                <a:lnTo>
                  <a:pt x="15890" y="17520"/>
                </a:lnTo>
                <a:lnTo>
                  <a:pt x="15890" y="17909"/>
                </a:lnTo>
                <a:lnTo>
                  <a:pt x="15744" y="18006"/>
                </a:lnTo>
                <a:lnTo>
                  <a:pt x="15598" y="18104"/>
                </a:lnTo>
                <a:lnTo>
                  <a:pt x="15257" y="18250"/>
                </a:lnTo>
                <a:lnTo>
                  <a:pt x="14917" y="18371"/>
                </a:lnTo>
                <a:lnTo>
                  <a:pt x="14235" y="18566"/>
                </a:lnTo>
                <a:lnTo>
                  <a:pt x="13919" y="18688"/>
                </a:lnTo>
                <a:lnTo>
                  <a:pt x="13773" y="18761"/>
                </a:lnTo>
                <a:lnTo>
                  <a:pt x="13627" y="18858"/>
                </a:lnTo>
                <a:lnTo>
                  <a:pt x="13578" y="18931"/>
                </a:lnTo>
                <a:lnTo>
                  <a:pt x="13578" y="18980"/>
                </a:lnTo>
                <a:lnTo>
                  <a:pt x="13603" y="19053"/>
                </a:lnTo>
                <a:lnTo>
                  <a:pt x="13676" y="19053"/>
                </a:lnTo>
                <a:lnTo>
                  <a:pt x="14016" y="19028"/>
                </a:lnTo>
                <a:lnTo>
                  <a:pt x="14357" y="18980"/>
                </a:lnTo>
                <a:lnTo>
                  <a:pt x="15038" y="18785"/>
                </a:lnTo>
                <a:lnTo>
                  <a:pt x="15476" y="18663"/>
                </a:lnTo>
                <a:lnTo>
                  <a:pt x="15695" y="18566"/>
                </a:lnTo>
                <a:lnTo>
                  <a:pt x="15890" y="18469"/>
                </a:lnTo>
                <a:lnTo>
                  <a:pt x="15890" y="18785"/>
                </a:lnTo>
                <a:lnTo>
                  <a:pt x="15622" y="18858"/>
                </a:lnTo>
                <a:lnTo>
                  <a:pt x="15355" y="18931"/>
                </a:lnTo>
                <a:lnTo>
                  <a:pt x="14844" y="19101"/>
                </a:lnTo>
                <a:lnTo>
                  <a:pt x="14527" y="19223"/>
                </a:lnTo>
                <a:lnTo>
                  <a:pt x="14235" y="19320"/>
                </a:lnTo>
                <a:lnTo>
                  <a:pt x="13943" y="19466"/>
                </a:lnTo>
                <a:lnTo>
                  <a:pt x="13676" y="19637"/>
                </a:lnTo>
                <a:lnTo>
                  <a:pt x="13676" y="19685"/>
                </a:lnTo>
                <a:lnTo>
                  <a:pt x="13676" y="19710"/>
                </a:lnTo>
                <a:lnTo>
                  <a:pt x="13700" y="19734"/>
                </a:lnTo>
                <a:lnTo>
                  <a:pt x="13724" y="19734"/>
                </a:lnTo>
                <a:lnTo>
                  <a:pt x="14041" y="19685"/>
                </a:lnTo>
                <a:lnTo>
                  <a:pt x="14333" y="19612"/>
                </a:lnTo>
                <a:lnTo>
                  <a:pt x="14917" y="19442"/>
                </a:lnTo>
                <a:lnTo>
                  <a:pt x="15403" y="19320"/>
                </a:lnTo>
                <a:lnTo>
                  <a:pt x="15671" y="19247"/>
                </a:lnTo>
                <a:lnTo>
                  <a:pt x="15914" y="19150"/>
                </a:lnTo>
                <a:lnTo>
                  <a:pt x="15914" y="19466"/>
                </a:lnTo>
                <a:lnTo>
                  <a:pt x="15647" y="19515"/>
                </a:lnTo>
                <a:lnTo>
                  <a:pt x="15379" y="19612"/>
                </a:lnTo>
                <a:lnTo>
                  <a:pt x="14892" y="19831"/>
                </a:lnTo>
                <a:lnTo>
                  <a:pt x="14381" y="20050"/>
                </a:lnTo>
                <a:lnTo>
                  <a:pt x="13895" y="20294"/>
                </a:lnTo>
                <a:lnTo>
                  <a:pt x="13895" y="20318"/>
                </a:lnTo>
                <a:lnTo>
                  <a:pt x="13919" y="20342"/>
                </a:lnTo>
                <a:lnTo>
                  <a:pt x="14162" y="20342"/>
                </a:lnTo>
                <a:lnTo>
                  <a:pt x="14430" y="20294"/>
                </a:lnTo>
                <a:lnTo>
                  <a:pt x="14673" y="20245"/>
                </a:lnTo>
                <a:lnTo>
                  <a:pt x="14941" y="20172"/>
                </a:lnTo>
                <a:lnTo>
                  <a:pt x="15428" y="20026"/>
                </a:lnTo>
                <a:lnTo>
                  <a:pt x="15914" y="19831"/>
                </a:lnTo>
                <a:lnTo>
                  <a:pt x="15914" y="19856"/>
                </a:lnTo>
                <a:lnTo>
                  <a:pt x="15817" y="20050"/>
                </a:lnTo>
                <a:lnTo>
                  <a:pt x="15720" y="20196"/>
                </a:lnTo>
                <a:lnTo>
                  <a:pt x="15598" y="20294"/>
                </a:lnTo>
                <a:lnTo>
                  <a:pt x="15452" y="20391"/>
                </a:lnTo>
                <a:lnTo>
                  <a:pt x="15282" y="20440"/>
                </a:lnTo>
                <a:lnTo>
                  <a:pt x="15111" y="20488"/>
                </a:lnTo>
                <a:lnTo>
                  <a:pt x="14746" y="20537"/>
                </a:lnTo>
                <a:lnTo>
                  <a:pt x="14381" y="20561"/>
                </a:lnTo>
                <a:lnTo>
                  <a:pt x="13992" y="20561"/>
                </a:lnTo>
                <a:lnTo>
                  <a:pt x="13213" y="20513"/>
                </a:lnTo>
                <a:lnTo>
                  <a:pt x="12410" y="20513"/>
                </a:lnTo>
                <a:lnTo>
                  <a:pt x="11632" y="20537"/>
                </a:lnTo>
                <a:lnTo>
                  <a:pt x="8006" y="20561"/>
                </a:lnTo>
                <a:lnTo>
                  <a:pt x="4405" y="20561"/>
                </a:lnTo>
                <a:lnTo>
                  <a:pt x="2848" y="20513"/>
                </a:lnTo>
                <a:lnTo>
                  <a:pt x="1753" y="20513"/>
                </a:lnTo>
                <a:lnTo>
                  <a:pt x="1631" y="20464"/>
                </a:lnTo>
                <a:lnTo>
                  <a:pt x="1339" y="20342"/>
                </a:lnTo>
                <a:lnTo>
                  <a:pt x="1169" y="20269"/>
                </a:lnTo>
                <a:lnTo>
                  <a:pt x="1023" y="20172"/>
                </a:lnTo>
                <a:lnTo>
                  <a:pt x="877" y="20050"/>
                </a:lnTo>
                <a:lnTo>
                  <a:pt x="780" y="19929"/>
                </a:lnTo>
                <a:lnTo>
                  <a:pt x="707" y="19807"/>
                </a:lnTo>
                <a:lnTo>
                  <a:pt x="658" y="19661"/>
                </a:lnTo>
                <a:lnTo>
                  <a:pt x="609" y="19393"/>
                </a:lnTo>
                <a:lnTo>
                  <a:pt x="561" y="19101"/>
                </a:lnTo>
                <a:lnTo>
                  <a:pt x="561" y="18834"/>
                </a:lnTo>
                <a:lnTo>
                  <a:pt x="536" y="17131"/>
                </a:lnTo>
                <a:lnTo>
                  <a:pt x="561" y="15427"/>
                </a:lnTo>
                <a:lnTo>
                  <a:pt x="536" y="13091"/>
                </a:lnTo>
                <a:lnTo>
                  <a:pt x="488" y="9247"/>
                </a:lnTo>
                <a:lnTo>
                  <a:pt x="463" y="5402"/>
                </a:lnTo>
                <a:lnTo>
                  <a:pt x="463" y="3967"/>
                </a:lnTo>
                <a:lnTo>
                  <a:pt x="488" y="3139"/>
                </a:lnTo>
                <a:lnTo>
                  <a:pt x="512" y="2653"/>
                </a:lnTo>
                <a:lnTo>
                  <a:pt x="585" y="2142"/>
                </a:lnTo>
                <a:lnTo>
                  <a:pt x="682" y="1655"/>
                </a:lnTo>
                <a:lnTo>
                  <a:pt x="828" y="1168"/>
                </a:lnTo>
                <a:lnTo>
                  <a:pt x="901" y="1023"/>
                </a:lnTo>
                <a:lnTo>
                  <a:pt x="1023" y="852"/>
                </a:lnTo>
                <a:lnTo>
                  <a:pt x="1218" y="731"/>
                </a:lnTo>
                <a:lnTo>
                  <a:pt x="1461" y="609"/>
                </a:lnTo>
                <a:lnTo>
                  <a:pt x="1753" y="536"/>
                </a:lnTo>
                <a:lnTo>
                  <a:pt x="2118" y="487"/>
                </a:lnTo>
                <a:lnTo>
                  <a:pt x="2532" y="463"/>
                </a:lnTo>
                <a:close/>
                <a:moveTo>
                  <a:pt x="2483" y="1"/>
                </a:moveTo>
                <a:lnTo>
                  <a:pt x="2021" y="25"/>
                </a:lnTo>
                <a:lnTo>
                  <a:pt x="1631" y="98"/>
                </a:lnTo>
                <a:lnTo>
                  <a:pt x="1315" y="171"/>
                </a:lnTo>
                <a:lnTo>
                  <a:pt x="1023" y="317"/>
                </a:lnTo>
                <a:lnTo>
                  <a:pt x="804" y="463"/>
                </a:lnTo>
                <a:lnTo>
                  <a:pt x="609" y="633"/>
                </a:lnTo>
                <a:lnTo>
                  <a:pt x="463" y="828"/>
                </a:lnTo>
                <a:lnTo>
                  <a:pt x="366" y="1023"/>
                </a:lnTo>
                <a:lnTo>
                  <a:pt x="269" y="1241"/>
                </a:lnTo>
                <a:lnTo>
                  <a:pt x="220" y="1436"/>
                </a:lnTo>
                <a:lnTo>
                  <a:pt x="196" y="1655"/>
                </a:lnTo>
                <a:lnTo>
                  <a:pt x="147" y="2020"/>
                </a:lnTo>
                <a:lnTo>
                  <a:pt x="123" y="2312"/>
                </a:lnTo>
                <a:lnTo>
                  <a:pt x="74" y="2823"/>
                </a:lnTo>
                <a:lnTo>
                  <a:pt x="25" y="3334"/>
                </a:lnTo>
                <a:lnTo>
                  <a:pt x="1" y="4356"/>
                </a:lnTo>
                <a:lnTo>
                  <a:pt x="1" y="5354"/>
                </a:lnTo>
                <a:lnTo>
                  <a:pt x="25" y="6376"/>
                </a:lnTo>
                <a:lnTo>
                  <a:pt x="50" y="7544"/>
                </a:lnTo>
                <a:lnTo>
                  <a:pt x="25" y="8736"/>
                </a:lnTo>
                <a:lnTo>
                  <a:pt x="1" y="11072"/>
                </a:lnTo>
                <a:lnTo>
                  <a:pt x="1" y="12264"/>
                </a:lnTo>
                <a:lnTo>
                  <a:pt x="50" y="13432"/>
                </a:lnTo>
                <a:lnTo>
                  <a:pt x="74" y="14624"/>
                </a:lnTo>
                <a:lnTo>
                  <a:pt x="98" y="15817"/>
                </a:lnTo>
                <a:lnTo>
                  <a:pt x="74" y="16693"/>
                </a:lnTo>
                <a:lnTo>
                  <a:pt x="98" y="17568"/>
                </a:lnTo>
                <a:lnTo>
                  <a:pt x="123" y="18444"/>
                </a:lnTo>
                <a:lnTo>
                  <a:pt x="171" y="19345"/>
                </a:lnTo>
                <a:lnTo>
                  <a:pt x="196" y="19612"/>
                </a:lnTo>
                <a:lnTo>
                  <a:pt x="244" y="19880"/>
                </a:lnTo>
                <a:lnTo>
                  <a:pt x="342" y="20123"/>
                </a:lnTo>
                <a:lnTo>
                  <a:pt x="463" y="20367"/>
                </a:lnTo>
                <a:lnTo>
                  <a:pt x="609" y="20561"/>
                </a:lnTo>
                <a:lnTo>
                  <a:pt x="804" y="20732"/>
                </a:lnTo>
                <a:lnTo>
                  <a:pt x="926" y="20805"/>
                </a:lnTo>
                <a:lnTo>
                  <a:pt x="1047" y="20853"/>
                </a:lnTo>
                <a:lnTo>
                  <a:pt x="1169" y="20902"/>
                </a:lnTo>
                <a:lnTo>
                  <a:pt x="1315" y="20926"/>
                </a:lnTo>
                <a:lnTo>
                  <a:pt x="2970" y="20951"/>
                </a:lnTo>
                <a:lnTo>
                  <a:pt x="4162" y="20975"/>
                </a:lnTo>
                <a:lnTo>
                  <a:pt x="4965" y="20999"/>
                </a:lnTo>
                <a:lnTo>
                  <a:pt x="5622" y="21024"/>
                </a:lnTo>
                <a:lnTo>
                  <a:pt x="11145" y="21024"/>
                </a:lnTo>
                <a:lnTo>
                  <a:pt x="12727" y="20999"/>
                </a:lnTo>
                <a:lnTo>
                  <a:pt x="13092" y="20999"/>
                </a:lnTo>
                <a:lnTo>
                  <a:pt x="13481" y="21024"/>
                </a:lnTo>
                <a:lnTo>
                  <a:pt x="14260" y="21072"/>
                </a:lnTo>
                <a:lnTo>
                  <a:pt x="14649" y="21072"/>
                </a:lnTo>
                <a:lnTo>
                  <a:pt x="15014" y="21048"/>
                </a:lnTo>
                <a:lnTo>
                  <a:pt x="15209" y="20999"/>
                </a:lnTo>
                <a:lnTo>
                  <a:pt x="15379" y="20951"/>
                </a:lnTo>
                <a:lnTo>
                  <a:pt x="15574" y="20902"/>
                </a:lnTo>
                <a:lnTo>
                  <a:pt x="15744" y="20805"/>
                </a:lnTo>
                <a:lnTo>
                  <a:pt x="15890" y="20683"/>
                </a:lnTo>
                <a:lnTo>
                  <a:pt x="16036" y="20513"/>
                </a:lnTo>
                <a:lnTo>
                  <a:pt x="16158" y="20318"/>
                </a:lnTo>
                <a:lnTo>
                  <a:pt x="16255" y="20075"/>
                </a:lnTo>
                <a:lnTo>
                  <a:pt x="16328" y="19807"/>
                </a:lnTo>
                <a:lnTo>
                  <a:pt x="16377" y="19515"/>
                </a:lnTo>
                <a:lnTo>
                  <a:pt x="16425" y="19223"/>
                </a:lnTo>
                <a:lnTo>
                  <a:pt x="16450" y="18907"/>
                </a:lnTo>
                <a:lnTo>
                  <a:pt x="16474" y="18298"/>
                </a:lnTo>
                <a:lnTo>
                  <a:pt x="16450" y="17739"/>
                </a:lnTo>
                <a:lnTo>
                  <a:pt x="16425" y="16960"/>
                </a:lnTo>
                <a:lnTo>
                  <a:pt x="16425" y="15573"/>
                </a:lnTo>
                <a:lnTo>
                  <a:pt x="16377" y="14186"/>
                </a:lnTo>
                <a:lnTo>
                  <a:pt x="16352" y="13286"/>
                </a:lnTo>
                <a:lnTo>
                  <a:pt x="16352" y="12118"/>
                </a:lnTo>
                <a:lnTo>
                  <a:pt x="16328" y="9441"/>
                </a:lnTo>
                <a:lnTo>
                  <a:pt x="16328" y="6960"/>
                </a:lnTo>
                <a:lnTo>
                  <a:pt x="16328" y="5500"/>
                </a:lnTo>
                <a:lnTo>
                  <a:pt x="16328" y="4794"/>
                </a:lnTo>
                <a:lnTo>
                  <a:pt x="16352" y="4113"/>
                </a:lnTo>
                <a:lnTo>
                  <a:pt x="16401" y="3431"/>
                </a:lnTo>
                <a:lnTo>
                  <a:pt x="16450" y="2726"/>
                </a:lnTo>
                <a:lnTo>
                  <a:pt x="16450" y="2336"/>
                </a:lnTo>
                <a:lnTo>
                  <a:pt x="16401" y="1898"/>
                </a:lnTo>
                <a:lnTo>
                  <a:pt x="16328" y="1509"/>
                </a:lnTo>
                <a:lnTo>
                  <a:pt x="16279" y="1314"/>
                </a:lnTo>
                <a:lnTo>
                  <a:pt x="16206" y="1120"/>
                </a:lnTo>
                <a:lnTo>
                  <a:pt x="16133" y="950"/>
                </a:lnTo>
                <a:lnTo>
                  <a:pt x="16036" y="779"/>
                </a:lnTo>
                <a:lnTo>
                  <a:pt x="15914" y="633"/>
                </a:lnTo>
                <a:lnTo>
                  <a:pt x="15768" y="512"/>
                </a:lnTo>
                <a:lnTo>
                  <a:pt x="15622" y="414"/>
                </a:lnTo>
                <a:lnTo>
                  <a:pt x="15452" y="317"/>
                </a:lnTo>
                <a:lnTo>
                  <a:pt x="15257" y="268"/>
                </a:lnTo>
                <a:lnTo>
                  <a:pt x="15038" y="220"/>
                </a:lnTo>
                <a:lnTo>
                  <a:pt x="14965" y="171"/>
                </a:lnTo>
                <a:lnTo>
                  <a:pt x="14892" y="147"/>
                </a:lnTo>
                <a:lnTo>
                  <a:pt x="14527" y="122"/>
                </a:lnTo>
                <a:lnTo>
                  <a:pt x="14138" y="98"/>
                </a:lnTo>
                <a:lnTo>
                  <a:pt x="13408" y="98"/>
                </a:lnTo>
                <a:lnTo>
                  <a:pt x="11924" y="122"/>
                </a:lnTo>
                <a:lnTo>
                  <a:pt x="8396" y="122"/>
                </a:lnTo>
                <a:lnTo>
                  <a:pt x="4843" y="98"/>
                </a:lnTo>
                <a:lnTo>
                  <a:pt x="3943" y="74"/>
                </a:lnTo>
                <a:lnTo>
                  <a:pt x="3018" y="25"/>
                </a:lnTo>
                <a:lnTo>
                  <a:pt x="2483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6" name="Google Shape;976;p38"/>
          <p:cNvSpPr/>
          <p:nvPr/>
        </p:nvSpPr>
        <p:spPr>
          <a:xfrm>
            <a:off x="2592213" y="2704269"/>
            <a:ext cx="434499" cy="242503"/>
          </a:xfrm>
          <a:custGeom>
            <a:avLst/>
            <a:gdLst/>
            <a:ahLst/>
            <a:cxnLst/>
            <a:rect l="l" t="t" r="r" b="b"/>
            <a:pathLst>
              <a:path w="19881" h="11096" extrusionOk="0">
                <a:moveTo>
                  <a:pt x="9636" y="1120"/>
                </a:moveTo>
                <a:lnTo>
                  <a:pt x="10099" y="1144"/>
                </a:lnTo>
                <a:lnTo>
                  <a:pt x="10561" y="1168"/>
                </a:lnTo>
                <a:lnTo>
                  <a:pt x="10537" y="1412"/>
                </a:lnTo>
                <a:lnTo>
                  <a:pt x="10512" y="1631"/>
                </a:lnTo>
                <a:lnTo>
                  <a:pt x="9685" y="1631"/>
                </a:lnTo>
                <a:lnTo>
                  <a:pt x="9661" y="1387"/>
                </a:lnTo>
                <a:lnTo>
                  <a:pt x="9636" y="1120"/>
                </a:lnTo>
                <a:close/>
                <a:moveTo>
                  <a:pt x="9198" y="1120"/>
                </a:moveTo>
                <a:lnTo>
                  <a:pt x="9223" y="1217"/>
                </a:lnTo>
                <a:lnTo>
                  <a:pt x="9223" y="1436"/>
                </a:lnTo>
                <a:lnTo>
                  <a:pt x="9223" y="1679"/>
                </a:lnTo>
                <a:lnTo>
                  <a:pt x="8785" y="1752"/>
                </a:lnTo>
                <a:lnTo>
                  <a:pt x="8347" y="1825"/>
                </a:lnTo>
                <a:lnTo>
                  <a:pt x="8298" y="1825"/>
                </a:lnTo>
                <a:lnTo>
                  <a:pt x="8225" y="1801"/>
                </a:lnTo>
                <a:lnTo>
                  <a:pt x="8128" y="1509"/>
                </a:lnTo>
                <a:lnTo>
                  <a:pt x="8055" y="1241"/>
                </a:lnTo>
                <a:lnTo>
                  <a:pt x="8468" y="1193"/>
                </a:lnTo>
                <a:lnTo>
                  <a:pt x="8882" y="1144"/>
                </a:lnTo>
                <a:lnTo>
                  <a:pt x="9198" y="1120"/>
                </a:lnTo>
                <a:close/>
                <a:moveTo>
                  <a:pt x="11023" y="1217"/>
                </a:moveTo>
                <a:lnTo>
                  <a:pt x="11583" y="1290"/>
                </a:lnTo>
                <a:lnTo>
                  <a:pt x="12118" y="1412"/>
                </a:lnTo>
                <a:lnTo>
                  <a:pt x="12045" y="1655"/>
                </a:lnTo>
                <a:lnTo>
                  <a:pt x="11997" y="1850"/>
                </a:lnTo>
                <a:lnTo>
                  <a:pt x="11486" y="1752"/>
                </a:lnTo>
                <a:lnTo>
                  <a:pt x="10975" y="1679"/>
                </a:lnTo>
                <a:lnTo>
                  <a:pt x="10999" y="1436"/>
                </a:lnTo>
                <a:lnTo>
                  <a:pt x="11023" y="1217"/>
                </a:lnTo>
                <a:close/>
                <a:moveTo>
                  <a:pt x="7665" y="1339"/>
                </a:moveTo>
                <a:lnTo>
                  <a:pt x="7714" y="1655"/>
                </a:lnTo>
                <a:lnTo>
                  <a:pt x="7811" y="1996"/>
                </a:lnTo>
                <a:lnTo>
                  <a:pt x="7446" y="2117"/>
                </a:lnTo>
                <a:lnTo>
                  <a:pt x="7082" y="2263"/>
                </a:lnTo>
                <a:lnTo>
                  <a:pt x="6984" y="2117"/>
                </a:lnTo>
                <a:lnTo>
                  <a:pt x="6887" y="1971"/>
                </a:lnTo>
                <a:lnTo>
                  <a:pt x="6765" y="1825"/>
                </a:lnTo>
                <a:lnTo>
                  <a:pt x="6668" y="1679"/>
                </a:lnTo>
                <a:lnTo>
                  <a:pt x="6644" y="1631"/>
                </a:lnTo>
                <a:lnTo>
                  <a:pt x="7155" y="1460"/>
                </a:lnTo>
                <a:lnTo>
                  <a:pt x="7665" y="1339"/>
                </a:lnTo>
                <a:close/>
                <a:moveTo>
                  <a:pt x="12532" y="1509"/>
                </a:moveTo>
                <a:lnTo>
                  <a:pt x="13067" y="1655"/>
                </a:lnTo>
                <a:lnTo>
                  <a:pt x="13627" y="1825"/>
                </a:lnTo>
                <a:lnTo>
                  <a:pt x="14211" y="2044"/>
                </a:lnTo>
                <a:lnTo>
                  <a:pt x="14065" y="2263"/>
                </a:lnTo>
                <a:lnTo>
                  <a:pt x="13870" y="2555"/>
                </a:lnTo>
                <a:lnTo>
                  <a:pt x="13262" y="2263"/>
                </a:lnTo>
                <a:lnTo>
                  <a:pt x="13165" y="2215"/>
                </a:lnTo>
                <a:lnTo>
                  <a:pt x="12824" y="2093"/>
                </a:lnTo>
                <a:lnTo>
                  <a:pt x="12459" y="1996"/>
                </a:lnTo>
                <a:lnTo>
                  <a:pt x="12483" y="1655"/>
                </a:lnTo>
                <a:lnTo>
                  <a:pt x="12532" y="1509"/>
                </a:lnTo>
                <a:close/>
                <a:moveTo>
                  <a:pt x="6254" y="1777"/>
                </a:moveTo>
                <a:lnTo>
                  <a:pt x="6425" y="2117"/>
                </a:lnTo>
                <a:lnTo>
                  <a:pt x="6522" y="2288"/>
                </a:lnTo>
                <a:lnTo>
                  <a:pt x="6668" y="2458"/>
                </a:lnTo>
                <a:lnTo>
                  <a:pt x="6035" y="2774"/>
                </a:lnTo>
                <a:lnTo>
                  <a:pt x="5427" y="3115"/>
                </a:lnTo>
                <a:lnTo>
                  <a:pt x="5305" y="3018"/>
                </a:lnTo>
                <a:lnTo>
                  <a:pt x="5184" y="2896"/>
                </a:lnTo>
                <a:lnTo>
                  <a:pt x="5086" y="2774"/>
                </a:lnTo>
                <a:lnTo>
                  <a:pt x="4989" y="2653"/>
                </a:lnTo>
                <a:lnTo>
                  <a:pt x="4843" y="2385"/>
                </a:lnTo>
                <a:lnTo>
                  <a:pt x="5476" y="2093"/>
                </a:lnTo>
                <a:lnTo>
                  <a:pt x="6254" y="1777"/>
                </a:lnTo>
                <a:close/>
                <a:moveTo>
                  <a:pt x="14503" y="2166"/>
                </a:moveTo>
                <a:lnTo>
                  <a:pt x="15087" y="2434"/>
                </a:lnTo>
                <a:lnTo>
                  <a:pt x="15671" y="2726"/>
                </a:lnTo>
                <a:lnTo>
                  <a:pt x="15622" y="2774"/>
                </a:lnTo>
                <a:lnTo>
                  <a:pt x="15427" y="3018"/>
                </a:lnTo>
                <a:lnTo>
                  <a:pt x="15306" y="3164"/>
                </a:lnTo>
                <a:lnTo>
                  <a:pt x="15209" y="3310"/>
                </a:lnTo>
                <a:lnTo>
                  <a:pt x="14698" y="2993"/>
                </a:lnTo>
                <a:lnTo>
                  <a:pt x="14187" y="2701"/>
                </a:lnTo>
                <a:lnTo>
                  <a:pt x="14406" y="2336"/>
                </a:lnTo>
                <a:lnTo>
                  <a:pt x="14503" y="2166"/>
                </a:lnTo>
                <a:close/>
                <a:moveTo>
                  <a:pt x="4502" y="2555"/>
                </a:moveTo>
                <a:lnTo>
                  <a:pt x="4624" y="2847"/>
                </a:lnTo>
                <a:lnTo>
                  <a:pt x="4794" y="3115"/>
                </a:lnTo>
                <a:lnTo>
                  <a:pt x="4916" y="3237"/>
                </a:lnTo>
                <a:lnTo>
                  <a:pt x="5038" y="3358"/>
                </a:lnTo>
                <a:lnTo>
                  <a:pt x="4381" y="3821"/>
                </a:lnTo>
                <a:lnTo>
                  <a:pt x="4332" y="3869"/>
                </a:lnTo>
                <a:lnTo>
                  <a:pt x="4259" y="3821"/>
                </a:lnTo>
                <a:lnTo>
                  <a:pt x="3943" y="3626"/>
                </a:lnTo>
                <a:lnTo>
                  <a:pt x="3675" y="3407"/>
                </a:lnTo>
                <a:lnTo>
                  <a:pt x="3529" y="3237"/>
                </a:lnTo>
                <a:lnTo>
                  <a:pt x="3821" y="2993"/>
                </a:lnTo>
                <a:lnTo>
                  <a:pt x="4162" y="2774"/>
                </a:lnTo>
                <a:lnTo>
                  <a:pt x="4502" y="2555"/>
                </a:lnTo>
                <a:close/>
                <a:moveTo>
                  <a:pt x="16036" y="2945"/>
                </a:moveTo>
                <a:lnTo>
                  <a:pt x="16547" y="3237"/>
                </a:lnTo>
                <a:lnTo>
                  <a:pt x="17033" y="3577"/>
                </a:lnTo>
                <a:lnTo>
                  <a:pt x="16766" y="3796"/>
                </a:lnTo>
                <a:lnTo>
                  <a:pt x="16571" y="3967"/>
                </a:lnTo>
                <a:lnTo>
                  <a:pt x="16352" y="4186"/>
                </a:lnTo>
                <a:lnTo>
                  <a:pt x="15963" y="3869"/>
                </a:lnTo>
                <a:lnTo>
                  <a:pt x="15573" y="3577"/>
                </a:lnTo>
                <a:lnTo>
                  <a:pt x="15744" y="3310"/>
                </a:lnTo>
                <a:lnTo>
                  <a:pt x="15938" y="3066"/>
                </a:lnTo>
                <a:lnTo>
                  <a:pt x="16036" y="2945"/>
                </a:lnTo>
                <a:close/>
                <a:moveTo>
                  <a:pt x="8736" y="5645"/>
                </a:moveTo>
                <a:lnTo>
                  <a:pt x="8833" y="5743"/>
                </a:lnTo>
                <a:lnTo>
                  <a:pt x="8809" y="5791"/>
                </a:lnTo>
                <a:lnTo>
                  <a:pt x="8736" y="5645"/>
                </a:lnTo>
                <a:close/>
                <a:moveTo>
                  <a:pt x="9831" y="3407"/>
                </a:moveTo>
                <a:lnTo>
                  <a:pt x="9588" y="3431"/>
                </a:lnTo>
                <a:lnTo>
                  <a:pt x="9369" y="3456"/>
                </a:lnTo>
                <a:lnTo>
                  <a:pt x="9150" y="3529"/>
                </a:lnTo>
                <a:lnTo>
                  <a:pt x="8931" y="3602"/>
                </a:lnTo>
                <a:lnTo>
                  <a:pt x="8736" y="3723"/>
                </a:lnTo>
                <a:lnTo>
                  <a:pt x="8517" y="3894"/>
                </a:lnTo>
                <a:lnTo>
                  <a:pt x="8298" y="4113"/>
                </a:lnTo>
                <a:lnTo>
                  <a:pt x="8128" y="4356"/>
                </a:lnTo>
                <a:lnTo>
                  <a:pt x="7982" y="4648"/>
                </a:lnTo>
                <a:lnTo>
                  <a:pt x="7884" y="4940"/>
                </a:lnTo>
                <a:lnTo>
                  <a:pt x="7811" y="5232"/>
                </a:lnTo>
                <a:lnTo>
                  <a:pt x="7787" y="5524"/>
                </a:lnTo>
                <a:lnTo>
                  <a:pt x="7811" y="5791"/>
                </a:lnTo>
                <a:lnTo>
                  <a:pt x="7909" y="6035"/>
                </a:lnTo>
                <a:lnTo>
                  <a:pt x="8006" y="6254"/>
                </a:lnTo>
                <a:lnTo>
                  <a:pt x="8152" y="6424"/>
                </a:lnTo>
                <a:lnTo>
                  <a:pt x="8322" y="6594"/>
                </a:lnTo>
                <a:lnTo>
                  <a:pt x="8420" y="6740"/>
                </a:lnTo>
                <a:lnTo>
                  <a:pt x="8541" y="6862"/>
                </a:lnTo>
                <a:lnTo>
                  <a:pt x="8663" y="6959"/>
                </a:lnTo>
                <a:lnTo>
                  <a:pt x="8809" y="7057"/>
                </a:lnTo>
                <a:lnTo>
                  <a:pt x="8955" y="7130"/>
                </a:lnTo>
                <a:lnTo>
                  <a:pt x="9125" y="7203"/>
                </a:lnTo>
                <a:lnTo>
                  <a:pt x="9296" y="7251"/>
                </a:lnTo>
                <a:lnTo>
                  <a:pt x="9466" y="7276"/>
                </a:lnTo>
                <a:lnTo>
                  <a:pt x="9636" y="7276"/>
                </a:lnTo>
                <a:lnTo>
                  <a:pt x="9807" y="7251"/>
                </a:lnTo>
                <a:lnTo>
                  <a:pt x="9953" y="7227"/>
                </a:lnTo>
                <a:lnTo>
                  <a:pt x="10099" y="7178"/>
                </a:lnTo>
                <a:lnTo>
                  <a:pt x="10245" y="7105"/>
                </a:lnTo>
                <a:lnTo>
                  <a:pt x="10391" y="7032"/>
                </a:lnTo>
                <a:lnTo>
                  <a:pt x="10512" y="6959"/>
                </a:lnTo>
                <a:lnTo>
                  <a:pt x="10634" y="6838"/>
                </a:lnTo>
                <a:lnTo>
                  <a:pt x="10683" y="6838"/>
                </a:lnTo>
                <a:lnTo>
                  <a:pt x="10902" y="6667"/>
                </a:lnTo>
                <a:lnTo>
                  <a:pt x="11121" y="6473"/>
                </a:lnTo>
                <a:lnTo>
                  <a:pt x="11291" y="6254"/>
                </a:lnTo>
                <a:lnTo>
                  <a:pt x="11413" y="5986"/>
                </a:lnTo>
                <a:lnTo>
                  <a:pt x="11510" y="5718"/>
                </a:lnTo>
                <a:lnTo>
                  <a:pt x="11583" y="5427"/>
                </a:lnTo>
                <a:lnTo>
                  <a:pt x="11607" y="5159"/>
                </a:lnTo>
                <a:lnTo>
                  <a:pt x="11583" y="4891"/>
                </a:lnTo>
                <a:lnTo>
                  <a:pt x="11559" y="4697"/>
                </a:lnTo>
                <a:lnTo>
                  <a:pt x="11534" y="4745"/>
                </a:lnTo>
                <a:lnTo>
                  <a:pt x="11486" y="4818"/>
                </a:lnTo>
                <a:lnTo>
                  <a:pt x="11413" y="4891"/>
                </a:lnTo>
                <a:lnTo>
                  <a:pt x="11340" y="4964"/>
                </a:lnTo>
                <a:lnTo>
                  <a:pt x="11242" y="5013"/>
                </a:lnTo>
                <a:lnTo>
                  <a:pt x="11145" y="5062"/>
                </a:lnTo>
                <a:lnTo>
                  <a:pt x="11048" y="5086"/>
                </a:lnTo>
                <a:lnTo>
                  <a:pt x="10950" y="5086"/>
                </a:lnTo>
                <a:lnTo>
                  <a:pt x="10780" y="5062"/>
                </a:lnTo>
                <a:lnTo>
                  <a:pt x="10610" y="5013"/>
                </a:lnTo>
                <a:lnTo>
                  <a:pt x="10537" y="4964"/>
                </a:lnTo>
                <a:lnTo>
                  <a:pt x="10488" y="4916"/>
                </a:lnTo>
                <a:lnTo>
                  <a:pt x="10391" y="4770"/>
                </a:lnTo>
                <a:lnTo>
                  <a:pt x="10318" y="4624"/>
                </a:lnTo>
                <a:lnTo>
                  <a:pt x="10293" y="4453"/>
                </a:lnTo>
                <a:lnTo>
                  <a:pt x="10293" y="4356"/>
                </a:lnTo>
                <a:lnTo>
                  <a:pt x="10318" y="4259"/>
                </a:lnTo>
                <a:lnTo>
                  <a:pt x="10366" y="4161"/>
                </a:lnTo>
                <a:lnTo>
                  <a:pt x="10415" y="4088"/>
                </a:lnTo>
                <a:lnTo>
                  <a:pt x="10561" y="3942"/>
                </a:lnTo>
                <a:lnTo>
                  <a:pt x="10731" y="3845"/>
                </a:lnTo>
                <a:lnTo>
                  <a:pt x="10756" y="3821"/>
                </a:lnTo>
                <a:lnTo>
                  <a:pt x="10829" y="3772"/>
                </a:lnTo>
                <a:lnTo>
                  <a:pt x="10877" y="3748"/>
                </a:lnTo>
                <a:lnTo>
                  <a:pt x="10707" y="3650"/>
                </a:lnTo>
                <a:lnTo>
                  <a:pt x="10512" y="3553"/>
                </a:lnTo>
                <a:lnTo>
                  <a:pt x="10269" y="3480"/>
                </a:lnTo>
                <a:lnTo>
                  <a:pt x="10050" y="3431"/>
                </a:lnTo>
                <a:lnTo>
                  <a:pt x="9831" y="3407"/>
                </a:lnTo>
                <a:close/>
                <a:moveTo>
                  <a:pt x="10050" y="2215"/>
                </a:moveTo>
                <a:lnTo>
                  <a:pt x="10391" y="2239"/>
                </a:lnTo>
                <a:lnTo>
                  <a:pt x="10439" y="2385"/>
                </a:lnTo>
                <a:lnTo>
                  <a:pt x="10488" y="2580"/>
                </a:lnTo>
                <a:lnTo>
                  <a:pt x="10512" y="2677"/>
                </a:lnTo>
                <a:lnTo>
                  <a:pt x="10585" y="2774"/>
                </a:lnTo>
                <a:lnTo>
                  <a:pt x="10610" y="2799"/>
                </a:lnTo>
                <a:lnTo>
                  <a:pt x="10683" y="2799"/>
                </a:lnTo>
                <a:lnTo>
                  <a:pt x="10707" y="2774"/>
                </a:lnTo>
                <a:lnTo>
                  <a:pt x="10780" y="2653"/>
                </a:lnTo>
                <a:lnTo>
                  <a:pt x="10829" y="2531"/>
                </a:lnTo>
                <a:lnTo>
                  <a:pt x="10829" y="2409"/>
                </a:lnTo>
                <a:lnTo>
                  <a:pt x="10829" y="2263"/>
                </a:lnTo>
                <a:lnTo>
                  <a:pt x="11291" y="2336"/>
                </a:lnTo>
                <a:lnTo>
                  <a:pt x="11315" y="2482"/>
                </a:lnTo>
                <a:lnTo>
                  <a:pt x="11388" y="2604"/>
                </a:lnTo>
                <a:lnTo>
                  <a:pt x="11461" y="2653"/>
                </a:lnTo>
                <a:lnTo>
                  <a:pt x="11559" y="2677"/>
                </a:lnTo>
                <a:lnTo>
                  <a:pt x="11607" y="2677"/>
                </a:lnTo>
                <a:lnTo>
                  <a:pt x="11656" y="2653"/>
                </a:lnTo>
                <a:lnTo>
                  <a:pt x="11680" y="2604"/>
                </a:lnTo>
                <a:lnTo>
                  <a:pt x="11705" y="2555"/>
                </a:lnTo>
                <a:lnTo>
                  <a:pt x="11729" y="2434"/>
                </a:lnTo>
                <a:lnTo>
                  <a:pt x="12264" y="2580"/>
                </a:lnTo>
                <a:lnTo>
                  <a:pt x="12191" y="2677"/>
                </a:lnTo>
                <a:lnTo>
                  <a:pt x="12143" y="2774"/>
                </a:lnTo>
                <a:lnTo>
                  <a:pt x="12118" y="2896"/>
                </a:lnTo>
                <a:lnTo>
                  <a:pt x="12118" y="2969"/>
                </a:lnTo>
                <a:lnTo>
                  <a:pt x="12118" y="3018"/>
                </a:lnTo>
                <a:lnTo>
                  <a:pt x="12143" y="3066"/>
                </a:lnTo>
                <a:lnTo>
                  <a:pt x="12216" y="3091"/>
                </a:lnTo>
                <a:lnTo>
                  <a:pt x="12264" y="3091"/>
                </a:lnTo>
                <a:lnTo>
                  <a:pt x="12289" y="3066"/>
                </a:lnTo>
                <a:lnTo>
                  <a:pt x="12362" y="2993"/>
                </a:lnTo>
                <a:lnTo>
                  <a:pt x="12483" y="2847"/>
                </a:lnTo>
                <a:lnTo>
                  <a:pt x="12581" y="2726"/>
                </a:lnTo>
                <a:lnTo>
                  <a:pt x="12654" y="2750"/>
                </a:lnTo>
                <a:lnTo>
                  <a:pt x="12800" y="2750"/>
                </a:lnTo>
                <a:lnTo>
                  <a:pt x="13092" y="2872"/>
                </a:lnTo>
                <a:lnTo>
                  <a:pt x="13165" y="2945"/>
                </a:lnTo>
                <a:lnTo>
                  <a:pt x="12946" y="3066"/>
                </a:lnTo>
                <a:lnTo>
                  <a:pt x="12751" y="3212"/>
                </a:lnTo>
                <a:lnTo>
                  <a:pt x="12581" y="3383"/>
                </a:lnTo>
                <a:lnTo>
                  <a:pt x="12508" y="3480"/>
                </a:lnTo>
                <a:lnTo>
                  <a:pt x="12483" y="3577"/>
                </a:lnTo>
                <a:lnTo>
                  <a:pt x="12483" y="3650"/>
                </a:lnTo>
                <a:lnTo>
                  <a:pt x="12508" y="3699"/>
                </a:lnTo>
                <a:lnTo>
                  <a:pt x="12556" y="3748"/>
                </a:lnTo>
                <a:lnTo>
                  <a:pt x="12629" y="3748"/>
                </a:lnTo>
                <a:lnTo>
                  <a:pt x="12727" y="3699"/>
                </a:lnTo>
                <a:lnTo>
                  <a:pt x="12824" y="3650"/>
                </a:lnTo>
                <a:lnTo>
                  <a:pt x="12994" y="3529"/>
                </a:lnTo>
                <a:lnTo>
                  <a:pt x="13335" y="3310"/>
                </a:lnTo>
                <a:lnTo>
                  <a:pt x="13408" y="3602"/>
                </a:lnTo>
                <a:lnTo>
                  <a:pt x="13457" y="3845"/>
                </a:lnTo>
                <a:lnTo>
                  <a:pt x="13481" y="3991"/>
                </a:lnTo>
                <a:lnTo>
                  <a:pt x="13213" y="4015"/>
                </a:lnTo>
                <a:lnTo>
                  <a:pt x="12970" y="4064"/>
                </a:lnTo>
                <a:lnTo>
                  <a:pt x="12873" y="4137"/>
                </a:lnTo>
                <a:lnTo>
                  <a:pt x="12775" y="4186"/>
                </a:lnTo>
                <a:lnTo>
                  <a:pt x="12702" y="4283"/>
                </a:lnTo>
                <a:lnTo>
                  <a:pt x="12678" y="4380"/>
                </a:lnTo>
                <a:lnTo>
                  <a:pt x="12678" y="4429"/>
                </a:lnTo>
                <a:lnTo>
                  <a:pt x="12702" y="4453"/>
                </a:lnTo>
                <a:lnTo>
                  <a:pt x="12800" y="4502"/>
                </a:lnTo>
                <a:lnTo>
                  <a:pt x="12897" y="4502"/>
                </a:lnTo>
                <a:lnTo>
                  <a:pt x="13116" y="4478"/>
                </a:lnTo>
                <a:lnTo>
                  <a:pt x="13530" y="4429"/>
                </a:lnTo>
                <a:lnTo>
                  <a:pt x="13554" y="4891"/>
                </a:lnTo>
                <a:lnTo>
                  <a:pt x="13554" y="5354"/>
                </a:lnTo>
                <a:lnTo>
                  <a:pt x="13432" y="5354"/>
                </a:lnTo>
                <a:lnTo>
                  <a:pt x="13092" y="5329"/>
                </a:lnTo>
                <a:lnTo>
                  <a:pt x="12897" y="5305"/>
                </a:lnTo>
                <a:lnTo>
                  <a:pt x="12727" y="5329"/>
                </a:lnTo>
                <a:lnTo>
                  <a:pt x="12654" y="5354"/>
                </a:lnTo>
                <a:lnTo>
                  <a:pt x="12629" y="5402"/>
                </a:lnTo>
                <a:lnTo>
                  <a:pt x="12605" y="5451"/>
                </a:lnTo>
                <a:lnTo>
                  <a:pt x="12654" y="5524"/>
                </a:lnTo>
                <a:lnTo>
                  <a:pt x="12800" y="5621"/>
                </a:lnTo>
                <a:lnTo>
                  <a:pt x="12946" y="5670"/>
                </a:lnTo>
                <a:lnTo>
                  <a:pt x="13116" y="5718"/>
                </a:lnTo>
                <a:lnTo>
                  <a:pt x="13286" y="5743"/>
                </a:lnTo>
                <a:lnTo>
                  <a:pt x="13530" y="5767"/>
                </a:lnTo>
                <a:lnTo>
                  <a:pt x="13505" y="6059"/>
                </a:lnTo>
                <a:lnTo>
                  <a:pt x="13457" y="6424"/>
                </a:lnTo>
                <a:lnTo>
                  <a:pt x="13189" y="6302"/>
                </a:lnTo>
                <a:lnTo>
                  <a:pt x="12897" y="6205"/>
                </a:lnTo>
                <a:lnTo>
                  <a:pt x="12727" y="6181"/>
                </a:lnTo>
                <a:lnTo>
                  <a:pt x="12459" y="6181"/>
                </a:lnTo>
                <a:lnTo>
                  <a:pt x="12313" y="6205"/>
                </a:lnTo>
                <a:lnTo>
                  <a:pt x="12264" y="6254"/>
                </a:lnTo>
                <a:lnTo>
                  <a:pt x="12264" y="6302"/>
                </a:lnTo>
                <a:lnTo>
                  <a:pt x="12289" y="6327"/>
                </a:lnTo>
                <a:lnTo>
                  <a:pt x="12435" y="6424"/>
                </a:lnTo>
                <a:lnTo>
                  <a:pt x="12581" y="6497"/>
                </a:lnTo>
                <a:lnTo>
                  <a:pt x="12873" y="6667"/>
                </a:lnTo>
                <a:lnTo>
                  <a:pt x="13116" y="6765"/>
                </a:lnTo>
                <a:lnTo>
                  <a:pt x="13359" y="6862"/>
                </a:lnTo>
                <a:lnTo>
                  <a:pt x="13213" y="7203"/>
                </a:lnTo>
                <a:lnTo>
                  <a:pt x="13067" y="7519"/>
                </a:lnTo>
                <a:lnTo>
                  <a:pt x="12824" y="7397"/>
                </a:lnTo>
                <a:lnTo>
                  <a:pt x="12581" y="7300"/>
                </a:lnTo>
                <a:lnTo>
                  <a:pt x="12264" y="7130"/>
                </a:lnTo>
                <a:lnTo>
                  <a:pt x="11972" y="6984"/>
                </a:lnTo>
                <a:lnTo>
                  <a:pt x="11924" y="6984"/>
                </a:lnTo>
                <a:lnTo>
                  <a:pt x="11899" y="7008"/>
                </a:lnTo>
                <a:lnTo>
                  <a:pt x="11875" y="7057"/>
                </a:lnTo>
                <a:lnTo>
                  <a:pt x="11899" y="7081"/>
                </a:lnTo>
                <a:lnTo>
                  <a:pt x="11972" y="7251"/>
                </a:lnTo>
                <a:lnTo>
                  <a:pt x="12070" y="7373"/>
                </a:lnTo>
                <a:lnTo>
                  <a:pt x="12191" y="7470"/>
                </a:lnTo>
                <a:lnTo>
                  <a:pt x="12337" y="7592"/>
                </a:lnTo>
                <a:lnTo>
                  <a:pt x="12556" y="7738"/>
                </a:lnTo>
                <a:lnTo>
                  <a:pt x="12824" y="7884"/>
                </a:lnTo>
                <a:lnTo>
                  <a:pt x="12605" y="8127"/>
                </a:lnTo>
                <a:lnTo>
                  <a:pt x="12410" y="8322"/>
                </a:lnTo>
                <a:lnTo>
                  <a:pt x="12410" y="8225"/>
                </a:lnTo>
                <a:lnTo>
                  <a:pt x="12386" y="8176"/>
                </a:lnTo>
                <a:lnTo>
                  <a:pt x="12313" y="8103"/>
                </a:lnTo>
                <a:lnTo>
                  <a:pt x="12045" y="7933"/>
                </a:lnTo>
                <a:lnTo>
                  <a:pt x="11899" y="7835"/>
                </a:lnTo>
                <a:lnTo>
                  <a:pt x="11778" y="7738"/>
                </a:lnTo>
                <a:lnTo>
                  <a:pt x="11680" y="7616"/>
                </a:lnTo>
                <a:lnTo>
                  <a:pt x="11583" y="7519"/>
                </a:lnTo>
                <a:lnTo>
                  <a:pt x="11437" y="7446"/>
                </a:lnTo>
                <a:lnTo>
                  <a:pt x="11388" y="7422"/>
                </a:lnTo>
                <a:lnTo>
                  <a:pt x="11291" y="7422"/>
                </a:lnTo>
                <a:lnTo>
                  <a:pt x="11267" y="7446"/>
                </a:lnTo>
                <a:lnTo>
                  <a:pt x="11267" y="7519"/>
                </a:lnTo>
                <a:lnTo>
                  <a:pt x="11267" y="7592"/>
                </a:lnTo>
                <a:lnTo>
                  <a:pt x="11340" y="7738"/>
                </a:lnTo>
                <a:lnTo>
                  <a:pt x="11437" y="7860"/>
                </a:lnTo>
                <a:lnTo>
                  <a:pt x="11534" y="7981"/>
                </a:lnTo>
                <a:lnTo>
                  <a:pt x="11656" y="8127"/>
                </a:lnTo>
                <a:lnTo>
                  <a:pt x="11826" y="8273"/>
                </a:lnTo>
                <a:lnTo>
                  <a:pt x="11972" y="8371"/>
                </a:lnTo>
                <a:lnTo>
                  <a:pt x="12167" y="8444"/>
                </a:lnTo>
                <a:lnTo>
                  <a:pt x="12240" y="8468"/>
                </a:lnTo>
                <a:lnTo>
                  <a:pt x="12289" y="8444"/>
                </a:lnTo>
                <a:lnTo>
                  <a:pt x="12021" y="8663"/>
                </a:lnTo>
                <a:lnTo>
                  <a:pt x="11705" y="8833"/>
                </a:lnTo>
                <a:lnTo>
                  <a:pt x="11388" y="9003"/>
                </a:lnTo>
                <a:lnTo>
                  <a:pt x="11048" y="9125"/>
                </a:lnTo>
                <a:lnTo>
                  <a:pt x="11072" y="9028"/>
                </a:lnTo>
                <a:lnTo>
                  <a:pt x="11072" y="8979"/>
                </a:lnTo>
                <a:lnTo>
                  <a:pt x="11048" y="8906"/>
                </a:lnTo>
                <a:lnTo>
                  <a:pt x="10999" y="8736"/>
                </a:lnTo>
                <a:lnTo>
                  <a:pt x="10926" y="8565"/>
                </a:lnTo>
                <a:lnTo>
                  <a:pt x="10853" y="8225"/>
                </a:lnTo>
                <a:lnTo>
                  <a:pt x="10780" y="7957"/>
                </a:lnTo>
                <a:lnTo>
                  <a:pt x="10731" y="7835"/>
                </a:lnTo>
                <a:lnTo>
                  <a:pt x="10683" y="7811"/>
                </a:lnTo>
                <a:lnTo>
                  <a:pt x="10634" y="7762"/>
                </a:lnTo>
                <a:lnTo>
                  <a:pt x="10585" y="7762"/>
                </a:lnTo>
                <a:lnTo>
                  <a:pt x="10537" y="7787"/>
                </a:lnTo>
                <a:lnTo>
                  <a:pt x="10488" y="7835"/>
                </a:lnTo>
                <a:lnTo>
                  <a:pt x="10464" y="7908"/>
                </a:lnTo>
                <a:lnTo>
                  <a:pt x="10439" y="8030"/>
                </a:lnTo>
                <a:lnTo>
                  <a:pt x="10464" y="8176"/>
                </a:lnTo>
                <a:lnTo>
                  <a:pt x="10464" y="8322"/>
                </a:lnTo>
                <a:lnTo>
                  <a:pt x="10561" y="8736"/>
                </a:lnTo>
                <a:lnTo>
                  <a:pt x="10610" y="8930"/>
                </a:lnTo>
                <a:lnTo>
                  <a:pt x="10707" y="9125"/>
                </a:lnTo>
                <a:lnTo>
                  <a:pt x="10731" y="9174"/>
                </a:lnTo>
                <a:lnTo>
                  <a:pt x="10780" y="9198"/>
                </a:lnTo>
                <a:lnTo>
                  <a:pt x="10391" y="9247"/>
                </a:lnTo>
                <a:lnTo>
                  <a:pt x="10147" y="9271"/>
                </a:lnTo>
                <a:lnTo>
                  <a:pt x="9636" y="9271"/>
                </a:lnTo>
                <a:lnTo>
                  <a:pt x="9393" y="9247"/>
                </a:lnTo>
                <a:lnTo>
                  <a:pt x="9442" y="9198"/>
                </a:lnTo>
                <a:lnTo>
                  <a:pt x="9490" y="9149"/>
                </a:lnTo>
                <a:lnTo>
                  <a:pt x="9588" y="8833"/>
                </a:lnTo>
                <a:lnTo>
                  <a:pt x="9661" y="8517"/>
                </a:lnTo>
                <a:lnTo>
                  <a:pt x="9685" y="8371"/>
                </a:lnTo>
                <a:lnTo>
                  <a:pt x="9661" y="8225"/>
                </a:lnTo>
                <a:lnTo>
                  <a:pt x="9612" y="7957"/>
                </a:lnTo>
                <a:lnTo>
                  <a:pt x="9588" y="7908"/>
                </a:lnTo>
                <a:lnTo>
                  <a:pt x="9515" y="7908"/>
                </a:lnTo>
                <a:lnTo>
                  <a:pt x="9490" y="7957"/>
                </a:lnTo>
                <a:lnTo>
                  <a:pt x="9442" y="8054"/>
                </a:lnTo>
                <a:lnTo>
                  <a:pt x="9393" y="8176"/>
                </a:lnTo>
                <a:lnTo>
                  <a:pt x="9296" y="8419"/>
                </a:lnTo>
                <a:lnTo>
                  <a:pt x="9198" y="8711"/>
                </a:lnTo>
                <a:lnTo>
                  <a:pt x="9125" y="9003"/>
                </a:lnTo>
                <a:lnTo>
                  <a:pt x="9125" y="9052"/>
                </a:lnTo>
                <a:lnTo>
                  <a:pt x="9150" y="9125"/>
                </a:lnTo>
                <a:lnTo>
                  <a:pt x="9174" y="9174"/>
                </a:lnTo>
                <a:lnTo>
                  <a:pt x="9223" y="9222"/>
                </a:lnTo>
                <a:lnTo>
                  <a:pt x="8931" y="9149"/>
                </a:lnTo>
                <a:lnTo>
                  <a:pt x="8614" y="9052"/>
                </a:lnTo>
                <a:lnTo>
                  <a:pt x="8322" y="8930"/>
                </a:lnTo>
                <a:lnTo>
                  <a:pt x="8055" y="8809"/>
                </a:lnTo>
                <a:lnTo>
                  <a:pt x="8103" y="8663"/>
                </a:lnTo>
                <a:lnTo>
                  <a:pt x="8152" y="8492"/>
                </a:lnTo>
                <a:lnTo>
                  <a:pt x="8249" y="8346"/>
                </a:lnTo>
                <a:lnTo>
                  <a:pt x="8347" y="8200"/>
                </a:lnTo>
                <a:lnTo>
                  <a:pt x="8541" y="7884"/>
                </a:lnTo>
                <a:lnTo>
                  <a:pt x="8541" y="7835"/>
                </a:lnTo>
                <a:lnTo>
                  <a:pt x="8517" y="7762"/>
                </a:lnTo>
                <a:lnTo>
                  <a:pt x="8468" y="7738"/>
                </a:lnTo>
                <a:lnTo>
                  <a:pt x="8420" y="7738"/>
                </a:lnTo>
                <a:lnTo>
                  <a:pt x="8249" y="7811"/>
                </a:lnTo>
                <a:lnTo>
                  <a:pt x="8128" y="7933"/>
                </a:lnTo>
                <a:lnTo>
                  <a:pt x="8006" y="8054"/>
                </a:lnTo>
                <a:lnTo>
                  <a:pt x="7909" y="8200"/>
                </a:lnTo>
                <a:lnTo>
                  <a:pt x="7787" y="8371"/>
                </a:lnTo>
                <a:lnTo>
                  <a:pt x="7690" y="8590"/>
                </a:lnTo>
                <a:lnTo>
                  <a:pt x="7446" y="8419"/>
                </a:lnTo>
                <a:lnTo>
                  <a:pt x="7203" y="8200"/>
                </a:lnTo>
                <a:lnTo>
                  <a:pt x="7276" y="8030"/>
                </a:lnTo>
                <a:lnTo>
                  <a:pt x="7398" y="7884"/>
                </a:lnTo>
                <a:lnTo>
                  <a:pt x="7592" y="7592"/>
                </a:lnTo>
                <a:lnTo>
                  <a:pt x="7811" y="7300"/>
                </a:lnTo>
                <a:lnTo>
                  <a:pt x="7811" y="7251"/>
                </a:lnTo>
                <a:lnTo>
                  <a:pt x="7811" y="7203"/>
                </a:lnTo>
                <a:lnTo>
                  <a:pt x="7763" y="7154"/>
                </a:lnTo>
                <a:lnTo>
                  <a:pt x="7714" y="7154"/>
                </a:lnTo>
                <a:lnTo>
                  <a:pt x="7519" y="7251"/>
                </a:lnTo>
                <a:lnTo>
                  <a:pt x="7349" y="7349"/>
                </a:lnTo>
                <a:lnTo>
                  <a:pt x="7203" y="7470"/>
                </a:lnTo>
                <a:lnTo>
                  <a:pt x="7057" y="7616"/>
                </a:lnTo>
                <a:lnTo>
                  <a:pt x="6984" y="7738"/>
                </a:lnTo>
                <a:lnTo>
                  <a:pt x="6887" y="7860"/>
                </a:lnTo>
                <a:lnTo>
                  <a:pt x="6717" y="7616"/>
                </a:lnTo>
                <a:lnTo>
                  <a:pt x="6571" y="7349"/>
                </a:lnTo>
                <a:lnTo>
                  <a:pt x="6790" y="7154"/>
                </a:lnTo>
                <a:lnTo>
                  <a:pt x="7057" y="6935"/>
                </a:lnTo>
                <a:lnTo>
                  <a:pt x="7203" y="6813"/>
                </a:lnTo>
                <a:lnTo>
                  <a:pt x="7301" y="6692"/>
                </a:lnTo>
                <a:lnTo>
                  <a:pt x="7301" y="6643"/>
                </a:lnTo>
                <a:lnTo>
                  <a:pt x="7082" y="6643"/>
                </a:lnTo>
                <a:lnTo>
                  <a:pt x="6863" y="6716"/>
                </a:lnTo>
                <a:lnTo>
                  <a:pt x="6668" y="6789"/>
                </a:lnTo>
                <a:lnTo>
                  <a:pt x="6498" y="6886"/>
                </a:lnTo>
                <a:lnTo>
                  <a:pt x="6425" y="6935"/>
                </a:lnTo>
                <a:lnTo>
                  <a:pt x="6400" y="6862"/>
                </a:lnTo>
                <a:lnTo>
                  <a:pt x="6327" y="6473"/>
                </a:lnTo>
                <a:lnTo>
                  <a:pt x="6644" y="6278"/>
                </a:lnTo>
                <a:lnTo>
                  <a:pt x="6936" y="6083"/>
                </a:lnTo>
                <a:lnTo>
                  <a:pt x="7082" y="5986"/>
                </a:lnTo>
                <a:lnTo>
                  <a:pt x="7179" y="5840"/>
                </a:lnTo>
                <a:lnTo>
                  <a:pt x="7179" y="5791"/>
                </a:lnTo>
                <a:lnTo>
                  <a:pt x="6960" y="5791"/>
                </a:lnTo>
                <a:lnTo>
                  <a:pt x="6790" y="5816"/>
                </a:lnTo>
                <a:lnTo>
                  <a:pt x="6619" y="5864"/>
                </a:lnTo>
                <a:lnTo>
                  <a:pt x="6449" y="5937"/>
                </a:lnTo>
                <a:lnTo>
                  <a:pt x="6279" y="5986"/>
                </a:lnTo>
                <a:lnTo>
                  <a:pt x="6279" y="5718"/>
                </a:lnTo>
                <a:lnTo>
                  <a:pt x="6303" y="5451"/>
                </a:lnTo>
                <a:lnTo>
                  <a:pt x="6498" y="5329"/>
                </a:lnTo>
                <a:lnTo>
                  <a:pt x="6692" y="5232"/>
                </a:lnTo>
                <a:lnTo>
                  <a:pt x="6984" y="5062"/>
                </a:lnTo>
                <a:lnTo>
                  <a:pt x="7106" y="4964"/>
                </a:lnTo>
                <a:lnTo>
                  <a:pt x="7203" y="4818"/>
                </a:lnTo>
                <a:lnTo>
                  <a:pt x="7228" y="4794"/>
                </a:lnTo>
                <a:lnTo>
                  <a:pt x="7203" y="4770"/>
                </a:lnTo>
                <a:lnTo>
                  <a:pt x="7203" y="4721"/>
                </a:lnTo>
                <a:lnTo>
                  <a:pt x="7155" y="4721"/>
                </a:lnTo>
                <a:lnTo>
                  <a:pt x="7009" y="4697"/>
                </a:lnTo>
                <a:lnTo>
                  <a:pt x="6838" y="4721"/>
                </a:lnTo>
                <a:lnTo>
                  <a:pt x="6692" y="4770"/>
                </a:lnTo>
                <a:lnTo>
                  <a:pt x="6546" y="4818"/>
                </a:lnTo>
                <a:lnTo>
                  <a:pt x="6376" y="4891"/>
                </a:lnTo>
                <a:lnTo>
                  <a:pt x="6522" y="4356"/>
                </a:lnTo>
                <a:lnTo>
                  <a:pt x="6522" y="4332"/>
                </a:lnTo>
                <a:lnTo>
                  <a:pt x="6741" y="4283"/>
                </a:lnTo>
                <a:lnTo>
                  <a:pt x="7057" y="4210"/>
                </a:lnTo>
                <a:lnTo>
                  <a:pt x="7203" y="4161"/>
                </a:lnTo>
                <a:lnTo>
                  <a:pt x="7276" y="4113"/>
                </a:lnTo>
                <a:lnTo>
                  <a:pt x="7325" y="4064"/>
                </a:lnTo>
                <a:lnTo>
                  <a:pt x="7349" y="4015"/>
                </a:lnTo>
                <a:lnTo>
                  <a:pt x="7325" y="3942"/>
                </a:lnTo>
                <a:lnTo>
                  <a:pt x="7276" y="3894"/>
                </a:lnTo>
                <a:lnTo>
                  <a:pt x="7203" y="3869"/>
                </a:lnTo>
                <a:lnTo>
                  <a:pt x="7057" y="3845"/>
                </a:lnTo>
                <a:lnTo>
                  <a:pt x="6717" y="3845"/>
                </a:lnTo>
                <a:lnTo>
                  <a:pt x="6887" y="3577"/>
                </a:lnTo>
                <a:lnTo>
                  <a:pt x="7106" y="3310"/>
                </a:lnTo>
                <a:lnTo>
                  <a:pt x="7203" y="3188"/>
                </a:lnTo>
                <a:lnTo>
                  <a:pt x="7228" y="3188"/>
                </a:lnTo>
                <a:lnTo>
                  <a:pt x="7398" y="3237"/>
                </a:lnTo>
                <a:lnTo>
                  <a:pt x="7568" y="3285"/>
                </a:lnTo>
                <a:lnTo>
                  <a:pt x="7738" y="3310"/>
                </a:lnTo>
                <a:lnTo>
                  <a:pt x="7933" y="3334"/>
                </a:lnTo>
                <a:lnTo>
                  <a:pt x="7982" y="3310"/>
                </a:lnTo>
                <a:lnTo>
                  <a:pt x="8006" y="3285"/>
                </a:lnTo>
                <a:lnTo>
                  <a:pt x="8030" y="3237"/>
                </a:lnTo>
                <a:lnTo>
                  <a:pt x="8006" y="3164"/>
                </a:lnTo>
                <a:lnTo>
                  <a:pt x="7933" y="3091"/>
                </a:lnTo>
                <a:lnTo>
                  <a:pt x="7860" y="2993"/>
                </a:lnTo>
                <a:lnTo>
                  <a:pt x="7763" y="2920"/>
                </a:lnTo>
                <a:lnTo>
                  <a:pt x="7641" y="2872"/>
                </a:lnTo>
                <a:lnTo>
                  <a:pt x="7982" y="2653"/>
                </a:lnTo>
                <a:lnTo>
                  <a:pt x="8006" y="2604"/>
                </a:lnTo>
                <a:lnTo>
                  <a:pt x="8006" y="2555"/>
                </a:lnTo>
                <a:lnTo>
                  <a:pt x="8322" y="2458"/>
                </a:lnTo>
                <a:lnTo>
                  <a:pt x="8371" y="2531"/>
                </a:lnTo>
                <a:lnTo>
                  <a:pt x="8468" y="2628"/>
                </a:lnTo>
                <a:lnTo>
                  <a:pt x="8590" y="2701"/>
                </a:lnTo>
                <a:lnTo>
                  <a:pt x="8687" y="2750"/>
                </a:lnTo>
                <a:lnTo>
                  <a:pt x="8809" y="2823"/>
                </a:lnTo>
                <a:lnTo>
                  <a:pt x="8833" y="2823"/>
                </a:lnTo>
                <a:lnTo>
                  <a:pt x="8858" y="2799"/>
                </a:lnTo>
                <a:lnTo>
                  <a:pt x="8882" y="2774"/>
                </a:lnTo>
                <a:lnTo>
                  <a:pt x="8882" y="2750"/>
                </a:lnTo>
                <a:lnTo>
                  <a:pt x="8833" y="2653"/>
                </a:lnTo>
                <a:lnTo>
                  <a:pt x="8809" y="2531"/>
                </a:lnTo>
                <a:lnTo>
                  <a:pt x="8712" y="2361"/>
                </a:lnTo>
                <a:lnTo>
                  <a:pt x="9296" y="2263"/>
                </a:lnTo>
                <a:lnTo>
                  <a:pt x="9296" y="2288"/>
                </a:lnTo>
                <a:lnTo>
                  <a:pt x="9369" y="2482"/>
                </a:lnTo>
                <a:lnTo>
                  <a:pt x="9393" y="2555"/>
                </a:lnTo>
                <a:lnTo>
                  <a:pt x="9466" y="2628"/>
                </a:lnTo>
                <a:lnTo>
                  <a:pt x="9563" y="2677"/>
                </a:lnTo>
                <a:lnTo>
                  <a:pt x="9636" y="2653"/>
                </a:lnTo>
                <a:lnTo>
                  <a:pt x="9709" y="2604"/>
                </a:lnTo>
                <a:lnTo>
                  <a:pt x="9734" y="2531"/>
                </a:lnTo>
                <a:lnTo>
                  <a:pt x="9734" y="2385"/>
                </a:lnTo>
                <a:lnTo>
                  <a:pt x="9709" y="2239"/>
                </a:lnTo>
                <a:lnTo>
                  <a:pt x="10050" y="2215"/>
                </a:lnTo>
                <a:close/>
                <a:moveTo>
                  <a:pt x="6595" y="3139"/>
                </a:moveTo>
                <a:lnTo>
                  <a:pt x="6449" y="3334"/>
                </a:lnTo>
                <a:lnTo>
                  <a:pt x="6327" y="3529"/>
                </a:lnTo>
                <a:lnTo>
                  <a:pt x="6206" y="3772"/>
                </a:lnTo>
                <a:lnTo>
                  <a:pt x="6084" y="4015"/>
                </a:lnTo>
                <a:lnTo>
                  <a:pt x="6035" y="4064"/>
                </a:lnTo>
                <a:lnTo>
                  <a:pt x="6011" y="4113"/>
                </a:lnTo>
                <a:lnTo>
                  <a:pt x="5987" y="4186"/>
                </a:lnTo>
                <a:lnTo>
                  <a:pt x="6011" y="4234"/>
                </a:lnTo>
                <a:lnTo>
                  <a:pt x="5889" y="4648"/>
                </a:lnTo>
                <a:lnTo>
                  <a:pt x="5816" y="5086"/>
                </a:lnTo>
                <a:lnTo>
                  <a:pt x="5768" y="5500"/>
                </a:lnTo>
                <a:lnTo>
                  <a:pt x="5743" y="5937"/>
                </a:lnTo>
                <a:lnTo>
                  <a:pt x="5768" y="6327"/>
                </a:lnTo>
                <a:lnTo>
                  <a:pt x="5816" y="6692"/>
                </a:lnTo>
                <a:lnTo>
                  <a:pt x="5889" y="7081"/>
                </a:lnTo>
                <a:lnTo>
                  <a:pt x="6011" y="7446"/>
                </a:lnTo>
                <a:lnTo>
                  <a:pt x="6011" y="7470"/>
                </a:lnTo>
                <a:lnTo>
                  <a:pt x="6011" y="7543"/>
                </a:lnTo>
                <a:lnTo>
                  <a:pt x="6084" y="7616"/>
                </a:lnTo>
                <a:lnTo>
                  <a:pt x="6206" y="7860"/>
                </a:lnTo>
                <a:lnTo>
                  <a:pt x="6352" y="8103"/>
                </a:lnTo>
                <a:lnTo>
                  <a:pt x="6571" y="8371"/>
                </a:lnTo>
                <a:lnTo>
                  <a:pt x="6790" y="8614"/>
                </a:lnTo>
                <a:lnTo>
                  <a:pt x="7057" y="8809"/>
                </a:lnTo>
                <a:lnTo>
                  <a:pt x="7325" y="9028"/>
                </a:lnTo>
                <a:lnTo>
                  <a:pt x="7617" y="9198"/>
                </a:lnTo>
                <a:lnTo>
                  <a:pt x="7909" y="9344"/>
                </a:lnTo>
                <a:lnTo>
                  <a:pt x="8201" y="9490"/>
                </a:lnTo>
                <a:lnTo>
                  <a:pt x="8517" y="9612"/>
                </a:lnTo>
                <a:lnTo>
                  <a:pt x="8833" y="9709"/>
                </a:lnTo>
                <a:lnTo>
                  <a:pt x="9150" y="9782"/>
                </a:lnTo>
                <a:lnTo>
                  <a:pt x="9466" y="9831"/>
                </a:lnTo>
                <a:lnTo>
                  <a:pt x="10123" y="9831"/>
                </a:lnTo>
                <a:lnTo>
                  <a:pt x="10439" y="9806"/>
                </a:lnTo>
                <a:lnTo>
                  <a:pt x="10756" y="9758"/>
                </a:lnTo>
                <a:lnTo>
                  <a:pt x="11072" y="9685"/>
                </a:lnTo>
                <a:lnTo>
                  <a:pt x="11388" y="9612"/>
                </a:lnTo>
                <a:lnTo>
                  <a:pt x="11680" y="9490"/>
                </a:lnTo>
                <a:lnTo>
                  <a:pt x="11972" y="9344"/>
                </a:lnTo>
                <a:lnTo>
                  <a:pt x="12264" y="9174"/>
                </a:lnTo>
                <a:lnTo>
                  <a:pt x="12532" y="9003"/>
                </a:lnTo>
                <a:lnTo>
                  <a:pt x="12775" y="8784"/>
                </a:lnTo>
                <a:lnTo>
                  <a:pt x="13019" y="8565"/>
                </a:lnTo>
                <a:lnTo>
                  <a:pt x="13213" y="8298"/>
                </a:lnTo>
                <a:lnTo>
                  <a:pt x="13432" y="8006"/>
                </a:lnTo>
                <a:lnTo>
                  <a:pt x="13627" y="7689"/>
                </a:lnTo>
                <a:lnTo>
                  <a:pt x="13773" y="7373"/>
                </a:lnTo>
                <a:lnTo>
                  <a:pt x="13895" y="7032"/>
                </a:lnTo>
                <a:lnTo>
                  <a:pt x="13968" y="6667"/>
                </a:lnTo>
                <a:lnTo>
                  <a:pt x="14041" y="6327"/>
                </a:lnTo>
                <a:lnTo>
                  <a:pt x="14089" y="5962"/>
                </a:lnTo>
                <a:lnTo>
                  <a:pt x="14114" y="5597"/>
                </a:lnTo>
                <a:lnTo>
                  <a:pt x="14114" y="5524"/>
                </a:lnTo>
                <a:lnTo>
                  <a:pt x="14114" y="5159"/>
                </a:lnTo>
                <a:lnTo>
                  <a:pt x="14114" y="4794"/>
                </a:lnTo>
                <a:lnTo>
                  <a:pt x="14041" y="4040"/>
                </a:lnTo>
                <a:lnTo>
                  <a:pt x="13992" y="3699"/>
                </a:lnTo>
                <a:lnTo>
                  <a:pt x="13895" y="3310"/>
                </a:lnTo>
                <a:lnTo>
                  <a:pt x="13968" y="3285"/>
                </a:lnTo>
                <a:lnTo>
                  <a:pt x="14649" y="3650"/>
                </a:lnTo>
                <a:lnTo>
                  <a:pt x="15184" y="3991"/>
                </a:lnTo>
                <a:lnTo>
                  <a:pt x="15671" y="4356"/>
                </a:lnTo>
                <a:lnTo>
                  <a:pt x="16157" y="4770"/>
                </a:lnTo>
                <a:lnTo>
                  <a:pt x="16620" y="5183"/>
                </a:lnTo>
                <a:lnTo>
                  <a:pt x="17058" y="5645"/>
                </a:lnTo>
                <a:lnTo>
                  <a:pt x="17471" y="6108"/>
                </a:lnTo>
                <a:lnTo>
                  <a:pt x="17861" y="6594"/>
                </a:lnTo>
                <a:lnTo>
                  <a:pt x="18226" y="7081"/>
                </a:lnTo>
                <a:lnTo>
                  <a:pt x="17788" y="7519"/>
                </a:lnTo>
                <a:lnTo>
                  <a:pt x="17350" y="7933"/>
                </a:lnTo>
                <a:lnTo>
                  <a:pt x="16887" y="8322"/>
                </a:lnTo>
                <a:lnTo>
                  <a:pt x="16425" y="8687"/>
                </a:lnTo>
                <a:lnTo>
                  <a:pt x="15938" y="9052"/>
                </a:lnTo>
                <a:lnTo>
                  <a:pt x="15427" y="9368"/>
                </a:lnTo>
                <a:lnTo>
                  <a:pt x="14892" y="9660"/>
                </a:lnTo>
                <a:lnTo>
                  <a:pt x="14333" y="9904"/>
                </a:lnTo>
                <a:lnTo>
                  <a:pt x="13773" y="10098"/>
                </a:lnTo>
                <a:lnTo>
                  <a:pt x="13213" y="10244"/>
                </a:lnTo>
                <a:lnTo>
                  <a:pt x="12654" y="10366"/>
                </a:lnTo>
                <a:lnTo>
                  <a:pt x="12070" y="10463"/>
                </a:lnTo>
                <a:lnTo>
                  <a:pt x="11510" y="10536"/>
                </a:lnTo>
                <a:lnTo>
                  <a:pt x="10926" y="10561"/>
                </a:lnTo>
                <a:lnTo>
                  <a:pt x="10342" y="10585"/>
                </a:lnTo>
                <a:lnTo>
                  <a:pt x="9758" y="10561"/>
                </a:lnTo>
                <a:lnTo>
                  <a:pt x="9174" y="10536"/>
                </a:lnTo>
                <a:lnTo>
                  <a:pt x="8614" y="10463"/>
                </a:lnTo>
                <a:lnTo>
                  <a:pt x="8030" y="10366"/>
                </a:lnTo>
                <a:lnTo>
                  <a:pt x="7471" y="10244"/>
                </a:lnTo>
                <a:lnTo>
                  <a:pt x="6911" y="10098"/>
                </a:lnTo>
                <a:lnTo>
                  <a:pt x="6352" y="9952"/>
                </a:lnTo>
                <a:lnTo>
                  <a:pt x="5792" y="9758"/>
                </a:lnTo>
                <a:lnTo>
                  <a:pt x="5257" y="9563"/>
                </a:lnTo>
                <a:lnTo>
                  <a:pt x="4648" y="9320"/>
                </a:lnTo>
                <a:lnTo>
                  <a:pt x="4040" y="9028"/>
                </a:lnTo>
                <a:lnTo>
                  <a:pt x="3748" y="8857"/>
                </a:lnTo>
                <a:lnTo>
                  <a:pt x="3456" y="8687"/>
                </a:lnTo>
                <a:lnTo>
                  <a:pt x="3188" y="8492"/>
                </a:lnTo>
                <a:lnTo>
                  <a:pt x="2921" y="8298"/>
                </a:lnTo>
                <a:lnTo>
                  <a:pt x="2750" y="8152"/>
                </a:lnTo>
                <a:lnTo>
                  <a:pt x="2604" y="8006"/>
                </a:lnTo>
                <a:lnTo>
                  <a:pt x="2337" y="7665"/>
                </a:lnTo>
                <a:lnTo>
                  <a:pt x="2069" y="7324"/>
                </a:lnTo>
                <a:lnTo>
                  <a:pt x="1899" y="7178"/>
                </a:lnTo>
                <a:lnTo>
                  <a:pt x="1753" y="7057"/>
                </a:lnTo>
                <a:lnTo>
                  <a:pt x="1874" y="7008"/>
                </a:lnTo>
                <a:lnTo>
                  <a:pt x="1972" y="6935"/>
                </a:lnTo>
                <a:lnTo>
                  <a:pt x="1996" y="6911"/>
                </a:lnTo>
                <a:lnTo>
                  <a:pt x="1996" y="6862"/>
                </a:lnTo>
                <a:lnTo>
                  <a:pt x="1996" y="6813"/>
                </a:lnTo>
                <a:lnTo>
                  <a:pt x="1972" y="6789"/>
                </a:lnTo>
                <a:lnTo>
                  <a:pt x="1947" y="6765"/>
                </a:lnTo>
                <a:lnTo>
                  <a:pt x="2239" y="6400"/>
                </a:lnTo>
                <a:lnTo>
                  <a:pt x="2531" y="6083"/>
                </a:lnTo>
                <a:lnTo>
                  <a:pt x="2872" y="5743"/>
                </a:lnTo>
                <a:lnTo>
                  <a:pt x="3213" y="5451"/>
                </a:lnTo>
                <a:lnTo>
                  <a:pt x="3943" y="4867"/>
                </a:lnTo>
                <a:lnTo>
                  <a:pt x="4673" y="4332"/>
                </a:lnTo>
                <a:lnTo>
                  <a:pt x="5135" y="4015"/>
                </a:lnTo>
                <a:lnTo>
                  <a:pt x="5622" y="3699"/>
                </a:lnTo>
                <a:lnTo>
                  <a:pt x="6108" y="3407"/>
                </a:lnTo>
                <a:lnTo>
                  <a:pt x="6595" y="3139"/>
                </a:lnTo>
                <a:close/>
                <a:moveTo>
                  <a:pt x="10853" y="0"/>
                </a:moveTo>
                <a:lnTo>
                  <a:pt x="10780" y="49"/>
                </a:lnTo>
                <a:lnTo>
                  <a:pt x="10707" y="171"/>
                </a:lnTo>
                <a:lnTo>
                  <a:pt x="10658" y="317"/>
                </a:lnTo>
                <a:lnTo>
                  <a:pt x="10634" y="487"/>
                </a:lnTo>
                <a:lnTo>
                  <a:pt x="10634" y="657"/>
                </a:lnTo>
                <a:lnTo>
                  <a:pt x="10099" y="633"/>
                </a:lnTo>
                <a:lnTo>
                  <a:pt x="9588" y="633"/>
                </a:lnTo>
                <a:lnTo>
                  <a:pt x="9539" y="390"/>
                </a:lnTo>
                <a:lnTo>
                  <a:pt x="9442" y="195"/>
                </a:lnTo>
                <a:lnTo>
                  <a:pt x="9393" y="146"/>
                </a:lnTo>
                <a:lnTo>
                  <a:pt x="9344" y="146"/>
                </a:lnTo>
                <a:lnTo>
                  <a:pt x="9271" y="171"/>
                </a:lnTo>
                <a:lnTo>
                  <a:pt x="9247" y="219"/>
                </a:lnTo>
                <a:lnTo>
                  <a:pt x="9198" y="414"/>
                </a:lnTo>
                <a:lnTo>
                  <a:pt x="9198" y="633"/>
                </a:lnTo>
                <a:lnTo>
                  <a:pt x="8687" y="657"/>
                </a:lnTo>
                <a:lnTo>
                  <a:pt x="8298" y="706"/>
                </a:lnTo>
                <a:lnTo>
                  <a:pt x="7933" y="779"/>
                </a:lnTo>
                <a:lnTo>
                  <a:pt x="7763" y="171"/>
                </a:lnTo>
                <a:lnTo>
                  <a:pt x="7763" y="146"/>
                </a:lnTo>
                <a:lnTo>
                  <a:pt x="7690" y="146"/>
                </a:lnTo>
                <a:lnTo>
                  <a:pt x="7617" y="317"/>
                </a:lnTo>
                <a:lnTo>
                  <a:pt x="7568" y="487"/>
                </a:lnTo>
                <a:lnTo>
                  <a:pt x="7568" y="657"/>
                </a:lnTo>
                <a:lnTo>
                  <a:pt x="7592" y="852"/>
                </a:lnTo>
                <a:lnTo>
                  <a:pt x="7009" y="998"/>
                </a:lnTo>
                <a:lnTo>
                  <a:pt x="6449" y="1168"/>
                </a:lnTo>
                <a:lnTo>
                  <a:pt x="6376" y="925"/>
                </a:lnTo>
                <a:lnTo>
                  <a:pt x="6327" y="682"/>
                </a:lnTo>
                <a:lnTo>
                  <a:pt x="6303" y="633"/>
                </a:lnTo>
                <a:lnTo>
                  <a:pt x="6230" y="609"/>
                </a:lnTo>
                <a:lnTo>
                  <a:pt x="6181" y="633"/>
                </a:lnTo>
                <a:lnTo>
                  <a:pt x="6157" y="682"/>
                </a:lnTo>
                <a:lnTo>
                  <a:pt x="6108" y="828"/>
                </a:lnTo>
                <a:lnTo>
                  <a:pt x="6084" y="998"/>
                </a:lnTo>
                <a:lnTo>
                  <a:pt x="6084" y="1144"/>
                </a:lnTo>
                <a:lnTo>
                  <a:pt x="6108" y="1290"/>
                </a:lnTo>
                <a:lnTo>
                  <a:pt x="5597" y="1509"/>
                </a:lnTo>
                <a:lnTo>
                  <a:pt x="5111" y="1728"/>
                </a:lnTo>
                <a:lnTo>
                  <a:pt x="4673" y="1947"/>
                </a:lnTo>
                <a:lnTo>
                  <a:pt x="4527" y="1631"/>
                </a:lnTo>
                <a:lnTo>
                  <a:pt x="4502" y="1631"/>
                </a:lnTo>
                <a:lnTo>
                  <a:pt x="4478" y="1606"/>
                </a:lnTo>
                <a:lnTo>
                  <a:pt x="4454" y="1631"/>
                </a:lnTo>
                <a:lnTo>
                  <a:pt x="4429" y="1655"/>
                </a:lnTo>
                <a:lnTo>
                  <a:pt x="4405" y="1874"/>
                </a:lnTo>
                <a:lnTo>
                  <a:pt x="4405" y="2093"/>
                </a:lnTo>
                <a:lnTo>
                  <a:pt x="3918" y="2385"/>
                </a:lnTo>
                <a:lnTo>
                  <a:pt x="3480" y="2701"/>
                </a:lnTo>
                <a:lnTo>
                  <a:pt x="3286" y="2872"/>
                </a:lnTo>
                <a:lnTo>
                  <a:pt x="3188" y="2628"/>
                </a:lnTo>
                <a:lnTo>
                  <a:pt x="3140" y="2531"/>
                </a:lnTo>
                <a:lnTo>
                  <a:pt x="3067" y="2434"/>
                </a:lnTo>
                <a:lnTo>
                  <a:pt x="3042" y="2434"/>
                </a:lnTo>
                <a:lnTo>
                  <a:pt x="2969" y="2482"/>
                </a:lnTo>
                <a:lnTo>
                  <a:pt x="2896" y="2555"/>
                </a:lnTo>
                <a:lnTo>
                  <a:pt x="2872" y="2653"/>
                </a:lnTo>
                <a:lnTo>
                  <a:pt x="2848" y="2726"/>
                </a:lnTo>
                <a:lnTo>
                  <a:pt x="2872" y="2823"/>
                </a:lnTo>
                <a:lnTo>
                  <a:pt x="2896" y="2920"/>
                </a:lnTo>
                <a:lnTo>
                  <a:pt x="2969" y="3139"/>
                </a:lnTo>
                <a:lnTo>
                  <a:pt x="2823" y="3285"/>
                </a:lnTo>
                <a:lnTo>
                  <a:pt x="2702" y="3456"/>
                </a:lnTo>
                <a:lnTo>
                  <a:pt x="2604" y="3650"/>
                </a:lnTo>
                <a:lnTo>
                  <a:pt x="2531" y="3845"/>
                </a:lnTo>
                <a:lnTo>
                  <a:pt x="2531" y="3894"/>
                </a:lnTo>
                <a:lnTo>
                  <a:pt x="2556" y="3942"/>
                </a:lnTo>
                <a:lnTo>
                  <a:pt x="2604" y="3991"/>
                </a:lnTo>
                <a:lnTo>
                  <a:pt x="2677" y="4015"/>
                </a:lnTo>
                <a:lnTo>
                  <a:pt x="2726" y="3991"/>
                </a:lnTo>
                <a:lnTo>
                  <a:pt x="2775" y="3967"/>
                </a:lnTo>
                <a:lnTo>
                  <a:pt x="3213" y="3529"/>
                </a:lnTo>
                <a:lnTo>
                  <a:pt x="3237" y="3577"/>
                </a:lnTo>
                <a:lnTo>
                  <a:pt x="3359" y="3723"/>
                </a:lnTo>
                <a:lnTo>
                  <a:pt x="3529" y="3869"/>
                </a:lnTo>
                <a:lnTo>
                  <a:pt x="3699" y="4040"/>
                </a:lnTo>
                <a:lnTo>
                  <a:pt x="3918" y="4161"/>
                </a:lnTo>
                <a:lnTo>
                  <a:pt x="3261" y="4672"/>
                </a:lnTo>
                <a:lnTo>
                  <a:pt x="3213" y="4648"/>
                </a:lnTo>
                <a:lnTo>
                  <a:pt x="2945" y="4575"/>
                </a:lnTo>
                <a:lnTo>
                  <a:pt x="2702" y="4478"/>
                </a:lnTo>
                <a:lnTo>
                  <a:pt x="2458" y="4356"/>
                </a:lnTo>
                <a:lnTo>
                  <a:pt x="2239" y="4186"/>
                </a:lnTo>
                <a:lnTo>
                  <a:pt x="2020" y="3991"/>
                </a:lnTo>
                <a:lnTo>
                  <a:pt x="1874" y="3772"/>
                </a:lnTo>
                <a:lnTo>
                  <a:pt x="1728" y="3529"/>
                </a:lnTo>
                <a:lnTo>
                  <a:pt x="1631" y="3285"/>
                </a:lnTo>
                <a:lnTo>
                  <a:pt x="1607" y="3237"/>
                </a:lnTo>
                <a:lnTo>
                  <a:pt x="1534" y="3237"/>
                </a:lnTo>
                <a:lnTo>
                  <a:pt x="1509" y="3285"/>
                </a:lnTo>
                <a:lnTo>
                  <a:pt x="1485" y="3407"/>
                </a:lnTo>
                <a:lnTo>
                  <a:pt x="1461" y="3553"/>
                </a:lnTo>
                <a:lnTo>
                  <a:pt x="1485" y="3699"/>
                </a:lnTo>
                <a:lnTo>
                  <a:pt x="1534" y="3845"/>
                </a:lnTo>
                <a:lnTo>
                  <a:pt x="1582" y="3967"/>
                </a:lnTo>
                <a:lnTo>
                  <a:pt x="1655" y="4113"/>
                </a:lnTo>
                <a:lnTo>
                  <a:pt x="1826" y="4380"/>
                </a:lnTo>
                <a:lnTo>
                  <a:pt x="2045" y="4599"/>
                </a:lnTo>
                <a:lnTo>
                  <a:pt x="2288" y="4794"/>
                </a:lnTo>
                <a:lnTo>
                  <a:pt x="2580" y="4940"/>
                </a:lnTo>
                <a:lnTo>
                  <a:pt x="2702" y="4989"/>
                </a:lnTo>
                <a:lnTo>
                  <a:pt x="2848" y="5037"/>
                </a:lnTo>
                <a:lnTo>
                  <a:pt x="2410" y="5427"/>
                </a:lnTo>
                <a:lnTo>
                  <a:pt x="2239" y="5621"/>
                </a:lnTo>
                <a:lnTo>
                  <a:pt x="2142" y="5573"/>
                </a:lnTo>
                <a:lnTo>
                  <a:pt x="2045" y="5524"/>
                </a:lnTo>
                <a:lnTo>
                  <a:pt x="1850" y="5475"/>
                </a:lnTo>
                <a:lnTo>
                  <a:pt x="1631" y="5451"/>
                </a:lnTo>
                <a:lnTo>
                  <a:pt x="1436" y="5402"/>
                </a:lnTo>
                <a:lnTo>
                  <a:pt x="1144" y="5305"/>
                </a:lnTo>
                <a:lnTo>
                  <a:pt x="877" y="5159"/>
                </a:lnTo>
                <a:lnTo>
                  <a:pt x="779" y="5062"/>
                </a:lnTo>
                <a:lnTo>
                  <a:pt x="682" y="4964"/>
                </a:lnTo>
                <a:lnTo>
                  <a:pt x="585" y="4891"/>
                </a:lnTo>
                <a:lnTo>
                  <a:pt x="487" y="4818"/>
                </a:lnTo>
                <a:lnTo>
                  <a:pt x="414" y="4818"/>
                </a:lnTo>
                <a:lnTo>
                  <a:pt x="390" y="4891"/>
                </a:lnTo>
                <a:lnTo>
                  <a:pt x="390" y="4964"/>
                </a:lnTo>
                <a:lnTo>
                  <a:pt x="390" y="5110"/>
                </a:lnTo>
                <a:lnTo>
                  <a:pt x="439" y="5232"/>
                </a:lnTo>
                <a:lnTo>
                  <a:pt x="536" y="5354"/>
                </a:lnTo>
                <a:lnTo>
                  <a:pt x="658" y="5475"/>
                </a:lnTo>
                <a:lnTo>
                  <a:pt x="779" y="5573"/>
                </a:lnTo>
                <a:lnTo>
                  <a:pt x="1023" y="5718"/>
                </a:lnTo>
                <a:lnTo>
                  <a:pt x="1193" y="5791"/>
                </a:lnTo>
                <a:lnTo>
                  <a:pt x="1412" y="5864"/>
                </a:lnTo>
                <a:lnTo>
                  <a:pt x="1655" y="5937"/>
                </a:lnTo>
                <a:lnTo>
                  <a:pt x="1899" y="5962"/>
                </a:lnTo>
                <a:lnTo>
                  <a:pt x="1777" y="6108"/>
                </a:lnTo>
                <a:lnTo>
                  <a:pt x="1655" y="6278"/>
                </a:lnTo>
                <a:lnTo>
                  <a:pt x="1558" y="6473"/>
                </a:lnTo>
                <a:lnTo>
                  <a:pt x="1485" y="6643"/>
                </a:lnTo>
                <a:lnTo>
                  <a:pt x="1144" y="6643"/>
                </a:lnTo>
                <a:lnTo>
                  <a:pt x="877" y="6594"/>
                </a:lnTo>
                <a:lnTo>
                  <a:pt x="609" y="6521"/>
                </a:lnTo>
                <a:lnTo>
                  <a:pt x="366" y="6400"/>
                </a:lnTo>
                <a:lnTo>
                  <a:pt x="122" y="6229"/>
                </a:lnTo>
                <a:lnTo>
                  <a:pt x="49" y="6229"/>
                </a:lnTo>
                <a:lnTo>
                  <a:pt x="1" y="6254"/>
                </a:lnTo>
                <a:lnTo>
                  <a:pt x="1" y="6302"/>
                </a:lnTo>
                <a:lnTo>
                  <a:pt x="74" y="6424"/>
                </a:lnTo>
                <a:lnTo>
                  <a:pt x="147" y="6546"/>
                </a:lnTo>
                <a:lnTo>
                  <a:pt x="220" y="6643"/>
                </a:lnTo>
                <a:lnTo>
                  <a:pt x="317" y="6740"/>
                </a:lnTo>
                <a:lnTo>
                  <a:pt x="439" y="6813"/>
                </a:lnTo>
                <a:lnTo>
                  <a:pt x="560" y="6862"/>
                </a:lnTo>
                <a:lnTo>
                  <a:pt x="804" y="6984"/>
                </a:lnTo>
                <a:lnTo>
                  <a:pt x="1071" y="7032"/>
                </a:lnTo>
                <a:lnTo>
                  <a:pt x="1363" y="7081"/>
                </a:lnTo>
                <a:lnTo>
                  <a:pt x="1680" y="7568"/>
                </a:lnTo>
                <a:lnTo>
                  <a:pt x="2020" y="8006"/>
                </a:lnTo>
                <a:lnTo>
                  <a:pt x="2410" y="8419"/>
                </a:lnTo>
                <a:lnTo>
                  <a:pt x="2848" y="8784"/>
                </a:lnTo>
                <a:lnTo>
                  <a:pt x="3286" y="9125"/>
                </a:lnTo>
                <a:lnTo>
                  <a:pt x="3772" y="9417"/>
                </a:lnTo>
                <a:lnTo>
                  <a:pt x="4283" y="9685"/>
                </a:lnTo>
                <a:lnTo>
                  <a:pt x="4819" y="9928"/>
                </a:lnTo>
                <a:lnTo>
                  <a:pt x="5403" y="10147"/>
                </a:lnTo>
                <a:lnTo>
                  <a:pt x="5987" y="10342"/>
                </a:lnTo>
                <a:lnTo>
                  <a:pt x="6571" y="10536"/>
                </a:lnTo>
                <a:lnTo>
                  <a:pt x="7155" y="10682"/>
                </a:lnTo>
                <a:lnTo>
                  <a:pt x="7763" y="10828"/>
                </a:lnTo>
                <a:lnTo>
                  <a:pt x="8371" y="10926"/>
                </a:lnTo>
                <a:lnTo>
                  <a:pt x="8979" y="11023"/>
                </a:lnTo>
                <a:lnTo>
                  <a:pt x="9612" y="11072"/>
                </a:lnTo>
                <a:lnTo>
                  <a:pt x="10220" y="11096"/>
                </a:lnTo>
                <a:lnTo>
                  <a:pt x="10829" y="11072"/>
                </a:lnTo>
                <a:lnTo>
                  <a:pt x="11461" y="11047"/>
                </a:lnTo>
                <a:lnTo>
                  <a:pt x="12070" y="10974"/>
                </a:lnTo>
                <a:lnTo>
                  <a:pt x="12678" y="10877"/>
                </a:lnTo>
                <a:lnTo>
                  <a:pt x="13286" y="10755"/>
                </a:lnTo>
                <a:lnTo>
                  <a:pt x="13870" y="10585"/>
                </a:lnTo>
                <a:lnTo>
                  <a:pt x="14454" y="10390"/>
                </a:lnTo>
                <a:lnTo>
                  <a:pt x="15063" y="10147"/>
                </a:lnTo>
                <a:lnTo>
                  <a:pt x="15622" y="9831"/>
                </a:lnTo>
                <a:lnTo>
                  <a:pt x="16182" y="9514"/>
                </a:lnTo>
                <a:lnTo>
                  <a:pt x="16693" y="9149"/>
                </a:lnTo>
                <a:lnTo>
                  <a:pt x="17204" y="8736"/>
                </a:lnTo>
                <a:lnTo>
                  <a:pt x="17690" y="8322"/>
                </a:lnTo>
                <a:lnTo>
                  <a:pt x="18153" y="7884"/>
                </a:lnTo>
                <a:lnTo>
                  <a:pt x="18615" y="7446"/>
                </a:lnTo>
                <a:lnTo>
                  <a:pt x="18639" y="7397"/>
                </a:lnTo>
                <a:lnTo>
                  <a:pt x="18761" y="7373"/>
                </a:lnTo>
                <a:lnTo>
                  <a:pt x="18858" y="7300"/>
                </a:lnTo>
                <a:lnTo>
                  <a:pt x="19029" y="7300"/>
                </a:lnTo>
                <a:lnTo>
                  <a:pt x="19175" y="7276"/>
                </a:lnTo>
                <a:lnTo>
                  <a:pt x="19321" y="7227"/>
                </a:lnTo>
                <a:lnTo>
                  <a:pt x="19467" y="7178"/>
                </a:lnTo>
                <a:lnTo>
                  <a:pt x="19613" y="7105"/>
                </a:lnTo>
                <a:lnTo>
                  <a:pt x="19734" y="7008"/>
                </a:lnTo>
                <a:lnTo>
                  <a:pt x="19807" y="6886"/>
                </a:lnTo>
                <a:lnTo>
                  <a:pt x="19880" y="6765"/>
                </a:lnTo>
                <a:lnTo>
                  <a:pt x="19880" y="6716"/>
                </a:lnTo>
                <a:lnTo>
                  <a:pt x="19880" y="6667"/>
                </a:lnTo>
                <a:lnTo>
                  <a:pt x="19832" y="6619"/>
                </a:lnTo>
                <a:lnTo>
                  <a:pt x="19807" y="6570"/>
                </a:lnTo>
                <a:lnTo>
                  <a:pt x="19710" y="6546"/>
                </a:lnTo>
                <a:lnTo>
                  <a:pt x="19661" y="6546"/>
                </a:lnTo>
                <a:lnTo>
                  <a:pt x="19613" y="6570"/>
                </a:lnTo>
                <a:lnTo>
                  <a:pt x="19467" y="6643"/>
                </a:lnTo>
                <a:lnTo>
                  <a:pt x="19369" y="6716"/>
                </a:lnTo>
                <a:lnTo>
                  <a:pt x="19248" y="6789"/>
                </a:lnTo>
                <a:lnTo>
                  <a:pt x="19102" y="6862"/>
                </a:lnTo>
                <a:lnTo>
                  <a:pt x="18858" y="6911"/>
                </a:lnTo>
                <a:lnTo>
                  <a:pt x="18566" y="6521"/>
                </a:lnTo>
                <a:lnTo>
                  <a:pt x="18250" y="6132"/>
                </a:lnTo>
                <a:lnTo>
                  <a:pt x="18420" y="6108"/>
                </a:lnTo>
                <a:lnTo>
                  <a:pt x="18664" y="6059"/>
                </a:lnTo>
                <a:lnTo>
                  <a:pt x="18956" y="5962"/>
                </a:lnTo>
                <a:lnTo>
                  <a:pt x="19077" y="5889"/>
                </a:lnTo>
                <a:lnTo>
                  <a:pt x="19199" y="5816"/>
                </a:lnTo>
                <a:lnTo>
                  <a:pt x="19272" y="5718"/>
                </a:lnTo>
                <a:lnTo>
                  <a:pt x="19321" y="5597"/>
                </a:lnTo>
                <a:lnTo>
                  <a:pt x="19321" y="5548"/>
                </a:lnTo>
                <a:lnTo>
                  <a:pt x="19321" y="5500"/>
                </a:lnTo>
                <a:lnTo>
                  <a:pt x="19296" y="5475"/>
                </a:lnTo>
                <a:lnTo>
                  <a:pt x="19248" y="5451"/>
                </a:lnTo>
                <a:lnTo>
                  <a:pt x="19150" y="5451"/>
                </a:lnTo>
                <a:lnTo>
                  <a:pt x="19053" y="5475"/>
                </a:lnTo>
                <a:lnTo>
                  <a:pt x="18858" y="5548"/>
                </a:lnTo>
                <a:lnTo>
                  <a:pt x="18688" y="5621"/>
                </a:lnTo>
                <a:lnTo>
                  <a:pt x="18493" y="5718"/>
                </a:lnTo>
                <a:lnTo>
                  <a:pt x="18226" y="5767"/>
                </a:lnTo>
                <a:lnTo>
                  <a:pt x="17958" y="5791"/>
                </a:lnTo>
                <a:lnTo>
                  <a:pt x="17496" y="5281"/>
                </a:lnTo>
                <a:lnTo>
                  <a:pt x="17690" y="5281"/>
                </a:lnTo>
                <a:lnTo>
                  <a:pt x="17885" y="5256"/>
                </a:lnTo>
                <a:lnTo>
                  <a:pt x="18080" y="5208"/>
                </a:lnTo>
                <a:lnTo>
                  <a:pt x="18274" y="5135"/>
                </a:lnTo>
                <a:lnTo>
                  <a:pt x="18591" y="4964"/>
                </a:lnTo>
                <a:lnTo>
                  <a:pt x="18761" y="4867"/>
                </a:lnTo>
                <a:lnTo>
                  <a:pt x="18931" y="4745"/>
                </a:lnTo>
                <a:lnTo>
                  <a:pt x="19077" y="4599"/>
                </a:lnTo>
                <a:lnTo>
                  <a:pt x="19199" y="4453"/>
                </a:lnTo>
                <a:lnTo>
                  <a:pt x="19272" y="4307"/>
                </a:lnTo>
                <a:lnTo>
                  <a:pt x="19296" y="4234"/>
                </a:lnTo>
                <a:lnTo>
                  <a:pt x="19296" y="4137"/>
                </a:lnTo>
                <a:lnTo>
                  <a:pt x="19296" y="4088"/>
                </a:lnTo>
                <a:lnTo>
                  <a:pt x="19272" y="4064"/>
                </a:lnTo>
                <a:lnTo>
                  <a:pt x="19199" y="4064"/>
                </a:lnTo>
                <a:lnTo>
                  <a:pt x="19077" y="4088"/>
                </a:lnTo>
                <a:lnTo>
                  <a:pt x="18956" y="4137"/>
                </a:lnTo>
                <a:lnTo>
                  <a:pt x="18737" y="4307"/>
                </a:lnTo>
                <a:lnTo>
                  <a:pt x="18518" y="4478"/>
                </a:lnTo>
                <a:lnTo>
                  <a:pt x="18323" y="4648"/>
                </a:lnTo>
                <a:lnTo>
                  <a:pt x="18031" y="4794"/>
                </a:lnTo>
                <a:lnTo>
                  <a:pt x="17763" y="4867"/>
                </a:lnTo>
                <a:lnTo>
                  <a:pt x="17447" y="4916"/>
                </a:lnTo>
                <a:lnTo>
                  <a:pt x="17155" y="4916"/>
                </a:lnTo>
                <a:lnTo>
                  <a:pt x="16620" y="4429"/>
                </a:lnTo>
                <a:lnTo>
                  <a:pt x="16839" y="4186"/>
                </a:lnTo>
                <a:lnTo>
                  <a:pt x="17058" y="3967"/>
                </a:lnTo>
                <a:lnTo>
                  <a:pt x="17277" y="3748"/>
                </a:lnTo>
                <a:lnTo>
                  <a:pt x="17593" y="3918"/>
                </a:lnTo>
                <a:lnTo>
                  <a:pt x="17909" y="4088"/>
                </a:lnTo>
                <a:lnTo>
                  <a:pt x="18031" y="4113"/>
                </a:lnTo>
                <a:lnTo>
                  <a:pt x="18128" y="4113"/>
                </a:lnTo>
                <a:lnTo>
                  <a:pt x="18201" y="4040"/>
                </a:lnTo>
                <a:lnTo>
                  <a:pt x="18274" y="3967"/>
                </a:lnTo>
                <a:lnTo>
                  <a:pt x="18299" y="3894"/>
                </a:lnTo>
                <a:lnTo>
                  <a:pt x="18299" y="3796"/>
                </a:lnTo>
                <a:lnTo>
                  <a:pt x="18250" y="3723"/>
                </a:lnTo>
                <a:lnTo>
                  <a:pt x="18177" y="3650"/>
                </a:lnTo>
                <a:lnTo>
                  <a:pt x="17885" y="3504"/>
                </a:lnTo>
                <a:lnTo>
                  <a:pt x="17593" y="3358"/>
                </a:lnTo>
                <a:lnTo>
                  <a:pt x="17690" y="3212"/>
                </a:lnTo>
                <a:lnTo>
                  <a:pt x="17763" y="3042"/>
                </a:lnTo>
                <a:lnTo>
                  <a:pt x="17763" y="3018"/>
                </a:lnTo>
                <a:lnTo>
                  <a:pt x="17739" y="2993"/>
                </a:lnTo>
                <a:lnTo>
                  <a:pt x="17690" y="2993"/>
                </a:lnTo>
                <a:lnTo>
                  <a:pt x="17423" y="3237"/>
                </a:lnTo>
                <a:lnTo>
                  <a:pt x="16376" y="2555"/>
                </a:lnTo>
                <a:lnTo>
                  <a:pt x="16693" y="2190"/>
                </a:lnTo>
                <a:lnTo>
                  <a:pt x="16717" y="2142"/>
                </a:lnTo>
                <a:lnTo>
                  <a:pt x="16693" y="2069"/>
                </a:lnTo>
                <a:lnTo>
                  <a:pt x="16668" y="2044"/>
                </a:lnTo>
                <a:lnTo>
                  <a:pt x="16595" y="2020"/>
                </a:lnTo>
                <a:lnTo>
                  <a:pt x="16449" y="2093"/>
                </a:lnTo>
                <a:lnTo>
                  <a:pt x="16303" y="2166"/>
                </a:lnTo>
                <a:lnTo>
                  <a:pt x="16036" y="2361"/>
                </a:lnTo>
                <a:lnTo>
                  <a:pt x="15914" y="2288"/>
                </a:lnTo>
                <a:lnTo>
                  <a:pt x="15354" y="2020"/>
                </a:lnTo>
                <a:lnTo>
                  <a:pt x="14795" y="1752"/>
                </a:lnTo>
                <a:lnTo>
                  <a:pt x="15087" y="1290"/>
                </a:lnTo>
                <a:lnTo>
                  <a:pt x="15087" y="1266"/>
                </a:lnTo>
                <a:lnTo>
                  <a:pt x="15063" y="1266"/>
                </a:lnTo>
                <a:lnTo>
                  <a:pt x="14795" y="1436"/>
                </a:lnTo>
                <a:lnTo>
                  <a:pt x="14552" y="1655"/>
                </a:lnTo>
                <a:lnTo>
                  <a:pt x="14089" y="1460"/>
                </a:lnTo>
                <a:lnTo>
                  <a:pt x="13603" y="1290"/>
                </a:lnTo>
                <a:lnTo>
                  <a:pt x="13140" y="1144"/>
                </a:lnTo>
                <a:lnTo>
                  <a:pt x="12702" y="1022"/>
                </a:lnTo>
                <a:lnTo>
                  <a:pt x="12775" y="706"/>
                </a:lnTo>
                <a:lnTo>
                  <a:pt x="12800" y="536"/>
                </a:lnTo>
                <a:lnTo>
                  <a:pt x="12800" y="365"/>
                </a:lnTo>
                <a:lnTo>
                  <a:pt x="12775" y="317"/>
                </a:lnTo>
                <a:lnTo>
                  <a:pt x="12751" y="292"/>
                </a:lnTo>
                <a:lnTo>
                  <a:pt x="12702" y="292"/>
                </a:lnTo>
                <a:lnTo>
                  <a:pt x="12654" y="341"/>
                </a:lnTo>
                <a:lnTo>
                  <a:pt x="12532" y="560"/>
                </a:lnTo>
                <a:lnTo>
                  <a:pt x="12337" y="925"/>
                </a:lnTo>
                <a:lnTo>
                  <a:pt x="11705" y="803"/>
                </a:lnTo>
                <a:lnTo>
                  <a:pt x="11072" y="706"/>
                </a:lnTo>
                <a:lnTo>
                  <a:pt x="11072" y="511"/>
                </a:lnTo>
                <a:lnTo>
                  <a:pt x="11072" y="317"/>
                </a:lnTo>
                <a:lnTo>
                  <a:pt x="11072" y="244"/>
                </a:lnTo>
                <a:lnTo>
                  <a:pt x="11048" y="146"/>
                </a:lnTo>
                <a:lnTo>
                  <a:pt x="10999" y="73"/>
                </a:lnTo>
                <a:lnTo>
                  <a:pt x="10950" y="25"/>
                </a:lnTo>
                <a:lnTo>
                  <a:pt x="1090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7" name="Google Shape;977;p38"/>
          <p:cNvSpPr/>
          <p:nvPr/>
        </p:nvSpPr>
        <p:spPr>
          <a:xfrm>
            <a:off x="2013116" y="2653741"/>
            <a:ext cx="421736" cy="398876"/>
          </a:xfrm>
          <a:custGeom>
            <a:avLst/>
            <a:gdLst/>
            <a:ahLst/>
            <a:cxnLst/>
            <a:rect l="l" t="t" r="r" b="b"/>
            <a:pathLst>
              <a:path w="19297" h="18251" extrusionOk="0">
                <a:moveTo>
                  <a:pt x="18396" y="828"/>
                </a:moveTo>
                <a:lnTo>
                  <a:pt x="18761" y="877"/>
                </a:lnTo>
                <a:lnTo>
                  <a:pt x="18737" y="1242"/>
                </a:lnTo>
                <a:lnTo>
                  <a:pt x="18615" y="1266"/>
                </a:lnTo>
                <a:lnTo>
                  <a:pt x="18493" y="1315"/>
                </a:lnTo>
                <a:lnTo>
                  <a:pt x="18274" y="1436"/>
                </a:lnTo>
                <a:lnTo>
                  <a:pt x="18007" y="1582"/>
                </a:lnTo>
                <a:lnTo>
                  <a:pt x="17739" y="1777"/>
                </a:lnTo>
                <a:lnTo>
                  <a:pt x="17642" y="1850"/>
                </a:lnTo>
                <a:lnTo>
                  <a:pt x="17618" y="1801"/>
                </a:lnTo>
                <a:lnTo>
                  <a:pt x="17545" y="1704"/>
                </a:lnTo>
                <a:lnTo>
                  <a:pt x="17496" y="1680"/>
                </a:lnTo>
                <a:lnTo>
                  <a:pt x="17423" y="1655"/>
                </a:lnTo>
                <a:lnTo>
                  <a:pt x="17131" y="1631"/>
                </a:lnTo>
                <a:lnTo>
                  <a:pt x="17301" y="1509"/>
                </a:lnTo>
                <a:lnTo>
                  <a:pt x="17472" y="1388"/>
                </a:lnTo>
                <a:lnTo>
                  <a:pt x="17837" y="1144"/>
                </a:lnTo>
                <a:lnTo>
                  <a:pt x="18104" y="974"/>
                </a:lnTo>
                <a:lnTo>
                  <a:pt x="18250" y="901"/>
                </a:lnTo>
                <a:lnTo>
                  <a:pt x="18396" y="828"/>
                </a:lnTo>
                <a:close/>
                <a:moveTo>
                  <a:pt x="18712" y="1582"/>
                </a:moveTo>
                <a:lnTo>
                  <a:pt x="18688" y="2385"/>
                </a:lnTo>
                <a:lnTo>
                  <a:pt x="18688" y="3164"/>
                </a:lnTo>
                <a:lnTo>
                  <a:pt x="18469" y="3334"/>
                </a:lnTo>
                <a:lnTo>
                  <a:pt x="18250" y="3529"/>
                </a:lnTo>
                <a:lnTo>
                  <a:pt x="17982" y="3748"/>
                </a:lnTo>
                <a:lnTo>
                  <a:pt x="17861" y="3870"/>
                </a:lnTo>
                <a:lnTo>
                  <a:pt x="17764" y="4016"/>
                </a:lnTo>
                <a:lnTo>
                  <a:pt x="17739" y="3407"/>
                </a:lnTo>
                <a:lnTo>
                  <a:pt x="17739" y="3334"/>
                </a:lnTo>
                <a:lnTo>
                  <a:pt x="17958" y="3140"/>
                </a:lnTo>
                <a:lnTo>
                  <a:pt x="18177" y="2945"/>
                </a:lnTo>
                <a:lnTo>
                  <a:pt x="18493" y="2653"/>
                </a:lnTo>
                <a:lnTo>
                  <a:pt x="18615" y="2531"/>
                </a:lnTo>
                <a:lnTo>
                  <a:pt x="18664" y="2458"/>
                </a:lnTo>
                <a:lnTo>
                  <a:pt x="18688" y="2361"/>
                </a:lnTo>
                <a:lnTo>
                  <a:pt x="18664" y="2312"/>
                </a:lnTo>
                <a:lnTo>
                  <a:pt x="18615" y="2288"/>
                </a:lnTo>
                <a:lnTo>
                  <a:pt x="18518" y="2264"/>
                </a:lnTo>
                <a:lnTo>
                  <a:pt x="18445" y="2288"/>
                </a:lnTo>
                <a:lnTo>
                  <a:pt x="18347" y="2312"/>
                </a:lnTo>
                <a:lnTo>
                  <a:pt x="18274" y="2385"/>
                </a:lnTo>
                <a:lnTo>
                  <a:pt x="18128" y="2531"/>
                </a:lnTo>
                <a:lnTo>
                  <a:pt x="18007" y="2653"/>
                </a:lnTo>
                <a:lnTo>
                  <a:pt x="17739" y="2945"/>
                </a:lnTo>
                <a:lnTo>
                  <a:pt x="17739" y="2531"/>
                </a:lnTo>
                <a:lnTo>
                  <a:pt x="17691" y="2118"/>
                </a:lnTo>
                <a:lnTo>
                  <a:pt x="17788" y="2069"/>
                </a:lnTo>
                <a:lnTo>
                  <a:pt x="18055" y="1947"/>
                </a:lnTo>
                <a:lnTo>
                  <a:pt x="18323" y="1777"/>
                </a:lnTo>
                <a:lnTo>
                  <a:pt x="18518" y="1680"/>
                </a:lnTo>
                <a:lnTo>
                  <a:pt x="18712" y="1582"/>
                </a:lnTo>
                <a:close/>
                <a:moveTo>
                  <a:pt x="18688" y="3529"/>
                </a:moveTo>
                <a:lnTo>
                  <a:pt x="18688" y="3894"/>
                </a:lnTo>
                <a:lnTo>
                  <a:pt x="18664" y="4843"/>
                </a:lnTo>
                <a:lnTo>
                  <a:pt x="18639" y="4843"/>
                </a:lnTo>
                <a:lnTo>
                  <a:pt x="18518" y="4916"/>
                </a:lnTo>
                <a:lnTo>
                  <a:pt x="18396" y="5038"/>
                </a:lnTo>
                <a:lnTo>
                  <a:pt x="18177" y="5305"/>
                </a:lnTo>
                <a:lnTo>
                  <a:pt x="17982" y="5451"/>
                </a:lnTo>
                <a:lnTo>
                  <a:pt x="17788" y="5597"/>
                </a:lnTo>
                <a:lnTo>
                  <a:pt x="17788" y="5013"/>
                </a:lnTo>
                <a:lnTo>
                  <a:pt x="18128" y="4819"/>
                </a:lnTo>
                <a:lnTo>
                  <a:pt x="18274" y="4746"/>
                </a:lnTo>
                <a:lnTo>
                  <a:pt x="18445" y="4673"/>
                </a:lnTo>
                <a:lnTo>
                  <a:pt x="18591" y="4575"/>
                </a:lnTo>
                <a:lnTo>
                  <a:pt x="18639" y="4527"/>
                </a:lnTo>
                <a:lnTo>
                  <a:pt x="18664" y="4454"/>
                </a:lnTo>
                <a:lnTo>
                  <a:pt x="18664" y="4429"/>
                </a:lnTo>
                <a:lnTo>
                  <a:pt x="18639" y="4381"/>
                </a:lnTo>
                <a:lnTo>
                  <a:pt x="18566" y="4332"/>
                </a:lnTo>
                <a:lnTo>
                  <a:pt x="18420" y="4332"/>
                </a:lnTo>
                <a:lnTo>
                  <a:pt x="18347" y="4356"/>
                </a:lnTo>
                <a:lnTo>
                  <a:pt x="18177" y="4429"/>
                </a:lnTo>
                <a:lnTo>
                  <a:pt x="18031" y="4502"/>
                </a:lnTo>
                <a:lnTo>
                  <a:pt x="17788" y="4673"/>
                </a:lnTo>
                <a:lnTo>
                  <a:pt x="17764" y="4137"/>
                </a:lnTo>
                <a:lnTo>
                  <a:pt x="17958" y="4040"/>
                </a:lnTo>
                <a:lnTo>
                  <a:pt x="18128" y="3943"/>
                </a:lnTo>
                <a:lnTo>
                  <a:pt x="18445" y="3699"/>
                </a:lnTo>
                <a:lnTo>
                  <a:pt x="18688" y="3529"/>
                </a:lnTo>
                <a:close/>
                <a:moveTo>
                  <a:pt x="18664" y="5305"/>
                </a:moveTo>
                <a:lnTo>
                  <a:pt x="18639" y="6011"/>
                </a:lnTo>
                <a:lnTo>
                  <a:pt x="18396" y="6108"/>
                </a:lnTo>
                <a:lnTo>
                  <a:pt x="18177" y="6230"/>
                </a:lnTo>
                <a:lnTo>
                  <a:pt x="17982" y="6376"/>
                </a:lnTo>
                <a:lnTo>
                  <a:pt x="17764" y="6522"/>
                </a:lnTo>
                <a:lnTo>
                  <a:pt x="17764" y="6522"/>
                </a:lnTo>
                <a:lnTo>
                  <a:pt x="17788" y="5865"/>
                </a:lnTo>
                <a:lnTo>
                  <a:pt x="17934" y="5816"/>
                </a:lnTo>
                <a:lnTo>
                  <a:pt x="18080" y="5743"/>
                </a:lnTo>
                <a:lnTo>
                  <a:pt x="18201" y="5670"/>
                </a:lnTo>
                <a:lnTo>
                  <a:pt x="18323" y="5597"/>
                </a:lnTo>
                <a:lnTo>
                  <a:pt x="18493" y="5476"/>
                </a:lnTo>
                <a:lnTo>
                  <a:pt x="18664" y="5305"/>
                </a:lnTo>
                <a:close/>
                <a:moveTo>
                  <a:pt x="18615" y="6425"/>
                </a:moveTo>
                <a:lnTo>
                  <a:pt x="18615" y="6473"/>
                </a:lnTo>
                <a:lnTo>
                  <a:pt x="18518" y="6498"/>
                </a:lnTo>
                <a:lnTo>
                  <a:pt x="18420" y="6546"/>
                </a:lnTo>
                <a:lnTo>
                  <a:pt x="18250" y="6668"/>
                </a:lnTo>
                <a:lnTo>
                  <a:pt x="18104" y="6765"/>
                </a:lnTo>
                <a:lnTo>
                  <a:pt x="17982" y="6887"/>
                </a:lnTo>
                <a:lnTo>
                  <a:pt x="17739" y="7155"/>
                </a:lnTo>
                <a:lnTo>
                  <a:pt x="17764" y="6717"/>
                </a:lnTo>
                <a:lnTo>
                  <a:pt x="17982" y="6668"/>
                </a:lnTo>
                <a:lnTo>
                  <a:pt x="18201" y="6595"/>
                </a:lnTo>
                <a:lnTo>
                  <a:pt x="18615" y="6425"/>
                </a:lnTo>
                <a:close/>
                <a:moveTo>
                  <a:pt x="18615" y="6838"/>
                </a:moveTo>
                <a:lnTo>
                  <a:pt x="18591" y="7349"/>
                </a:lnTo>
                <a:lnTo>
                  <a:pt x="18591" y="7666"/>
                </a:lnTo>
                <a:lnTo>
                  <a:pt x="18420" y="7787"/>
                </a:lnTo>
                <a:lnTo>
                  <a:pt x="18250" y="7909"/>
                </a:lnTo>
                <a:lnTo>
                  <a:pt x="17958" y="8103"/>
                </a:lnTo>
                <a:lnTo>
                  <a:pt x="17666" y="8322"/>
                </a:lnTo>
                <a:lnTo>
                  <a:pt x="17715" y="7739"/>
                </a:lnTo>
                <a:lnTo>
                  <a:pt x="17739" y="7349"/>
                </a:lnTo>
                <a:lnTo>
                  <a:pt x="18080" y="7155"/>
                </a:lnTo>
                <a:lnTo>
                  <a:pt x="18420" y="6960"/>
                </a:lnTo>
                <a:lnTo>
                  <a:pt x="18615" y="6838"/>
                </a:lnTo>
                <a:close/>
                <a:moveTo>
                  <a:pt x="18566" y="8103"/>
                </a:moveTo>
                <a:lnTo>
                  <a:pt x="18542" y="8420"/>
                </a:lnTo>
                <a:lnTo>
                  <a:pt x="18420" y="8493"/>
                </a:lnTo>
                <a:lnTo>
                  <a:pt x="18274" y="8566"/>
                </a:lnTo>
                <a:lnTo>
                  <a:pt x="18055" y="8785"/>
                </a:lnTo>
                <a:lnTo>
                  <a:pt x="17812" y="9004"/>
                </a:lnTo>
                <a:lnTo>
                  <a:pt x="17593" y="9247"/>
                </a:lnTo>
                <a:lnTo>
                  <a:pt x="17642" y="8566"/>
                </a:lnTo>
                <a:lnTo>
                  <a:pt x="18031" y="8395"/>
                </a:lnTo>
                <a:lnTo>
                  <a:pt x="18420" y="8201"/>
                </a:lnTo>
                <a:lnTo>
                  <a:pt x="18566" y="8103"/>
                </a:lnTo>
                <a:close/>
                <a:moveTo>
                  <a:pt x="18542" y="8809"/>
                </a:moveTo>
                <a:lnTo>
                  <a:pt x="18542" y="9077"/>
                </a:lnTo>
                <a:lnTo>
                  <a:pt x="18299" y="9271"/>
                </a:lnTo>
                <a:lnTo>
                  <a:pt x="17934" y="9588"/>
                </a:lnTo>
                <a:lnTo>
                  <a:pt x="17593" y="9928"/>
                </a:lnTo>
                <a:lnTo>
                  <a:pt x="17569" y="9953"/>
                </a:lnTo>
                <a:lnTo>
                  <a:pt x="17569" y="9977"/>
                </a:lnTo>
                <a:lnTo>
                  <a:pt x="17593" y="10001"/>
                </a:lnTo>
                <a:lnTo>
                  <a:pt x="17642" y="10001"/>
                </a:lnTo>
                <a:lnTo>
                  <a:pt x="18080" y="9831"/>
                </a:lnTo>
                <a:lnTo>
                  <a:pt x="18274" y="9709"/>
                </a:lnTo>
                <a:lnTo>
                  <a:pt x="18493" y="9588"/>
                </a:lnTo>
                <a:lnTo>
                  <a:pt x="18518" y="9563"/>
                </a:lnTo>
                <a:lnTo>
                  <a:pt x="18518" y="9977"/>
                </a:lnTo>
                <a:lnTo>
                  <a:pt x="18396" y="10026"/>
                </a:lnTo>
                <a:lnTo>
                  <a:pt x="18274" y="10074"/>
                </a:lnTo>
                <a:lnTo>
                  <a:pt x="18080" y="10220"/>
                </a:lnTo>
                <a:lnTo>
                  <a:pt x="17788" y="10464"/>
                </a:lnTo>
                <a:lnTo>
                  <a:pt x="17520" y="10731"/>
                </a:lnTo>
                <a:lnTo>
                  <a:pt x="17520" y="10245"/>
                </a:lnTo>
                <a:lnTo>
                  <a:pt x="17569" y="9490"/>
                </a:lnTo>
                <a:lnTo>
                  <a:pt x="17837" y="9344"/>
                </a:lnTo>
                <a:lnTo>
                  <a:pt x="18104" y="9150"/>
                </a:lnTo>
                <a:lnTo>
                  <a:pt x="18274" y="8979"/>
                </a:lnTo>
                <a:lnTo>
                  <a:pt x="18469" y="8833"/>
                </a:lnTo>
                <a:lnTo>
                  <a:pt x="18542" y="8809"/>
                </a:lnTo>
                <a:close/>
                <a:moveTo>
                  <a:pt x="18518" y="10342"/>
                </a:moveTo>
                <a:lnTo>
                  <a:pt x="18518" y="10975"/>
                </a:lnTo>
                <a:lnTo>
                  <a:pt x="18347" y="11096"/>
                </a:lnTo>
                <a:lnTo>
                  <a:pt x="18201" y="11194"/>
                </a:lnTo>
                <a:lnTo>
                  <a:pt x="17861" y="11486"/>
                </a:lnTo>
                <a:lnTo>
                  <a:pt x="17715" y="11632"/>
                </a:lnTo>
                <a:lnTo>
                  <a:pt x="17569" y="11802"/>
                </a:lnTo>
                <a:lnTo>
                  <a:pt x="17545" y="11559"/>
                </a:lnTo>
                <a:lnTo>
                  <a:pt x="17520" y="11048"/>
                </a:lnTo>
                <a:lnTo>
                  <a:pt x="17691" y="10975"/>
                </a:lnTo>
                <a:lnTo>
                  <a:pt x="17837" y="10877"/>
                </a:lnTo>
                <a:lnTo>
                  <a:pt x="18128" y="10634"/>
                </a:lnTo>
                <a:lnTo>
                  <a:pt x="18518" y="10342"/>
                </a:lnTo>
                <a:close/>
                <a:moveTo>
                  <a:pt x="18518" y="11413"/>
                </a:moveTo>
                <a:lnTo>
                  <a:pt x="18542" y="11802"/>
                </a:lnTo>
                <a:lnTo>
                  <a:pt x="18347" y="11899"/>
                </a:lnTo>
                <a:lnTo>
                  <a:pt x="18177" y="12021"/>
                </a:lnTo>
                <a:lnTo>
                  <a:pt x="17837" y="12289"/>
                </a:lnTo>
                <a:lnTo>
                  <a:pt x="17764" y="12240"/>
                </a:lnTo>
                <a:lnTo>
                  <a:pt x="17642" y="12240"/>
                </a:lnTo>
                <a:lnTo>
                  <a:pt x="17593" y="12021"/>
                </a:lnTo>
                <a:lnTo>
                  <a:pt x="18299" y="11559"/>
                </a:lnTo>
                <a:lnTo>
                  <a:pt x="18518" y="11413"/>
                </a:lnTo>
                <a:close/>
                <a:moveTo>
                  <a:pt x="2093" y="1899"/>
                </a:moveTo>
                <a:lnTo>
                  <a:pt x="2385" y="1972"/>
                </a:lnTo>
                <a:lnTo>
                  <a:pt x="2702" y="1996"/>
                </a:lnTo>
                <a:lnTo>
                  <a:pt x="3334" y="2045"/>
                </a:lnTo>
                <a:lnTo>
                  <a:pt x="4356" y="2093"/>
                </a:lnTo>
                <a:lnTo>
                  <a:pt x="5354" y="2118"/>
                </a:lnTo>
                <a:lnTo>
                  <a:pt x="6376" y="2118"/>
                </a:lnTo>
                <a:lnTo>
                  <a:pt x="7398" y="2093"/>
                </a:lnTo>
                <a:lnTo>
                  <a:pt x="9466" y="2020"/>
                </a:lnTo>
                <a:lnTo>
                  <a:pt x="11413" y="1972"/>
                </a:lnTo>
                <a:lnTo>
                  <a:pt x="13359" y="1947"/>
                </a:lnTo>
                <a:lnTo>
                  <a:pt x="14357" y="1947"/>
                </a:lnTo>
                <a:lnTo>
                  <a:pt x="15330" y="1996"/>
                </a:lnTo>
                <a:lnTo>
                  <a:pt x="16304" y="2045"/>
                </a:lnTo>
                <a:lnTo>
                  <a:pt x="17277" y="2142"/>
                </a:lnTo>
                <a:lnTo>
                  <a:pt x="17253" y="2483"/>
                </a:lnTo>
                <a:lnTo>
                  <a:pt x="17228" y="2823"/>
                </a:lnTo>
                <a:lnTo>
                  <a:pt x="17228" y="3529"/>
                </a:lnTo>
                <a:lnTo>
                  <a:pt x="17277" y="4210"/>
                </a:lnTo>
                <a:lnTo>
                  <a:pt x="17301" y="4892"/>
                </a:lnTo>
                <a:lnTo>
                  <a:pt x="17301" y="5646"/>
                </a:lnTo>
                <a:lnTo>
                  <a:pt x="17277" y="6376"/>
                </a:lnTo>
                <a:lnTo>
                  <a:pt x="17180" y="7885"/>
                </a:lnTo>
                <a:lnTo>
                  <a:pt x="17082" y="9125"/>
                </a:lnTo>
                <a:lnTo>
                  <a:pt x="17034" y="9758"/>
                </a:lnTo>
                <a:lnTo>
                  <a:pt x="17009" y="10391"/>
                </a:lnTo>
                <a:lnTo>
                  <a:pt x="16985" y="10829"/>
                </a:lnTo>
                <a:lnTo>
                  <a:pt x="16961" y="11291"/>
                </a:lnTo>
                <a:lnTo>
                  <a:pt x="16985" y="11778"/>
                </a:lnTo>
                <a:lnTo>
                  <a:pt x="17009" y="12021"/>
                </a:lnTo>
                <a:lnTo>
                  <a:pt x="17058" y="12240"/>
                </a:lnTo>
                <a:lnTo>
                  <a:pt x="9539" y="12240"/>
                </a:lnTo>
                <a:lnTo>
                  <a:pt x="8566" y="12264"/>
                </a:lnTo>
                <a:lnTo>
                  <a:pt x="7568" y="12289"/>
                </a:lnTo>
                <a:lnTo>
                  <a:pt x="5622" y="12386"/>
                </a:lnTo>
                <a:lnTo>
                  <a:pt x="5086" y="12410"/>
                </a:lnTo>
                <a:lnTo>
                  <a:pt x="4551" y="12410"/>
                </a:lnTo>
                <a:lnTo>
                  <a:pt x="4040" y="12362"/>
                </a:lnTo>
                <a:lnTo>
                  <a:pt x="3529" y="12313"/>
                </a:lnTo>
                <a:lnTo>
                  <a:pt x="2994" y="12216"/>
                </a:lnTo>
                <a:lnTo>
                  <a:pt x="2702" y="12191"/>
                </a:lnTo>
                <a:lnTo>
                  <a:pt x="2434" y="12216"/>
                </a:lnTo>
                <a:lnTo>
                  <a:pt x="2385" y="11997"/>
                </a:lnTo>
                <a:lnTo>
                  <a:pt x="2361" y="11753"/>
                </a:lnTo>
                <a:lnTo>
                  <a:pt x="2337" y="11267"/>
                </a:lnTo>
                <a:lnTo>
                  <a:pt x="2361" y="10318"/>
                </a:lnTo>
                <a:lnTo>
                  <a:pt x="2361" y="9661"/>
                </a:lnTo>
                <a:lnTo>
                  <a:pt x="2337" y="8979"/>
                </a:lnTo>
                <a:lnTo>
                  <a:pt x="2312" y="7666"/>
                </a:lnTo>
                <a:lnTo>
                  <a:pt x="2312" y="6887"/>
                </a:lnTo>
                <a:lnTo>
                  <a:pt x="2288" y="6084"/>
                </a:lnTo>
                <a:lnTo>
                  <a:pt x="2239" y="4527"/>
                </a:lnTo>
                <a:lnTo>
                  <a:pt x="2215" y="2896"/>
                </a:lnTo>
                <a:lnTo>
                  <a:pt x="2215" y="2385"/>
                </a:lnTo>
                <a:lnTo>
                  <a:pt x="2166" y="2118"/>
                </a:lnTo>
                <a:lnTo>
                  <a:pt x="2142" y="2020"/>
                </a:lnTo>
                <a:lnTo>
                  <a:pt x="2093" y="1899"/>
                </a:lnTo>
                <a:close/>
                <a:moveTo>
                  <a:pt x="18566" y="12118"/>
                </a:moveTo>
                <a:lnTo>
                  <a:pt x="18591" y="12264"/>
                </a:lnTo>
                <a:lnTo>
                  <a:pt x="18420" y="12313"/>
                </a:lnTo>
                <a:lnTo>
                  <a:pt x="18274" y="12410"/>
                </a:lnTo>
                <a:lnTo>
                  <a:pt x="17958" y="12581"/>
                </a:lnTo>
                <a:lnTo>
                  <a:pt x="17885" y="12629"/>
                </a:lnTo>
                <a:lnTo>
                  <a:pt x="17909" y="12532"/>
                </a:lnTo>
                <a:lnTo>
                  <a:pt x="17909" y="12435"/>
                </a:lnTo>
                <a:lnTo>
                  <a:pt x="18250" y="12264"/>
                </a:lnTo>
                <a:lnTo>
                  <a:pt x="18566" y="12118"/>
                </a:lnTo>
                <a:close/>
                <a:moveTo>
                  <a:pt x="8761" y="512"/>
                </a:moveTo>
                <a:lnTo>
                  <a:pt x="10318" y="585"/>
                </a:lnTo>
                <a:lnTo>
                  <a:pt x="13432" y="755"/>
                </a:lnTo>
                <a:lnTo>
                  <a:pt x="14138" y="779"/>
                </a:lnTo>
                <a:lnTo>
                  <a:pt x="14844" y="804"/>
                </a:lnTo>
                <a:lnTo>
                  <a:pt x="16279" y="779"/>
                </a:lnTo>
                <a:lnTo>
                  <a:pt x="17034" y="755"/>
                </a:lnTo>
                <a:lnTo>
                  <a:pt x="17034" y="755"/>
                </a:lnTo>
                <a:lnTo>
                  <a:pt x="16912" y="852"/>
                </a:lnTo>
                <a:lnTo>
                  <a:pt x="16790" y="950"/>
                </a:lnTo>
                <a:lnTo>
                  <a:pt x="16790" y="998"/>
                </a:lnTo>
                <a:lnTo>
                  <a:pt x="16790" y="1023"/>
                </a:lnTo>
                <a:lnTo>
                  <a:pt x="16815" y="1047"/>
                </a:lnTo>
                <a:lnTo>
                  <a:pt x="16863" y="1047"/>
                </a:lnTo>
                <a:lnTo>
                  <a:pt x="17131" y="901"/>
                </a:lnTo>
                <a:lnTo>
                  <a:pt x="17399" y="755"/>
                </a:lnTo>
                <a:lnTo>
                  <a:pt x="17837" y="779"/>
                </a:lnTo>
                <a:lnTo>
                  <a:pt x="17593" y="925"/>
                </a:lnTo>
                <a:lnTo>
                  <a:pt x="17399" y="1071"/>
                </a:lnTo>
                <a:lnTo>
                  <a:pt x="17228" y="1217"/>
                </a:lnTo>
                <a:lnTo>
                  <a:pt x="17082" y="1412"/>
                </a:lnTo>
                <a:lnTo>
                  <a:pt x="17034" y="1509"/>
                </a:lnTo>
                <a:lnTo>
                  <a:pt x="17009" y="1631"/>
                </a:lnTo>
                <a:lnTo>
                  <a:pt x="16060" y="1558"/>
                </a:lnTo>
                <a:lnTo>
                  <a:pt x="15111" y="1509"/>
                </a:lnTo>
                <a:lnTo>
                  <a:pt x="14162" y="1461"/>
                </a:lnTo>
                <a:lnTo>
                  <a:pt x="13238" y="1461"/>
                </a:lnTo>
                <a:lnTo>
                  <a:pt x="11340" y="1485"/>
                </a:lnTo>
                <a:lnTo>
                  <a:pt x="9466" y="1558"/>
                </a:lnTo>
                <a:lnTo>
                  <a:pt x="7495" y="1631"/>
                </a:lnTo>
                <a:lnTo>
                  <a:pt x="5549" y="1655"/>
                </a:lnTo>
                <a:lnTo>
                  <a:pt x="4527" y="1631"/>
                </a:lnTo>
                <a:lnTo>
                  <a:pt x="3505" y="1607"/>
                </a:lnTo>
                <a:lnTo>
                  <a:pt x="3140" y="1558"/>
                </a:lnTo>
                <a:lnTo>
                  <a:pt x="2726" y="1509"/>
                </a:lnTo>
                <a:lnTo>
                  <a:pt x="2312" y="1509"/>
                </a:lnTo>
                <a:lnTo>
                  <a:pt x="2118" y="1534"/>
                </a:lnTo>
                <a:lnTo>
                  <a:pt x="1948" y="1582"/>
                </a:lnTo>
                <a:lnTo>
                  <a:pt x="1899" y="1607"/>
                </a:lnTo>
                <a:lnTo>
                  <a:pt x="1850" y="1631"/>
                </a:lnTo>
                <a:lnTo>
                  <a:pt x="1850" y="1704"/>
                </a:lnTo>
                <a:lnTo>
                  <a:pt x="1850" y="1777"/>
                </a:lnTo>
                <a:lnTo>
                  <a:pt x="1899" y="1826"/>
                </a:lnTo>
                <a:lnTo>
                  <a:pt x="1850" y="1947"/>
                </a:lnTo>
                <a:lnTo>
                  <a:pt x="1802" y="2069"/>
                </a:lnTo>
                <a:lnTo>
                  <a:pt x="1777" y="2215"/>
                </a:lnTo>
                <a:lnTo>
                  <a:pt x="1753" y="2337"/>
                </a:lnTo>
                <a:lnTo>
                  <a:pt x="1753" y="2604"/>
                </a:lnTo>
                <a:lnTo>
                  <a:pt x="1753" y="2896"/>
                </a:lnTo>
                <a:lnTo>
                  <a:pt x="1753" y="4527"/>
                </a:lnTo>
                <a:lnTo>
                  <a:pt x="1802" y="6181"/>
                </a:lnTo>
                <a:lnTo>
                  <a:pt x="1826" y="7009"/>
                </a:lnTo>
                <a:lnTo>
                  <a:pt x="1826" y="7836"/>
                </a:lnTo>
                <a:lnTo>
                  <a:pt x="1875" y="9223"/>
                </a:lnTo>
                <a:lnTo>
                  <a:pt x="1875" y="9904"/>
                </a:lnTo>
                <a:lnTo>
                  <a:pt x="1875" y="10585"/>
                </a:lnTo>
                <a:lnTo>
                  <a:pt x="1850" y="11048"/>
                </a:lnTo>
                <a:lnTo>
                  <a:pt x="1826" y="11583"/>
                </a:lnTo>
                <a:lnTo>
                  <a:pt x="1826" y="11851"/>
                </a:lnTo>
                <a:lnTo>
                  <a:pt x="1875" y="12094"/>
                </a:lnTo>
                <a:lnTo>
                  <a:pt x="1948" y="12337"/>
                </a:lnTo>
                <a:lnTo>
                  <a:pt x="2045" y="12532"/>
                </a:lnTo>
                <a:lnTo>
                  <a:pt x="2118" y="12605"/>
                </a:lnTo>
                <a:lnTo>
                  <a:pt x="2215" y="12654"/>
                </a:lnTo>
                <a:lnTo>
                  <a:pt x="2312" y="12629"/>
                </a:lnTo>
                <a:lnTo>
                  <a:pt x="2385" y="12581"/>
                </a:lnTo>
                <a:lnTo>
                  <a:pt x="2677" y="12654"/>
                </a:lnTo>
                <a:lnTo>
                  <a:pt x="2969" y="12678"/>
                </a:lnTo>
                <a:lnTo>
                  <a:pt x="3553" y="12775"/>
                </a:lnTo>
                <a:lnTo>
                  <a:pt x="4040" y="12824"/>
                </a:lnTo>
                <a:lnTo>
                  <a:pt x="4502" y="12873"/>
                </a:lnTo>
                <a:lnTo>
                  <a:pt x="5427" y="12873"/>
                </a:lnTo>
                <a:lnTo>
                  <a:pt x="6449" y="12848"/>
                </a:lnTo>
                <a:lnTo>
                  <a:pt x="7495" y="12800"/>
                </a:lnTo>
                <a:lnTo>
                  <a:pt x="8517" y="12751"/>
                </a:lnTo>
                <a:lnTo>
                  <a:pt x="9539" y="12727"/>
                </a:lnTo>
                <a:lnTo>
                  <a:pt x="17277" y="12727"/>
                </a:lnTo>
                <a:lnTo>
                  <a:pt x="17350" y="12775"/>
                </a:lnTo>
                <a:lnTo>
                  <a:pt x="17496" y="12775"/>
                </a:lnTo>
                <a:lnTo>
                  <a:pt x="17569" y="12727"/>
                </a:lnTo>
                <a:lnTo>
                  <a:pt x="17715" y="12727"/>
                </a:lnTo>
                <a:lnTo>
                  <a:pt x="17569" y="12824"/>
                </a:lnTo>
                <a:lnTo>
                  <a:pt x="17423" y="12946"/>
                </a:lnTo>
                <a:lnTo>
                  <a:pt x="17301" y="13092"/>
                </a:lnTo>
                <a:lnTo>
                  <a:pt x="17180" y="13238"/>
                </a:lnTo>
                <a:lnTo>
                  <a:pt x="17180" y="13262"/>
                </a:lnTo>
                <a:lnTo>
                  <a:pt x="17180" y="13286"/>
                </a:lnTo>
                <a:lnTo>
                  <a:pt x="17204" y="13311"/>
                </a:lnTo>
                <a:lnTo>
                  <a:pt x="17253" y="13311"/>
                </a:lnTo>
                <a:lnTo>
                  <a:pt x="17472" y="13262"/>
                </a:lnTo>
                <a:lnTo>
                  <a:pt x="17666" y="13189"/>
                </a:lnTo>
                <a:lnTo>
                  <a:pt x="18055" y="12994"/>
                </a:lnTo>
                <a:lnTo>
                  <a:pt x="18347" y="12848"/>
                </a:lnTo>
                <a:lnTo>
                  <a:pt x="18615" y="12727"/>
                </a:lnTo>
                <a:lnTo>
                  <a:pt x="18664" y="12946"/>
                </a:lnTo>
                <a:lnTo>
                  <a:pt x="18396" y="13092"/>
                </a:lnTo>
                <a:lnTo>
                  <a:pt x="17982" y="13335"/>
                </a:lnTo>
                <a:lnTo>
                  <a:pt x="17593" y="13603"/>
                </a:lnTo>
                <a:lnTo>
                  <a:pt x="17545" y="13627"/>
                </a:lnTo>
                <a:lnTo>
                  <a:pt x="17545" y="13676"/>
                </a:lnTo>
                <a:lnTo>
                  <a:pt x="17569" y="13700"/>
                </a:lnTo>
                <a:lnTo>
                  <a:pt x="17618" y="13724"/>
                </a:lnTo>
                <a:lnTo>
                  <a:pt x="17861" y="13700"/>
                </a:lnTo>
                <a:lnTo>
                  <a:pt x="18080" y="13651"/>
                </a:lnTo>
                <a:lnTo>
                  <a:pt x="18274" y="13578"/>
                </a:lnTo>
                <a:lnTo>
                  <a:pt x="18493" y="13457"/>
                </a:lnTo>
                <a:lnTo>
                  <a:pt x="18712" y="13335"/>
                </a:lnTo>
                <a:lnTo>
                  <a:pt x="18785" y="13724"/>
                </a:lnTo>
                <a:lnTo>
                  <a:pt x="18250" y="13773"/>
                </a:lnTo>
                <a:lnTo>
                  <a:pt x="17739" y="13797"/>
                </a:lnTo>
                <a:lnTo>
                  <a:pt x="17204" y="13773"/>
                </a:lnTo>
                <a:lnTo>
                  <a:pt x="16669" y="13724"/>
                </a:lnTo>
                <a:lnTo>
                  <a:pt x="15622" y="13603"/>
                </a:lnTo>
                <a:lnTo>
                  <a:pt x="15087" y="13554"/>
                </a:lnTo>
                <a:lnTo>
                  <a:pt x="14576" y="13530"/>
                </a:lnTo>
                <a:lnTo>
                  <a:pt x="12118" y="13530"/>
                </a:lnTo>
                <a:lnTo>
                  <a:pt x="9661" y="13554"/>
                </a:lnTo>
                <a:lnTo>
                  <a:pt x="8469" y="13578"/>
                </a:lnTo>
                <a:lnTo>
                  <a:pt x="7301" y="13627"/>
                </a:lnTo>
                <a:lnTo>
                  <a:pt x="4916" y="13773"/>
                </a:lnTo>
                <a:lnTo>
                  <a:pt x="3772" y="13822"/>
                </a:lnTo>
                <a:lnTo>
                  <a:pt x="2629" y="13846"/>
                </a:lnTo>
                <a:lnTo>
                  <a:pt x="2020" y="13822"/>
                </a:lnTo>
                <a:lnTo>
                  <a:pt x="1412" y="13797"/>
                </a:lnTo>
                <a:lnTo>
                  <a:pt x="1145" y="13773"/>
                </a:lnTo>
                <a:lnTo>
                  <a:pt x="853" y="13749"/>
                </a:lnTo>
                <a:lnTo>
                  <a:pt x="853" y="13724"/>
                </a:lnTo>
                <a:lnTo>
                  <a:pt x="731" y="13408"/>
                </a:lnTo>
                <a:lnTo>
                  <a:pt x="658" y="13092"/>
                </a:lnTo>
                <a:lnTo>
                  <a:pt x="585" y="12775"/>
                </a:lnTo>
                <a:lnTo>
                  <a:pt x="561" y="12435"/>
                </a:lnTo>
                <a:lnTo>
                  <a:pt x="561" y="11753"/>
                </a:lnTo>
                <a:lnTo>
                  <a:pt x="561" y="11121"/>
                </a:lnTo>
                <a:lnTo>
                  <a:pt x="561" y="9320"/>
                </a:lnTo>
                <a:lnTo>
                  <a:pt x="561" y="8420"/>
                </a:lnTo>
                <a:lnTo>
                  <a:pt x="585" y="7495"/>
                </a:lnTo>
                <a:lnTo>
                  <a:pt x="658" y="5792"/>
                </a:lnTo>
                <a:lnTo>
                  <a:pt x="731" y="4064"/>
                </a:lnTo>
                <a:lnTo>
                  <a:pt x="755" y="3188"/>
                </a:lnTo>
                <a:lnTo>
                  <a:pt x="755" y="2337"/>
                </a:lnTo>
                <a:lnTo>
                  <a:pt x="731" y="1485"/>
                </a:lnTo>
                <a:lnTo>
                  <a:pt x="707" y="609"/>
                </a:lnTo>
                <a:lnTo>
                  <a:pt x="804" y="682"/>
                </a:lnTo>
                <a:lnTo>
                  <a:pt x="950" y="755"/>
                </a:lnTo>
                <a:lnTo>
                  <a:pt x="1072" y="804"/>
                </a:lnTo>
                <a:lnTo>
                  <a:pt x="1242" y="852"/>
                </a:lnTo>
                <a:lnTo>
                  <a:pt x="1583" y="901"/>
                </a:lnTo>
                <a:lnTo>
                  <a:pt x="1948" y="925"/>
                </a:lnTo>
                <a:lnTo>
                  <a:pt x="2312" y="901"/>
                </a:lnTo>
                <a:lnTo>
                  <a:pt x="2653" y="901"/>
                </a:lnTo>
                <a:lnTo>
                  <a:pt x="3164" y="852"/>
                </a:lnTo>
                <a:lnTo>
                  <a:pt x="4162" y="755"/>
                </a:lnTo>
                <a:lnTo>
                  <a:pt x="5184" y="633"/>
                </a:lnTo>
                <a:lnTo>
                  <a:pt x="6181" y="560"/>
                </a:lnTo>
                <a:lnTo>
                  <a:pt x="6692" y="512"/>
                </a:lnTo>
                <a:close/>
                <a:moveTo>
                  <a:pt x="11096" y="14016"/>
                </a:moveTo>
                <a:lnTo>
                  <a:pt x="11096" y="14187"/>
                </a:lnTo>
                <a:lnTo>
                  <a:pt x="10926" y="14260"/>
                </a:lnTo>
                <a:lnTo>
                  <a:pt x="10780" y="14357"/>
                </a:lnTo>
                <a:lnTo>
                  <a:pt x="10488" y="14552"/>
                </a:lnTo>
                <a:lnTo>
                  <a:pt x="10293" y="14698"/>
                </a:lnTo>
                <a:lnTo>
                  <a:pt x="10123" y="14868"/>
                </a:lnTo>
                <a:lnTo>
                  <a:pt x="9953" y="15038"/>
                </a:lnTo>
                <a:lnTo>
                  <a:pt x="9807" y="15233"/>
                </a:lnTo>
                <a:lnTo>
                  <a:pt x="9807" y="15282"/>
                </a:lnTo>
                <a:lnTo>
                  <a:pt x="9831" y="15330"/>
                </a:lnTo>
                <a:lnTo>
                  <a:pt x="9856" y="15379"/>
                </a:lnTo>
                <a:lnTo>
                  <a:pt x="9929" y="15379"/>
                </a:lnTo>
                <a:lnTo>
                  <a:pt x="10099" y="15282"/>
                </a:lnTo>
                <a:lnTo>
                  <a:pt x="10245" y="15184"/>
                </a:lnTo>
                <a:lnTo>
                  <a:pt x="10537" y="14941"/>
                </a:lnTo>
                <a:lnTo>
                  <a:pt x="10804" y="14771"/>
                </a:lnTo>
                <a:lnTo>
                  <a:pt x="11072" y="14600"/>
                </a:lnTo>
                <a:lnTo>
                  <a:pt x="11072" y="14600"/>
                </a:lnTo>
                <a:lnTo>
                  <a:pt x="11048" y="15087"/>
                </a:lnTo>
                <a:lnTo>
                  <a:pt x="10926" y="15136"/>
                </a:lnTo>
                <a:lnTo>
                  <a:pt x="10804" y="15209"/>
                </a:lnTo>
                <a:lnTo>
                  <a:pt x="10585" y="15330"/>
                </a:lnTo>
                <a:lnTo>
                  <a:pt x="10439" y="15403"/>
                </a:lnTo>
                <a:lnTo>
                  <a:pt x="10269" y="15525"/>
                </a:lnTo>
                <a:lnTo>
                  <a:pt x="10123" y="15647"/>
                </a:lnTo>
                <a:lnTo>
                  <a:pt x="10074" y="15695"/>
                </a:lnTo>
                <a:lnTo>
                  <a:pt x="10050" y="15793"/>
                </a:lnTo>
                <a:lnTo>
                  <a:pt x="10050" y="15817"/>
                </a:lnTo>
                <a:lnTo>
                  <a:pt x="10074" y="15841"/>
                </a:lnTo>
                <a:lnTo>
                  <a:pt x="10245" y="15841"/>
                </a:lnTo>
                <a:lnTo>
                  <a:pt x="10391" y="15817"/>
                </a:lnTo>
                <a:lnTo>
                  <a:pt x="10683" y="15671"/>
                </a:lnTo>
                <a:lnTo>
                  <a:pt x="11023" y="15501"/>
                </a:lnTo>
                <a:lnTo>
                  <a:pt x="10999" y="15841"/>
                </a:lnTo>
                <a:lnTo>
                  <a:pt x="10756" y="15987"/>
                </a:lnTo>
                <a:lnTo>
                  <a:pt x="10610" y="16085"/>
                </a:lnTo>
                <a:lnTo>
                  <a:pt x="10464" y="16206"/>
                </a:lnTo>
                <a:lnTo>
                  <a:pt x="10342" y="16352"/>
                </a:lnTo>
                <a:lnTo>
                  <a:pt x="10196" y="16474"/>
                </a:lnTo>
                <a:lnTo>
                  <a:pt x="10172" y="16498"/>
                </a:lnTo>
                <a:lnTo>
                  <a:pt x="10172" y="16522"/>
                </a:lnTo>
                <a:lnTo>
                  <a:pt x="10196" y="16547"/>
                </a:lnTo>
                <a:lnTo>
                  <a:pt x="10245" y="16547"/>
                </a:lnTo>
                <a:lnTo>
                  <a:pt x="10537" y="16425"/>
                </a:lnTo>
                <a:lnTo>
                  <a:pt x="10804" y="16303"/>
                </a:lnTo>
                <a:lnTo>
                  <a:pt x="10975" y="16230"/>
                </a:lnTo>
                <a:lnTo>
                  <a:pt x="10975" y="16449"/>
                </a:lnTo>
                <a:lnTo>
                  <a:pt x="10902" y="16474"/>
                </a:lnTo>
                <a:lnTo>
                  <a:pt x="10756" y="16547"/>
                </a:lnTo>
                <a:lnTo>
                  <a:pt x="10634" y="16620"/>
                </a:lnTo>
                <a:lnTo>
                  <a:pt x="10415" y="16814"/>
                </a:lnTo>
                <a:lnTo>
                  <a:pt x="10391" y="16863"/>
                </a:lnTo>
                <a:lnTo>
                  <a:pt x="10391" y="16887"/>
                </a:lnTo>
                <a:lnTo>
                  <a:pt x="10391" y="16960"/>
                </a:lnTo>
                <a:lnTo>
                  <a:pt x="10464" y="16985"/>
                </a:lnTo>
                <a:lnTo>
                  <a:pt x="10537" y="16985"/>
                </a:lnTo>
                <a:lnTo>
                  <a:pt x="10780" y="16887"/>
                </a:lnTo>
                <a:lnTo>
                  <a:pt x="11023" y="16790"/>
                </a:lnTo>
                <a:lnTo>
                  <a:pt x="11048" y="16887"/>
                </a:lnTo>
                <a:lnTo>
                  <a:pt x="10926" y="16960"/>
                </a:lnTo>
                <a:lnTo>
                  <a:pt x="10829" y="17058"/>
                </a:lnTo>
                <a:lnTo>
                  <a:pt x="10585" y="17252"/>
                </a:lnTo>
                <a:lnTo>
                  <a:pt x="10561" y="17277"/>
                </a:lnTo>
                <a:lnTo>
                  <a:pt x="10561" y="17301"/>
                </a:lnTo>
                <a:lnTo>
                  <a:pt x="10585" y="17325"/>
                </a:lnTo>
                <a:lnTo>
                  <a:pt x="10610" y="17325"/>
                </a:lnTo>
                <a:lnTo>
                  <a:pt x="10780" y="17301"/>
                </a:lnTo>
                <a:lnTo>
                  <a:pt x="10950" y="17252"/>
                </a:lnTo>
                <a:lnTo>
                  <a:pt x="11096" y="17179"/>
                </a:lnTo>
                <a:lnTo>
                  <a:pt x="11242" y="17082"/>
                </a:lnTo>
                <a:lnTo>
                  <a:pt x="11388" y="17155"/>
                </a:lnTo>
                <a:lnTo>
                  <a:pt x="11534" y="17179"/>
                </a:lnTo>
                <a:lnTo>
                  <a:pt x="11705" y="17204"/>
                </a:lnTo>
                <a:lnTo>
                  <a:pt x="11875" y="17204"/>
                </a:lnTo>
                <a:lnTo>
                  <a:pt x="12216" y="17179"/>
                </a:lnTo>
                <a:lnTo>
                  <a:pt x="12508" y="17155"/>
                </a:lnTo>
                <a:lnTo>
                  <a:pt x="12897" y="17179"/>
                </a:lnTo>
                <a:lnTo>
                  <a:pt x="13067" y="17179"/>
                </a:lnTo>
                <a:lnTo>
                  <a:pt x="13262" y="17228"/>
                </a:lnTo>
                <a:lnTo>
                  <a:pt x="13432" y="17277"/>
                </a:lnTo>
                <a:lnTo>
                  <a:pt x="13554" y="17374"/>
                </a:lnTo>
                <a:lnTo>
                  <a:pt x="13676" y="17496"/>
                </a:lnTo>
                <a:lnTo>
                  <a:pt x="13773" y="17617"/>
                </a:lnTo>
                <a:lnTo>
                  <a:pt x="13530" y="17593"/>
                </a:lnTo>
                <a:lnTo>
                  <a:pt x="12556" y="17593"/>
                </a:lnTo>
                <a:lnTo>
                  <a:pt x="11826" y="17642"/>
                </a:lnTo>
                <a:lnTo>
                  <a:pt x="10366" y="17715"/>
                </a:lnTo>
                <a:lnTo>
                  <a:pt x="9637" y="17739"/>
                </a:lnTo>
                <a:lnTo>
                  <a:pt x="8907" y="17763"/>
                </a:lnTo>
                <a:lnTo>
                  <a:pt x="7763" y="17788"/>
                </a:lnTo>
                <a:lnTo>
                  <a:pt x="6644" y="17788"/>
                </a:lnTo>
                <a:lnTo>
                  <a:pt x="6181" y="17739"/>
                </a:lnTo>
                <a:lnTo>
                  <a:pt x="5816" y="17715"/>
                </a:lnTo>
                <a:lnTo>
                  <a:pt x="5500" y="17690"/>
                </a:lnTo>
                <a:lnTo>
                  <a:pt x="5597" y="17544"/>
                </a:lnTo>
                <a:lnTo>
                  <a:pt x="5743" y="17447"/>
                </a:lnTo>
                <a:lnTo>
                  <a:pt x="5865" y="17350"/>
                </a:lnTo>
                <a:lnTo>
                  <a:pt x="6035" y="17277"/>
                </a:lnTo>
                <a:lnTo>
                  <a:pt x="6206" y="17228"/>
                </a:lnTo>
                <a:lnTo>
                  <a:pt x="6376" y="17179"/>
                </a:lnTo>
                <a:lnTo>
                  <a:pt x="6765" y="17155"/>
                </a:lnTo>
                <a:lnTo>
                  <a:pt x="7057" y="17179"/>
                </a:lnTo>
                <a:lnTo>
                  <a:pt x="7374" y="17204"/>
                </a:lnTo>
                <a:lnTo>
                  <a:pt x="7544" y="17179"/>
                </a:lnTo>
                <a:lnTo>
                  <a:pt x="7690" y="17179"/>
                </a:lnTo>
                <a:lnTo>
                  <a:pt x="7836" y="17131"/>
                </a:lnTo>
                <a:lnTo>
                  <a:pt x="7958" y="17058"/>
                </a:lnTo>
                <a:lnTo>
                  <a:pt x="7982" y="17009"/>
                </a:lnTo>
                <a:lnTo>
                  <a:pt x="8055" y="17033"/>
                </a:lnTo>
                <a:lnTo>
                  <a:pt x="8128" y="17033"/>
                </a:lnTo>
                <a:lnTo>
                  <a:pt x="8177" y="17009"/>
                </a:lnTo>
                <a:lnTo>
                  <a:pt x="8225" y="16960"/>
                </a:lnTo>
                <a:lnTo>
                  <a:pt x="8274" y="16887"/>
                </a:lnTo>
                <a:lnTo>
                  <a:pt x="8298" y="16766"/>
                </a:lnTo>
                <a:lnTo>
                  <a:pt x="8298" y="16668"/>
                </a:lnTo>
                <a:lnTo>
                  <a:pt x="8298" y="16620"/>
                </a:lnTo>
                <a:lnTo>
                  <a:pt x="8274" y="16595"/>
                </a:lnTo>
                <a:lnTo>
                  <a:pt x="8298" y="16303"/>
                </a:lnTo>
                <a:lnTo>
                  <a:pt x="8298" y="15768"/>
                </a:lnTo>
                <a:lnTo>
                  <a:pt x="8298" y="15233"/>
                </a:lnTo>
                <a:lnTo>
                  <a:pt x="8298" y="14965"/>
                </a:lnTo>
                <a:lnTo>
                  <a:pt x="8323" y="14649"/>
                </a:lnTo>
                <a:lnTo>
                  <a:pt x="8323" y="14333"/>
                </a:lnTo>
                <a:lnTo>
                  <a:pt x="8323" y="14187"/>
                </a:lnTo>
                <a:lnTo>
                  <a:pt x="8298" y="14065"/>
                </a:lnTo>
                <a:lnTo>
                  <a:pt x="9101" y="14041"/>
                </a:lnTo>
                <a:lnTo>
                  <a:pt x="9101" y="14041"/>
                </a:lnTo>
                <a:lnTo>
                  <a:pt x="8980" y="14138"/>
                </a:lnTo>
                <a:lnTo>
                  <a:pt x="8834" y="14260"/>
                </a:lnTo>
                <a:lnTo>
                  <a:pt x="8688" y="14406"/>
                </a:lnTo>
                <a:lnTo>
                  <a:pt x="8663" y="14454"/>
                </a:lnTo>
                <a:lnTo>
                  <a:pt x="8639" y="14503"/>
                </a:lnTo>
                <a:lnTo>
                  <a:pt x="8615" y="14600"/>
                </a:lnTo>
                <a:lnTo>
                  <a:pt x="8615" y="14649"/>
                </a:lnTo>
                <a:lnTo>
                  <a:pt x="8639" y="14673"/>
                </a:lnTo>
                <a:lnTo>
                  <a:pt x="8761" y="14673"/>
                </a:lnTo>
                <a:lnTo>
                  <a:pt x="8858" y="14649"/>
                </a:lnTo>
                <a:lnTo>
                  <a:pt x="9028" y="14527"/>
                </a:lnTo>
                <a:lnTo>
                  <a:pt x="9199" y="14406"/>
                </a:lnTo>
                <a:lnTo>
                  <a:pt x="9466" y="14235"/>
                </a:lnTo>
                <a:lnTo>
                  <a:pt x="9710" y="14016"/>
                </a:lnTo>
                <a:lnTo>
                  <a:pt x="9953" y="14016"/>
                </a:lnTo>
                <a:lnTo>
                  <a:pt x="9734" y="14211"/>
                </a:lnTo>
                <a:lnTo>
                  <a:pt x="9539" y="14406"/>
                </a:lnTo>
                <a:lnTo>
                  <a:pt x="9345" y="14625"/>
                </a:lnTo>
                <a:lnTo>
                  <a:pt x="9199" y="14868"/>
                </a:lnTo>
                <a:lnTo>
                  <a:pt x="9199" y="14892"/>
                </a:lnTo>
                <a:lnTo>
                  <a:pt x="9199" y="14917"/>
                </a:lnTo>
                <a:lnTo>
                  <a:pt x="9223" y="14941"/>
                </a:lnTo>
                <a:lnTo>
                  <a:pt x="9272" y="14941"/>
                </a:lnTo>
                <a:lnTo>
                  <a:pt x="9393" y="14892"/>
                </a:lnTo>
                <a:lnTo>
                  <a:pt x="9515" y="14844"/>
                </a:lnTo>
                <a:lnTo>
                  <a:pt x="9758" y="14698"/>
                </a:lnTo>
                <a:lnTo>
                  <a:pt x="10196" y="14357"/>
                </a:lnTo>
                <a:lnTo>
                  <a:pt x="10464" y="14235"/>
                </a:lnTo>
                <a:lnTo>
                  <a:pt x="10658" y="14138"/>
                </a:lnTo>
                <a:lnTo>
                  <a:pt x="10804" y="14016"/>
                </a:lnTo>
                <a:close/>
                <a:moveTo>
                  <a:pt x="6936" y="1"/>
                </a:moveTo>
                <a:lnTo>
                  <a:pt x="5914" y="74"/>
                </a:lnTo>
                <a:lnTo>
                  <a:pt x="4892" y="147"/>
                </a:lnTo>
                <a:lnTo>
                  <a:pt x="3870" y="268"/>
                </a:lnTo>
                <a:lnTo>
                  <a:pt x="2945" y="366"/>
                </a:lnTo>
                <a:lnTo>
                  <a:pt x="2483" y="390"/>
                </a:lnTo>
                <a:lnTo>
                  <a:pt x="1680" y="390"/>
                </a:lnTo>
                <a:lnTo>
                  <a:pt x="1339" y="317"/>
                </a:lnTo>
                <a:lnTo>
                  <a:pt x="658" y="195"/>
                </a:lnTo>
                <a:lnTo>
                  <a:pt x="634" y="147"/>
                </a:lnTo>
                <a:lnTo>
                  <a:pt x="585" y="122"/>
                </a:lnTo>
                <a:lnTo>
                  <a:pt x="512" y="98"/>
                </a:lnTo>
                <a:lnTo>
                  <a:pt x="463" y="98"/>
                </a:lnTo>
                <a:lnTo>
                  <a:pt x="390" y="122"/>
                </a:lnTo>
                <a:lnTo>
                  <a:pt x="342" y="147"/>
                </a:lnTo>
                <a:lnTo>
                  <a:pt x="317" y="220"/>
                </a:lnTo>
                <a:lnTo>
                  <a:pt x="293" y="293"/>
                </a:lnTo>
                <a:lnTo>
                  <a:pt x="244" y="1169"/>
                </a:lnTo>
                <a:lnTo>
                  <a:pt x="220" y="2069"/>
                </a:lnTo>
                <a:lnTo>
                  <a:pt x="196" y="3821"/>
                </a:lnTo>
                <a:lnTo>
                  <a:pt x="171" y="4794"/>
                </a:lnTo>
                <a:lnTo>
                  <a:pt x="123" y="5768"/>
                </a:lnTo>
                <a:lnTo>
                  <a:pt x="25" y="7690"/>
                </a:lnTo>
                <a:lnTo>
                  <a:pt x="1" y="8614"/>
                </a:lnTo>
                <a:lnTo>
                  <a:pt x="1" y="9539"/>
                </a:lnTo>
                <a:lnTo>
                  <a:pt x="25" y="11364"/>
                </a:lnTo>
                <a:lnTo>
                  <a:pt x="1" y="11997"/>
                </a:lnTo>
                <a:lnTo>
                  <a:pt x="1" y="12362"/>
                </a:lnTo>
                <a:lnTo>
                  <a:pt x="25" y="12702"/>
                </a:lnTo>
                <a:lnTo>
                  <a:pt x="50" y="13067"/>
                </a:lnTo>
                <a:lnTo>
                  <a:pt x="123" y="13408"/>
                </a:lnTo>
                <a:lnTo>
                  <a:pt x="244" y="13700"/>
                </a:lnTo>
                <a:lnTo>
                  <a:pt x="317" y="13846"/>
                </a:lnTo>
                <a:lnTo>
                  <a:pt x="390" y="13968"/>
                </a:lnTo>
                <a:lnTo>
                  <a:pt x="463" y="14065"/>
                </a:lnTo>
                <a:lnTo>
                  <a:pt x="561" y="14089"/>
                </a:lnTo>
                <a:lnTo>
                  <a:pt x="634" y="14089"/>
                </a:lnTo>
                <a:lnTo>
                  <a:pt x="731" y="14065"/>
                </a:lnTo>
                <a:lnTo>
                  <a:pt x="901" y="14138"/>
                </a:lnTo>
                <a:lnTo>
                  <a:pt x="1072" y="14162"/>
                </a:lnTo>
                <a:lnTo>
                  <a:pt x="1412" y="14211"/>
                </a:lnTo>
                <a:lnTo>
                  <a:pt x="2093" y="14260"/>
                </a:lnTo>
                <a:lnTo>
                  <a:pt x="2726" y="14308"/>
                </a:lnTo>
                <a:lnTo>
                  <a:pt x="3334" y="14308"/>
                </a:lnTo>
                <a:lnTo>
                  <a:pt x="3943" y="14284"/>
                </a:lnTo>
                <a:lnTo>
                  <a:pt x="4551" y="14260"/>
                </a:lnTo>
                <a:lnTo>
                  <a:pt x="7958" y="14089"/>
                </a:lnTo>
                <a:lnTo>
                  <a:pt x="7958" y="14089"/>
                </a:lnTo>
                <a:lnTo>
                  <a:pt x="7909" y="14211"/>
                </a:lnTo>
                <a:lnTo>
                  <a:pt x="7885" y="14357"/>
                </a:lnTo>
                <a:lnTo>
                  <a:pt x="7860" y="14673"/>
                </a:lnTo>
                <a:lnTo>
                  <a:pt x="7860" y="15233"/>
                </a:lnTo>
                <a:lnTo>
                  <a:pt x="7860" y="15768"/>
                </a:lnTo>
                <a:lnTo>
                  <a:pt x="7836" y="16303"/>
                </a:lnTo>
                <a:lnTo>
                  <a:pt x="7812" y="16547"/>
                </a:lnTo>
                <a:lnTo>
                  <a:pt x="7812" y="16668"/>
                </a:lnTo>
                <a:lnTo>
                  <a:pt x="7812" y="16790"/>
                </a:lnTo>
                <a:lnTo>
                  <a:pt x="7666" y="16741"/>
                </a:lnTo>
                <a:lnTo>
                  <a:pt x="7471" y="16693"/>
                </a:lnTo>
                <a:lnTo>
                  <a:pt x="7276" y="16693"/>
                </a:lnTo>
                <a:lnTo>
                  <a:pt x="7057" y="16668"/>
                </a:lnTo>
                <a:lnTo>
                  <a:pt x="6644" y="16693"/>
                </a:lnTo>
                <a:lnTo>
                  <a:pt x="6303" y="16741"/>
                </a:lnTo>
                <a:lnTo>
                  <a:pt x="6060" y="16790"/>
                </a:lnTo>
                <a:lnTo>
                  <a:pt x="5841" y="16863"/>
                </a:lnTo>
                <a:lnTo>
                  <a:pt x="5646" y="16936"/>
                </a:lnTo>
                <a:lnTo>
                  <a:pt x="5451" y="17058"/>
                </a:lnTo>
                <a:lnTo>
                  <a:pt x="5281" y="17204"/>
                </a:lnTo>
                <a:lnTo>
                  <a:pt x="5135" y="17374"/>
                </a:lnTo>
                <a:lnTo>
                  <a:pt x="5038" y="17569"/>
                </a:lnTo>
                <a:lnTo>
                  <a:pt x="4940" y="17812"/>
                </a:lnTo>
                <a:lnTo>
                  <a:pt x="4940" y="17885"/>
                </a:lnTo>
                <a:lnTo>
                  <a:pt x="4940" y="17958"/>
                </a:lnTo>
                <a:lnTo>
                  <a:pt x="4989" y="18031"/>
                </a:lnTo>
                <a:lnTo>
                  <a:pt x="5038" y="18055"/>
                </a:lnTo>
                <a:lnTo>
                  <a:pt x="5111" y="18080"/>
                </a:lnTo>
                <a:lnTo>
                  <a:pt x="5184" y="18080"/>
                </a:lnTo>
                <a:lnTo>
                  <a:pt x="5257" y="18055"/>
                </a:lnTo>
                <a:lnTo>
                  <a:pt x="5330" y="18007"/>
                </a:lnTo>
                <a:lnTo>
                  <a:pt x="5451" y="18080"/>
                </a:lnTo>
                <a:lnTo>
                  <a:pt x="5597" y="18128"/>
                </a:lnTo>
                <a:lnTo>
                  <a:pt x="5743" y="18177"/>
                </a:lnTo>
                <a:lnTo>
                  <a:pt x="5914" y="18201"/>
                </a:lnTo>
                <a:lnTo>
                  <a:pt x="6254" y="18226"/>
                </a:lnTo>
                <a:lnTo>
                  <a:pt x="6498" y="18226"/>
                </a:lnTo>
                <a:lnTo>
                  <a:pt x="7082" y="18250"/>
                </a:lnTo>
                <a:lnTo>
                  <a:pt x="7641" y="18250"/>
                </a:lnTo>
                <a:lnTo>
                  <a:pt x="8785" y="18226"/>
                </a:lnTo>
                <a:lnTo>
                  <a:pt x="10147" y="18201"/>
                </a:lnTo>
                <a:lnTo>
                  <a:pt x="11486" y="18128"/>
                </a:lnTo>
                <a:lnTo>
                  <a:pt x="12994" y="18080"/>
                </a:lnTo>
                <a:lnTo>
                  <a:pt x="13238" y="18080"/>
                </a:lnTo>
                <a:lnTo>
                  <a:pt x="13505" y="18104"/>
                </a:lnTo>
                <a:lnTo>
                  <a:pt x="13773" y="18080"/>
                </a:lnTo>
                <a:lnTo>
                  <a:pt x="13919" y="18080"/>
                </a:lnTo>
                <a:lnTo>
                  <a:pt x="14016" y="18031"/>
                </a:lnTo>
                <a:lnTo>
                  <a:pt x="14089" y="18080"/>
                </a:lnTo>
                <a:lnTo>
                  <a:pt x="14235" y="18080"/>
                </a:lnTo>
                <a:lnTo>
                  <a:pt x="14284" y="18055"/>
                </a:lnTo>
                <a:lnTo>
                  <a:pt x="14333" y="18007"/>
                </a:lnTo>
                <a:lnTo>
                  <a:pt x="14381" y="17958"/>
                </a:lnTo>
                <a:lnTo>
                  <a:pt x="14406" y="17885"/>
                </a:lnTo>
                <a:lnTo>
                  <a:pt x="14381" y="17812"/>
                </a:lnTo>
                <a:lnTo>
                  <a:pt x="14308" y="17569"/>
                </a:lnTo>
                <a:lnTo>
                  <a:pt x="14211" y="17374"/>
                </a:lnTo>
                <a:lnTo>
                  <a:pt x="14065" y="17179"/>
                </a:lnTo>
                <a:lnTo>
                  <a:pt x="13895" y="17033"/>
                </a:lnTo>
                <a:lnTo>
                  <a:pt x="13700" y="16912"/>
                </a:lnTo>
                <a:lnTo>
                  <a:pt x="13505" y="16814"/>
                </a:lnTo>
                <a:lnTo>
                  <a:pt x="13262" y="16741"/>
                </a:lnTo>
                <a:lnTo>
                  <a:pt x="13043" y="16693"/>
                </a:lnTo>
                <a:lnTo>
                  <a:pt x="12581" y="16693"/>
                </a:lnTo>
                <a:lnTo>
                  <a:pt x="12118" y="16766"/>
                </a:lnTo>
                <a:lnTo>
                  <a:pt x="11802" y="16790"/>
                </a:lnTo>
                <a:lnTo>
                  <a:pt x="11486" y="16814"/>
                </a:lnTo>
                <a:lnTo>
                  <a:pt x="11461" y="16620"/>
                </a:lnTo>
                <a:lnTo>
                  <a:pt x="11510" y="16571"/>
                </a:lnTo>
                <a:lnTo>
                  <a:pt x="11534" y="16498"/>
                </a:lnTo>
                <a:lnTo>
                  <a:pt x="11534" y="16449"/>
                </a:lnTo>
                <a:lnTo>
                  <a:pt x="11486" y="16425"/>
                </a:lnTo>
                <a:lnTo>
                  <a:pt x="11437" y="16401"/>
                </a:lnTo>
                <a:lnTo>
                  <a:pt x="11437" y="15939"/>
                </a:lnTo>
                <a:lnTo>
                  <a:pt x="11461" y="15501"/>
                </a:lnTo>
                <a:lnTo>
                  <a:pt x="11534" y="14746"/>
                </a:lnTo>
                <a:lnTo>
                  <a:pt x="11534" y="14381"/>
                </a:lnTo>
                <a:lnTo>
                  <a:pt x="11510" y="14187"/>
                </a:lnTo>
                <a:lnTo>
                  <a:pt x="11461" y="14016"/>
                </a:lnTo>
                <a:lnTo>
                  <a:pt x="14576" y="14016"/>
                </a:lnTo>
                <a:lnTo>
                  <a:pt x="15136" y="14041"/>
                </a:lnTo>
                <a:lnTo>
                  <a:pt x="15720" y="14089"/>
                </a:lnTo>
                <a:lnTo>
                  <a:pt x="16839" y="14211"/>
                </a:lnTo>
                <a:lnTo>
                  <a:pt x="17423" y="14260"/>
                </a:lnTo>
                <a:lnTo>
                  <a:pt x="17982" y="14260"/>
                </a:lnTo>
                <a:lnTo>
                  <a:pt x="18542" y="14235"/>
                </a:lnTo>
                <a:lnTo>
                  <a:pt x="18834" y="14211"/>
                </a:lnTo>
                <a:lnTo>
                  <a:pt x="19102" y="14138"/>
                </a:lnTo>
                <a:lnTo>
                  <a:pt x="19199" y="14114"/>
                </a:lnTo>
                <a:lnTo>
                  <a:pt x="19272" y="14041"/>
                </a:lnTo>
                <a:lnTo>
                  <a:pt x="19296" y="13968"/>
                </a:lnTo>
                <a:lnTo>
                  <a:pt x="19272" y="13870"/>
                </a:lnTo>
                <a:lnTo>
                  <a:pt x="19272" y="13773"/>
                </a:lnTo>
                <a:lnTo>
                  <a:pt x="19150" y="13043"/>
                </a:lnTo>
                <a:lnTo>
                  <a:pt x="19248" y="12921"/>
                </a:lnTo>
                <a:lnTo>
                  <a:pt x="19248" y="12873"/>
                </a:lnTo>
                <a:lnTo>
                  <a:pt x="19248" y="12824"/>
                </a:lnTo>
                <a:lnTo>
                  <a:pt x="19223" y="12800"/>
                </a:lnTo>
                <a:lnTo>
                  <a:pt x="19102" y="12800"/>
                </a:lnTo>
                <a:lnTo>
                  <a:pt x="19053" y="12337"/>
                </a:lnTo>
                <a:lnTo>
                  <a:pt x="19029" y="11875"/>
                </a:lnTo>
                <a:lnTo>
                  <a:pt x="18980" y="10926"/>
                </a:lnTo>
                <a:lnTo>
                  <a:pt x="18980" y="10001"/>
                </a:lnTo>
                <a:lnTo>
                  <a:pt x="19004" y="9052"/>
                </a:lnTo>
                <a:lnTo>
                  <a:pt x="19004" y="8955"/>
                </a:lnTo>
                <a:lnTo>
                  <a:pt x="19077" y="7203"/>
                </a:lnTo>
                <a:lnTo>
                  <a:pt x="19150" y="5549"/>
                </a:lnTo>
                <a:lnTo>
                  <a:pt x="19175" y="3894"/>
                </a:lnTo>
                <a:lnTo>
                  <a:pt x="19223" y="2385"/>
                </a:lnTo>
                <a:lnTo>
                  <a:pt x="19248" y="1607"/>
                </a:lnTo>
                <a:lnTo>
                  <a:pt x="19223" y="1242"/>
                </a:lnTo>
                <a:lnTo>
                  <a:pt x="19199" y="852"/>
                </a:lnTo>
                <a:lnTo>
                  <a:pt x="19248" y="804"/>
                </a:lnTo>
                <a:lnTo>
                  <a:pt x="19272" y="755"/>
                </a:lnTo>
                <a:lnTo>
                  <a:pt x="19296" y="682"/>
                </a:lnTo>
                <a:lnTo>
                  <a:pt x="19296" y="609"/>
                </a:lnTo>
                <a:lnTo>
                  <a:pt x="19272" y="560"/>
                </a:lnTo>
                <a:lnTo>
                  <a:pt x="19223" y="512"/>
                </a:lnTo>
                <a:lnTo>
                  <a:pt x="19175" y="463"/>
                </a:lnTo>
                <a:lnTo>
                  <a:pt x="19102" y="439"/>
                </a:lnTo>
                <a:lnTo>
                  <a:pt x="18493" y="317"/>
                </a:lnTo>
                <a:lnTo>
                  <a:pt x="17885" y="268"/>
                </a:lnTo>
                <a:lnTo>
                  <a:pt x="17277" y="244"/>
                </a:lnTo>
                <a:lnTo>
                  <a:pt x="16644" y="244"/>
                </a:lnTo>
                <a:lnTo>
                  <a:pt x="15403" y="293"/>
                </a:lnTo>
                <a:lnTo>
                  <a:pt x="14187" y="293"/>
                </a:lnTo>
                <a:lnTo>
                  <a:pt x="12629" y="220"/>
                </a:lnTo>
                <a:lnTo>
                  <a:pt x="11072" y="122"/>
                </a:lnTo>
                <a:lnTo>
                  <a:pt x="9515" y="49"/>
                </a:lnTo>
                <a:lnTo>
                  <a:pt x="795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8" name="Google Shape;978;p38"/>
          <p:cNvSpPr/>
          <p:nvPr/>
        </p:nvSpPr>
        <p:spPr>
          <a:xfrm>
            <a:off x="3210671" y="2663860"/>
            <a:ext cx="373327" cy="376518"/>
          </a:xfrm>
          <a:custGeom>
            <a:avLst/>
            <a:gdLst/>
            <a:ahLst/>
            <a:cxnLst/>
            <a:rect l="l" t="t" r="r" b="b"/>
            <a:pathLst>
              <a:path w="17082" h="17228" extrusionOk="0">
                <a:moveTo>
                  <a:pt x="6497" y="2993"/>
                </a:moveTo>
                <a:lnTo>
                  <a:pt x="6400" y="3042"/>
                </a:lnTo>
                <a:lnTo>
                  <a:pt x="6302" y="3090"/>
                </a:lnTo>
                <a:lnTo>
                  <a:pt x="6229" y="3212"/>
                </a:lnTo>
                <a:lnTo>
                  <a:pt x="6229" y="3285"/>
                </a:lnTo>
                <a:lnTo>
                  <a:pt x="6254" y="3334"/>
                </a:lnTo>
                <a:lnTo>
                  <a:pt x="6278" y="3407"/>
                </a:lnTo>
                <a:lnTo>
                  <a:pt x="6351" y="3455"/>
                </a:lnTo>
                <a:lnTo>
                  <a:pt x="6400" y="3480"/>
                </a:lnTo>
                <a:lnTo>
                  <a:pt x="6643" y="3480"/>
                </a:lnTo>
                <a:lnTo>
                  <a:pt x="6692" y="3504"/>
                </a:lnTo>
                <a:lnTo>
                  <a:pt x="6911" y="3504"/>
                </a:lnTo>
                <a:lnTo>
                  <a:pt x="6959" y="3480"/>
                </a:lnTo>
                <a:lnTo>
                  <a:pt x="7008" y="3455"/>
                </a:lnTo>
                <a:lnTo>
                  <a:pt x="7057" y="3407"/>
                </a:lnTo>
                <a:lnTo>
                  <a:pt x="7057" y="3334"/>
                </a:lnTo>
                <a:lnTo>
                  <a:pt x="7057" y="3212"/>
                </a:lnTo>
                <a:lnTo>
                  <a:pt x="7032" y="3163"/>
                </a:lnTo>
                <a:lnTo>
                  <a:pt x="7008" y="3115"/>
                </a:lnTo>
                <a:lnTo>
                  <a:pt x="6935" y="3042"/>
                </a:lnTo>
                <a:lnTo>
                  <a:pt x="6838" y="3017"/>
                </a:lnTo>
                <a:lnTo>
                  <a:pt x="6716" y="2993"/>
                </a:lnTo>
                <a:close/>
                <a:moveTo>
                  <a:pt x="5743" y="3236"/>
                </a:moveTo>
                <a:lnTo>
                  <a:pt x="5670" y="3261"/>
                </a:lnTo>
                <a:lnTo>
                  <a:pt x="5402" y="3358"/>
                </a:lnTo>
                <a:lnTo>
                  <a:pt x="5134" y="3480"/>
                </a:lnTo>
                <a:lnTo>
                  <a:pt x="4891" y="3601"/>
                </a:lnTo>
                <a:lnTo>
                  <a:pt x="4672" y="3747"/>
                </a:lnTo>
                <a:lnTo>
                  <a:pt x="4453" y="3918"/>
                </a:lnTo>
                <a:lnTo>
                  <a:pt x="4234" y="4088"/>
                </a:lnTo>
                <a:lnTo>
                  <a:pt x="4039" y="4283"/>
                </a:lnTo>
                <a:lnTo>
                  <a:pt x="3869" y="4477"/>
                </a:lnTo>
                <a:lnTo>
                  <a:pt x="3699" y="4696"/>
                </a:lnTo>
                <a:lnTo>
                  <a:pt x="3553" y="4940"/>
                </a:lnTo>
                <a:lnTo>
                  <a:pt x="3431" y="5159"/>
                </a:lnTo>
                <a:lnTo>
                  <a:pt x="3309" y="5402"/>
                </a:lnTo>
                <a:lnTo>
                  <a:pt x="3236" y="5670"/>
                </a:lnTo>
                <a:lnTo>
                  <a:pt x="3163" y="5937"/>
                </a:lnTo>
                <a:lnTo>
                  <a:pt x="3115" y="6229"/>
                </a:lnTo>
                <a:lnTo>
                  <a:pt x="3090" y="6497"/>
                </a:lnTo>
                <a:lnTo>
                  <a:pt x="3090" y="6546"/>
                </a:lnTo>
                <a:lnTo>
                  <a:pt x="3115" y="6594"/>
                </a:lnTo>
                <a:lnTo>
                  <a:pt x="3188" y="6667"/>
                </a:lnTo>
                <a:lnTo>
                  <a:pt x="3261" y="6716"/>
                </a:lnTo>
                <a:lnTo>
                  <a:pt x="3285" y="6716"/>
                </a:lnTo>
                <a:lnTo>
                  <a:pt x="3309" y="6692"/>
                </a:lnTo>
                <a:lnTo>
                  <a:pt x="3382" y="6667"/>
                </a:lnTo>
                <a:lnTo>
                  <a:pt x="3431" y="6594"/>
                </a:lnTo>
                <a:lnTo>
                  <a:pt x="3480" y="6546"/>
                </a:lnTo>
                <a:lnTo>
                  <a:pt x="3504" y="6473"/>
                </a:lnTo>
                <a:lnTo>
                  <a:pt x="3528" y="6156"/>
                </a:lnTo>
                <a:lnTo>
                  <a:pt x="3601" y="5864"/>
                </a:lnTo>
                <a:lnTo>
                  <a:pt x="3699" y="5597"/>
                </a:lnTo>
                <a:lnTo>
                  <a:pt x="3820" y="5353"/>
                </a:lnTo>
                <a:lnTo>
                  <a:pt x="3966" y="5086"/>
                </a:lnTo>
                <a:lnTo>
                  <a:pt x="4137" y="4867"/>
                </a:lnTo>
                <a:lnTo>
                  <a:pt x="4307" y="4623"/>
                </a:lnTo>
                <a:lnTo>
                  <a:pt x="4526" y="4429"/>
                </a:lnTo>
                <a:lnTo>
                  <a:pt x="4745" y="4234"/>
                </a:lnTo>
                <a:lnTo>
                  <a:pt x="4988" y="4088"/>
                </a:lnTo>
                <a:lnTo>
                  <a:pt x="5256" y="3942"/>
                </a:lnTo>
                <a:lnTo>
                  <a:pt x="5499" y="3796"/>
                </a:lnTo>
                <a:lnTo>
                  <a:pt x="5767" y="3699"/>
                </a:lnTo>
                <a:lnTo>
                  <a:pt x="5864" y="3650"/>
                </a:lnTo>
                <a:lnTo>
                  <a:pt x="5913" y="3577"/>
                </a:lnTo>
                <a:lnTo>
                  <a:pt x="5937" y="3504"/>
                </a:lnTo>
                <a:lnTo>
                  <a:pt x="5937" y="3407"/>
                </a:lnTo>
                <a:lnTo>
                  <a:pt x="5889" y="3334"/>
                </a:lnTo>
                <a:lnTo>
                  <a:pt x="5840" y="3285"/>
                </a:lnTo>
                <a:lnTo>
                  <a:pt x="5743" y="3236"/>
                </a:lnTo>
                <a:close/>
                <a:moveTo>
                  <a:pt x="7324" y="1971"/>
                </a:moveTo>
                <a:lnTo>
                  <a:pt x="7787" y="2020"/>
                </a:lnTo>
                <a:lnTo>
                  <a:pt x="8249" y="2141"/>
                </a:lnTo>
                <a:lnTo>
                  <a:pt x="8687" y="2312"/>
                </a:lnTo>
                <a:lnTo>
                  <a:pt x="9101" y="2506"/>
                </a:lnTo>
                <a:lnTo>
                  <a:pt x="9490" y="2774"/>
                </a:lnTo>
                <a:lnTo>
                  <a:pt x="9879" y="3066"/>
                </a:lnTo>
                <a:lnTo>
                  <a:pt x="10220" y="3431"/>
                </a:lnTo>
                <a:lnTo>
                  <a:pt x="10512" y="3820"/>
                </a:lnTo>
                <a:lnTo>
                  <a:pt x="10707" y="4088"/>
                </a:lnTo>
                <a:lnTo>
                  <a:pt x="10877" y="4380"/>
                </a:lnTo>
                <a:lnTo>
                  <a:pt x="11023" y="4696"/>
                </a:lnTo>
                <a:lnTo>
                  <a:pt x="11120" y="5013"/>
                </a:lnTo>
                <a:lnTo>
                  <a:pt x="11217" y="5329"/>
                </a:lnTo>
                <a:lnTo>
                  <a:pt x="11266" y="5645"/>
                </a:lnTo>
                <a:lnTo>
                  <a:pt x="11315" y="5986"/>
                </a:lnTo>
                <a:lnTo>
                  <a:pt x="11315" y="6302"/>
                </a:lnTo>
                <a:lnTo>
                  <a:pt x="11315" y="6643"/>
                </a:lnTo>
                <a:lnTo>
                  <a:pt x="11266" y="6959"/>
                </a:lnTo>
                <a:lnTo>
                  <a:pt x="11217" y="7300"/>
                </a:lnTo>
                <a:lnTo>
                  <a:pt x="11144" y="7616"/>
                </a:lnTo>
                <a:lnTo>
                  <a:pt x="11047" y="7932"/>
                </a:lnTo>
                <a:lnTo>
                  <a:pt x="10925" y="8249"/>
                </a:lnTo>
                <a:lnTo>
                  <a:pt x="10780" y="8565"/>
                </a:lnTo>
                <a:lnTo>
                  <a:pt x="10634" y="8857"/>
                </a:lnTo>
                <a:lnTo>
                  <a:pt x="10439" y="9173"/>
                </a:lnTo>
                <a:lnTo>
                  <a:pt x="10220" y="9490"/>
                </a:lnTo>
                <a:lnTo>
                  <a:pt x="9977" y="9757"/>
                </a:lnTo>
                <a:lnTo>
                  <a:pt x="9733" y="10025"/>
                </a:lnTo>
                <a:lnTo>
                  <a:pt x="9441" y="10268"/>
                </a:lnTo>
                <a:lnTo>
                  <a:pt x="9149" y="10487"/>
                </a:lnTo>
                <a:lnTo>
                  <a:pt x="8857" y="10682"/>
                </a:lnTo>
                <a:lnTo>
                  <a:pt x="8541" y="10852"/>
                </a:lnTo>
                <a:lnTo>
                  <a:pt x="8200" y="10998"/>
                </a:lnTo>
                <a:lnTo>
                  <a:pt x="7860" y="11120"/>
                </a:lnTo>
                <a:lnTo>
                  <a:pt x="7519" y="11193"/>
                </a:lnTo>
                <a:lnTo>
                  <a:pt x="7154" y="11242"/>
                </a:lnTo>
                <a:lnTo>
                  <a:pt x="6789" y="11266"/>
                </a:lnTo>
                <a:lnTo>
                  <a:pt x="6424" y="11242"/>
                </a:lnTo>
                <a:lnTo>
                  <a:pt x="6059" y="11193"/>
                </a:lnTo>
                <a:lnTo>
                  <a:pt x="5670" y="11096"/>
                </a:lnTo>
                <a:lnTo>
                  <a:pt x="5353" y="10998"/>
                </a:lnTo>
                <a:lnTo>
                  <a:pt x="5037" y="10877"/>
                </a:lnTo>
                <a:lnTo>
                  <a:pt x="4721" y="10731"/>
                </a:lnTo>
                <a:lnTo>
                  <a:pt x="4404" y="10560"/>
                </a:lnTo>
                <a:lnTo>
                  <a:pt x="4112" y="10390"/>
                </a:lnTo>
                <a:lnTo>
                  <a:pt x="3820" y="10171"/>
                </a:lnTo>
                <a:lnTo>
                  <a:pt x="3553" y="9952"/>
                </a:lnTo>
                <a:lnTo>
                  <a:pt x="3285" y="9733"/>
                </a:lnTo>
                <a:lnTo>
                  <a:pt x="3042" y="9490"/>
                </a:lnTo>
                <a:lnTo>
                  <a:pt x="2823" y="9222"/>
                </a:lnTo>
                <a:lnTo>
                  <a:pt x="2628" y="8930"/>
                </a:lnTo>
                <a:lnTo>
                  <a:pt x="2434" y="8638"/>
                </a:lnTo>
                <a:lnTo>
                  <a:pt x="2288" y="8346"/>
                </a:lnTo>
                <a:lnTo>
                  <a:pt x="2142" y="8030"/>
                </a:lnTo>
                <a:lnTo>
                  <a:pt x="2044" y="7689"/>
                </a:lnTo>
                <a:lnTo>
                  <a:pt x="1971" y="7349"/>
                </a:lnTo>
                <a:lnTo>
                  <a:pt x="1947" y="7057"/>
                </a:lnTo>
                <a:lnTo>
                  <a:pt x="1923" y="6765"/>
                </a:lnTo>
                <a:lnTo>
                  <a:pt x="1923" y="6497"/>
                </a:lnTo>
                <a:lnTo>
                  <a:pt x="1947" y="6205"/>
                </a:lnTo>
                <a:lnTo>
                  <a:pt x="1996" y="5937"/>
                </a:lnTo>
                <a:lnTo>
                  <a:pt x="2044" y="5670"/>
                </a:lnTo>
                <a:lnTo>
                  <a:pt x="2142" y="5402"/>
                </a:lnTo>
                <a:lnTo>
                  <a:pt x="2239" y="5159"/>
                </a:lnTo>
                <a:lnTo>
                  <a:pt x="2336" y="4915"/>
                </a:lnTo>
                <a:lnTo>
                  <a:pt x="2482" y="4672"/>
                </a:lnTo>
                <a:lnTo>
                  <a:pt x="2628" y="4429"/>
                </a:lnTo>
                <a:lnTo>
                  <a:pt x="2774" y="4210"/>
                </a:lnTo>
                <a:lnTo>
                  <a:pt x="2944" y="3991"/>
                </a:lnTo>
                <a:lnTo>
                  <a:pt x="3139" y="3772"/>
                </a:lnTo>
                <a:lnTo>
                  <a:pt x="3528" y="3382"/>
                </a:lnTo>
                <a:lnTo>
                  <a:pt x="3966" y="3017"/>
                </a:lnTo>
                <a:lnTo>
                  <a:pt x="4404" y="2701"/>
                </a:lnTo>
                <a:lnTo>
                  <a:pt x="4891" y="2409"/>
                </a:lnTo>
                <a:lnTo>
                  <a:pt x="5134" y="2287"/>
                </a:lnTo>
                <a:lnTo>
                  <a:pt x="5378" y="2166"/>
                </a:lnTo>
                <a:lnTo>
                  <a:pt x="5645" y="2117"/>
                </a:lnTo>
                <a:lnTo>
                  <a:pt x="6035" y="2068"/>
                </a:lnTo>
                <a:lnTo>
                  <a:pt x="6716" y="1995"/>
                </a:lnTo>
                <a:lnTo>
                  <a:pt x="7300" y="1995"/>
                </a:lnTo>
                <a:lnTo>
                  <a:pt x="7324" y="1971"/>
                </a:lnTo>
                <a:close/>
                <a:moveTo>
                  <a:pt x="6935" y="1533"/>
                </a:moveTo>
                <a:lnTo>
                  <a:pt x="6497" y="1582"/>
                </a:lnTo>
                <a:lnTo>
                  <a:pt x="6083" y="1679"/>
                </a:lnTo>
                <a:lnTo>
                  <a:pt x="5864" y="1703"/>
                </a:lnTo>
                <a:lnTo>
                  <a:pt x="5621" y="1752"/>
                </a:lnTo>
                <a:lnTo>
                  <a:pt x="5353" y="1825"/>
                </a:lnTo>
                <a:lnTo>
                  <a:pt x="5110" y="1922"/>
                </a:lnTo>
                <a:lnTo>
                  <a:pt x="4842" y="2044"/>
                </a:lnTo>
                <a:lnTo>
                  <a:pt x="4599" y="2166"/>
                </a:lnTo>
                <a:lnTo>
                  <a:pt x="4112" y="2458"/>
                </a:lnTo>
                <a:lnTo>
                  <a:pt x="3650" y="2774"/>
                </a:lnTo>
                <a:lnTo>
                  <a:pt x="3212" y="3115"/>
                </a:lnTo>
                <a:lnTo>
                  <a:pt x="2823" y="3504"/>
                </a:lnTo>
                <a:lnTo>
                  <a:pt x="2458" y="3918"/>
                </a:lnTo>
                <a:lnTo>
                  <a:pt x="2312" y="4161"/>
                </a:lnTo>
                <a:lnTo>
                  <a:pt x="2166" y="4380"/>
                </a:lnTo>
                <a:lnTo>
                  <a:pt x="2020" y="4623"/>
                </a:lnTo>
                <a:lnTo>
                  <a:pt x="1923" y="4867"/>
                </a:lnTo>
                <a:lnTo>
                  <a:pt x="1801" y="5110"/>
                </a:lnTo>
                <a:lnTo>
                  <a:pt x="1728" y="5378"/>
                </a:lnTo>
                <a:lnTo>
                  <a:pt x="1631" y="5645"/>
                </a:lnTo>
                <a:lnTo>
                  <a:pt x="1582" y="5913"/>
                </a:lnTo>
                <a:lnTo>
                  <a:pt x="1533" y="6181"/>
                </a:lnTo>
                <a:lnTo>
                  <a:pt x="1509" y="6473"/>
                </a:lnTo>
                <a:lnTo>
                  <a:pt x="1509" y="6765"/>
                </a:lnTo>
                <a:lnTo>
                  <a:pt x="1509" y="7057"/>
                </a:lnTo>
                <a:lnTo>
                  <a:pt x="1558" y="7349"/>
                </a:lnTo>
                <a:lnTo>
                  <a:pt x="1606" y="7640"/>
                </a:lnTo>
                <a:lnTo>
                  <a:pt x="1679" y="7932"/>
                </a:lnTo>
                <a:lnTo>
                  <a:pt x="1752" y="8224"/>
                </a:lnTo>
                <a:lnTo>
                  <a:pt x="1874" y="8492"/>
                </a:lnTo>
                <a:lnTo>
                  <a:pt x="1996" y="8760"/>
                </a:lnTo>
                <a:lnTo>
                  <a:pt x="2142" y="9027"/>
                </a:lnTo>
                <a:lnTo>
                  <a:pt x="2312" y="9295"/>
                </a:lnTo>
                <a:lnTo>
                  <a:pt x="2507" y="9538"/>
                </a:lnTo>
                <a:lnTo>
                  <a:pt x="2726" y="9782"/>
                </a:lnTo>
                <a:lnTo>
                  <a:pt x="2944" y="10001"/>
                </a:lnTo>
                <a:lnTo>
                  <a:pt x="3188" y="10195"/>
                </a:lnTo>
                <a:lnTo>
                  <a:pt x="3699" y="10585"/>
                </a:lnTo>
                <a:lnTo>
                  <a:pt x="3991" y="10779"/>
                </a:lnTo>
                <a:lnTo>
                  <a:pt x="4283" y="10950"/>
                </a:lnTo>
                <a:lnTo>
                  <a:pt x="4599" y="11120"/>
                </a:lnTo>
                <a:lnTo>
                  <a:pt x="4915" y="11266"/>
                </a:lnTo>
                <a:lnTo>
                  <a:pt x="5232" y="11412"/>
                </a:lnTo>
                <a:lnTo>
                  <a:pt x="5572" y="11509"/>
                </a:lnTo>
                <a:lnTo>
                  <a:pt x="5889" y="11607"/>
                </a:lnTo>
                <a:lnTo>
                  <a:pt x="6254" y="11680"/>
                </a:lnTo>
                <a:lnTo>
                  <a:pt x="6594" y="11704"/>
                </a:lnTo>
                <a:lnTo>
                  <a:pt x="6959" y="11728"/>
                </a:lnTo>
                <a:lnTo>
                  <a:pt x="7300" y="11680"/>
                </a:lnTo>
                <a:lnTo>
                  <a:pt x="7641" y="11631"/>
                </a:lnTo>
                <a:lnTo>
                  <a:pt x="7981" y="11534"/>
                </a:lnTo>
                <a:lnTo>
                  <a:pt x="8322" y="11436"/>
                </a:lnTo>
                <a:lnTo>
                  <a:pt x="8638" y="11290"/>
                </a:lnTo>
                <a:lnTo>
                  <a:pt x="8955" y="11120"/>
                </a:lnTo>
                <a:lnTo>
                  <a:pt x="9344" y="10877"/>
                </a:lnTo>
                <a:lnTo>
                  <a:pt x="9733" y="10609"/>
                </a:lnTo>
                <a:lnTo>
                  <a:pt x="10074" y="10293"/>
                </a:lnTo>
                <a:lnTo>
                  <a:pt x="10390" y="9976"/>
                </a:lnTo>
                <a:lnTo>
                  <a:pt x="10658" y="9611"/>
                </a:lnTo>
                <a:lnTo>
                  <a:pt x="10925" y="9222"/>
                </a:lnTo>
                <a:lnTo>
                  <a:pt x="11144" y="8808"/>
                </a:lnTo>
                <a:lnTo>
                  <a:pt x="11339" y="8395"/>
                </a:lnTo>
                <a:lnTo>
                  <a:pt x="11509" y="7957"/>
                </a:lnTo>
                <a:lnTo>
                  <a:pt x="11631" y="7519"/>
                </a:lnTo>
                <a:lnTo>
                  <a:pt x="11704" y="7081"/>
                </a:lnTo>
                <a:lnTo>
                  <a:pt x="11753" y="6619"/>
                </a:lnTo>
                <a:lnTo>
                  <a:pt x="11753" y="6156"/>
                </a:lnTo>
                <a:lnTo>
                  <a:pt x="11728" y="5694"/>
                </a:lnTo>
                <a:lnTo>
                  <a:pt x="11655" y="5256"/>
                </a:lnTo>
                <a:lnTo>
                  <a:pt x="11534" y="4794"/>
                </a:lnTo>
                <a:lnTo>
                  <a:pt x="11363" y="4404"/>
                </a:lnTo>
                <a:lnTo>
                  <a:pt x="11169" y="4015"/>
                </a:lnTo>
                <a:lnTo>
                  <a:pt x="10950" y="3650"/>
                </a:lnTo>
                <a:lnTo>
                  <a:pt x="10682" y="3285"/>
                </a:lnTo>
                <a:lnTo>
                  <a:pt x="10390" y="2969"/>
                </a:lnTo>
                <a:lnTo>
                  <a:pt x="10074" y="2677"/>
                </a:lnTo>
                <a:lnTo>
                  <a:pt x="9733" y="2409"/>
                </a:lnTo>
                <a:lnTo>
                  <a:pt x="9393" y="2166"/>
                </a:lnTo>
                <a:lnTo>
                  <a:pt x="9003" y="1971"/>
                </a:lnTo>
                <a:lnTo>
                  <a:pt x="8614" y="1801"/>
                </a:lnTo>
                <a:lnTo>
                  <a:pt x="8200" y="1655"/>
                </a:lnTo>
                <a:lnTo>
                  <a:pt x="7787" y="1582"/>
                </a:lnTo>
                <a:lnTo>
                  <a:pt x="7349" y="1533"/>
                </a:lnTo>
                <a:close/>
                <a:moveTo>
                  <a:pt x="12118" y="11558"/>
                </a:moveTo>
                <a:lnTo>
                  <a:pt x="12142" y="11582"/>
                </a:lnTo>
                <a:lnTo>
                  <a:pt x="11972" y="11777"/>
                </a:lnTo>
                <a:lnTo>
                  <a:pt x="12093" y="11631"/>
                </a:lnTo>
                <a:lnTo>
                  <a:pt x="12118" y="11558"/>
                </a:lnTo>
                <a:close/>
                <a:moveTo>
                  <a:pt x="6789" y="584"/>
                </a:moveTo>
                <a:lnTo>
                  <a:pt x="7154" y="608"/>
                </a:lnTo>
                <a:lnTo>
                  <a:pt x="7519" y="657"/>
                </a:lnTo>
                <a:lnTo>
                  <a:pt x="7884" y="706"/>
                </a:lnTo>
                <a:lnTo>
                  <a:pt x="8225" y="803"/>
                </a:lnTo>
                <a:lnTo>
                  <a:pt x="8565" y="900"/>
                </a:lnTo>
                <a:lnTo>
                  <a:pt x="8906" y="1022"/>
                </a:lnTo>
                <a:lnTo>
                  <a:pt x="9247" y="1144"/>
                </a:lnTo>
                <a:lnTo>
                  <a:pt x="9563" y="1314"/>
                </a:lnTo>
                <a:lnTo>
                  <a:pt x="9879" y="1484"/>
                </a:lnTo>
                <a:lnTo>
                  <a:pt x="10171" y="1679"/>
                </a:lnTo>
                <a:lnTo>
                  <a:pt x="10439" y="1874"/>
                </a:lnTo>
                <a:lnTo>
                  <a:pt x="10707" y="2093"/>
                </a:lnTo>
                <a:lnTo>
                  <a:pt x="10950" y="2312"/>
                </a:lnTo>
                <a:lnTo>
                  <a:pt x="11193" y="2555"/>
                </a:lnTo>
                <a:lnTo>
                  <a:pt x="11485" y="2896"/>
                </a:lnTo>
                <a:lnTo>
                  <a:pt x="11753" y="3261"/>
                </a:lnTo>
                <a:lnTo>
                  <a:pt x="11996" y="3626"/>
                </a:lnTo>
                <a:lnTo>
                  <a:pt x="12191" y="4015"/>
                </a:lnTo>
                <a:lnTo>
                  <a:pt x="12361" y="4404"/>
                </a:lnTo>
                <a:lnTo>
                  <a:pt x="12507" y="4818"/>
                </a:lnTo>
                <a:lnTo>
                  <a:pt x="12629" y="5232"/>
                </a:lnTo>
                <a:lnTo>
                  <a:pt x="12702" y="5645"/>
                </a:lnTo>
                <a:lnTo>
                  <a:pt x="12750" y="6059"/>
                </a:lnTo>
                <a:lnTo>
                  <a:pt x="12775" y="6473"/>
                </a:lnTo>
                <a:lnTo>
                  <a:pt x="12775" y="6911"/>
                </a:lnTo>
                <a:lnTo>
                  <a:pt x="12726" y="7324"/>
                </a:lnTo>
                <a:lnTo>
                  <a:pt x="12653" y="7762"/>
                </a:lnTo>
                <a:lnTo>
                  <a:pt x="12556" y="8176"/>
                </a:lnTo>
                <a:lnTo>
                  <a:pt x="12434" y="8589"/>
                </a:lnTo>
                <a:lnTo>
                  <a:pt x="12264" y="9003"/>
                </a:lnTo>
                <a:lnTo>
                  <a:pt x="12045" y="9465"/>
                </a:lnTo>
                <a:lnTo>
                  <a:pt x="11801" y="9903"/>
                </a:lnTo>
                <a:lnTo>
                  <a:pt x="11534" y="10293"/>
                </a:lnTo>
                <a:lnTo>
                  <a:pt x="11217" y="10682"/>
                </a:lnTo>
                <a:lnTo>
                  <a:pt x="10901" y="11047"/>
                </a:lnTo>
                <a:lnTo>
                  <a:pt x="10536" y="11388"/>
                </a:lnTo>
                <a:lnTo>
                  <a:pt x="10171" y="11680"/>
                </a:lnTo>
                <a:lnTo>
                  <a:pt x="9782" y="11947"/>
                </a:lnTo>
                <a:lnTo>
                  <a:pt x="9368" y="12191"/>
                </a:lnTo>
                <a:lnTo>
                  <a:pt x="8930" y="12385"/>
                </a:lnTo>
                <a:lnTo>
                  <a:pt x="8468" y="12556"/>
                </a:lnTo>
                <a:lnTo>
                  <a:pt x="8006" y="12677"/>
                </a:lnTo>
                <a:lnTo>
                  <a:pt x="7543" y="12750"/>
                </a:lnTo>
                <a:lnTo>
                  <a:pt x="7032" y="12775"/>
                </a:lnTo>
                <a:lnTo>
                  <a:pt x="6546" y="12775"/>
                </a:lnTo>
                <a:lnTo>
                  <a:pt x="6035" y="12702"/>
                </a:lnTo>
                <a:lnTo>
                  <a:pt x="5597" y="12604"/>
                </a:lnTo>
                <a:lnTo>
                  <a:pt x="5159" y="12483"/>
                </a:lnTo>
                <a:lnTo>
                  <a:pt x="4721" y="12337"/>
                </a:lnTo>
                <a:lnTo>
                  <a:pt x="4307" y="12166"/>
                </a:lnTo>
                <a:lnTo>
                  <a:pt x="3893" y="11947"/>
                </a:lnTo>
                <a:lnTo>
                  <a:pt x="3504" y="11728"/>
                </a:lnTo>
                <a:lnTo>
                  <a:pt x="3115" y="11485"/>
                </a:lnTo>
                <a:lnTo>
                  <a:pt x="2774" y="11193"/>
                </a:lnTo>
                <a:lnTo>
                  <a:pt x="2434" y="10901"/>
                </a:lnTo>
                <a:lnTo>
                  <a:pt x="2117" y="10560"/>
                </a:lnTo>
                <a:lnTo>
                  <a:pt x="1825" y="10220"/>
                </a:lnTo>
                <a:lnTo>
                  <a:pt x="1558" y="9855"/>
                </a:lnTo>
                <a:lnTo>
                  <a:pt x="1314" y="9465"/>
                </a:lnTo>
                <a:lnTo>
                  <a:pt x="1095" y="9052"/>
                </a:lnTo>
                <a:lnTo>
                  <a:pt x="925" y="8638"/>
                </a:lnTo>
                <a:lnTo>
                  <a:pt x="779" y="8200"/>
                </a:lnTo>
                <a:lnTo>
                  <a:pt x="682" y="7811"/>
                </a:lnTo>
                <a:lnTo>
                  <a:pt x="609" y="7446"/>
                </a:lnTo>
                <a:lnTo>
                  <a:pt x="560" y="7081"/>
                </a:lnTo>
                <a:lnTo>
                  <a:pt x="560" y="6716"/>
                </a:lnTo>
                <a:lnTo>
                  <a:pt x="560" y="6351"/>
                </a:lnTo>
                <a:lnTo>
                  <a:pt x="584" y="5986"/>
                </a:lnTo>
                <a:lnTo>
                  <a:pt x="633" y="5645"/>
                </a:lnTo>
                <a:lnTo>
                  <a:pt x="706" y="5305"/>
                </a:lnTo>
                <a:lnTo>
                  <a:pt x="803" y="4964"/>
                </a:lnTo>
                <a:lnTo>
                  <a:pt x="925" y="4648"/>
                </a:lnTo>
                <a:lnTo>
                  <a:pt x="1047" y="4307"/>
                </a:lnTo>
                <a:lnTo>
                  <a:pt x="1217" y="3991"/>
                </a:lnTo>
                <a:lnTo>
                  <a:pt x="1387" y="3674"/>
                </a:lnTo>
                <a:lnTo>
                  <a:pt x="1606" y="3382"/>
                </a:lnTo>
                <a:lnTo>
                  <a:pt x="1825" y="3090"/>
                </a:lnTo>
                <a:lnTo>
                  <a:pt x="2069" y="2798"/>
                </a:lnTo>
                <a:lnTo>
                  <a:pt x="2361" y="2506"/>
                </a:lnTo>
                <a:lnTo>
                  <a:pt x="2726" y="2190"/>
                </a:lnTo>
                <a:lnTo>
                  <a:pt x="3163" y="1849"/>
                </a:lnTo>
                <a:lnTo>
                  <a:pt x="3674" y="1509"/>
                </a:lnTo>
                <a:lnTo>
                  <a:pt x="4210" y="1217"/>
                </a:lnTo>
                <a:lnTo>
                  <a:pt x="4502" y="1071"/>
                </a:lnTo>
                <a:lnTo>
                  <a:pt x="4794" y="949"/>
                </a:lnTo>
                <a:lnTo>
                  <a:pt x="5110" y="852"/>
                </a:lnTo>
                <a:lnTo>
                  <a:pt x="5402" y="754"/>
                </a:lnTo>
                <a:lnTo>
                  <a:pt x="5718" y="681"/>
                </a:lnTo>
                <a:lnTo>
                  <a:pt x="6035" y="633"/>
                </a:lnTo>
                <a:lnTo>
                  <a:pt x="6400" y="608"/>
                </a:lnTo>
                <a:lnTo>
                  <a:pt x="6789" y="584"/>
                </a:lnTo>
                <a:close/>
                <a:moveTo>
                  <a:pt x="11704" y="10998"/>
                </a:moveTo>
                <a:lnTo>
                  <a:pt x="11923" y="11315"/>
                </a:lnTo>
                <a:lnTo>
                  <a:pt x="11874" y="11339"/>
                </a:lnTo>
                <a:lnTo>
                  <a:pt x="11850" y="11363"/>
                </a:lnTo>
                <a:lnTo>
                  <a:pt x="11607" y="11607"/>
                </a:lnTo>
                <a:lnTo>
                  <a:pt x="11339" y="11826"/>
                </a:lnTo>
                <a:lnTo>
                  <a:pt x="11071" y="11996"/>
                </a:lnTo>
                <a:lnTo>
                  <a:pt x="10950" y="12093"/>
                </a:lnTo>
                <a:lnTo>
                  <a:pt x="10925" y="12166"/>
                </a:lnTo>
                <a:lnTo>
                  <a:pt x="10901" y="12239"/>
                </a:lnTo>
                <a:lnTo>
                  <a:pt x="10901" y="12264"/>
                </a:lnTo>
                <a:lnTo>
                  <a:pt x="10974" y="12288"/>
                </a:lnTo>
                <a:lnTo>
                  <a:pt x="11047" y="12288"/>
                </a:lnTo>
                <a:lnTo>
                  <a:pt x="11217" y="12264"/>
                </a:lnTo>
                <a:lnTo>
                  <a:pt x="11363" y="12191"/>
                </a:lnTo>
                <a:lnTo>
                  <a:pt x="11509" y="12093"/>
                </a:lnTo>
                <a:lnTo>
                  <a:pt x="11826" y="11899"/>
                </a:lnTo>
                <a:lnTo>
                  <a:pt x="11972" y="11777"/>
                </a:lnTo>
                <a:lnTo>
                  <a:pt x="11850" y="11899"/>
                </a:lnTo>
                <a:lnTo>
                  <a:pt x="11728" y="11996"/>
                </a:lnTo>
                <a:lnTo>
                  <a:pt x="11485" y="12191"/>
                </a:lnTo>
                <a:lnTo>
                  <a:pt x="11363" y="12288"/>
                </a:lnTo>
                <a:lnTo>
                  <a:pt x="11339" y="12361"/>
                </a:lnTo>
                <a:lnTo>
                  <a:pt x="11339" y="12434"/>
                </a:lnTo>
                <a:lnTo>
                  <a:pt x="11363" y="12483"/>
                </a:lnTo>
                <a:lnTo>
                  <a:pt x="11412" y="12531"/>
                </a:lnTo>
                <a:lnTo>
                  <a:pt x="11485" y="12556"/>
                </a:lnTo>
                <a:lnTo>
                  <a:pt x="11558" y="12531"/>
                </a:lnTo>
                <a:lnTo>
                  <a:pt x="11728" y="12483"/>
                </a:lnTo>
                <a:lnTo>
                  <a:pt x="11874" y="12385"/>
                </a:lnTo>
                <a:lnTo>
                  <a:pt x="12020" y="12288"/>
                </a:lnTo>
                <a:lnTo>
                  <a:pt x="12239" y="12118"/>
                </a:lnTo>
                <a:lnTo>
                  <a:pt x="12361" y="12020"/>
                </a:lnTo>
                <a:lnTo>
                  <a:pt x="12434" y="11899"/>
                </a:lnTo>
                <a:lnTo>
                  <a:pt x="12507" y="11947"/>
                </a:lnTo>
                <a:lnTo>
                  <a:pt x="12288" y="12142"/>
                </a:lnTo>
                <a:lnTo>
                  <a:pt x="12069" y="12337"/>
                </a:lnTo>
                <a:lnTo>
                  <a:pt x="11826" y="12556"/>
                </a:lnTo>
                <a:lnTo>
                  <a:pt x="11728" y="12677"/>
                </a:lnTo>
                <a:lnTo>
                  <a:pt x="11655" y="12823"/>
                </a:lnTo>
                <a:lnTo>
                  <a:pt x="11631" y="12896"/>
                </a:lnTo>
                <a:lnTo>
                  <a:pt x="11680" y="12969"/>
                </a:lnTo>
                <a:lnTo>
                  <a:pt x="11753" y="12994"/>
                </a:lnTo>
                <a:lnTo>
                  <a:pt x="11826" y="12994"/>
                </a:lnTo>
                <a:lnTo>
                  <a:pt x="11972" y="12945"/>
                </a:lnTo>
                <a:lnTo>
                  <a:pt x="12118" y="12848"/>
                </a:lnTo>
                <a:lnTo>
                  <a:pt x="12385" y="12629"/>
                </a:lnTo>
                <a:lnTo>
                  <a:pt x="12604" y="12458"/>
                </a:lnTo>
                <a:lnTo>
                  <a:pt x="12823" y="12264"/>
                </a:lnTo>
                <a:lnTo>
                  <a:pt x="12872" y="12312"/>
                </a:lnTo>
                <a:lnTo>
                  <a:pt x="12604" y="12702"/>
                </a:lnTo>
                <a:lnTo>
                  <a:pt x="12483" y="12848"/>
                </a:lnTo>
                <a:lnTo>
                  <a:pt x="12361" y="12969"/>
                </a:lnTo>
                <a:lnTo>
                  <a:pt x="12215" y="13067"/>
                </a:lnTo>
                <a:lnTo>
                  <a:pt x="12093" y="13213"/>
                </a:lnTo>
                <a:lnTo>
                  <a:pt x="12093" y="13261"/>
                </a:lnTo>
                <a:lnTo>
                  <a:pt x="12093" y="13310"/>
                </a:lnTo>
                <a:lnTo>
                  <a:pt x="12118" y="13334"/>
                </a:lnTo>
                <a:lnTo>
                  <a:pt x="12166" y="13359"/>
                </a:lnTo>
                <a:lnTo>
                  <a:pt x="12312" y="13359"/>
                </a:lnTo>
                <a:lnTo>
                  <a:pt x="12458" y="13334"/>
                </a:lnTo>
                <a:lnTo>
                  <a:pt x="12604" y="13261"/>
                </a:lnTo>
                <a:lnTo>
                  <a:pt x="12750" y="13140"/>
                </a:lnTo>
                <a:lnTo>
                  <a:pt x="12896" y="13042"/>
                </a:lnTo>
                <a:lnTo>
                  <a:pt x="12994" y="12896"/>
                </a:lnTo>
                <a:lnTo>
                  <a:pt x="13115" y="12750"/>
                </a:lnTo>
                <a:lnTo>
                  <a:pt x="13188" y="12604"/>
                </a:lnTo>
                <a:lnTo>
                  <a:pt x="13505" y="12872"/>
                </a:lnTo>
                <a:lnTo>
                  <a:pt x="13407" y="12945"/>
                </a:lnTo>
                <a:lnTo>
                  <a:pt x="13310" y="13018"/>
                </a:lnTo>
                <a:lnTo>
                  <a:pt x="13115" y="13213"/>
                </a:lnTo>
                <a:lnTo>
                  <a:pt x="12896" y="13359"/>
                </a:lnTo>
                <a:lnTo>
                  <a:pt x="12677" y="13529"/>
                </a:lnTo>
                <a:lnTo>
                  <a:pt x="12653" y="13553"/>
                </a:lnTo>
                <a:lnTo>
                  <a:pt x="12629" y="13602"/>
                </a:lnTo>
                <a:lnTo>
                  <a:pt x="12653" y="13651"/>
                </a:lnTo>
                <a:lnTo>
                  <a:pt x="12677" y="13699"/>
                </a:lnTo>
                <a:lnTo>
                  <a:pt x="12750" y="13724"/>
                </a:lnTo>
                <a:lnTo>
                  <a:pt x="12848" y="13748"/>
                </a:lnTo>
                <a:lnTo>
                  <a:pt x="12921" y="13748"/>
                </a:lnTo>
                <a:lnTo>
                  <a:pt x="12994" y="13724"/>
                </a:lnTo>
                <a:lnTo>
                  <a:pt x="13140" y="13651"/>
                </a:lnTo>
                <a:lnTo>
                  <a:pt x="13286" y="13578"/>
                </a:lnTo>
                <a:lnTo>
                  <a:pt x="13407" y="13480"/>
                </a:lnTo>
                <a:lnTo>
                  <a:pt x="13553" y="13383"/>
                </a:lnTo>
                <a:lnTo>
                  <a:pt x="13675" y="13237"/>
                </a:lnTo>
                <a:lnTo>
                  <a:pt x="13724" y="13164"/>
                </a:lnTo>
                <a:lnTo>
                  <a:pt x="13748" y="13091"/>
                </a:lnTo>
                <a:lnTo>
                  <a:pt x="13943" y="13286"/>
                </a:lnTo>
                <a:lnTo>
                  <a:pt x="13918" y="13286"/>
                </a:lnTo>
                <a:lnTo>
                  <a:pt x="13772" y="13383"/>
                </a:lnTo>
                <a:lnTo>
                  <a:pt x="13675" y="13505"/>
                </a:lnTo>
                <a:lnTo>
                  <a:pt x="13456" y="13748"/>
                </a:lnTo>
                <a:lnTo>
                  <a:pt x="13237" y="13967"/>
                </a:lnTo>
                <a:lnTo>
                  <a:pt x="13140" y="14064"/>
                </a:lnTo>
                <a:lnTo>
                  <a:pt x="13067" y="14210"/>
                </a:lnTo>
                <a:lnTo>
                  <a:pt x="13042" y="14235"/>
                </a:lnTo>
                <a:lnTo>
                  <a:pt x="13067" y="14259"/>
                </a:lnTo>
                <a:lnTo>
                  <a:pt x="13067" y="14308"/>
                </a:lnTo>
                <a:lnTo>
                  <a:pt x="13115" y="14308"/>
                </a:lnTo>
                <a:lnTo>
                  <a:pt x="13261" y="14259"/>
                </a:lnTo>
                <a:lnTo>
                  <a:pt x="13407" y="14210"/>
                </a:lnTo>
                <a:lnTo>
                  <a:pt x="13651" y="14040"/>
                </a:lnTo>
                <a:lnTo>
                  <a:pt x="13797" y="13918"/>
                </a:lnTo>
                <a:lnTo>
                  <a:pt x="13943" y="13797"/>
                </a:lnTo>
                <a:lnTo>
                  <a:pt x="14064" y="13626"/>
                </a:lnTo>
                <a:lnTo>
                  <a:pt x="14137" y="13480"/>
                </a:lnTo>
                <a:lnTo>
                  <a:pt x="14332" y="13675"/>
                </a:lnTo>
                <a:lnTo>
                  <a:pt x="14186" y="13918"/>
                </a:lnTo>
                <a:lnTo>
                  <a:pt x="14089" y="14040"/>
                </a:lnTo>
                <a:lnTo>
                  <a:pt x="13991" y="14137"/>
                </a:lnTo>
                <a:lnTo>
                  <a:pt x="13870" y="14235"/>
                </a:lnTo>
                <a:lnTo>
                  <a:pt x="13748" y="14308"/>
                </a:lnTo>
                <a:lnTo>
                  <a:pt x="13626" y="14381"/>
                </a:lnTo>
                <a:lnTo>
                  <a:pt x="13505" y="14454"/>
                </a:lnTo>
                <a:lnTo>
                  <a:pt x="13505" y="14502"/>
                </a:lnTo>
                <a:lnTo>
                  <a:pt x="13480" y="14527"/>
                </a:lnTo>
                <a:lnTo>
                  <a:pt x="13505" y="14600"/>
                </a:lnTo>
                <a:lnTo>
                  <a:pt x="13602" y="14648"/>
                </a:lnTo>
                <a:lnTo>
                  <a:pt x="13675" y="14673"/>
                </a:lnTo>
                <a:lnTo>
                  <a:pt x="13772" y="14673"/>
                </a:lnTo>
                <a:lnTo>
                  <a:pt x="13894" y="14648"/>
                </a:lnTo>
                <a:lnTo>
                  <a:pt x="14089" y="14551"/>
                </a:lnTo>
                <a:lnTo>
                  <a:pt x="14235" y="14454"/>
                </a:lnTo>
                <a:lnTo>
                  <a:pt x="14356" y="14356"/>
                </a:lnTo>
                <a:lnTo>
                  <a:pt x="14454" y="14235"/>
                </a:lnTo>
                <a:lnTo>
                  <a:pt x="14575" y="14113"/>
                </a:lnTo>
                <a:lnTo>
                  <a:pt x="14648" y="13967"/>
                </a:lnTo>
                <a:lnTo>
                  <a:pt x="14867" y="14210"/>
                </a:lnTo>
                <a:lnTo>
                  <a:pt x="14843" y="14210"/>
                </a:lnTo>
                <a:lnTo>
                  <a:pt x="14721" y="14259"/>
                </a:lnTo>
                <a:lnTo>
                  <a:pt x="14624" y="14332"/>
                </a:lnTo>
                <a:lnTo>
                  <a:pt x="14454" y="14527"/>
                </a:lnTo>
                <a:lnTo>
                  <a:pt x="14235" y="14746"/>
                </a:lnTo>
                <a:lnTo>
                  <a:pt x="14113" y="14867"/>
                </a:lnTo>
                <a:lnTo>
                  <a:pt x="13991" y="14940"/>
                </a:lnTo>
                <a:lnTo>
                  <a:pt x="13967" y="14989"/>
                </a:lnTo>
                <a:lnTo>
                  <a:pt x="13967" y="15038"/>
                </a:lnTo>
                <a:lnTo>
                  <a:pt x="14016" y="15086"/>
                </a:lnTo>
                <a:lnTo>
                  <a:pt x="14064" y="15086"/>
                </a:lnTo>
                <a:lnTo>
                  <a:pt x="14356" y="15013"/>
                </a:lnTo>
                <a:lnTo>
                  <a:pt x="14478" y="14940"/>
                </a:lnTo>
                <a:lnTo>
                  <a:pt x="14624" y="14867"/>
                </a:lnTo>
                <a:lnTo>
                  <a:pt x="14867" y="14648"/>
                </a:lnTo>
                <a:lnTo>
                  <a:pt x="14965" y="14527"/>
                </a:lnTo>
                <a:lnTo>
                  <a:pt x="15038" y="14405"/>
                </a:lnTo>
                <a:lnTo>
                  <a:pt x="15038" y="14381"/>
                </a:lnTo>
                <a:lnTo>
                  <a:pt x="15330" y="14673"/>
                </a:lnTo>
                <a:lnTo>
                  <a:pt x="15111" y="14867"/>
                </a:lnTo>
                <a:lnTo>
                  <a:pt x="14892" y="15062"/>
                </a:lnTo>
                <a:lnTo>
                  <a:pt x="14648" y="15232"/>
                </a:lnTo>
                <a:lnTo>
                  <a:pt x="14527" y="15330"/>
                </a:lnTo>
                <a:lnTo>
                  <a:pt x="14429" y="15427"/>
                </a:lnTo>
                <a:lnTo>
                  <a:pt x="14405" y="15451"/>
                </a:lnTo>
                <a:lnTo>
                  <a:pt x="14405" y="15500"/>
                </a:lnTo>
                <a:lnTo>
                  <a:pt x="14429" y="15524"/>
                </a:lnTo>
                <a:lnTo>
                  <a:pt x="14454" y="15549"/>
                </a:lnTo>
                <a:lnTo>
                  <a:pt x="14624" y="15573"/>
                </a:lnTo>
                <a:lnTo>
                  <a:pt x="14770" y="15549"/>
                </a:lnTo>
                <a:lnTo>
                  <a:pt x="14940" y="15476"/>
                </a:lnTo>
                <a:lnTo>
                  <a:pt x="15086" y="15378"/>
                </a:lnTo>
                <a:lnTo>
                  <a:pt x="15232" y="15281"/>
                </a:lnTo>
                <a:lnTo>
                  <a:pt x="15354" y="15159"/>
                </a:lnTo>
                <a:lnTo>
                  <a:pt x="15573" y="14916"/>
                </a:lnTo>
                <a:lnTo>
                  <a:pt x="15743" y="15111"/>
                </a:lnTo>
                <a:lnTo>
                  <a:pt x="15476" y="15378"/>
                </a:lnTo>
                <a:lnTo>
                  <a:pt x="15330" y="15476"/>
                </a:lnTo>
                <a:lnTo>
                  <a:pt x="15184" y="15573"/>
                </a:lnTo>
                <a:lnTo>
                  <a:pt x="15038" y="15670"/>
                </a:lnTo>
                <a:lnTo>
                  <a:pt x="14892" y="15792"/>
                </a:lnTo>
                <a:lnTo>
                  <a:pt x="14843" y="15840"/>
                </a:lnTo>
                <a:lnTo>
                  <a:pt x="14867" y="15913"/>
                </a:lnTo>
                <a:lnTo>
                  <a:pt x="14892" y="15986"/>
                </a:lnTo>
                <a:lnTo>
                  <a:pt x="14940" y="16011"/>
                </a:lnTo>
                <a:lnTo>
                  <a:pt x="15038" y="16035"/>
                </a:lnTo>
                <a:lnTo>
                  <a:pt x="15159" y="16011"/>
                </a:lnTo>
                <a:lnTo>
                  <a:pt x="15354" y="15962"/>
                </a:lnTo>
                <a:lnTo>
                  <a:pt x="15524" y="15865"/>
                </a:lnTo>
                <a:lnTo>
                  <a:pt x="15695" y="15767"/>
                </a:lnTo>
                <a:lnTo>
                  <a:pt x="15889" y="15597"/>
                </a:lnTo>
                <a:lnTo>
                  <a:pt x="16060" y="15427"/>
                </a:lnTo>
                <a:lnTo>
                  <a:pt x="16352" y="15694"/>
                </a:lnTo>
                <a:lnTo>
                  <a:pt x="16181" y="15865"/>
                </a:lnTo>
                <a:lnTo>
                  <a:pt x="16011" y="16011"/>
                </a:lnTo>
                <a:lnTo>
                  <a:pt x="15743" y="16157"/>
                </a:lnTo>
                <a:lnTo>
                  <a:pt x="15500" y="16303"/>
                </a:lnTo>
                <a:lnTo>
                  <a:pt x="15451" y="16327"/>
                </a:lnTo>
                <a:lnTo>
                  <a:pt x="15451" y="16376"/>
                </a:lnTo>
                <a:lnTo>
                  <a:pt x="15476" y="16400"/>
                </a:lnTo>
                <a:lnTo>
                  <a:pt x="15524" y="16424"/>
                </a:lnTo>
                <a:lnTo>
                  <a:pt x="15719" y="16424"/>
                </a:lnTo>
                <a:lnTo>
                  <a:pt x="15889" y="16449"/>
                </a:lnTo>
                <a:lnTo>
                  <a:pt x="16084" y="16400"/>
                </a:lnTo>
                <a:lnTo>
                  <a:pt x="16254" y="16351"/>
                </a:lnTo>
                <a:lnTo>
                  <a:pt x="16400" y="16254"/>
                </a:lnTo>
                <a:lnTo>
                  <a:pt x="16522" y="16157"/>
                </a:lnTo>
                <a:lnTo>
                  <a:pt x="16498" y="16254"/>
                </a:lnTo>
                <a:lnTo>
                  <a:pt x="16400" y="16376"/>
                </a:lnTo>
                <a:lnTo>
                  <a:pt x="16279" y="16473"/>
                </a:lnTo>
                <a:lnTo>
                  <a:pt x="16133" y="16546"/>
                </a:lnTo>
                <a:lnTo>
                  <a:pt x="15987" y="16619"/>
                </a:lnTo>
                <a:lnTo>
                  <a:pt x="15768" y="16668"/>
                </a:lnTo>
                <a:lnTo>
                  <a:pt x="15451" y="16765"/>
                </a:lnTo>
                <a:lnTo>
                  <a:pt x="15427" y="16692"/>
                </a:lnTo>
                <a:lnTo>
                  <a:pt x="15354" y="16643"/>
                </a:lnTo>
                <a:lnTo>
                  <a:pt x="15208" y="16546"/>
                </a:lnTo>
                <a:lnTo>
                  <a:pt x="15062" y="16400"/>
                </a:lnTo>
                <a:lnTo>
                  <a:pt x="14770" y="16132"/>
                </a:lnTo>
                <a:lnTo>
                  <a:pt x="14016" y="15524"/>
                </a:lnTo>
                <a:lnTo>
                  <a:pt x="13626" y="15159"/>
                </a:lnTo>
                <a:lnTo>
                  <a:pt x="13261" y="14770"/>
                </a:lnTo>
                <a:lnTo>
                  <a:pt x="12556" y="14016"/>
                </a:lnTo>
                <a:lnTo>
                  <a:pt x="12312" y="13772"/>
                </a:lnTo>
                <a:lnTo>
                  <a:pt x="12045" y="13553"/>
                </a:lnTo>
                <a:lnTo>
                  <a:pt x="11485" y="13140"/>
                </a:lnTo>
                <a:lnTo>
                  <a:pt x="11217" y="12921"/>
                </a:lnTo>
                <a:lnTo>
                  <a:pt x="10950" y="12677"/>
                </a:lnTo>
                <a:lnTo>
                  <a:pt x="10707" y="12434"/>
                </a:lnTo>
                <a:lnTo>
                  <a:pt x="10512" y="12166"/>
                </a:lnTo>
                <a:lnTo>
                  <a:pt x="10828" y="11899"/>
                </a:lnTo>
                <a:lnTo>
                  <a:pt x="11144" y="11607"/>
                </a:lnTo>
                <a:lnTo>
                  <a:pt x="11436" y="11315"/>
                </a:lnTo>
                <a:lnTo>
                  <a:pt x="11704" y="10998"/>
                </a:lnTo>
                <a:close/>
                <a:moveTo>
                  <a:pt x="6400" y="0"/>
                </a:moveTo>
                <a:lnTo>
                  <a:pt x="5791" y="73"/>
                </a:lnTo>
                <a:lnTo>
                  <a:pt x="5183" y="170"/>
                </a:lnTo>
                <a:lnTo>
                  <a:pt x="4891" y="243"/>
                </a:lnTo>
                <a:lnTo>
                  <a:pt x="4599" y="341"/>
                </a:lnTo>
                <a:lnTo>
                  <a:pt x="4258" y="462"/>
                </a:lnTo>
                <a:lnTo>
                  <a:pt x="3918" y="633"/>
                </a:lnTo>
                <a:lnTo>
                  <a:pt x="3601" y="827"/>
                </a:lnTo>
                <a:lnTo>
                  <a:pt x="3285" y="1022"/>
                </a:lnTo>
                <a:lnTo>
                  <a:pt x="2969" y="1241"/>
                </a:lnTo>
                <a:lnTo>
                  <a:pt x="2677" y="1484"/>
                </a:lnTo>
                <a:lnTo>
                  <a:pt x="2117" y="1971"/>
                </a:lnTo>
                <a:lnTo>
                  <a:pt x="1850" y="2239"/>
                </a:lnTo>
                <a:lnTo>
                  <a:pt x="1606" y="2506"/>
                </a:lnTo>
                <a:lnTo>
                  <a:pt x="1363" y="2798"/>
                </a:lnTo>
                <a:lnTo>
                  <a:pt x="1168" y="3066"/>
                </a:lnTo>
                <a:lnTo>
                  <a:pt x="949" y="3382"/>
                </a:lnTo>
                <a:lnTo>
                  <a:pt x="779" y="3699"/>
                </a:lnTo>
                <a:lnTo>
                  <a:pt x="609" y="4015"/>
                </a:lnTo>
                <a:lnTo>
                  <a:pt x="463" y="4331"/>
                </a:lnTo>
                <a:lnTo>
                  <a:pt x="341" y="4672"/>
                </a:lnTo>
                <a:lnTo>
                  <a:pt x="244" y="5013"/>
                </a:lnTo>
                <a:lnTo>
                  <a:pt x="146" y="5353"/>
                </a:lnTo>
                <a:lnTo>
                  <a:pt x="73" y="5718"/>
                </a:lnTo>
                <a:lnTo>
                  <a:pt x="25" y="6083"/>
                </a:lnTo>
                <a:lnTo>
                  <a:pt x="0" y="6448"/>
                </a:lnTo>
                <a:lnTo>
                  <a:pt x="0" y="6813"/>
                </a:lnTo>
                <a:lnTo>
                  <a:pt x="0" y="7203"/>
                </a:lnTo>
                <a:lnTo>
                  <a:pt x="25" y="7592"/>
                </a:lnTo>
                <a:lnTo>
                  <a:pt x="98" y="7957"/>
                </a:lnTo>
                <a:lnTo>
                  <a:pt x="171" y="8346"/>
                </a:lnTo>
                <a:lnTo>
                  <a:pt x="268" y="8711"/>
                </a:lnTo>
                <a:lnTo>
                  <a:pt x="390" y="9076"/>
                </a:lnTo>
                <a:lnTo>
                  <a:pt x="560" y="9441"/>
                </a:lnTo>
                <a:lnTo>
                  <a:pt x="730" y="9782"/>
                </a:lnTo>
                <a:lnTo>
                  <a:pt x="925" y="10122"/>
                </a:lnTo>
                <a:lnTo>
                  <a:pt x="1168" y="10463"/>
                </a:lnTo>
                <a:lnTo>
                  <a:pt x="1436" y="10804"/>
                </a:lnTo>
                <a:lnTo>
                  <a:pt x="1704" y="11096"/>
                </a:lnTo>
                <a:lnTo>
                  <a:pt x="1996" y="11363"/>
                </a:lnTo>
                <a:lnTo>
                  <a:pt x="2312" y="11631"/>
                </a:lnTo>
                <a:lnTo>
                  <a:pt x="2628" y="11874"/>
                </a:lnTo>
                <a:lnTo>
                  <a:pt x="2969" y="12093"/>
                </a:lnTo>
                <a:lnTo>
                  <a:pt x="3334" y="12312"/>
                </a:lnTo>
                <a:lnTo>
                  <a:pt x="3747" y="12531"/>
                </a:lnTo>
                <a:lnTo>
                  <a:pt x="4161" y="12726"/>
                </a:lnTo>
                <a:lnTo>
                  <a:pt x="4599" y="12896"/>
                </a:lnTo>
                <a:lnTo>
                  <a:pt x="5037" y="13042"/>
                </a:lnTo>
                <a:lnTo>
                  <a:pt x="5499" y="13164"/>
                </a:lnTo>
                <a:lnTo>
                  <a:pt x="5937" y="13261"/>
                </a:lnTo>
                <a:lnTo>
                  <a:pt x="6400" y="13334"/>
                </a:lnTo>
                <a:lnTo>
                  <a:pt x="6862" y="13383"/>
                </a:lnTo>
                <a:lnTo>
                  <a:pt x="7324" y="13383"/>
                </a:lnTo>
                <a:lnTo>
                  <a:pt x="7787" y="13334"/>
                </a:lnTo>
                <a:lnTo>
                  <a:pt x="8225" y="13261"/>
                </a:lnTo>
                <a:lnTo>
                  <a:pt x="8638" y="13140"/>
                </a:lnTo>
                <a:lnTo>
                  <a:pt x="9076" y="12994"/>
                </a:lnTo>
                <a:lnTo>
                  <a:pt x="9466" y="12799"/>
                </a:lnTo>
                <a:lnTo>
                  <a:pt x="9879" y="12580"/>
                </a:lnTo>
                <a:lnTo>
                  <a:pt x="10269" y="12337"/>
                </a:lnTo>
                <a:lnTo>
                  <a:pt x="10293" y="12458"/>
                </a:lnTo>
                <a:lnTo>
                  <a:pt x="10317" y="12580"/>
                </a:lnTo>
                <a:lnTo>
                  <a:pt x="10390" y="12677"/>
                </a:lnTo>
                <a:lnTo>
                  <a:pt x="10463" y="12775"/>
                </a:lnTo>
                <a:lnTo>
                  <a:pt x="10658" y="12969"/>
                </a:lnTo>
                <a:lnTo>
                  <a:pt x="10828" y="13140"/>
                </a:lnTo>
                <a:lnTo>
                  <a:pt x="11120" y="13383"/>
                </a:lnTo>
                <a:lnTo>
                  <a:pt x="11412" y="13602"/>
                </a:lnTo>
                <a:lnTo>
                  <a:pt x="11704" y="13845"/>
                </a:lnTo>
                <a:lnTo>
                  <a:pt x="11972" y="14089"/>
                </a:lnTo>
                <a:lnTo>
                  <a:pt x="12385" y="14502"/>
                </a:lnTo>
                <a:lnTo>
                  <a:pt x="12775" y="14916"/>
                </a:lnTo>
                <a:lnTo>
                  <a:pt x="13164" y="15330"/>
                </a:lnTo>
                <a:lnTo>
                  <a:pt x="13553" y="15743"/>
                </a:lnTo>
                <a:lnTo>
                  <a:pt x="13772" y="15938"/>
                </a:lnTo>
                <a:lnTo>
                  <a:pt x="13991" y="16132"/>
                </a:lnTo>
                <a:lnTo>
                  <a:pt x="14429" y="16473"/>
                </a:lnTo>
                <a:lnTo>
                  <a:pt x="14770" y="16789"/>
                </a:lnTo>
                <a:lnTo>
                  <a:pt x="14916" y="16935"/>
                </a:lnTo>
                <a:lnTo>
                  <a:pt x="15111" y="17081"/>
                </a:lnTo>
                <a:lnTo>
                  <a:pt x="15184" y="17106"/>
                </a:lnTo>
                <a:lnTo>
                  <a:pt x="15232" y="17154"/>
                </a:lnTo>
                <a:lnTo>
                  <a:pt x="15305" y="17179"/>
                </a:lnTo>
                <a:lnTo>
                  <a:pt x="15451" y="17227"/>
                </a:lnTo>
                <a:lnTo>
                  <a:pt x="15646" y="17203"/>
                </a:lnTo>
                <a:lnTo>
                  <a:pt x="15841" y="17179"/>
                </a:lnTo>
                <a:lnTo>
                  <a:pt x="16035" y="17106"/>
                </a:lnTo>
                <a:lnTo>
                  <a:pt x="16230" y="17033"/>
                </a:lnTo>
                <a:lnTo>
                  <a:pt x="16498" y="16911"/>
                </a:lnTo>
                <a:lnTo>
                  <a:pt x="16644" y="16814"/>
                </a:lnTo>
                <a:lnTo>
                  <a:pt x="16790" y="16668"/>
                </a:lnTo>
                <a:lnTo>
                  <a:pt x="16911" y="16497"/>
                </a:lnTo>
                <a:lnTo>
                  <a:pt x="17009" y="16327"/>
                </a:lnTo>
                <a:lnTo>
                  <a:pt x="17057" y="16132"/>
                </a:lnTo>
                <a:lnTo>
                  <a:pt x="17082" y="15938"/>
                </a:lnTo>
                <a:lnTo>
                  <a:pt x="17057" y="15840"/>
                </a:lnTo>
                <a:lnTo>
                  <a:pt x="17033" y="15767"/>
                </a:lnTo>
                <a:lnTo>
                  <a:pt x="17009" y="15670"/>
                </a:lnTo>
                <a:lnTo>
                  <a:pt x="16936" y="15597"/>
                </a:lnTo>
                <a:lnTo>
                  <a:pt x="16887" y="15549"/>
                </a:lnTo>
                <a:lnTo>
                  <a:pt x="15500" y="14137"/>
                </a:lnTo>
                <a:lnTo>
                  <a:pt x="14819" y="13432"/>
                </a:lnTo>
                <a:lnTo>
                  <a:pt x="14089" y="12750"/>
                </a:lnTo>
                <a:lnTo>
                  <a:pt x="13772" y="12458"/>
                </a:lnTo>
                <a:lnTo>
                  <a:pt x="13432" y="12166"/>
                </a:lnTo>
                <a:lnTo>
                  <a:pt x="13091" y="11899"/>
                </a:lnTo>
                <a:lnTo>
                  <a:pt x="12775" y="11582"/>
                </a:lnTo>
                <a:lnTo>
                  <a:pt x="12580" y="11363"/>
                </a:lnTo>
                <a:lnTo>
                  <a:pt x="12385" y="11120"/>
                </a:lnTo>
                <a:lnTo>
                  <a:pt x="12166" y="10901"/>
                </a:lnTo>
                <a:lnTo>
                  <a:pt x="12045" y="10804"/>
                </a:lnTo>
                <a:lnTo>
                  <a:pt x="11923" y="10706"/>
                </a:lnTo>
                <a:lnTo>
                  <a:pt x="12191" y="10317"/>
                </a:lnTo>
                <a:lnTo>
                  <a:pt x="12434" y="9928"/>
                </a:lnTo>
                <a:lnTo>
                  <a:pt x="12629" y="9490"/>
                </a:lnTo>
                <a:lnTo>
                  <a:pt x="12823" y="9076"/>
                </a:lnTo>
                <a:lnTo>
                  <a:pt x="12969" y="8614"/>
                </a:lnTo>
                <a:lnTo>
                  <a:pt x="13091" y="8176"/>
                </a:lnTo>
                <a:lnTo>
                  <a:pt x="13188" y="7713"/>
                </a:lnTo>
                <a:lnTo>
                  <a:pt x="13261" y="7251"/>
                </a:lnTo>
                <a:lnTo>
                  <a:pt x="13310" y="6765"/>
                </a:lnTo>
                <a:lnTo>
                  <a:pt x="13310" y="6302"/>
                </a:lnTo>
                <a:lnTo>
                  <a:pt x="13286" y="5840"/>
                </a:lnTo>
                <a:lnTo>
                  <a:pt x="13237" y="5378"/>
                </a:lnTo>
                <a:lnTo>
                  <a:pt x="13164" y="4891"/>
                </a:lnTo>
                <a:lnTo>
                  <a:pt x="13042" y="4453"/>
                </a:lnTo>
                <a:lnTo>
                  <a:pt x="12896" y="3991"/>
                </a:lnTo>
                <a:lnTo>
                  <a:pt x="12702" y="3553"/>
                </a:lnTo>
                <a:lnTo>
                  <a:pt x="12580" y="3285"/>
                </a:lnTo>
                <a:lnTo>
                  <a:pt x="12434" y="3042"/>
                </a:lnTo>
                <a:lnTo>
                  <a:pt x="12288" y="2798"/>
                </a:lnTo>
                <a:lnTo>
                  <a:pt x="12118" y="2579"/>
                </a:lnTo>
                <a:lnTo>
                  <a:pt x="11753" y="2141"/>
                </a:lnTo>
                <a:lnTo>
                  <a:pt x="11339" y="1728"/>
                </a:lnTo>
                <a:lnTo>
                  <a:pt x="10901" y="1363"/>
                </a:lnTo>
                <a:lnTo>
                  <a:pt x="10415" y="1046"/>
                </a:lnTo>
                <a:lnTo>
                  <a:pt x="9904" y="754"/>
                </a:lnTo>
                <a:lnTo>
                  <a:pt x="9368" y="511"/>
                </a:lnTo>
                <a:lnTo>
                  <a:pt x="8784" y="316"/>
                </a:lnTo>
                <a:lnTo>
                  <a:pt x="8225" y="170"/>
                </a:lnTo>
                <a:lnTo>
                  <a:pt x="7616" y="73"/>
                </a:lnTo>
                <a:lnTo>
                  <a:pt x="700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9" name="Google Shape;979;p38"/>
          <p:cNvSpPr/>
          <p:nvPr/>
        </p:nvSpPr>
        <p:spPr>
          <a:xfrm>
            <a:off x="3796674" y="2667051"/>
            <a:ext cx="378113" cy="376518"/>
          </a:xfrm>
          <a:custGeom>
            <a:avLst/>
            <a:gdLst/>
            <a:ahLst/>
            <a:cxnLst/>
            <a:rect l="l" t="t" r="r" b="b"/>
            <a:pathLst>
              <a:path w="17301" h="17228" extrusionOk="0">
                <a:moveTo>
                  <a:pt x="9295" y="4842"/>
                </a:moveTo>
                <a:lnTo>
                  <a:pt x="9514" y="4891"/>
                </a:lnTo>
                <a:lnTo>
                  <a:pt x="9758" y="4964"/>
                </a:lnTo>
                <a:lnTo>
                  <a:pt x="9539" y="5256"/>
                </a:lnTo>
                <a:lnTo>
                  <a:pt x="9368" y="5548"/>
                </a:lnTo>
                <a:lnTo>
                  <a:pt x="9198" y="5499"/>
                </a:lnTo>
                <a:lnTo>
                  <a:pt x="9174" y="5426"/>
                </a:lnTo>
                <a:lnTo>
                  <a:pt x="9271" y="4940"/>
                </a:lnTo>
                <a:lnTo>
                  <a:pt x="9295" y="4842"/>
                </a:lnTo>
                <a:close/>
                <a:moveTo>
                  <a:pt x="8784" y="4769"/>
                </a:moveTo>
                <a:lnTo>
                  <a:pt x="8882" y="4794"/>
                </a:lnTo>
                <a:lnTo>
                  <a:pt x="8857" y="4891"/>
                </a:lnTo>
                <a:lnTo>
                  <a:pt x="8784" y="5159"/>
                </a:lnTo>
                <a:lnTo>
                  <a:pt x="8736" y="5426"/>
                </a:lnTo>
                <a:lnTo>
                  <a:pt x="8468" y="5426"/>
                </a:lnTo>
                <a:lnTo>
                  <a:pt x="8468" y="5329"/>
                </a:lnTo>
                <a:lnTo>
                  <a:pt x="8419" y="5134"/>
                </a:lnTo>
                <a:lnTo>
                  <a:pt x="8346" y="4964"/>
                </a:lnTo>
                <a:lnTo>
                  <a:pt x="8322" y="4915"/>
                </a:lnTo>
                <a:lnTo>
                  <a:pt x="8249" y="4915"/>
                </a:lnTo>
                <a:lnTo>
                  <a:pt x="8225" y="4940"/>
                </a:lnTo>
                <a:lnTo>
                  <a:pt x="8200" y="4988"/>
                </a:lnTo>
                <a:lnTo>
                  <a:pt x="8200" y="5183"/>
                </a:lnTo>
                <a:lnTo>
                  <a:pt x="8176" y="5378"/>
                </a:lnTo>
                <a:lnTo>
                  <a:pt x="8176" y="5451"/>
                </a:lnTo>
                <a:lnTo>
                  <a:pt x="7957" y="5499"/>
                </a:lnTo>
                <a:lnTo>
                  <a:pt x="7738" y="5597"/>
                </a:lnTo>
                <a:lnTo>
                  <a:pt x="7714" y="5548"/>
                </a:lnTo>
                <a:lnTo>
                  <a:pt x="7641" y="5378"/>
                </a:lnTo>
                <a:lnTo>
                  <a:pt x="7568" y="5207"/>
                </a:lnTo>
                <a:lnTo>
                  <a:pt x="7471" y="5110"/>
                </a:lnTo>
                <a:lnTo>
                  <a:pt x="7373" y="5013"/>
                </a:lnTo>
                <a:lnTo>
                  <a:pt x="7349" y="4988"/>
                </a:lnTo>
                <a:lnTo>
                  <a:pt x="7568" y="4891"/>
                </a:lnTo>
                <a:lnTo>
                  <a:pt x="7641" y="4964"/>
                </a:lnTo>
                <a:lnTo>
                  <a:pt x="7738" y="5013"/>
                </a:lnTo>
                <a:lnTo>
                  <a:pt x="7836" y="5037"/>
                </a:lnTo>
                <a:lnTo>
                  <a:pt x="7933" y="5013"/>
                </a:lnTo>
                <a:lnTo>
                  <a:pt x="8127" y="4915"/>
                </a:lnTo>
                <a:lnTo>
                  <a:pt x="8298" y="4842"/>
                </a:lnTo>
                <a:lnTo>
                  <a:pt x="8492" y="4818"/>
                </a:lnTo>
                <a:lnTo>
                  <a:pt x="8663" y="4794"/>
                </a:lnTo>
                <a:lnTo>
                  <a:pt x="8711" y="4794"/>
                </a:lnTo>
                <a:lnTo>
                  <a:pt x="8784" y="4769"/>
                </a:lnTo>
                <a:close/>
                <a:moveTo>
                  <a:pt x="9879" y="5013"/>
                </a:moveTo>
                <a:lnTo>
                  <a:pt x="10147" y="5159"/>
                </a:lnTo>
                <a:lnTo>
                  <a:pt x="10415" y="5305"/>
                </a:lnTo>
                <a:lnTo>
                  <a:pt x="10196" y="5524"/>
                </a:lnTo>
                <a:lnTo>
                  <a:pt x="9977" y="5743"/>
                </a:lnTo>
                <a:lnTo>
                  <a:pt x="9977" y="5767"/>
                </a:lnTo>
                <a:lnTo>
                  <a:pt x="9928" y="5743"/>
                </a:lnTo>
                <a:lnTo>
                  <a:pt x="9685" y="5645"/>
                </a:lnTo>
                <a:lnTo>
                  <a:pt x="9879" y="5013"/>
                </a:lnTo>
                <a:close/>
                <a:moveTo>
                  <a:pt x="7300" y="5013"/>
                </a:moveTo>
                <a:lnTo>
                  <a:pt x="7300" y="5037"/>
                </a:lnTo>
                <a:lnTo>
                  <a:pt x="7325" y="5183"/>
                </a:lnTo>
                <a:lnTo>
                  <a:pt x="7325" y="5305"/>
                </a:lnTo>
                <a:lnTo>
                  <a:pt x="7373" y="5499"/>
                </a:lnTo>
                <a:lnTo>
                  <a:pt x="7446" y="5670"/>
                </a:lnTo>
                <a:lnTo>
                  <a:pt x="7446" y="5718"/>
                </a:lnTo>
                <a:lnTo>
                  <a:pt x="7203" y="5791"/>
                </a:lnTo>
                <a:lnTo>
                  <a:pt x="7081" y="5524"/>
                </a:lnTo>
                <a:lnTo>
                  <a:pt x="6935" y="5232"/>
                </a:lnTo>
                <a:lnTo>
                  <a:pt x="7106" y="5134"/>
                </a:lnTo>
                <a:lnTo>
                  <a:pt x="7300" y="5013"/>
                </a:lnTo>
                <a:close/>
                <a:moveTo>
                  <a:pt x="10707" y="5475"/>
                </a:moveTo>
                <a:lnTo>
                  <a:pt x="11193" y="5816"/>
                </a:lnTo>
                <a:lnTo>
                  <a:pt x="10999" y="5913"/>
                </a:lnTo>
                <a:lnTo>
                  <a:pt x="10780" y="6010"/>
                </a:lnTo>
                <a:lnTo>
                  <a:pt x="10585" y="6108"/>
                </a:lnTo>
                <a:lnTo>
                  <a:pt x="10390" y="5986"/>
                </a:lnTo>
                <a:lnTo>
                  <a:pt x="10171" y="5864"/>
                </a:lnTo>
                <a:lnTo>
                  <a:pt x="10512" y="5621"/>
                </a:lnTo>
                <a:lnTo>
                  <a:pt x="10707" y="5475"/>
                </a:lnTo>
                <a:close/>
                <a:moveTo>
                  <a:pt x="6692" y="5426"/>
                </a:moveTo>
                <a:lnTo>
                  <a:pt x="6716" y="5572"/>
                </a:lnTo>
                <a:lnTo>
                  <a:pt x="6741" y="5718"/>
                </a:lnTo>
                <a:lnTo>
                  <a:pt x="6838" y="5986"/>
                </a:lnTo>
                <a:lnTo>
                  <a:pt x="6643" y="6156"/>
                </a:lnTo>
                <a:lnTo>
                  <a:pt x="6522" y="5986"/>
                </a:lnTo>
                <a:lnTo>
                  <a:pt x="6351" y="5743"/>
                </a:lnTo>
                <a:lnTo>
                  <a:pt x="6522" y="5572"/>
                </a:lnTo>
                <a:lnTo>
                  <a:pt x="6692" y="5426"/>
                </a:lnTo>
                <a:close/>
                <a:moveTo>
                  <a:pt x="11461" y="6059"/>
                </a:moveTo>
                <a:lnTo>
                  <a:pt x="11607" y="6181"/>
                </a:lnTo>
                <a:lnTo>
                  <a:pt x="11510" y="6181"/>
                </a:lnTo>
                <a:lnTo>
                  <a:pt x="11193" y="6254"/>
                </a:lnTo>
                <a:lnTo>
                  <a:pt x="11047" y="6302"/>
                </a:lnTo>
                <a:lnTo>
                  <a:pt x="10877" y="6375"/>
                </a:lnTo>
                <a:lnTo>
                  <a:pt x="10780" y="6278"/>
                </a:lnTo>
                <a:lnTo>
                  <a:pt x="11096" y="6181"/>
                </a:lnTo>
                <a:lnTo>
                  <a:pt x="11291" y="6132"/>
                </a:lnTo>
                <a:lnTo>
                  <a:pt x="11461" y="6059"/>
                </a:lnTo>
                <a:close/>
                <a:moveTo>
                  <a:pt x="6157" y="5962"/>
                </a:moveTo>
                <a:lnTo>
                  <a:pt x="6230" y="6156"/>
                </a:lnTo>
                <a:lnTo>
                  <a:pt x="6303" y="6302"/>
                </a:lnTo>
                <a:lnTo>
                  <a:pt x="6400" y="6424"/>
                </a:lnTo>
                <a:lnTo>
                  <a:pt x="6181" y="6765"/>
                </a:lnTo>
                <a:lnTo>
                  <a:pt x="6157" y="6716"/>
                </a:lnTo>
                <a:lnTo>
                  <a:pt x="5962" y="6546"/>
                </a:lnTo>
                <a:lnTo>
                  <a:pt x="5840" y="6400"/>
                </a:lnTo>
                <a:lnTo>
                  <a:pt x="5986" y="6181"/>
                </a:lnTo>
                <a:lnTo>
                  <a:pt x="6157" y="5962"/>
                </a:lnTo>
                <a:close/>
                <a:moveTo>
                  <a:pt x="11729" y="6327"/>
                </a:moveTo>
                <a:lnTo>
                  <a:pt x="11923" y="6570"/>
                </a:lnTo>
                <a:lnTo>
                  <a:pt x="12094" y="6862"/>
                </a:lnTo>
                <a:lnTo>
                  <a:pt x="11899" y="6838"/>
                </a:lnTo>
                <a:lnTo>
                  <a:pt x="11704" y="6862"/>
                </a:lnTo>
                <a:lnTo>
                  <a:pt x="11510" y="6886"/>
                </a:lnTo>
                <a:lnTo>
                  <a:pt x="11339" y="6911"/>
                </a:lnTo>
                <a:lnTo>
                  <a:pt x="11145" y="6643"/>
                </a:lnTo>
                <a:lnTo>
                  <a:pt x="11388" y="6594"/>
                </a:lnTo>
                <a:lnTo>
                  <a:pt x="11607" y="6546"/>
                </a:lnTo>
                <a:lnTo>
                  <a:pt x="11680" y="6497"/>
                </a:lnTo>
                <a:lnTo>
                  <a:pt x="11704" y="6448"/>
                </a:lnTo>
                <a:lnTo>
                  <a:pt x="11729" y="6375"/>
                </a:lnTo>
                <a:lnTo>
                  <a:pt x="11729" y="6327"/>
                </a:lnTo>
                <a:close/>
                <a:moveTo>
                  <a:pt x="5646" y="6765"/>
                </a:moveTo>
                <a:lnTo>
                  <a:pt x="5719" y="6838"/>
                </a:lnTo>
                <a:lnTo>
                  <a:pt x="5840" y="7008"/>
                </a:lnTo>
                <a:lnTo>
                  <a:pt x="5913" y="7081"/>
                </a:lnTo>
                <a:lnTo>
                  <a:pt x="6011" y="7130"/>
                </a:lnTo>
                <a:lnTo>
                  <a:pt x="5913" y="7397"/>
                </a:lnTo>
                <a:lnTo>
                  <a:pt x="5670" y="7300"/>
                </a:lnTo>
                <a:lnTo>
                  <a:pt x="5524" y="7276"/>
                </a:lnTo>
                <a:lnTo>
                  <a:pt x="5402" y="7251"/>
                </a:lnTo>
                <a:lnTo>
                  <a:pt x="5524" y="7008"/>
                </a:lnTo>
                <a:lnTo>
                  <a:pt x="5646" y="6765"/>
                </a:lnTo>
                <a:close/>
                <a:moveTo>
                  <a:pt x="12288" y="7276"/>
                </a:moveTo>
                <a:lnTo>
                  <a:pt x="12361" y="7519"/>
                </a:lnTo>
                <a:lnTo>
                  <a:pt x="12410" y="7786"/>
                </a:lnTo>
                <a:lnTo>
                  <a:pt x="12215" y="7689"/>
                </a:lnTo>
                <a:lnTo>
                  <a:pt x="12021" y="7616"/>
                </a:lnTo>
                <a:lnTo>
                  <a:pt x="11802" y="7567"/>
                </a:lnTo>
                <a:lnTo>
                  <a:pt x="11583" y="7543"/>
                </a:lnTo>
                <a:lnTo>
                  <a:pt x="11510" y="7276"/>
                </a:lnTo>
                <a:lnTo>
                  <a:pt x="11680" y="7300"/>
                </a:lnTo>
                <a:lnTo>
                  <a:pt x="11875" y="7300"/>
                </a:lnTo>
                <a:lnTo>
                  <a:pt x="12264" y="7276"/>
                </a:lnTo>
                <a:close/>
                <a:moveTo>
                  <a:pt x="5281" y="7616"/>
                </a:moveTo>
                <a:lnTo>
                  <a:pt x="5548" y="7713"/>
                </a:lnTo>
                <a:lnTo>
                  <a:pt x="5792" y="7811"/>
                </a:lnTo>
                <a:lnTo>
                  <a:pt x="5719" y="8273"/>
                </a:lnTo>
                <a:lnTo>
                  <a:pt x="5256" y="8322"/>
                </a:lnTo>
                <a:lnTo>
                  <a:pt x="5135" y="8322"/>
                </a:lnTo>
                <a:lnTo>
                  <a:pt x="5183" y="7981"/>
                </a:lnTo>
                <a:lnTo>
                  <a:pt x="5281" y="7616"/>
                </a:lnTo>
                <a:close/>
                <a:moveTo>
                  <a:pt x="11656" y="7859"/>
                </a:moveTo>
                <a:lnTo>
                  <a:pt x="11826" y="7932"/>
                </a:lnTo>
                <a:lnTo>
                  <a:pt x="12069" y="8054"/>
                </a:lnTo>
                <a:lnTo>
                  <a:pt x="12191" y="8103"/>
                </a:lnTo>
                <a:lnTo>
                  <a:pt x="12337" y="8151"/>
                </a:lnTo>
                <a:lnTo>
                  <a:pt x="12386" y="8151"/>
                </a:lnTo>
                <a:lnTo>
                  <a:pt x="12459" y="8127"/>
                </a:lnTo>
                <a:lnTo>
                  <a:pt x="12459" y="8516"/>
                </a:lnTo>
                <a:lnTo>
                  <a:pt x="12264" y="8395"/>
                </a:lnTo>
                <a:lnTo>
                  <a:pt x="11972" y="8249"/>
                </a:lnTo>
                <a:lnTo>
                  <a:pt x="11826" y="8200"/>
                </a:lnTo>
                <a:lnTo>
                  <a:pt x="11680" y="8176"/>
                </a:lnTo>
                <a:lnTo>
                  <a:pt x="11656" y="7859"/>
                </a:lnTo>
                <a:close/>
                <a:moveTo>
                  <a:pt x="11680" y="8468"/>
                </a:moveTo>
                <a:lnTo>
                  <a:pt x="11777" y="8589"/>
                </a:lnTo>
                <a:lnTo>
                  <a:pt x="11899" y="8662"/>
                </a:lnTo>
                <a:lnTo>
                  <a:pt x="12191" y="8857"/>
                </a:lnTo>
                <a:lnTo>
                  <a:pt x="12337" y="8954"/>
                </a:lnTo>
                <a:lnTo>
                  <a:pt x="12118" y="8979"/>
                </a:lnTo>
                <a:lnTo>
                  <a:pt x="11875" y="8954"/>
                </a:lnTo>
                <a:lnTo>
                  <a:pt x="11631" y="8954"/>
                </a:lnTo>
                <a:lnTo>
                  <a:pt x="11656" y="8711"/>
                </a:lnTo>
                <a:lnTo>
                  <a:pt x="11680" y="8468"/>
                </a:lnTo>
                <a:close/>
                <a:moveTo>
                  <a:pt x="5694" y="8735"/>
                </a:moveTo>
                <a:lnTo>
                  <a:pt x="5694" y="8954"/>
                </a:lnTo>
                <a:lnTo>
                  <a:pt x="5719" y="9198"/>
                </a:lnTo>
                <a:lnTo>
                  <a:pt x="5427" y="9222"/>
                </a:lnTo>
                <a:lnTo>
                  <a:pt x="5159" y="9271"/>
                </a:lnTo>
                <a:lnTo>
                  <a:pt x="5110" y="9003"/>
                </a:lnTo>
                <a:lnTo>
                  <a:pt x="5110" y="8760"/>
                </a:lnTo>
                <a:lnTo>
                  <a:pt x="5402" y="8760"/>
                </a:lnTo>
                <a:lnTo>
                  <a:pt x="5694" y="8735"/>
                </a:lnTo>
                <a:close/>
                <a:moveTo>
                  <a:pt x="5208" y="9514"/>
                </a:moveTo>
                <a:lnTo>
                  <a:pt x="5792" y="9563"/>
                </a:lnTo>
                <a:lnTo>
                  <a:pt x="5840" y="9757"/>
                </a:lnTo>
                <a:lnTo>
                  <a:pt x="5913" y="9952"/>
                </a:lnTo>
                <a:lnTo>
                  <a:pt x="5354" y="9952"/>
                </a:lnTo>
                <a:lnTo>
                  <a:pt x="5256" y="9733"/>
                </a:lnTo>
                <a:lnTo>
                  <a:pt x="5208" y="9514"/>
                </a:lnTo>
                <a:close/>
                <a:moveTo>
                  <a:pt x="11583" y="9222"/>
                </a:moveTo>
                <a:lnTo>
                  <a:pt x="11680" y="9271"/>
                </a:lnTo>
                <a:lnTo>
                  <a:pt x="11777" y="9319"/>
                </a:lnTo>
                <a:lnTo>
                  <a:pt x="11996" y="9368"/>
                </a:lnTo>
                <a:lnTo>
                  <a:pt x="12167" y="9392"/>
                </a:lnTo>
                <a:lnTo>
                  <a:pt x="12386" y="9392"/>
                </a:lnTo>
                <a:lnTo>
                  <a:pt x="12288" y="9782"/>
                </a:lnTo>
                <a:lnTo>
                  <a:pt x="12167" y="10147"/>
                </a:lnTo>
                <a:lnTo>
                  <a:pt x="12142" y="10098"/>
                </a:lnTo>
                <a:lnTo>
                  <a:pt x="12118" y="10049"/>
                </a:lnTo>
                <a:lnTo>
                  <a:pt x="12021" y="9952"/>
                </a:lnTo>
                <a:lnTo>
                  <a:pt x="11777" y="9830"/>
                </a:lnTo>
                <a:lnTo>
                  <a:pt x="11607" y="9757"/>
                </a:lnTo>
                <a:lnTo>
                  <a:pt x="11437" y="9684"/>
                </a:lnTo>
                <a:lnTo>
                  <a:pt x="11510" y="9465"/>
                </a:lnTo>
                <a:lnTo>
                  <a:pt x="11583" y="9222"/>
                </a:lnTo>
                <a:close/>
                <a:moveTo>
                  <a:pt x="11339" y="9952"/>
                </a:moveTo>
                <a:lnTo>
                  <a:pt x="11461" y="10025"/>
                </a:lnTo>
                <a:lnTo>
                  <a:pt x="11607" y="10122"/>
                </a:lnTo>
                <a:lnTo>
                  <a:pt x="11850" y="10268"/>
                </a:lnTo>
                <a:lnTo>
                  <a:pt x="11972" y="10293"/>
                </a:lnTo>
                <a:lnTo>
                  <a:pt x="12118" y="10293"/>
                </a:lnTo>
                <a:lnTo>
                  <a:pt x="11996" y="10512"/>
                </a:lnTo>
                <a:lnTo>
                  <a:pt x="11875" y="10731"/>
                </a:lnTo>
                <a:lnTo>
                  <a:pt x="11753" y="10609"/>
                </a:lnTo>
                <a:lnTo>
                  <a:pt x="11656" y="10487"/>
                </a:lnTo>
                <a:lnTo>
                  <a:pt x="11510" y="10390"/>
                </a:lnTo>
                <a:lnTo>
                  <a:pt x="11364" y="10317"/>
                </a:lnTo>
                <a:lnTo>
                  <a:pt x="11266" y="10293"/>
                </a:lnTo>
                <a:lnTo>
                  <a:pt x="11169" y="10268"/>
                </a:lnTo>
                <a:lnTo>
                  <a:pt x="11339" y="9952"/>
                </a:lnTo>
                <a:close/>
                <a:moveTo>
                  <a:pt x="6132" y="10341"/>
                </a:moveTo>
                <a:lnTo>
                  <a:pt x="6327" y="10585"/>
                </a:lnTo>
                <a:lnTo>
                  <a:pt x="6059" y="10658"/>
                </a:lnTo>
                <a:lnTo>
                  <a:pt x="5792" y="10755"/>
                </a:lnTo>
                <a:lnTo>
                  <a:pt x="5670" y="10560"/>
                </a:lnTo>
                <a:lnTo>
                  <a:pt x="5548" y="10366"/>
                </a:lnTo>
                <a:lnTo>
                  <a:pt x="5548" y="10366"/>
                </a:lnTo>
                <a:lnTo>
                  <a:pt x="5840" y="10390"/>
                </a:lnTo>
                <a:lnTo>
                  <a:pt x="5986" y="10390"/>
                </a:lnTo>
                <a:lnTo>
                  <a:pt x="6132" y="10341"/>
                </a:lnTo>
                <a:close/>
                <a:moveTo>
                  <a:pt x="8663" y="5986"/>
                </a:moveTo>
                <a:lnTo>
                  <a:pt x="8857" y="6010"/>
                </a:lnTo>
                <a:lnTo>
                  <a:pt x="9076" y="6059"/>
                </a:lnTo>
                <a:lnTo>
                  <a:pt x="9490" y="6181"/>
                </a:lnTo>
                <a:lnTo>
                  <a:pt x="9855" y="6327"/>
                </a:lnTo>
                <a:lnTo>
                  <a:pt x="10123" y="6473"/>
                </a:lnTo>
                <a:lnTo>
                  <a:pt x="10342" y="6643"/>
                </a:lnTo>
                <a:lnTo>
                  <a:pt x="10561" y="6813"/>
                </a:lnTo>
                <a:lnTo>
                  <a:pt x="10731" y="7032"/>
                </a:lnTo>
                <a:lnTo>
                  <a:pt x="10877" y="7251"/>
                </a:lnTo>
                <a:lnTo>
                  <a:pt x="10999" y="7494"/>
                </a:lnTo>
                <a:lnTo>
                  <a:pt x="11096" y="7762"/>
                </a:lnTo>
                <a:lnTo>
                  <a:pt x="11145" y="8054"/>
                </a:lnTo>
                <a:lnTo>
                  <a:pt x="11193" y="8297"/>
                </a:lnTo>
                <a:lnTo>
                  <a:pt x="11193" y="8565"/>
                </a:lnTo>
                <a:lnTo>
                  <a:pt x="11169" y="8833"/>
                </a:lnTo>
                <a:lnTo>
                  <a:pt x="11120" y="9076"/>
                </a:lnTo>
                <a:lnTo>
                  <a:pt x="11072" y="9319"/>
                </a:lnTo>
                <a:lnTo>
                  <a:pt x="10974" y="9538"/>
                </a:lnTo>
                <a:lnTo>
                  <a:pt x="10853" y="9757"/>
                </a:lnTo>
                <a:lnTo>
                  <a:pt x="10731" y="9976"/>
                </a:lnTo>
                <a:lnTo>
                  <a:pt x="10561" y="10171"/>
                </a:lnTo>
                <a:lnTo>
                  <a:pt x="10390" y="10341"/>
                </a:lnTo>
                <a:lnTo>
                  <a:pt x="10220" y="10512"/>
                </a:lnTo>
                <a:lnTo>
                  <a:pt x="10001" y="10658"/>
                </a:lnTo>
                <a:lnTo>
                  <a:pt x="9782" y="10779"/>
                </a:lnTo>
                <a:lnTo>
                  <a:pt x="9563" y="10877"/>
                </a:lnTo>
                <a:lnTo>
                  <a:pt x="9320" y="10974"/>
                </a:lnTo>
                <a:lnTo>
                  <a:pt x="9052" y="11023"/>
                </a:lnTo>
                <a:lnTo>
                  <a:pt x="8833" y="11047"/>
                </a:lnTo>
                <a:lnTo>
                  <a:pt x="8590" y="11071"/>
                </a:lnTo>
                <a:lnTo>
                  <a:pt x="8371" y="11047"/>
                </a:lnTo>
                <a:lnTo>
                  <a:pt x="8127" y="10998"/>
                </a:lnTo>
                <a:lnTo>
                  <a:pt x="7908" y="10950"/>
                </a:lnTo>
                <a:lnTo>
                  <a:pt x="7714" y="10877"/>
                </a:lnTo>
                <a:lnTo>
                  <a:pt x="7495" y="10779"/>
                </a:lnTo>
                <a:lnTo>
                  <a:pt x="7300" y="10658"/>
                </a:lnTo>
                <a:lnTo>
                  <a:pt x="7130" y="10536"/>
                </a:lnTo>
                <a:lnTo>
                  <a:pt x="6960" y="10390"/>
                </a:lnTo>
                <a:lnTo>
                  <a:pt x="6814" y="10220"/>
                </a:lnTo>
                <a:lnTo>
                  <a:pt x="6668" y="10049"/>
                </a:lnTo>
                <a:lnTo>
                  <a:pt x="6546" y="9855"/>
                </a:lnTo>
                <a:lnTo>
                  <a:pt x="6449" y="9660"/>
                </a:lnTo>
                <a:lnTo>
                  <a:pt x="6351" y="9441"/>
                </a:lnTo>
                <a:lnTo>
                  <a:pt x="6303" y="9222"/>
                </a:lnTo>
                <a:lnTo>
                  <a:pt x="6254" y="8979"/>
                </a:lnTo>
                <a:lnTo>
                  <a:pt x="6230" y="8735"/>
                </a:lnTo>
                <a:lnTo>
                  <a:pt x="6254" y="8468"/>
                </a:lnTo>
                <a:lnTo>
                  <a:pt x="6254" y="8224"/>
                </a:lnTo>
                <a:lnTo>
                  <a:pt x="6303" y="7981"/>
                </a:lnTo>
                <a:lnTo>
                  <a:pt x="6376" y="7738"/>
                </a:lnTo>
                <a:lnTo>
                  <a:pt x="6449" y="7519"/>
                </a:lnTo>
                <a:lnTo>
                  <a:pt x="6546" y="7300"/>
                </a:lnTo>
                <a:lnTo>
                  <a:pt x="6668" y="7057"/>
                </a:lnTo>
                <a:lnTo>
                  <a:pt x="6814" y="6838"/>
                </a:lnTo>
                <a:lnTo>
                  <a:pt x="6984" y="6667"/>
                </a:lnTo>
                <a:lnTo>
                  <a:pt x="7154" y="6521"/>
                </a:lnTo>
                <a:lnTo>
                  <a:pt x="7373" y="6400"/>
                </a:lnTo>
                <a:lnTo>
                  <a:pt x="7592" y="6302"/>
                </a:lnTo>
                <a:lnTo>
                  <a:pt x="7811" y="6205"/>
                </a:lnTo>
                <a:lnTo>
                  <a:pt x="8079" y="6156"/>
                </a:lnTo>
                <a:lnTo>
                  <a:pt x="8127" y="6132"/>
                </a:lnTo>
                <a:lnTo>
                  <a:pt x="8176" y="6108"/>
                </a:lnTo>
                <a:lnTo>
                  <a:pt x="8225" y="6059"/>
                </a:lnTo>
                <a:lnTo>
                  <a:pt x="8249" y="6010"/>
                </a:lnTo>
                <a:lnTo>
                  <a:pt x="8444" y="5986"/>
                </a:lnTo>
                <a:close/>
                <a:moveTo>
                  <a:pt x="6643" y="10877"/>
                </a:moveTo>
                <a:lnTo>
                  <a:pt x="6814" y="11023"/>
                </a:lnTo>
                <a:lnTo>
                  <a:pt x="7008" y="11144"/>
                </a:lnTo>
                <a:lnTo>
                  <a:pt x="6765" y="11315"/>
                </a:lnTo>
                <a:lnTo>
                  <a:pt x="6522" y="11461"/>
                </a:lnTo>
                <a:lnTo>
                  <a:pt x="6497" y="11485"/>
                </a:lnTo>
                <a:lnTo>
                  <a:pt x="6303" y="11290"/>
                </a:lnTo>
                <a:lnTo>
                  <a:pt x="6108" y="11120"/>
                </a:lnTo>
                <a:lnTo>
                  <a:pt x="6327" y="10998"/>
                </a:lnTo>
                <a:lnTo>
                  <a:pt x="6643" y="10877"/>
                </a:lnTo>
                <a:close/>
                <a:moveTo>
                  <a:pt x="11047" y="10414"/>
                </a:moveTo>
                <a:lnTo>
                  <a:pt x="11169" y="10560"/>
                </a:lnTo>
                <a:lnTo>
                  <a:pt x="11388" y="10755"/>
                </a:lnTo>
                <a:lnTo>
                  <a:pt x="11607" y="10974"/>
                </a:lnTo>
                <a:lnTo>
                  <a:pt x="11656" y="11071"/>
                </a:lnTo>
                <a:lnTo>
                  <a:pt x="11461" y="11315"/>
                </a:lnTo>
                <a:lnTo>
                  <a:pt x="11242" y="11534"/>
                </a:lnTo>
                <a:lnTo>
                  <a:pt x="10999" y="11728"/>
                </a:lnTo>
                <a:lnTo>
                  <a:pt x="10731" y="11899"/>
                </a:lnTo>
                <a:lnTo>
                  <a:pt x="10707" y="11801"/>
                </a:lnTo>
                <a:lnTo>
                  <a:pt x="10682" y="11680"/>
                </a:lnTo>
                <a:lnTo>
                  <a:pt x="10585" y="11485"/>
                </a:lnTo>
                <a:lnTo>
                  <a:pt x="10463" y="11315"/>
                </a:lnTo>
                <a:lnTo>
                  <a:pt x="10317" y="11144"/>
                </a:lnTo>
                <a:lnTo>
                  <a:pt x="10634" y="10901"/>
                </a:lnTo>
                <a:lnTo>
                  <a:pt x="10707" y="11217"/>
                </a:lnTo>
                <a:lnTo>
                  <a:pt x="10731" y="11485"/>
                </a:lnTo>
                <a:lnTo>
                  <a:pt x="10780" y="11607"/>
                </a:lnTo>
                <a:lnTo>
                  <a:pt x="10828" y="11704"/>
                </a:lnTo>
                <a:lnTo>
                  <a:pt x="10853" y="11753"/>
                </a:lnTo>
                <a:lnTo>
                  <a:pt x="10926" y="11753"/>
                </a:lnTo>
                <a:lnTo>
                  <a:pt x="10950" y="11704"/>
                </a:lnTo>
                <a:lnTo>
                  <a:pt x="10999" y="11607"/>
                </a:lnTo>
                <a:lnTo>
                  <a:pt x="10974" y="11485"/>
                </a:lnTo>
                <a:lnTo>
                  <a:pt x="10926" y="11242"/>
                </a:lnTo>
                <a:lnTo>
                  <a:pt x="10828" y="11023"/>
                </a:lnTo>
                <a:lnTo>
                  <a:pt x="10731" y="10828"/>
                </a:lnTo>
                <a:lnTo>
                  <a:pt x="10901" y="10633"/>
                </a:lnTo>
                <a:lnTo>
                  <a:pt x="11047" y="10414"/>
                </a:lnTo>
                <a:close/>
                <a:moveTo>
                  <a:pt x="7252" y="11290"/>
                </a:moveTo>
                <a:lnTo>
                  <a:pt x="7446" y="11363"/>
                </a:lnTo>
                <a:lnTo>
                  <a:pt x="7641" y="11461"/>
                </a:lnTo>
                <a:lnTo>
                  <a:pt x="7568" y="11534"/>
                </a:lnTo>
                <a:lnTo>
                  <a:pt x="7422" y="11753"/>
                </a:lnTo>
                <a:lnTo>
                  <a:pt x="7276" y="11947"/>
                </a:lnTo>
                <a:lnTo>
                  <a:pt x="7033" y="11826"/>
                </a:lnTo>
                <a:lnTo>
                  <a:pt x="6789" y="11680"/>
                </a:lnTo>
                <a:lnTo>
                  <a:pt x="6911" y="11607"/>
                </a:lnTo>
                <a:lnTo>
                  <a:pt x="7033" y="11509"/>
                </a:lnTo>
                <a:lnTo>
                  <a:pt x="7252" y="11290"/>
                </a:lnTo>
                <a:close/>
                <a:moveTo>
                  <a:pt x="7908" y="11534"/>
                </a:moveTo>
                <a:lnTo>
                  <a:pt x="8200" y="11582"/>
                </a:lnTo>
                <a:lnTo>
                  <a:pt x="8127" y="11923"/>
                </a:lnTo>
                <a:lnTo>
                  <a:pt x="8127" y="12093"/>
                </a:lnTo>
                <a:lnTo>
                  <a:pt x="8127" y="12264"/>
                </a:lnTo>
                <a:lnTo>
                  <a:pt x="7884" y="12191"/>
                </a:lnTo>
                <a:lnTo>
                  <a:pt x="7641" y="12118"/>
                </a:lnTo>
                <a:lnTo>
                  <a:pt x="7738" y="11947"/>
                </a:lnTo>
                <a:lnTo>
                  <a:pt x="7811" y="11753"/>
                </a:lnTo>
                <a:lnTo>
                  <a:pt x="7908" y="11534"/>
                </a:lnTo>
                <a:close/>
                <a:moveTo>
                  <a:pt x="10123" y="11266"/>
                </a:moveTo>
                <a:lnTo>
                  <a:pt x="10244" y="11631"/>
                </a:lnTo>
                <a:lnTo>
                  <a:pt x="10317" y="11850"/>
                </a:lnTo>
                <a:lnTo>
                  <a:pt x="10342" y="11972"/>
                </a:lnTo>
                <a:lnTo>
                  <a:pt x="10390" y="12069"/>
                </a:lnTo>
                <a:lnTo>
                  <a:pt x="10147" y="12191"/>
                </a:lnTo>
                <a:lnTo>
                  <a:pt x="9879" y="12264"/>
                </a:lnTo>
                <a:lnTo>
                  <a:pt x="9904" y="12093"/>
                </a:lnTo>
                <a:lnTo>
                  <a:pt x="9928" y="11923"/>
                </a:lnTo>
                <a:lnTo>
                  <a:pt x="9928" y="11655"/>
                </a:lnTo>
                <a:lnTo>
                  <a:pt x="9904" y="11388"/>
                </a:lnTo>
                <a:lnTo>
                  <a:pt x="10123" y="11266"/>
                </a:lnTo>
                <a:close/>
                <a:moveTo>
                  <a:pt x="8833" y="11631"/>
                </a:moveTo>
                <a:lnTo>
                  <a:pt x="8760" y="11850"/>
                </a:lnTo>
                <a:lnTo>
                  <a:pt x="8736" y="12045"/>
                </a:lnTo>
                <a:lnTo>
                  <a:pt x="8687" y="12337"/>
                </a:lnTo>
                <a:lnTo>
                  <a:pt x="8517" y="12337"/>
                </a:lnTo>
                <a:lnTo>
                  <a:pt x="8541" y="11972"/>
                </a:lnTo>
                <a:lnTo>
                  <a:pt x="8541" y="11801"/>
                </a:lnTo>
                <a:lnTo>
                  <a:pt x="8541" y="11631"/>
                </a:lnTo>
                <a:close/>
                <a:moveTo>
                  <a:pt x="9660" y="11485"/>
                </a:moveTo>
                <a:lnTo>
                  <a:pt x="9612" y="11801"/>
                </a:lnTo>
                <a:lnTo>
                  <a:pt x="9563" y="12069"/>
                </a:lnTo>
                <a:lnTo>
                  <a:pt x="9539" y="12191"/>
                </a:lnTo>
                <a:lnTo>
                  <a:pt x="9563" y="12312"/>
                </a:lnTo>
                <a:lnTo>
                  <a:pt x="9174" y="12361"/>
                </a:lnTo>
                <a:lnTo>
                  <a:pt x="9149" y="12361"/>
                </a:lnTo>
                <a:lnTo>
                  <a:pt x="9149" y="12166"/>
                </a:lnTo>
                <a:lnTo>
                  <a:pt x="9174" y="11874"/>
                </a:lnTo>
                <a:lnTo>
                  <a:pt x="9174" y="11582"/>
                </a:lnTo>
                <a:lnTo>
                  <a:pt x="9222" y="11582"/>
                </a:lnTo>
                <a:lnTo>
                  <a:pt x="9441" y="11534"/>
                </a:lnTo>
                <a:lnTo>
                  <a:pt x="9660" y="11485"/>
                </a:lnTo>
                <a:close/>
                <a:moveTo>
                  <a:pt x="8517" y="4258"/>
                </a:moveTo>
                <a:lnTo>
                  <a:pt x="8225" y="4307"/>
                </a:lnTo>
                <a:lnTo>
                  <a:pt x="7957" y="4404"/>
                </a:lnTo>
                <a:lnTo>
                  <a:pt x="7690" y="4429"/>
                </a:lnTo>
                <a:lnTo>
                  <a:pt x="7422" y="4502"/>
                </a:lnTo>
                <a:lnTo>
                  <a:pt x="7154" y="4623"/>
                </a:lnTo>
                <a:lnTo>
                  <a:pt x="6911" y="4745"/>
                </a:lnTo>
                <a:lnTo>
                  <a:pt x="6668" y="4915"/>
                </a:lnTo>
                <a:lnTo>
                  <a:pt x="6424" y="5110"/>
                </a:lnTo>
                <a:lnTo>
                  <a:pt x="6205" y="5329"/>
                </a:lnTo>
                <a:lnTo>
                  <a:pt x="6011" y="5548"/>
                </a:lnTo>
                <a:lnTo>
                  <a:pt x="5792" y="5791"/>
                </a:lnTo>
                <a:lnTo>
                  <a:pt x="5621" y="6035"/>
                </a:lnTo>
                <a:lnTo>
                  <a:pt x="5281" y="6546"/>
                </a:lnTo>
                <a:lnTo>
                  <a:pt x="5013" y="7057"/>
                </a:lnTo>
                <a:lnTo>
                  <a:pt x="4818" y="7543"/>
                </a:lnTo>
                <a:lnTo>
                  <a:pt x="4697" y="7932"/>
                </a:lnTo>
                <a:lnTo>
                  <a:pt x="4648" y="8297"/>
                </a:lnTo>
                <a:lnTo>
                  <a:pt x="4624" y="8662"/>
                </a:lnTo>
                <a:lnTo>
                  <a:pt x="4624" y="9027"/>
                </a:lnTo>
                <a:lnTo>
                  <a:pt x="4672" y="9392"/>
                </a:lnTo>
                <a:lnTo>
                  <a:pt x="4745" y="9757"/>
                </a:lnTo>
                <a:lnTo>
                  <a:pt x="4867" y="10098"/>
                </a:lnTo>
                <a:lnTo>
                  <a:pt x="5013" y="10414"/>
                </a:lnTo>
                <a:lnTo>
                  <a:pt x="5183" y="10731"/>
                </a:lnTo>
                <a:lnTo>
                  <a:pt x="5402" y="11047"/>
                </a:lnTo>
                <a:lnTo>
                  <a:pt x="5621" y="11315"/>
                </a:lnTo>
                <a:lnTo>
                  <a:pt x="5889" y="11582"/>
                </a:lnTo>
                <a:lnTo>
                  <a:pt x="6157" y="11826"/>
                </a:lnTo>
                <a:lnTo>
                  <a:pt x="6449" y="12069"/>
                </a:lnTo>
                <a:lnTo>
                  <a:pt x="6765" y="12264"/>
                </a:lnTo>
                <a:lnTo>
                  <a:pt x="7106" y="12434"/>
                </a:lnTo>
                <a:lnTo>
                  <a:pt x="7446" y="12580"/>
                </a:lnTo>
                <a:lnTo>
                  <a:pt x="7787" y="12677"/>
                </a:lnTo>
                <a:lnTo>
                  <a:pt x="8127" y="12775"/>
                </a:lnTo>
                <a:lnTo>
                  <a:pt x="8492" y="12823"/>
                </a:lnTo>
                <a:lnTo>
                  <a:pt x="8833" y="12848"/>
                </a:lnTo>
                <a:lnTo>
                  <a:pt x="9174" y="12872"/>
                </a:lnTo>
                <a:lnTo>
                  <a:pt x="9539" y="12823"/>
                </a:lnTo>
                <a:lnTo>
                  <a:pt x="9879" y="12775"/>
                </a:lnTo>
                <a:lnTo>
                  <a:pt x="10196" y="12702"/>
                </a:lnTo>
                <a:lnTo>
                  <a:pt x="10536" y="12580"/>
                </a:lnTo>
                <a:lnTo>
                  <a:pt x="10828" y="12434"/>
                </a:lnTo>
                <a:lnTo>
                  <a:pt x="11145" y="12264"/>
                </a:lnTo>
                <a:lnTo>
                  <a:pt x="11412" y="12045"/>
                </a:lnTo>
                <a:lnTo>
                  <a:pt x="11680" y="11826"/>
                </a:lnTo>
                <a:lnTo>
                  <a:pt x="11923" y="11558"/>
                </a:lnTo>
                <a:lnTo>
                  <a:pt x="12167" y="11266"/>
                </a:lnTo>
                <a:lnTo>
                  <a:pt x="12337" y="10974"/>
                </a:lnTo>
                <a:lnTo>
                  <a:pt x="12507" y="10658"/>
                </a:lnTo>
                <a:lnTo>
                  <a:pt x="12653" y="10317"/>
                </a:lnTo>
                <a:lnTo>
                  <a:pt x="12775" y="9976"/>
                </a:lnTo>
                <a:lnTo>
                  <a:pt x="12872" y="9611"/>
                </a:lnTo>
                <a:lnTo>
                  <a:pt x="12921" y="9246"/>
                </a:lnTo>
                <a:lnTo>
                  <a:pt x="12970" y="8881"/>
                </a:lnTo>
                <a:lnTo>
                  <a:pt x="12994" y="8516"/>
                </a:lnTo>
                <a:lnTo>
                  <a:pt x="12970" y="8151"/>
                </a:lnTo>
                <a:lnTo>
                  <a:pt x="12945" y="7786"/>
                </a:lnTo>
                <a:lnTo>
                  <a:pt x="12872" y="7446"/>
                </a:lnTo>
                <a:lnTo>
                  <a:pt x="12751" y="7105"/>
                </a:lnTo>
                <a:lnTo>
                  <a:pt x="12629" y="6765"/>
                </a:lnTo>
                <a:lnTo>
                  <a:pt x="12459" y="6448"/>
                </a:lnTo>
                <a:lnTo>
                  <a:pt x="12264" y="6156"/>
                </a:lnTo>
                <a:lnTo>
                  <a:pt x="12045" y="5864"/>
                </a:lnTo>
                <a:lnTo>
                  <a:pt x="11656" y="5499"/>
                </a:lnTo>
                <a:lnTo>
                  <a:pt x="11193" y="5134"/>
                </a:lnTo>
                <a:lnTo>
                  <a:pt x="10950" y="4964"/>
                </a:lnTo>
                <a:lnTo>
                  <a:pt x="10707" y="4818"/>
                </a:lnTo>
                <a:lnTo>
                  <a:pt x="10439" y="4672"/>
                </a:lnTo>
                <a:lnTo>
                  <a:pt x="10171" y="4550"/>
                </a:lnTo>
                <a:lnTo>
                  <a:pt x="9904" y="4453"/>
                </a:lnTo>
                <a:lnTo>
                  <a:pt x="9636" y="4356"/>
                </a:lnTo>
                <a:lnTo>
                  <a:pt x="9344" y="4307"/>
                </a:lnTo>
                <a:lnTo>
                  <a:pt x="9076" y="4258"/>
                </a:lnTo>
                <a:close/>
                <a:moveTo>
                  <a:pt x="7519" y="487"/>
                </a:moveTo>
                <a:lnTo>
                  <a:pt x="7787" y="511"/>
                </a:lnTo>
                <a:lnTo>
                  <a:pt x="8590" y="511"/>
                </a:lnTo>
                <a:lnTo>
                  <a:pt x="9271" y="560"/>
                </a:lnTo>
                <a:lnTo>
                  <a:pt x="9612" y="584"/>
                </a:lnTo>
                <a:lnTo>
                  <a:pt x="9952" y="584"/>
                </a:lnTo>
                <a:lnTo>
                  <a:pt x="9928" y="779"/>
                </a:lnTo>
                <a:lnTo>
                  <a:pt x="9952" y="949"/>
                </a:lnTo>
                <a:lnTo>
                  <a:pt x="9636" y="852"/>
                </a:lnTo>
                <a:lnTo>
                  <a:pt x="9466" y="827"/>
                </a:lnTo>
                <a:lnTo>
                  <a:pt x="9295" y="803"/>
                </a:lnTo>
                <a:lnTo>
                  <a:pt x="9149" y="803"/>
                </a:lnTo>
                <a:lnTo>
                  <a:pt x="9003" y="852"/>
                </a:lnTo>
                <a:lnTo>
                  <a:pt x="8857" y="900"/>
                </a:lnTo>
                <a:lnTo>
                  <a:pt x="8736" y="998"/>
                </a:lnTo>
                <a:lnTo>
                  <a:pt x="8711" y="1046"/>
                </a:lnTo>
                <a:lnTo>
                  <a:pt x="8711" y="1095"/>
                </a:lnTo>
                <a:lnTo>
                  <a:pt x="8760" y="1119"/>
                </a:lnTo>
                <a:lnTo>
                  <a:pt x="8784" y="1144"/>
                </a:lnTo>
                <a:lnTo>
                  <a:pt x="9125" y="1144"/>
                </a:lnTo>
                <a:lnTo>
                  <a:pt x="9417" y="1168"/>
                </a:lnTo>
                <a:lnTo>
                  <a:pt x="9709" y="1241"/>
                </a:lnTo>
                <a:lnTo>
                  <a:pt x="10001" y="1363"/>
                </a:lnTo>
                <a:lnTo>
                  <a:pt x="10025" y="1533"/>
                </a:lnTo>
                <a:lnTo>
                  <a:pt x="10025" y="1533"/>
                </a:lnTo>
                <a:lnTo>
                  <a:pt x="9782" y="1509"/>
                </a:lnTo>
                <a:lnTo>
                  <a:pt x="9076" y="1484"/>
                </a:lnTo>
                <a:lnTo>
                  <a:pt x="8833" y="1436"/>
                </a:lnTo>
                <a:lnTo>
                  <a:pt x="8711" y="1460"/>
                </a:lnTo>
                <a:lnTo>
                  <a:pt x="8590" y="1509"/>
                </a:lnTo>
                <a:lnTo>
                  <a:pt x="8541" y="1557"/>
                </a:lnTo>
                <a:lnTo>
                  <a:pt x="8541" y="1606"/>
                </a:lnTo>
                <a:lnTo>
                  <a:pt x="8614" y="1703"/>
                </a:lnTo>
                <a:lnTo>
                  <a:pt x="8687" y="1801"/>
                </a:lnTo>
                <a:lnTo>
                  <a:pt x="8809" y="1849"/>
                </a:lnTo>
                <a:lnTo>
                  <a:pt x="8930" y="1898"/>
                </a:lnTo>
                <a:lnTo>
                  <a:pt x="9174" y="1922"/>
                </a:lnTo>
                <a:lnTo>
                  <a:pt x="9417" y="1947"/>
                </a:lnTo>
                <a:lnTo>
                  <a:pt x="9733" y="1995"/>
                </a:lnTo>
                <a:lnTo>
                  <a:pt x="10098" y="2044"/>
                </a:lnTo>
                <a:lnTo>
                  <a:pt x="10147" y="2409"/>
                </a:lnTo>
                <a:lnTo>
                  <a:pt x="9952" y="2360"/>
                </a:lnTo>
                <a:lnTo>
                  <a:pt x="9782" y="2312"/>
                </a:lnTo>
                <a:lnTo>
                  <a:pt x="9417" y="2263"/>
                </a:lnTo>
                <a:lnTo>
                  <a:pt x="9149" y="2214"/>
                </a:lnTo>
                <a:lnTo>
                  <a:pt x="8882" y="2214"/>
                </a:lnTo>
                <a:lnTo>
                  <a:pt x="8833" y="2239"/>
                </a:lnTo>
                <a:lnTo>
                  <a:pt x="8809" y="2263"/>
                </a:lnTo>
                <a:lnTo>
                  <a:pt x="8809" y="2312"/>
                </a:lnTo>
                <a:lnTo>
                  <a:pt x="8809" y="2336"/>
                </a:lnTo>
                <a:lnTo>
                  <a:pt x="8882" y="2458"/>
                </a:lnTo>
                <a:lnTo>
                  <a:pt x="8979" y="2555"/>
                </a:lnTo>
                <a:lnTo>
                  <a:pt x="9101" y="2628"/>
                </a:lnTo>
                <a:lnTo>
                  <a:pt x="9247" y="2652"/>
                </a:lnTo>
                <a:lnTo>
                  <a:pt x="9636" y="2750"/>
                </a:lnTo>
                <a:lnTo>
                  <a:pt x="10025" y="2798"/>
                </a:lnTo>
                <a:lnTo>
                  <a:pt x="10171" y="2798"/>
                </a:lnTo>
                <a:lnTo>
                  <a:pt x="10220" y="2750"/>
                </a:lnTo>
                <a:lnTo>
                  <a:pt x="10244" y="2725"/>
                </a:lnTo>
                <a:lnTo>
                  <a:pt x="10317" y="2871"/>
                </a:lnTo>
                <a:lnTo>
                  <a:pt x="10366" y="2944"/>
                </a:lnTo>
                <a:lnTo>
                  <a:pt x="10439" y="2993"/>
                </a:lnTo>
                <a:lnTo>
                  <a:pt x="10585" y="2993"/>
                </a:lnTo>
                <a:lnTo>
                  <a:pt x="10877" y="3066"/>
                </a:lnTo>
                <a:lnTo>
                  <a:pt x="11145" y="3188"/>
                </a:lnTo>
                <a:lnTo>
                  <a:pt x="11388" y="3334"/>
                </a:lnTo>
                <a:lnTo>
                  <a:pt x="11631" y="3504"/>
                </a:lnTo>
                <a:lnTo>
                  <a:pt x="11704" y="3528"/>
                </a:lnTo>
                <a:lnTo>
                  <a:pt x="11753" y="3553"/>
                </a:lnTo>
                <a:lnTo>
                  <a:pt x="11875" y="3553"/>
                </a:lnTo>
                <a:lnTo>
                  <a:pt x="11972" y="3480"/>
                </a:lnTo>
                <a:lnTo>
                  <a:pt x="12021" y="3382"/>
                </a:lnTo>
                <a:lnTo>
                  <a:pt x="12167" y="3309"/>
                </a:lnTo>
                <a:lnTo>
                  <a:pt x="12288" y="3212"/>
                </a:lnTo>
                <a:lnTo>
                  <a:pt x="12532" y="3017"/>
                </a:lnTo>
                <a:lnTo>
                  <a:pt x="13043" y="2652"/>
                </a:lnTo>
                <a:lnTo>
                  <a:pt x="13335" y="2458"/>
                </a:lnTo>
                <a:lnTo>
                  <a:pt x="13602" y="2336"/>
                </a:lnTo>
                <a:lnTo>
                  <a:pt x="13675" y="2287"/>
                </a:lnTo>
                <a:lnTo>
                  <a:pt x="13724" y="2239"/>
                </a:lnTo>
                <a:lnTo>
                  <a:pt x="13846" y="2312"/>
                </a:lnTo>
                <a:lnTo>
                  <a:pt x="14162" y="2555"/>
                </a:lnTo>
                <a:lnTo>
                  <a:pt x="14454" y="2823"/>
                </a:lnTo>
                <a:lnTo>
                  <a:pt x="14722" y="3090"/>
                </a:lnTo>
                <a:lnTo>
                  <a:pt x="14989" y="3358"/>
                </a:lnTo>
                <a:lnTo>
                  <a:pt x="15087" y="3504"/>
                </a:lnTo>
                <a:lnTo>
                  <a:pt x="15208" y="3626"/>
                </a:lnTo>
                <a:lnTo>
                  <a:pt x="14989" y="3869"/>
                </a:lnTo>
                <a:lnTo>
                  <a:pt x="14892" y="3747"/>
                </a:lnTo>
                <a:lnTo>
                  <a:pt x="14746" y="3626"/>
                </a:lnTo>
                <a:lnTo>
                  <a:pt x="14478" y="3431"/>
                </a:lnTo>
                <a:lnTo>
                  <a:pt x="14381" y="3334"/>
                </a:lnTo>
                <a:lnTo>
                  <a:pt x="14235" y="3261"/>
                </a:lnTo>
                <a:lnTo>
                  <a:pt x="14113" y="3212"/>
                </a:lnTo>
                <a:lnTo>
                  <a:pt x="13919" y="3212"/>
                </a:lnTo>
                <a:lnTo>
                  <a:pt x="13894" y="3261"/>
                </a:lnTo>
                <a:lnTo>
                  <a:pt x="13870" y="3309"/>
                </a:lnTo>
                <a:lnTo>
                  <a:pt x="13894" y="3358"/>
                </a:lnTo>
                <a:lnTo>
                  <a:pt x="13967" y="3455"/>
                </a:lnTo>
                <a:lnTo>
                  <a:pt x="14040" y="3553"/>
                </a:lnTo>
                <a:lnTo>
                  <a:pt x="14259" y="3723"/>
                </a:lnTo>
                <a:lnTo>
                  <a:pt x="14503" y="3966"/>
                </a:lnTo>
                <a:lnTo>
                  <a:pt x="14624" y="4064"/>
                </a:lnTo>
                <a:lnTo>
                  <a:pt x="14770" y="4161"/>
                </a:lnTo>
                <a:lnTo>
                  <a:pt x="14600" y="4429"/>
                </a:lnTo>
                <a:lnTo>
                  <a:pt x="14454" y="4283"/>
                </a:lnTo>
                <a:lnTo>
                  <a:pt x="14332" y="4137"/>
                </a:lnTo>
                <a:lnTo>
                  <a:pt x="14235" y="4015"/>
                </a:lnTo>
                <a:lnTo>
                  <a:pt x="14138" y="3893"/>
                </a:lnTo>
                <a:lnTo>
                  <a:pt x="14016" y="3820"/>
                </a:lnTo>
                <a:lnTo>
                  <a:pt x="13894" y="3747"/>
                </a:lnTo>
                <a:lnTo>
                  <a:pt x="13846" y="3747"/>
                </a:lnTo>
                <a:lnTo>
                  <a:pt x="13821" y="3772"/>
                </a:lnTo>
                <a:lnTo>
                  <a:pt x="13797" y="3820"/>
                </a:lnTo>
                <a:lnTo>
                  <a:pt x="13797" y="3845"/>
                </a:lnTo>
                <a:lnTo>
                  <a:pt x="13821" y="3991"/>
                </a:lnTo>
                <a:lnTo>
                  <a:pt x="13894" y="4137"/>
                </a:lnTo>
                <a:lnTo>
                  <a:pt x="14040" y="4429"/>
                </a:lnTo>
                <a:lnTo>
                  <a:pt x="14186" y="4623"/>
                </a:lnTo>
                <a:lnTo>
                  <a:pt x="14332" y="4794"/>
                </a:lnTo>
                <a:lnTo>
                  <a:pt x="14235" y="4964"/>
                </a:lnTo>
                <a:lnTo>
                  <a:pt x="14089" y="5159"/>
                </a:lnTo>
                <a:lnTo>
                  <a:pt x="13967" y="4964"/>
                </a:lnTo>
                <a:lnTo>
                  <a:pt x="13821" y="4769"/>
                </a:lnTo>
                <a:lnTo>
                  <a:pt x="13675" y="4599"/>
                </a:lnTo>
                <a:lnTo>
                  <a:pt x="13554" y="4380"/>
                </a:lnTo>
                <a:lnTo>
                  <a:pt x="13505" y="4331"/>
                </a:lnTo>
                <a:lnTo>
                  <a:pt x="13432" y="4307"/>
                </a:lnTo>
                <a:lnTo>
                  <a:pt x="13359" y="4307"/>
                </a:lnTo>
                <a:lnTo>
                  <a:pt x="13335" y="4356"/>
                </a:lnTo>
                <a:lnTo>
                  <a:pt x="13310" y="4380"/>
                </a:lnTo>
                <a:lnTo>
                  <a:pt x="13310" y="4526"/>
                </a:lnTo>
                <a:lnTo>
                  <a:pt x="13335" y="4648"/>
                </a:lnTo>
                <a:lnTo>
                  <a:pt x="13383" y="4769"/>
                </a:lnTo>
                <a:lnTo>
                  <a:pt x="13456" y="4891"/>
                </a:lnTo>
                <a:lnTo>
                  <a:pt x="13846" y="5548"/>
                </a:lnTo>
                <a:lnTo>
                  <a:pt x="13919" y="5597"/>
                </a:lnTo>
                <a:lnTo>
                  <a:pt x="13992" y="5621"/>
                </a:lnTo>
                <a:lnTo>
                  <a:pt x="14016" y="5645"/>
                </a:lnTo>
                <a:lnTo>
                  <a:pt x="14065" y="5670"/>
                </a:lnTo>
                <a:lnTo>
                  <a:pt x="14186" y="5986"/>
                </a:lnTo>
                <a:lnTo>
                  <a:pt x="14259" y="6302"/>
                </a:lnTo>
                <a:lnTo>
                  <a:pt x="14284" y="6497"/>
                </a:lnTo>
                <a:lnTo>
                  <a:pt x="14284" y="6692"/>
                </a:lnTo>
                <a:lnTo>
                  <a:pt x="14308" y="6886"/>
                </a:lnTo>
                <a:lnTo>
                  <a:pt x="14332" y="7081"/>
                </a:lnTo>
                <a:lnTo>
                  <a:pt x="14381" y="7154"/>
                </a:lnTo>
                <a:lnTo>
                  <a:pt x="14454" y="7203"/>
                </a:lnTo>
                <a:lnTo>
                  <a:pt x="14527" y="7227"/>
                </a:lnTo>
                <a:lnTo>
                  <a:pt x="14624" y="7227"/>
                </a:lnTo>
                <a:lnTo>
                  <a:pt x="14722" y="7276"/>
                </a:lnTo>
                <a:lnTo>
                  <a:pt x="14843" y="7300"/>
                </a:lnTo>
                <a:lnTo>
                  <a:pt x="15111" y="7348"/>
                </a:lnTo>
                <a:lnTo>
                  <a:pt x="15598" y="7373"/>
                </a:lnTo>
                <a:lnTo>
                  <a:pt x="15962" y="7446"/>
                </a:lnTo>
                <a:lnTo>
                  <a:pt x="16352" y="7519"/>
                </a:lnTo>
                <a:lnTo>
                  <a:pt x="16571" y="7592"/>
                </a:lnTo>
                <a:lnTo>
                  <a:pt x="16692" y="7640"/>
                </a:lnTo>
                <a:lnTo>
                  <a:pt x="16814" y="7640"/>
                </a:lnTo>
                <a:lnTo>
                  <a:pt x="16765" y="7957"/>
                </a:lnTo>
                <a:lnTo>
                  <a:pt x="16765" y="8249"/>
                </a:lnTo>
                <a:lnTo>
                  <a:pt x="16765" y="8857"/>
                </a:lnTo>
                <a:lnTo>
                  <a:pt x="16765" y="9344"/>
                </a:lnTo>
                <a:lnTo>
                  <a:pt x="16765" y="9587"/>
                </a:lnTo>
                <a:lnTo>
                  <a:pt x="16790" y="9855"/>
                </a:lnTo>
                <a:lnTo>
                  <a:pt x="16522" y="9855"/>
                </a:lnTo>
                <a:lnTo>
                  <a:pt x="16571" y="9757"/>
                </a:lnTo>
                <a:lnTo>
                  <a:pt x="16546" y="9636"/>
                </a:lnTo>
                <a:lnTo>
                  <a:pt x="16522" y="9417"/>
                </a:lnTo>
                <a:lnTo>
                  <a:pt x="16473" y="9125"/>
                </a:lnTo>
                <a:lnTo>
                  <a:pt x="16449" y="9003"/>
                </a:lnTo>
                <a:lnTo>
                  <a:pt x="16400" y="8857"/>
                </a:lnTo>
                <a:lnTo>
                  <a:pt x="16376" y="8833"/>
                </a:lnTo>
                <a:lnTo>
                  <a:pt x="16327" y="8808"/>
                </a:lnTo>
                <a:lnTo>
                  <a:pt x="16279" y="8833"/>
                </a:lnTo>
                <a:lnTo>
                  <a:pt x="16254" y="8857"/>
                </a:lnTo>
                <a:lnTo>
                  <a:pt x="16206" y="9003"/>
                </a:lnTo>
                <a:lnTo>
                  <a:pt x="16181" y="9125"/>
                </a:lnTo>
                <a:lnTo>
                  <a:pt x="16133" y="9417"/>
                </a:lnTo>
                <a:lnTo>
                  <a:pt x="16133" y="9660"/>
                </a:lnTo>
                <a:lnTo>
                  <a:pt x="16157" y="9782"/>
                </a:lnTo>
                <a:lnTo>
                  <a:pt x="16206" y="9903"/>
                </a:lnTo>
                <a:lnTo>
                  <a:pt x="15768" y="9928"/>
                </a:lnTo>
                <a:lnTo>
                  <a:pt x="15671" y="9928"/>
                </a:lnTo>
                <a:lnTo>
                  <a:pt x="15719" y="9806"/>
                </a:lnTo>
                <a:lnTo>
                  <a:pt x="15768" y="9538"/>
                </a:lnTo>
                <a:lnTo>
                  <a:pt x="15841" y="9246"/>
                </a:lnTo>
                <a:lnTo>
                  <a:pt x="15865" y="8954"/>
                </a:lnTo>
                <a:lnTo>
                  <a:pt x="15841" y="8906"/>
                </a:lnTo>
                <a:lnTo>
                  <a:pt x="15817" y="8881"/>
                </a:lnTo>
                <a:lnTo>
                  <a:pt x="15744" y="8808"/>
                </a:lnTo>
                <a:lnTo>
                  <a:pt x="15671" y="8808"/>
                </a:lnTo>
                <a:lnTo>
                  <a:pt x="15622" y="8857"/>
                </a:lnTo>
                <a:lnTo>
                  <a:pt x="15573" y="8930"/>
                </a:lnTo>
                <a:lnTo>
                  <a:pt x="15427" y="9441"/>
                </a:lnTo>
                <a:lnTo>
                  <a:pt x="15330" y="9709"/>
                </a:lnTo>
                <a:lnTo>
                  <a:pt x="15330" y="9830"/>
                </a:lnTo>
                <a:lnTo>
                  <a:pt x="15330" y="9903"/>
                </a:lnTo>
                <a:lnTo>
                  <a:pt x="15354" y="9928"/>
                </a:lnTo>
                <a:lnTo>
                  <a:pt x="15135" y="9952"/>
                </a:lnTo>
                <a:lnTo>
                  <a:pt x="14916" y="9976"/>
                </a:lnTo>
                <a:lnTo>
                  <a:pt x="14965" y="9636"/>
                </a:lnTo>
                <a:lnTo>
                  <a:pt x="14989" y="9344"/>
                </a:lnTo>
                <a:lnTo>
                  <a:pt x="14989" y="9173"/>
                </a:lnTo>
                <a:lnTo>
                  <a:pt x="14941" y="9027"/>
                </a:lnTo>
                <a:lnTo>
                  <a:pt x="14916" y="8979"/>
                </a:lnTo>
                <a:lnTo>
                  <a:pt x="14868" y="8954"/>
                </a:lnTo>
                <a:lnTo>
                  <a:pt x="14819" y="8954"/>
                </a:lnTo>
                <a:lnTo>
                  <a:pt x="14770" y="8979"/>
                </a:lnTo>
                <a:lnTo>
                  <a:pt x="14697" y="9100"/>
                </a:lnTo>
                <a:lnTo>
                  <a:pt x="14649" y="9198"/>
                </a:lnTo>
                <a:lnTo>
                  <a:pt x="14600" y="9465"/>
                </a:lnTo>
                <a:lnTo>
                  <a:pt x="14405" y="10171"/>
                </a:lnTo>
                <a:lnTo>
                  <a:pt x="14405" y="10244"/>
                </a:lnTo>
                <a:lnTo>
                  <a:pt x="14430" y="10317"/>
                </a:lnTo>
                <a:lnTo>
                  <a:pt x="14284" y="10585"/>
                </a:lnTo>
                <a:lnTo>
                  <a:pt x="14162" y="10877"/>
                </a:lnTo>
                <a:lnTo>
                  <a:pt x="14065" y="11047"/>
                </a:lnTo>
                <a:lnTo>
                  <a:pt x="13943" y="11193"/>
                </a:lnTo>
                <a:lnTo>
                  <a:pt x="13724" y="11461"/>
                </a:lnTo>
                <a:lnTo>
                  <a:pt x="13675" y="11558"/>
                </a:lnTo>
                <a:lnTo>
                  <a:pt x="13675" y="11631"/>
                </a:lnTo>
                <a:lnTo>
                  <a:pt x="13675" y="11704"/>
                </a:lnTo>
                <a:lnTo>
                  <a:pt x="13724" y="11753"/>
                </a:lnTo>
                <a:lnTo>
                  <a:pt x="13773" y="11801"/>
                </a:lnTo>
                <a:lnTo>
                  <a:pt x="13846" y="11826"/>
                </a:lnTo>
                <a:lnTo>
                  <a:pt x="13919" y="11826"/>
                </a:lnTo>
                <a:lnTo>
                  <a:pt x="13992" y="11777"/>
                </a:lnTo>
                <a:lnTo>
                  <a:pt x="14113" y="11972"/>
                </a:lnTo>
                <a:lnTo>
                  <a:pt x="14259" y="12142"/>
                </a:lnTo>
                <a:lnTo>
                  <a:pt x="14551" y="12507"/>
                </a:lnTo>
                <a:lnTo>
                  <a:pt x="14868" y="12945"/>
                </a:lnTo>
                <a:lnTo>
                  <a:pt x="15135" y="13407"/>
                </a:lnTo>
                <a:lnTo>
                  <a:pt x="14941" y="13651"/>
                </a:lnTo>
                <a:lnTo>
                  <a:pt x="14722" y="13894"/>
                </a:lnTo>
                <a:lnTo>
                  <a:pt x="14284" y="14332"/>
                </a:lnTo>
                <a:lnTo>
                  <a:pt x="13943" y="14673"/>
                </a:lnTo>
                <a:lnTo>
                  <a:pt x="13773" y="14843"/>
                </a:lnTo>
                <a:lnTo>
                  <a:pt x="13627" y="15038"/>
                </a:lnTo>
                <a:lnTo>
                  <a:pt x="13383" y="14867"/>
                </a:lnTo>
                <a:lnTo>
                  <a:pt x="13578" y="14794"/>
                </a:lnTo>
                <a:lnTo>
                  <a:pt x="13748" y="14673"/>
                </a:lnTo>
                <a:lnTo>
                  <a:pt x="14040" y="14478"/>
                </a:lnTo>
                <a:lnTo>
                  <a:pt x="14113" y="14429"/>
                </a:lnTo>
                <a:lnTo>
                  <a:pt x="14138" y="14356"/>
                </a:lnTo>
                <a:lnTo>
                  <a:pt x="14138" y="14283"/>
                </a:lnTo>
                <a:lnTo>
                  <a:pt x="14113" y="14235"/>
                </a:lnTo>
                <a:lnTo>
                  <a:pt x="14065" y="14186"/>
                </a:lnTo>
                <a:lnTo>
                  <a:pt x="14016" y="14162"/>
                </a:lnTo>
                <a:lnTo>
                  <a:pt x="13943" y="14137"/>
                </a:lnTo>
                <a:lnTo>
                  <a:pt x="13870" y="14162"/>
                </a:lnTo>
                <a:lnTo>
                  <a:pt x="13602" y="14308"/>
                </a:lnTo>
                <a:lnTo>
                  <a:pt x="13335" y="14478"/>
                </a:lnTo>
                <a:lnTo>
                  <a:pt x="13043" y="14624"/>
                </a:lnTo>
                <a:lnTo>
                  <a:pt x="12897" y="14527"/>
                </a:lnTo>
                <a:lnTo>
                  <a:pt x="12945" y="14502"/>
                </a:lnTo>
                <a:lnTo>
                  <a:pt x="13213" y="14332"/>
                </a:lnTo>
                <a:lnTo>
                  <a:pt x="13310" y="14210"/>
                </a:lnTo>
                <a:lnTo>
                  <a:pt x="13383" y="14113"/>
                </a:lnTo>
                <a:lnTo>
                  <a:pt x="13408" y="14040"/>
                </a:lnTo>
                <a:lnTo>
                  <a:pt x="13408" y="13967"/>
                </a:lnTo>
                <a:lnTo>
                  <a:pt x="13383" y="13918"/>
                </a:lnTo>
                <a:lnTo>
                  <a:pt x="13359" y="13845"/>
                </a:lnTo>
                <a:lnTo>
                  <a:pt x="13310" y="13821"/>
                </a:lnTo>
                <a:lnTo>
                  <a:pt x="13237" y="13797"/>
                </a:lnTo>
                <a:lnTo>
                  <a:pt x="13189" y="13797"/>
                </a:lnTo>
                <a:lnTo>
                  <a:pt x="13116" y="13821"/>
                </a:lnTo>
                <a:lnTo>
                  <a:pt x="13018" y="13894"/>
                </a:lnTo>
                <a:lnTo>
                  <a:pt x="12921" y="13991"/>
                </a:lnTo>
                <a:lnTo>
                  <a:pt x="12799" y="14089"/>
                </a:lnTo>
                <a:lnTo>
                  <a:pt x="12702" y="14162"/>
                </a:lnTo>
                <a:lnTo>
                  <a:pt x="12556" y="14283"/>
                </a:lnTo>
                <a:lnTo>
                  <a:pt x="12264" y="14040"/>
                </a:lnTo>
                <a:lnTo>
                  <a:pt x="12532" y="13870"/>
                </a:lnTo>
                <a:lnTo>
                  <a:pt x="12653" y="13797"/>
                </a:lnTo>
                <a:lnTo>
                  <a:pt x="12799" y="13699"/>
                </a:lnTo>
                <a:lnTo>
                  <a:pt x="12848" y="13651"/>
                </a:lnTo>
                <a:lnTo>
                  <a:pt x="12897" y="13578"/>
                </a:lnTo>
                <a:lnTo>
                  <a:pt x="12921" y="13505"/>
                </a:lnTo>
                <a:lnTo>
                  <a:pt x="12897" y="13432"/>
                </a:lnTo>
                <a:lnTo>
                  <a:pt x="12872" y="13359"/>
                </a:lnTo>
                <a:lnTo>
                  <a:pt x="12824" y="13334"/>
                </a:lnTo>
                <a:lnTo>
                  <a:pt x="12702" y="13334"/>
                </a:lnTo>
                <a:lnTo>
                  <a:pt x="12556" y="13407"/>
                </a:lnTo>
                <a:lnTo>
                  <a:pt x="12459" y="13480"/>
                </a:lnTo>
                <a:lnTo>
                  <a:pt x="12167" y="13651"/>
                </a:lnTo>
                <a:lnTo>
                  <a:pt x="11899" y="13821"/>
                </a:lnTo>
                <a:lnTo>
                  <a:pt x="11777" y="13797"/>
                </a:lnTo>
                <a:lnTo>
                  <a:pt x="11680" y="13772"/>
                </a:lnTo>
                <a:lnTo>
                  <a:pt x="11607" y="13797"/>
                </a:lnTo>
                <a:lnTo>
                  <a:pt x="11558" y="13845"/>
                </a:lnTo>
                <a:lnTo>
                  <a:pt x="11510" y="13821"/>
                </a:lnTo>
                <a:lnTo>
                  <a:pt x="11437" y="13845"/>
                </a:lnTo>
                <a:lnTo>
                  <a:pt x="11388" y="13845"/>
                </a:lnTo>
                <a:lnTo>
                  <a:pt x="11266" y="13918"/>
                </a:lnTo>
                <a:lnTo>
                  <a:pt x="11120" y="14016"/>
                </a:lnTo>
                <a:lnTo>
                  <a:pt x="10974" y="14064"/>
                </a:lnTo>
                <a:lnTo>
                  <a:pt x="10682" y="14137"/>
                </a:lnTo>
                <a:lnTo>
                  <a:pt x="10536" y="14186"/>
                </a:lnTo>
                <a:lnTo>
                  <a:pt x="10415" y="14283"/>
                </a:lnTo>
                <a:lnTo>
                  <a:pt x="10269" y="14283"/>
                </a:lnTo>
                <a:lnTo>
                  <a:pt x="10220" y="14332"/>
                </a:lnTo>
                <a:lnTo>
                  <a:pt x="10171" y="14405"/>
                </a:lnTo>
                <a:lnTo>
                  <a:pt x="10171" y="14429"/>
                </a:lnTo>
                <a:lnTo>
                  <a:pt x="10123" y="14429"/>
                </a:lnTo>
                <a:lnTo>
                  <a:pt x="10001" y="14478"/>
                </a:lnTo>
                <a:lnTo>
                  <a:pt x="9879" y="14527"/>
                </a:lnTo>
                <a:lnTo>
                  <a:pt x="9636" y="14648"/>
                </a:lnTo>
                <a:lnTo>
                  <a:pt x="9514" y="14697"/>
                </a:lnTo>
                <a:lnTo>
                  <a:pt x="9393" y="14721"/>
                </a:lnTo>
                <a:lnTo>
                  <a:pt x="9271" y="14746"/>
                </a:lnTo>
                <a:lnTo>
                  <a:pt x="9149" y="14794"/>
                </a:lnTo>
                <a:lnTo>
                  <a:pt x="9101" y="14867"/>
                </a:lnTo>
                <a:lnTo>
                  <a:pt x="9101" y="14892"/>
                </a:lnTo>
                <a:lnTo>
                  <a:pt x="9125" y="14940"/>
                </a:lnTo>
                <a:lnTo>
                  <a:pt x="9198" y="15013"/>
                </a:lnTo>
                <a:lnTo>
                  <a:pt x="9295" y="15062"/>
                </a:lnTo>
                <a:lnTo>
                  <a:pt x="9417" y="15086"/>
                </a:lnTo>
                <a:lnTo>
                  <a:pt x="9539" y="15062"/>
                </a:lnTo>
                <a:lnTo>
                  <a:pt x="9685" y="15038"/>
                </a:lnTo>
                <a:lnTo>
                  <a:pt x="9831" y="14989"/>
                </a:lnTo>
                <a:lnTo>
                  <a:pt x="10098" y="14843"/>
                </a:lnTo>
                <a:lnTo>
                  <a:pt x="10074" y="14989"/>
                </a:lnTo>
                <a:lnTo>
                  <a:pt x="9879" y="15086"/>
                </a:lnTo>
                <a:lnTo>
                  <a:pt x="9660" y="15208"/>
                </a:lnTo>
                <a:lnTo>
                  <a:pt x="9417" y="15281"/>
                </a:lnTo>
                <a:lnTo>
                  <a:pt x="9295" y="15330"/>
                </a:lnTo>
                <a:lnTo>
                  <a:pt x="9198" y="15403"/>
                </a:lnTo>
                <a:lnTo>
                  <a:pt x="9174" y="15476"/>
                </a:lnTo>
                <a:lnTo>
                  <a:pt x="9198" y="15500"/>
                </a:lnTo>
                <a:lnTo>
                  <a:pt x="9198" y="15548"/>
                </a:lnTo>
                <a:lnTo>
                  <a:pt x="9271" y="15597"/>
                </a:lnTo>
                <a:lnTo>
                  <a:pt x="9344" y="15621"/>
                </a:lnTo>
                <a:lnTo>
                  <a:pt x="9417" y="15646"/>
                </a:lnTo>
                <a:lnTo>
                  <a:pt x="9514" y="15621"/>
                </a:lnTo>
                <a:lnTo>
                  <a:pt x="9685" y="15597"/>
                </a:lnTo>
                <a:lnTo>
                  <a:pt x="9831" y="15548"/>
                </a:lnTo>
                <a:lnTo>
                  <a:pt x="10001" y="15476"/>
                </a:lnTo>
                <a:lnTo>
                  <a:pt x="9977" y="15767"/>
                </a:lnTo>
                <a:lnTo>
                  <a:pt x="9952" y="15792"/>
                </a:lnTo>
                <a:lnTo>
                  <a:pt x="9904" y="15816"/>
                </a:lnTo>
                <a:lnTo>
                  <a:pt x="9636" y="15913"/>
                </a:lnTo>
                <a:lnTo>
                  <a:pt x="9368" y="15986"/>
                </a:lnTo>
                <a:lnTo>
                  <a:pt x="9198" y="16011"/>
                </a:lnTo>
                <a:lnTo>
                  <a:pt x="9125" y="16059"/>
                </a:lnTo>
                <a:lnTo>
                  <a:pt x="9101" y="16084"/>
                </a:lnTo>
                <a:lnTo>
                  <a:pt x="9076" y="16108"/>
                </a:lnTo>
                <a:lnTo>
                  <a:pt x="9076" y="16181"/>
                </a:lnTo>
                <a:lnTo>
                  <a:pt x="9101" y="16205"/>
                </a:lnTo>
                <a:lnTo>
                  <a:pt x="9198" y="16254"/>
                </a:lnTo>
                <a:lnTo>
                  <a:pt x="9295" y="16303"/>
                </a:lnTo>
                <a:lnTo>
                  <a:pt x="9636" y="16303"/>
                </a:lnTo>
                <a:lnTo>
                  <a:pt x="9855" y="16230"/>
                </a:lnTo>
                <a:lnTo>
                  <a:pt x="9831" y="16424"/>
                </a:lnTo>
                <a:lnTo>
                  <a:pt x="9831" y="16643"/>
                </a:lnTo>
                <a:lnTo>
                  <a:pt x="9271" y="16668"/>
                </a:lnTo>
                <a:lnTo>
                  <a:pt x="8711" y="16692"/>
                </a:lnTo>
                <a:lnTo>
                  <a:pt x="7981" y="16692"/>
                </a:lnTo>
                <a:lnTo>
                  <a:pt x="7738" y="16716"/>
                </a:lnTo>
                <a:lnTo>
                  <a:pt x="7763" y="16595"/>
                </a:lnTo>
                <a:lnTo>
                  <a:pt x="7763" y="16449"/>
                </a:lnTo>
                <a:lnTo>
                  <a:pt x="7738" y="16181"/>
                </a:lnTo>
                <a:lnTo>
                  <a:pt x="7641" y="15694"/>
                </a:lnTo>
                <a:lnTo>
                  <a:pt x="7592" y="15330"/>
                </a:lnTo>
                <a:lnTo>
                  <a:pt x="7519" y="14892"/>
                </a:lnTo>
                <a:lnTo>
                  <a:pt x="7471" y="14673"/>
                </a:lnTo>
                <a:lnTo>
                  <a:pt x="7373" y="14502"/>
                </a:lnTo>
                <a:lnTo>
                  <a:pt x="7276" y="14356"/>
                </a:lnTo>
                <a:lnTo>
                  <a:pt x="7203" y="14308"/>
                </a:lnTo>
                <a:lnTo>
                  <a:pt x="7130" y="14259"/>
                </a:lnTo>
                <a:lnTo>
                  <a:pt x="7033" y="14259"/>
                </a:lnTo>
                <a:lnTo>
                  <a:pt x="6960" y="14283"/>
                </a:lnTo>
                <a:lnTo>
                  <a:pt x="6716" y="14210"/>
                </a:lnTo>
                <a:lnTo>
                  <a:pt x="6497" y="14137"/>
                </a:lnTo>
                <a:lnTo>
                  <a:pt x="6327" y="14064"/>
                </a:lnTo>
                <a:lnTo>
                  <a:pt x="6157" y="13991"/>
                </a:lnTo>
                <a:lnTo>
                  <a:pt x="5986" y="13918"/>
                </a:lnTo>
                <a:lnTo>
                  <a:pt x="5816" y="13845"/>
                </a:lnTo>
                <a:lnTo>
                  <a:pt x="5743" y="13772"/>
                </a:lnTo>
                <a:lnTo>
                  <a:pt x="5646" y="13724"/>
                </a:lnTo>
                <a:lnTo>
                  <a:pt x="5597" y="13699"/>
                </a:lnTo>
                <a:lnTo>
                  <a:pt x="5548" y="13724"/>
                </a:lnTo>
                <a:lnTo>
                  <a:pt x="5500" y="13748"/>
                </a:lnTo>
                <a:lnTo>
                  <a:pt x="5427" y="13772"/>
                </a:lnTo>
                <a:lnTo>
                  <a:pt x="5062" y="13602"/>
                </a:lnTo>
                <a:lnTo>
                  <a:pt x="4843" y="13505"/>
                </a:lnTo>
                <a:lnTo>
                  <a:pt x="4721" y="13480"/>
                </a:lnTo>
                <a:lnTo>
                  <a:pt x="4648" y="13480"/>
                </a:lnTo>
                <a:lnTo>
                  <a:pt x="4599" y="13505"/>
                </a:lnTo>
                <a:lnTo>
                  <a:pt x="4551" y="13529"/>
                </a:lnTo>
                <a:lnTo>
                  <a:pt x="4526" y="13602"/>
                </a:lnTo>
                <a:lnTo>
                  <a:pt x="4551" y="13651"/>
                </a:lnTo>
                <a:lnTo>
                  <a:pt x="4575" y="13724"/>
                </a:lnTo>
                <a:lnTo>
                  <a:pt x="4672" y="13821"/>
                </a:lnTo>
                <a:lnTo>
                  <a:pt x="4916" y="13967"/>
                </a:lnTo>
                <a:lnTo>
                  <a:pt x="5135" y="14113"/>
                </a:lnTo>
                <a:lnTo>
                  <a:pt x="4989" y="14283"/>
                </a:lnTo>
                <a:lnTo>
                  <a:pt x="4940" y="14210"/>
                </a:lnTo>
                <a:lnTo>
                  <a:pt x="4891" y="14137"/>
                </a:lnTo>
                <a:lnTo>
                  <a:pt x="4843" y="14113"/>
                </a:lnTo>
                <a:lnTo>
                  <a:pt x="4794" y="14113"/>
                </a:lnTo>
                <a:lnTo>
                  <a:pt x="4672" y="14089"/>
                </a:lnTo>
                <a:lnTo>
                  <a:pt x="4526" y="14064"/>
                </a:lnTo>
                <a:lnTo>
                  <a:pt x="4380" y="13991"/>
                </a:lnTo>
                <a:lnTo>
                  <a:pt x="4259" y="13918"/>
                </a:lnTo>
                <a:lnTo>
                  <a:pt x="4137" y="13821"/>
                </a:lnTo>
                <a:lnTo>
                  <a:pt x="4015" y="13748"/>
                </a:lnTo>
                <a:lnTo>
                  <a:pt x="3894" y="13699"/>
                </a:lnTo>
                <a:lnTo>
                  <a:pt x="3821" y="13699"/>
                </a:lnTo>
                <a:lnTo>
                  <a:pt x="3796" y="13724"/>
                </a:lnTo>
                <a:lnTo>
                  <a:pt x="3772" y="13772"/>
                </a:lnTo>
                <a:lnTo>
                  <a:pt x="3772" y="13870"/>
                </a:lnTo>
                <a:lnTo>
                  <a:pt x="3796" y="13943"/>
                </a:lnTo>
                <a:lnTo>
                  <a:pt x="3845" y="14040"/>
                </a:lnTo>
                <a:lnTo>
                  <a:pt x="3894" y="14113"/>
                </a:lnTo>
                <a:lnTo>
                  <a:pt x="4015" y="14235"/>
                </a:lnTo>
                <a:lnTo>
                  <a:pt x="4186" y="14332"/>
                </a:lnTo>
                <a:lnTo>
                  <a:pt x="4307" y="14405"/>
                </a:lnTo>
                <a:lnTo>
                  <a:pt x="4453" y="14478"/>
                </a:lnTo>
                <a:lnTo>
                  <a:pt x="4599" y="14502"/>
                </a:lnTo>
                <a:lnTo>
                  <a:pt x="4745" y="14502"/>
                </a:lnTo>
                <a:lnTo>
                  <a:pt x="4380" y="14819"/>
                </a:lnTo>
                <a:lnTo>
                  <a:pt x="4356" y="14746"/>
                </a:lnTo>
                <a:lnTo>
                  <a:pt x="4307" y="14697"/>
                </a:lnTo>
                <a:lnTo>
                  <a:pt x="4259" y="14673"/>
                </a:lnTo>
                <a:lnTo>
                  <a:pt x="4186" y="14648"/>
                </a:lnTo>
                <a:lnTo>
                  <a:pt x="4088" y="14648"/>
                </a:lnTo>
                <a:lnTo>
                  <a:pt x="3991" y="14600"/>
                </a:lnTo>
                <a:lnTo>
                  <a:pt x="3845" y="14502"/>
                </a:lnTo>
                <a:lnTo>
                  <a:pt x="3675" y="14356"/>
                </a:lnTo>
                <a:lnTo>
                  <a:pt x="3626" y="14332"/>
                </a:lnTo>
                <a:lnTo>
                  <a:pt x="3577" y="14308"/>
                </a:lnTo>
                <a:lnTo>
                  <a:pt x="3529" y="14283"/>
                </a:lnTo>
                <a:lnTo>
                  <a:pt x="3480" y="14259"/>
                </a:lnTo>
                <a:lnTo>
                  <a:pt x="3431" y="14259"/>
                </a:lnTo>
                <a:lnTo>
                  <a:pt x="3407" y="14283"/>
                </a:lnTo>
                <a:lnTo>
                  <a:pt x="3383" y="14405"/>
                </a:lnTo>
                <a:lnTo>
                  <a:pt x="3358" y="14478"/>
                </a:lnTo>
                <a:lnTo>
                  <a:pt x="3383" y="14551"/>
                </a:lnTo>
                <a:lnTo>
                  <a:pt x="3407" y="14624"/>
                </a:lnTo>
                <a:lnTo>
                  <a:pt x="3456" y="14697"/>
                </a:lnTo>
                <a:lnTo>
                  <a:pt x="3577" y="14819"/>
                </a:lnTo>
                <a:lnTo>
                  <a:pt x="3675" y="14916"/>
                </a:lnTo>
                <a:lnTo>
                  <a:pt x="3772" y="14989"/>
                </a:lnTo>
                <a:lnTo>
                  <a:pt x="3894" y="15038"/>
                </a:lnTo>
                <a:lnTo>
                  <a:pt x="4015" y="15086"/>
                </a:lnTo>
                <a:lnTo>
                  <a:pt x="3796" y="15208"/>
                </a:lnTo>
                <a:lnTo>
                  <a:pt x="3748" y="15159"/>
                </a:lnTo>
                <a:lnTo>
                  <a:pt x="3529" y="14989"/>
                </a:lnTo>
                <a:lnTo>
                  <a:pt x="3310" y="14819"/>
                </a:lnTo>
                <a:lnTo>
                  <a:pt x="2920" y="14429"/>
                </a:lnTo>
                <a:lnTo>
                  <a:pt x="2555" y="14064"/>
                </a:lnTo>
                <a:lnTo>
                  <a:pt x="2385" y="13845"/>
                </a:lnTo>
                <a:lnTo>
                  <a:pt x="2239" y="13626"/>
                </a:lnTo>
                <a:lnTo>
                  <a:pt x="2409" y="13456"/>
                </a:lnTo>
                <a:lnTo>
                  <a:pt x="2555" y="13237"/>
                </a:lnTo>
                <a:lnTo>
                  <a:pt x="2799" y="12848"/>
                </a:lnTo>
                <a:lnTo>
                  <a:pt x="3212" y="12312"/>
                </a:lnTo>
                <a:lnTo>
                  <a:pt x="3626" y="11801"/>
                </a:lnTo>
                <a:lnTo>
                  <a:pt x="3626" y="11777"/>
                </a:lnTo>
                <a:lnTo>
                  <a:pt x="3723" y="11704"/>
                </a:lnTo>
                <a:lnTo>
                  <a:pt x="3748" y="11607"/>
                </a:lnTo>
                <a:lnTo>
                  <a:pt x="3772" y="11558"/>
                </a:lnTo>
                <a:lnTo>
                  <a:pt x="3748" y="11485"/>
                </a:lnTo>
                <a:lnTo>
                  <a:pt x="3723" y="11436"/>
                </a:lnTo>
                <a:lnTo>
                  <a:pt x="3675" y="11388"/>
                </a:lnTo>
                <a:lnTo>
                  <a:pt x="3529" y="11266"/>
                </a:lnTo>
                <a:lnTo>
                  <a:pt x="3407" y="11096"/>
                </a:lnTo>
                <a:lnTo>
                  <a:pt x="3164" y="10779"/>
                </a:lnTo>
                <a:lnTo>
                  <a:pt x="3018" y="10536"/>
                </a:lnTo>
                <a:lnTo>
                  <a:pt x="3018" y="10463"/>
                </a:lnTo>
                <a:lnTo>
                  <a:pt x="2993" y="10366"/>
                </a:lnTo>
                <a:lnTo>
                  <a:pt x="2945" y="10293"/>
                </a:lnTo>
                <a:lnTo>
                  <a:pt x="2872" y="10244"/>
                </a:lnTo>
                <a:lnTo>
                  <a:pt x="2774" y="10220"/>
                </a:lnTo>
                <a:lnTo>
                  <a:pt x="1704" y="10122"/>
                </a:lnTo>
                <a:lnTo>
                  <a:pt x="1144" y="10074"/>
                </a:lnTo>
                <a:lnTo>
                  <a:pt x="876" y="10025"/>
                </a:lnTo>
                <a:lnTo>
                  <a:pt x="633" y="9952"/>
                </a:lnTo>
                <a:lnTo>
                  <a:pt x="633" y="9830"/>
                </a:lnTo>
                <a:lnTo>
                  <a:pt x="609" y="9709"/>
                </a:lnTo>
                <a:lnTo>
                  <a:pt x="584" y="9587"/>
                </a:lnTo>
                <a:lnTo>
                  <a:pt x="560" y="9441"/>
                </a:lnTo>
                <a:lnTo>
                  <a:pt x="536" y="9052"/>
                </a:lnTo>
                <a:lnTo>
                  <a:pt x="560" y="8638"/>
                </a:lnTo>
                <a:lnTo>
                  <a:pt x="584" y="8395"/>
                </a:lnTo>
                <a:lnTo>
                  <a:pt x="609" y="8127"/>
                </a:lnTo>
                <a:lnTo>
                  <a:pt x="633" y="7835"/>
                </a:lnTo>
                <a:lnTo>
                  <a:pt x="633" y="7689"/>
                </a:lnTo>
                <a:lnTo>
                  <a:pt x="609" y="7567"/>
                </a:lnTo>
                <a:lnTo>
                  <a:pt x="803" y="7519"/>
                </a:lnTo>
                <a:lnTo>
                  <a:pt x="1217" y="7421"/>
                </a:lnTo>
                <a:lnTo>
                  <a:pt x="1095" y="7592"/>
                </a:lnTo>
                <a:lnTo>
                  <a:pt x="998" y="7762"/>
                </a:lnTo>
                <a:lnTo>
                  <a:pt x="876" y="8103"/>
                </a:lnTo>
                <a:lnTo>
                  <a:pt x="876" y="8151"/>
                </a:lnTo>
                <a:lnTo>
                  <a:pt x="876" y="8224"/>
                </a:lnTo>
                <a:lnTo>
                  <a:pt x="901" y="8273"/>
                </a:lnTo>
                <a:lnTo>
                  <a:pt x="925" y="8297"/>
                </a:lnTo>
                <a:lnTo>
                  <a:pt x="1022" y="8370"/>
                </a:lnTo>
                <a:lnTo>
                  <a:pt x="1144" y="8370"/>
                </a:lnTo>
                <a:lnTo>
                  <a:pt x="1193" y="8346"/>
                </a:lnTo>
                <a:lnTo>
                  <a:pt x="1217" y="8297"/>
                </a:lnTo>
                <a:lnTo>
                  <a:pt x="1290" y="8224"/>
                </a:lnTo>
                <a:lnTo>
                  <a:pt x="1363" y="7981"/>
                </a:lnTo>
                <a:lnTo>
                  <a:pt x="1460" y="7738"/>
                </a:lnTo>
                <a:lnTo>
                  <a:pt x="1558" y="7543"/>
                </a:lnTo>
                <a:lnTo>
                  <a:pt x="1655" y="7348"/>
                </a:lnTo>
                <a:lnTo>
                  <a:pt x="1850" y="7348"/>
                </a:lnTo>
                <a:lnTo>
                  <a:pt x="1752" y="7519"/>
                </a:lnTo>
                <a:lnTo>
                  <a:pt x="1655" y="7689"/>
                </a:lnTo>
                <a:lnTo>
                  <a:pt x="1606" y="7884"/>
                </a:lnTo>
                <a:lnTo>
                  <a:pt x="1558" y="8054"/>
                </a:lnTo>
                <a:lnTo>
                  <a:pt x="1558" y="8127"/>
                </a:lnTo>
                <a:lnTo>
                  <a:pt x="1558" y="8176"/>
                </a:lnTo>
                <a:lnTo>
                  <a:pt x="1606" y="8224"/>
                </a:lnTo>
                <a:lnTo>
                  <a:pt x="1655" y="8273"/>
                </a:lnTo>
                <a:lnTo>
                  <a:pt x="1728" y="8322"/>
                </a:lnTo>
                <a:lnTo>
                  <a:pt x="1801" y="8297"/>
                </a:lnTo>
                <a:lnTo>
                  <a:pt x="1898" y="8249"/>
                </a:lnTo>
                <a:lnTo>
                  <a:pt x="1923" y="8200"/>
                </a:lnTo>
                <a:lnTo>
                  <a:pt x="1947" y="8151"/>
                </a:lnTo>
                <a:lnTo>
                  <a:pt x="1996" y="7908"/>
                </a:lnTo>
                <a:lnTo>
                  <a:pt x="2093" y="7689"/>
                </a:lnTo>
                <a:lnTo>
                  <a:pt x="2166" y="7519"/>
                </a:lnTo>
                <a:lnTo>
                  <a:pt x="2239" y="7324"/>
                </a:lnTo>
                <a:lnTo>
                  <a:pt x="2409" y="7324"/>
                </a:lnTo>
                <a:lnTo>
                  <a:pt x="2361" y="7494"/>
                </a:lnTo>
                <a:lnTo>
                  <a:pt x="2239" y="7762"/>
                </a:lnTo>
                <a:lnTo>
                  <a:pt x="2215" y="7908"/>
                </a:lnTo>
                <a:lnTo>
                  <a:pt x="2190" y="8054"/>
                </a:lnTo>
                <a:lnTo>
                  <a:pt x="2215" y="8127"/>
                </a:lnTo>
                <a:lnTo>
                  <a:pt x="2239" y="8176"/>
                </a:lnTo>
                <a:lnTo>
                  <a:pt x="2288" y="8200"/>
                </a:lnTo>
                <a:lnTo>
                  <a:pt x="2336" y="8224"/>
                </a:lnTo>
                <a:lnTo>
                  <a:pt x="2385" y="8249"/>
                </a:lnTo>
                <a:lnTo>
                  <a:pt x="2434" y="8224"/>
                </a:lnTo>
                <a:lnTo>
                  <a:pt x="2482" y="8200"/>
                </a:lnTo>
                <a:lnTo>
                  <a:pt x="2507" y="8151"/>
                </a:lnTo>
                <a:lnTo>
                  <a:pt x="2555" y="8030"/>
                </a:lnTo>
                <a:lnTo>
                  <a:pt x="2580" y="7908"/>
                </a:lnTo>
                <a:lnTo>
                  <a:pt x="2628" y="7665"/>
                </a:lnTo>
                <a:lnTo>
                  <a:pt x="2677" y="7494"/>
                </a:lnTo>
                <a:lnTo>
                  <a:pt x="2701" y="7300"/>
                </a:lnTo>
                <a:lnTo>
                  <a:pt x="2847" y="7276"/>
                </a:lnTo>
                <a:lnTo>
                  <a:pt x="2920" y="7251"/>
                </a:lnTo>
                <a:lnTo>
                  <a:pt x="2969" y="7203"/>
                </a:lnTo>
                <a:lnTo>
                  <a:pt x="2993" y="7154"/>
                </a:lnTo>
                <a:lnTo>
                  <a:pt x="2993" y="7081"/>
                </a:lnTo>
                <a:lnTo>
                  <a:pt x="3042" y="7008"/>
                </a:lnTo>
                <a:lnTo>
                  <a:pt x="3066" y="6935"/>
                </a:lnTo>
                <a:lnTo>
                  <a:pt x="3066" y="6765"/>
                </a:lnTo>
                <a:lnTo>
                  <a:pt x="3115" y="6594"/>
                </a:lnTo>
                <a:lnTo>
                  <a:pt x="3212" y="6278"/>
                </a:lnTo>
                <a:lnTo>
                  <a:pt x="3456" y="5670"/>
                </a:lnTo>
                <a:lnTo>
                  <a:pt x="3553" y="5597"/>
                </a:lnTo>
                <a:lnTo>
                  <a:pt x="3602" y="5475"/>
                </a:lnTo>
                <a:lnTo>
                  <a:pt x="3602" y="5426"/>
                </a:lnTo>
                <a:lnTo>
                  <a:pt x="3602" y="5353"/>
                </a:lnTo>
                <a:lnTo>
                  <a:pt x="3577" y="5305"/>
                </a:lnTo>
                <a:lnTo>
                  <a:pt x="3529" y="5232"/>
                </a:lnTo>
                <a:lnTo>
                  <a:pt x="3139" y="4842"/>
                </a:lnTo>
                <a:lnTo>
                  <a:pt x="2799" y="4429"/>
                </a:lnTo>
                <a:lnTo>
                  <a:pt x="2434" y="4015"/>
                </a:lnTo>
                <a:lnTo>
                  <a:pt x="2069" y="3626"/>
                </a:lnTo>
                <a:lnTo>
                  <a:pt x="2263" y="3480"/>
                </a:lnTo>
                <a:lnTo>
                  <a:pt x="2458" y="3285"/>
                </a:lnTo>
                <a:lnTo>
                  <a:pt x="2799" y="2871"/>
                </a:lnTo>
                <a:lnTo>
                  <a:pt x="2993" y="2677"/>
                </a:lnTo>
                <a:lnTo>
                  <a:pt x="3164" y="2482"/>
                </a:lnTo>
                <a:lnTo>
                  <a:pt x="3383" y="2336"/>
                </a:lnTo>
                <a:lnTo>
                  <a:pt x="3504" y="2287"/>
                </a:lnTo>
                <a:lnTo>
                  <a:pt x="3626" y="2239"/>
                </a:lnTo>
                <a:lnTo>
                  <a:pt x="3723" y="2190"/>
                </a:lnTo>
                <a:lnTo>
                  <a:pt x="3577" y="2287"/>
                </a:lnTo>
                <a:lnTo>
                  <a:pt x="3431" y="2409"/>
                </a:lnTo>
                <a:lnTo>
                  <a:pt x="3261" y="2579"/>
                </a:lnTo>
                <a:lnTo>
                  <a:pt x="3188" y="2677"/>
                </a:lnTo>
                <a:lnTo>
                  <a:pt x="3139" y="2750"/>
                </a:lnTo>
                <a:lnTo>
                  <a:pt x="3091" y="2847"/>
                </a:lnTo>
                <a:lnTo>
                  <a:pt x="3091" y="2944"/>
                </a:lnTo>
                <a:lnTo>
                  <a:pt x="3115" y="3017"/>
                </a:lnTo>
                <a:lnTo>
                  <a:pt x="3164" y="3066"/>
                </a:lnTo>
                <a:lnTo>
                  <a:pt x="3212" y="3115"/>
                </a:lnTo>
                <a:lnTo>
                  <a:pt x="3310" y="3090"/>
                </a:lnTo>
                <a:lnTo>
                  <a:pt x="3383" y="3066"/>
                </a:lnTo>
                <a:lnTo>
                  <a:pt x="3431" y="3017"/>
                </a:lnTo>
                <a:lnTo>
                  <a:pt x="3553" y="2871"/>
                </a:lnTo>
                <a:lnTo>
                  <a:pt x="3675" y="2701"/>
                </a:lnTo>
                <a:lnTo>
                  <a:pt x="3845" y="2555"/>
                </a:lnTo>
                <a:lnTo>
                  <a:pt x="4064" y="2433"/>
                </a:lnTo>
                <a:lnTo>
                  <a:pt x="4161" y="2482"/>
                </a:lnTo>
                <a:lnTo>
                  <a:pt x="4015" y="2579"/>
                </a:lnTo>
                <a:lnTo>
                  <a:pt x="3894" y="2677"/>
                </a:lnTo>
                <a:lnTo>
                  <a:pt x="3772" y="2798"/>
                </a:lnTo>
                <a:lnTo>
                  <a:pt x="3650" y="2944"/>
                </a:lnTo>
                <a:lnTo>
                  <a:pt x="3602" y="3017"/>
                </a:lnTo>
                <a:lnTo>
                  <a:pt x="3577" y="3115"/>
                </a:lnTo>
                <a:lnTo>
                  <a:pt x="3553" y="3188"/>
                </a:lnTo>
                <a:lnTo>
                  <a:pt x="3553" y="3285"/>
                </a:lnTo>
                <a:lnTo>
                  <a:pt x="3577" y="3334"/>
                </a:lnTo>
                <a:lnTo>
                  <a:pt x="3602" y="3358"/>
                </a:lnTo>
                <a:lnTo>
                  <a:pt x="3675" y="3407"/>
                </a:lnTo>
                <a:lnTo>
                  <a:pt x="3772" y="3407"/>
                </a:lnTo>
                <a:lnTo>
                  <a:pt x="3869" y="3358"/>
                </a:lnTo>
                <a:lnTo>
                  <a:pt x="3942" y="3261"/>
                </a:lnTo>
                <a:lnTo>
                  <a:pt x="3991" y="3139"/>
                </a:lnTo>
                <a:lnTo>
                  <a:pt x="4088" y="3017"/>
                </a:lnTo>
                <a:lnTo>
                  <a:pt x="4210" y="2920"/>
                </a:lnTo>
                <a:lnTo>
                  <a:pt x="4453" y="2677"/>
                </a:lnTo>
                <a:lnTo>
                  <a:pt x="4551" y="2774"/>
                </a:lnTo>
                <a:lnTo>
                  <a:pt x="4697" y="2871"/>
                </a:lnTo>
                <a:lnTo>
                  <a:pt x="4453" y="3017"/>
                </a:lnTo>
                <a:lnTo>
                  <a:pt x="4259" y="3139"/>
                </a:lnTo>
                <a:lnTo>
                  <a:pt x="4064" y="3285"/>
                </a:lnTo>
                <a:lnTo>
                  <a:pt x="3894" y="3455"/>
                </a:lnTo>
                <a:lnTo>
                  <a:pt x="3845" y="3553"/>
                </a:lnTo>
                <a:lnTo>
                  <a:pt x="3796" y="3650"/>
                </a:lnTo>
                <a:lnTo>
                  <a:pt x="3796" y="3747"/>
                </a:lnTo>
                <a:lnTo>
                  <a:pt x="3821" y="3869"/>
                </a:lnTo>
                <a:lnTo>
                  <a:pt x="3894" y="3918"/>
                </a:lnTo>
                <a:lnTo>
                  <a:pt x="3967" y="3942"/>
                </a:lnTo>
                <a:lnTo>
                  <a:pt x="4064" y="3918"/>
                </a:lnTo>
                <a:lnTo>
                  <a:pt x="4088" y="3893"/>
                </a:lnTo>
                <a:lnTo>
                  <a:pt x="4113" y="3869"/>
                </a:lnTo>
                <a:lnTo>
                  <a:pt x="4210" y="3723"/>
                </a:lnTo>
                <a:lnTo>
                  <a:pt x="4307" y="3577"/>
                </a:lnTo>
                <a:lnTo>
                  <a:pt x="4429" y="3480"/>
                </a:lnTo>
                <a:lnTo>
                  <a:pt x="4575" y="3382"/>
                </a:lnTo>
                <a:lnTo>
                  <a:pt x="4794" y="3236"/>
                </a:lnTo>
                <a:lnTo>
                  <a:pt x="5013" y="3090"/>
                </a:lnTo>
                <a:lnTo>
                  <a:pt x="5305" y="3285"/>
                </a:lnTo>
                <a:lnTo>
                  <a:pt x="4989" y="3504"/>
                </a:lnTo>
                <a:lnTo>
                  <a:pt x="4843" y="3601"/>
                </a:lnTo>
                <a:lnTo>
                  <a:pt x="4697" y="3723"/>
                </a:lnTo>
                <a:lnTo>
                  <a:pt x="4551" y="3869"/>
                </a:lnTo>
                <a:lnTo>
                  <a:pt x="4526" y="3942"/>
                </a:lnTo>
                <a:lnTo>
                  <a:pt x="4502" y="4015"/>
                </a:lnTo>
                <a:lnTo>
                  <a:pt x="4526" y="4064"/>
                </a:lnTo>
                <a:lnTo>
                  <a:pt x="4551" y="4112"/>
                </a:lnTo>
                <a:lnTo>
                  <a:pt x="4599" y="4137"/>
                </a:lnTo>
                <a:lnTo>
                  <a:pt x="4672" y="4137"/>
                </a:lnTo>
                <a:lnTo>
                  <a:pt x="4721" y="4112"/>
                </a:lnTo>
                <a:lnTo>
                  <a:pt x="4770" y="4064"/>
                </a:lnTo>
                <a:lnTo>
                  <a:pt x="4867" y="3966"/>
                </a:lnTo>
                <a:lnTo>
                  <a:pt x="5013" y="3845"/>
                </a:lnTo>
                <a:lnTo>
                  <a:pt x="5183" y="3723"/>
                </a:lnTo>
                <a:lnTo>
                  <a:pt x="5354" y="3601"/>
                </a:lnTo>
                <a:lnTo>
                  <a:pt x="5548" y="3455"/>
                </a:lnTo>
                <a:lnTo>
                  <a:pt x="5597" y="3504"/>
                </a:lnTo>
                <a:lnTo>
                  <a:pt x="5694" y="3528"/>
                </a:lnTo>
                <a:lnTo>
                  <a:pt x="5767" y="3528"/>
                </a:lnTo>
                <a:lnTo>
                  <a:pt x="5840" y="3480"/>
                </a:lnTo>
                <a:lnTo>
                  <a:pt x="5889" y="3407"/>
                </a:lnTo>
                <a:lnTo>
                  <a:pt x="6181" y="3285"/>
                </a:lnTo>
                <a:lnTo>
                  <a:pt x="6449" y="3188"/>
                </a:lnTo>
                <a:lnTo>
                  <a:pt x="6765" y="3090"/>
                </a:lnTo>
                <a:lnTo>
                  <a:pt x="7033" y="3017"/>
                </a:lnTo>
                <a:lnTo>
                  <a:pt x="7106" y="2993"/>
                </a:lnTo>
                <a:lnTo>
                  <a:pt x="7154" y="2969"/>
                </a:lnTo>
                <a:lnTo>
                  <a:pt x="7203" y="2896"/>
                </a:lnTo>
                <a:lnTo>
                  <a:pt x="7227" y="2847"/>
                </a:lnTo>
                <a:lnTo>
                  <a:pt x="7276" y="2701"/>
                </a:lnTo>
                <a:lnTo>
                  <a:pt x="7325" y="2531"/>
                </a:lnTo>
                <a:lnTo>
                  <a:pt x="7373" y="2190"/>
                </a:lnTo>
                <a:lnTo>
                  <a:pt x="7398" y="1509"/>
                </a:lnTo>
                <a:lnTo>
                  <a:pt x="7495" y="998"/>
                </a:lnTo>
                <a:lnTo>
                  <a:pt x="7519" y="730"/>
                </a:lnTo>
                <a:lnTo>
                  <a:pt x="7519" y="608"/>
                </a:lnTo>
                <a:lnTo>
                  <a:pt x="7519" y="487"/>
                </a:lnTo>
                <a:close/>
                <a:moveTo>
                  <a:pt x="8030" y="0"/>
                </a:moveTo>
                <a:lnTo>
                  <a:pt x="7641" y="49"/>
                </a:lnTo>
                <a:lnTo>
                  <a:pt x="7471" y="73"/>
                </a:lnTo>
                <a:lnTo>
                  <a:pt x="7300" y="122"/>
                </a:lnTo>
                <a:lnTo>
                  <a:pt x="7252" y="146"/>
                </a:lnTo>
                <a:lnTo>
                  <a:pt x="7203" y="195"/>
                </a:lnTo>
                <a:lnTo>
                  <a:pt x="7179" y="243"/>
                </a:lnTo>
                <a:lnTo>
                  <a:pt x="7179" y="292"/>
                </a:lnTo>
                <a:lnTo>
                  <a:pt x="7106" y="414"/>
                </a:lnTo>
                <a:lnTo>
                  <a:pt x="7033" y="535"/>
                </a:lnTo>
                <a:lnTo>
                  <a:pt x="6984" y="681"/>
                </a:lnTo>
                <a:lnTo>
                  <a:pt x="6960" y="827"/>
                </a:lnTo>
                <a:lnTo>
                  <a:pt x="6935" y="1168"/>
                </a:lnTo>
                <a:lnTo>
                  <a:pt x="6887" y="1436"/>
                </a:lnTo>
                <a:lnTo>
                  <a:pt x="6789" y="2020"/>
                </a:lnTo>
                <a:lnTo>
                  <a:pt x="6765" y="2312"/>
                </a:lnTo>
                <a:lnTo>
                  <a:pt x="6765" y="2604"/>
                </a:lnTo>
                <a:lnTo>
                  <a:pt x="6497" y="2701"/>
                </a:lnTo>
                <a:lnTo>
                  <a:pt x="6230" y="2798"/>
                </a:lnTo>
                <a:lnTo>
                  <a:pt x="5719" y="3042"/>
                </a:lnTo>
                <a:lnTo>
                  <a:pt x="4770" y="2385"/>
                </a:lnTo>
                <a:lnTo>
                  <a:pt x="4551" y="2214"/>
                </a:lnTo>
                <a:lnTo>
                  <a:pt x="4283" y="2020"/>
                </a:lnTo>
                <a:lnTo>
                  <a:pt x="4113" y="1922"/>
                </a:lnTo>
                <a:lnTo>
                  <a:pt x="3967" y="1874"/>
                </a:lnTo>
                <a:lnTo>
                  <a:pt x="3845" y="1825"/>
                </a:lnTo>
                <a:lnTo>
                  <a:pt x="3699" y="1825"/>
                </a:lnTo>
                <a:lnTo>
                  <a:pt x="3626" y="1776"/>
                </a:lnTo>
                <a:lnTo>
                  <a:pt x="3553" y="1776"/>
                </a:lnTo>
                <a:lnTo>
                  <a:pt x="3504" y="1801"/>
                </a:lnTo>
                <a:lnTo>
                  <a:pt x="3358" y="1849"/>
                </a:lnTo>
                <a:lnTo>
                  <a:pt x="3237" y="1898"/>
                </a:lnTo>
                <a:lnTo>
                  <a:pt x="2993" y="2068"/>
                </a:lnTo>
                <a:lnTo>
                  <a:pt x="2774" y="2287"/>
                </a:lnTo>
                <a:lnTo>
                  <a:pt x="2580" y="2506"/>
                </a:lnTo>
                <a:lnTo>
                  <a:pt x="2117" y="2969"/>
                </a:lnTo>
                <a:lnTo>
                  <a:pt x="1923" y="3212"/>
                </a:lnTo>
                <a:lnTo>
                  <a:pt x="1728" y="3455"/>
                </a:lnTo>
                <a:lnTo>
                  <a:pt x="1655" y="3504"/>
                </a:lnTo>
                <a:lnTo>
                  <a:pt x="1606" y="3553"/>
                </a:lnTo>
                <a:lnTo>
                  <a:pt x="1582" y="3601"/>
                </a:lnTo>
                <a:lnTo>
                  <a:pt x="1606" y="3699"/>
                </a:lnTo>
                <a:lnTo>
                  <a:pt x="1728" y="3942"/>
                </a:lnTo>
                <a:lnTo>
                  <a:pt x="1898" y="4161"/>
                </a:lnTo>
                <a:lnTo>
                  <a:pt x="2263" y="4599"/>
                </a:lnTo>
                <a:lnTo>
                  <a:pt x="2628" y="5110"/>
                </a:lnTo>
                <a:lnTo>
                  <a:pt x="2847" y="5329"/>
                </a:lnTo>
                <a:lnTo>
                  <a:pt x="3066" y="5548"/>
                </a:lnTo>
                <a:lnTo>
                  <a:pt x="2969" y="5670"/>
                </a:lnTo>
                <a:lnTo>
                  <a:pt x="2920" y="5791"/>
                </a:lnTo>
                <a:lnTo>
                  <a:pt x="2799" y="6035"/>
                </a:lnTo>
                <a:lnTo>
                  <a:pt x="2653" y="6400"/>
                </a:lnTo>
                <a:lnTo>
                  <a:pt x="2604" y="6594"/>
                </a:lnTo>
                <a:lnTo>
                  <a:pt x="2580" y="6813"/>
                </a:lnTo>
                <a:lnTo>
                  <a:pt x="2288" y="6813"/>
                </a:lnTo>
                <a:lnTo>
                  <a:pt x="1971" y="6838"/>
                </a:lnTo>
                <a:lnTo>
                  <a:pt x="1387" y="6935"/>
                </a:lnTo>
                <a:lnTo>
                  <a:pt x="1144" y="6984"/>
                </a:lnTo>
                <a:lnTo>
                  <a:pt x="828" y="7057"/>
                </a:lnTo>
                <a:lnTo>
                  <a:pt x="682" y="7105"/>
                </a:lnTo>
                <a:lnTo>
                  <a:pt x="536" y="7178"/>
                </a:lnTo>
                <a:lnTo>
                  <a:pt x="438" y="7251"/>
                </a:lnTo>
                <a:lnTo>
                  <a:pt x="365" y="7348"/>
                </a:lnTo>
                <a:lnTo>
                  <a:pt x="292" y="7373"/>
                </a:lnTo>
                <a:lnTo>
                  <a:pt x="244" y="7397"/>
                </a:lnTo>
                <a:lnTo>
                  <a:pt x="195" y="7446"/>
                </a:lnTo>
                <a:lnTo>
                  <a:pt x="171" y="7494"/>
                </a:lnTo>
                <a:lnTo>
                  <a:pt x="122" y="7640"/>
                </a:lnTo>
                <a:lnTo>
                  <a:pt x="98" y="7932"/>
                </a:lnTo>
                <a:lnTo>
                  <a:pt x="25" y="8857"/>
                </a:lnTo>
                <a:lnTo>
                  <a:pt x="0" y="9149"/>
                </a:lnTo>
                <a:lnTo>
                  <a:pt x="25" y="9514"/>
                </a:lnTo>
                <a:lnTo>
                  <a:pt x="49" y="9709"/>
                </a:lnTo>
                <a:lnTo>
                  <a:pt x="98" y="9879"/>
                </a:lnTo>
                <a:lnTo>
                  <a:pt x="171" y="10001"/>
                </a:lnTo>
                <a:lnTo>
                  <a:pt x="219" y="10049"/>
                </a:lnTo>
                <a:lnTo>
                  <a:pt x="268" y="10098"/>
                </a:lnTo>
                <a:lnTo>
                  <a:pt x="268" y="10171"/>
                </a:lnTo>
                <a:lnTo>
                  <a:pt x="292" y="10220"/>
                </a:lnTo>
                <a:lnTo>
                  <a:pt x="317" y="10268"/>
                </a:lnTo>
                <a:lnTo>
                  <a:pt x="390" y="10317"/>
                </a:lnTo>
                <a:lnTo>
                  <a:pt x="633" y="10414"/>
                </a:lnTo>
                <a:lnTo>
                  <a:pt x="925" y="10487"/>
                </a:lnTo>
                <a:lnTo>
                  <a:pt x="1193" y="10560"/>
                </a:lnTo>
                <a:lnTo>
                  <a:pt x="1485" y="10609"/>
                </a:lnTo>
                <a:lnTo>
                  <a:pt x="2069" y="10658"/>
                </a:lnTo>
                <a:lnTo>
                  <a:pt x="2653" y="10706"/>
                </a:lnTo>
                <a:lnTo>
                  <a:pt x="2750" y="10877"/>
                </a:lnTo>
                <a:lnTo>
                  <a:pt x="2823" y="11047"/>
                </a:lnTo>
                <a:lnTo>
                  <a:pt x="3018" y="11363"/>
                </a:lnTo>
                <a:lnTo>
                  <a:pt x="3261" y="11655"/>
                </a:lnTo>
                <a:lnTo>
                  <a:pt x="3066" y="11850"/>
                </a:lnTo>
                <a:lnTo>
                  <a:pt x="2872" y="12045"/>
                </a:lnTo>
                <a:lnTo>
                  <a:pt x="2507" y="12483"/>
                </a:lnTo>
                <a:lnTo>
                  <a:pt x="2117" y="12994"/>
                </a:lnTo>
                <a:lnTo>
                  <a:pt x="1947" y="13213"/>
                </a:lnTo>
                <a:lnTo>
                  <a:pt x="1874" y="13334"/>
                </a:lnTo>
                <a:lnTo>
                  <a:pt x="1825" y="13456"/>
                </a:lnTo>
                <a:lnTo>
                  <a:pt x="1825" y="13553"/>
                </a:lnTo>
                <a:lnTo>
                  <a:pt x="1850" y="13626"/>
                </a:lnTo>
                <a:lnTo>
                  <a:pt x="1850" y="13748"/>
                </a:lnTo>
                <a:lnTo>
                  <a:pt x="1874" y="13894"/>
                </a:lnTo>
                <a:lnTo>
                  <a:pt x="1947" y="14016"/>
                </a:lnTo>
                <a:lnTo>
                  <a:pt x="2020" y="14162"/>
                </a:lnTo>
                <a:lnTo>
                  <a:pt x="2215" y="14381"/>
                </a:lnTo>
                <a:lnTo>
                  <a:pt x="2385" y="14600"/>
                </a:lnTo>
                <a:lnTo>
                  <a:pt x="2653" y="14867"/>
                </a:lnTo>
                <a:lnTo>
                  <a:pt x="2920" y="15135"/>
                </a:lnTo>
                <a:lnTo>
                  <a:pt x="3188" y="15378"/>
                </a:lnTo>
                <a:lnTo>
                  <a:pt x="3504" y="15597"/>
                </a:lnTo>
                <a:lnTo>
                  <a:pt x="3553" y="15646"/>
                </a:lnTo>
                <a:lnTo>
                  <a:pt x="3675" y="15646"/>
                </a:lnTo>
                <a:lnTo>
                  <a:pt x="3723" y="15621"/>
                </a:lnTo>
                <a:lnTo>
                  <a:pt x="3845" y="15646"/>
                </a:lnTo>
                <a:lnTo>
                  <a:pt x="3967" y="15621"/>
                </a:lnTo>
                <a:lnTo>
                  <a:pt x="4113" y="15573"/>
                </a:lnTo>
                <a:lnTo>
                  <a:pt x="4234" y="15524"/>
                </a:lnTo>
                <a:lnTo>
                  <a:pt x="4478" y="15378"/>
                </a:lnTo>
                <a:lnTo>
                  <a:pt x="4697" y="15232"/>
                </a:lnTo>
                <a:lnTo>
                  <a:pt x="4964" y="14989"/>
                </a:lnTo>
                <a:lnTo>
                  <a:pt x="5232" y="14746"/>
                </a:lnTo>
                <a:lnTo>
                  <a:pt x="5743" y="14210"/>
                </a:lnTo>
                <a:lnTo>
                  <a:pt x="5865" y="14308"/>
                </a:lnTo>
                <a:lnTo>
                  <a:pt x="5986" y="14381"/>
                </a:lnTo>
                <a:lnTo>
                  <a:pt x="6254" y="14502"/>
                </a:lnTo>
                <a:lnTo>
                  <a:pt x="6595" y="14648"/>
                </a:lnTo>
                <a:lnTo>
                  <a:pt x="6789" y="14697"/>
                </a:lnTo>
                <a:lnTo>
                  <a:pt x="6887" y="14721"/>
                </a:lnTo>
                <a:lnTo>
                  <a:pt x="6984" y="14721"/>
                </a:lnTo>
                <a:lnTo>
                  <a:pt x="7033" y="14940"/>
                </a:lnTo>
                <a:lnTo>
                  <a:pt x="7081" y="15135"/>
                </a:lnTo>
                <a:lnTo>
                  <a:pt x="7154" y="15573"/>
                </a:lnTo>
                <a:lnTo>
                  <a:pt x="7203" y="16035"/>
                </a:lnTo>
                <a:lnTo>
                  <a:pt x="7203" y="16278"/>
                </a:lnTo>
                <a:lnTo>
                  <a:pt x="7203" y="16546"/>
                </a:lnTo>
                <a:lnTo>
                  <a:pt x="7227" y="16692"/>
                </a:lnTo>
                <a:lnTo>
                  <a:pt x="7252" y="16814"/>
                </a:lnTo>
                <a:lnTo>
                  <a:pt x="7325" y="16911"/>
                </a:lnTo>
                <a:lnTo>
                  <a:pt x="7398" y="16984"/>
                </a:lnTo>
                <a:lnTo>
                  <a:pt x="7422" y="17008"/>
                </a:lnTo>
                <a:lnTo>
                  <a:pt x="7471" y="17057"/>
                </a:lnTo>
                <a:lnTo>
                  <a:pt x="7568" y="17130"/>
                </a:lnTo>
                <a:lnTo>
                  <a:pt x="7690" y="17179"/>
                </a:lnTo>
                <a:lnTo>
                  <a:pt x="7811" y="17203"/>
                </a:lnTo>
                <a:lnTo>
                  <a:pt x="7957" y="17227"/>
                </a:lnTo>
                <a:lnTo>
                  <a:pt x="8249" y="17227"/>
                </a:lnTo>
                <a:lnTo>
                  <a:pt x="8492" y="17203"/>
                </a:lnTo>
                <a:lnTo>
                  <a:pt x="9198" y="17179"/>
                </a:lnTo>
                <a:lnTo>
                  <a:pt x="9904" y="17154"/>
                </a:lnTo>
                <a:lnTo>
                  <a:pt x="10001" y="17130"/>
                </a:lnTo>
                <a:lnTo>
                  <a:pt x="10098" y="17081"/>
                </a:lnTo>
                <a:lnTo>
                  <a:pt x="10147" y="16984"/>
                </a:lnTo>
                <a:lnTo>
                  <a:pt x="10147" y="16887"/>
                </a:lnTo>
                <a:lnTo>
                  <a:pt x="10171" y="16862"/>
                </a:lnTo>
                <a:lnTo>
                  <a:pt x="10269" y="16741"/>
                </a:lnTo>
                <a:lnTo>
                  <a:pt x="10317" y="16619"/>
                </a:lnTo>
                <a:lnTo>
                  <a:pt x="10366" y="16473"/>
                </a:lnTo>
                <a:lnTo>
                  <a:pt x="10390" y="16327"/>
                </a:lnTo>
                <a:lnTo>
                  <a:pt x="10463" y="15719"/>
                </a:lnTo>
                <a:lnTo>
                  <a:pt x="10561" y="15159"/>
                </a:lnTo>
                <a:lnTo>
                  <a:pt x="10561" y="14892"/>
                </a:lnTo>
                <a:lnTo>
                  <a:pt x="10561" y="14600"/>
                </a:lnTo>
                <a:lnTo>
                  <a:pt x="10707" y="14624"/>
                </a:lnTo>
                <a:lnTo>
                  <a:pt x="10877" y="14600"/>
                </a:lnTo>
                <a:lnTo>
                  <a:pt x="11169" y="14527"/>
                </a:lnTo>
                <a:lnTo>
                  <a:pt x="11291" y="14502"/>
                </a:lnTo>
                <a:lnTo>
                  <a:pt x="11437" y="14429"/>
                </a:lnTo>
                <a:lnTo>
                  <a:pt x="11583" y="14356"/>
                </a:lnTo>
                <a:lnTo>
                  <a:pt x="11680" y="14235"/>
                </a:lnTo>
                <a:lnTo>
                  <a:pt x="11826" y="14405"/>
                </a:lnTo>
                <a:lnTo>
                  <a:pt x="11996" y="14527"/>
                </a:lnTo>
                <a:lnTo>
                  <a:pt x="12313" y="14770"/>
                </a:lnTo>
                <a:lnTo>
                  <a:pt x="12897" y="15208"/>
                </a:lnTo>
                <a:lnTo>
                  <a:pt x="13505" y="15621"/>
                </a:lnTo>
                <a:lnTo>
                  <a:pt x="13578" y="15646"/>
                </a:lnTo>
                <a:lnTo>
                  <a:pt x="13651" y="15670"/>
                </a:lnTo>
                <a:lnTo>
                  <a:pt x="13724" y="15646"/>
                </a:lnTo>
                <a:lnTo>
                  <a:pt x="13797" y="15621"/>
                </a:lnTo>
                <a:lnTo>
                  <a:pt x="13846" y="15597"/>
                </a:lnTo>
                <a:lnTo>
                  <a:pt x="13870" y="15524"/>
                </a:lnTo>
                <a:lnTo>
                  <a:pt x="13919" y="15476"/>
                </a:lnTo>
                <a:lnTo>
                  <a:pt x="13919" y="15403"/>
                </a:lnTo>
                <a:lnTo>
                  <a:pt x="14138" y="15232"/>
                </a:lnTo>
                <a:lnTo>
                  <a:pt x="14332" y="15038"/>
                </a:lnTo>
                <a:lnTo>
                  <a:pt x="14722" y="14624"/>
                </a:lnTo>
                <a:lnTo>
                  <a:pt x="15208" y="14162"/>
                </a:lnTo>
                <a:lnTo>
                  <a:pt x="15427" y="13894"/>
                </a:lnTo>
                <a:lnTo>
                  <a:pt x="15622" y="13651"/>
                </a:lnTo>
                <a:lnTo>
                  <a:pt x="15671" y="13553"/>
                </a:lnTo>
                <a:lnTo>
                  <a:pt x="15671" y="13480"/>
                </a:lnTo>
                <a:lnTo>
                  <a:pt x="15695" y="13383"/>
                </a:lnTo>
                <a:lnTo>
                  <a:pt x="15671" y="13261"/>
                </a:lnTo>
                <a:lnTo>
                  <a:pt x="15500" y="12969"/>
                </a:lnTo>
                <a:lnTo>
                  <a:pt x="15330" y="12702"/>
                </a:lnTo>
                <a:lnTo>
                  <a:pt x="14941" y="12191"/>
                </a:lnTo>
                <a:lnTo>
                  <a:pt x="14795" y="11996"/>
                </a:lnTo>
                <a:lnTo>
                  <a:pt x="14649" y="11801"/>
                </a:lnTo>
                <a:lnTo>
                  <a:pt x="14454" y="11655"/>
                </a:lnTo>
                <a:lnTo>
                  <a:pt x="14259" y="11509"/>
                </a:lnTo>
                <a:lnTo>
                  <a:pt x="14430" y="11266"/>
                </a:lnTo>
                <a:lnTo>
                  <a:pt x="14576" y="10998"/>
                </a:lnTo>
                <a:lnTo>
                  <a:pt x="14673" y="10706"/>
                </a:lnTo>
                <a:lnTo>
                  <a:pt x="14722" y="10414"/>
                </a:lnTo>
                <a:lnTo>
                  <a:pt x="14843" y="10463"/>
                </a:lnTo>
                <a:lnTo>
                  <a:pt x="14965" y="10463"/>
                </a:lnTo>
                <a:lnTo>
                  <a:pt x="15257" y="10487"/>
                </a:lnTo>
                <a:lnTo>
                  <a:pt x="15768" y="10439"/>
                </a:lnTo>
                <a:lnTo>
                  <a:pt x="16352" y="10414"/>
                </a:lnTo>
                <a:lnTo>
                  <a:pt x="16619" y="10390"/>
                </a:lnTo>
                <a:lnTo>
                  <a:pt x="16911" y="10366"/>
                </a:lnTo>
                <a:lnTo>
                  <a:pt x="16984" y="10341"/>
                </a:lnTo>
                <a:lnTo>
                  <a:pt x="17057" y="10293"/>
                </a:lnTo>
                <a:lnTo>
                  <a:pt x="17082" y="10220"/>
                </a:lnTo>
                <a:lnTo>
                  <a:pt x="17106" y="10171"/>
                </a:lnTo>
                <a:lnTo>
                  <a:pt x="17179" y="10122"/>
                </a:lnTo>
                <a:lnTo>
                  <a:pt x="17252" y="10074"/>
                </a:lnTo>
                <a:lnTo>
                  <a:pt x="17301" y="10001"/>
                </a:lnTo>
                <a:lnTo>
                  <a:pt x="17301" y="9928"/>
                </a:lnTo>
                <a:lnTo>
                  <a:pt x="17301" y="8784"/>
                </a:lnTo>
                <a:lnTo>
                  <a:pt x="17301" y="8224"/>
                </a:lnTo>
                <a:lnTo>
                  <a:pt x="17252" y="7665"/>
                </a:lnTo>
                <a:lnTo>
                  <a:pt x="17228" y="7567"/>
                </a:lnTo>
                <a:lnTo>
                  <a:pt x="17155" y="7519"/>
                </a:lnTo>
                <a:lnTo>
                  <a:pt x="17082" y="7470"/>
                </a:lnTo>
                <a:lnTo>
                  <a:pt x="17009" y="7446"/>
                </a:lnTo>
                <a:lnTo>
                  <a:pt x="16960" y="7300"/>
                </a:lnTo>
                <a:lnTo>
                  <a:pt x="16863" y="7203"/>
                </a:lnTo>
                <a:lnTo>
                  <a:pt x="16741" y="7130"/>
                </a:lnTo>
                <a:lnTo>
                  <a:pt x="16619" y="7057"/>
                </a:lnTo>
                <a:lnTo>
                  <a:pt x="16473" y="7008"/>
                </a:lnTo>
                <a:lnTo>
                  <a:pt x="16303" y="6984"/>
                </a:lnTo>
                <a:lnTo>
                  <a:pt x="16035" y="6935"/>
                </a:lnTo>
                <a:lnTo>
                  <a:pt x="15427" y="6862"/>
                </a:lnTo>
                <a:lnTo>
                  <a:pt x="15087" y="6838"/>
                </a:lnTo>
                <a:lnTo>
                  <a:pt x="14795" y="6838"/>
                </a:lnTo>
                <a:lnTo>
                  <a:pt x="14770" y="6667"/>
                </a:lnTo>
                <a:lnTo>
                  <a:pt x="14770" y="6521"/>
                </a:lnTo>
                <a:lnTo>
                  <a:pt x="14697" y="6181"/>
                </a:lnTo>
                <a:lnTo>
                  <a:pt x="14673" y="6010"/>
                </a:lnTo>
                <a:lnTo>
                  <a:pt x="14600" y="5816"/>
                </a:lnTo>
                <a:lnTo>
                  <a:pt x="14527" y="5621"/>
                </a:lnTo>
                <a:lnTo>
                  <a:pt x="14430" y="5451"/>
                </a:lnTo>
                <a:lnTo>
                  <a:pt x="14576" y="5256"/>
                </a:lnTo>
                <a:lnTo>
                  <a:pt x="14697" y="5086"/>
                </a:lnTo>
                <a:lnTo>
                  <a:pt x="15111" y="4477"/>
                </a:lnTo>
                <a:lnTo>
                  <a:pt x="15354" y="4185"/>
                </a:lnTo>
                <a:lnTo>
                  <a:pt x="15598" y="3893"/>
                </a:lnTo>
                <a:lnTo>
                  <a:pt x="15646" y="3845"/>
                </a:lnTo>
                <a:lnTo>
                  <a:pt x="15671" y="3796"/>
                </a:lnTo>
                <a:lnTo>
                  <a:pt x="15671" y="3723"/>
                </a:lnTo>
                <a:lnTo>
                  <a:pt x="15671" y="3650"/>
                </a:lnTo>
                <a:lnTo>
                  <a:pt x="15646" y="3601"/>
                </a:lnTo>
                <a:lnTo>
                  <a:pt x="15646" y="3528"/>
                </a:lnTo>
                <a:lnTo>
                  <a:pt x="15646" y="3431"/>
                </a:lnTo>
                <a:lnTo>
                  <a:pt x="15622" y="3382"/>
                </a:lnTo>
                <a:lnTo>
                  <a:pt x="15549" y="3236"/>
                </a:lnTo>
                <a:lnTo>
                  <a:pt x="15354" y="2993"/>
                </a:lnTo>
                <a:lnTo>
                  <a:pt x="15062" y="2677"/>
                </a:lnTo>
                <a:lnTo>
                  <a:pt x="14746" y="2385"/>
                </a:lnTo>
                <a:lnTo>
                  <a:pt x="14503" y="2190"/>
                </a:lnTo>
                <a:lnTo>
                  <a:pt x="14235" y="1971"/>
                </a:lnTo>
                <a:lnTo>
                  <a:pt x="14065" y="1874"/>
                </a:lnTo>
                <a:lnTo>
                  <a:pt x="13919" y="1825"/>
                </a:lnTo>
                <a:lnTo>
                  <a:pt x="13748" y="1801"/>
                </a:lnTo>
                <a:lnTo>
                  <a:pt x="13554" y="1801"/>
                </a:lnTo>
                <a:lnTo>
                  <a:pt x="13481" y="1825"/>
                </a:lnTo>
                <a:lnTo>
                  <a:pt x="13189" y="1971"/>
                </a:lnTo>
                <a:lnTo>
                  <a:pt x="12921" y="2117"/>
                </a:lnTo>
                <a:lnTo>
                  <a:pt x="12653" y="2312"/>
                </a:lnTo>
                <a:lnTo>
                  <a:pt x="12410" y="2506"/>
                </a:lnTo>
                <a:lnTo>
                  <a:pt x="12094" y="2725"/>
                </a:lnTo>
                <a:lnTo>
                  <a:pt x="11923" y="2847"/>
                </a:lnTo>
                <a:lnTo>
                  <a:pt x="11777" y="2993"/>
                </a:lnTo>
                <a:lnTo>
                  <a:pt x="11558" y="2847"/>
                </a:lnTo>
                <a:lnTo>
                  <a:pt x="11291" y="2750"/>
                </a:lnTo>
                <a:lnTo>
                  <a:pt x="11023" y="2652"/>
                </a:lnTo>
                <a:lnTo>
                  <a:pt x="10755" y="2628"/>
                </a:lnTo>
                <a:lnTo>
                  <a:pt x="10755" y="2604"/>
                </a:lnTo>
                <a:lnTo>
                  <a:pt x="10682" y="2458"/>
                </a:lnTo>
                <a:lnTo>
                  <a:pt x="10634" y="2287"/>
                </a:lnTo>
                <a:lnTo>
                  <a:pt x="10561" y="1922"/>
                </a:lnTo>
                <a:lnTo>
                  <a:pt x="10585" y="1922"/>
                </a:lnTo>
                <a:lnTo>
                  <a:pt x="10609" y="1874"/>
                </a:lnTo>
                <a:lnTo>
                  <a:pt x="10609" y="1825"/>
                </a:lnTo>
                <a:lnTo>
                  <a:pt x="10585" y="1752"/>
                </a:lnTo>
                <a:lnTo>
                  <a:pt x="10536" y="1703"/>
                </a:lnTo>
                <a:lnTo>
                  <a:pt x="10463" y="1095"/>
                </a:lnTo>
                <a:lnTo>
                  <a:pt x="10439" y="779"/>
                </a:lnTo>
                <a:lnTo>
                  <a:pt x="10366" y="487"/>
                </a:lnTo>
                <a:lnTo>
                  <a:pt x="10390" y="438"/>
                </a:lnTo>
                <a:lnTo>
                  <a:pt x="10415" y="389"/>
                </a:lnTo>
                <a:lnTo>
                  <a:pt x="10439" y="316"/>
                </a:lnTo>
                <a:lnTo>
                  <a:pt x="10415" y="268"/>
                </a:lnTo>
                <a:lnTo>
                  <a:pt x="10390" y="195"/>
                </a:lnTo>
                <a:lnTo>
                  <a:pt x="10342" y="146"/>
                </a:lnTo>
                <a:lnTo>
                  <a:pt x="10293" y="122"/>
                </a:lnTo>
                <a:lnTo>
                  <a:pt x="10196" y="97"/>
                </a:lnTo>
                <a:lnTo>
                  <a:pt x="9855" y="73"/>
                </a:lnTo>
                <a:lnTo>
                  <a:pt x="9490" y="49"/>
                </a:lnTo>
                <a:lnTo>
                  <a:pt x="8760" y="49"/>
                </a:lnTo>
                <a:lnTo>
                  <a:pt x="8395" y="24"/>
                </a:lnTo>
                <a:lnTo>
                  <a:pt x="803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0" name="Google Shape;980;p38"/>
          <p:cNvSpPr/>
          <p:nvPr/>
        </p:nvSpPr>
        <p:spPr>
          <a:xfrm>
            <a:off x="4332172" y="2667051"/>
            <a:ext cx="492437" cy="398329"/>
          </a:xfrm>
          <a:custGeom>
            <a:avLst/>
            <a:gdLst/>
            <a:ahLst/>
            <a:cxnLst/>
            <a:rect l="l" t="t" r="r" b="b"/>
            <a:pathLst>
              <a:path w="22532" h="18226" extrusionOk="0">
                <a:moveTo>
                  <a:pt x="7640" y="5499"/>
                </a:moveTo>
                <a:lnTo>
                  <a:pt x="7859" y="5524"/>
                </a:lnTo>
                <a:lnTo>
                  <a:pt x="8078" y="5572"/>
                </a:lnTo>
                <a:lnTo>
                  <a:pt x="8297" y="5645"/>
                </a:lnTo>
                <a:lnTo>
                  <a:pt x="8492" y="5743"/>
                </a:lnTo>
                <a:lnTo>
                  <a:pt x="8662" y="5840"/>
                </a:lnTo>
                <a:lnTo>
                  <a:pt x="8833" y="5986"/>
                </a:lnTo>
                <a:lnTo>
                  <a:pt x="9003" y="6132"/>
                </a:lnTo>
                <a:lnTo>
                  <a:pt x="9125" y="6302"/>
                </a:lnTo>
                <a:lnTo>
                  <a:pt x="9246" y="6473"/>
                </a:lnTo>
                <a:lnTo>
                  <a:pt x="9344" y="6667"/>
                </a:lnTo>
                <a:lnTo>
                  <a:pt x="9417" y="6862"/>
                </a:lnTo>
                <a:lnTo>
                  <a:pt x="9465" y="7081"/>
                </a:lnTo>
                <a:lnTo>
                  <a:pt x="9490" y="7300"/>
                </a:lnTo>
                <a:lnTo>
                  <a:pt x="9514" y="7543"/>
                </a:lnTo>
                <a:lnTo>
                  <a:pt x="9490" y="7762"/>
                </a:lnTo>
                <a:lnTo>
                  <a:pt x="9441" y="7932"/>
                </a:lnTo>
                <a:lnTo>
                  <a:pt x="9392" y="8103"/>
                </a:lnTo>
                <a:lnTo>
                  <a:pt x="9319" y="8249"/>
                </a:lnTo>
                <a:lnTo>
                  <a:pt x="9246" y="8419"/>
                </a:lnTo>
                <a:lnTo>
                  <a:pt x="9149" y="8541"/>
                </a:lnTo>
                <a:lnTo>
                  <a:pt x="9027" y="8687"/>
                </a:lnTo>
                <a:lnTo>
                  <a:pt x="8784" y="8906"/>
                </a:lnTo>
                <a:lnTo>
                  <a:pt x="8516" y="9100"/>
                </a:lnTo>
                <a:lnTo>
                  <a:pt x="8200" y="9246"/>
                </a:lnTo>
                <a:lnTo>
                  <a:pt x="7884" y="9368"/>
                </a:lnTo>
                <a:lnTo>
                  <a:pt x="7543" y="9417"/>
                </a:lnTo>
                <a:lnTo>
                  <a:pt x="7348" y="9441"/>
                </a:lnTo>
                <a:lnTo>
                  <a:pt x="7178" y="9441"/>
                </a:lnTo>
                <a:lnTo>
                  <a:pt x="6984" y="9417"/>
                </a:lnTo>
                <a:lnTo>
                  <a:pt x="6789" y="9368"/>
                </a:lnTo>
                <a:lnTo>
                  <a:pt x="6619" y="9295"/>
                </a:lnTo>
                <a:lnTo>
                  <a:pt x="6448" y="9222"/>
                </a:lnTo>
                <a:lnTo>
                  <a:pt x="6278" y="9149"/>
                </a:lnTo>
                <a:lnTo>
                  <a:pt x="6132" y="9027"/>
                </a:lnTo>
                <a:lnTo>
                  <a:pt x="5986" y="8930"/>
                </a:lnTo>
                <a:lnTo>
                  <a:pt x="5840" y="8784"/>
                </a:lnTo>
                <a:lnTo>
                  <a:pt x="5718" y="8638"/>
                </a:lnTo>
                <a:lnTo>
                  <a:pt x="5621" y="8492"/>
                </a:lnTo>
                <a:lnTo>
                  <a:pt x="5524" y="8322"/>
                </a:lnTo>
                <a:lnTo>
                  <a:pt x="5451" y="8151"/>
                </a:lnTo>
                <a:lnTo>
                  <a:pt x="5402" y="7981"/>
                </a:lnTo>
                <a:lnTo>
                  <a:pt x="5378" y="7786"/>
                </a:lnTo>
                <a:lnTo>
                  <a:pt x="5378" y="7543"/>
                </a:lnTo>
                <a:lnTo>
                  <a:pt x="5402" y="7324"/>
                </a:lnTo>
                <a:lnTo>
                  <a:pt x="5451" y="7130"/>
                </a:lnTo>
                <a:lnTo>
                  <a:pt x="5524" y="6911"/>
                </a:lnTo>
                <a:lnTo>
                  <a:pt x="5621" y="6716"/>
                </a:lnTo>
                <a:lnTo>
                  <a:pt x="5743" y="6521"/>
                </a:lnTo>
                <a:lnTo>
                  <a:pt x="5889" y="6351"/>
                </a:lnTo>
                <a:lnTo>
                  <a:pt x="6035" y="6181"/>
                </a:lnTo>
                <a:lnTo>
                  <a:pt x="6181" y="6035"/>
                </a:lnTo>
                <a:lnTo>
                  <a:pt x="6351" y="5937"/>
                </a:lnTo>
                <a:lnTo>
                  <a:pt x="6521" y="5840"/>
                </a:lnTo>
                <a:lnTo>
                  <a:pt x="6692" y="5743"/>
                </a:lnTo>
                <a:lnTo>
                  <a:pt x="7032" y="5621"/>
                </a:lnTo>
                <a:lnTo>
                  <a:pt x="7421" y="5499"/>
                </a:lnTo>
                <a:close/>
                <a:moveTo>
                  <a:pt x="7665" y="4988"/>
                </a:moveTo>
                <a:lnTo>
                  <a:pt x="7373" y="5013"/>
                </a:lnTo>
                <a:lnTo>
                  <a:pt x="7300" y="5013"/>
                </a:lnTo>
                <a:lnTo>
                  <a:pt x="7251" y="5037"/>
                </a:lnTo>
                <a:lnTo>
                  <a:pt x="7178" y="5110"/>
                </a:lnTo>
                <a:lnTo>
                  <a:pt x="6984" y="5159"/>
                </a:lnTo>
                <a:lnTo>
                  <a:pt x="6789" y="5207"/>
                </a:lnTo>
                <a:lnTo>
                  <a:pt x="6619" y="5280"/>
                </a:lnTo>
                <a:lnTo>
                  <a:pt x="6424" y="5353"/>
                </a:lnTo>
                <a:lnTo>
                  <a:pt x="6083" y="5548"/>
                </a:lnTo>
                <a:lnTo>
                  <a:pt x="5791" y="5791"/>
                </a:lnTo>
                <a:lnTo>
                  <a:pt x="5597" y="5962"/>
                </a:lnTo>
                <a:lnTo>
                  <a:pt x="5426" y="6156"/>
                </a:lnTo>
                <a:lnTo>
                  <a:pt x="5280" y="6400"/>
                </a:lnTo>
                <a:lnTo>
                  <a:pt x="5134" y="6619"/>
                </a:lnTo>
                <a:lnTo>
                  <a:pt x="5037" y="6862"/>
                </a:lnTo>
                <a:lnTo>
                  <a:pt x="4964" y="7130"/>
                </a:lnTo>
                <a:lnTo>
                  <a:pt x="4915" y="7397"/>
                </a:lnTo>
                <a:lnTo>
                  <a:pt x="4891" y="7665"/>
                </a:lnTo>
                <a:lnTo>
                  <a:pt x="4915" y="7908"/>
                </a:lnTo>
                <a:lnTo>
                  <a:pt x="4940" y="8151"/>
                </a:lnTo>
                <a:lnTo>
                  <a:pt x="5013" y="8395"/>
                </a:lnTo>
                <a:lnTo>
                  <a:pt x="5110" y="8614"/>
                </a:lnTo>
                <a:lnTo>
                  <a:pt x="5232" y="8808"/>
                </a:lnTo>
                <a:lnTo>
                  <a:pt x="5378" y="9003"/>
                </a:lnTo>
                <a:lnTo>
                  <a:pt x="5548" y="9173"/>
                </a:lnTo>
                <a:lnTo>
                  <a:pt x="5743" y="9344"/>
                </a:lnTo>
                <a:lnTo>
                  <a:pt x="5937" y="9490"/>
                </a:lnTo>
                <a:lnTo>
                  <a:pt x="6132" y="9611"/>
                </a:lnTo>
                <a:lnTo>
                  <a:pt x="6351" y="9709"/>
                </a:lnTo>
                <a:lnTo>
                  <a:pt x="6594" y="9806"/>
                </a:lnTo>
                <a:lnTo>
                  <a:pt x="6838" y="9855"/>
                </a:lnTo>
                <a:lnTo>
                  <a:pt x="7057" y="9903"/>
                </a:lnTo>
                <a:lnTo>
                  <a:pt x="7300" y="9928"/>
                </a:lnTo>
                <a:lnTo>
                  <a:pt x="7543" y="9903"/>
                </a:lnTo>
                <a:lnTo>
                  <a:pt x="7762" y="9879"/>
                </a:lnTo>
                <a:lnTo>
                  <a:pt x="7981" y="9855"/>
                </a:lnTo>
                <a:lnTo>
                  <a:pt x="8176" y="9782"/>
                </a:lnTo>
                <a:lnTo>
                  <a:pt x="8395" y="9709"/>
                </a:lnTo>
                <a:lnTo>
                  <a:pt x="8589" y="9636"/>
                </a:lnTo>
                <a:lnTo>
                  <a:pt x="8784" y="9514"/>
                </a:lnTo>
                <a:lnTo>
                  <a:pt x="8954" y="9392"/>
                </a:lnTo>
                <a:lnTo>
                  <a:pt x="9125" y="9271"/>
                </a:lnTo>
                <a:lnTo>
                  <a:pt x="9295" y="9125"/>
                </a:lnTo>
                <a:lnTo>
                  <a:pt x="9441" y="8979"/>
                </a:lnTo>
                <a:lnTo>
                  <a:pt x="9563" y="8808"/>
                </a:lnTo>
                <a:lnTo>
                  <a:pt x="9684" y="8614"/>
                </a:lnTo>
                <a:lnTo>
                  <a:pt x="9782" y="8419"/>
                </a:lnTo>
                <a:lnTo>
                  <a:pt x="9855" y="8224"/>
                </a:lnTo>
                <a:lnTo>
                  <a:pt x="9928" y="8030"/>
                </a:lnTo>
                <a:lnTo>
                  <a:pt x="9976" y="7811"/>
                </a:lnTo>
                <a:lnTo>
                  <a:pt x="10001" y="7519"/>
                </a:lnTo>
                <a:lnTo>
                  <a:pt x="10001" y="7227"/>
                </a:lnTo>
                <a:lnTo>
                  <a:pt x="9952" y="6959"/>
                </a:lnTo>
                <a:lnTo>
                  <a:pt x="9903" y="6692"/>
                </a:lnTo>
                <a:lnTo>
                  <a:pt x="9806" y="6448"/>
                </a:lnTo>
                <a:lnTo>
                  <a:pt x="9660" y="6205"/>
                </a:lnTo>
                <a:lnTo>
                  <a:pt x="9514" y="5986"/>
                </a:lnTo>
                <a:lnTo>
                  <a:pt x="9344" y="5767"/>
                </a:lnTo>
                <a:lnTo>
                  <a:pt x="9149" y="5597"/>
                </a:lnTo>
                <a:lnTo>
                  <a:pt x="8930" y="5426"/>
                </a:lnTo>
                <a:lnTo>
                  <a:pt x="8711" y="5280"/>
                </a:lnTo>
                <a:lnTo>
                  <a:pt x="8468" y="5159"/>
                </a:lnTo>
                <a:lnTo>
                  <a:pt x="8200" y="5086"/>
                </a:lnTo>
                <a:lnTo>
                  <a:pt x="7932" y="5013"/>
                </a:lnTo>
                <a:lnTo>
                  <a:pt x="7665" y="4988"/>
                </a:lnTo>
                <a:close/>
                <a:moveTo>
                  <a:pt x="6570" y="414"/>
                </a:moveTo>
                <a:lnTo>
                  <a:pt x="6789" y="438"/>
                </a:lnTo>
                <a:lnTo>
                  <a:pt x="7032" y="438"/>
                </a:lnTo>
                <a:lnTo>
                  <a:pt x="7494" y="462"/>
                </a:lnTo>
                <a:lnTo>
                  <a:pt x="8103" y="487"/>
                </a:lnTo>
                <a:lnTo>
                  <a:pt x="8395" y="511"/>
                </a:lnTo>
                <a:lnTo>
                  <a:pt x="8687" y="511"/>
                </a:lnTo>
                <a:lnTo>
                  <a:pt x="8687" y="681"/>
                </a:lnTo>
                <a:lnTo>
                  <a:pt x="8687" y="852"/>
                </a:lnTo>
                <a:lnTo>
                  <a:pt x="8419" y="754"/>
                </a:lnTo>
                <a:lnTo>
                  <a:pt x="8273" y="730"/>
                </a:lnTo>
                <a:lnTo>
                  <a:pt x="8127" y="706"/>
                </a:lnTo>
                <a:lnTo>
                  <a:pt x="8005" y="706"/>
                </a:lnTo>
                <a:lnTo>
                  <a:pt x="7859" y="730"/>
                </a:lnTo>
                <a:lnTo>
                  <a:pt x="7738" y="779"/>
                </a:lnTo>
                <a:lnTo>
                  <a:pt x="7640" y="876"/>
                </a:lnTo>
                <a:lnTo>
                  <a:pt x="7616" y="925"/>
                </a:lnTo>
                <a:lnTo>
                  <a:pt x="7616" y="949"/>
                </a:lnTo>
                <a:lnTo>
                  <a:pt x="7640" y="998"/>
                </a:lnTo>
                <a:lnTo>
                  <a:pt x="7957" y="998"/>
                </a:lnTo>
                <a:lnTo>
                  <a:pt x="8224" y="1022"/>
                </a:lnTo>
                <a:lnTo>
                  <a:pt x="8468" y="1095"/>
                </a:lnTo>
                <a:lnTo>
                  <a:pt x="8735" y="1192"/>
                </a:lnTo>
                <a:lnTo>
                  <a:pt x="8760" y="1338"/>
                </a:lnTo>
                <a:lnTo>
                  <a:pt x="8565" y="1338"/>
                </a:lnTo>
                <a:lnTo>
                  <a:pt x="7932" y="1290"/>
                </a:lnTo>
                <a:lnTo>
                  <a:pt x="7713" y="1265"/>
                </a:lnTo>
                <a:lnTo>
                  <a:pt x="7616" y="1265"/>
                </a:lnTo>
                <a:lnTo>
                  <a:pt x="7494" y="1314"/>
                </a:lnTo>
                <a:lnTo>
                  <a:pt x="7470" y="1363"/>
                </a:lnTo>
                <a:lnTo>
                  <a:pt x="7470" y="1411"/>
                </a:lnTo>
                <a:lnTo>
                  <a:pt x="7519" y="1509"/>
                </a:lnTo>
                <a:lnTo>
                  <a:pt x="7592" y="1582"/>
                </a:lnTo>
                <a:lnTo>
                  <a:pt x="7689" y="1630"/>
                </a:lnTo>
                <a:lnTo>
                  <a:pt x="7786" y="1655"/>
                </a:lnTo>
                <a:lnTo>
                  <a:pt x="8030" y="1679"/>
                </a:lnTo>
                <a:lnTo>
                  <a:pt x="8224" y="1703"/>
                </a:lnTo>
                <a:lnTo>
                  <a:pt x="8516" y="1752"/>
                </a:lnTo>
                <a:lnTo>
                  <a:pt x="8833" y="1776"/>
                </a:lnTo>
                <a:lnTo>
                  <a:pt x="8881" y="2117"/>
                </a:lnTo>
                <a:lnTo>
                  <a:pt x="8857" y="2117"/>
                </a:lnTo>
                <a:lnTo>
                  <a:pt x="8711" y="2068"/>
                </a:lnTo>
                <a:lnTo>
                  <a:pt x="8565" y="2020"/>
                </a:lnTo>
                <a:lnTo>
                  <a:pt x="8249" y="1995"/>
                </a:lnTo>
                <a:lnTo>
                  <a:pt x="8005" y="1947"/>
                </a:lnTo>
                <a:lnTo>
                  <a:pt x="7713" y="1947"/>
                </a:lnTo>
                <a:lnTo>
                  <a:pt x="7713" y="1995"/>
                </a:lnTo>
                <a:lnTo>
                  <a:pt x="7689" y="2044"/>
                </a:lnTo>
                <a:lnTo>
                  <a:pt x="7762" y="2166"/>
                </a:lnTo>
                <a:lnTo>
                  <a:pt x="7835" y="2239"/>
                </a:lnTo>
                <a:lnTo>
                  <a:pt x="7957" y="2287"/>
                </a:lnTo>
                <a:lnTo>
                  <a:pt x="8078" y="2336"/>
                </a:lnTo>
                <a:lnTo>
                  <a:pt x="8419" y="2409"/>
                </a:lnTo>
                <a:lnTo>
                  <a:pt x="8760" y="2458"/>
                </a:lnTo>
                <a:lnTo>
                  <a:pt x="8833" y="2458"/>
                </a:lnTo>
                <a:lnTo>
                  <a:pt x="8881" y="2433"/>
                </a:lnTo>
                <a:lnTo>
                  <a:pt x="8930" y="2409"/>
                </a:lnTo>
                <a:lnTo>
                  <a:pt x="8954" y="2385"/>
                </a:lnTo>
                <a:lnTo>
                  <a:pt x="9027" y="2506"/>
                </a:lnTo>
                <a:lnTo>
                  <a:pt x="9076" y="2579"/>
                </a:lnTo>
                <a:lnTo>
                  <a:pt x="9125" y="2604"/>
                </a:lnTo>
                <a:lnTo>
                  <a:pt x="9198" y="2628"/>
                </a:lnTo>
                <a:lnTo>
                  <a:pt x="9246" y="2628"/>
                </a:lnTo>
                <a:lnTo>
                  <a:pt x="9490" y="2701"/>
                </a:lnTo>
                <a:lnTo>
                  <a:pt x="9733" y="2798"/>
                </a:lnTo>
                <a:lnTo>
                  <a:pt x="9952" y="2920"/>
                </a:lnTo>
                <a:lnTo>
                  <a:pt x="10171" y="3066"/>
                </a:lnTo>
                <a:lnTo>
                  <a:pt x="10220" y="3090"/>
                </a:lnTo>
                <a:lnTo>
                  <a:pt x="10268" y="3115"/>
                </a:lnTo>
                <a:lnTo>
                  <a:pt x="10390" y="3115"/>
                </a:lnTo>
                <a:lnTo>
                  <a:pt x="10463" y="3042"/>
                </a:lnTo>
                <a:lnTo>
                  <a:pt x="10512" y="2969"/>
                </a:lnTo>
                <a:lnTo>
                  <a:pt x="10633" y="2896"/>
                </a:lnTo>
                <a:lnTo>
                  <a:pt x="10755" y="2823"/>
                </a:lnTo>
                <a:lnTo>
                  <a:pt x="10950" y="2652"/>
                </a:lnTo>
                <a:lnTo>
                  <a:pt x="11412" y="2312"/>
                </a:lnTo>
                <a:lnTo>
                  <a:pt x="11655" y="2166"/>
                </a:lnTo>
                <a:lnTo>
                  <a:pt x="11899" y="2044"/>
                </a:lnTo>
                <a:lnTo>
                  <a:pt x="11972" y="1995"/>
                </a:lnTo>
                <a:lnTo>
                  <a:pt x="11996" y="1947"/>
                </a:lnTo>
                <a:lnTo>
                  <a:pt x="12093" y="2020"/>
                </a:lnTo>
                <a:lnTo>
                  <a:pt x="12385" y="2239"/>
                </a:lnTo>
                <a:lnTo>
                  <a:pt x="12653" y="2458"/>
                </a:lnTo>
                <a:lnTo>
                  <a:pt x="12872" y="2701"/>
                </a:lnTo>
                <a:lnTo>
                  <a:pt x="13091" y="2944"/>
                </a:lnTo>
                <a:lnTo>
                  <a:pt x="13188" y="3066"/>
                </a:lnTo>
                <a:lnTo>
                  <a:pt x="13286" y="3188"/>
                </a:lnTo>
                <a:lnTo>
                  <a:pt x="13115" y="3382"/>
                </a:lnTo>
                <a:lnTo>
                  <a:pt x="12896" y="3188"/>
                </a:lnTo>
                <a:lnTo>
                  <a:pt x="12677" y="2993"/>
                </a:lnTo>
                <a:lnTo>
                  <a:pt x="12580" y="2920"/>
                </a:lnTo>
                <a:lnTo>
                  <a:pt x="12458" y="2871"/>
                </a:lnTo>
                <a:lnTo>
                  <a:pt x="12337" y="2823"/>
                </a:lnTo>
                <a:lnTo>
                  <a:pt x="12215" y="2798"/>
                </a:lnTo>
                <a:lnTo>
                  <a:pt x="12166" y="2823"/>
                </a:lnTo>
                <a:lnTo>
                  <a:pt x="12142" y="2847"/>
                </a:lnTo>
                <a:lnTo>
                  <a:pt x="12118" y="2896"/>
                </a:lnTo>
                <a:lnTo>
                  <a:pt x="12142" y="2944"/>
                </a:lnTo>
                <a:lnTo>
                  <a:pt x="12215" y="3042"/>
                </a:lnTo>
                <a:lnTo>
                  <a:pt x="12288" y="3115"/>
                </a:lnTo>
                <a:lnTo>
                  <a:pt x="12458" y="3261"/>
                </a:lnTo>
                <a:lnTo>
                  <a:pt x="12677" y="3480"/>
                </a:lnTo>
                <a:lnTo>
                  <a:pt x="12896" y="3650"/>
                </a:lnTo>
                <a:lnTo>
                  <a:pt x="12921" y="3650"/>
                </a:lnTo>
                <a:lnTo>
                  <a:pt x="12750" y="3869"/>
                </a:lnTo>
                <a:lnTo>
                  <a:pt x="12653" y="3747"/>
                </a:lnTo>
                <a:lnTo>
                  <a:pt x="12531" y="3626"/>
                </a:lnTo>
                <a:lnTo>
                  <a:pt x="12458" y="3528"/>
                </a:lnTo>
                <a:lnTo>
                  <a:pt x="12361" y="3431"/>
                </a:lnTo>
                <a:lnTo>
                  <a:pt x="12264" y="3334"/>
                </a:lnTo>
                <a:lnTo>
                  <a:pt x="12142" y="3285"/>
                </a:lnTo>
                <a:lnTo>
                  <a:pt x="12118" y="3285"/>
                </a:lnTo>
                <a:lnTo>
                  <a:pt x="12069" y="3309"/>
                </a:lnTo>
                <a:lnTo>
                  <a:pt x="12069" y="3334"/>
                </a:lnTo>
                <a:lnTo>
                  <a:pt x="12069" y="3382"/>
                </a:lnTo>
                <a:lnTo>
                  <a:pt x="12093" y="3504"/>
                </a:lnTo>
                <a:lnTo>
                  <a:pt x="12142" y="3626"/>
                </a:lnTo>
                <a:lnTo>
                  <a:pt x="12288" y="3869"/>
                </a:lnTo>
                <a:lnTo>
                  <a:pt x="12385" y="4039"/>
                </a:lnTo>
                <a:lnTo>
                  <a:pt x="12531" y="4210"/>
                </a:lnTo>
                <a:lnTo>
                  <a:pt x="12434" y="4331"/>
                </a:lnTo>
                <a:lnTo>
                  <a:pt x="12312" y="4526"/>
                </a:lnTo>
                <a:lnTo>
                  <a:pt x="12215" y="4356"/>
                </a:lnTo>
                <a:lnTo>
                  <a:pt x="12069" y="4185"/>
                </a:lnTo>
                <a:lnTo>
                  <a:pt x="11947" y="4015"/>
                </a:lnTo>
                <a:lnTo>
                  <a:pt x="11850" y="3845"/>
                </a:lnTo>
                <a:lnTo>
                  <a:pt x="11801" y="3796"/>
                </a:lnTo>
                <a:lnTo>
                  <a:pt x="11753" y="3772"/>
                </a:lnTo>
                <a:lnTo>
                  <a:pt x="11680" y="3772"/>
                </a:lnTo>
                <a:lnTo>
                  <a:pt x="11631" y="3845"/>
                </a:lnTo>
                <a:lnTo>
                  <a:pt x="11631" y="3966"/>
                </a:lnTo>
                <a:lnTo>
                  <a:pt x="11655" y="4064"/>
                </a:lnTo>
                <a:lnTo>
                  <a:pt x="11704" y="4185"/>
                </a:lnTo>
                <a:lnTo>
                  <a:pt x="11753" y="4283"/>
                </a:lnTo>
                <a:lnTo>
                  <a:pt x="12118" y="4842"/>
                </a:lnTo>
                <a:lnTo>
                  <a:pt x="12166" y="4891"/>
                </a:lnTo>
                <a:lnTo>
                  <a:pt x="12239" y="4915"/>
                </a:lnTo>
                <a:lnTo>
                  <a:pt x="12264" y="4940"/>
                </a:lnTo>
                <a:lnTo>
                  <a:pt x="12288" y="4964"/>
                </a:lnTo>
                <a:lnTo>
                  <a:pt x="12410" y="5232"/>
                </a:lnTo>
                <a:lnTo>
                  <a:pt x="12458" y="5524"/>
                </a:lnTo>
                <a:lnTo>
                  <a:pt x="12483" y="5694"/>
                </a:lnTo>
                <a:lnTo>
                  <a:pt x="12507" y="5864"/>
                </a:lnTo>
                <a:lnTo>
                  <a:pt x="12507" y="6035"/>
                </a:lnTo>
                <a:lnTo>
                  <a:pt x="12531" y="6205"/>
                </a:lnTo>
                <a:lnTo>
                  <a:pt x="12580" y="6278"/>
                </a:lnTo>
                <a:lnTo>
                  <a:pt x="12629" y="6302"/>
                </a:lnTo>
                <a:lnTo>
                  <a:pt x="12702" y="6327"/>
                </a:lnTo>
                <a:lnTo>
                  <a:pt x="12775" y="6327"/>
                </a:lnTo>
                <a:lnTo>
                  <a:pt x="12994" y="6400"/>
                </a:lnTo>
                <a:lnTo>
                  <a:pt x="13213" y="6424"/>
                </a:lnTo>
                <a:lnTo>
                  <a:pt x="13651" y="6473"/>
                </a:lnTo>
                <a:lnTo>
                  <a:pt x="13967" y="6521"/>
                </a:lnTo>
                <a:lnTo>
                  <a:pt x="14283" y="6570"/>
                </a:lnTo>
                <a:lnTo>
                  <a:pt x="14502" y="6643"/>
                </a:lnTo>
                <a:lnTo>
                  <a:pt x="14600" y="6692"/>
                </a:lnTo>
                <a:lnTo>
                  <a:pt x="14697" y="6692"/>
                </a:lnTo>
                <a:lnTo>
                  <a:pt x="14673" y="6959"/>
                </a:lnTo>
                <a:lnTo>
                  <a:pt x="14648" y="7227"/>
                </a:lnTo>
                <a:lnTo>
                  <a:pt x="14673" y="7738"/>
                </a:lnTo>
                <a:lnTo>
                  <a:pt x="14648" y="8176"/>
                </a:lnTo>
                <a:lnTo>
                  <a:pt x="14648" y="8395"/>
                </a:lnTo>
                <a:lnTo>
                  <a:pt x="14673" y="8614"/>
                </a:lnTo>
                <a:lnTo>
                  <a:pt x="14454" y="8638"/>
                </a:lnTo>
                <a:lnTo>
                  <a:pt x="14454" y="8638"/>
                </a:lnTo>
                <a:lnTo>
                  <a:pt x="14478" y="8541"/>
                </a:lnTo>
                <a:lnTo>
                  <a:pt x="14478" y="8443"/>
                </a:lnTo>
                <a:lnTo>
                  <a:pt x="14454" y="8249"/>
                </a:lnTo>
                <a:lnTo>
                  <a:pt x="14405" y="7981"/>
                </a:lnTo>
                <a:lnTo>
                  <a:pt x="14381" y="7884"/>
                </a:lnTo>
                <a:lnTo>
                  <a:pt x="14332" y="7762"/>
                </a:lnTo>
                <a:lnTo>
                  <a:pt x="14308" y="7738"/>
                </a:lnTo>
                <a:lnTo>
                  <a:pt x="14283" y="7713"/>
                </a:lnTo>
                <a:lnTo>
                  <a:pt x="14235" y="7738"/>
                </a:lnTo>
                <a:lnTo>
                  <a:pt x="14210" y="7762"/>
                </a:lnTo>
                <a:lnTo>
                  <a:pt x="14162" y="7884"/>
                </a:lnTo>
                <a:lnTo>
                  <a:pt x="14137" y="7981"/>
                </a:lnTo>
                <a:lnTo>
                  <a:pt x="14113" y="8249"/>
                </a:lnTo>
                <a:lnTo>
                  <a:pt x="14113" y="8468"/>
                </a:lnTo>
                <a:lnTo>
                  <a:pt x="14137" y="8565"/>
                </a:lnTo>
                <a:lnTo>
                  <a:pt x="14186" y="8662"/>
                </a:lnTo>
                <a:lnTo>
                  <a:pt x="13797" y="8687"/>
                </a:lnTo>
                <a:lnTo>
                  <a:pt x="13699" y="8687"/>
                </a:lnTo>
                <a:lnTo>
                  <a:pt x="13748" y="8589"/>
                </a:lnTo>
                <a:lnTo>
                  <a:pt x="13797" y="8346"/>
                </a:lnTo>
                <a:lnTo>
                  <a:pt x="13845" y="8103"/>
                </a:lnTo>
                <a:lnTo>
                  <a:pt x="13870" y="7835"/>
                </a:lnTo>
                <a:lnTo>
                  <a:pt x="13845" y="7762"/>
                </a:lnTo>
                <a:lnTo>
                  <a:pt x="13772" y="7713"/>
                </a:lnTo>
                <a:lnTo>
                  <a:pt x="13699" y="7713"/>
                </a:lnTo>
                <a:lnTo>
                  <a:pt x="13651" y="7762"/>
                </a:lnTo>
                <a:lnTo>
                  <a:pt x="13626" y="7811"/>
                </a:lnTo>
                <a:lnTo>
                  <a:pt x="13480" y="8273"/>
                </a:lnTo>
                <a:lnTo>
                  <a:pt x="13407" y="8492"/>
                </a:lnTo>
                <a:lnTo>
                  <a:pt x="13407" y="8614"/>
                </a:lnTo>
                <a:lnTo>
                  <a:pt x="13407" y="8662"/>
                </a:lnTo>
                <a:lnTo>
                  <a:pt x="13432" y="8711"/>
                </a:lnTo>
                <a:lnTo>
                  <a:pt x="13237" y="8711"/>
                </a:lnTo>
                <a:lnTo>
                  <a:pt x="13042" y="8735"/>
                </a:lnTo>
                <a:lnTo>
                  <a:pt x="13091" y="8443"/>
                </a:lnTo>
                <a:lnTo>
                  <a:pt x="13115" y="8176"/>
                </a:lnTo>
                <a:lnTo>
                  <a:pt x="13091" y="8030"/>
                </a:lnTo>
                <a:lnTo>
                  <a:pt x="13067" y="7908"/>
                </a:lnTo>
                <a:lnTo>
                  <a:pt x="13042" y="7859"/>
                </a:lnTo>
                <a:lnTo>
                  <a:pt x="13018" y="7835"/>
                </a:lnTo>
                <a:lnTo>
                  <a:pt x="12969" y="7835"/>
                </a:lnTo>
                <a:lnTo>
                  <a:pt x="12921" y="7859"/>
                </a:lnTo>
                <a:lnTo>
                  <a:pt x="12848" y="7957"/>
                </a:lnTo>
                <a:lnTo>
                  <a:pt x="12823" y="8054"/>
                </a:lnTo>
                <a:lnTo>
                  <a:pt x="12750" y="8273"/>
                </a:lnTo>
                <a:lnTo>
                  <a:pt x="12604" y="8906"/>
                </a:lnTo>
                <a:lnTo>
                  <a:pt x="12604" y="8954"/>
                </a:lnTo>
                <a:lnTo>
                  <a:pt x="12629" y="9027"/>
                </a:lnTo>
                <a:lnTo>
                  <a:pt x="12507" y="9271"/>
                </a:lnTo>
                <a:lnTo>
                  <a:pt x="12385" y="9514"/>
                </a:lnTo>
                <a:lnTo>
                  <a:pt x="12288" y="9660"/>
                </a:lnTo>
                <a:lnTo>
                  <a:pt x="12191" y="9806"/>
                </a:lnTo>
                <a:lnTo>
                  <a:pt x="11996" y="10049"/>
                </a:lnTo>
                <a:lnTo>
                  <a:pt x="11947" y="10122"/>
                </a:lnTo>
                <a:lnTo>
                  <a:pt x="11947" y="10171"/>
                </a:lnTo>
                <a:lnTo>
                  <a:pt x="11972" y="10244"/>
                </a:lnTo>
                <a:lnTo>
                  <a:pt x="11996" y="10293"/>
                </a:lnTo>
                <a:lnTo>
                  <a:pt x="12045" y="10341"/>
                </a:lnTo>
                <a:lnTo>
                  <a:pt x="12166" y="10341"/>
                </a:lnTo>
                <a:lnTo>
                  <a:pt x="12239" y="10317"/>
                </a:lnTo>
                <a:lnTo>
                  <a:pt x="12337" y="10487"/>
                </a:lnTo>
                <a:lnTo>
                  <a:pt x="12483" y="10633"/>
                </a:lnTo>
                <a:lnTo>
                  <a:pt x="12726" y="10950"/>
                </a:lnTo>
                <a:lnTo>
                  <a:pt x="12994" y="11339"/>
                </a:lnTo>
                <a:lnTo>
                  <a:pt x="13237" y="11728"/>
                </a:lnTo>
                <a:lnTo>
                  <a:pt x="13067" y="11947"/>
                </a:lnTo>
                <a:lnTo>
                  <a:pt x="12872" y="12166"/>
                </a:lnTo>
                <a:lnTo>
                  <a:pt x="12483" y="12556"/>
                </a:lnTo>
                <a:lnTo>
                  <a:pt x="12191" y="12848"/>
                </a:lnTo>
                <a:lnTo>
                  <a:pt x="12045" y="12994"/>
                </a:lnTo>
                <a:lnTo>
                  <a:pt x="11923" y="13164"/>
                </a:lnTo>
                <a:lnTo>
                  <a:pt x="11704" y="13018"/>
                </a:lnTo>
                <a:lnTo>
                  <a:pt x="11874" y="12945"/>
                </a:lnTo>
                <a:lnTo>
                  <a:pt x="12020" y="12848"/>
                </a:lnTo>
                <a:lnTo>
                  <a:pt x="12288" y="12677"/>
                </a:lnTo>
                <a:lnTo>
                  <a:pt x="12337" y="12629"/>
                </a:lnTo>
                <a:lnTo>
                  <a:pt x="12361" y="12580"/>
                </a:lnTo>
                <a:lnTo>
                  <a:pt x="12361" y="12507"/>
                </a:lnTo>
                <a:lnTo>
                  <a:pt x="12337" y="12458"/>
                </a:lnTo>
                <a:lnTo>
                  <a:pt x="12312" y="12434"/>
                </a:lnTo>
                <a:lnTo>
                  <a:pt x="12264" y="12385"/>
                </a:lnTo>
                <a:lnTo>
                  <a:pt x="12191" y="12385"/>
                </a:lnTo>
                <a:lnTo>
                  <a:pt x="12118" y="12410"/>
                </a:lnTo>
                <a:lnTo>
                  <a:pt x="11899" y="12531"/>
                </a:lnTo>
                <a:lnTo>
                  <a:pt x="11655" y="12677"/>
                </a:lnTo>
                <a:lnTo>
                  <a:pt x="11388" y="12799"/>
                </a:lnTo>
                <a:lnTo>
                  <a:pt x="11266" y="12726"/>
                </a:lnTo>
                <a:lnTo>
                  <a:pt x="11315" y="12702"/>
                </a:lnTo>
                <a:lnTo>
                  <a:pt x="11534" y="12556"/>
                </a:lnTo>
                <a:lnTo>
                  <a:pt x="11631" y="12458"/>
                </a:lnTo>
                <a:lnTo>
                  <a:pt x="11704" y="12337"/>
                </a:lnTo>
                <a:lnTo>
                  <a:pt x="11728" y="12288"/>
                </a:lnTo>
                <a:lnTo>
                  <a:pt x="11728" y="12239"/>
                </a:lnTo>
                <a:lnTo>
                  <a:pt x="11704" y="12166"/>
                </a:lnTo>
                <a:lnTo>
                  <a:pt x="11680" y="12118"/>
                </a:lnTo>
                <a:lnTo>
                  <a:pt x="11631" y="12093"/>
                </a:lnTo>
                <a:lnTo>
                  <a:pt x="11582" y="12069"/>
                </a:lnTo>
                <a:lnTo>
                  <a:pt x="11534" y="12069"/>
                </a:lnTo>
                <a:lnTo>
                  <a:pt x="11461" y="12093"/>
                </a:lnTo>
                <a:lnTo>
                  <a:pt x="11290" y="12264"/>
                </a:lnTo>
                <a:lnTo>
                  <a:pt x="11096" y="12410"/>
                </a:lnTo>
                <a:lnTo>
                  <a:pt x="10974" y="12507"/>
                </a:lnTo>
                <a:lnTo>
                  <a:pt x="10731" y="12288"/>
                </a:lnTo>
                <a:lnTo>
                  <a:pt x="10950" y="12142"/>
                </a:lnTo>
                <a:lnTo>
                  <a:pt x="11071" y="12069"/>
                </a:lnTo>
                <a:lnTo>
                  <a:pt x="11193" y="11996"/>
                </a:lnTo>
                <a:lnTo>
                  <a:pt x="11242" y="11947"/>
                </a:lnTo>
                <a:lnTo>
                  <a:pt x="11266" y="11899"/>
                </a:lnTo>
                <a:lnTo>
                  <a:pt x="11290" y="11826"/>
                </a:lnTo>
                <a:lnTo>
                  <a:pt x="11290" y="11753"/>
                </a:lnTo>
                <a:lnTo>
                  <a:pt x="11266" y="11704"/>
                </a:lnTo>
                <a:lnTo>
                  <a:pt x="11217" y="11680"/>
                </a:lnTo>
                <a:lnTo>
                  <a:pt x="11096" y="11680"/>
                </a:lnTo>
                <a:lnTo>
                  <a:pt x="10974" y="11753"/>
                </a:lnTo>
                <a:lnTo>
                  <a:pt x="10877" y="11801"/>
                </a:lnTo>
                <a:lnTo>
                  <a:pt x="10633" y="11947"/>
                </a:lnTo>
                <a:lnTo>
                  <a:pt x="10390" y="12093"/>
                </a:lnTo>
                <a:lnTo>
                  <a:pt x="10293" y="12069"/>
                </a:lnTo>
                <a:lnTo>
                  <a:pt x="10147" y="12069"/>
                </a:lnTo>
                <a:lnTo>
                  <a:pt x="10098" y="12118"/>
                </a:lnTo>
                <a:lnTo>
                  <a:pt x="9952" y="12118"/>
                </a:lnTo>
                <a:lnTo>
                  <a:pt x="9855" y="12191"/>
                </a:lnTo>
                <a:lnTo>
                  <a:pt x="9733" y="12264"/>
                </a:lnTo>
                <a:lnTo>
                  <a:pt x="9587" y="12312"/>
                </a:lnTo>
                <a:lnTo>
                  <a:pt x="9319" y="12385"/>
                </a:lnTo>
                <a:lnTo>
                  <a:pt x="9198" y="12434"/>
                </a:lnTo>
                <a:lnTo>
                  <a:pt x="9100" y="12507"/>
                </a:lnTo>
                <a:lnTo>
                  <a:pt x="8979" y="12507"/>
                </a:lnTo>
                <a:lnTo>
                  <a:pt x="8930" y="12556"/>
                </a:lnTo>
                <a:lnTo>
                  <a:pt x="8906" y="12604"/>
                </a:lnTo>
                <a:lnTo>
                  <a:pt x="8906" y="12629"/>
                </a:lnTo>
                <a:lnTo>
                  <a:pt x="8857" y="12629"/>
                </a:lnTo>
                <a:lnTo>
                  <a:pt x="8735" y="12677"/>
                </a:lnTo>
                <a:lnTo>
                  <a:pt x="8638" y="12726"/>
                </a:lnTo>
                <a:lnTo>
                  <a:pt x="8419" y="12848"/>
                </a:lnTo>
                <a:lnTo>
                  <a:pt x="8297" y="12872"/>
                </a:lnTo>
                <a:lnTo>
                  <a:pt x="8200" y="12896"/>
                </a:lnTo>
                <a:lnTo>
                  <a:pt x="8103" y="12921"/>
                </a:lnTo>
                <a:lnTo>
                  <a:pt x="8005" y="12945"/>
                </a:lnTo>
                <a:lnTo>
                  <a:pt x="7957" y="13018"/>
                </a:lnTo>
                <a:lnTo>
                  <a:pt x="7981" y="13067"/>
                </a:lnTo>
                <a:lnTo>
                  <a:pt x="8030" y="13140"/>
                </a:lnTo>
                <a:lnTo>
                  <a:pt x="8127" y="13188"/>
                </a:lnTo>
                <a:lnTo>
                  <a:pt x="8224" y="13213"/>
                </a:lnTo>
                <a:lnTo>
                  <a:pt x="8346" y="13188"/>
                </a:lnTo>
                <a:lnTo>
                  <a:pt x="8468" y="13164"/>
                </a:lnTo>
                <a:lnTo>
                  <a:pt x="8589" y="13115"/>
                </a:lnTo>
                <a:lnTo>
                  <a:pt x="8833" y="12994"/>
                </a:lnTo>
                <a:lnTo>
                  <a:pt x="8808" y="13115"/>
                </a:lnTo>
                <a:lnTo>
                  <a:pt x="8638" y="13213"/>
                </a:lnTo>
                <a:lnTo>
                  <a:pt x="8443" y="13310"/>
                </a:lnTo>
                <a:lnTo>
                  <a:pt x="8224" y="13383"/>
                </a:lnTo>
                <a:lnTo>
                  <a:pt x="8127" y="13432"/>
                </a:lnTo>
                <a:lnTo>
                  <a:pt x="8054" y="13480"/>
                </a:lnTo>
                <a:lnTo>
                  <a:pt x="8030" y="13553"/>
                </a:lnTo>
                <a:lnTo>
                  <a:pt x="8054" y="13602"/>
                </a:lnTo>
                <a:lnTo>
                  <a:pt x="8103" y="13651"/>
                </a:lnTo>
                <a:lnTo>
                  <a:pt x="8176" y="13675"/>
                </a:lnTo>
                <a:lnTo>
                  <a:pt x="8297" y="13699"/>
                </a:lnTo>
                <a:lnTo>
                  <a:pt x="8443" y="13651"/>
                </a:lnTo>
                <a:lnTo>
                  <a:pt x="8589" y="13626"/>
                </a:lnTo>
                <a:lnTo>
                  <a:pt x="8760" y="13553"/>
                </a:lnTo>
                <a:lnTo>
                  <a:pt x="8711" y="13797"/>
                </a:lnTo>
                <a:lnTo>
                  <a:pt x="8711" y="13821"/>
                </a:lnTo>
                <a:lnTo>
                  <a:pt x="8662" y="13845"/>
                </a:lnTo>
                <a:lnTo>
                  <a:pt x="8419" y="13918"/>
                </a:lnTo>
                <a:lnTo>
                  <a:pt x="8176" y="13991"/>
                </a:lnTo>
                <a:lnTo>
                  <a:pt x="8030" y="14016"/>
                </a:lnTo>
                <a:lnTo>
                  <a:pt x="7957" y="14040"/>
                </a:lnTo>
                <a:lnTo>
                  <a:pt x="7957" y="14089"/>
                </a:lnTo>
                <a:lnTo>
                  <a:pt x="7932" y="14113"/>
                </a:lnTo>
                <a:lnTo>
                  <a:pt x="7932" y="14162"/>
                </a:lnTo>
                <a:lnTo>
                  <a:pt x="7957" y="14186"/>
                </a:lnTo>
                <a:lnTo>
                  <a:pt x="8030" y="14235"/>
                </a:lnTo>
                <a:lnTo>
                  <a:pt x="8127" y="14259"/>
                </a:lnTo>
                <a:lnTo>
                  <a:pt x="8224" y="14283"/>
                </a:lnTo>
                <a:lnTo>
                  <a:pt x="8322" y="14283"/>
                </a:lnTo>
                <a:lnTo>
                  <a:pt x="8419" y="14259"/>
                </a:lnTo>
                <a:lnTo>
                  <a:pt x="8614" y="14210"/>
                </a:lnTo>
                <a:lnTo>
                  <a:pt x="8614" y="14210"/>
                </a:lnTo>
                <a:lnTo>
                  <a:pt x="8589" y="14381"/>
                </a:lnTo>
                <a:lnTo>
                  <a:pt x="8589" y="14575"/>
                </a:lnTo>
                <a:lnTo>
                  <a:pt x="8103" y="14575"/>
                </a:lnTo>
                <a:lnTo>
                  <a:pt x="7616" y="14624"/>
                </a:lnTo>
                <a:lnTo>
                  <a:pt x="6765" y="14624"/>
                </a:lnTo>
                <a:lnTo>
                  <a:pt x="6765" y="14405"/>
                </a:lnTo>
                <a:lnTo>
                  <a:pt x="6740" y="14162"/>
                </a:lnTo>
                <a:lnTo>
                  <a:pt x="6692" y="13748"/>
                </a:lnTo>
                <a:lnTo>
                  <a:pt x="6643" y="13432"/>
                </a:lnTo>
                <a:lnTo>
                  <a:pt x="6570" y="13042"/>
                </a:lnTo>
                <a:lnTo>
                  <a:pt x="6521" y="12848"/>
                </a:lnTo>
                <a:lnTo>
                  <a:pt x="6448" y="12702"/>
                </a:lnTo>
                <a:lnTo>
                  <a:pt x="6351" y="12556"/>
                </a:lnTo>
                <a:lnTo>
                  <a:pt x="6302" y="12531"/>
                </a:lnTo>
                <a:lnTo>
                  <a:pt x="6229" y="12483"/>
                </a:lnTo>
                <a:lnTo>
                  <a:pt x="6156" y="12483"/>
                </a:lnTo>
                <a:lnTo>
                  <a:pt x="6083" y="12507"/>
                </a:lnTo>
                <a:lnTo>
                  <a:pt x="5864" y="12434"/>
                </a:lnTo>
                <a:lnTo>
                  <a:pt x="5670" y="12385"/>
                </a:lnTo>
                <a:lnTo>
                  <a:pt x="5524" y="12312"/>
                </a:lnTo>
                <a:lnTo>
                  <a:pt x="5378" y="12239"/>
                </a:lnTo>
                <a:lnTo>
                  <a:pt x="5232" y="12166"/>
                </a:lnTo>
                <a:lnTo>
                  <a:pt x="5086" y="12118"/>
                </a:lnTo>
                <a:lnTo>
                  <a:pt x="5013" y="12045"/>
                </a:lnTo>
                <a:lnTo>
                  <a:pt x="4940" y="11996"/>
                </a:lnTo>
                <a:lnTo>
                  <a:pt x="4842" y="11996"/>
                </a:lnTo>
                <a:lnTo>
                  <a:pt x="4794" y="12020"/>
                </a:lnTo>
                <a:lnTo>
                  <a:pt x="4745" y="12069"/>
                </a:lnTo>
                <a:lnTo>
                  <a:pt x="4429" y="11923"/>
                </a:lnTo>
                <a:lnTo>
                  <a:pt x="4210" y="11826"/>
                </a:lnTo>
                <a:lnTo>
                  <a:pt x="4112" y="11801"/>
                </a:lnTo>
                <a:lnTo>
                  <a:pt x="4064" y="11801"/>
                </a:lnTo>
                <a:lnTo>
                  <a:pt x="4015" y="11826"/>
                </a:lnTo>
                <a:lnTo>
                  <a:pt x="3966" y="11850"/>
                </a:lnTo>
                <a:lnTo>
                  <a:pt x="3966" y="11899"/>
                </a:lnTo>
                <a:lnTo>
                  <a:pt x="3966" y="11947"/>
                </a:lnTo>
                <a:lnTo>
                  <a:pt x="3991" y="12020"/>
                </a:lnTo>
                <a:lnTo>
                  <a:pt x="4088" y="12093"/>
                </a:lnTo>
                <a:lnTo>
                  <a:pt x="4307" y="12239"/>
                </a:lnTo>
                <a:lnTo>
                  <a:pt x="4477" y="12361"/>
                </a:lnTo>
                <a:lnTo>
                  <a:pt x="4356" y="12507"/>
                </a:lnTo>
                <a:lnTo>
                  <a:pt x="4331" y="12434"/>
                </a:lnTo>
                <a:lnTo>
                  <a:pt x="4283" y="12385"/>
                </a:lnTo>
                <a:lnTo>
                  <a:pt x="4185" y="12337"/>
                </a:lnTo>
                <a:lnTo>
                  <a:pt x="4088" y="12337"/>
                </a:lnTo>
                <a:lnTo>
                  <a:pt x="3942" y="12312"/>
                </a:lnTo>
                <a:lnTo>
                  <a:pt x="3820" y="12264"/>
                </a:lnTo>
                <a:lnTo>
                  <a:pt x="3723" y="12191"/>
                </a:lnTo>
                <a:lnTo>
                  <a:pt x="3601" y="12118"/>
                </a:lnTo>
                <a:lnTo>
                  <a:pt x="3504" y="12045"/>
                </a:lnTo>
                <a:lnTo>
                  <a:pt x="3382" y="11996"/>
                </a:lnTo>
                <a:lnTo>
                  <a:pt x="3334" y="11996"/>
                </a:lnTo>
                <a:lnTo>
                  <a:pt x="3309" y="12020"/>
                </a:lnTo>
                <a:lnTo>
                  <a:pt x="3285" y="12045"/>
                </a:lnTo>
                <a:lnTo>
                  <a:pt x="3285" y="12142"/>
                </a:lnTo>
                <a:lnTo>
                  <a:pt x="3309" y="12215"/>
                </a:lnTo>
                <a:lnTo>
                  <a:pt x="3334" y="12288"/>
                </a:lnTo>
                <a:lnTo>
                  <a:pt x="3382" y="12337"/>
                </a:lnTo>
                <a:lnTo>
                  <a:pt x="3504" y="12458"/>
                </a:lnTo>
                <a:lnTo>
                  <a:pt x="3650" y="12556"/>
                </a:lnTo>
                <a:lnTo>
                  <a:pt x="3747" y="12629"/>
                </a:lnTo>
                <a:lnTo>
                  <a:pt x="3869" y="12677"/>
                </a:lnTo>
                <a:lnTo>
                  <a:pt x="4015" y="12702"/>
                </a:lnTo>
                <a:lnTo>
                  <a:pt x="4137" y="12702"/>
                </a:lnTo>
                <a:lnTo>
                  <a:pt x="3820" y="12969"/>
                </a:lnTo>
                <a:lnTo>
                  <a:pt x="3796" y="12921"/>
                </a:lnTo>
                <a:lnTo>
                  <a:pt x="3772" y="12872"/>
                </a:lnTo>
                <a:lnTo>
                  <a:pt x="3723" y="12848"/>
                </a:lnTo>
                <a:lnTo>
                  <a:pt x="3650" y="12823"/>
                </a:lnTo>
                <a:lnTo>
                  <a:pt x="3553" y="12823"/>
                </a:lnTo>
                <a:lnTo>
                  <a:pt x="3480" y="12799"/>
                </a:lnTo>
                <a:lnTo>
                  <a:pt x="3334" y="12702"/>
                </a:lnTo>
                <a:lnTo>
                  <a:pt x="3188" y="12580"/>
                </a:lnTo>
                <a:lnTo>
                  <a:pt x="3163" y="12556"/>
                </a:lnTo>
                <a:lnTo>
                  <a:pt x="3115" y="12531"/>
                </a:lnTo>
                <a:lnTo>
                  <a:pt x="3066" y="12507"/>
                </a:lnTo>
                <a:lnTo>
                  <a:pt x="3017" y="12483"/>
                </a:lnTo>
                <a:lnTo>
                  <a:pt x="2993" y="12483"/>
                </a:lnTo>
                <a:lnTo>
                  <a:pt x="2969" y="12507"/>
                </a:lnTo>
                <a:lnTo>
                  <a:pt x="2944" y="12604"/>
                </a:lnTo>
                <a:lnTo>
                  <a:pt x="2944" y="12677"/>
                </a:lnTo>
                <a:lnTo>
                  <a:pt x="2944" y="12726"/>
                </a:lnTo>
                <a:lnTo>
                  <a:pt x="2969" y="12799"/>
                </a:lnTo>
                <a:lnTo>
                  <a:pt x="3017" y="12872"/>
                </a:lnTo>
                <a:lnTo>
                  <a:pt x="3115" y="12969"/>
                </a:lnTo>
                <a:lnTo>
                  <a:pt x="3285" y="13115"/>
                </a:lnTo>
                <a:lnTo>
                  <a:pt x="3382" y="13164"/>
                </a:lnTo>
                <a:lnTo>
                  <a:pt x="3504" y="13213"/>
                </a:lnTo>
                <a:lnTo>
                  <a:pt x="3309" y="13310"/>
                </a:lnTo>
                <a:lnTo>
                  <a:pt x="3261" y="13286"/>
                </a:lnTo>
                <a:lnTo>
                  <a:pt x="2896" y="12969"/>
                </a:lnTo>
                <a:lnTo>
                  <a:pt x="2531" y="12629"/>
                </a:lnTo>
                <a:lnTo>
                  <a:pt x="2214" y="12312"/>
                </a:lnTo>
                <a:lnTo>
                  <a:pt x="2068" y="12118"/>
                </a:lnTo>
                <a:lnTo>
                  <a:pt x="1947" y="11947"/>
                </a:lnTo>
                <a:lnTo>
                  <a:pt x="2093" y="11777"/>
                </a:lnTo>
                <a:lnTo>
                  <a:pt x="2214" y="11607"/>
                </a:lnTo>
                <a:lnTo>
                  <a:pt x="2433" y="11242"/>
                </a:lnTo>
                <a:lnTo>
                  <a:pt x="2798" y="10779"/>
                </a:lnTo>
                <a:lnTo>
                  <a:pt x="3139" y="10317"/>
                </a:lnTo>
                <a:lnTo>
                  <a:pt x="3163" y="10293"/>
                </a:lnTo>
                <a:lnTo>
                  <a:pt x="3236" y="10244"/>
                </a:lnTo>
                <a:lnTo>
                  <a:pt x="3285" y="10147"/>
                </a:lnTo>
                <a:lnTo>
                  <a:pt x="3285" y="10074"/>
                </a:lnTo>
                <a:lnTo>
                  <a:pt x="3261" y="10025"/>
                </a:lnTo>
                <a:lnTo>
                  <a:pt x="3212" y="9976"/>
                </a:lnTo>
                <a:lnTo>
                  <a:pt x="3090" y="9855"/>
                </a:lnTo>
                <a:lnTo>
                  <a:pt x="2969" y="9709"/>
                </a:lnTo>
                <a:lnTo>
                  <a:pt x="2750" y="9441"/>
                </a:lnTo>
                <a:lnTo>
                  <a:pt x="2628" y="9246"/>
                </a:lnTo>
                <a:lnTo>
                  <a:pt x="2628" y="9222"/>
                </a:lnTo>
                <a:lnTo>
                  <a:pt x="2628" y="9149"/>
                </a:lnTo>
                <a:lnTo>
                  <a:pt x="2604" y="9076"/>
                </a:lnTo>
                <a:lnTo>
                  <a:pt x="2579" y="9003"/>
                </a:lnTo>
                <a:lnTo>
                  <a:pt x="2506" y="8954"/>
                </a:lnTo>
                <a:lnTo>
                  <a:pt x="2409" y="8930"/>
                </a:lnTo>
                <a:lnTo>
                  <a:pt x="1460" y="8881"/>
                </a:lnTo>
                <a:lnTo>
                  <a:pt x="998" y="8808"/>
                </a:lnTo>
                <a:lnTo>
                  <a:pt x="754" y="8784"/>
                </a:lnTo>
                <a:lnTo>
                  <a:pt x="535" y="8711"/>
                </a:lnTo>
                <a:lnTo>
                  <a:pt x="535" y="8614"/>
                </a:lnTo>
                <a:lnTo>
                  <a:pt x="511" y="8492"/>
                </a:lnTo>
                <a:lnTo>
                  <a:pt x="462" y="8273"/>
                </a:lnTo>
                <a:lnTo>
                  <a:pt x="462" y="7908"/>
                </a:lnTo>
                <a:lnTo>
                  <a:pt x="462" y="7567"/>
                </a:lnTo>
                <a:lnTo>
                  <a:pt x="511" y="7105"/>
                </a:lnTo>
                <a:lnTo>
                  <a:pt x="535" y="6862"/>
                </a:lnTo>
                <a:lnTo>
                  <a:pt x="535" y="6740"/>
                </a:lnTo>
                <a:lnTo>
                  <a:pt x="511" y="6619"/>
                </a:lnTo>
                <a:lnTo>
                  <a:pt x="681" y="6570"/>
                </a:lnTo>
                <a:lnTo>
                  <a:pt x="1046" y="6497"/>
                </a:lnTo>
                <a:lnTo>
                  <a:pt x="949" y="6643"/>
                </a:lnTo>
                <a:lnTo>
                  <a:pt x="876" y="6789"/>
                </a:lnTo>
                <a:lnTo>
                  <a:pt x="754" y="7105"/>
                </a:lnTo>
                <a:lnTo>
                  <a:pt x="754" y="7203"/>
                </a:lnTo>
                <a:lnTo>
                  <a:pt x="779" y="7227"/>
                </a:lnTo>
                <a:lnTo>
                  <a:pt x="803" y="7276"/>
                </a:lnTo>
                <a:lnTo>
                  <a:pt x="876" y="7324"/>
                </a:lnTo>
                <a:lnTo>
                  <a:pt x="973" y="7324"/>
                </a:lnTo>
                <a:lnTo>
                  <a:pt x="1022" y="7300"/>
                </a:lnTo>
                <a:lnTo>
                  <a:pt x="1046" y="7276"/>
                </a:lnTo>
                <a:lnTo>
                  <a:pt x="1095" y="7203"/>
                </a:lnTo>
                <a:lnTo>
                  <a:pt x="1168" y="6984"/>
                </a:lnTo>
                <a:lnTo>
                  <a:pt x="1265" y="6765"/>
                </a:lnTo>
                <a:lnTo>
                  <a:pt x="1338" y="6619"/>
                </a:lnTo>
                <a:lnTo>
                  <a:pt x="1436" y="6448"/>
                </a:lnTo>
                <a:lnTo>
                  <a:pt x="1606" y="6424"/>
                </a:lnTo>
                <a:lnTo>
                  <a:pt x="1509" y="6570"/>
                </a:lnTo>
                <a:lnTo>
                  <a:pt x="1436" y="6740"/>
                </a:lnTo>
                <a:lnTo>
                  <a:pt x="1387" y="6911"/>
                </a:lnTo>
                <a:lnTo>
                  <a:pt x="1338" y="7057"/>
                </a:lnTo>
                <a:lnTo>
                  <a:pt x="1338" y="7105"/>
                </a:lnTo>
                <a:lnTo>
                  <a:pt x="1363" y="7154"/>
                </a:lnTo>
                <a:lnTo>
                  <a:pt x="1387" y="7203"/>
                </a:lnTo>
                <a:lnTo>
                  <a:pt x="1436" y="7251"/>
                </a:lnTo>
                <a:lnTo>
                  <a:pt x="1484" y="7276"/>
                </a:lnTo>
                <a:lnTo>
                  <a:pt x="1557" y="7276"/>
                </a:lnTo>
                <a:lnTo>
                  <a:pt x="1630" y="7227"/>
                </a:lnTo>
                <a:lnTo>
                  <a:pt x="1679" y="7178"/>
                </a:lnTo>
                <a:lnTo>
                  <a:pt x="1679" y="7154"/>
                </a:lnTo>
                <a:lnTo>
                  <a:pt x="1728" y="6935"/>
                </a:lnTo>
                <a:lnTo>
                  <a:pt x="1801" y="6716"/>
                </a:lnTo>
                <a:lnTo>
                  <a:pt x="1898" y="6570"/>
                </a:lnTo>
                <a:lnTo>
                  <a:pt x="1947" y="6424"/>
                </a:lnTo>
                <a:lnTo>
                  <a:pt x="2093" y="6424"/>
                </a:lnTo>
                <a:lnTo>
                  <a:pt x="2044" y="6546"/>
                </a:lnTo>
                <a:lnTo>
                  <a:pt x="1947" y="6813"/>
                </a:lnTo>
                <a:lnTo>
                  <a:pt x="1922" y="6935"/>
                </a:lnTo>
                <a:lnTo>
                  <a:pt x="1898" y="7057"/>
                </a:lnTo>
                <a:lnTo>
                  <a:pt x="1922" y="7105"/>
                </a:lnTo>
                <a:lnTo>
                  <a:pt x="1947" y="7154"/>
                </a:lnTo>
                <a:lnTo>
                  <a:pt x="2020" y="7203"/>
                </a:lnTo>
                <a:lnTo>
                  <a:pt x="2117" y="7203"/>
                </a:lnTo>
                <a:lnTo>
                  <a:pt x="2166" y="7178"/>
                </a:lnTo>
                <a:lnTo>
                  <a:pt x="2190" y="7130"/>
                </a:lnTo>
                <a:lnTo>
                  <a:pt x="2239" y="6935"/>
                </a:lnTo>
                <a:lnTo>
                  <a:pt x="2287" y="6716"/>
                </a:lnTo>
                <a:lnTo>
                  <a:pt x="2336" y="6546"/>
                </a:lnTo>
                <a:lnTo>
                  <a:pt x="2360" y="6400"/>
                </a:lnTo>
                <a:lnTo>
                  <a:pt x="2482" y="6375"/>
                </a:lnTo>
                <a:lnTo>
                  <a:pt x="2531" y="6351"/>
                </a:lnTo>
                <a:lnTo>
                  <a:pt x="2579" y="6302"/>
                </a:lnTo>
                <a:lnTo>
                  <a:pt x="2604" y="6254"/>
                </a:lnTo>
                <a:lnTo>
                  <a:pt x="2604" y="6205"/>
                </a:lnTo>
                <a:lnTo>
                  <a:pt x="2652" y="6132"/>
                </a:lnTo>
                <a:lnTo>
                  <a:pt x="2677" y="6059"/>
                </a:lnTo>
                <a:lnTo>
                  <a:pt x="2677" y="5913"/>
                </a:lnTo>
                <a:lnTo>
                  <a:pt x="2701" y="5767"/>
                </a:lnTo>
                <a:lnTo>
                  <a:pt x="2798" y="5499"/>
                </a:lnTo>
                <a:lnTo>
                  <a:pt x="2993" y="4964"/>
                </a:lnTo>
                <a:lnTo>
                  <a:pt x="3090" y="4891"/>
                </a:lnTo>
                <a:lnTo>
                  <a:pt x="3139" y="4794"/>
                </a:lnTo>
                <a:lnTo>
                  <a:pt x="3139" y="4745"/>
                </a:lnTo>
                <a:lnTo>
                  <a:pt x="3139" y="4696"/>
                </a:lnTo>
                <a:lnTo>
                  <a:pt x="3115" y="4648"/>
                </a:lnTo>
                <a:lnTo>
                  <a:pt x="3066" y="4575"/>
                </a:lnTo>
                <a:lnTo>
                  <a:pt x="2750" y="4234"/>
                </a:lnTo>
                <a:lnTo>
                  <a:pt x="2433" y="3893"/>
                </a:lnTo>
                <a:lnTo>
                  <a:pt x="2117" y="3528"/>
                </a:lnTo>
                <a:lnTo>
                  <a:pt x="1801" y="3188"/>
                </a:lnTo>
                <a:lnTo>
                  <a:pt x="1971" y="3042"/>
                </a:lnTo>
                <a:lnTo>
                  <a:pt x="2141" y="2871"/>
                </a:lnTo>
                <a:lnTo>
                  <a:pt x="2433" y="2506"/>
                </a:lnTo>
                <a:lnTo>
                  <a:pt x="2604" y="2336"/>
                </a:lnTo>
                <a:lnTo>
                  <a:pt x="2774" y="2166"/>
                </a:lnTo>
                <a:lnTo>
                  <a:pt x="2944" y="2044"/>
                </a:lnTo>
                <a:lnTo>
                  <a:pt x="3163" y="1947"/>
                </a:lnTo>
                <a:lnTo>
                  <a:pt x="3236" y="1922"/>
                </a:lnTo>
                <a:lnTo>
                  <a:pt x="3261" y="1922"/>
                </a:lnTo>
                <a:lnTo>
                  <a:pt x="3115" y="2020"/>
                </a:lnTo>
                <a:lnTo>
                  <a:pt x="2993" y="2117"/>
                </a:lnTo>
                <a:lnTo>
                  <a:pt x="2847" y="2263"/>
                </a:lnTo>
                <a:lnTo>
                  <a:pt x="2725" y="2409"/>
                </a:lnTo>
                <a:lnTo>
                  <a:pt x="2701" y="2506"/>
                </a:lnTo>
                <a:lnTo>
                  <a:pt x="2701" y="2579"/>
                </a:lnTo>
                <a:lnTo>
                  <a:pt x="2701" y="2652"/>
                </a:lnTo>
                <a:lnTo>
                  <a:pt x="2750" y="2701"/>
                </a:lnTo>
                <a:lnTo>
                  <a:pt x="2798" y="2725"/>
                </a:lnTo>
                <a:lnTo>
                  <a:pt x="2871" y="2725"/>
                </a:lnTo>
                <a:lnTo>
                  <a:pt x="2944" y="2677"/>
                </a:lnTo>
                <a:lnTo>
                  <a:pt x="2993" y="2628"/>
                </a:lnTo>
                <a:lnTo>
                  <a:pt x="3090" y="2506"/>
                </a:lnTo>
                <a:lnTo>
                  <a:pt x="3212" y="2360"/>
                </a:lnTo>
                <a:lnTo>
                  <a:pt x="3358" y="2239"/>
                </a:lnTo>
                <a:lnTo>
                  <a:pt x="3553" y="2117"/>
                </a:lnTo>
                <a:lnTo>
                  <a:pt x="3626" y="2166"/>
                </a:lnTo>
                <a:lnTo>
                  <a:pt x="3504" y="2263"/>
                </a:lnTo>
                <a:lnTo>
                  <a:pt x="3407" y="2336"/>
                </a:lnTo>
                <a:lnTo>
                  <a:pt x="3285" y="2458"/>
                </a:lnTo>
                <a:lnTo>
                  <a:pt x="3188" y="2579"/>
                </a:lnTo>
                <a:lnTo>
                  <a:pt x="3115" y="2725"/>
                </a:lnTo>
                <a:lnTo>
                  <a:pt x="3090" y="2798"/>
                </a:lnTo>
                <a:lnTo>
                  <a:pt x="3090" y="2871"/>
                </a:lnTo>
                <a:lnTo>
                  <a:pt x="3115" y="2920"/>
                </a:lnTo>
                <a:lnTo>
                  <a:pt x="3139" y="2944"/>
                </a:lnTo>
                <a:lnTo>
                  <a:pt x="3212" y="2969"/>
                </a:lnTo>
                <a:lnTo>
                  <a:pt x="3285" y="2969"/>
                </a:lnTo>
                <a:lnTo>
                  <a:pt x="3358" y="2944"/>
                </a:lnTo>
                <a:lnTo>
                  <a:pt x="3431" y="2847"/>
                </a:lnTo>
                <a:lnTo>
                  <a:pt x="3480" y="2750"/>
                </a:lnTo>
                <a:lnTo>
                  <a:pt x="3577" y="2652"/>
                </a:lnTo>
                <a:lnTo>
                  <a:pt x="3674" y="2555"/>
                </a:lnTo>
                <a:lnTo>
                  <a:pt x="3869" y="2360"/>
                </a:lnTo>
                <a:lnTo>
                  <a:pt x="3966" y="2433"/>
                </a:lnTo>
                <a:lnTo>
                  <a:pt x="4112" y="2506"/>
                </a:lnTo>
                <a:lnTo>
                  <a:pt x="3893" y="2628"/>
                </a:lnTo>
                <a:lnTo>
                  <a:pt x="3699" y="2750"/>
                </a:lnTo>
                <a:lnTo>
                  <a:pt x="3553" y="2871"/>
                </a:lnTo>
                <a:lnTo>
                  <a:pt x="3407" y="3017"/>
                </a:lnTo>
                <a:lnTo>
                  <a:pt x="3334" y="3115"/>
                </a:lnTo>
                <a:lnTo>
                  <a:pt x="3309" y="3188"/>
                </a:lnTo>
                <a:lnTo>
                  <a:pt x="3309" y="3285"/>
                </a:lnTo>
                <a:lnTo>
                  <a:pt x="3334" y="3382"/>
                </a:lnTo>
                <a:lnTo>
                  <a:pt x="3382" y="3431"/>
                </a:lnTo>
                <a:lnTo>
                  <a:pt x="3455" y="3455"/>
                </a:lnTo>
                <a:lnTo>
                  <a:pt x="3528" y="3431"/>
                </a:lnTo>
                <a:lnTo>
                  <a:pt x="3577" y="3382"/>
                </a:lnTo>
                <a:lnTo>
                  <a:pt x="3674" y="3261"/>
                </a:lnTo>
                <a:lnTo>
                  <a:pt x="3747" y="3139"/>
                </a:lnTo>
                <a:lnTo>
                  <a:pt x="3869" y="3042"/>
                </a:lnTo>
                <a:lnTo>
                  <a:pt x="3991" y="2969"/>
                </a:lnTo>
                <a:lnTo>
                  <a:pt x="4185" y="2847"/>
                </a:lnTo>
                <a:lnTo>
                  <a:pt x="4380" y="2701"/>
                </a:lnTo>
                <a:lnTo>
                  <a:pt x="4623" y="2871"/>
                </a:lnTo>
                <a:lnTo>
                  <a:pt x="4356" y="3066"/>
                </a:lnTo>
                <a:lnTo>
                  <a:pt x="4234" y="3139"/>
                </a:lnTo>
                <a:lnTo>
                  <a:pt x="4088" y="3261"/>
                </a:lnTo>
                <a:lnTo>
                  <a:pt x="3966" y="3382"/>
                </a:lnTo>
                <a:lnTo>
                  <a:pt x="3942" y="3455"/>
                </a:lnTo>
                <a:lnTo>
                  <a:pt x="3918" y="3528"/>
                </a:lnTo>
                <a:lnTo>
                  <a:pt x="3942" y="3577"/>
                </a:lnTo>
                <a:lnTo>
                  <a:pt x="3966" y="3601"/>
                </a:lnTo>
                <a:lnTo>
                  <a:pt x="4015" y="3626"/>
                </a:lnTo>
                <a:lnTo>
                  <a:pt x="4064" y="3626"/>
                </a:lnTo>
                <a:lnTo>
                  <a:pt x="4112" y="3601"/>
                </a:lnTo>
                <a:lnTo>
                  <a:pt x="4161" y="3553"/>
                </a:lnTo>
                <a:lnTo>
                  <a:pt x="4258" y="3480"/>
                </a:lnTo>
                <a:lnTo>
                  <a:pt x="4380" y="3358"/>
                </a:lnTo>
                <a:lnTo>
                  <a:pt x="4526" y="3261"/>
                </a:lnTo>
                <a:lnTo>
                  <a:pt x="4842" y="3042"/>
                </a:lnTo>
                <a:lnTo>
                  <a:pt x="4891" y="3066"/>
                </a:lnTo>
                <a:lnTo>
                  <a:pt x="4964" y="3090"/>
                </a:lnTo>
                <a:lnTo>
                  <a:pt x="5037" y="3090"/>
                </a:lnTo>
                <a:lnTo>
                  <a:pt x="5110" y="3042"/>
                </a:lnTo>
                <a:lnTo>
                  <a:pt x="5159" y="2993"/>
                </a:lnTo>
                <a:lnTo>
                  <a:pt x="5378" y="2896"/>
                </a:lnTo>
                <a:lnTo>
                  <a:pt x="5645" y="2798"/>
                </a:lnTo>
                <a:lnTo>
                  <a:pt x="6156" y="2652"/>
                </a:lnTo>
                <a:lnTo>
                  <a:pt x="6229" y="2604"/>
                </a:lnTo>
                <a:lnTo>
                  <a:pt x="6278" y="2531"/>
                </a:lnTo>
                <a:lnTo>
                  <a:pt x="6302" y="2506"/>
                </a:lnTo>
                <a:lnTo>
                  <a:pt x="6351" y="2360"/>
                </a:lnTo>
                <a:lnTo>
                  <a:pt x="6400" y="2214"/>
                </a:lnTo>
                <a:lnTo>
                  <a:pt x="6424" y="1922"/>
                </a:lnTo>
                <a:lnTo>
                  <a:pt x="6473" y="1314"/>
                </a:lnTo>
                <a:lnTo>
                  <a:pt x="6546" y="876"/>
                </a:lnTo>
                <a:lnTo>
                  <a:pt x="6570" y="633"/>
                </a:lnTo>
                <a:lnTo>
                  <a:pt x="6570" y="535"/>
                </a:lnTo>
                <a:lnTo>
                  <a:pt x="6570" y="414"/>
                </a:lnTo>
                <a:close/>
                <a:moveTo>
                  <a:pt x="17519" y="12093"/>
                </a:moveTo>
                <a:lnTo>
                  <a:pt x="17544" y="12142"/>
                </a:lnTo>
                <a:lnTo>
                  <a:pt x="17592" y="12191"/>
                </a:lnTo>
                <a:lnTo>
                  <a:pt x="17665" y="12215"/>
                </a:lnTo>
                <a:lnTo>
                  <a:pt x="17738" y="12215"/>
                </a:lnTo>
                <a:lnTo>
                  <a:pt x="18030" y="12239"/>
                </a:lnTo>
                <a:lnTo>
                  <a:pt x="18322" y="12312"/>
                </a:lnTo>
                <a:lnTo>
                  <a:pt x="18590" y="12434"/>
                </a:lnTo>
                <a:lnTo>
                  <a:pt x="18712" y="12507"/>
                </a:lnTo>
                <a:lnTo>
                  <a:pt x="18809" y="12604"/>
                </a:lnTo>
                <a:lnTo>
                  <a:pt x="18906" y="12702"/>
                </a:lnTo>
                <a:lnTo>
                  <a:pt x="18979" y="12799"/>
                </a:lnTo>
                <a:lnTo>
                  <a:pt x="19052" y="12921"/>
                </a:lnTo>
                <a:lnTo>
                  <a:pt x="19101" y="13042"/>
                </a:lnTo>
                <a:lnTo>
                  <a:pt x="19125" y="13188"/>
                </a:lnTo>
                <a:lnTo>
                  <a:pt x="19150" y="13334"/>
                </a:lnTo>
                <a:lnTo>
                  <a:pt x="19150" y="13480"/>
                </a:lnTo>
                <a:lnTo>
                  <a:pt x="19125" y="13651"/>
                </a:lnTo>
                <a:lnTo>
                  <a:pt x="19052" y="13870"/>
                </a:lnTo>
                <a:lnTo>
                  <a:pt x="18955" y="14089"/>
                </a:lnTo>
                <a:lnTo>
                  <a:pt x="18809" y="14283"/>
                </a:lnTo>
                <a:lnTo>
                  <a:pt x="18663" y="14454"/>
                </a:lnTo>
                <a:lnTo>
                  <a:pt x="18493" y="14624"/>
                </a:lnTo>
                <a:lnTo>
                  <a:pt x="18298" y="14770"/>
                </a:lnTo>
                <a:lnTo>
                  <a:pt x="18103" y="14867"/>
                </a:lnTo>
                <a:lnTo>
                  <a:pt x="17884" y="14965"/>
                </a:lnTo>
                <a:lnTo>
                  <a:pt x="17738" y="14989"/>
                </a:lnTo>
                <a:lnTo>
                  <a:pt x="17446" y="14989"/>
                </a:lnTo>
                <a:lnTo>
                  <a:pt x="17300" y="14965"/>
                </a:lnTo>
                <a:lnTo>
                  <a:pt x="17154" y="14916"/>
                </a:lnTo>
                <a:lnTo>
                  <a:pt x="17033" y="14843"/>
                </a:lnTo>
                <a:lnTo>
                  <a:pt x="16911" y="14746"/>
                </a:lnTo>
                <a:lnTo>
                  <a:pt x="16814" y="14648"/>
                </a:lnTo>
                <a:lnTo>
                  <a:pt x="16619" y="14429"/>
                </a:lnTo>
                <a:lnTo>
                  <a:pt x="16449" y="14186"/>
                </a:lnTo>
                <a:lnTo>
                  <a:pt x="16351" y="13894"/>
                </a:lnTo>
                <a:lnTo>
                  <a:pt x="16303" y="13626"/>
                </a:lnTo>
                <a:lnTo>
                  <a:pt x="16303" y="13456"/>
                </a:lnTo>
                <a:lnTo>
                  <a:pt x="16303" y="13286"/>
                </a:lnTo>
                <a:lnTo>
                  <a:pt x="16351" y="13115"/>
                </a:lnTo>
                <a:lnTo>
                  <a:pt x="16424" y="12969"/>
                </a:lnTo>
                <a:lnTo>
                  <a:pt x="16497" y="12823"/>
                </a:lnTo>
                <a:lnTo>
                  <a:pt x="16595" y="12677"/>
                </a:lnTo>
                <a:lnTo>
                  <a:pt x="16692" y="12556"/>
                </a:lnTo>
                <a:lnTo>
                  <a:pt x="16814" y="12434"/>
                </a:lnTo>
                <a:lnTo>
                  <a:pt x="16960" y="12312"/>
                </a:lnTo>
                <a:lnTo>
                  <a:pt x="17130" y="12215"/>
                </a:lnTo>
                <a:lnTo>
                  <a:pt x="17300" y="12142"/>
                </a:lnTo>
                <a:lnTo>
                  <a:pt x="17495" y="12093"/>
                </a:lnTo>
                <a:close/>
                <a:moveTo>
                  <a:pt x="7008" y="0"/>
                </a:moveTo>
                <a:lnTo>
                  <a:pt x="6692" y="24"/>
                </a:lnTo>
                <a:lnTo>
                  <a:pt x="6521" y="73"/>
                </a:lnTo>
                <a:lnTo>
                  <a:pt x="6375" y="122"/>
                </a:lnTo>
                <a:lnTo>
                  <a:pt x="6327" y="146"/>
                </a:lnTo>
                <a:lnTo>
                  <a:pt x="6302" y="170"/>
                </a:lnTo>
                <a:lnTo>
                  <a:pt x="6278" y="219"/>
                </a:lnTo>
                <a:lnTo>
                  <a:pt x="6278" y="268"/>
                </a:lnTo>
                <a:lnTo>
                  <a:pt x="6205" y="365"/>
                </a:lnTo>
                <a:lnTo>
                  <a:pt x="6156" y="462"/>
                </a:lnTo>
                <a:lnTo>
                  <a:pt x="6108" y="608"/>
                </a:lnTo>
                <a:lnTo>
                  <a:pt x="6083" y="730"/>
                </a:lnTo>
                <a:lnTo>
                  <a:pt x="6035" y="1265"/>
                </a:lnTo>
                <a:lnTo>
                  <a:pt x="5937" y="1776"/>
                </a:lnTo>
                <a:lnTo>
                  <a:pt x="5913" y="2020"/>
                </a:lnTo>
                <a:lnTo>
                  <a:pt x="5913" y="2287"/>
                </a:lnTo>
                <a:lnTo>
                  <a:pt x="5670" y="2360"/>
                </a:lnTo>
                <a:lnTo>
                  <a:pt x="5451" y="2458"/>
                </a:lnTo>
                <a:lnTo>
                  <a:pt x="4988" y="2677"/>
                </a:lnTo>
                <a:lnTo>
                  <a:pt x="4161" y="2093"/>
                </a:lnTo>
                <a:lnTo>
                  <a:pt x="3966" y="1947"/>
                </a:lnTo>
                <a:lnTo>
                  <a:pt x="3723" y="1776"/>
                </a:lnTo>
                <a:lnTo>
                  <a:pt x="3601" y="1703"/>
                </a:lnTo>
                <a:lnTo>
                  <a:pt x="3480" y="1630"/>
                </a:lnTo>
                <a:lnTo>
                  <a:pt x="3334" y="1606"/>
                </a:lnTo>
                <a:lnTo>
                  <a:pt x="3236" y="1606"/>
                </a:lnTo>
                <a:lnTo>
                  <a:pt x="3163" y="1557"/>
                </a:lnTo>
                <a:lnTo>
                  <a:pt x="3042" y="1557"/>
                </a:lnTo>
                <a:lnTo>
                  <a:pt x="2944" y="1606"/>
                </a:lnTo>
                <a:lnTo>
                  <a:pt x="2823" y="1679"/>
                </a:lnTo>
                <a:lnTo>
                  <a:pt x="2604" y="1825"/>
                </a:lnTo>
                <a:lnTo>
                  <a:pt x="2409" y="1995"/>
                </a:lnTo>
                <a:lnTo>
                  <a:pt x="2239" y="2190"/>
                </a:lnTo>
                <a:lnTo>
                  <a:pt x="1849" y="2604"/>
                </a:lnTo>
                <a:lnTo>
                  <a:pt x="1655" y="2798"/>
                </a:lnTo>
                <a:lnTo>
                  <a:pt x="1484" y="3042"/>
                </a:lnTo>
                <a:lnTo>
                  <a:pt x="1436" y="3066"/>
                </a:lnTo>
                <a:lnTo>
                  <a:pt x="1387" y="3115"/>
                </a:lnTo>
                <a:lnTo>
                  <a:pt x="1363" y="3163"/>
                </a:lnTo>
                <a:lnTo>
                  <a:pt x="1387" y="3236"/>
                </a:lnTo>
                <a:lnTo>
                  <a:pt x="1509" y="3455"/>
                </a:lnTo>
                <a:lnTo>
                  <a:pt x="1655" y="3650"/>
                </a:lnTo>
                <a:lnTo>
                  <a:pt x="1971" y="4039"/>
                </a:lnTo>
                <a:lnTo>
                  <a:pt x="2287" y="4477"/>
                </a:lnTo>
                <a:lnTo>
                  <a:pt x="2482" y="4672"/>
                </a:lnTo>
                <a:lnTo>
                  <a:pt x="2652" y="4867"/>
                </a:lnTo>
                <a:lnTo>
                  <a:pt x="2531" y="5061"/>
                </a:lnTo>
                <a:lnTo>
                  <a:pt x="2433" y="5280"/>
                </a:lnTo>
                <a:lnTo>
                  <a:pt x="2312" y="5597"/>
                </a:lnTo>
                <a:lnTo>
                  <a:pt x="2263" y="5791"/>
                </a:lnTo>
                <a:lnTo>
                  <a:pt x="2263" y="5962"/>
                </a:lnTo>
                <a:lnTo>
                  <a:pt x="1995" y="5962"/>
                </a:lnTo>
                <a:lnTo>
                  <a:pt x="1703" y="5986"/>
                </a:lnTo>
                <a:lnTo>
                  <a:pt x="1192" y="6083"/>
                </a:lnTo>
                <a:lnTo>
                  <a:pt x="973" y="6108"/>
                </a:lnTo>
                <a:lnTo>
                  <a:pt x="706" y="6181"/>
                </a:lnTo>
                <a:lnTo>
                  <a:pt x="584" y="6229"/>
                </a:lnTo>
                <a:lnTo>
                  <a:pt x="462" y="6278"/>
                </a:lnTo>
                <a:lnTo>
                  <a:pt x="365" y="6351"/>
                </a:lnTo>
                <a:lnTo>
                  <a:pt x="292" y="6424"/>
                </a:lnTo>
                <a:lnTo>
                  <a:pt x="243" y="6448"/>
                </a:lnTo>
                <a:lnTo>
                  <a:pt x="195" y="6473"/>
                </a:lnTo>
                <a:lnTo>
                  <a:pt x="146" y="6570"/>
                </a:lnTo>
                <a:lnTo>
                  <a:pt x="97" y="6692"/>
                </a:lnTo>
                <a:lnTo>
                  <a:pt x="73" y="6935"/>
                </a:lnTo>
                <a:lnTo>
                  <a:pt x="0" y="7738"/>
                </a:lnTo>
                <a:lnTo>
                  <a:pt x="0" y="8005"/>
                </a:lnTo>
                <a:lnTo>
                  <a:pt x="0" y="8346"/>
                </a:lnTo>
                <a:lnTo>
                  <a:pt x="24" y="8492"/>
                </a:lnTo>
                <a:lnTo>
                  <a:pt x="73" y="8638"/>
                </a:lnTo>
                <a:lnTo>
                  <a:pt x="122" y="8760"/>
                </a:lnTo>
                <a:lnTo>
                  <a:pt x="243" y="8833"/>
                </a:lnTo>
                <a:lnTo>
                  <a:pt x="219" y="8906"/>
                </a:lnTo>
                <a:lnTo>
                  <a:pt x="243" y="8954"/>
                </a:lnTo>
                <a:lnTo>
                  <a:pt x="268" y="9003"/>
                </a:lnTo>
                <a:lnTo>
                  <a:pt x="316" y="9027"/>
                </a:lnTo>
                <a:lnTo>
                  <a:pt x="560" y="9125"/>
                </a:lnTo>
                <a:lnTo>
                  <a:pt x="779" y="9198"/>
                </a:lnTo>
                <a:lnTo>
                  <a:pt x="1046" y="9246"/>
                </a:lnTo>
                <a:lnTo>
                  <a:pt x="1290" y="9271"/>
                </a:lnTo>
                <a:lnTo>
                  <a:pt x="1801" y="9344"/>
                </a:lnTo>
                <a:lnTo>
                  <a:pt x="2312" y="9368"/>
                </a:lnTo>
                <a:lnTo>
                  <a:pt x="2385" y="9538"/>
                </a:lnTo>
                <a:lnTo>
                  <a:pt x="2458" y="9660"/>
                </a:lnTo>
                <a:lnTo>
                  <a:pt x="2628" y="9952"/>
                </a:lnTo>
                <a:lnTo>
                  <a:pt x="2847" y="10195"/>
                </a:lnTo>
                <a:lnTo>
                  <a:pt x="2652" y="10366"/>
                </a:lnTo>
                <a:lnTo>
                  <a:pt x="2506" y="10560"/>
                </a:lnTo>
                <a:lnTo>
                  <a:pt x="2190" y="10925"/>
                </a:lnTo>
                <a:lnTo>
                  <a:pt x="1849" y="11363"/>
                </a:lnTo>
                <a:lnTo>
                  <a:pt x="1679" y="11558"/>
                </a:lnTo>
                <a:lnTo>
                  <a:pt x="1630" y="11680"/>
                </a:lnTo>
                <a:lnTo>
                  <a:pt x="1582" y="11777"/>
                </a:lnTo>
                <a:lnTo>
                  <a:pt x="1582" y="11850"/>
                </a:lnTo>
                <a:lnTo>
                  <a:pt x="1606" y="11923"/>
                </a:lnTo>
                <a:lnTo>
                  <a:pt x="1606" y="12045"/>
                </a:lnTo>
                <a:lnTo>
                  <a:pt x="1630" y="12166"/>
                </a:lnTo>
                <a:lnTo>
                  <a:pt x="1679" y="12264"/>
                </a:lnTo>
                <a:lnTo>
                  <a:pt x="1752" y="12385"/>
                </a:lnTo>
                <a:lnTo>
                  <a:pt x="1922" y="12604"/>
                </a:lnTo>
                <a:lnTo>
                  <a:pt x="2093" y="12775"/>
                </a:lnTo>
                <a:lnTo>
                  <a:pt x="2312" y="13018"/>
                </a:lnTo>
                <a:lnTo>
                  <a:pt x="2531" y="13237"/>
                </a:lnTo>
                <a:lnTo>
                  <a:pt x="2798" y="13456"/>
                </a:lnTo>
                <a:lnTo>
                  <a:pt x="3042" y="13651"/>
                </a:lnTo>
                <a:lnTo>
                  <a:pt x="3090" y="13699"/>
                </a:lnTo>
                <a:lnTo>
                  <a:pt x="3139" y="13699"/>
                </a:lnTo>
                <a:lnTo>
                  <a:pt x="3236" y="13675"/>
                </a:lnTo>
                <a:lnTo>
                  <a:pt x="3358" y="13699"/>
                </a:lnTo>
                <a:lnTo>
                  <a:pt x="3455" y="13675"/>
                </a:lnTo>
                <a:lnTo>
                  <a:pt x="3577" y="13651"/>
                </a:lnTo>
                <a:lnTo>
                  <a:pt x="3699" y="13602"/>
                </a:lnTo>
                <a:lnTo>
                  <a:pt x="3918" y="13456"/>
                </a:lnTo>
                <a:lnTo>
                  <a:pt x="4088" y="13334"/>
                </a:lnTo>
                <a:lnTo>
                  <a:pt x="4331" y="13140"/>
                </a:lnTo>
                <a:lnTo>
                  <a:pt x="4575" y="12921"/>
                </a:lnTo>
                <a:lnTo>
                  <a:pt x="5013" y="12434"/>
                </a:lnTo>
                <a:lnTo>
                  <a:pt x="5110" y="12531"/>
                </a:lnTo>
                <a:lnTo>
                  <a:pt x="5232" y="12580"/>
                </a:lnTo>
                <a:lnTo>
                  <a:pt x="5451" y="12677"/>
                </a:lnTo>
                <a:lnTo>
                  <a:pt x="5767" y="12823"/>
                </a:lnTo>
                <a:lnTo>
                  <a:pt x="5937" y="12872"/>
                </a:lnTo>
                <a:lnTo>
                  <a:pt x="6108" y="12896"/>
                </a:lnTo>
                <a:lnTo>
                  <a:pt x="6156" y="13091"/>
                </a:lnTo>
                <a:lnTo>
                  <a:pt x="6181" y="13261"/>
                </a:lnTo>
                <a:lnTo>
                  <a:pt x="6254" y="13651"/>
                </a:lnTo>
                <a:lnTo>
                  <a:pt x="6302" y="14040"/>
                </a:lnTo>
                <a:lnTo>
                  <a:pt x="6302" y="14259"/>
                </a:lnTo>
                <a:lnTo>
                  <a:pt x="6302" y="14502"/>
                </a:lnTo>
                <a:lnTo>
                  <a:pt x="6327" y="14600"/>
                </a:lnTo>
                <a:lnTo>
                  <a:pt x="6351" y="14721"/>
                </a:lnTo>
                <a:lnTo>
                  <a:pt x="6400" y="14794"/>
                </a:lnTo>
                <a:lnTo>
                  <a:pt x="6473" y="14867"/>
                </a:lnTo>
                <a:lnTo>
                  <a:pt x="6497" y="14892"/>
                </a:lnTo>
                <a:lnTo>
                  <a:pt x="6521" y="14940"/>
                </a:lnTo>
                <a:lnTo>
                  <a:pt x="6619" y="14989"/>
                </a:lnTo>
                <a:lnTo>
                  <a:pt x="6716" y="15038"/>
                </a:lnTo>
                <a:lnTo>
                  <a:pt x="6838" y="15062"/>
                </a:lnTo>
                <a:lnTo>
                  <a:pt x="6959" y="15086"/>
                </a:lnTo>
                <a:lnTo>
                  <a:pt x="7203" y="15086"/>
                </a:lnTo>
                <a:lnTo>
                  <a:pt x="7421" y="15062"/>
                </a:lnTo>
                <a:lnTo>
                  <a:pt x="8030" y="15038"/>
                </a:lnTo>
                <a:lnTo>
                  <a:pt x="8638" y="15038"/>
                </a:lnTo>
                <a:lnTo>
                  <a:pt x="8735" y="15013"/>
                </a:lnTo>
                <a:lnTo>
                  <a:pt x="8808" y="14965"/>
                </a:lnTo>
                <a:lnTo>
                  <a:pt x="8857" y="14867"/>
                </a:lnTo>
                <a:lnTo>
                  <a:pt x="8881" y="14794"/>
                </a:lnTo>
                <a:lnTo>
                  <a:pt x="8906" y="14770"/>
                </a:lnTo>
                <a:lnTo>
                  <a:pt x="8979" y="14673"/>
                </a:lnTo>
                <a:lnTo>
                  <a:pt x="9027" y="14551"/>
                </a:lnTo>
                <a:lnTo>
                  <a:pt x="9100" y="14283"/>
                </a:lnTo>
                <a:lnTo>
                  <a:pt x="9149" y="13772"/>
                </a:lnTo>
                <a:lnTo>
                  <a:pt x="9222" y="13286"/>
                </a:lnTo>
                <a:lnTo>
                  <a:pt x="9246" y="13042"/>
                </a:lnTo>
                <a:lnTo>
                  <a:pt x="9246" y="12799"/>
                </a:lnTo>
                <a:lnTo>
                  <a:pt x="9514" y="12799"/>
                </a:lnTo>
                <a:lnTo>
                  <a:pt x="9757" y="12726"/>
                </a:lnTo>
                <a:lnTo>
                  <a:pt x="10001" y="12629"/>
                </a:lnTo>
                <a:lnTo>
                  <a:pt x="10122" y="12556"/>
                </a:lnTo>
                <a:lnTo>
                  <a:pt x="10220" y="12483"/>
                </a:lnTo>
                <a:lnTo>
                  <a:pt x="10341" y="12604"/>
                </a:lnTo>
                <a:lnTo>
                  <a:pt x="10487" y="12726"/>
                </a:lnTo>
                <a:lnTo>
                  <a:pt x="10779" y="12945"/>
                </a:lnTo>
                <a:lnTo>
                  <a:pt x="11290" y="13310"/>
                </a:lnTo>
                <a:lnTo>
                  <a:pt x="11826" y="13675"/>
                </a:lnTo>
                <a:lnTo>
                  <a:pt x="11874" y="13699"/>
                </a:lnTo>
                <a:lnTo>
                  <a:pt x="11947" y="13724"/>
                </a:lnTo>
                <a:lnTo>
                  <a:pt x="11996" y="13699"/>
                </a:lnTo>
                <a:lnTo>
                  <a:pt x="12045" y="13675"/>
                </a:lnTo>
                <a:lnTo>
                  <a:pt x="12142" y="13602"/>
                </a:lnTo>
                <a:lnTo>
                  <a:pt x="12166" y="13480"/>
                </a:lnTo>
                <a:lnTo>
                  <a:pt x="12361" y="13334"/>
                </a:lnTo>
                <a:lnTo>
                  <a:pt x="12531" y="13164"/>
                </a:lnTo>
                <a:lnTo>
                  <a:pt x="12872" y="12799"/>
                </a:lnTo>
                <a:lnTo>
                  <a:pt x="13286" y="12385"/>
                </a:lnTo>
                <a:lnTo>
                  <a:pt x="13480" y="12166"/>
                </a:lnTo>
                <a:lnTo>
                  <a:pt x="13675" y="11947"/>
                </a:lnTo>
                <a:lnTo>
                  <a:pt x="13699" y="11874"/>
                </a:lnTo>
                <a:lnTo>
                  <a:pt x="13699" y="11801"/>
                </a:lnTo>
                <a:lnTo>
                  <a:pt x="13724" y="11704"/>
                </a:lnTo>
                <a:lnTo>
                  <a:pt x="13699" y="11607"/>
                </a:lnTo>
                <a:lnTo>
                  <a:pt x="13553" y="11363"/>
                </a:lnTo>
                <a:lnTo>
                  <a:pt x="13407" y="11120"/>
                </a:lnTo>
                <a:lnTo>
                  <a:pt x="13067" y="10682"/>
                </a:lnTo>
                <a:lnTo>
                  <a:pt x="12945" y="10512"/>
                </a:lnTo>
                <a:lnTo>
                  <a:pt x="12799" y="10341"/>
                </a:lnTo>
                <a:lnTo>
                  <a:pt x="12629" y="10195"/>
                </a:lnTo>
                <a:lnTo>
                  <a:pt x="12458" y="10074"/>
                </a:lnTo>
                <a:lnTo>
                  <a:pt x="12604" y="9855"/>
                </a:lnTo>
                <a:lnTo>
                  <a:pt x="12750" y="9611"/>
                </a:lnTo>
                <a:lnTo>
                  <a:pt x="12823" y="9368"/>
                </a:lnTo>
                <a:lnTo>
                  <a:pt x="12872" y="9125"/>
                </a:lnTo>
                <a:lnTo>
                  <a:pt x="12994" y="9149"/>
                </a:lnTo>
                <a:lnTo>
                  <a:pt x="13091" y="9173"/>
                </a:lnTo>
                <a:lnTo>
                  <a:pt x="13334" y="9173"/>
                </a:lnTo>
                <a:lnTo>
                  <a:pt x="13797" y="9149"/>
                </a:lnTo>
                <a:lnTo>
                  <a:pt x="14283" y="9125"/>
                </a:lnTo>
                <a:lnTo>
                  <a:pt x="14794" y="9076"/>
                </a:lnTo>
                <a:lnTo>
                  <a:pt x="14867" y="9052"/>
                </a:lnTo>
                <a:lnTo>
                  <a:pt x="14916" y="9003"/>
                </a:lnTo>
                <a:lnTo>
                  <a:pt x="14940" y="8954"/>
                </a:lnTo>
                <a:lnTo>
                  <a:pt x="14965" y="8906"/>
                </a:lnTo>
                <a:lnTo>
                  <a:pt x="15038" y="8881"/>
                </a:lnTo>
                <a:lnTo>
                  <a:pt x="15086" y="8833"/>
                </a:lnTo>
                <a:lnTo>
                  <a:pt x="15135" y="8760"/>
                </a:lnTo>
                <a:lnTo>
                  <a:pt x="15135" y="8687"/>
                </a:lnTo>
                <a:lnTo>
                  <a:pt x="15135" y="7689"/>
                </a:lnTo>
                <a:lnTo>
                  <a:pt x="15135" y="7203"/>
                </a:lnTo>
                <a:lnTo>
                  <a:pt x="15086" y="6716"/>
                </a:lnTo>
                <a:lnTo>
                  <a:pt x="15062" y="6643"/>
                </a:lnTo>
                <a:lnTo>
                  <a:pt x="15013" y="6570"/>
                </a:lnTo>
                <a:lnTo>
                  <a:pt x="14940" y="6546"/>
                </a:lnTo>
                <a:lnTo>
                  <a:pt x="14867" y="6521"/>
                </a:lnTo>
                <a:lnTo>
                  <a:pt x="14819" y="6400"/>
                </a:lnTo>
                <a:lnTo>
                  <a:pt x="14746" y="6302"/>
                </a:lnTo>
                <a:lnTo>
                  <a:pt x="14648" y="6229"/>
                </a:lnTo>
                <a:lnTo>
                  <a:pt x="14527" y="6181"/>
                </a:lnTo>
                <a:lnTo>
                  <a:pt x="14259" y="6108"/>
                </a:lnTo>
                <a:lnTo>
                  <a:pt x="14016" y="6083"/>
                </a:lnTo>
                <a:lnTo>
                  <a:pt x="13480" y="6010"/>
                </a:lnTo>
                <a:lnTo>
                  <a:pt x="13213" y="5986"/>
                </a:lnTo>
                <a:lnTo>
                  <a:pt x="12921" y="5986"/>
                </a:lnTo>
                <a:lnTo>
                  <a:pt x="12896" y="5694"/>
                </a:lnTo>
                <a:lnTo>
                  <a:pt x="12848" y="5426"/>
                </a:lnTo>
                <a:lnTo>
                  <a:pt x="12823" y="5256"/>
                </a:lnTo>
                <a:lnTo>
                  <a:pt x="12775" y="5086"/>
                </a:lnTo>
                <a:lnTo>
                  <a:pt x="12702" y="4915"/>
                </a:lnTo>
                <a:lnTo>
                  <a:pt x="12629" y="4769"/>
                </a:lnTo>
                <a:lnTo>
                  <a:pt x="12750" y="4599"/>
                </a:lnTo>
                <a:lnTo>
                  <a:pt x="12848" y="4453"/>
                </a:lnTo>
                <a:lnTo>
                  <a:pt x="13213" y="3918"/>
                </a:lnTo>
                <a:lnTo>
                  <a:pt x="13432" y="3650"/>
                </a:lnTo>
                <a:lnTo>
                  <a:pt x="13651" y="3407"/>
                </a:lnTo>
                <a:lnTo>
                  <a:pt x="13699" y="3309"/>
                </a:lnTo>
                <a:lnTo>
                  <a:pt x="13699" y="3261"/>
                </a:lnTo>
                <a:lnTo>
                  <a:pt x="13699" y="3212"/>
                </a:lnTo>
                <a:lnTo>
                  <a:pt x="13675" y="3139"/>
                </a:lnTo>
                <a:lnTo>
                  <a:pt x="13699" y="3090"/>
                </a:lnTo>
                <a:lnTo>
                  <a:pt x="13675" y="3017"/>
                </a:lnTo>
                <a:lnTo>
                  <a:pt x="13675" y="2944"/>
                </a:lnTo>
                <a:lnTo>
                  <a:pt x="13602" y="2847"/>
                </a:lnTo>
                <a:lnTo>
                  <a:pt x="13407" y="2628"/>
                </a:lnTo>
                <a:lnTo>
                  <a:pt x="13164" y="2360"/>
                </a:lnTo>
                <a:lnTo>
                  <a:pt x="12896" y="2093"/>
                </a:lnTo>
                <a:lnTo>
                  <a:pt x="12702" y="1922"/>
                </a:lnTo>
                <a:lnTo>
                  <a:pt x="12434" y="1728"/>
                </a:lnTo>
                <a:lnTo>
                  <a:pt x="12312" y="1655"/>
                </a:lnTo>
                <a:lnTo>
                  <a:pt x="12166" y="1582"/>
                </a:lnTo>
                <a:lnTo>
                  <a:pt x="12020" y="1557"/>
                </a:lnTo>
                <a:lnTo>
                  <a:pt x="11899" y="1582"/>
                </a:lnTo>
                <a:lnTo>
                  <a:pt x="11850" y="1582"/>
                </a:lnTo>
                <a:lnTo>
                  <a:pt x="11777" y="1606"/>
                </a:lnTo>
                <a:lnTo>
                  <a:pt x="11534" y="1728"/>
                </a:lnTo>
                <a:lnTo>
                  <a:pt x="11290" y="1874"/>
                </a:lnTo>
                <a:lnTo>
                  <a:pt x="10828" y="2190"/>
                </a:lnTo>
                <a:lnTo>
                  <a:pt x="10560" y="2385"/>
                </a:lnTo>
                <a:lnTo>
                  <a:pt x="10414" y="2506"/>
                </a:lnTo>
                <a:lnTo>
                  <a:pt x="10293" y="2628"/>
                </a:lnTo>
                <a:lnTo>
                  <a:pt x="10098" y="2506"/>
                </a:lnTo>
                <a:lnTo>
                  <a:pt x="9879" y="2409"/>
                </a:lnTo>
                <a:lnTo>
                  <a:pt x="9636" y="2336"/>
                </a:lnTo>
                <a:lnTo>
                  <a:pt x="9417" y="2312"/>
                </a:lnTo>
                <a:lnTo>
                  <a:pt x="9392" y="2287"/>
                </a:lnTo>
                <a:lnTo>
                  <a:pt x="9295" y="1995"/>
                </a:lnTo>
                <a:lnTo>
                  <a:pt x="9246" y="1703"/>
                </a:lnTo>
                <a:lnTo>
                  <a:pt x="9246" y="1679"/>
                </a:lnTo>
                <a:lnTo>
                  <a:pt x="9271" y="1630"/>
                </a:lnTo>
                <a:lnTo>
                  <a:pt x="9271" y="1606"/>
                </a:lnTo>
                <a:lnTo>
                  <a:pt x="9198" y="1484"/>
                </a:lnTo>
                <a:lnTo>
                  <a:pt x="9149" y="949"/>
                </a:lnTo>
                <a:lnTo>
                  <a:pt x="9125" y="681"/>
                </a:lnTo>
                <a:lnTo>
                  <a:pt x="9052" y="438"/>
                </a:lnTo>
                <a:lnTo>
                  <a:pt x="9100" y="389"/>
                </a:lnTo>
                <a:lnTo>
                  <a:pt x="9100" y="341"/>
                </a:lnTo>
                <a:lnTo>
                  <a:pt x="9125" y="292"/>
                </a:lnTo>
                <a:lnTo>
                  <a:pt x="9100" y="243"/>
                </a:lnTo>
                <a:lnTo>
                  <a:pt x="9076" y="170"/>
                </a:lnTo>
                <a:lnTo>
                  <a:pt x="9052" y="146"/>
                </a:lnTo>
                <a:lnTo>
                  <a:pt x="9003" y="97"/>
                </a:lnTo>
                <a:lnTo>
                  <a:pt x="8930" y="97"/>
                </a:lnTo>
                <a:lnTo>
                  <a:pt x="8614" y="49"/>
                </a:lnTo>
                <a:lnTo>
                  <a:pt x="8297" y="49"/>
                </a:lnTo>
                <a:lnTo>
                  <a:pt x="7665" y="24"/>
                </a:lnTo>
                <a:lnTo>
                  <a:pt x="7348" y="24"/>
                </a:lnTo>
                <a:lnTo>
                  <a:pt x="7008" y="0"/>
                </a:lnTo>
                <a:close/>
                <a:moveTo>
                  <a:pt x="17471" y="11655"/>
                </a:moveTo>
                <a:lnTo>
                  <a:pt x="17300" y="11704"/>
                </a:lnTo>
                <a:lnTo>
                  <a:pt x="16960" y="11801"/>
                </a:lnTo>
                <a:lnTo>
                  <a:pt x="16692" y="11923"/>
                </a:lnTo>
                <a:lnTo>
                  <a:pt x="16522" y="12045"/>
                </a:lnTo>
                <a:lnTo>
                  <a:pt x="16351" y="12191"/>
                </a:lnTo>
                <a:lnTo>
                  <a:pt x="16205" y="12385"/>
                </a:lnTo>
                <a:lnTo>
                  <a:pt x="16084" y="12556"/>
                </a:lnTo>
                <a:lnTo>
                  <a:pt x="15986" y="12750"/>
                </a:lnTo>
                <a:lnTo>
                  <a:pt x="15913" y="12969"/>
                </a:lnTo>
                <a:lnTo>
                  <a:pt x="15865" y="13188"/>
                </a:lnTo>
                <a:lnTo>
                  <a:pt x="15816" y="13407"/>
                </a:lnTo>
                <a:lnTo>
                  <a:pt x="15816" y="13602"/>
                </a:lnTo>
                <a:lnTo>
                  <a:pt x="15816" y="13797"/>
                </a:lnTo>
                <a:lnTo>
                  <a:pt x="15865" y="13991"/>
                </a:lnTo>
                <a:lnTo>
                  <a:pt x="15913" y="14186"/>
                </a:lnTo>
                <a:lnTo>
                  <a:pt x="16011" y="14381"/>
                </a:lnTo>
                <a:lnTo>
                  <a:pt x="16108" y="14551"/>
                </a:lnTo>
                <a:lnTo>
                  <a:pt x="16230" y="14721"/>
                </a:lnTo>
                <a:lnTo>
                  <a:pt x="16351" y="14892"/>
                </a:lnTo>
                <a:lnTo>
                  <a:pt x="16497" y="15038"/>
                </a:lnTo>
                <a:lnTo>
                  <a:pt x="16668" y="15159"/>
                </a:lnTo>
                <a:lnTo>
                  <a:pt x="16838" y="15257"/>
                </a:lnTo>
                <a:lnTo>
                  <a:pt x="17008" y="15354"/>
                </a:lnTo>
                <a:lnTo>
                  <a:pt x="17203" y="15427"/>
                </a:lnTo>
                <a:lnTo>
                  <a:pt x="17398" y="15476"/>
                </a:lnTo>
                <a:lnTo>
                  <a:pt x="17787" y="15476"/>
                </a:lnTo>
                <a:lnTo>
                  <a:pt x="17957" y="15427"/>
                </a:lnTo>
                <a:lnTo>
                  <a:pt x="18128" y="15403"/>
                </a:lnTo>
                <a:lnTo>
                  <a:pt x="18420" y="15257"/>
                </a:lnTo>
                <a:lnTo>
                  <a:pt x="18712" y="15086"/>
                </a:lnTo>
                <a:lnTo>
                  <a:pt x="18955" y="14867"/>
                </a:lnTo>
                <a:lnTo>
                  <a:pt x="19174" y="14600"/>
                </a:lnTo>
                <a:lnTo>
                  <a:pt x="19369" y="14308"/>
                </a:lnTo>
                <a:lnTo>
                  <a:pt x="19515" y="14016"/>
                </a:lnTo>
                <a:lnTo>
                  <a:pt x="19612" y="13699"/>
                </a:lnTo>
                <a:lnTo>
                  <a:pt x="19636" y="13505"/>
                </a:lnTo>
                <a:lnTo>
                  <a:pt x="19661" y="13286"/>
                </a:lnTo>
                <a:lnTo>
                  <a:pt x="19636" y="13115"/>
                </a:lnTo>
                <a:lnTo>
                  <a:pt x="19588" y="12921"/>
                </a:lnTo>
                <a:lnTo>
                  <a:pt x="19539" y="12775"/>
                </a:lnTo>
                <a:lnTo>
                  <a:pt x="19466" y="12604"/>
                </a:lnTo>
                <a:lnTo>
                  <a:pt x="19344" y="12458"/>
                </a:lnTo>
                <a:lnTo>
                  <a:pt x="19247" y="12337"/>
                </a:lnTo>
                <a:lnTo>
                  <a:pt x="19101" y="12215"/>
                </a:lnTo>
                <a:lnTo>
                  <a:pt x="18979" y="12093"/>
                </a:lnTo>
                <a:lnTo>
                  <a:pt x="18809" y="11996"/>
                </a:lnTo>
                <a:lnTo>
                  <a:pt x="18639" y="11923"/>
                </a:lnTo>
                <a:lnTo>
                  <a:pt x="18468" y="11850"/>
                </a:lnTo>
                <a:lnTo>
                  <a:pt x="18298" y="11801"/>
                </a:lnTo>
                <a:lnTo>
                  <a:pt x="18103" y="11753"/>
                </a:lnTo>
                <a:lnTo>
                  <a:pt x="17933" y="11728"/>
                </a:lnTo>
                <a:lnTo>
                  <a:pt x="17787" y="11680"/>
                </a:lnTo>
                <a:lnTo>
                  <a:pt x="17617" y="11655"/>
                </a:lnTo>
                <a:close/>
                <a:moveTo>
                  <a:pt x="17957" y="9417"/>
                </a:moveTo>
                <a:lnTo>
                  <a:pt x="17860" y="9490"/>
                </a:lnTo>
                <a:lnTo>
                  <a:pt x="17860" y="9514"/>
                </a:lnTo>
                <a:lnTo>
                  <a:pt x="17811" y="9587"/>
                </a:lnTo>
                <a:lnTo>
                  <a:pt x="17836" y="9660"/>
                </a:lnTo>
                <a:lnTo>
                  <a:pt x="17884" y="9709"/>
                </a:lnTo>
                <a:lnTo>
                  <a:pt x="17811" y="9757"/>
                </a:lnTo>
                <a:lnTo>
                  <a:pt x="17763" y="9782"/>
                </a:lnTo>
                <a:lnTo>
                  <a:pt x="17738" y="9830"/>
                </a:lnTo>
                <a:lnTo>
                  <a:pt x="17738" y="9879"/>
                </a:lnTo>
                <a:lnTo>
                  <a:pt x="17738" y="9928"/>
                </a:lnTo>
                <a:lnTo>
                  <a:pt x="17787" y="10001"/>
                </a:lnTo>
                <a:lnTo>
                  <a:pt x="17836" y="10049"/>
                </a:lnTo>
                <a:lnTo>
                  <a:pt x="17884" y="10098"/>
                </a:lnTo>
                <a:lnTo>
                  <a:pt x="17957" y="10122"/>
                </a:lnTo>
                <a:lnTo>
                  <a:pt x="17933" y="10147"/>
                </a:lnTo>
                <a:lnTo>
                  <a:pt x="17884" y="10195"/>
                </a:lnTo>
                <a:lnTo>
                  <a:pt x="17860" y="10244"/>
                </a:lnTo>
                <a:lnTo>
                  <a:pt x="17884" y="10317"/>
                </a:lnTo>
                <a:lnTo>
                  <a:pt x="17933" y="10414"/>
                </a:lnTo>
                <a:lnTo>
                  <a:pt x="18006" y="10487"/>
                </a:lnTo>
                <a:lnTo>
                  <a:pt x="18103" y="10512"/>
                </a:lnTo>
                <a:lnTo>
                  <a:pt x="18176" y="10536"/>
                </a:lnTo>
                <a:lnTo>
                  <a:pt x="18444" y="10585"/>
                </a:lnTo>
                <a:lnTo>
                  <a:pt x="18590" y="10609"/>
                </a:lnTo>
                <a:lnTo>
                  <a:pt x="18639" y="10633"/>
                </a:lnTo>
                <a:lnTo>
                  <a:pt x="18687" y="10609"/>
                </a:lnTo>
                <a:lnTo>
                  <a:pt x="18760" y="10682"/>
                </a:lnTo>
                <a:lnTo>
                  <a:pt x="18858" y="10731"/>
                </a:lnTo>
                <a:lnTo>
                  <a:pt x="18906" y="10731"/>
                </a:lnTo>
                <a:lnTo>
                  <a:pt x="19174" y="10828"/>
                </a:lnTo>
                <a:lnTo>
                  <a:pt x="19296" y="10877"/>
                </a:lnTo>
                <a:lnTo>
                  <a:pt x="19393" y="10950"/>
                </a:lnTo>
                <a:lnTo>
                  <a:pt x="19466" y="10998"/>
                </a:lnTo>
                <a:lnTo>
                  <a:pt x="19539" y="11023"/>
                </a:lnTo>
                <a:lnTo>
                  <a:pt x="19612" y="10998"/>
                </a:lnTo>
                <a:lnTo>
                  <a:pt x="19661" y="10974"/>
                </a:lnTo>
                <a:lnTo>
                  <a:pt x="19709" y="10950"/>
                </a:lnTo>
                <a:lnTo>
                  <a:pt x="19734" y="10901"/>
                </a:lnTo>
                <a:lnTo>
                  <a:pt x="19904" y="10779"/>
                </a:lnTo>
                <a:lnTo>
                  <a:pt x="19977" y="10706"/>
                </a:lnTo>
                <a:lnTo>
                  <a:pt x="20074" y="10658"/>
                </a:lnTo>
                <a:lnTo>
                  <a:pt x="20293" y="10487"/>
                </a:lnTo>
                <a:lnTo>
                  <a:pt x="20537" y="10366"/>
                </a:lnTo>
                <a:lnTo>
                  <a:pt x="20561" y="10341"/>
                </a:lnTo>
                <a:lnTo>
                  <a:pt x="20707" y="10463"/>
                </a:lnTo>
                <a:lnTo>
                  <a:pt x="20877" y="10609"/>
                </a:lnTo>
                <a:lnTo>
                  <a:pt x="21096" y="10828"/>
                </a:lnTo>
                <a:lnTo>
                  <a:pt x="21096" y="10828"/>
                </a:lnTo>
                <a:lnTo>
                  <a:pt x="21023" y="10779"/>
                </a:lnTo>
                <a:lnTo>
                  <a:pt x="20877" y="10682"/>
                </a:lnTo>
                <a:lnTo>
                  <a:pt x="20804" y="10658"/>
                </a:lnTo>
                <a:lnTo>
                  <a:pt x="20707" y="10633"/>
                </a:lnTo>
                <a:lnTo>
                  <a:pt x="20683" y="10633"/>
                </a:lnTo>
                <a:lnTo>
                  <a:pt x="20610" y="10658"/>
                </a:lnTo>
                <a:lnTo>
                  <a:pt x="20561" y="10731"/>
                </a:lnTo>
                <a:lnTo>
                  <a:pt x="20537" y="10779"/>
                </a:lnTo>
                <a:lnTo>
                  <a:pt x="20561" y="10852"/>
                </a:lnTo>
                <a:lnTo>
                  <a:pt x="20610" y="10925"/>
                </a:lnTo>
                <a:lnTo>
                  <a:pt x="20537" y="10974"/>
                </a:lnTo>
                <a:lnTo>
                  <a:pt x="20488" y="11023"/>
                </a:lnTo>
                <a:lnTo>
                  <a:pt x="20488" y="11096"/>
                </a:lnTo>
                <a:lnTo>
                  <a:pt x="20561" y="11266"/>
                </a:lnTo>
                <a:lnTo>
                  <a:pt x="20634" y="11436"/>
                </a:lnTo>
                <a:lnTo>
                  <a:pt x="20756" y="11582"/>
                </a:lnTo>
                <a:lnTo>
                  <a:pt x="20707" y="11534"/>
                </a:lnTo>
                <a:lnTo>
                  <a:pt x="20610" y="11412"/>
                </a:lnTo>
                <a:lnTo>
                  <a:pt x="20561" y="11315"/>
                </a:lnTo>
                <a:lnTo>
                  <a:pt x="20537" y="11266"/>
                </a:lnTo>
                <a:lnTo>
                  <a:pt x="20488" y="11242"/>
                </a:lnTo>
                <a:lnTo>
                  <a:pt x="20439" y="11217"/>
                </a:lnTo>
                <a:lnTo>
                  <a:pt x="20342" y="11217"/>
                </a:lnTo>
                <a:lnTo>
                  <a:pt x="20293" y="11242"/>
                </a:lnTo>
                <a:lnTo>
                  <a:pt x="20269" y="11290"/>
                </a:lnTo>
                <a:lnTo>
                  <a:pt x="20245" y="11339"/>
                </a:lnTo>
                <a:lnTo>
                  <a:pt x="20245" y="11436"/>
                </a:lnTo>
                <a:lnTo>
                  <a:pt x="20245" y="11509"/>
                </a:lnTo>
                <a:lnTo>
                  <a:pt x="20318" y="11680"/>
                </a:lnTo>
                <a:lnTo>
                  <a:pt x="20537" y="12020"/>
                </a:lnTo>
                <a:lnTo>
                  <a:pt x="20585" y="12069"/>
                </a:lnTo>
                <a:lnTo>
                  <a:pt x="20658" y="12093"/>
                </a:lnTo>
                <a:lnTo>
                  <a:pt x="20707" y="12239"/>
                </a:lnTo>
                <a:lnTo>
                  <a:pt x="20731" y="12385"/>
                </a:lnTo>
                <a:lnTo>
                  <a:pt x="20756" y="12556"/>
                </a:lnTo>
                <a:lnTo>
                  <a:pt x="20756" y="12677"/>
                </a:lnTo>
                <a:lnTo>
                  <a:pt x="20780" y="12799"/>
                </a:lnTo>
                <a:lnTo>
                  <a:pt x="20804" y="12872"/>
                </a:lnTo>
                <a:lnTo>
                  <a:pt x="20853" y="12921"/>
                </a:lnTo>
                <a:lnTo>
                  <a:pt x="20926" y="12945"/>
                </a:lnTo>
                <a:lnTo>
                  <a:pt x="21023" y="12945"/>
                </a:lnTo>
                <a:lnTo>
                  <a:pt x="21218" y="12994"/>
                </a:lnTo>
                <a:lnTo>
                  <a:pt x="21413" y="13018"/>
                </a:lnTo>
                <a:lnTo>
                  <a:pt x="21534" y="13042"/>
                </a:lnTo>
                <a:lnTo>
                  <a:pt x="21705" y="13067"/>
                </a:lnTo>
                <a:lnTo>
                  <a:pt x="21899" y="13091"/>
                </a:lnTo>
                <a:lnTo>
                  <a:pt x="21997" y="13115"/>
                </a:lnTo>
                <a:lnTo>
                  <a:pt x="22070" y="13164"/>
                </a:lnTo>
                <a:lnTo>
                  <a:pt x="22070" y="13359"/>
                </a:lnTo>
                <a:lnTo>
                  <a:pt x="22070" y="13578"/>
                </a:lnTo>
                <a:lnTo>
                  <a:pt x="22070" y="13699"/>
                </a:lnTo>
                <a:lnTo>
                  <a:pt x="22045" y="13675"/>
                </a:lnTo>
                <a:lnTo>
                  <a:pt x="21997" y="13626"/>
                </a:lnTo>
                <a:lnTo>
                  <a:pt x="21924" y="13602"/>
                </a:lnTo>
                <a:lnTo>
                  <a:pt x="21851" y="13626"/>
                </a:lnTo>
                <a:lnTo>
                  <a:pt x="21802" y="13675"/>
                </a:lnTo>
                <a:lnTo>
                  <a:pt x="21778" y="13724"/>
                </a:lnTo>
                <a:lnTo>
                  <a:pt x="21729" y="13651"/>
                </a:lnTo>
                <a:lnTo>
                  <a:pt x="21680" y="13602"/>
                </a:lnTo>
                <a:lnTo>
                  <a:pt x="21656" y="13602"/>
                </a:lnTo>
                <a:lnTo>
                  <a:pt x="21607" y="13578"/>
                </a:lnTo>
                <a:lnTo>
                  <a:pt x="21534" y="13602"/>
                </a:lnTo>
                <a:lnTo>
                  <a:pt x="21486" y="13651"/>
                </a:lnTo>
                <a:lnTo>
                  <a:pt x="21437" y="13699"/>
                </a:lnTo>
                <a:lnTo>
                  <a:pt x="21388" y="13894"/>
                </a:lnTo>
                <a:lnTo>
                  <a:pt x="21364" y="13991"/>
                </a:lnTo>
                <a:lnTo>
                  <a:pt x="21315" y="14137"/>
                </a:lnTo>
                <a:lnTo>
                  <a:pt x="21315" y="14089"/>
                </a:lnTo>
                <a:lnTo>
                  <a:pt x="21315" y="13918"/>
                </a:lnTo>
                <a:lnTo>
                  <a:pt x="21291" y="13772"/>
                </a:lnTo>
                <a:lnTo>
                  <a:pt x="21267" y="13724"/>
                </a:lnTo>
                <a:lnTo>
                  <a:pt x="21242" y="13699"/>
                </a:lnTo>
                <a:lnTo>
                  <a:pt x="21194" y="13675"/>
                </a:lnTo>
                <a:lnTo>
                  <a:pt x="21145" y="13651"/>
                </a:lnTo>
                <a:lnTo>
                  <a:pt x="21072" y="13675"/>
                </a:lnTo>
                <a:lnTo>
                  <a:pt x="21023" y="13724"/>
                </a:lnTo>
                <a:lnTo>
                  <a:pt x="20999" y="13772"/>
                </a:lnTo>
                <a:lnTo>
                  <a:pt x="20975" y="13845"/>
                </a:lnTo>
                <a:lnTo>
                  <a:pt x="20926" y="13967"/>
                </a:lnTo>
                <a:lnTo>
                  <a:pt x="20926" y="14016"/>
                </a:lnTo>
                <a:lnTo>
                  <a:pt x="20829" y="14381"/>
                </a:lnTo>
                <a:lnTo>
                  <a:pt x="20829" y="14454"/>
                </a:lnTo>
                <a:lnTo>
                  <a:pt x="20756" y="14600"/>
                </a:lnTo>
                <a:lnTo>
                  <a:pt x="20707" y="14721"/>
                </a:lnTo>
                <a:lnTo>
                  <a:pt x="20610" y="14867"/>
                </a:lnTo>
                <a:lnTo>
                  <a:pt x="20512" y="14989"/>
                </a:lnTo>
                <a:lnTo>
                  <a:pt x="20488" y="15038"/>
                </a:lnTo>
                <a:lnTo>
                  <a:pt x="20439" y="15086"/>
                </a:lnTo>
                <a:lnTo>
                  <a:pt x="20439" y="15135"/>
                </a:lnTo>
                <a:lnTo>
                  <a:pt x="20439" y="15184"/>
                </a:lnTo>
                <a:lnTo>
                  <a:pt x="20439" y="15257"/>
                </a:lnTo>
                <a:lnTo>
                  <a:pt x="20488" y="15305"/>
                </a:lnTo>
                <a:lnTo>
                  <a:pt x="20512" y="15330"/>
                </a:lnTo>
                <a:lnTo>
                  <a:pt x="20585" y="15354"/>
                </a:lnTo>
                <a:lnTo>
                  <a:pt x="20634" y="15378"/>
                </a:lnTo>
                <a:lnTo>
                  <a:pt x="20658" y="15378"/>
                </a:lnTo>
                <a:lnTo>
                  <a:pt x="20804" y="15548"/>
                </a:lnTo>
                <a:lnTo>
                  <a:pt x="20926" y="15694"/>
                </a:lnTo>
                <a:lnTo>
                  <a:pt x="21048" y="15889"/>
                </a:lnTo>
                <a:lnTo>
                  <a:pt x="21194" y="16108"/>
                </a:lnTo>
                <a:lnTo>
                  <a:pt x="21048" y="16254"/>
                </a:lnTo>
                <a:lnTo>
                  <a:pt x="20902" y="16424"/>
                </a:lnTo>
                <a:lnTo>
                  <a:pt x="20829" y="16473"/>
                </a:lnTo>
                <a:lnTo>
                  <a:pt x="20756" y="16424"/>
                </a:lnTo>
                <a:lnTo>
                  <a:pt x="20683" y="16400"/>
                </a:lnTo>
                <a:lnTo>
                  <a:pt x="20585" y="16424"/>
                </a:lnTo>
                <a:lnTo>
                  <a:pt x="20488" y="16473"/>
                </a:lnTo>
                <a:lnTo>
                  <a:pt x="20488" y="16376"/>
                </a:lnTo>
                <a:lnTo>
                  <a:pt x="20464" y="16303"/>
                </a:lnTo>
                <a:lnTo>
                  <a:pt x="20391" y="16230"/>
                </a:lnTo>
                <a:lnTo>
                  <a:pt x="20293" y="16205"/>
                </a:lnTo>
                <a:lnTo>
                  <a:pt x="20220" y="16230"/>
                </a:lnTo>
                <a:lnTo>
                  <a:pt x="20220" y="16157"/>
                </a:lnTo>
                <a:lnTo>
                  <a:pt x="20220" y="16108"/>
                </a:lnTo>
                <a:lnTo>
                  <a:pt x="20196" y="16035"/>
                </a:lnTo>
                <a:lnTo>
                  <a:pt x="20172" y="16011"/>
                </a:lnTo>
                <a:lnTo>
                  <a:pt x="20123" y="15986"/>
                </a:lnTo>
                <a:lnTo>
                  <a:pt x="20074" y="15962"/>
                </a:lnTo>
                <a:lnTo>
                  <a:pt x="20001" y="15986"/>
                </a:lnTo>
                <a:lnTo>
                  <a:pt x="19928" y="16011"/>
                </a:lnTo>
                <a:lnTo>
                  <a:pt x="19831" y="16059"/>
                </a:lnTo>
                <a:lnTo>
                  <a:pt x="19636" y="16181"/>
                </a:lnTo>
                <a:lnTo>
                  <a:pt x="19588" y="16230"/>
                </a:lnTo>
                <a:lnTo>
                  <a:pt x="19466" y="16205"/>
                </a:lnTo>
                <a:lnTo>
                  <a:pt x="19417" y="16205"/>
                </a:lnTo>
                <a:lnTo>
                  <a:pt x="19369" y="16230"/>
                </a:lnTo>
                <a:lnTo>
                  <a:pt x="19271" y="16254"/>
                </a:lnTo>
                <a:lnTo>
                  <a:pt x="19198" y="16303"/>
                </a:lnTo>
                <a:lnTo>
                  <a:pt x="19077" y="16376"/>
                </a:lnTo>
                <a:lnTo>
                  <a:pt x="18979" y="16400"/>
                </a:lnTo>
                <a:lnTo>
                  <a:pt x="18882" y="16424"/>
                </a:lnTo>
                <a:lnTo>
                  <a:pt x="18785" y="16473"/>
                </a:lnTo>
                <a:lnTo>
                  <a:pt x="18687" y="16497"/>
                </a:lnTo>
                <a:lnTo>
                  <a:pt x="18614" y="16546"/>
                </a:lnTo>
                <a:lnTo>
                  <a:pt x="18517" y="16595"/>
                </a:lnTo>
                <a:lnTo>
                  <a:pt x="18444" y="16619"/>
                </a:lnTo>
                <a:lnTo>
                  <a:pt x="18371" y="16668"/>
                </a:lnTo>
                <a:lnTo>
                  <a:pt x="18274" y="16692"/>
                </a:lnTo>
                <a:lnTo>
                  <a:pt x="18176" y="16716"/>
                </a:lnTo>
                <a:lnTo>
                  <a:pt x="18079" y="16765"/>
                </a:lnTo>
                <a:lnTo>
                  <a:pt x="18055" y="16814"/>
                </a:lnTo>
                <a:lnTo>
                  <a:pt x="18030" y="16838"/>
                </a:lnTo>
                <a:lnTo>
                  <a:pt x="18030" y="16911"/>
                </a:lnTo>
                <a:lnTo>
                  <a:pt x="18055" y="16960"/>
                </a:lnTo>
                <a:lnTo>
                  <a:pt x="18079" y="17008"/>
                </a:lnTo>
                <a:lnTo>
                  <a:pt x="18152" y="17057"/>
                </a:lnTo>
                <a:lnTo>
                  <a:pt x="18103" y="17106"/>
                </a:lnTo>
                <a:lnTo>
                  <a:pt x="18079" y="17154"/>
                </a:lnTo>
                <a:lnTo>
                  <a:pt x="18055" y="17203"/>
                </a:lnTo>
                <a:lnTo>
                  <a:pt x="18079" y="17252"/>
                </a:lnTo>
                <a:lnTo>
                  <a:pt x="18103" y="17300"/>
                </a:lnTo>
                <a:lnTo>
                  <a:pt x="18152" y="17349"/>
                </a:lnTo>
                <a:lnTo>
                  <a:pt x="18225" y="17373"/>
                </a:lnTo>
                <a:lnTo>
                  <a:pt x="18201" y="17373"/>
                </a:lnTo>
                <a:lnTo>
                  <a:pt x="18103" y="17398"/>
                </a:lnTo>
                <a:lnTo>
                  <a:pt x="18055" y="17446"/>
                </a:lnTo>
                <a:lnTo>
                  <a:pt x="18006" y="17519"/>
                </a:lnTo>
                <a:lnTo>
                  <a:pt x="18030" y="17592"/>
                </a:lnTo>
                <a:lnTo>
                  <a:pt x="18055" y="17641"/>
                </a:lnTo>
                <a:lnTo>
                  <a:pt x="18128" y="17690"/>
                </a:lnTo>
                <a:lnTo>
                  <a:pt x="18225" y="17714"/>
                </a:lnTo>
                <a:lnTo>
                  <a:pt x="17909" y="17738"/>
                </a:lnTo>
                <a:lnTo>
                  <a:pt x="17519" y="17738"/>
                </a:lnTo>
                <a:lnTo>
                  <a:pt x="17495" y="17568"/>
                </a:lnTo>
                <a:lnTo>
                  <a:pt x="17471" y="17398"/>
                </a:lnTo>
                <a:lnTo>
                  <a:pt x="17446" y="17300"/>
                </a:lnTo>
                <a:lnTo>
                  <a:pt x="17446" y="17203"/>
                </a:lnTo>
                <a:lnTo>
                  <a:pt x="17422" y="16984"/>
                </a:lnTo>
                <a:lnTo>
                  <a:pt x="17373" y="16765"/>
                </a:lnTo>
                <a:lnTo>
                  <a:pt x="17325" y="16668"/>
                </a:lnTo>
                <a:lnTo>
                  <a:pt x="17276" y="16595"/>
                </a:lnTo>
                <a:lnTo>
                  <a:pt x="17203" y="16522"/>
                </a:lnTo>
                <a:lnTo>
                  <a:pt x="17106" y="16473"/>
                </a:lnTo>
                <a:lnTo>
                  <a:pt x="17057" y="16449"/>
                </a:lnTo>
                <a:lnTo>
                  <a:pt x="17008" y="16449"/>
                </a:lnTo>
                <a:lnTo>
                  <a:pt x="16862" y="16424"/>
                </a:lnTo>
                <a:lnTo>
                  <a:pt x="16789" y="16400"/>
                </a:lnTo>
                <a:lnTo>
                  <a:pt x="16643" y="16327"/>
                </a:lnTo>
                <a:lnTo>
                  <a:pt x="16449" y="16254"/>
                </a:lnTo>
                <a:lnTo>
                  <a:pt x="16376" y="16181"/>
                </a:lnTo>
                <a:lnTo>
                  <a:pt x="16278" y="16157"/>
                </a:lnTo>
                <a:lnTo>
                  <a:pt x="16181" y="16181"/>
                </a:lnTo>
                <a:lnTo>
                  <a:pt x="16157" y="16181"/>
                </a:lnTo>
                <a:lnTo>
                  <a:pt x="16035" y="16132"/>
                </a:lnTo>
                <a:lnTo>
                  <a:pt x="16011" y="16108"/>
                </a:lnTo>
                <a:lnTo>
                  <a:pt x="15913" y="16059"/>
                </a:lnTo>
                <a:lnTo>
                  <a:pt x="15792" y="16035"/>
                </a:lnTo>
                <a:lnTo>
                  <a:pt x="15694" y="16059"/>
                </a:lnTo>
                <a:lnTo>
                  <a:pt x="15646" y="16132"/>
                </a:lnTo>
                <a:lnTo>
                  <a:pt x="15621" y="16205"/>
                </a:lnTo>
                <a:lnTo>
                  <a:pt x="15646" y="16303"/>
                </a:lnTo>
                <a:lnTo>
                  <a:pt x="15646" y="16303"/>
                </a:lnTo>
                <a:lnTo>
                  <a:pt x="15597" y="16278"/>
                </a:lnTo>
                <a:lnTo>
                  <a:pt x="15500" y="16205"/>
                </a:lnTo>
                <a:lnTo>
                  <a:pt x="15402" y="16157"/>
                </a:lnTo>
                <a:lnTo>
                  <a:pt x="15354" y="16157"/>
                </a:lnTo>
                <a:lnTo>
                  <a:pt x="15305" y="16181"/>
                </a:lnTo>
                <a:lnTo>
                  <a:pt x="15256" y="16205"/>
                </a:lnTo>
                <a:lnTo>
                  <a:pt x="15232" y="16230"/>
                </a:lnTo>
                <a:lnTo>
                  <a:pt x="15208" y="16278"/>
                </a:lnTo>
                <a:lnTo>
                  <a:pt x="15232" y="16400"/>
                </a:lnTo>
                <a:lnTo>
                  <a:pt x="15281" y="16497"/>
                </a:lnTo>
                <a:lnTo>
                  <a:pt x="15232" y="16497"/>
                </a:lnTo>
                <a:lnTo>
                  <a:pt x="15183" y="16473"/>
                </a:lnTo>
                <a:lnTo>
                  <a:pt x="15135" y="16449"/>
                </a:lnTo>
                <a:lnTo>
                  <a:pt x="15062" y="16473"/>
                </a:lnTo>
                <a:lnTo>
                  <a:pt x="15038" y="16546"/>
                </a:lnTo>
                <a:lnTo>
                  <a:pt x="15013" y="16570"/>
                </a:lnTo>
                <a:lnTo>
                  <a:pt x="15013" y="16643"/>
                </a:lnTo>
                <a:lnTo>
                  <a:pt x="14916" y="16570"/>
                </a:lnTo>
                <a:lnTo>
                  <a:pt x="14770" y="16424"/>
                </a:lnTo>
                <a:lnTo>
                  <a:pt x="14624" y="16254"/>
                </a:lnTo>
                <a:lnTo>
                  <a:pt x="14721" y="16132"/>
                </a:lnTo>
                <a:lnTo>
                  <a:pt x="14794" y="15986"/>
                </a:lnTo>
                <a:lnTo>
                  <a:pt x="14892" y="15865"/>
                </a:lnTo>
                <a:lnTo>
                  <a:pt x="15062" y="15621"/>
                </a:lnTo>
                <a:lnTo>
                  <a:pt x="15305" y="15305"/>
                </a:lnTo>
                <a:lnTo>
                  <a:pt x="15378" y="15232"/>
                </a:lnTo>
                <a:lnTo>
                  <a:pt x="15402" y="15159"/>
                </a:lnTo>
                <a:lnTo>
                  <a:pt x="15402" y="15062"/>
                </a:lnTo>
                <a:lnTo>
                  <a:pt x="15329" y="14965"/>
                </a:lnTo>
                <a:lnTo>
                  <a:pt x="15183" y="14819"/>
                </a:lnTo>
                <a:lnTo>
                  <a:pt x="15086" y="14673"/>
                </a:lnTo>
                <a:lnTo>
                  <a:pt x="15038" y="14624"/>
                </a:lnTo>
                <a:lnTo>
                  <a:pt x="15013" y="14575"/>
                </a:lnTo>
                <a:lnTo>
                  <a:pt x="15013" y="14551"/>
                </a:lnTo>
                <a:lnTo>
                  <a:pt x="14989" y="14454"/>
                </a:lnTo>
                <a:lnTo>
                  <a:pt x="14940" y="14405"/>
                </a:lnTo>
                <a:lnTo>
                  <a:pt x="14892" y="14356"/>
                </a:lnTo>
                <a:lnTo>
                  <a:pt x="14794" y="14332"/>
                </a:lnTo>
                <a:lnTo>
                  <a:pt x="14478" y="14308"/>
                </a:lnTo>
                <a:lnTo>
                  <a:pt x="14113" y="14283"/>
                </a:lnTo>
                <a:lnTo>
                  <a:pt x="13748" y="14210"/>
                </a:lnTo>
                <a:lnTo>
                  <a:pt x="13724" y="14089"/>
                </a:lnTo>
                <a:lnTo>
                  <a:pt x="13724" y="14016"/>
                </a:lnTo>
                <a:lnTo>
                  <a:pt x="13699" y="13821"/>
                </a:lnTo>
                <a:lnTo>
                  <a:pt x="13724" y="13602"/>
                </a:lnTo>
                <a:lnTo>
                  <a:pt x="13724" y="13456"/>
                </a:lnTo>
                <a:lnTo>
                  <a:pt x="13748" y="13505"/>
                </a:lnTo>
                <a:lnTo>
                  <a:pt x="13821" y="13529"/>
                </a:lnTo>
                <a:lnTo>
                  <a:pt x="13894" y="13553"/>
                </a:lnTo>
                <a:lnTo>
                  <a:pt x="13943" y="13553"/>
                </a:lnTo>
                <a:lnTo>
                  <a:pt x="13991" y="13529"/>
                </a:lnTo>
                <a:lnTo>
                  <a:pt x="14016" y="13505"/>
                </a:lnTo>
                <a:lnTo>
                  <a:pt x="14089" y="13432"/>
                </a:lnTo>
                <a:lnTo>
                  <a:pt x="14137" y="13480"/>
                </a:lnTo>
                <a:lnTo>
                  <a:pt x="14186" y="13505"/>
                </a:lnTo>
                <a:lnTo>
                  <a:pt x="14235" y="13529"/>
                </a:lnTo>
                <a:lnTo>
                  <a:pt x="14308" y="13505"/>
                </a:lnTo>
                <a:lnTo>
                  <a:pt x="14381" y="13480"/>
                </a:lnTo>
                <a:lnTo>
                  <a:pt x="14429" y="13407"/>
                </a:lnTo>
                <a:lnTo>
                  <a:pt x="14502" y="13456"/>
                </a:lnTo>
                <a:lnTo>
                  <a:pt x="14575" y="13480"/>
                </a:lnTo>
                <a:lnTo>
                  <a:pt x="14624" y="13480"/>
                </a:lnTo>
                <a:lnTo>
                  <a:pt x="14673" y="13456"/>
                </a:lnTo>
                <a:lnTo>
                  <a:pt x="14721" y="13432"/>
                </a:lnTo>
                <a:lnTo>
                  <a:pt x="14746" y="13383"/>
                </a:lnTo>
                <a:lnTo>
                  <a:pt x="14770" y="13261"/>
                </a:lnTo>
                <a:lnTo>
                  <a:pt x="14794" y="13164"/>
                </a:lnTo>
                <a:lnTo>
                  <a:pt x="14819" y="13115"/>
                </a:lnTo>
                <a:lnTo>
                  <a:pt x="14819" y="13042"/>
                </a:lnTo>
                <a:lnTo>
                  <a:pt x="14843" y="12969"/>
                </a:lnTo>
                <a:lnTo>
                  <a:pt x="14916" y="12945"/>
                </a:lnTo>
                <a:lnTo>
                  <a:pt x="14965" y="12921"/>
                </a:lnTo>
                <a:lnTo>
                  <a:pt x="14989" y="12872"/>
                </a:lnTo>
                <a:lnTo>
                  <a:pt x="15013" y="12799"/>
                </a:lnTo>
                <a:lnTo>
                  <a:pt x="15038" y="12750"/>
                </a:lnTo>
                <a:lnTo>
                  <a:pt x="15038" y="12702"/>
                </a:lnTo>
                <a:lnTo>
                  <a:pt x="15062" y="12580"/>
                </a:lnTo>
                <a:lnTo>
                  <a:pt x="15086" y="12458"/>
                </a:lnTo>
                <a:lnTo>
                  <a:pt x="15159" y="12239"/>
                </a:lnTo>
                <a:lnTo>
                  <a:pt x="15232" y="12093"/>
                </a:lnTo>
                <a:lnTo>
                  <a:pt x="15281" y="12020"/>
                </a:lnTo>
                <a:lnTo>
                  <a:pt x="15329" y="11923"/>
                </a:lnTo>
                <a:lnTo>
                  <a:pt x="15305" y="11826"/>
                </a:lnTo>
                <a:lnTo>
                  <a:pt x="15256" y="11728"/>
                </a:lnTo>
                <a:lnTo>
                  <a:pt x="15062" y="11534"/>
                </a:lnTo>
                <a:lnTo>
                  <a:pt x="14867" y="11315"/>
                </a:lnTo>
                <a:lnTo>
                  <a:pt x="14575" y="10974"/>
                </a:lnTo>
                <a:lnTo>
                  <a:pt x="14697" y="10828"/>
                </a:lnTo>
                <a:lnTo>
                  <a:pt x="14819" y="10682"/>
                </a:lnTo>
                <a:lnTo>
                  <a:pt x="14867" y="10633"/>
                </a:lnTo>
                <a:lnTo>
                  <a:pt x="14892" y="10706"/>
                </a:lnTo>
                <a:lnTo>
                  <a:pt x="14940" y="10731"/>
                </a:lnTo>
                <a:lnTo>
                  <a:pt x="14989" y="10779"/>
                </a:lnTo>
                <a:lnTo>
                  <a:pt x="15111" y="10779"/>
                </a:lnTo>
                <a:lnTo>
                  <a:pt x="15111" y="10828"/>
                </a:lnTo>
                <a:lnTo>
                  <a:pt x="15159" y="10877"/>
                </a:lnTo>
                <a:lnTo>
                  <a:pt x="15232" y="10925"/>
                </a:lnTo>
                <a:lnTo>
                  <a:pt x="15232" y="11023"/>
                </a:lnTo>
                <a:lnTo>
                  <a:pt x="15256" y="11120"/>
                </a:lnTo>
                <a:lnTo>
                  <a:pt x="15329" y="11193"/>
                </a:lnTo>
                <a:lnTo>
                  <a:pt x="15427" y="11217"/>
                </a:lnTo>
                <a:lnTo>
                  <a:pt x="15524" y="11193"/>
                </a:lnTo>
                <a:lnTo>
                  <a:pt x="15573" y="11120"/>
                </a:lnTo>
                <a:lnTo>
                  <a:pt x="15646" y="11023"/>
                </a:lnTo>
                <a:lnTo>
                  <a:pt x="15621" y="11096"/>
                </a:lnTo>
                <a:lnTo>
                  <a:pt x="15597" y="11169"/>
                </a:lnTo>
                <a:lnTo>
                  <a:pt x="15621" y="11217"/>
                </a:lnTo>
                <a:lnTo>
                  <a:pt x="15646" y="11290"/>
                </a:lnTo>
                <a:lnTo>
                  <a:pt x="15694" y="11315"/>
                </a:lnTo>
                <a:lnTo>
                  <a:pt x="15816" y="11315"/>
                </a:lnTo>
                <a:lnTo>
                  <a:pt x="15889" y="11266"/>
                </a:lnTo>
                <a:lnTo>
                  <a:pt x="15938" y="11217"/>
                </a:lnTo>
                <a:lnTo>
                  <a:pt x="15962" y="11217"/>
                </a:lnTo>
                <a:lnTo>
                  <a:pt x="16108" y="11071"/>
                </a:lnTo>
                <a:lnTo>
                  <a:pt x="16181" y="11047"/>
                </a:lnTo>
                <a:lnTo>
                  <a:pt x="16254" y="10998"/>
                </a:lnTo>
                <a:lnTo>
                  <a:pt x="16327" y="10998"/>
                </a:lnTo>
                <a:lnTo>
                  <a:pt x="16424" y="10974"/>
                </a:lnTo>
                <a:lnTo>
                  <a:pt x="16497" y="10925"/>
                </a:lnTo>
                <a:lnTo>
                  <a:pt x="16765" y="10828"/>
                </a:lnTo>
                <a:lnTo>
                  <a:pt x="17057" y="10731"/>
                </a:lnTo>
                <a:lnTo>
                  <a:pt x="17154" y="10682"/>
                </a:lnTo>
                <a:lnTo>
                  <a:pt x="17203" y="10609"/>
                </a:lnTo>
                <a:lnTo>
                  <a:pt x="17227" y="10585"/>
                </a:lnTo>
                <a:lnTo>
                  <a:pt x="17252" y="10463"/>
                </a:lnTo>
                <a:lnTo>
                  <a:pt x="17300" y="10317"/>
                </a:lnTo>
                <a:lnTo>
                  <a:pt x="17300" y="10049"/>
                </a:lnTo>
                <a:lnTo>
                  <a:pt x="17325" y="9855"/>
                </a:lnTo>
                <a:lnTo>
                  <a:pt x="17349" y="9709"/>
                </a:lnTo>
                <a:lnTo>
                  <a:pt x="17373" y="9563"/>
                </a:lnTo>
                <a:lnTo>
                  <a:pt x="17398" y="9417"/>
                </a:lnTo>
                <a:close/>
                <a:moveTo>
                  <a:pt x="17568" y="8954"/>
                </a:moveTo>
                <a:lnTo>
                  <a:pt x="17325" y="8979"/>
                </a:lnTo>
                <a:lnTo>
                  <a:pt x="17130" y="9027"/>
                </a:lnTo>
                <a:lnTo>
                  <a:pt x="17057" y="9076"/>
                </a:lnTo>
                <a:lnTo>
                  <a:pt x="17008" y="9173"/>
                </a:lnTo>
                <a:lnTo>
                  <a:pt x="16960" y="9271"/>
                </a:lnTo>
                <a:lnTo>
                  <a:pt x="16911" y="9392"/>
                </a:lnTo>
                <a:lnTo>
                  <a:pt x="16887" y="9660"/>
                </a:lnTo>
                <a:lnTo>
                  <a:pt x="16862" y="9782"/>
                </a:lnTo>
                <a:lnTo>
                  <a:pt x="16838" y="9928"/>
                </a:lnTo>
                <a:lnTo>
                  <a:pt x="16814" y="10147"/>
                </a:lnTo>
                <a:lnTo>
                  <a:pt x="16789" y="10341"/>
                </a:lnTo>
                <a:lnTo>
                  <a:pt x="16570" y="10439"/>
                </a:lnTo>
                <a:lnTo>
                  <a:pt x="16351" y="10536"/>
                </a:lnTo>
                <a:lnTo>
                  <a:pt x="16157" y="10414"/>
                </a:lnTo>
                <a:lnTo>
                  <a:pt x="15889" y="10220"/>
                </a:lnTo>
                <a:lnTo>
                  <a:pt x="15792" y="10147"/>
                </a:lnTo>
                <a:lnTo>
                  <a:pt x="15573" y="10001"/>
                </a:lnTo>
                <a:lnTo>
                  <a:pt x="15451" y="9928"/>
                </a:lnTo>
                <a:lnTo>
                  <a:pt x="15305" y="9903"/>
                </a:lnTo>
                <a:lnTo>
                  <a:pt x="15208" y="9879"/>
                </a:lnTo>
                <a:lnTo>
                  <a:pt x="15135" y="9903"/>
                </a:lnTo>
                <a:lnTo>
                  <a:pt x="14989" y="9976"/>
                </a:lnTo>
                <a:lnTo>
                  <a:pt x="14843" y="10074"/>
                </a:lnTo>
                <a:lnTo>
                  <a:pt x="14624" y="10293"/>
                </a:lnTo>
                <a:lnTo>
                  <a:pt x="14502" y="10414"/>
                </a:lnTo>
                <a:lnTo>
                  <a:pt x="14332" y="10609"/>
                </a:lnTo>
                <a:lnTo>
                  <a:pt x="14162" y="10779"/>
                </a:lnTo>
                <a:lnTo>
                  <a:pt x="14113" y="10828"/>
                </a:lnTo>
                <a:lnTo>
                  <a:pt x="14089" y="10877"/>
                </a:lnTo>
                <a:lnTo>
                  <a:pt x="14064" y="10950"/>
                </a:lnTo>
                <a:lnTo>
                  <a:pt x="14089" y="11023"/>
                </a:lnTo>
                <a:lnTo>
                  <a:pt x="14137" y="11120"/>
                </a:lnTo>
                <a:lnTo>
                  <a:pt x="14186" y="11217"/>
                </a:lnTo>
                <a:lnTo>
                  <a:pt x="14332" y="11412"/>
                </a:lnTo>
                <a:lnTo>
                  <a:pt x="14454" y="11534"/>
                </a:lnTo>
                <a:lnTo>
                  <a:pt x="14478" y="11607"/>
                </a:lnTo>
                <a:lnTo>
                  <a:pt x="14648" y="11801"/>
                </a:lnTo>
                <a:lnTo>
                  <a:pt x="14819" y="11996"/>
                </a:lnTo>
                <a:lnTo>
                  <a:pt x="14721" y="12166"/>
                </a:lnTo>
                <a:lnTo>
                  <a:pt x="14721" y="12191"/>
                </a:lnTo>
                <a:lnTo>
                  <a:pt x="14648" y="12361"/>
                </a:lnTo>
                <a:lnTo>
                  <a:pt x="14600" y="12531"/>
                </a:lnTo>
                <a:lnTo>
                  <a:pt x="14381" y="12556"/>
                </a:lnTo>
                <a:lnTo>
                  <a:pt x="14162" y="12580"/>
                </a:lnTo>
                <a:lnTo>
                  <a:pt x="14040" y="12604"/>
                </a:lnTo>
                <a:lnTo>
                  <a:pt x="13991" y="12604"/>
                </a:lnTo>
                <a:lnTo>
                  <a:pt x="13845" y="12653"/>
                </a:lnTo>
                <a:lnTo>
                  <a:pt x="13675" y="12677"/>
                </a:lnTo>
                <a:lnTo>
                  <a:pt x="13553" y="12750"/>
                </a:lnTo>
                <a:lnTo>
                  <a:pt x="13456" y="12823"/>
                </a:lnTo>
                <a:lnTo>
                  <a:pt x="13407" y="12872"/>
                </a:lnTo>
                <a:lnTo>
                  <a:pt x="13334" y="12945"/>
                </a:lnTo>
                <a:lnTo>
                  <a:pt x="13310" y="13018"/>
                </a:lnTo>
                <a:lnTo>
                  <a:pt x="13286" y="13164"/>
                </a:lnTo>
                <a:lnTo>
                  <a:pt x="13286" y="13213"/>
                </a:lnTo>
                <a:lnTo>
                  <a:pt x="13237" y="13699"/>
                </a:lnTo>
                <a:lnTo>
                  <a:pt x="13237" y="13748"/>
                </a:lnTo>
                <a:lnTo>
                  <a:pt x="13237" y="13918"/>
                </a:lnTo>
                <a:lnTo>
                  <a:pt x="13237" y="14113"/>
                </a:lnTo>
                <a:lnTo>
                  <a:pt x="13286" y="14283"/>
                </a:lnTo>
                <a:lnTo>
                  <a:pt x="13310" y="14356"/>
                </a:lnTo>
                <a:lnTo>
                  <a:pt x="13383" y="14405"/>
                </a:lnTo>
                <a:lnTo>
                  <a:pt x="13407" y="14502"/>
                </a:lnTo>
                <a:lnTo>
                  <a:pt x="13480" y="14551"/>
                </a:lnTo>
                <a:lnTo>
                  <a:pt x="13724" y="14648"/>
                </a:lnTo>
                <a:lnTo>
                  <a:pt x="13991" y="14697"/>
                </a:lnTo>
                <a:lnTo>
                  <a:pt x="14259" y="14746"/>
                </a:lnTo>
                <a:lnTo>
                  <a:pt x="14527" y="14770"/>
                </a:lnTo>
                <a:lnTo>
                  <a:pt x="14673" y="14770"/>
                </a:lnTo>
                <a:lnTo>
                  <a:pt x="14697" y="14867"/>
                </a:lnTo>
                <a:lnTo>
                  <a:pt x="14721" y="14916"/>
                </a:lnTo>
                <a:lnTo>
                  <a:pt x="14819" y="15038"/>
                </a:lnTo>
                <a:lnTo>
                  <a:pt x="14916" y="15184"/>
                </a:lnTo>
                <a:lnTo>
                  <a:pt x="14746" y="15330"/>
                </a:lnTo>
                <a:lnTo>
                  <a:pt x="14624" y="15500"/>
                </a:lnTo>
                <a:lnTo>
                  <a:pt x="14575" y="15573"/>
                </a:lnTo>
                <a:lnTo>
                  <a:pt x="14381" y="15816"/>
                </a:lnTo>
                <a:lnTo>
                  <a:pt x="14332" y="15865"/>
                </a:lnTo>
                <a:lnTo>
                  <a:pt x="14235" y="15986"/>
                </a:lnTo>
                <a:lnTo>
                  <a:pt x="14210" y="16059"/>
                </a:lnTo>
                <a:lnTo>
                  <a:pt x="14186" y="16108"/>
                </a:lnTo>
                <a:lnTo>
                  <a:pt x="14210" y="16230"/>
                </a:lnTo>
                <a:lnTo>
                  <a:pt x="14210" y="16303"/>
                </a:lnTo>
                <a:lnTo>
                  <a:pt x="14235" y="16376"/>
                </a:lnTo>
                <a:lnTo>
                  <a:pt x="14283" y="16522"/>
                </a:lnTo>
                <a:lnTo>
                  <a:pt x="14381" y="16643"/>
                </a:lnTo>
                <a:lnTo>
                  <a:pt x="14478" y="16765"/>
                </a:lnTo>
                <a:lnTo>
                  <a:pt x="14527" y="16789"/>
                </a:lnTo>
                <a:lnTo>
                  <a:pt x="14794" y="17081"/>
                </a:lnTo>
                <a:lnTo>
                  <a:pt x="15111" y="17349"/>
                </a:lnTo>
                <a:lnTo>
                  <a:pt x="15183" y="17373"/>
                </a:lnTo>
                <a:lnTo>
                  <a:pt x="15232" y="17398"/>
                </a:lnTo>
                <a:lnTo>
                  <a:pt x="15305" y="17373"/>
                </a:lnTo>
                <a:lnTo>
                  <a:pt x="15354" y="17373"/>
                </a:lnTo>
                <a:lnTo>
                  <a:pt x="15475" y="17349"/>
                </a:lnTo>
                <a:lnTo>
                  <a:pt x="15621" y="17300"/>
                </a:lnTo>
                <a:lnTo>
                  <a:pt x="15840" y="17154"/>
                </a:lnTo>
                <a:lnTo>
                  <a:pt x="15865" y="17130"/>
                </a:lnTo>
                <a:lnTo>
                  <a:pt x="16132" y="16911"/>
                </a:lnTo>
                <a:lnTo>
                  <a:pt x="16376" y="16668"/>
                </a:lnTo>
                <a:lnTo>
                  <a:pt x="16546" y="16741"/>
                </a:lnTo>
                <a:lnTo>
                  <a:pt x="16570" y="16765"/>
                </a:lnTo>
                <a:lnTo>
                  <a:pt x="16619" y="16789"/>
                </a:lnTo>
                <a:lnTo>
                  <a:pt x="16765" y="16862"/>
                </a:lnTo>
                <a:lnTo>
                  <a:pt x="16935" y="16887"/>
                </a:lnTo>
                <a:lnTo>
                  <a:pt x="16935" y="16960"/>
                </a:lnTo>
                <a:lnTo>
                  <a:pt x="16960" y="17033"/>
                </a:lnTo>
                <a:lnTo>
                  <a:pt x="17008" y="17276"/>
                </a:lnTo>
                <a:lnTo>
                  <a:pt x="17033" y="17495"/>
                </a:lnTo>
                <a:lnTo>
                  <a:pt x="17033" y="17617"/>
                </a:lnTo>
                <a:lnTo>
                  <a:pt x="17033" y="17738"/>
                </a:lnTo>
                <a:lnTo>
                  <a:pt x="17033" y="17860"/>
                </a:lnTo>
                <a:lnTo>
                  <a:pt x="17081" y="17982"/>
                </a:lnTo>
                <a:lnTo>
                  <a:pt x="17179" y="18079"/>
                </a:lnTo>
                <a:lnTo>
                  <a:pt x="17203" y="18103"/>
                </a:lnTo>
                <a:lnTo>
                  <a:pt x="17276" y="18152"/>
                </a:lnTo>
                <a:lnTo>
                  <a:pt x="17398" y="18201"/>
                </a:lnTo>
                <a:lnTo>
                  <a:pt x="17592" y="18225"/>
                </a:lnTo>
                <a:lnTo>
                  <a:pt x="17714" y="18201"/>
                </a:lnTo>
                <a:lnTo>
                  <a:pt x="18152" y="18201"/>
                </a:lnTo>
                <a:lnTo>
                  <a:pt x="18541" y="18176"/>
                </a:lnTo>
                <a:lnTo>
                  <a:pt x="18614" y="18176"/>
                </a:lnTo>
                <a:lnTo>
                  <a:pt x="18687" y="18128"/>
                </a:lnTo>
                <a:lnTo>
                  <a:pt x="18736" y="18055"/>
                </a:lnTo>
                <a:lnTo>
                  <a:pt x="18760" y="17982"/>
                </a:lnTo>
                <a:lnTo>
                  <a:pt x="18833" y="17860"/>
                </a:lnTo>
                <a:lnTo>
                  <a:pt x="18882" y="17738"/>
                </a:lnTo>
                <a:lnTo>
                  <a:pt x="18931" y="17471"/>
                </a:lnTo>
                <a:lnTo>
                  <a:pt x="18931" y="17349"/>
                </a:lnTo>
                <a:lnTo>
                  <a:pt x="18931" y="17325"/>
                </a:lnTo>
                <a:lnTo>
                  <a:pt x="18979" y="17081"/>
                </a:lnTo>
                <a:lnTo>
                  <a:pt x="19004" y="16838"/>
                </a:lnTo>
                <a:lnTo>
                  <a:pt x="19125" y="16814"/>
                </a:lnTo>
                <a:lnTo>
                  <a:pt x="19223" y="16789"/>
                </a:lnTo>
                <a:lnTo>
                  <a:pt x="19369" y="16741"/>
                </a:lnTo>
                <a:lnTo>
                  <a:pt x="19466" y="16692"/>
                </a:lnTo>
                <a:lnTo>
                  <a:pt x="19661" y="16838"/>
                </a:lnTo>
                <a:lnTo>
                  <a:pt x="19758" y="16911"/>
                </a:lnTo>
                <a:lnTo>
                  <a:pt x="20074" y="17130"/>
                </a:lnTo>
                <a:lnTo>
                  <a:pt x="20391" y="17349"/>
                </a:lnTo>
                <a:lnTo>
                  <a:pt x="20464" y="17398"/>
                </a:lnTo>
                <a:lnTo>
                  <a:pt x="20512" y="17398"/>
                </a:lnTo>
                <a:lnTo>
                  <a:pt x="20585" y="17373"/>
                </a:lnTo>
                <a:lnTo>
                  <a:pt x="20658" y="17349"/>
                </a:lnTo>
                <a:lnTo>
                  <a:pt x="20707" y="17276"/>
                </a:lnTo>
                <a:lnTo>
                  <a:pt x="20756" y="17203"/>
                </a:lnTo>
                <a:lnTo>
                  <a:pt x="20999" y="16984"/>
                </a:lnTo>
                <a:lnTo>
                  <a:pt x="21145" y="16814"/>
                </a:lnTo>
                <a:lnTo>
                  <a:pt x="21413" y="16570"/>
                </a:lnTo>
                <a:lnTo>
                  <a:pt x="21632" y="16278"/>
                </a:lnTo>
                <a:lnTo>
                  <a:pt x="21680" y="16230"/>
                </a:lnTo>
                <a:lnTo>
                  <a:pt x="21680" y="16157"/>
                </a:lnTo>
                <a:lnTo>
                  <a:pt x="21680" y="16084"/>
                </a:lnTo>
                <a:lnTo>
                  <a:pt x="21656" y="15986"/>
                </a:lnTo>
                <a:lnTo>
                  <a:pt x="21486" y="15670"/>
                </a:lnTo>
                <a:lnTo>
                  <a:pt x="21267" y="15403"/>
                </a:lnTo>
                <a:lnTo>
                  <a:pt x="21145" y="15232"/>
                </a:lnTo>
                <a:lnTo>
                  <a:pt x="20975" y="15086"/>
                </a:lnTo>
                <a:lnTo>
                  <a:pt x="21096" y="14867"/>
                </a:lnTo>
                <a:lnTo>
                  <a:pt x="21169" y="14648"/>
                </a:lnTo>
                <a:lnTo>
                  <a:pt x="21291" y="14673"/>
                </a:lnTo>
                <a:lnTo>
                  <a:pt x="21510" y="14648"/>
                </a:lnTo>
                <a:lnTo>
                  <a:pt x="21753" y="14648"/>
                </a:lnTo>
                <a:lnTo>
                  <a:pt x="21997" y="14624"/>
                </a:lnTo>
                <a:lnTo>
                  <a:pt x="22264" y="14600"/>
                </a:lnTo>
                <a:lnTo>
                  <a:pt x="22362" y="14551"/>
                </a:lnTo>
                <a:lnTo>
                  <a:pt x="22410" y="14478"/>
                </a:lnTo>
                <a:lnTo>
                  <a:pt x="22459" y="14429"/>
                </a:lnTo>
                <a:lnTo>
                  <a:pt x="22508" y="14381"/>
                </a:lnTo>
                <a:lnTo>
                  <a:pt x="22532" y="14332"/>
                </a:lnTo>
                <a:lnTo>
                  <a:pt x="22532" y="14259"/>
                </a:lnTo>
                <a:lnTo>
                  <a:pt x="22532" y="13845"/>
                </a:lnTo>
                <a:lnTo>
                  <a:pt x="22532" y="13456"/>
                </a:lnTo>
                <a:lnTo>
                  <a:pt x="22508" y="13067"/>
                </a:lnTo>
                <a:lnTo>
                  <a:pt x="22508" y="13018"/>
                </a:lnTo>
                <a:lnTo>
                  <a:pt x="22459" y="12945"/>
                </a:lnTo>
                <a:lnTo>
                  <a:pt x="22410" y="12921"/>
                </a:lnTo>
                <a:lnTo>
                  <a:pt x="22362" y="12896"/>
                </a:lnTo>
                <a:lnTo>
                  <a:pt x="22313" y="12823"/>
                </a:lnTo>
                <a:lnTo>
                  <a:pt x="22264" y="12750"/>
                </a:lnTo>
                <a:lnTo>
                  <a:pt x="22118" y="12677"/>
                </a:lnTo>
                <a:lnTo>
                  <a:pt x="21948" y="12629"/>
                </a:lnTo>
                <a:lnTo>
                  <a:pt x="21802" y="12604"/>
                </a:lnTo>
                <a:lnTo>
                  <a:pt x="21778" y="12604"/>
                </a:lnTo>
                <a:lnTo>
                  <a:pt x="21510" y="12556"/>
                </a:lnTo>
                <a:lnTo>
                  <a:pt x="21218" y="12556"/>
                </a:lnTo>
                <a:lnTo>
                  <a:pt x="21169" y="12337"/>
                </a:lnTo>
                <a:lnTo>
                  <a:pt x="21169" y="12288"/>
                </a:lnTo>
                <a:lnTo>
                  <a:pt x="21121" y="12093"/>
                </a:lnTo>
                <a:lnTo>
                  <a:pt x="21048" y="11923"/>
                </a:lnTo>
                <a:lnTo>
                  <a:pt x="21121" y="11826"/>
                </a:lnTo>
                <a:lnTo>
                  <a:pt x="21145" y="11777"/>
                </a:lnTo>
                <a:lnTo>
                  <a:pt x="21242" y="11655"/>
                </a:lnTo>
                <a:lnTo>
                  <a:pt x="21413" y="11412"/>
                </a:lnTo>
                <a:lnTo>
                  <a:pt x="21607" y="11169"/>
                </a:lnTo>
                <a:lnTo>
                  <a:pt x="21656" y="11120"/>
                </a:lnTo>
                <a:lnTo>
                  <a:pt x="21680" y="11071"/>
                </a:lnTo>
                <a:lnTo>
                  <a:pt x="21680" y="10998"/>
                </a:lnTo>
                <a:lnTo>
                  <a:pt x="21680" y="10950"/>
                </a:lnTo>
                <a:lnTo>
                  <a:pt x="21656" y="10925"/>
                </a:lnTo>
                <a:lnTo>
                  <a:pt x="21680" y="10901"/>
                </a:lnTo>
                <a:lnTo>
                  <a:pt x="21656" y="10804"/>
                </a:lnTo>
                <a:lnTo>
                  <a:pt x="21632" y="10731"/>
                </a:lnTo>
                <a:lnTo>
                  <a:pt x="21510" y="10609"/>
                </a:lnTo>
                <a:lnTo>
                  <a:pt x="21486" y="10560"/>
                </a:lnTo>
                <a:lnTo>
                  <a:pt x="21315" y="10390"/>
                </a:lnTo>
                <a:lnTo>
                  <a:pt x="21145" y="10244"/>
                </a:lnTo>
                <a:lnTo>
                  <a:pt x="21145" y="10220"/>
                </a:lnTo>
                <a:lnTo>
                  <a:pt x="21023" y="10122"/>
                </a:lnTo>
                <a:lnTo>
                  <a:pt x="20877" y="10001"/>
                </a:lnTo>
                <a:lnTo>
                  <a:pt x="20731" y="9928"/>
                </a:lnTo>
                <a:lnTo>
                  <a:pt x="20634" y="9903"/>
                </a:lnTo>
                <a:lnTo>
                  <a:pt x="20561" y="9879"/>
                </a:lnTo>
                <a:lnTo>
                  <a:pt x="20488" y="9903"/>
                </a:lnTo>
                <a:lnTo>
                  <a:pt x="20464" y="9903"/>
                </a:lnTo>
                <a:lnTo>
                  <a:pt x="20391" y="9928"/>
                </a:lnTo>
                <a:lnTo>
                  <a:pt x="20220" y="10001"/>
                </a:lnTo>
                <a:lnTo>
                  <a:pt x="20074" y="10098"/>
                </a:lnTo>
                <a:lnTo>
                  <a:pt x="19807" y="10293"/>
                </a:lnTo>
                <a:lnTo>
                  <a:pt x="19709" y="10341"/>
                </a:lnTo>
                <a:lnTo>
                  <a:pt x="19515" y="10487"/>
                </a:lnTo>
                <a:lnTo>
                  <a:pt x="19296" y="10390"/>
                </a:lnTo>
                <a:lnTo>
                  <a:pt x="19052" y="10341"/>
                </a:lnTo>
                <a:lnTo>
                  <a:pt x="19004" y="10098"/>
                </a:lnTo>
                <a:lnTo>
                  <a:pt x="19028" y="10025"/>
                </a:lnTo>
                <a:lnTo>
                  <a:pt x="19004" y="9976"/>
                </a:lnTo>
                <a:lnTo>
                  <a:pt x="18979" y="9903"/>
                </a:lnTo>
                <a:lnTo>
                  <a:pt x="18955" y="9782"/>
                </a:lnTo>
                <a:lnTo>
                  <a:pt x="18931" y="9563"/>
                </a:lnTo>
                <a:lnTo>
                  <a:pt x="18882" y="9319"/>
                </a:lnTo>
                <a:lnTo>
                  <a:pt x="18906" y="9246"/>
                </a:lnTo>
                <a:lnTo>
                  <a:pt x="18906" y="9149"/>
                </a:lnTo>
                <a:lnTo>
                  <a:pt x="18882" y="9100"/>
                </a:lnTo>
                <a:lnTo>
                  <a:pt x="18833" y="9052"/>
                </a:lnTo>
                <a:lnTo>
                  <a:pt x="18785" y="9027"/>
                </a:lnTo>
                <a:lnTo>
                  <a:pt x="18712" y="9003"/>
                </a:lnTo>
                <a:lnTo>
                  <a:pt x="18444" y="8979"/>
                </a:lnTo>
                <a:lnTo>
                  <a:pt x="17957" y="8979"/>
                </a:lnTo>
                <a:lnTo>
                  <a:pt x="17836" y="895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1" name="Google Shape;981;p38"/>
          <p:cNvSpPr/>
          <p:nvPr/>
        </p:nvSpPr>
        <p:spPr>
          <a:xfrm>
            <a:off x="5012302" y="2651097"/>
            <a:ext cx="296223" cy="412142"/>
          </a:xfrm>
          <a:custGeom>
            <a:avLst/>
            <a:gdLst/>
            <a:ahLst/>
            <a:cxnLst/>
            <a:rect l="l" t="t" r="r" b="b"/>
            <a:pathLst>
              <a:path w="13554" h="18858" extrusionOk="0">
                <a:moveTo>
                  <a:pt x="7032" y="462"/>
                </a:moveTo>
                <a:lnTo>
                  <a:pt x="7300" y="487"/>
                </a:lnTo>
                <a:lnTo>
                  <a:pt x="7592" y="511"/>
                </a:lnTo>
                <a:lnTo>
                  <a:pt x="7860" y="560"/>
                </a:lnTo>
                <a:lnTo>
                  <a:pt x="8127" y="633"/>
                </a:lnTo>
                <a:lnTo>
                  <a:pt x="8395" y="706"/>
                </a:lnTo>
                <a:lnTo>
                  <a:pt x="8662" y="803"/>
                </a:lnTo>
                <a:lnTo>
                  <a:pt x="8906" y="925"/>
                </a:lnTo>
                <a:lnTo>
                  <a:pt x="9173" y="1046"/>
                </a:lnTo>
                <a:lnTo>
                  <a:pt x="9417" y="1168"/>
                </a:lnTo>
                <a:lnTo>
                  <a:pt x="9636" y="1338"/>
                </a:lnTo>
                <a:lnTo>
                  <a:pt x="9879" y="1484"/>
                </a:lnTo>
                <a:lnTo>
                  <a:pt x="10074" y="1679"/>
                </a:lnTo>
                <a:lnTo>
                  <a:pt x="10293" y="1849"/>
                </a:lnTo>
                <a:lnTo>
                  <a:pt x="10487" y="2068"/>
                </a:lnTo>
                <a:lnTo>
                  <a:pt x="10731" y="2336"/>
                </a:lnTo>
                <a:lnTo>
                  <a:pt x="10950" y="2652"/>
                </a:lnTo>
                <a:lnTo>
                  <a:pt x="11144" y="2969"/>
                </a:lnTo>
                <a:lnTo>
                  <a:pt x="11290" y="3285"/>
                </a:lnTo>
                <a:lnTo>
                  <a:pt x="11412" y="3626"/>
                </a:lnTo>
                <a:lnTo>
                  <a:pt x="11509" y="3966"/>
                </a:lnTo>
                <a:lnTo>
                  <a:pt x="11582" y="4331"/>
                </a:lnTo>
                <a:lnTo>
                  <a:pt x="11607" y="4721"/>
                </a:lnTo>
                <a:lnTo>
                  <a:pt x="11631" y="5378"/>
                </a:lnTo>
                <a:lnTo>
                  <a:pt x="11655" y="6059"/>
                </a:lnTo>
                <a:lnTo>
                  <a:pt x="11680" y="6716"/>
                </a:lnTo>
                <a:lnTo>
                  <a:pt x="11704" y="7057"/>
                </a:lnTo>
                <a:lnTo>
                  <a:pt x="11753" y="7397"/>
                </a:lnTo>
                <a:lnTo>
                  <a:pt x="10706" y="7397"/>
                </a:lnTo>
                <a:lnTo>
                  <a:pt x="10682" y="6327"/>
                </a:lnTo>
                <a:lnTo>
                  <a:pt x="10682" y="5767"/>
                </a:lnTo>
                <a:lnTo>
                  <a:pt x="10658" y="5232"/>
                </a:lnTo>
                <a:lnTo>
                  <a:pt x="10585" y="4672"/>
                </a:lnTo>
                <a:lnTo>
                  <a:pt x="10512" y="4429"/>
                </a:lnTo>
                <a:lnTo>
                  <a:pt x="10463" y="4161"/>
                </a:lnTo>
                <a:lnTo>
                  <a:pt x="10366" y="3893"/>
                </a:lnTo>
                <a:lnTo>
                  <a:pt x="10268" y="3650"/>
                </a:lnTo>
                <a:lnTo>
                  <a:pt x="10147" y="3407"/>
                </a:lnTo>
                <a:lnTo>
                  <a:pt x="10001" y="3163"/>
                </a:lnTo>
                <a:lnTo>
                  <a:pt x="9879" y="2993"/>
                </a:lnTo>
                <a:lnTo>
                  <a:pt x="9733" y="2823"/>
                </a:lnTo>
                <a:lnTo>
                  <a:pt x="9587" y="2652"/>
                </a:lnTo>
                <a:lnTo>
                  <a:pt x="9417" y="2506"/>
                </a:lnTo>
                <a:lnTo>
                  <a:pt x="9052" y="2263"/>
                </a:lnTo>
                <a:lnTo>
                  <a:pt x="8662" y="2044"/>
                </a:lnTo>
                <a:lnTo>
                  <a:pt x="8273" y="1874"/>
                </a:lnTo>
                <a:lnTo>
                  <a:pt x="7835" y="1728"/>
                </a:lnTo>
                <a:lnTo>
                  <a:pt x="7397" y="1630"/>
                </a:lnTo>
                <a:lnTo>
                  <a:pt x="6959" y="1582"/>
                </a:lnTo>
                <a:lnTo>
                  <a:pt x="6521" y="1582"/>
                </a:lnTo>
                <a:lnTo>
                  <a:pt x="6083" y="1630"/>
                </a:lnTo>
                <a:lnTo>
                  <a:pt x="5670" y="1728"/>
                </a:lnTo>
                <a:lnTo>
                  <a:pt x="5232" y="1898"/>
                </a:lnTo>
                <a:lnTo>
                  <a:pt x="4842" y="2093"/>
                </a:lnTo>
                <a:lnTo>
                  <a:pt x="4477" y="2336"/>
                </a:lnTo>
                <a:lnTo>
                  <a:pt x="4307" y="2482"/>
                </a:lnTo>
                <a:lnTo>
                  <a:pt x="4161" y="2628"/>
                </a:lnTo>
                <a:lnTo>
                  <a:pt x="4015" y="2798"/>
                </a:lnTo>
                <a:lnTo>
                  <a:pt x="3869" y="2969"/>
                </a:lnTo>
                <a:lnTo>
                  <a:pt x="3723" y="3212"/>
                </a:lnTo>
                <a:lnTo>
                  <a:pt x="3577" y="3455"/>
                </a:lnTo>
                <a:lnTo>
                  <a:pt x="3455" y="3699"/>
                </a:lnTo>
                <a:lnTo>
                  <a:pt x="3358" y="3966"/>
                </a:lnTo>
                <a:lnTo>
                  <a:pt x="3261" y="4234"/>
                </a:lnTo>
                <a:lnTo>
                  <a:pt x="3188" y="4502"/>
                </a:lnTo>
                <a:lnTo>
                  <a:pt x="3090" y="5086"/>
                </a:lnTo>
                <a:lnTo>
                  <a:pt x="3017" y="5645"/>
                </a:lnTo>
                <a:lnTo>
                  <a:pt x="2993" y="6229"/>
                </a:lnTo>
                <a:lnTo>
                  <a:pt x="2969" y="6789"/>
                </a:lnTo>
                <a:lnTo>
                  <a:pt x="2993" y="7349"/>
                </a:lnTo>
                <a:lnTo>
                  <a:pt x="2993" y="7397"/>
                </a:lnTo>
                <a:lnTo>
                  <a:pt x="2385" y="7373"/>
                </a:lnTo>
                <a:lnTo>
                  <a:pt x="1776" y="7397"/>
                </a:lnTo>
                <a:lnTo>
                  <a:pt x="1801" y="7324"/>
                </a:lnTo>
                <a:lnTo>
                  <a:pt x="1825" y="7227"/>
                </a:lnTo>
                <a:lnTo>
                  <a:pt x="1752" y="6692"/>
                </a:lnTo>
                <a:lnTo>
                  <a:pt x="1752" y="6132"/>
                </a:lnTo>
                <a:lnTo>
                  <a:pt x="1801" y="5572"/>
                </a:lnTo>
                <a:lnTo>
                  <a:pt x="1874" y="5037"/>
                </a:lnTo>
                <a:lnTo>
                  <a:pt x="1995" y="4477"/>
                </a:lnTo>
                <a:lnTo>
                  <a:pt x="2141" y="3942"/>
                </a:lnTo>
                <a:lnTo>
                  <a:pt x="2336" y="3431"/>
                </a:lnTo>
                <a:lnTo>
                  <a:pt x="2555" y="2944"/>
                </a:lnTo>
                <a:lnTo>
                  <a:pt x="2701" y="2652"/>
                </a:lnTo>
                <a:lnTo>
                  <a:pt x="2871" y="2409"/>
                </a:lnTo>
                <a:lnTo>
                  <a:pt x="3066" y="2166"/>
                </a:lnTo>
                <a:lnTo>
                  <a:pt x="3261" y="1922"/>
                </a:lnTo>
                <a:lnTo>
                  <a:pt x="3455" y="1728"/>
                </a:lnTo>
                <a:lnTo>
                  <a:pt x="3699" y="1533"/>
                </a:lnTo>
                <a:lnTo>
                  <a:pt x="3918" y="1363"/>
                </a:lnTo>
                <a:lnTo>
                  <a:pt x="4185" y="1192"/>
                </a:lnTo>
                <a:lnTo>
                  <a:pt x="4429" y="1046"/>
                </a:lnTo>
                <a:lnTo>
                  <a:pt x="4696" y="925"/>
                </a:lnTo>
                <a:lnTo>
                  <a:pt x="4988" y="803"/>
                </a:lnTo>
                <a:lnTo>
                  <a:pt x="5280" y="706"/>
                </a:lnTo>
                <a:lnTo>
                  <a:pt x="5572" y="633"/>
                </a:lnTo>
                <a:lnTo>
                  <a:pt x="5864" y="560"/>
                </a:lnTo>
                <a:lnTo>
                  <a:pt x="6156" y="511"/>
                </a:lnTo>
                <a:lnTo>
                  <a:pt x="6473" y="487"/>
                </a:lnTo>
                <a:lnTo>
                  <a:pt x="6740" y="462"/>
                </a:lnTo>
                <a:close/>
                <a:moveTo>
                  <a:pt x="6838" y="2020"/>
                </a:moveTo>
                <a:lnTo>
                  <a:pt x="7251" y="2044"/>
                </a:lnTo>
                <a:lnTo>
                  <a:pt x="7665" y="2117"/>
                </a:lnTo>
                <a:lnTo>
                  <a:pt x="8054" y="2239"/>
                </a:lnTo>
                <a:lnTo>
                  <a:pt x="8443" y="2409"/>
                </a:lnTo>
                <a:lnTo>
                  <a:pt x="8808" y="2628"/>
                </a:lnTo>
                <a:lnTo>
                  <a:pt x="9149" y="2871"/>
                </a:lnTo>
                <a:lnTo>
                  <a:pt x="9441" y="3163"/>
                </a:lnTo>
                <a:lnTo>
                  <a:pt x="9587" y="3334"/>
                </a:lnTo>
                <a:lnTo>
                  <a:pt x="9709" y="3504"/>
                </a:lnTo>
                <a:lnTo>
                  <a:pt x="9830" y="3723"/>
                </a:lnTo>
                <a:lnTo>
                  <a:pt x="9928" y="3942"/>
                </a:lnTo>
                <a:lnTo>
                  <a:pt x="10025" y="4161"/>
                </a:lnTo>
                <a:lnTo>
                  <a:pt x="10098" y="4404"/>
                </a:lnTo>
                <a:lnTo>
                  <a:pt x="10195" y="4891"/>
                </a:lnTo>
                <a:lnTo>
                  <a:pt x="10244" y="5402"/>
                </a:lnTo>
                <a:lnTo>
                  <a:pt x="10268" y="5913"/>
                </a:lnTo>
                <a:lnTo>
                  <a:pt x="10268" y="6424"/>
                </a:lnTo>
                <a:lnTo>
                  <a:pt x="10268" y="7422"/>
                </a:lnTo>
                <a:lnTo>
                  <a:pt x="6862" y="7422"/>
                </a:lnTo>
                <a:lnTo>
                  <a:pt x="5402" y="7397"/>
                </a:lnTo>
                <a:lnTo>
                  <a:pt x="3309" y="7397"/>
                </a:lnTo>
                <a:lnTo>
                  <a:pt x="3382" y="6911"/>
                </a:lnTo>
                <a:lnTo>
                  <a:pt x="3455" y="6400"/>
                </a:lnTo>
                <a:lnTo>
                  <a:pt x="3528" y="5426"/>
                </a:lnTo>
                <a:lnTo>
                  <a:pt x="3577" y="4940"/>
                </a:lnTo>
                <a:lnTo>
                  <a:pt x="3674" y="4453"/>
                </a:lnTo>
                <a:lnTo>
                  <a:pt x="3747" y="4234"/>
                </a:lnTo>
                <a:lnTo>
                  <a:pt x="3820" y="3991"/>
                </a:lnTo>
                <a:lnTo>
                  <a:pt x="3918" y="3747"/>
                </a:lnTo>
                <a:lnTo>
                  <a:pt x="4039" y="3528"/>
                </a:lnTo>
                <a:lnTo>
                  <a:pt x="4137" y="3334"/>
                </a:lnTo>
                <a:lnTo>
                  <a:pt x="4258" y="3163"/>
                </a:lnTo>
                <a:lnTo>
                  <a:pt x="4404" y="3017"/>
                </a:lnTo>
                <a:lnTo>
                  <a:pt x="4550" y="2871"/>
                </a:lnTo>
                <a:lnTo>
                  <a:pt x="4696" y="2725"/>
                </a:lnTo>
                <a:lnTo>
                  <a:pt x="4867" y="2604"/>
                </a:lnTo>
                <a:lnTo>
                  <a:pt x="5232" y="2385"/>
                </a:lnTo>
                <a:lnTo>
                  <a:pt x="5597" y="2214"/>
                </a:lnTo>
                <a:lnTo>
                  <a:pt x="6010" y="2093"/>
                </a:lnTo>
                <a:lnTo>
                  <a:pt x="6424" y="2044"/>
                </a:lnTo>
                <a:lnTo>
                  <a:pt x="6838" y="2020"/>
                </a:lnTo>
                <a:close/>
                <a:moveTo>
                  <a:pt x="6984" y="11388"/>
                </a:moveTo>
                <a:lnTo>
                  <a:pt x="6497" y="11631"/>
                </a:lnTo>
                <a:lnTo>
                  <a:pt x="6302" y="11728"/>
                </a:lnTo>
                <a:lnTo>
                  <a:pt x="6083" y="11826"/>
                </a:lnTo>
                <a:lnTo>
                  <a:pt x="6083" y="11826"/>
                </a:lnTo>
                <a:lnTo>
                  <a:pt x="6132" y="11704"/>
                </a:lnTo>
                <a:lnTo>
                  <a:pt x="6205" y="11607"/>
                </a:lnTo>
                <a:lnTo>
                  <a:pt x="6302" y="11534"/>
                </a:lnTo>
                <a:lnTo>
                  <a:pt x="6400" y="11485"/>
                </a:lnTo>
                <a:lnTo>
                  <a:pt x="6497" y="11436"/>
                </a:lnTo>
                <a:lnTo>
                  <a:pt x="6740" y="11388"/>
                </a:lnTo>
                <a:close/>
                <a:moveTo>
                  <a:pt x="7762" y="11899"/>
                </a:moveTo>
                <a:lnTo>
                  <a:pt x="7811" y="12045"/>
                </a:lnTo>
                <a:lnTo>
                  <a:pt x="7835" y="12191"/>
                </a:lnTo>
                <a:lnTo>
                  <a:pt x="7835" y="12191"/>
                </a:lnTo>
                <a:lnTo>
                  <a:pt x="7787" y="12166"/>
                </a:lnTo>
                <a:lnTo>
                  <a:pt x="7738" y="12142"/>
                </a:lnTo>
                <a:lnTo>
                  <a:pt x="7592" y="12166"/>
                </a:lnTo>
                <a:lnTo>
                  <a:pt x="7470" y="12191"/>
                </a:lnTo>
                <a:lnTo>
                  <a:pt x="7470" y="12191"/>
                </a:lnTo>
                <a:lnTo>
                  <a:pt x="7616" y="12093"/>
                </a:lnTo>
                <a:lnTo>
                  <a:pt x="7714" y="11996"/>
                </a:lnTo>
                <a:lnTo>
                  <a:pt x="7762" y="11899"/>
                </a:lnTo>
                <a:close/>
                <a:moveTo>
                  <a:pt x="7422" y="11534"/>
                </a:moveTo>
                <a:lnTo>
                  <a:pt x="7519" y="11582"/>
                </a:lnTo>
                <a:lnTo>
                  <a:pt x="7592" y="11680"/>
                </a:lnTo>
                <a:lnTo>
                  <a:pt x="7543" y="11680"/>
                </a:lnTo>
                <a:lnTo>
                  <a:pt x="7251" y="11826"/>
                </a:lnTo>
                <a:lnTo>
                  <a:pt x="6935" y="11947"/>
                </a:lnTo>
                <a:lnTo>
                  <a:pt x="6351" y="12239"/>
                </a:lnTo>
                <a:lnTo>
                  <a:pt x="6132" y="12337"/>
                </a:lnTo>
                <a:lnTo>
                  <a:pt x="5986" y="12410"/>
                </a:lnTo>
                <a:lnTo>
                  <a:pt x="5864" y="12507"/>
                </a:lnTo>
                <a:lnTo>
                  <a:pt x="5864" y="12507"/>
                </a:lnTo>
                <a:lnTo>
                  <a:pt x="5889" y="12337"/>
                </a:lnTo>
                <a:lnTo>
                  <a:pt x="5913" y="12191"/>
                </a:lnTo>
                <a:lnTo>
                  <a:pt x="6059" y="12191"/>
                </a:lnTo>
                <a:lnTo>
                  <a:pt x="6205" y="12142"/>
                </a:lnTo>
                <a:lnTo>
                  <a:pt x="6473" y="12020"/>
                </a:lnTo>
                <a:lnTo>
                  <a:pt x="6911" y="11801"/>
                </a:lnTo>
                <a:lnTo>
                  <a:pt x="7349" y="11582"/>
                </a:lnTo>
                <a:lnTo>
                  <a:pt x="7422" y="11534"/>
                </a:lnTo>
                <a:close/>
                <a:moveTo>
                  <a:pt x="5864" y="12653"/>
                </a:moveTo>
                <a:lnTo>
                  <a:pt x="5937" y="12702"/>
                </a:lnTo>
                <a:lnTo>
                  <a:pt x="6059" y="12726"/>
                </a:lnTo>
                <a:lnTo>
                  <a:pt x="6205" y="12702"/>
                </a:lnTo>
                <a:lnTo>
                  <a:pt x="6327" y="12653"/>
                </a:lnTo>
                <a:lnTo>
                  <a:pt x="6132" y="12799"/>
                </a:lnTo>
                <a:lnTo>
                  <a:pt x="6059" y="12872"/>
                </a:lnTo>
                <a:lnTo>
                  <a:pt x="5986" y="12969"/>
                </a:lnTo>
                <a:lnTo>
                  <a:pt x="5986" y="12994"/>
                </a:lnTo>
                <a:lnTo>
                  <a:pt x="5937" y="12945"/>
                </a:lnTo>
                <a:lnTo>
                  <a:pt x="5889" y="12872"/>
                </a:lnTo>
                <a:lnTo>
                  <a:pt x="5864" y="12799"/>
                </a:lnTo>
                <a:lnTo>
                  <a:pt x="5864" y="12677"/>
                </a:lnTo>
                <a:lnTo>
                  <a:pt x="5864" y="12653"/>
                </a:lnTo>
                <a:close/>
                <a:moveTo>
                  <a:pt x="7811" y="12458"/>
                </a:moveTo>
                <a:lnTo>
                  <a:pt x="7738" y="12629"/>
                </a:lnTo>
                <a:lnTo>
                  <a:pt x="7641" y="12799"/>
                </a:lnTo>
                <a:lnTo>
                  <a:pt x="7623" y="12828"/>
                </a:lnTo>
                <a:lnTo>
                  <a:pt x="7623" y="12828"/>
                </a:lnTo>
                <a:lnTo>
                  <a:pt x="7641" y="12775"/>
                </a:lnTo>
                <a:lnTo>
                  <a:pt x="7641" y="12726"/>
                </a:lnTo>
                <a:lnTo>
                  <a:pt x="7592" y="12677"/>
                </a:lnTo>
                <a:lnTo>
                  <a:pt x="7519" y="12653"/>
                </a:lnTo>
                <a:lnTo>
                  <a:pt x="7446" y="12653"/>
                </a:lnTo>
                <a:lnTo>
                  <a:pt x="7349" y="12677"/>
                </a:lnTo>
                <a:lnTo>
                  <a:pt x="7178" y="12726"/>
                </a:lnTo>
                <a:lnTo>
                  <a:pt x="6862" y="12921"/>
                </a:lnTo>
                <a:lnTo>
                  <a:pt x="6521" y="13140"/>
                </a:lnTo>
                <a:lnTo>
                  <a:pt x="6351" y="13237"/>
                </a:lnTo>
                <a:lnTo>
                  <a:pt x="6327" y="13213"/>
                </a:lnTo>
                <a:lnTo>
                  <a:pt x="6059" y="13067"/>
                </a:lnTo>
                <a:lnTo>
                  <a:pt x="6229" y="13067"/>
                </a:lnTo>
                <a:lnTo>
                  <a:pt x="6375" y="13018"/>
                </a:lnTo>
                <a:lnTo>
                  <a:pt x="6546" y="12969"/>
                </a:lnTo>
                <a:lnTo>
                  <a:pt x="6692" y="12896"/>
                </a:lnTo>
                <a:lnTo>
                  <a:pt x="6959" y="12775"/>
                </a:lnTo>
                <a:lnTo>
                  <a:pt x="7227" y="12677"/>
                </a:lnTo>
                <a:lnTo>
                  <a:pt x="7762" y="12483"/>
                </a:lnTo>
                <a:lnTo>
                  <a:pt x="7811" y="12458"/>
                </a:lnTo>
                <a:close/>
                <a:moveTo>
                  <a:pt x="7602" y="12862"/>
                </a:moveTo>
                <a:lnTo>
                  <a:pt x="7446" y="13115"/>
                </a:lnTo>
                <a:lnTo>
                  <a:pt x="7397" y="13115"/>
                </a:lnTo>
                <a:lnTo>
                  <a:pt x="7349" y="13140"/>
                </a:lnTo>
                <a:lnTo>
                  <a:pt x="7300" y="13164"/>
                </a:lnTo>
                <a:lnTo>
                  <a:pt x="7276" y="13213"/>
                </a:lnTo>
                <a:lnTo>
                  <a:pt x="7276" y="13261"/>
                </a:lnTo>
                <a:lnTo>
                  <a:pt x="7227" y="13237"/>
                </a:lnTo>
                <a:lnTo>
                  <a:pt x="7057" y="13237"/>
                </a:lnTo>
                <a:lnTo>
                  <a:pt x="6959" y="13286"/>
                </a:lnTo>
                <a:lnTo>
                  <a:pt x="6765" y="13383"/>
                </a:lnTo>
                <a:lnTo>
                  <a:pt x="6546" y="13505"/>
                </a:lnTo>
                <a:lnTo>
                  <a:pt x="6327" y="13602"/>
                </a:lnTo>
                <a:lnTo>
                  <a:pt x="6302" y="13407"/>
                </a:lnTo>
                <a:lnTo>
                  <a:pt x="6448" y="13407"/>
                </a:lnTo>
                <a:lnTo>
                  <a:pt x="6594" y="13383"/>
                </a:lnTo>
                <a:lnTo>
                  <a:pt x="6740" y="13334"/>
                </a:lnTo>
                <a:lnTo>
                  <a:pt x="6862" y="13261"/>
                </a:lnTo>
                <a:lnTo>
                  <a:pt x="7276" y="13091"/>
                </a:lnTo>
                <a:lnTo>
                  <a:pt x="7470" y="12994"/>
                </a:lnTo>
                <a:lnTo>
                  <a:pt x="7543" y="12921"/>
                </a:lnTo>
                <a:lnTo>
                  <a:pt x="7602" y="12862"/>
                </a:lnTo>
                <a:close/>
                <a:moveTo>
                  <a:pt x="7276" y="13529"/>
                </a:moveTo>
                <a:lnTo>
                  <a:pt x="7276" y="13797"/>
                </a:lnTo>
                <a:lnTo>
                  <a:pt x="7203" y="13772"/>
                </a:lnTo>
                <a:lnTo>
                  <a:pt x="7130" y="13797"/>
                </a:lnTo>
                <a:lnTo>
                  <a:pt x="6959" y="13845"/>
                </a:lnTo>
                <a:lnTo>
                  <a:pt x="6667" y="13991"/>
                </a:lnTo>
                <a:lnTo>
                  <a:pt x="6473" y="14113"/>
                </a:lnTo>
                <a:lnTo>
                  <a:pt x="6302" y="14259"/>
                </a:lnTo>
                <a:lnTo>
                  <a:pt x="6327" y="13870"/>
                </a:lnTo>
                <a:lnTo>
                  <a:pt x="6570" y="13870"/>
                </a:lnTo>
                <a:lnTo>
                  <a:pt x="6692" y="13821"/>
                </a:lnTo>
                <a:lnTo>
                  <a:pt x="6789" y="13772"/>
                </a:lnTo>
                <a:lnTo>
                  <a:pt x="7032" y="13675"/>
                </a:lnTo>
                <a:lnTo>
                  <a:pt x="7154" y="13602"/>
                </a:lnTo>
                <a:lnTo>
                  <a:pt x="7276" y="13529"/>
                </a:lnTo>
                <a:close/>
                <a:moveTo>
                  <a:pt x="7276" y="14819"/>
                </a:moveTo>
                <a:lnTo>
                  <a:pt x="7276" y="14989"/>
                </a:lnTo>
                <a:lnTo>
                  <a:pt x="6889" y="15012"/>
                </a:lnTo>
                <a:lnTo>
                  <a:pt x="6889" y="15012"/>
                </a:lnTo>
                <a:lnTo>
                  <a:pt x="7081" y="14916"/>
                </a:lnTo>
                <a:lnTo>
                  <a:pt x="7276" y="14819"/>
                </a:lnTo>
                <a:close/>
                <a:moveTo>
                  <a:pt x="7300" y="14089"/>
                </a:moveTo>
                <a:lnTo>
                  <a:pt x="7300" y="14162"/>
                </a:lnTo>
                <a:lnTo>
                  <a:pt x="7300" y="14210"/>
                </a:lnTo>
                <a:lnTo>
                  <a:pt x="7227" y="14186"/>
                </a:lnTo>
                <a:lnTo>
                  <a:pt x="7154" y="14210"/>
                </a:lnTo>
                <a:lnTo>
                  <a:pt x="6911" y="14332"/>
                </a:lnTo>
                <a:lnTo>
                  <a:pt x="6692" y="14502"/>
                </a:lnTo>
                <a:lnTo>
                  <a:pt x="6594" y="14575"/>
                </a:lnTo>
                <a:lnTo>
                  <a:pt x="6497" y="14673"/>
                </a:lnTo>
                <a:lnTo>
                  <a:pt x="6400" y="14770"/>
                </a:lnTo>
                <a:lnTo>
                  <a:pt x="6278" y="14843"/>
                </a:lnTo>
                <a:lnTo>
                  <a:pt x="6278" y="14867"/>
                </a:lnTo>
                <a:lnTo>
                  <a:pt x="6278" y="14892"/>
                </a:lnTo>
                <a:lnTo>
                  <a:pt x="6302" y="14892"/>
                </a:lnTo>
                <a:lnTo>
                  <a:pt x="6546" y="14867"/>
                </a:lnTo>
                <a:lnTo>
                  <a:pt x="6667" y="14843"/>
                </a:lnTo>
                <a:lnTo>
                  <a:pt x="6789" y="14794"/>
                </a:lnTo>
                <a:lnTo>
                  <a:pt x="7300" y="14527"/>
                </a:lnTo>
                <a:lnTo>
                  <a:pt x="7300" y="14551"/>
                </a:lnTo>
                <a:lnTo>
                  <a:pt x="7276" y="14551"/>
                </a:lnTo>
                <a:lnTo>
                  <a:pt x="7130" y="14624"/>
                </a:lnTo>
                <a:lnTo>
                  <a:pt x="7032" y="14697"/>
                </a:lnTo>
                <a:lnTo>
                  <a:pt x="6813" y="14867"/>
                </a:lnTo>
                <a:lnTo>
                  <a:pt x="6789" y="14916"/>
                </a:lnTo>
                <a:lnTo>
                  <a:pt x="6789" y="14965"/>
                </a:lnTo>
                <a:lnTo>
                  <a:pt x="6813" y="14989"/>
                </a:lnTo>
                <a:lnTo>
                  <a:pt x="6838" y="15013"/>
                </a:lnTo>
                <a:lnTo>
                  <a:pt x="6229" y="15013"/>
                </a:lnTo>
                <a:lnTo>
                  <a:pt x="6254" y="14746"/>
                </a:lnTo>
                <a:lnTo>
                  <a:pt x="6278" y="14502"/>
                </a:lnTo>
                <a:lnTo>
                  <a:pt x="6400" y="14478"/>
                </a:lnTo>
                <a:lnTo>
                  <a:pt x="6521" y="14454"/>
                </a:lnTo>
                <a:lnTo>
                  <a:pt x="6765" y="14332"/>
                </a:lnTo>
                <a:lnTo>
                  <a:pt x="7130" y="14186"/>
                </a:lnTo>
                <a:lnTo>
                  <a:pt x="7300" y="14089"/>
                </a:lnTo>
                <a:close/>
                <a:moveTo>
                  <a:pt x="6838" y="10925"/>
                </a:moveTo>
                <a:lnTo>
                  <a:pt x="6594" y="10950"/>
                </a:lnTo>
                <a:lnTo>
                  <a:pt x="6351" y="11023"/>
                </a:lnTo>
                <a:lnTo>
                  <a:pt x="6132" y="11144"/>
                </a:lnTo>
                <a:lnTo>
                  <a:pt x="5913" y="11290"/>
                </a:lnTo>
                <a:lnTo>
                  <a:pt x="5791" y="11436"/>
                </a:lnTo>
                <a:lnTo>
                  <a:pt x="5670" y="11607"/>
                </a:lnTo>
                <a:lnTo>
                  <a:pt x="5597" y="11801"/>
                </a:lnTo>
                <a:lnTo>
                  <a:pt x="5524" y="11996"/>
                </a:lnTo>
                <a:lnTo>
                  <a:pt x="5475" y="12191"/>
                </a:lnTo>
                <a:lnTo>
                  <a:pt x="5426" y="12410"/>
                </a:lnTo>
                <a:lnTo>
                  <a:pt x="5426" y="12604"/>
                </a:lnTo>
                <a:lnTo>
                  <a:pt x="5451" y="12799"/>
                </a:lnTo>
                <a:lnTo>
                  <a:pt x="5475" y="12921"/>
                </a:lnTo>
                <a:lnTo>
                  <a:pt x="5499" y="13042"/>
                </a:lnTo>
                <a:lnTo>
                  <a:pt x="5572" y="13140"/>
                </a:lnTo>
                <a:lnTo>
                  <a:pt x="5645" y="13237"/>
                </a:lnTo>
                <a:lnTo>
                  <a:pt x="5718" y="13334"/>
                </a:lnTo>
                <a:lnTo>
                  <a:pt x="5816" y="13383"/>
                </a:lnTo>
                <a:lnTo>
                  <a:pt x="5889" y="13456"/>
                </a:lnTo>
                <a:lnTo>
                  <a:pt x="6010" y="13480"/>
                </a:lnTo>
                <a:lnTo>
                  <a:pt x="5962" y="13675"/>
                </a:lnTo>
                <a:lnTo>
                  <a:pt x="5937" y="13894"/>
                </a:lnTo>
                <a:lnTo>
                  <a:pt x="5913" y="14332"/>
                </a:lnTo>
                <a:lnTo>
                  <a:pt x="5816" y="14794"/>
                </a:lnTo>
                <a:lnTo>
                  <a:pt x="5816" y="15038"/>
                </a:lnTo>
                <a:lnTo>
                  <a:pt x="5816" y="15159"/>
                </a:lnTo>
                <a:lnTo>
                  <a:pt x="5840" y="15281"/>
                </a:lnTo>
                <a:lnTo>
                  <a:pt x="5889" y="15330"/>
                </a:lnTo>
                <a:lnTo>
                  <a:pt x="5962" y="15378"/>
                </a:lnTo>
                <a:lnTo>
                  <a:pt x="6035" y="15403"/>
                </a:lnTo>
                <a:lnTo>
                  <a:pt x="6108" y="15378"/>
                </a:lnTo>
                <a:lnTo>
                  <a:pt x="6254" y="15403"/>
                </a:lnTo>
                <a:lnTo>
                  <a:pt x="6424" y="15427"/>
                </a:lnTo>
                <a:lnTo>
                  <a:pt x="6789" y="15427"/>
                </a:lnTo>
                <a:lnTo>
                  <a:pt x="7130" y="15403"/>
                </a:lnTo>
                <a:lnTo>
                  <a:pt x="7470" y="15378"/>
                </a:lnTo>
                <a:lnTo>
                  <a:pt x="7543" y="15354"/>
                </a:lnTo>
                <a:lnTo>
                  <a:pt x="7592" y="15330"/>
                </a:lnTo>
                <a:lnTo>
                  <a:pt x="7616" y="15281"/>
                </a:lnTo>
                <a:lnTo>
                  <a:pt x="7665" y="15232"/>
                </a:lnTo>
                <a:lnTo>
                  <a:pt x="7665" y="15159"/>
                </a:lnTo>
                <a:lnTo>
                  <a:pt x="7665" y="15111"/>
                </a:lnTo>
                <a:lnTo>
                  <a:pt x="7689" y="14308"/>
                </a:lnTo>
                <a:lnTo>
                  <a:pt x="7689" y="13894"/>
                </a:lnTo>
                <a:lnTo>
                  <a:pt x="7665" y="13699"/>
                </a:lnTo>
                <a:lnTo>
                  <a:pt x="7616" y="13505"/>
                </a:lnTo>
                <a:lnTo>
                  <a:pt x="7714" y="13456"/>
                </a:lnTo>
                <a:lnTo>
                  <a:pt x="7787" y="13407"/>
                </a:lnTo>
                <a:lnTo>
                  <a:pt x="7932" y="13164"/>
                </a:lnTo>
                <a:lnTo>
                  <a:pt x="8103" y="12896"/>
                </a:lnTo>
                <a:lnTo>
                  <a:pt x="8224" y="12629"/>
                </a:lnTo>
                <a:lnTo>
                  <a:pt x="8249" y="12483"/>
                </a:lnTo>
                <a:lnTo>
                  <a:pt x="8273" y="12337"/>
                </a:lnTo>
                <a:lnTo>
                  <a:pt x="8273" y="12191"/>
                </a:lnTo>
                <a:lnTo>
                  <a:pt x="8249" y="12020"/>
                </a:lnTo>
                <a:lnTo>
                  <a:pt x="8224" y="11874"/>
                </a:lnTo>
                <a:lnTo>
                  <a:pt x="8151" y="11728"/>
                </a:lnTo>
                <a:lnTo>
                  <a:pt x="8103" y="11607"/>
                </a:lnTo>
                <a:lnTo>
                  <a:pt x="8005" y="11485"/>
                </a:lnTo>
                <a:lnTo>
                  <a:pt x="7908" y="11363"/>
                </a:lnTo>
                <a:lnTo>
                  <a:pt x="7787" y="11242"/>
                </a:lnTo>
                <a:lnTo>
                  <a:pt x="7592" y="11120"/>
                </a:lnTo>
                <a:lnTo>
                  <a:pt x="7349" y="10998"/>
                </a:lnTo>
                <a:lnTo>
                  <a:pt x="7105" y="10950"/>
                </a:lnTo>
                <a:lnTo>
                  <a:pt x="6838" y="10925"/>
                </a:lnTo>
                <a:close/>
                <a:moveTo>
                  <a:pt x="12726" y="7811"/>
                </a:moveTo>
                <a:lnTo>
                  <a:pt x="12872" y="7860"/>
                </a:lnTo>
                <a:lnTo>
                  <a:pt x="12921" y="7884"/>
                </a:lnTo>
                <a:lnTo>
                  <a:pt x="12969" y="7933"/>
                </a:lnTo>
                <a:lnTo>
                  <a:pt x="12994" y="7981"/>
                </a:lnTo>
                <a:lnTo>
                  <a:pt x="13018" y="8078"/>
                </a:lnTo>
                <a:lnTo>
                  <a:pt x="13018" y="8103"/>
                </a:lnTo>
                <a:lnTo>
                  <a:pt x="12069" y="8103"/>
                </a:lnTo>
                <a:lnTo>
                  <a:pt x="11607" y="8151"/>
                </a:lnTo>
                <a:lnTo>
                  <a:pt x="11144" y="8200"/>
                </a:lnTo>
                <a:lnTo>
                  <a:pt x="10390" y="8200"/>
                </a:lnTo>
                <a:lnTo>
                  <a:pt x="10195" y="8224"/>
                </a:lnTo>
                <a:lnTo>
                  <a:pt x="10025" y="8273"/>
                </a:lnTo>
                <a:lnTo>
                  <a:pt x="9879" y="8346"/>
                </a:lnTo>
                <a:lnTo>
                  <a:pt x="9806" y="8395"/>
                </a:lnTo>
                <a:lnTo>
                  <a:pt x="9782" y="8443"/>
                </a:lnTo>
                <a:lnTo>
                  <a:pt x="9782" y="8492"/>
                </a:lnTo>
                <a:lnTo>
                  <a:pt x="9806" y="8541"/>
                </a:lnTo>
                <a:lnTo>
                  <a:pt x="9903" y="8589"/>
                </a:lnTo>
                <a:lnTo>
                  <a:pt x="11193" y="8589"/>
                </a:lnTo>
                <a:lnTo>
                  <a:pt x="11655" y="8565"/>
                </a:lnTo>
                <a:lnTo>
                  <a:pt x="12118" y="8589"/>
                </a:lnTo>
                <a:lnTo>
                  <a:pt x="12580" y="8589"/>
                </a:lnTo>
                <a:lnTo>
                  <a:pt x="12799" y="8565"/>
                </a:lnTo>
                <a:lnTo>
                  <a:pt x="13042" y="8541"/>
                </a:lnTo>
                <a:lnTo>
                  <a:pt x="13042" y="8735"/>
                </a:lnTo>
                <a:lnTo>
                  <a:pt x="13042" y="8979"/>
                </a:lnTo>
                <a:lnTo>
                  <a:pt x="12264" y="8979"/>
                </a:lnTo>
                <a:lnTo>
                  <a:pt x="11485" y="9003"/>
                </a:lnTo>
                <a:lnTo>
                  <a:pt x="11096" y="9027"/>
                </a:lnTo>
                <a:lnTo>
                  <a:pt x="10706" y="9052"/>
                </a:lnTo>
                <a:lnTo>
                  <a:pt x="10341" y="9125"/>
                </a:lnTo>
                <a:lnTo>
                  <a:pt x="10147" y="9173"/>
                </a:lnTo>
                <a:lnTo>
                  <a:pt x="9976" y="9246"/>
                </a:lnTo>
                <a:lnTo>
                  <a:pt x="9952" y="9295"/>
                </a:lnTo>
                <a:lnTo>
                  <a:pt x="9928" y="9344"/>
                </a:lnTo>
                <a:lnTo>
                  <a:pt x="9952" y="9392"/>
                </a:lnTo>
                <a:lnTo>
                  <a:pt x="10001" y="9417"/>
                </a:lnTo>
                <a:lnTo>
                  <a:pt x="10171" y="9441"/>
                </a:lnTo>
                <a:lnTo>
                  <a:pt x="10731" y="9441"/>
                </a:lnTo>
                <a:lnTo>
                  <a:pt x="11485" y="9368"/>
                </a:lnTo>
                <a:lnTo>
                  <a:pt x="12264" y="9368"/>
                </a:lnTo>
                <a:lnTo>
                  <a:pt x="13042" y="9344"/>
                </a:lnTo>
                <a:lnTo>
                  <a:pt x="13067" y="9733"/>
                </a:lnTo>
                <a:lnTo>
                  <a:pt x="12994" y="9684"/>
                </a:lnTo>
                <a:lnTo>
                  <a:pt x="12921" y="9660"/>
                </a:lnTo>
                <a:lnTo>
                  <a:pt x="12118" y="9709"/>
                </a:lnTo>
                <a:lnTo>
                  <a:pt x="11290" y="9757"/>
                </a:lnTo>
                <a:lnTo>
                  <a:pt x="10950" y="9782"/>
                </a:lnTo>
                <a:lnTo>
                  <a:pt x="10366" y="9782"/>
                </a:lnTo>
                <a:lnTo>
                  <a:pt x="10195" y="9830"/>
                </a:lnTo>
                <a:lnTo>
                  <a:pt x="10001" y="9879"/>
                </a:lnTo>
                <a:lnTo>
                  <a:pt x="9855" y="9952"/>
                </a:lnTo>
                <a:lnTo>
                  <a:pt x="9830" y="9976"/>
                </a:lnTo>
                <a:lnTo>
                  <a:pt x="9830" y="10001"/>
                </a:lnTo>
                <a:lnTo>
                  <a:pt x="9830" y="10049"/>
                </a:lnTo>
                <a:lnTo>
                  <a:pt x="9855" y="10074"/>
                </a:lnTo>
                <a:lnTo>
                  <a:pt x="10001" y="10147"/>
                </a:lnTo>
                <a:lnTo>
                  <a:pt x="10171" y="10195"/>
                </a:lnTo>
                <a:lnTo>
                  <a:pt x="10366" y="10220"/>
                </a:lnTo>
                <a:lnTo>
                  <a:pt x="10560" y="10220"/>
                </a:lnTo>
                <a:lnTo>
                  <a:pt x="10950" y="10195"/>
                </a:lnTo>
                <a:lnTo>
                  <a:pt x="11290" y="10171"/>
                </a:lnTo>
                <a:lnTo>
                  <a:pt x="12118" y="10122"/>
                </a:lnTo>
                <a:lnTo>
                  <a:pt x="12921" y="10098"/>
                </a:lnTo>
                <a:lnTo>
                  <a:pt x="13018" y="10074"/>
                </a:lnTo>
                <a:lnTo>
                  <a:pt x="13091" y="10001"/>
                </a:lnTo>
                <a:lnTo>
                  <a:pt x="13091" y="10390"/>
                </a:lnTo>
                <a:lnTo>
                  <a:pt x="13091" y="10633"/>
                </a:lnTo>
                <a:lnTo>
                  <a:pt x="12921" y="10609"/>
                </a:lnTo>
                <a:lnTo>
                  <a:pt x="12775" y="10585"/>
                </a:lnTo>
                <a:lnTo>
                  <a:pt x="12410" y="10585"/>
                </a:lnTo>
                <a:lnTo>
                  <a:pt x="12069" y="10609"/>
                </a:lnTo>
                <a:lnTo>
                  <a:pt x="11728" y="10609"/>
                </a:lnTo>
                <a:lnTo>
                  <a:pt x="11266" y="10585"/>
                </a:lnTo>
                <a:lnTo>
                  <a:pt x="10779" y="10560"/>
                </a:lnTo>
                <a:lnTo>
                  <a:pt x="10536" y="10585"/>
                </a:lnTo>
                <a:lnTo>
                  <a:pt x="10317" y="10633"/>
                </a:lnTo>
                <a:lnTo>
                  <a:pt x="10098" y="10706"/>
                </a:lnTo>
                <a:lnTo>
                  <a:pt x="9903" y="10828"/>
                </a:lnTo>
                <a:lnTo>
                  <a:pt x="9903" y="10852"/>
                </a:lnTo>
                <a:lnTo>
                  <a:pt x="9928" y="10877"/>
                </a:lnTo>
                <a:lnTo>
                  <a:pt x="10147" y="10950"/>
                </a:lnTo>
                <a:lnTo>
                  <a:pt x="10390" y="10974"/>
                </a:lnTo>
                <a:lnTo>
                  <a:pt x="10901" y="10998"/>
                </a:lnTo>
                <a:lnTo>
                  <a:pt x="11899" y="10998"/>
                </a:lnTo>
                <a:lnTo>
                  <a:pt x="12483" y="11047"/>
                </a:lnTo>
                <a:lnTo>
                  <a:pt x="12799" y="11047"/>
                </a:lnTo>
                <a:lnTo>
                  <a:pt x="13091" y="10998"/>
                </a:lnTo>
                <a:lnTo>
                  <a:pt x="13067" y="11363"/>
                </a:lnTo>
                <a:lnTo>
                  <a:pt x="12239" y="11388"/>
                </a:lnTo>
                <a:lnTo>
                  <a:pt x="11412" y="11461"/>
                </a:lnTo>
                <a:lnTo>
                  <a:pt x="11071" y="11485"/>
                </a:lnTo>
                <a:lnTo>
                  <a:pt x="10682" y="11509"/>
                </a:lnTo>
                <a:lnTo>
                  <a:pt x="10487" y="11534"/>
                </a:lnTo>
                <a:lnTo>
                  <a:pt x="10293" y="11558"/>
                </a:lnTo>
                <a:lnTo>
                  <a:pt x="10122" y="11607"/>
                </a:lnTo>
                <a:lnTo>
                  <a:pt x="9976" y="11680"/>
                </a:lnTo>
                <a:lnTo>
                  <a:pt x="9952" y="11704"/>
                </a:lnTo>
                <a:lnTo>
                  <a:pt x="9952" y="11728"/>
                </a:lnTo>
                <a:lnTo>
                  <a:pt x="9952" y="11753"/>
                </a:lnTo>
                <a:lnTo>
                  <a:pt x="9976" y="11777"/>
                </a:lnTo>
                <a:lnTo>
                  <a:pt x="10122" y="11850"/>
                </a:lnTo>
                <a:lnTo>
                  <a:pt x="10317" y="11874"/>
                </a:lnTo>
                <a:lnTo>
                  <a:pt x="10487" y="11899"/>
                </a:lnTo>
                <a:lnTo>
                  <a:pt x="10682" y="11899"/>
                </a:lnTo>
                <a:lnTo>
                  <a:pt x="11071" y="11874"/>
                </a:lnTo>
                <a:lnTo>
                  <a:pt x="11412" y="11826"/>
                </a:lnTo>
                <a:lnTo>
                  <a:pt x="12239" y="11777"/>
                </a:lnTo>
                <a:lnTo>
                  <a:pt x="13067" y="11728"/>
                </a:lnTo>
                <a:lnTo>
                  <a:pt x="13042" y="12312"/>
                </a:lnTo>
                <a:lnTo>
                  <a:pt x="12848" y="12264"/>
                </a:lnTo>
                <a:lnTo>
                  <a:pt x="12264" y="12264"/>
                </a:lnTo>
                <a:lnTo>
                  <a:pt x="11874" y="12288"/>
                </a:lnTo>
                <a:lnTo>
                  <a:pt x="11509" y="12312"/>
                </a:lnTo>
                <a:lnTo>
                  <a:pt x="11120" y="12312"/>
                </a:lnTo>
                <a:lnTo>
                  <a:pt x="10706" y="12288"/>
                </a:lnTo>
                <a:lnTo>
                  <a:pt x="10512" y="12312"/>
                </a:lnTo>
                <a:lnTo>
                  <a:pt x="10317" y="12337"/>
                </a:lnTo>
                <a:lnTo>
                  <a:pt x="10147" y="12385"/>
                </a:lnTo>
                <a:lnTo>
                  <a:pt x="9976" y="12483"/>
                </a:lnTo>
                <a:lnTo>
                  <a:pt x="9952" y="12507"/>
                </a:lnTo>
                <a:lnTo>
                  <a:pt x="9976" y="12531"/>
                </a:lnTo>
                <a:lnTo>
                  <a:pt x="10122" y="12629"/>
                </a:lnTo>
                <a:lnTo>
                  <a:pt x="10317" y="12677"/>
                </a:lnTo>
                <a:lnTo>
                  <a:pt x="10512" y="12726"/>
                </a:lnTo>
                <a:lnTo>
                  <a:pt x="11120" y="12726"/>
                </a:lnTo>
                <a:lnTo>
                  <a:pt x="11509" y="12702"/>
                </a:lnTo>
                <a:lnTo>
                  <a:pt x="12264" y="12726"/>
                </a:lnTo>
                <a:lnTo>
                  <a:pt x="12653" y="12702"/>
                </a:lnTo>
                <a:lnTo>
                  <a:pt x="12823" y="12677"/>
                </a:lnTo>
                <a:lnTo>
                  <a:pt x="13018" y="12653"/>
                </a:lnTo>
                <a:lnTo>
                  <a:pt x="12994" y="12848"/>
                </a:lnTo>
                <a:lnTo>
                  <a:pt x="12994" y="13164"/>
                </a:lnTo>
                <a:lnTo>
                  <a:pt x="12629" y="13115"/>
                </a:lnTo>
                <a:lnTo>
                  <a:pt x="12264" y="13115"/>
                </a:lnTo>
                <a:lnTo>
                  <a:pt x="11534" y="13164"/>
                </a:lnTo>
                <a:lnTo>
                  <a:pt x="11144" y="13164"/>
                </a:lnTo>
                <a:lnTo>
                  <a:pt x="10755" y="13188"/>
                </a:lnTo>
                <a:lnTo>
                  <a:pt x="10341" y="13213"/>
                </a:lnTo>
                <a:lnTo>
                  <a:pt x="10171" y="13261"/>
                </a:lnTo>
                <a:lnTo>
                  <a:pt x="9976" y="13310"/>
                </a:lnTo>
                <a:lnTo>
                  <a:pt x="9952" y="13334"/>
                </a:lnTo>
                <a:lnTo>
                  <a:pt x="9976" y="13383"/>
                </a:lnTo>
                <a:lnTo>
                  <a:pt x="10122" y="13480"/>
                </a:lnTo>
                <a:lnTo>
                  <a:pt x="10293" y="13529"/>
                </a:lnTo>
                <a:lnTo>
                  <a:pt x="10463" y="13578"/>
                </a:lnTo>
                <a:lnTo>
                  <a:pt x="11023" y="13578"/>
                </a:lnTo>
                <a:lnTo>
                  <a:pt x="11363" y="13553"/>
                </a:lnTo>
                <a:lnTo>
                  <a:pt x="12166" y="13505"/>
                </a:lnTo>
                <a:lnTo>
                  <a:pt x="12580" y="13505"/>
                </a:lnTo>
                <a:lnTo>
                  <a:pt x="12969" y="13529"/>
                </a:lnTo>
                <a:lnTo>
                  <a:pt x="12945" y="14210"/>
                </a:lnTo>
                <a:lnTo>
                  <a:pt x="12775" y="14137"/>
                </a:lnTo>
                <a:lnTo>
                  <a:pt x="12580" y="14089"/>
                </a:lnTo>
                <a:lnTo>
                  <a:pt x="12385" y="14064"/>
                </a:lnTo>
                <a:lnTo>
                  <a:pt x="11753" y="14064"/>
                </a:lnTo>
                <a:lnTo>
                  <a:pt x="11388" y="14089"/>
                </a:lnTo>
                <a:lnTo>
                  <a:pt x="10852" y="14137"/>
                </a:lnTo>
                <a:lnTo>
                  <a:pt x="10317" y="14162"/>
                </a:lnTo>
                <a:lnTo>
                  <a:pt x="10001" y="14186"/>
                </a:lnTo>
                <a:lnTo>
                  <a:pt x="9830" y="14235"/>
                </a:lnTo>
                <a:lnTo>
                  <a:pt x="9782" y="14259"/>
                </a:lnTo>
                <a:lnTo>
                  <a:pt x="9709" y="14308"/>
                </a:lnTo>
                <a:lnTo>
                  <a:pt x="9684" y="14332"/>
                </a:lnTo>
                <a:lnTo>
                  <a:pt x="9684" y="14381"/>
                </a:lnTo>
                <a:lnTo>
                  <a:pt x="9684" y="14429"/>
                </a:lnTo>
                <a:lnTo>
                  <a:pt x="9709" y="14478"/>
                </a:lnTo>
                <a:lnTo>
                  <a:pt x="9782" y="14527"/>
                </a:lnTo>
                <a:lnTo>
                  <a:pt x="9830" y="14551"/>
                </a:lnTo>
                <a:lnTo>
                  <a:pt x="10001" y="14600"/>
                </a:lnTo>
                <a:lnTo>
                  <a:pt x="10414" y="14600"/>
                </a:lnTo>
                <a:lnTo>
                  <a:pt x="10828" y="14551"/>
                </a:lnTo>
                <a:lnTo>
                  <a:pt x="11144" y="14527"/>
                </a:lnTo>
                <a:lnTo>
                  <a:pt x="11558" y="14502"/>
                </a:lnTo>
                <a:lnTo>
                  <a:pt x="11996" y="14454"/>
                </a:lnTo>
                <a:lnTo>
                  <a:pt x="12215" y="14478"/>
                </a:lnTo>
                <a:lnTo>
                  <a:pt x="12434" y="14478"/>
                </a:lnTo>
                <a:lnTo>
                  <a:pt x="12629" y="14527"/>
                </a:lnTo>
                <a:lnTo>
                  <a:pt x="12823" y="14600"/>
                </a:lnTo>
                <a:lnTo>
                  <a:pt x="12872" y="14624"/>
                </a:lnTo>
                <a:lnTo>
                  <a:pt x="12945" y="14624"/>
                </a:lnTo>
                <a:lnTo>
                  <a:pt x="12945" y="15062"/>
                </a:lnTo>
                <a:lnTo>
                  <a:pt x="12872" y="14989"/>
                </a:lnTo>
                <a:lnTo>
                  <a:pt x="12848" y="14965"/>
                </a:lnTo>
                <a:lnTo>
                  <a:pt x="12799" y="14940"/>
                </a:lnTo>
                <a:lnTo>
                  <a:pt x="12483" y="14916"/>
                </a:lnTo>
                <a:lnTo>
                  <a:pt x="12142" y="14892"/>
                </a:lnTo>
                <a:lnTo>
                  <a:pt x="11461" y="14916"/>
                </a:lnTo>
                <a:lnTo>
                  <a:pt x="10706" y="14940"/>
                </a:lnTo>
                <a:lnTo>
                  <a:pt x="10317" y="14965"/>
                </a:lnTo>
                <a:lnTo>
                  <a:pt x="9952" y="15013"/>
                </a:lnTo>
                <a:lnTo>
                  <a:pt x="9903" y="15038"/>
                </a:lnTo>
                <a:lnTo>
                  <a:pt x="9855" y="15086"/>
                </a:lnTo>
                <a:lnTo>
                  <a:pt x="9830" y="15135"/>
                </a:lnTo>
                <a:lnTo>
                  <a:pt x="9830" y="15208"/>
                </a:lnTo>
                <a:lnTo>
                  <a:pt x="9830" y="15257"/>
                </a:lnTo>
                <a:lnTo>
                  <a:pt x="9855" y="15305"/>
                </a:lnTo>
                <a:lnTo>
                  <a:pt x="9903" y="15354"/>
                </a:lnTo>
                <a:lnTo>
                  <a:pt x="9952" y="15378"/>
                </a:lnTo>
                <a:lnTo>
                  <a:pt x="10293" y="15403"/>
                </a:lnTo>
                <a:lnTo>
                  <a:pt x="10633" y="15403"/>
                </a:lnTo>
                <a:lnTo>
                  <a:pt x="11315" y="15378"/>
                </a:lnTo>
                <a:lnTo>
                  <a:pt x="12045" y="15354"/>
                </a:lnTo>
                <a:lnTo>
                  <a:pt x="12750" y="15330"/>
                </a:lnTo>
                <a:lnTo>
                  <a:pt x="12848" y="15305"/>
                </a:lnTo>
                <a:lnTo>
                  <a:pt x="12896" y="15257"/>
                </a:lnTo>
                <a:lnTo>
                  <a:pt x="12921" y="15232"/>
                </a:lnTo>
                <a:lnTo>
                  <a:pt x="12921" y="15695"/>
                </a:lnTo>
                <a:lnTo>
                  <a:pt x="12629" y="15646"/>
                </a:lnTo>
                <a:lnTo>
                  <a:pt x="12312" y="15646"/>
                </a:lnTo>
                <a:lnTo>
                  <a:pt x="11728" y="15670"/>
                </a:lnTo>
                <a:lnTo>
                  <a:pt x="11290" y="15695"/>
                </a:lnTo>
                <a:lnTo>
                  <a:pt x="10828" y="15743"/>
                </a:lnTo>
                <a:lnTo>
                  <a:pt x="10609" y="15792"/>
                </a:lnTo>
                <a:lnTo>
                  <a:pt x="10390" y="15865"/>
                </a:lnTo>
                <a:lnTo>
                  <a:pt x="10195" y="15938"/>
                </a:lnTo>
                <a:lnTo>
                  <a:pt x="10001" y="16060"/>
                </a:lnTo>
                <a:lnTo>
                  <a:pt x="9976" y="16084"/>
                </a:lnTo>
                <a:lnTo>
                  <a:pt x="9976" y="16133"/>
                </a:lnTo>
                <a:lnTo>
                  <a:pt x="9976" y="16157"/>
                </a:lnTo>
                <a:lnTo>
                  <a:pt x="10025" y="16181"/>
                </a:lnTo>
                <a:lnTo>
                  <a:pt x="10414" y="16181"/>
                </a:lnTo>
                <a:lnTo>
                  <a:pt x="10804" y="16157"/>
                </a:lnTo>
                <a:lnTo>
                  <a:pt x="11193" y="16108"/>
                </a:lnTo>
                <a:lnTo>
                  <a:pt x="11582" y="16084"/>
                </a:lnTo>
                <a:lnTo>
                  <a:pt x="12020" y="16060"/>
                </a:lnTo>
                <a:lnTo>
                  <a:pt x="12458" y="16060"/>
                </a:lnTo>
                <a:lnTo>
                  <a:pt x="12702" y="16084"/>
                </a:lnTo>
                <a:lnTo>
                  <a:pt x="12945" y="16133"/>
                </a:lnTo>
                <a:lnTo>
                  <a:pt x="12945" y="16424"/>
                </a:lnTo>
                <a:lnTo>
                  <a:pt x="12629" y="16400"/>
                </a:lnTo>
                <a:lnTo>
                  <a:pt x="12312" y="16400"/>
                </a:lnTo>
                <a:lnTo>
                  <a:pt x="11680" y="16424"/>
                </a:lnTo>
                <a:lnTo>
                  <a:pt x="11363" y="16424"/>
                </a:lnTo>
                <a:lnTo>
                  <a:pt x="10925" y="16449"/>
                </a:lnTo>
                <a:lnTo>
                  <a:pt x="10706" y="16473"/>
                </a:lnTo>
                <a:lnTo>
                  <a:pt x="10512" y="16522"/>
                </a:lnTo>
                <a:lnTo>
                  <a:pt x="10341" y="16619"/>
                </a:lnTo>
                <a:lnTo>
                  <a:pt x="10293" y="16668"/>
                </a:lnTo>
                <a:lnTo>
                  <a:pt x="10244" y="16716"/>
                </a:lnTo>
                <a:lnTo>
                  <a:pt x="10244" y="16814"/>
                </a:lnTo>
                <a:lnTo>
                  <a:pt x="10268" y="16838"/>
                </a:lnTo>
                <a:lnTo>
                  <a:pt x="10293" y="16862"/>
                </a:lnTo>
                <a:lnTo>
                  <a:pt x="10414" y="16935"/>
                </a:lnTo>
                <a:lnTo>
                  <a:pt x="10560" y="16960"/>
                </a:lnTo>
                <a:lnTo>
                  <a:pt x="10925" y="16960"/>
                </a:lnTo>
                <a:lnTo>
                  <a:pt x="11290" y="16935"/>
                </a:lnTo>
                <a:lnTo>
                  <a:pt x="11582" y="16887"/>
                </a:lnTo>
                <a:lnTo>
                  <a:pt x="12629" y="16887"/>
                </a:lnTo>
                <a:lnTo>
                  <a:pt x="12969" y="16935"/>
                </a:lnTo>
                <a:lnTo>
                  <a:pt x="12969" y="17179"/>
                </a:lnTo>
                <a:lnTo>
                  <a:pt x="12945" y="17227"/>
                </a:lnTo>
                <a:lnTo>
                  <a:pt x="12921" y="17276"/>
                </a:lnTo>
                <a:lnTo>
                  <a:pt x="12921" y="17373"/>
                </a:lnTo>
                <a:lnTo>
                  <a:pt x="12653" y="17349"/>
                </a:lnTo>
                <a:lnTo>
                  <a:pt x="12385" y="17349"/>
                </a:lnTo>
                <a:lnTo>
                  <a:pt x="11850" y="17398"/>
                </a:lnTo>
                <a:lnTo>
                  <a:pt x="11120" y="17422"/>
                </a:lnTo>
                <a:lnTo>
                  <a:pt x="10755" y="17471"/>
                </a:lnTo>
                <a:lnTo>
                  <a:pt x="10585" y="17519"/>
                </a:lnTo>
                <a:lnTo>
                  <a:pt x="10414" y="17592"/>
                </a:lnTo>
                <a:lnTo>
                  <a:pt x="10390" y="17592"/>
                </a:lnTo>
                <a:lnTo>
                  <a:pt x="10414" y="17617"/>
                </a:lnTo>
                <a:lnTo>
                  <a:pt x="10560" y="17665"/>
                </a:lnTo>
                <a:lnTo>
                  <a:pt x="10731" y="17714"/>
                </a:lnTo>
                <a:lnTo>
                  <a:pt x="11023" y="17738"/>
                </a:lnTo>
                <a:lnTo>
                  <a:pt x="12775" y="17738"/>
                </a:lnTo>
                <a:lnTo>
                  <a:pt x="12677" y="17836"/>
                </a:lnTo>
                <a:lnTo>
                  <a:pt x="12580" y="17957"/>
                </a:lnTo>
                <a:lnTo>
                  <a:pt x="12483" y="17909"/>
                </a:lnTo>
                <a:lnTo>
                  <a:pt x="12361" y="17884"/>
                </a:lnTo>
                <a:lnTo>
                  <a:pt x="11363" y="17884"/>
                </a:lnTo>
                <a:lnTo>
                  <a:pt x="11047" y="17909"/>
                </a:lnTo>
                <a:lnTo>
                  <a:pt x="10901" y="17933"/>
                </a:lnTo>
                <a:lnTo>
                  <a:pt x="10755" y="17957"/>
                </a:lnTo>
                <a:lnTo>
                  <a:pt x="10633" y="18030"/>
                </a:lnTo>
                <a:lnTo>
                  <a:pt x="10512" y="18103"/>
                </a:lnTo>
                <a:lnTo>
                  <a:pt x="10512" y="18128"/>
                </a:lnTo>
                <a:lnTo>
                  <a:pt x="10536" y="18152"/>
                </a:lnTo>
                <a:lnTo>
                  <a:pt x="10633" y="18201"/>
                </a:lnTo>
                <a:lnTo>
                  <a:pt x="10779" y="18249"/>
                </a:lnTo>
                <a:lnTo>
                  <a:pt x="10925" y="18274"/>
                </a:lnTo>
                <a:lnTo>
                  <a:pt x="11071" y="18274"/>
                </a:lnTo>
                <a:lnTo>
                  <a:pt x="11363" y="18249"/>
                </a:lnTo>
                <a:lnTo>
                  <a:pt x="11655" y="18225"/>
                </a:lnTo>
                <a:lnTo>
                  <a:pt x="11947" y="18249"/>
                </a:lnTo>
                <a:lnTo>
                  <a:pt x="11704" y="18298"/>
                </a:lnTo>
                <a:lnTo>
                  <a:pt x="11461" y="18322"/>
                </a:lnTo>
                <a:lnTo>
                  <a:pt x="10950" y="18371"/>
                </a:lnTo>
                <a:lnTo>
                  <a:pt x="10025" y="18395"/>
                </a:lnTo>
                <a:lnTo>
                  <a:pt x="9100" y="18420"/>
                </a:lnTo>
                <a:lnTo>
                  <a:pt x="8151" y="18420"/>
                </a:lnTo>
                <a:lnTo>
                  <a:pt x="7227" y="18395"/>
                </a:lnTo>
                <a:lnTo>
                  <a:pt x="6254" y="18347"/>
                </a:lnTo>
                <a:lnTo>
                  <a:pt x="5305" y="18371"/>
                </a:lnTo>
                <a:lnTo>
                  <a:pt x="3382" y="18420"/>
                </a:lnTo>
                <a:lnTo>
                  <a:pt x="2555" y="18444"/>
                </a:lnTo>
                <a:lnTo>
                  <a:pt x="2141" y="18444"/>
                </a:lnTo>
                <a:lnTo>
                  <a:pt x="1728" y="18420"/>
                </a:lnTo>
                <a:lnTo>
                  <a:pt x="1557" y="18395"/>
                </a:lnTo>
                <a:lnTo>
                  <a:pt x="1387" y="18347"/>
                </a:lnTo>
                <a:lnTo>
                  <a:pt x="1217" y="18298"/>
                </a:lnTo>
                <a:lnTo>
                  <a:pt x="1095" y="18249"/>
                </a:lnTo>
                <a:lnTo>
                  <a:pt x="949" y="18152"/>
                </a:lnTo>
                <a:lnTo>
                  <a:pt x="827" y="18079"/>
                </a:lnTo>
                <a:lnTo>
                  <a:pt x="608" y="17836"/>
                </a:lnTo>
                <a:lnTo>
                  <a:pt x="608" y="17787"/>
                </a:lnTo>
                <a:lnTo>
                  <a:pt x="633" y="17154"/>
                </a:lnTo>
                <a:lnTo>
                  <a:pt x="681" y="16497"/>
                </a:lnTo>
                <a:lnTo>
                  <a:pt x="681" y="15865"/>
                </a:lnTo>
                <a:lnTo>
                  <a:pt x="657" y="15549"/>
                </a:lnTo>
                <a:lnTo>
                  <a:pt x="633" y="15232"/>
                </a:lnTo>
                <a:lnTo>
                  <a:pt x="584" y="14892"/>
                </a:lnTo>
                <a:lnTo>
                  <a:pt x="560" y="14551"/>
                </a:lnTo>
                <a:lnTo>
                  <a:pt x="535" y="13845"/>
                </a:lnTo>
                <a:lnTo>
                  <a:pt x="560" y="13164"/>
                </a:lnTo>
                <a:lnTo>
                  <a:pt x="584" y="12483"/>
                </a:lnTo>
                <a:lnTo>
                  <a:pt x="608" y="11753"/>
                </a:lnTo>
                <a:lnTo>
                  <a:pt x="608" y="11023"/>
                </a:lnTo>
                <a:lnTo>
                  <a:pt x="608" y="9587"/>
                </a:lnTo>
                <a:lnTo>
                  <a:pt x="608" y="9052"/>
                </a:lnTo>
                <a:lnTo>
                  <a:pt x="608" y="8784"/>
                </a:lnTo>
                <a:lnTo>
                  <a:pt x="633" y="8516"/>
                </a:lnTo>
                <a:lnTo>
                  <a:pt x="657" y="8395"/>
                </a:lnTo>
                <a:lnTo>
                  <a:pt x="706" y="8297"/>
                </a:lnTo>
                <a:lnTo>
                  <a:pt x="827" y="8127"/>
                </a:lnTo>
                <a:lnTo>
                  <a:pt x="1071" y="7835"/>
                </a:lnTo>
                <a:lnTo>
                  <a:pt x="1411" y="7884"/>
                </a:lnTo>
                <a:lnTo>
                  <a:pt x="1728" y="7908"/>
                </a:lnTo>
                <a:lnTo>
                  <a:pt x="2409" y="7908"/>
                </a:lnTo>
                <a:lnTo>
                  <a:pt x="3066" y="7884"/>
                </a:lnTo>
                <a:lnTo>
                  <a:pt x="5207" y="7884"/>
                </a:lnTo>
                <a:lnTo>
                  <a:pt x="6692" y="7908"/>
                </a:lnTo>
                <a:lnTo>
                  <a:pt x="10268" y="7908"/>
                </a:lnTo>
                <a:lnTo>
                  <a:pt x="10974" y="7860"/>
                </a:lnTo>
                <a:lnTo>
                  <a:pt x="11315" y="7860"/>
                </a:lnTo>
                <a:lnTo>
                  <a:pt x="11631" y="7884"/>
                </a:lnTo>
                <a:lnTo>
                  <a:pt x="11972" y="7908"/>
                </a:lnTo>
                <a:lnTo>
                  <a:pt x="12312" y="7957"/>
                </a:lnTo>
                <a:lnTo>
                  <a:pt x="12410" y="7981"/>
                </a:lnTo>
                <a:lnTo>
                  <a:pt x="12483" y="7933"/>
                </a:lnTo>
                <a:lnTo>
                  <a:pt x="12556" y="7884"/>
                </a:lnTo>
                <a:lnTo>
                  <a:pt x="12604" y="7811"/>
                </a:lnTo>
                <a:close/>
                <a:moveTo>
                  <a:pt x="6643" y="0"/>
                </a:moveTo>
                <a:lnTo>
                  <a:pt x="6327" y="24"/>
                </a:lnTo>
                <a:lnTo>
                  <a:pt x="6010" y="49"/>
                </a:lnTo>
                <a:lnTo>
                  <a:pt x="5694" y="122"/>
                </a:lnTo>
                <a:lnTo>
                  <a:pt x="5402" y="170"/>
                </a:lnTo>
                <a:lnTo>
                  <a:pt x="5086" y="268"/>
                </a:lnTo>
                <a:lnTo>
                  <a:pt x="4794" y="365"/>
                </a:lnTo>
                <a:lnTo>
                  <a:pt x="4502" y="487"/>
                </a:lnTo>
                <a:lnTo>
                  <a:pt x="4210" y="633"/>
                </a:lnTo>
                <a:lnTo>
                  <a:pt x="3942" y="779"/>
                </a:lnTo>
                <a:lnTo>
                  <a:pt x="3674" y="949"/>
                </a:lnTo>
                <a:lnTo>
                  <a:pt x="3431" y="1144"/>
                </a:lnTo>
                <a:lnTo>
                  <a:pt x="3188" y="1338"/>
                </a:lnTo>
                <a:lnTo>
                  <a:pt x="2969" y="1557"/>
                </a:lnTo>
                <a:lnTo>
                  <a:pt x="2750" y="1776"/>
                </a:lnTo>
                <a:lnTo>
                  <a:pt x="2555" y="2044"/>
                </a:lnTo>
                <a:lnTo>
                  <a:pt x="2385" y="2287"/>
                </a:lnTo>
                <a:lnTo>
                  <a:pt x="2214" y="2579"/>
                </a:lnTo>
                <a:lnTo>
                  <a:pt x="1947" y="3090"/>
                </a:lnTo>
                <a:lnTo>
                  <a:pt x="1728" y="3674"/>
                </a:lnTo>
                <a:lnTo>
                  <a:pt x="1533" y="4283"/>
                </a:lnTo>
                <a:lnTo>
                  <a:pt x="1387" y="4891"/>
                </a:lnTo>
                <a:lnTo>
                  <a:pt x="1314" y="5524"/>
                </a:lnTo>
                <a:lnTo>
                  <a:pt x="1290" y="5840"/>
                </a:lnTo>
                <a:lnTo>
                  <a:pt x="1265" y="6156"/>
                </a:lnTo>
                <a:lnTo>
                  <a:pt x="1290" y="6448"/>
                </a:lnTo>
                <a:lnTo>
                  <a:pt x="1314" y="6765"/>
                </a:lnTo>
                <a:lnTo>
                  <a:pt x="1363" y="7057"/>
                </a:lnTo>
                <a:lnTo>
                  <a:pt x="1436" y="7349"/>
                </a:lnTo>
                <a:lnTo>
                  <a:pt x="1460" y="7422"/>
                </a:lnTo>
                <a:lnTo>
                  <a:pt x="998" y="7495"/>
                </a:lnTo>
                <a:lnTo>
                  <a:pt x="803" y="7495"/>
                </a:lnTo>
                <a:lnTo>
                  <a:pt x="730" y="7543"/>
                </a:lnTo>
                <a:lnTo>
                  <a:pt x="657" y="7568"/>
                </a:lnTo>
                <a:lnTo>
                  <a:pt x="511" y="7689"/>
                </a:lnTo>
                <a:lnTo>
                  <a:pt x="389" y="7860"/>
                </a:lnTo>
                <a:lnTo>
                  <a:pt x="292" y="8030"/>
                </a:lnTo>
                <a:lnTo>
                  <a:pt x="219" y="8200"/>
                </a:lnTo>
                <a:lnTo>
                  <a:pt x="170" y="8395"/>
                </a:lnTo>
                <a:lnTo>
                  <a:pt x="146" y="8565"/>
                </a:lnTo>
                <a:lnTo>
                  <a:pt x="97" y="8930"/>
                </a:lnTo>
                <a:lnTo>
                  <a:pt x="73" y="9319"/>
                </a:lnTo>
                <a:lnTo>
                  <a:pt x="73" y="10074"/>
                </a:lnTo>
                <a:lnTo>
                  <a:pt x="97" y="10828"/>
                </a:lnTo>
                <a:lnTo>
                  <a:pt x="97" y="11582"/>
                </a:lnTo>
                <a:lnTo>
                  <a:pt x="73" y="12361"/>
                </a:lnTo>
                <a:lnTo>
                  <a:pt x="24" y="13115"/>
                </a:lnTo>
                <a:lnTo>
                  <a:pt x="0" y="13894"/>
                </a:lnTo>
                <a:lnTo>
                  <a:pt x="0" y="14283"/>
                </a:lnTo>
                <a:lnTo>
                  <a:pt x="24" y="14673"/>
                </a:lnTo>
                <a:lnTo>
                  <a:pt x="97" y="15378"/>
                </a:lnTo>
                <a:lnTo>
                  <a:pt x="146" y="15743"/>
                </a:lnTo>
                <a:lnTo>
                  <a:pt x="146" y="16108"/>
                </a:lnTo>
                <a:lnTo>
                  <a:pt x="122" y="16935"/>
                </a:lnTo>
                <a:lnTo>
                  <a:pt x="97" y="17787"/>
                </a:lnTo>
                <a:lnTo>
                  <a:pt x="97" y="17860"/>
                </a:lnTo>
                <a:lnTo>
                  <a:pt x="146" y="17933"/>
                </a:lnTo>
                <a:lnTo>
                  <a:pt x="195" y="17982"/>
                </a:lnTo>
                <a:lnTo>
                  <a:pt x="243" y="18006"/>
                </a:lnTo>
                <a:lnTo>
                  <a:pt x="341" y="18152"/>
                </a:lnTo>
                <a:lnTo>
                  <a:pt x="438" y="18298"/>
                </a:lnTo>
                <a:lnTo>
                  <a:pt x="560" y="18420"/>
                </a:lnTo>
                <a:lnTo>
                  <a:pt x="681" y="18517"/>
                </a:lnTo>
                <a:lnTo>
                  <a:pt x="827" y="18590"/>
                </a:lnTo>
                <a:lnTo>
                  <a:pt x="973" y="18663"/>
                </a:lnTo>
                <a:lnTo>
                  <a:pt x="1314" y="18760"/>
                </a:lnTo>
                <a:lnTo>
                  <a:pt x="1655" y="18809"/>
                </a:lnTo>
                <a:lnTo>
                  <a:pt x="2020" y="18833"/>
                </a:lnTo>
                <a:lnTo>
                  <a:pt x="2677" y="18858"/>
                </a:lnTo>
                <a:lnTo>
                  <a:pt x="3869" y="18833"/>
                </a:lnTo>
                <a:lnTo>
                  <a:pt x="5037" y="18785"/>
                </a:lnTo>
                <a:lnTo>
                  <a:pt x="6813" y="18785"/>
                </a:lnTo>
                <a:lnTo>
                  <a:pt x="7422" y="18809"/>
                </a:lnTo>
                <a:lnTo>
                  <a:pt x="8443" y="18858"/>
                </a:lnTo>
                <a:lnTo>
                  <a:pt x="9465" y="18858"/>
                </a:lnTo>
                <a:lnTo>
                  <a:pt x="10487" y="18809"/>
                </a:lnTo>
                <a:lnTo>
                  <a:pt x="11509" y="18760"/>
                </a:lnTo>
                <a:lnTo>
                  <a:pt x="11801" y="18712"/>
                </a:lnTo>
                <a:lnTo>
                  <a:pt x="12069" y="18663"/>
                </a:lnTo>
                <a:lnTo>
                  <a:pt x="12337" y="18590"/>
                </a:lnTo>
                <a:lnTo>
                  <a:pt x="12556" y="18493"/>
                </a:lnTo>
                <a:lnTo>
                  <a:pt x="12775" y="18347"/>
                </a:lnTo>
                <a:lnTo>
                  <a:pt x="12969" y="18201"/>
                </a:lnTo>
                <a:lnTo>
                  <a:pt x="13115" y="17982"/>
                </a:lnTo>
                <a:lnTo>
                  <a:pt x="13237" y="17763"/>
                </a:lnTo>
                <a:lnTo>
                  <a:pt x="13286" y="17738"/>
                </a:lnTo>
                <a:lnTo>
                  <a:pt x="13310" y="17690"/>
                </a:lnTo>
                <a:lnTo>
                  <a:pt x="13334" y="17665"/>
                </a:lnTo>
                <a:lnTo>
                  <a:pt x="13334" y="17592"/>
                </a:lnTo>
                <a:lnTo>
                  <a:pt x="13334" y="17471"/>
                </a:lnTo>
                <a:lnTo>
                  <a:pt x="13359" y="17398"/>
                </a:lnTo>
                <a:lnTo>
                  <a:pt x="13359" y="17300"/>
                </a:lnTo>
                <a:lnTo>
                  <a:pt x="13310" y="17227"/>
                </a:lnTo>
                <a:lnTo>
                  <a:pt x="13310" y="16862"/>
                </a:lnTo>
                <a:lnTo>
                  <a:pt x="13334" y="16789"/>
                </a:lnTo>
                <a:lnTo>
                  <a:pt x="13359" y="16716"/>
                </a:lnTo>
                <a:lnTo>
                  <a:pt x="13334" y="16643"/>
                </a:lnTo>
                <a:lnTo>
                  <a:pt x="13310" y="16570"/>
                </a:lnTo>
                <a:lnTo>
                  <a:pt x="13286" y="16108"/>
                </a:lnTo>
                <a:lnTo>
                  <a:pt x="13334" y="16060"/>
                </a:lnTo>
                <a:lnTo>
                  <a:pt x="13359" y="15987"/>
                </a:lnTo>
                <a:lnTo>
                  <a:pt x="13359" y="15914"/>
                </a:lnTo>
                <a:lnTo>
                  <a:pt x="13310" y="15865"/>
                </a:lnTo>
                <a:lnTo>
                  <a:pt x="13359" y="14454"/>
                </a:lnTo>
                <a:lnTo>
                  <a:pt x="13432" y="13042"/>
                </a:lnTo>
                <a:lnTo>
                  <a:pt x="13480" y="11826"/>
                </a:lnTo>
                <a:lnTo>
                  <a:pt x="13529" y="10585"/>
                </a:lnTo>
                <a:lnTo>
                  <a:pt x="13553" y="10098"/>
                </a:lnTo>
                <a:lnTo>
                  <a:pt x="13553" y="9563"/>
                </a:lnTo>
                <a:lnTo>
                  <a:pt x="13529" y="9027"/>
                </a:lnTo>
                <a:lnTo>
                  <a:pt x="13505" y="8760"/>
                </a:lnTo>
                <a:lnTo>
                  <a:pt x="13456" y="8516"/>
                </a:lnTo>
                <a:lnTo>
                  <a:pt x="13432" y="8127"/>
                </a:lnTo>
                <a:lnTo>
                  <a:pt x="13383" y="7933"/>
                </a:lnTo>
                <a:lnTo>
                  <a:pt x="13334" y="7762"/>
                </a:lnTo>
                <a:lnTo>
                  <a:pt x="13261" y="7665"/>
                </a:lnTo>
                <a:lnTo>
                  <a:pt x="13188" y="7592"/>
                </a:lnTo>
                <a:lnTo>
                  <a:pt x="13091" y="7519"/>
                </a:lnTo>
                <a:lnTo>
                  <a:pt x="12969" y="7470"/>
                </a:lnTo>
                <a:lnTo>
                  <a:pt x="12848" y="7446"/>
                </a:lnTo>
                <a:lnTo>
                  <a:pt x="12726" y="7446"/>
                </a:lnTo>
                <a:lnTo>
                  <a:pt x="12604" y="7470"/>
                </a:lnTo>
                <a:lnTo>
                  <a:pt x="12483" y="7495"/>
                </a:lnTo>
                <a:lnTo>
                  <a:pt x="12434" y="7470"/>
                </a:lnTo>
                <a:lnTo>
                  <a:pt x="12239" y="7446"/>
                </a:lnTo>
                <a:lnTo>
                  <a:pt x="12239" y="7373"/>
                </a:lnTo>
                <a:lnTo>
                  <a:pt x="12166" y="6984"/>
                </a:lnTo>
                <a:lnTo>
                  <a:pt x="12118" y="6570"/>
                </a:lnTo>
                <a:lnTo>
                  <a:pt x="12093" y="6181"/>
                </a:lnTo>
                <a:lnTo>
                  <a:pt x="12093" y="5767"/>
                </a:lnTo>
                <a:lnTo>
                  <a:pt x="12093" y="4940"/>
                </a:lnTo>
                <a:lnTo>
                  <a:pt x="12069" y="4550"/>
                </a:lnTo>
                <a:lnTo>
                  <a:pt x="11996" y="4137"/>
                </a:lnTo>
                <a:lnTo>
                  <a:pt x="11923" y="3796"/>
                </a:lnTo>
                <a:lnTo>
                  <a:pt x="11826" y="3455"/>
                </a:lnTo>
                <a:lnTo>
                  <a:pt x="11704" y="3115"/>
                </a:lnTo>
                <a:lnTo>
                  <a:pt x="11558" y="2798"/>
                </a:lnTo>
                <a:lnTo>
                  <a:pt x="11388" y="2482"/>
                </a:lnTo>
                <a:lnTo>
                  <a:pt x="11193" y="2190"/>
                </a:lnTo>
                <a:lnTo>
                  <a:pt x="10974" y="1898"/>
                </a:lnTo>
                <a:lnTo>
                  <a:pt x="10731" y="1630"/>
                </a:lnTo>
                <a:lnTo>
                  <a:pt x="10512" y="1411"/>
                </a:lnTo>
                <a:lnTo>
                  <a:pt x="10293" y="1217"/>
                </a:lnTo>
                <a:lnTo>
                  <a:pt x="10049" y="1022"/>
                </a:lnTo>
                <a:lnTo>
                  <a:pt x="9806" y="852"/>
                </a:lnTo>
                <a:lnTo>
                  <a:pt x="9538" y="706"/>
                </a:lnTo>
                <a:lnTo>
                  <a:pt x="9271" y="560"/>
                </a:lnTo>
                <a:lnTo>
                  <a:pt x="9003" y="438"/>
                </a:lnTo>
                <a:lnTo>
                  <a:pt x="8711" y="341"/>
                </a:lnTo>
                <a:lnTo>
                  <a:pt x="8443" y="243"/>
                </a:lnTo>
                <a:lnTo>
                  <a:pt x="8151" y="170"/>
                </a:lnTo>
                <a:lnTo>
                  <a:pt x="7835" y="97"/>
                </a:lnTo>
                <a:lnTo>
                  <a:pt x="7543" y="49"/>
                </a:lnTo>
                <a:lnTo>
                  <a:pt x="7251" y="24"/>
                </a:lnTo>
                <a:lnTo>
                  <a:pt x="693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2" name="Google Shape;982;p38"/>
          <p:cNvSpPr/>
          <p:nvPr/>
        </p:nvSpPr>
        <p:spPr>
          <a:xfrm>
            <a:off x="5602568" y="2671837"/>
            <a:ext cx="289295" cy="396187"/>
          </a:xfrm>
          <a:custGeom>
            <a:avLst/>
            <a:gdLst/>
            <a:ahLst/>
            <a:cxnLst/>
            <a:rect l="l" t="t" r="r" b="b"/>
            <a:pathLst>
              <a:path w="13237" h="18128" extrusionOk="0">
                <a:moveTo>
                  <a:pt x="7859" y="535"/>
                </a:moveTo>
                <a:lnTo>
                  <a:pt x="8030" y="560"/>
                </a:lnTo>
                <a:lnTo>
                  <a:pt x="8103" y="584"/>
                </a:lnTo>
                <a:lnTo>
                  <a:pt x="8176" y="633"/>
                </a:lnTo>
                <a:lnTo>
                  <a:pt x="8224" y="706"/>
                </a:lnTo>
                <a:lnTo>
                  <a:pt x="8273" y="779"/>
                </a:lnTo>
                <a:lnTo>
                  <a:pt x="8322" y="949"/>
                </a:lnTo>
                <a:lnTo>
                  <a:pt x="8370" y="1119"/>
                </a:lnTo>
                <a:lnTo>
                  <a:pt x="7446" y="1144"/>
                </a:lnTo>
                <a:lnTo>
                  <a:pt x="5718" y="1144"/>
                </a:lnTo>
                <a:lnTo>
                  <a:pt x="4939" y="1095"/>
                </a:lnTo>
                <a:lnTo>
                  <a:pt x="4964" y="925"/>
                </a:lnTo>
                <a:lnTo>
                  <a:pt x="5037" y="803"/>
                </a:lnTo>
                <a:lnTo>
                  <a:pt x="5085" y="754"/>
                </a:lnTo>
                <a:lnTo>
                  <a:pt x="5158" y="706"/>
                </a:lnTo>
                <a:lnTo>
                  <a:pt x="5353" y="657"/>
                </a:lnTo>
                <a:lnTo>
                  <a:pt x="5596" y="608"/>
                </a:lnTo>
                <a:lnTo>
                  <a:pt x="5864" y="584"/>
                </a:lnTo>
                <a:lnTo>
                  <a:pt x="6399" y="608"/>
                </a:lnTo>
                <a:lnTo>
                  <a:pt x="6862" y="584"/>
                </a:lnTo>
                <a:lnTo>
                  <a:pt x="7324" y="535"/>
                </a:lnTo>
                <a:close/>
                <a:moveTo>
                  <a:pt x="12750" y="2579"/>
                </a:moveTo>
                <a:lnTo>
                  <a:pt x="12702" y="2823"/>
                </a:lnTo>
                <a:lnTo>
                  <a:pt x="12020" y="2774"/>
                </a:lnTo>
                <a:lnTo>
                  <a:pt x="12750" y="2579"/>
                </a:lnTo>
                <a:close/>
                <a:moveTo>
                  <a:pt x="11728" y="1509"/>
                </a:moveTo>
                <a:lnTo>
                  <a:pt x="11534" y="1630"/>
                </a:lnTo>
                <a:lnTo>
                  <a:pt x="11363" y="1752"/>
                </a:lnTo>
                <a:lnTo>
                  <a:pt x="11266" y="1874"/>
                </a:lnTo>
                <a:lnTo>
                  <a:pt x="11242" y="1922"/>
                </a:lnTo>
                <a:lnTo>
                  <a:pt x="11266" y="1947"/>
                </a:lnTo>
                <a:lnTo>
                  <a:pt x="11315" y="1971"/>
                </a:lnTo>
                <a:lnTo>
                  <a:pt x="11388" y="1995"/>
                </a:lnTo>
                <a:lnTo>
                  <a:pt x="11509" y="1971"/>
                </a:lnTo>
                <a:lnTo>
                  <a:pt x="11631" y="1922"/>
                </a:lnTo>
                <a:lnTo>
                  <a:pt x="11753" y="1874"/>
                </a:lnTo>
                <a:lnTo>
                  <a:pt x="12410" y="1557"/>
                </a:lnTo>
                <a:lnTo>
                  <a:pt x="12483" y="1582"/>
                </a:lnTo>
                <a:lnTo>
                  <a:pt x="12556" y="1606"/>
                </a:lnTo>
                <a:lnTo>
                  <a:pt x="12264" y="1728"/>
                </a:lnTo>
                <a:lnTo>
                  <a:pt x="12020" y="1874"/>
                </a:lnTo>
                <a:lnTo>
                  <a:pt x="11874" y="1947"/>
                </a:lnTo>
                <a:lnTo>
                  <a:pt x="11607" y="2117"/>
                </a:lnTo>
                <a:lnTo>
                  <a:pt x="11485" y="2214"/>
                </a:lnTo>
                <a:lnTo>
                  <a:pt x="11412" y="2312"/>
                </a:lnTo>
                <a:lnTo>
                  <a:pt x="11363" y="2385"/>
                </a:lnTo>
                <a:lnTo>
                  <a:pt x="11363" y="2409"/>
                </a:lnTo>
                <a:lnTo>
                  <a:pt x="11363" y="2433"/>
                </a:lnTo>
                <a:lnTo>
                  <a:pt x="11436" y="2482"/>
                </a:lnTo>
                <a:lnTo>
                  <a:pt x="11534" y="2482"/>
                </a:lnTo>
                <a:lnTo>
                  <a:pt x="11631" y="2458"/>
                </a:lnTo>
                <a:lnTo>
                  <a:pt x="11728" y="2433"/>
                </a:lnTo>
                <a:lnTo>
                  <a:pt x="11923" y="2312"/>
                </a:lnTo>
                <a:lnTo>
                  <a:pt x="12045" y="2239"/>
                </a:lnTo>
                <a:lnTo>
                  <a:pt x="12410" y="2068"/>
                </a:lnTo>
                <a:lnTo>
                  <a:pt x="12775" y="1922"/>
                </a:lnTo>
                <a:lnTo>
                  <a:pt x="12775" y="2068"/>
                </a:lnTo>
                <a:lnTo>
                  <a:pt x="12799" y="2214"/>
                </a:lnTo>
                <a:lnTo>
                  <a:pt x="12483" y="2287"/>
                </a:lnTo>
                <a:lnTo>
                  <a:pt x="12215" y="2409"/>
                </a:lnTo>
                <a:lnTo>
                  <a:pt x="11947" y="2579"/>
                </a:lnTo>
                <a:lnTo>
                  <a:pt x="11704" y="2774"/>
                </a:lnTo>
                <a:lnTo>
                  <a:pt x="10828" y="2774"/>
                </a:lnTo>
                <a:lnTo>
                  <a:pt x="9952" y="2798"/>
                </a:lnTo>
                <a:lnTo>
                  <a:pt x="8322" y="2823"/>
                </a:lnTo>
                <a:lnTo>
                  <a:pt x="6716" y="2847"/>
                </a:lnTo>
                <a:lnTo>
                  <a:pt x="3358" y="2847"/>
                </a:lnTo>
                <a:lnTo>
                  <a:pt x="1728" y="2871"/>
                </a:lnTo>
                <a:lnTo>
                  <a:pt x="511" y="2871"/>
                </a:lnTo>
                <a:lnTo>
                  <a:pt x="487" y="2750"/>
                </a:lnTo>
                <a:lnTo>
                  <a:pt x="487" y="2579"/>
                </a:lnTo>
                <a:lnTo>
                  <a:pt x="487" y="2433"/>
                </a:lnTo>
                <a:lnTo>
                  <a:pt x="535" y="2287"/>
                </a:lnTo>
                <a:lnTo>
                  <a:pt x="584" y="2141"/>
                </a:lnTo>
                <a:lnTo>
                  <a:pt x="657" y="1995"/>
                </a:lnTo>
                <a:lnTo>
                  <a:pt x="730" y="1874"/>
                </a:lnTo>
                <a:lnTo>
                  <a:pt x="852" y="1801"/>
                </a:lnTo>
                <a:lnTo>
                  <a:pt x="998" y="1703"/>
                </a:lnTo>
                <a:lnTo>
                  <a:pt x="1144" y="1655"/>
                </a:lnTo>
                <a:lnTo>
                  <a:pt x="1314" y="1630"/>
                </a:lnTo>
                <a:lnTo>
                  <a:pt x="1509" y="1606"/>
                </a:lnTo>
                <a:lnTo>
                  <a:pt x="1849" y="1582"/>
                </a:lnTo>
                <a:lnTo>
                  <a:pt x="2190" y="1557"/>
                </a:lnTo>
                <a:lnTo>
                  <a:pt x="3309" y="1533"/>
                </a:lnTo>
                <a:lnTo>
                  <a:pt x="4453" y="1557"/>
                </a:lnTo>
                <a:lnTo>
                  <a:pt x="5572" y="1582"/>
                </a:lnTo>
                <a:lnTo>
                  <a:pt x="6691" y="1606"/>
                </a:lnTo>
                <a:lnTo>
                  <a:pt x="7811" y="1582"/>
                </a:lnTo>
                <a:lnTo>
                  <a:pt x="8906" y="1582"/>
                </a:lnTo>
                <a:lnTo>
                  <a:pt x="11096" y="1533"/>
                </a:lnTo>
                <a:lnTo>
                  <a:pt x="11728" y="1509"/>
                </a:lnTo>
                <a:close/>
                <a:moveTo>
                  <a:pt x="10025" y="5037"/>
                </a:moveTo>
                <a:lnTo>
                  <a:pt x="9976" y="5061"/>
                </a:lnTo>
                <a:lnTo>
                  <a:pt x="9928" y="5086"/>
                </a:lnTo>
                <a:lnTo>
                  <a:pt x="9879" y="5134"/>
                </a:lnTo>
                <a:lnTo>
                  <a:pt x="9806" y="5280"/>
                </a:lnTo>
                <a:lnTo>
                  <a:pt x="9757" y="5451"/>
                </a:lnTo>
                <a:lnTo>
                  <a:pt x="9757" y="5816"/>
                </a:lnTo>
                <a:lnTo>
                  <a:pt x="9733" y="6448"/>
                </a:lnTo>
                <a:lnTo>
                  <a:pt x="9757" y="7081"/>
                </a:lnTo>
                <a:lnTo>
                  <a:pt x="9757" y="7835"/>
                </a:lnTo>
                <a:lnTo>
                  <a:pt x="9757" y="8589"/>
                </a:lnTo>
                <a:lnTo>
                  <a:pt x="9709" y="10098"/>
                </a:lnTo>
                <a:lnTo>
                  <a:pt x="9733" y="10828"/>
                </a:lnTo>
                <a:lnTo>
                  <a:pt x="9733" y="11534"/>
                </a:lnTo>
                <a:lnTo>
                  <a:pt x="9757" y="12239"/>
                </a:lnTo>
                <a:lnTo>
                  <a:pt x="9757" y="12945"/>
                </a:lnTo>
                <a:lnTo>
                  <a:pt x="9709" y="13626"/>
                </a:lnTo>
                <a:lnTo>
                  <a:pt x="9684" y="14308"/>
                </a:lnTo>
                <a:lnTo>
                  <a:pt x="9660" y="14673"/>
                </a:lnTo>
                <a:lnTo>
                  <a:pt x="9684" y="15013"/>
                </a:lnTo>
                <a:lnTo>
                  <a:pt x="9733" y="15743"/>
                </a:lnTo>
                <a:lnTo>
                  <a:pt x="9757" y="15840"/>
                </a:lnTo>
                <a:lnTo>
                  <a:pt x="9830" y="15913"/>
                </a:lnTo>
                <a:lnTo>
                  <a:pt x="9903" y="15962"/>
                </a:lnTo>
                <a:lnTo>
                  <a:pt x="9976" y="15986"/>
                </a:lnTo>
                <a:lnTo>
                  <a:pt x="10074" y="15962"/>
                </a:lnTo>
                <a:lnTo>
                  <a:pt x="10147" y="15913"/>
                </a:lnTo>
                <a:lnTo>
                  <a:pt x="10195" y="15840"/>
                </a:lnTo>
                <a:lnTo>
                  <a:pt x="10220" y="15743"/>
                </a:lnTo>
                <a:lnTo>
                  <a:pt x="10195" y="15111"/>
                </a:lnTo>
                <a:lnTo>
                  <a:pt x="10171" y="14502"/>
                </a:lnTo>
                <a:lnTo>
                  <a:pt x="10171" y="14137"/>
                </a:lnTo>
                <a:lnTo>
                  <a:pt x="10195" y="13797"/>
                </a:lnTo>
                <a:lnTo>
                  <a:pt x="10244" y="13115"/>
                </a:lnTo>
                <a:lnTo>
                  <a:pt x="10268" y="12410"/>
                </a:lnTo>
                <a:lnTo>
                  <a:pt x="10268" y="11704"/>
                </a:lnTo>
                <a:lnTo>
                  <a:pt x="10244" y="10998"/>
                </a:lnTo>
                <a:lnTo>
                  <a:pt x="10220" y="10293"/>
                </a:lnTo>
                <a:lnTo>
                  <a:pt x="10220" y="9587"/>
                </a:lnTo>
                <a:lnTo>
                  <a:pt x="10244" y="8881"/>
                </a:lnTo>
                <a:lnTo>
                  <a:pt x="10268" y="8151"/>
                </a:lnTo>
                <a:lnTo>
                  <a:pt x="10268" y="7446"/>
                </a:lnTo>
                <a:lnTo>
                  <a:pt x="10244" y="6327"/>
                </a:lnTo>
                <a:lnTo>
                  <a:pt x="10220" y="5232"/>
                </a:lnTo>
                <a:lnTo>
                  <a:pt x="10220" y="5159"/>
                </a:lnTo>
                <a:lnTo>
                  <a:pt x="10171" y="5110"/>
                </a:lnTo>
                <a:lnTo>
                  <a:pt x="10147" y="5061"/>
                </a:lnTo>
                <a:lnTo>
                  <a:pt x="10098" y="5061"/>
                </a:lnTo>
                <a:lnTo>
                  <a:pt x="10025" y="5037"/>
                </a:lnTo>
                <a:close/>
                <a:moveTo>
                  <a:pt x="3163" y="5110"/>
                </a:moveTo>
                <a:lnTo>
                  <a:pt x="3090" y="5159"/>
                </a:lnTo>
                <a:lnTo>
                  <a:pt x="3066" y="5207"/>
                </a:lnTo>
                <a:lnTo>
                  <a:pt x="3042" y="5256"/>
                </a:lnTo>
                <a:lnTo>
                  <a:pt x="2993" y="5694"/>
                </a:lnTo>
                <a:lnTo>
                  <a:pt x="2969" y="5937"/>
                </a:lnTo>
                <a:lnTo>
                  <a:pt x="2944" y="6156"/>
                </a:lnTo>
                <a:lnTo>
                  <a:pt x="2944" y="6911"/>
                </a:lnTo>
                <a:lnTo>
                  <a:pt x="2969" y="7665"/>
                </a:lnTo>
                <a:lnTo>
                  <a:pt x="2944" y="9052"/>
                </a:lnTo>
                <a:lnTo>
                  <a:pt x="2944" y="10463"/>
                </a:lnTo>
                <a:lnTo>
                  <a:pt x="2944" y="11777"/>
                </a:lnTo>
                <a:lnTo>
                  <a:pt x="2944" y="13115"/>
                </a:lnTo>
                <a:lnTo>
                  <a:pt x="2993" y="15767"/>
                </a:lnTo>
                <a:lnTo>
                  <a:pt x="2993" y="15889"/>
                </a:lnTo>
                <a:lnTo>
                  <a:pt x="3066" y="15962"/>
                </a:lnTo>
                <a:lnTo>
                  <a:pt x="3139" y="16011"/>
                </a:lnTo>
                <a:lnTo>
                  <a:pt x="3334" y="16011"/>
                </a:lnTo>
                <a:lnTo>
                  <a:pt x="3407" y="15962"/>
                </a:lnTo>
                <a:lnTo>
                  <a:pt x="3455" y="15889"/>
                </a:lnTo>
                <a:lnTo>
                  <a:pt x="3480" y="15767"/>
                </a:lnTo>
                <a:lnTo>
                  <a:pt x="3480" y="14405"/>
                </a:lnTo>
                <a:lnTo>
                  <a:pt x="3455" y="13018"/>
                </a:lnTo>
                <a:lnTo>
                  <a:pt x="3431" y="11655"/>
                </a:lnTo>
                <a:lnTo>
                  <a:pt x="3431" y="10268"/>
                </a:lnTo>
                <a:lnTo>
                  <a:pt x="3431" y="8881"/>
                </a:lnTo>
                <a:lnTo>
                  <a:pt x="3431" y="7470"/>
                </a:lnTo>
                <a:lnTo>
                  <a:pt x="3407" y="5962"/>
                </a:lnTo>
                <a:lnTo>
                  <a:pt x="3407" y="5572"/>
                </a:lnTo>
                <a:lnTo>
                  <a:pt x="3382" y="5378"/>
                </a:lnTo>
                <a:lnTo>
                  <a:pt x="3334" y="5183"/>
                </a:lnTo>
                <a:lnTo>
                  <a:pt x="3309" y="5134"/>
                </a:lnTo>
                <a:lnTo>
                  <a:pt x="3261" y="5110"/>
                </a:lnTo>
                <a:close/>
                <a:moveTo>
                  <a:pt x="6716" y="5037"/>
                </a:moveTo>
                <a:lnTo>
                  <a:pt x="6667" y="5061"/>
                </a:lnTo>
                <a:lnTo>
                  <a:pt x="6643" y="5086"/>
                </a:lnTo>
                <a:lnTo>
                  <a:pt x="6570" y="5159"/>
                </a:lnTo>
                <a:lnTo>
                  <a:pt x="6521" y="5232"/>
                </a:lnTo>
                <a:lnTo>
                  <a:pt x="6472" y="5402"/>
                </a:lnTo>
                <a:lnTo>
                  <a:pt x="6448" y="5572"/>
                </a:lnTo>
                <a:lnTo>
                  <a:pt x="6448" y="5743"/>
                </a:lnTo>
                <a:lnTo>
                  <a:pt x="6424" y="7129"/>
                </a:lnTo>
                <a:lnTo>
                  <a:pt x="6399" y="8711"/>
                </a:lnTo>
                <a:lnTo>
                  <a:pt x="6375" y="10293"/>
                </a:lnTo>
                <a:lnTo>
                  <a:pt x="6351" y="11801"/>
                </a:lnTo>
                <a:lnTo>
                  <a:pt x="6351" y="12556"/>
                </a:lnTo>
                <a:lnTo>
                  <a:pt x="6302" y="13310"/>
                </a:lnTo>
                <a:lnTo>
                  <a:pt x="6229" y="13967"/>
                </a:lnTo>
                <a:lnTo>
                  <a:pt x="6205" y="14600"/>
                </a:lnTo>
                <a:lnTo>
                  <a:pt x="6180" y="14940"/>
                </a:lnTo>
                <a:lnTo>
                  <a:pt x="6205" y="15257"/>
                </a:lnTo>
                <a:lnTo>
                  <a:pt x="6229" y="15573"/>
                </a:lnTo>
                <a:lnTo>
                  <a:pt x="6278" y="15889"/>
                </a:lnTo>
                <a:lnTo>
                  <a:pt x="6326" y="16011"/>
                </a:lnTo>
                <a:lnTo>
                  <a:pt x="6375" y="16059"/>
                </a:lnTo>
                <a:lnTo>
                  <a:pt x="6472" y="16084"/>
                </a:lnTo>
                <a:lnTo>
                  <a:pt x="6570" y="16084"/>
                </a:lnTo>
                <a:lnTo>
                  <a:pt x="6643" y="16035"/>
                </a:lnTo>
                <a:lnTo>
                  <a:pt x="6716" y="15962"/>
                </a:lnTo>
                <a:lnTo>
                  <a:pt x="6764" y="15865"/>
                </a:lnTo>
                <a:lnTo>
                  <a:pt x="6764" y="15767"/>
                </a:lnTo>
                <a:lnTo>
                  <a:pt x="6716" y="15451"/>
                </a:lnTo>
                <a:lnTo>
                  <a:pt x="6691" y="15159"/>
                </a:lnTo>
                <a:lnTo>
                  <a:pt x="6691" y="14843"/>
                </a:lnTo>
                <a:lnTo>
                  <a:pt x="6691" y="14551"/>
                </a:lnTo>
                <a:lnTo>
                  <a:pt x="6740" y="13918"/>
                </a:lnTo>
                <a:lnTo>
                  <a:pt x="6789" y="13310"/>
                </a:lnTo>
                <a:lnTo>
                  <a:pt x="6837" y="12604"/>
                </a:lnTo>
                <a:lnTo>
                  <a:pt x="6862" y="11899"/>
                </a:lnTo>
                <a:lnTo>
                  <a:pt x="6886" y="10487"/>
                </a:lnTo>
                <a:lnTo>
                  <a:pt x="6910" y="7494"/>
                </a:lnTo>
                <a:lnTo>
                  <a:pt x="6935" y="6351"/>
                </a:lnTo>
                <a:lnTo>
                  <a:pt x="6935" y="5767"/>
                </a:lnTo>
                <a:lnTo>
                  <a:pt x="6910" y="5207"/>
                </a:lnTo>
                <a:lnTo>
                  <a:pt x="6862" y="5110"/>
                </a:lnTo>
                <a:lnTo>
                  <a:pt x="6813" y="5061"/>
                </a:lnTo>
                <a:lnTo>
                  <a:pt x="6716" y="5037"/>
                </a:lnTo>
                <a:close/>
                <a:moveTo>
                  <a:pt x="11704" y="3309"/>
                </a:moveTo>
                <a:lnTo>
                  <a:pt x="11655" y="3382"/>
                </a:lnTo>
                <a:lnTo>
                  <a:pt x="11290" y="3699"/>
                </a:lnTo>
                <a:lnTo>
                  <a:pt x="11144" y="3869"/>
                </a:lnTo>
                <a:lnTo>
                  <a:pt x="11096" y="3966"/>
                </a:lnTo>
                <a:lnTo>
                  <a:pt x="11047" y="4064"/>
                </a:lnTo>
                <a:lnTo>
                  <a:pt x="11071" y="4137"/>
                </a:lnTo>
                <a:lnTo>
                  <a:pt x="11120" y="4161"/>
                </a:lnTo>
                <a:lnTo>
                  <a:pt x="11217" y="4161"/>
                </a:lnTo>
                <a:lnTo>
                  <a:pt x="11315" y="4112"/>
                </a:lnTo>
                <a:lnTo>
                  <a:pt x="11485" y="4015"/>
                </a:lnTo>
                <a:lnTo>
                  <a:pt x="11655" y="3893"/>
                </a:lnTo>
                <a:lnTo>
                  <a:pt x="11801" y="3747"/>
                </a:lnTo>
                <a:lnTo>
                  <a:pt x="12020" y="3553"/>
                </a:lnTo>
                <a:lnTo>
                  <a:pt x="12142" y="3455"/>
                </a:lnTo>
                <a:lnTo>
                  <a:pt x="12239" y="3334"/>
                </a:lnTo>
                <a:lnTo>
                  <a:pt x="12264" y="3334"/>
                </a:lnTo>
                <a:lnTo>
                  <a:pt x="12264" y="3382"/>
                </a:lnTo>
                <a:lnTo>
                  <a:pt x="12239" y="3431"/>
                </a:lnTo>
                <a:lnTo>
                  <a:pt x="12239" y="3480"/>
                </a:lnTo>
                <a:lnTo>
                  <a:pt x="12239" y="3553"/>
                </a:lnTo>
                <a:lnTo>
                  <a:pt x="12239" y="3674"/>
                </a:lnTo>
                <a:lnTo>
                  <a:pt x="12239" y="3893"/>
                </a:lnTo>
                <a:lnTo>
                  <a:pt x="12118" y="3966"/>
                </a:lnTo>
                <a:lnTo>
                  <a:pt x="11996" y="4064"/>
                </a:lnTo>
                <a:lnTo>
                  <a:pt x="11777" y="4258"/>
                </a:lnTo>
                <a:lnTo>
                  <a:pt x="11509" y="4526"/>
                </a:lnTo>
                <a:lnTo>
                  <a:pt x="11412" y="4672"/>
                </a:lnTo>
                <a:lnTo>
                  <a:pt x="11363" y="4745"/>
                </a:lnTo>
                <a:lnTo>
                  <a:pt x="11339" y="4818"/>
                </a:lnTo>
                <a:lnTo>
                  <a:pt x="11363" y="4867"/>
                </a:lnTo>
                <a:lnTo>
                  <a:pt x="11388" y="4891"/>
                </a:lnTo>
                <a:lnTo>
                  <a:pt x="11461" y="4891"/>
                </a:lnTo>
                <a:lnTo>
                  <a:pt x="11534" y="4867"/>
                </a:lnTo>
                <a:lnTo>
                  <a:pt x="11680" y="4794"/>
                </a:lnTo>
                <a:lnTo>
                  <a:pt x="11899" y="4575"/>
                </a:lnTo>
                <a:lnTo>
                  <a:pt x="12264" y="4307"/>
                </a:lnTo>
                <a:lnTo>
                  <a:pt x="12264" y="4356"/>
                </a:lnTo>
                <a:lnTo>
                  <a:pt x="12264" y="4648"/>
                </a:lnTo>
                <a:lnTo>
                  <a:pt x="12215" y="4672"/>
                </a:lnTo>
                <a:lnTo>
                  <a:pt x="11826" y="4988"/>
                </a:lnTo>
                <a:lnTo>
                  <a:pt x="11655" y="5134"/>
                </a:lnTo>
                <a:lnTo>
                  <a:pt x="11485" y="5280"/>
                </a:lnTo>
                <a:lnTo>
                  <a:pt x="11339" y="5426"/>
                </a:lnTo>
                <a:lnTo>
                  <a:pt x="11217" y="5597"/>
                </a:lnTo>
                <a:lnTo>
                  <a:pt x="11217" y="5621"/>
                </a:lnTo>
                <a:lnTo>
                  <a:pt x="11217" y="5645"/>
                </a:lnTo>
                <a:lnTo>
                  <a:pt x="11242" y="5670"/>
                </a:lnTo>
                <a:lnTo>
                  <a:pt x="11266" y="5670"/>
                </a:lnTo>
                <a:lnTo>
                  <a:pt x="11728" y="5475"/>
                </a:lnTo>
                <a:lnTo>
                  <a:pt x="11947" y="5353"/>
                </a:lnTo>
                <a:lnTo>
                  <a:pt x="12142" y="5232"/>
                </a:lnTo>
                <a:lnTo>
                  <a:pt x="12264" y="5159"/>
                </a:lnTo>
                <a:lnTo>
                  <a:pt x="12264" y="5451"/>
                </a:lnTo>
                <a:lnTo>
                  <a:pt x="12118" y="5499"/>
                </a:lnTo>
                <a:lnTo>
                  <a:pt x="11972" y="5572"/>
                </a:lnTo>
                <a:lnTo>
                  <a:pt x="11704" y="5767"/>
                </a:lnTo>
                <a:lnTo>
                  <a:pt x="11582" y="5864"/>
                </a:lnTo>
                <a:lnTo>
                  <a:pt x="11436" y="5986"/>
                </a:lnTo>
                <a:lnTo>
                  <a:pt x="11315" y="6108"/>
                </a:lnTo>
                <a:lnTo>
                  <a:pt x="11290" y="6181"/>
                </a:lnTo>
                <a:lnTo>
                  <a:pt x="11266" y="6278"/>
                </a:lnTo>
                <a:lnTo>
                  <a:pt x="11290" y="6302"/>
                </a:lnTo>
                <a:lnTo>
                  <a:pt x="11315" y="6327"/>
                </a:lnTo>
                <a:lnTo>
                  <a:pt x="11412" y="6351"/>
                </a:lnTo>
                <a:lnTo>
                  <a:pt x="11485" y="6327"/>
                </a:lnTo>
                <a:lnTo>
                  <a:pt x="11631" y="6278"/>
                </a:lnTo>
                <a:lnTo>
                  <a:pt x="11899" y="6083"/>
                </a:lnTo>
                <a:lnTo>
                  <a:pt x="12093" y="5962"/>
                </a:lnTo>
                <a:lnTo>
                  <a:pt x="12264" y="5840"/>
                </a:lnTo>
                <a:lnTo>
                  <a:pt x="12264" y="6302"/>
                </a:lnTo>
                <a:lnTo>
                  <a:pt x="12045" y="6400"/>
                </a:lnTo>
                <a:lnTo>
                  <a:pt x="11850" y="6546"/>
                </a:lnTo>
                <a:lnTo>
                  <a:pt x="11509" y="6838"/>
                </a:lnTo>
                <a:lnTo>
                  <a:pt x="11436" y="6911"/>
                </a:lnTo>
                <a:lnTo>
                  <a:pt x="11339" y="7032"/>
                </a:lnTo>
                <a:lnTo>
                  <a:pt x="11290" y="7105"/>
                </a:lnTo>
                <a:lnTo>
                  <a:pt x="11266" y="7178"/>
                </a:lnTo>
                <a:lnTo>
                  <a:pt x="11266" y="7227"/>
                </a:lnTo>
                <a:lnTo>
                  <a:pt x="11315" y="7251"/>
                </a:lnTo>
                <a:lnTo>
                  <a:pt x="11388" y="7275"/>
                </a:lnTo>
                <a:lnTo>
                  <a:pt x="11461" y="7275"/>
                </a:lnTo>
                <a:lnTo>
                  <a:pt x="11607" y="7227"/>
                </a:lnTo>
                <a:lnTo>
                  <a:pt x="11753" y="7154"/>
                </a:lnTo>
                <a:lnTo>
                  <a:pt x="11874" y="7057"/>
                </a:lnTo>
                <a:lnTo>
                  <a:pt x="12239" y="6813"/>
                </a:lnTo>
                <a:lnTo>
                  <a:pt x="12239" y="7275"/>
                </a:lnTo>
                <a:lnTo>
                  <a:pt x="12142" y="7324"/>
                </a:lnTo>
                <a:lnTo>
                  <a:pt x="12069" y="7397"/>
                </a:lnTo>
                <a:lnTo>
                  <a:pt x="11923" y="7543"/>
                </a:lnTo>
                <a:lnTo>
                  <a:pt x="11655" y="7786"/>
                </a:lnTo>
                <a:lnTo>
                  <a:pt x="11363" y="8005"/>
                </a:lnTo>
                <a:lnTo>
                  <a:pt x="11315" y="8054"/>
                </a:lnTo>
                <a:lnTo>
                  <a:pt x="11315" y="8078"/>
                </a:lnTo>
                <a:lnTo>
                  <a:pt x="11315" y="8127"/>
                </a:lnTo>
                <a:lnTo>
                  <a:pt x="11315" y="8176"/>
                </a:lnTo>
                <a:lnTo>
                  <a:pt x="11339" y="8200"/>
                </a:lnTo>
                <a:lnTo>
                  <a:pt x="11388" y="8224"/>
                </a:lnTo>
                <a:lnTo>
                  <a:pt x="11436" y="8249"/>
                </a:lnTo>
                <a:lnTo>
                  <a:pt x="11485" y="8224"/>
                </a:lnTo>
                <a:lnTo>
                  <a:pt x="11631" y="8151"/>
                </a:lnTo>
                <a:lnTo>
                  <a:pt x="11777" y="8054"/>
                </a:lnTo>
                <a:lnTo>
                  <a:pt x="12045" y="7859"/>
                </a:lnTo>
                <a:lnTo>
                  <a:pt x="12239" y="7689"/>
                </a:lnTo>
                <a:lnTo>
                  <a:pt x="12215" y="8224"/>
                </a:lnTo>
                <a:lnTo>
                  <a:pt x="12069" y="8322"/>
                </a:lnTo>
                <a:lnTo>
                  <a:pt x="11947" y="8443"/>
                </a:lnTo>
                <a:lnTo>
                  <a:pt x="11777" y="8565"/>
                </a:lnTo>
                <a:lnTo>
                  <a:pt x="11631" y="8735"/>
                </a:lnTo>
                <a:lnTo>
                  <a:pt x="11509" y="8881"/>
                </a:lnTo>
                <a:lnTo>
                  <a:pt x="11412" y="9076"/>
                </a:lnTo>
                <a:lnTo>
                  <a:pt x="11388" y="9125"/>
                </a:lnTo>
                <a:lnTo>
                  <a:pt x="11412" y="9149"/>
                </a:lnTo>
                <a:lnTo>
                  <a:pt x="11461" y="9173"/>
                </a:lnTo>
                <a:lnTo>
                  <a:pt x="11509" y="9149"/>
                </a:lnTo>
                <a:lnTo>
                  <a:pt x="11801" y="8906"/>
                </a:lnTo>
                <a:lnTo>
                  <a:pt x="12118" y="8662"/>
                </a:lnTo>
                <a:lnTo>
                  <a:pt x="12215" y="8614"/>
                </a:lnTo>
                <a:lnTo>
                  <a:pt x="12215" y="8906"/>
                </a:lnTo>
                <a:lnTo>
                  <a:pt x="12020" y="9052"/>
                </a:lnTo>
                <a:lnTo>
                  <a:pt x="11850" y="9198"/>
                </a:lnTo>
                <a:lnTo>
                  <a:pt x="11680" y="9344"/>
                </a:lnTo>
                <a:lnTo>
                  <a:pt x="11509" y="9490"/>
                </a:lnTo>
                <a:lnTo>
                  <a:pt x="11436" y="9587"/>
                </a:lnTo>
                <a:lnTo>
                  <a:pt x="11363" y="9684"/>
                </a:lnTo>
                <a:lnTo>
                  <a:pt x="11266" y="9903"/>
                </a:lnTo>
                <a:lnTo>
                  <a:pt x="11242" y="9952"/>
                </a:lnTo>
                <a:lnTo>
                  <a:pt x="11266" y="9976"/>
                </a:lnTo>
                <a:lnTo>
                  <a:pt x="11315" y="10001"/>
                </a:lnTo>
                <a:lnTo>
                  <a:pt x="11363" y="9976"/>
                </a:lnTo>
                <a:lnTo>
                  <a:pt x="11534" y="9879"/>
                </a:lnTo>
                <a:lnTo>
                  <a:pt x="11704" y="9757"/>
                </a:lnTo>
                <a:lnTo>
                  <a:pt x="12045" y="9490"/>
                </a:lnTo>
                <a:lnTo>
                  <a:pt x="12191" y="9392"/>
                </a:lnTo>
                <a:lnTo>
                  <a:pt x="12191" y="9611"/>
                </a:lnTo>
                <a:lnTo>
                  <a:pt x="11874" y="9879"/>
                </a:lnTo>
                <a:lnTo>
                  <a:pt x="11582" y="10122"/>
                </a:lnTo>
                <a:lnTo>
                  <a:pt x="11436" y="10268"/>
                </a:lnTo>
                <a:lnTo>
                  <a:pt x="11339" y="10439"/>
                </a:lnTo>
                <a:lnTo>
                  <a:pt x="11315" y="10487"/>
                </a:lnTo>
                <a:lnTo>
                  <a:pt x="11339" y="10512"/>
                </a:lnTo>
                <a:lnTo>
                  <a:pt x="11363" y="10536"/>
                </a:lnTo>
                <a:lnTo>
                  <a:pt x="11412" y="10560"/>
                </a:lnTo>
                <a:lnTo>
                  <a:pt x="11607" y="10487"/>
                </a:lnTo>
                <a:lnTo>
                  <a:pt x="11801" y="10390"/>
                </a:lnTo>
                <a:lnTo>
                  <a:pt x="12142" y="10171"/>
                </a:lnTo>
                <a:lnTo>
                  <a:pt x="12191" y="10147"/>
                </a:lnTo>
                <a:lnTo>
                  <a:pt x="12166" y="10536"/>
                </a:lnTo>
                <a:lnTo>
                  <a:pt x="12020" y="10682"/>
                </a:lnTo>
                <a:lnTo>
                  <a:pt x="11850" y="10852"/>
                </a:lnTo>
                <a:lnTo>
                  <a:pt x="11704" y="10998"/>
                </a:lnTo>
                <a:lnTo>
                  <a:pt x="11412" y="11339"/>
                </a:lnTo>
                <a:lnTo>
                  <a:pt x="11412" y="11388"/>
                </a:lnTo>
                <a:lnTo>
                  <a:pt x="11412" y="11412"/>
                </a:lnTo>
                <a:lnTo>
                  <a:pt x="11436" y="11436"/>
                </a:lnTo>
                <a:lnTo>
                  <a:pt x="11485" y="11436"/>
                </a:lnTo>
                <a:lnTo>
                  <a:pt x="11826" y="11242"/>
                </a:lnTo>
                <a:lnTo>
                  <a:pt x="11972" y="11120"/>
                </a:lnTo>
                <a:lnTo>
                  <a:pt x="12118" y="10998"/>
                </a:lnTo>
                <a:lnTo>
                  <a:pt x="12166" y="10974"/>
                </a:lnTo>
                <a:lnTo>
                  <a:pt x="12166" y="11412"/>
                </a:lnTo>
                <a:lnTo>
                  <a:pt x="11972" y="11607"/>
                </a:lnTo>
                <a:lnTo>
                  <a:pt x="11826" y="11753"/>
                </a:lnTo>
                <a:lnTo>
                  <a:pt x="11704" y="11923"/>
                </a:lnTo>
                <a:lnTo>
                  <a:pt x="11582" y="12093"/>
                </a:lnTo>
                <a:lnTo>
                  <a:pt x="11485" y="12264"/>
                </a:lnTo>
                <a:lnTo>
                  <a:pt x="11485" y="12288"/>
                </a:lnTo>
                <a:lnTo>
                  <a:pt x="11509" y="12312"/>
                </a:lnTo>
                <a:lnTo>
                  <a:pt x="11534" y="12337"/>
                </a:lnTo>
                <a:lnTo>
                  <a:pt x="11558" y="12337"/>
                </a:lnTo>
                <a:lnTo>
                  <a:pt x="11728" y="12239"/>
                </a:lnTo>
                <a:lnTo>
                  <a:pt x="11899" y="12142"/>
                </a:lnTo>
                <a:lnTo>
                  <a:pt x="12191" y="11923"/>
                </a:lnTo>
                <a:lnTo>
                  <a:pt x="12215" y="12142"/>
                </a:lnTo>
                <a:lnTo>
                  <a:pt x="11972" y="12361"/>
                </a:lnTo>
                <a:lnTo>
                  <a:pt x="11655" y="12702"/>
                </a:lnTo>
                <a:lnTo>
                  <a:pt x="11509" y="12872"/>
                </a:lnTo>
                <a:lnTo>
                  <a:pt x="11388" y="13042"/>
                </a:lnTo>
                <a:lnTo>
                  <a:pt x="11363" y="13091"/>
                </a:lnTo>
                <a:lnTo>
                  <a:pt x="11388" y="13115"/>
                </a:lnTo>
                <a:lnTo>
                  <a:pt x="11412" y="13140"/>
                </a:lnTo>
                <a:lnTo>
                  <a:pt x="11436" y="13140"/>
                </a:lnTo>
                <a:lnTo>
                  <a:pt x="11631" y="13091"/>
                </a:lnTo>
                <a:lnTo>
                  <a:pt x="11801" y="12994"/>
                </a:lnTo>
                <a:lnTo>
                  <a:pt x="11972" y="12872"/>
                </a:lnTo>
                <a:lnTo>
                  <a:pt x="12118" y="12726"/>
                </a:lnTo>
                <a:lnTo>
                  <a:pt x="12239" y="12629"/>
                </a:lnTo>
                <a:lnTo>
                  <a:pt x="12239" y="12921"/>
                </a:lnTo>
                <a:lnTo>
                  <a:pt x="12191" y="12969"/>
                </a:lnTo>
                <a:lnTo>
                  <a:pt x="11996" y="13115"/>
                </a:lnTo>
                <a:lnTo>
                  <a:pt x="11801" y="13261"/>
                </a:lnTo>
                <a:lnTo>
                  <a:pt x="11436" y="13529"/>
                </a:lnTo>
                <a:lnTo>
                  <a:pt x="11266" y="13675"/>
                </a:lnTo>
                <a:lnTo>
                  <a:pt x="11120" y="13845"/>
                </a:lnTo>
                <a:lnTo>
                  <a:pt x="11120" y="13870"/>
                </a:lnTo>
                <a:lnTo>
                  <a:pt x="11120" y="13918"/>
                </a:lnTo>
                <a:lnTo>
                  <a:pt x="11193" y="13918"/>
                </a:lnTo>
                <a:lnTo>
                  <a:pt x="11631" y="13748"/>
                </a:lnTo>
                <a:lnTo>
                  <a:pt x="12045" y="13553"/>
                </a:lnTo>
                <a:lnTo>
                  <a:pt x="12288" y="13432"/>
                </a:lnTo>
                <a:lnTo>
                  <a:pt x="12288" y="13797"/>
                </a:lnTo>
                <a:lnTo>
                  <a:pt x="12239" y="13845"/>
                </a:lnTo>
                <a:lnTo>
                  <a:pt x="11923" y="14137"/>
                </a:lnTo>
                <a:lnTo>
                  <a:pt x="11680" y="14356"/>
                </a:lnTo>
                <a:lnTo>
                  <a:pt x="11436" y="14575"/>
                </a:lnTo>
                <a:lnTo>
                  <a:pt x="11436" y="14624"/>
                </a:lnTo>
                <a:lnTo>
                  <a:pt x="11461" y="14673"/>
                </a:lnTo>
                <a:lnTo>
                  <a:pt x="11631" y="14673"/>
                </a:lnTo>
                <a:lnTo>
                  <a:pt x="11801" y="14624"/>
                </a:lnTo>
                <a:lnTo>
                  <a:pt x="11947" y="14551"/>
                </a:lnTo>
                <a:lnTo>
                  <a:pt x="12069" y="14454"/>
                </a:lnTo>
                <a:lnTo>
                  <a:pt x="12312" y="14283"/>
                </a:lnTo>
                <a:lnTo>
                  <a:pt x="12312" y="14502"/>
                </a:lnTo>
                <a:lnTo>
                  <a:pt x="12215" y="14575"/>
                </a:lnTo>
                <a:lnTo>
                  <a:pt x="12118" y="14673"/>
                </a:lnTo>
                <a:lnTo>
                  <a:pt x="11947" y="14843"/>
                </a:lnTo>
                <a:lnTo>
                  <a:pt x="11582" y="15159"/>
                </a:lnTo>
                <a:lnTo>
                  <a:pt x="11217" y="15475"/>
                </a:lnTo>
                <a:lnTo>
                  <a:pt x="11193" y="15500"/>
                </a:lnTo>
                <a:lnTo>
                  <a:pt x="11217" y="15548"/>
                </a:lnTo>
                <a:lnTo>
                  <a:pt x="11266" y="15597"/>
                </a:lnTo>
                <a:lnTo>
                  <a:pt x="11315" y="15597"/>
                </a:lnTo>
                <a:lnTo>
                  <a:pt x="11509" y="15524"/>
                </a:lnTo>
                <a:lnTo>
                  <a:pt x="11704" y="15427"/>
                </a:lnTo>
                <a:lnTo>
                  <a:pt x="11874" y="15305"/>
                </a:lnTo>
                <a:lnTo>
                  <a:pt x="12045" y="15159"/>
                </a:lnTo>
                <a:lnTo>
                  <a:pt x="12312" y="14916"/>
                </a:lnTo>
                <a:lnTo>
                  <a:pt x="12312" y="15451"/>
                </a:lnTo>
                <a:lnTo>
                  <a:pt x="12215" y="15500"/>
                </a:lnTo>
                <a:lnTo>
                  <a:pt x="12118" y="15573"/>
                </a:lnTo>
                <a:lnTo>
                  <a:pt x="11947" y="15719"/>
                </a:lnTo>
                <a:lnTo>
                  <a:pt x="11339" y="16230"/>
                </a:lnTo>
                <a:lnTo>
                  <a:pt x="11315" y="16278"/>
                </a:lnTo>
                <a:lnTo>
                  <a:pt x="11339" y="16327"/>
                </a:lnTo>
                <a:lnTo>
                  <a:pt x="11388" y="16376"/>
                </a:lnTo>
                <a:lnTo>
                  <a:pt x="11436" y="16351"/>
                </a:lnTo>
                <a:lnTo>
                  <a:pt x="11801" y="16132"/>
                </a:lnTo>
                <a:lnTo>
                  <a:pt x="12166" y="15913"/>
                </a:lnTo>
                <a:lnTo>
                  <a:pt x="12312" y="15816"/>
                </a:lnTo>
                <a:lnTo>
                  <a:pt x="12288" y="16084"/>
                </a:lnTo>
                <a:lnTo>
                  <a:pt x="12118" y="16254"/>
                </a:lnTo>
                <a:lnTo>
                  <a:pt x="11923" y="16400"/>
                </a:lnTo>
                <a:lnTo>
                  <a:pt x="11582" y="16595"/>
                </a:lnTo>
                <a:lnTo>
                  <a:pt x="11217" y="16789"/>
                </a:lnTo>
                <a:lnTo>
                  <a:pt x="11193" y="16814"/>
                </a:lnTo>
                <a:lnTo>
                  <a:pt x="11169" y="16838"/>
                </a:lnTo>
                <a:lnTo>
                  <a:pt x="11193" y="16935"/>
                </a:lnTo>
                <a:lnTo>
                  <a:pt x="11242" y="16984"/>
                </a:lnTo>
                <a:lnTo>
                  <a:pt x="11315" y="16984"/>
                </a:lnTo>
                <a:lnTo>
                  <a:pt x="11704" y="16838"/>
                </a:lnTo>
                <a:lnTo>
                  <a:pt x="12093" y="16668"/>
                </a:lnTo>
                <a:lnTo>
                  <a:pt x="12264" y="16546"/>
                </a:lnTo>
                <a:lnTo>
                  <a:pt x="12264" y="16643"/>
                </a:lnTo>
                <a:lnTo>
                  <a:pt x="12093" y="16765"/>
                </a:lnTo>
                <a:lnTo>
                  <a:pt x="11972" y="16887"/>
                </a:lnTo>
                <a:lnTo>
                  <a:pt x="11680" y="17106"/>
                </a:lnTo>
                <a:lnTo>
                  <a:pt x="11582" y="17203"/>
                </a:lnTo>
                <a:lnTo>
                  <a:pt x="11509" y="17252"/>
                </a:lnTo>
                <a:lnTo>
                  <a:pt x="11461" y="17276"/>
                </a:lnTo>
                <a:lnTo>
                  <a:pt x="11412" y="17300"/>
                </a:lnTo>
                <a:lnTo>
                  <a:pt x="11412" y="17325"/>
                </a:lnTo>
                <a:lnTo>
                  <a:pt x="11412" y="17349"/>
                </a:lnTo>
                <a:lnTo>
                  <a:pt x="11436" y="17398"/>
                </a:lnTo>
                <a:lnTo>
                  <a:pt x="11509" y="17398"/>
                </a:lnTo>
                <a:lnTo>
                  <a:pt x="11582" y="17422"/>
                </a:lnTo>
                <a:lnTo>
                  <a:pt x="11728" y="17398"/>
                </a:lnTo>
                <a:lnTo>
                  <a:pt x="11874" y="17325"/>
                </a:lnTo>
                <a:lnTo>
                  <a:pt x="12020" y="17252"/>
                </a:lnTo>
                <a:lnTo>
                  <a:pt x="12191" y="17154"/>
                </a:lnTo>
                <a:lnTo>
                  <a:pt x="12118" y="17398"/>
                </a:lnTo>
                <a:lnTo>
                  <a:pt x="12069" y="17471"/>
                </a:lnTo>
                <a:lnTo>
                  <a:pt x="12020" y="17544"/>
                </a:lnTo>
                <a:lnTo>
                  <a:pt x="11996" y="17544"/>
                </a:lnTo>
                <a:lnTo>
                  <a:pt x="10414" y="17568"/>
                </a:lnTo>
                <a:lnTo>
                  <a:pt x="8857" y="17592"/>
                </a:lnTo>
                <a:lnTo>
                  <a:pt x="7300" y="17617"/>
                </a:lnTo>
                <a:lnTo>
                  <a:pt x="5718" y="17641"/>
                </a:lnTo>
                <a:lnTo>
                  <a:pt x="4064" y="17617"/>
                </a:lnTo>
                <a:lnTo>
                  <a:pt x="2385" y="17592"/>
                </a:lnTo>
                <a:lnTo>
                  <a:pt x="1874" y="17592"/>
                </a:lnTo>
                <a:lnTo>
                  <a:pt x="1630" y="17568"/>
                </a:lnTo>
                <a:lnTo>
                  <a:pt x="1509" y="17519"/>
                </a:lnTo>
                <a:lnTo>
                  <a:pt x="1387" y="17471"/>
                </a:lnTo>
                <a:lnTo>
                  <a:pt x="1314" y="17422"/>
                </a:lnTo>
                <a:lnTo>
                  <a:pt x="1241" y="17373"/>
                </a:lnTo>
                <a:lnTo>
                  <a:pt x="1144" y="17227"/>
                </a:lnTo>
                <a:lnTo>
                  <a:pt x="1095" y="17033"/>
                </a:lnTo>
                <a:lnTo>
                  <a:pt x="1071" y="16838"/>
                </a:lnTo>
                <a:lnTo>
                  <a:pt x="1046" y="16424"/>
                </a:lnTo>
                <a:lnTo>
                  <a:pt x="1046" y="16084"/>
                </a:lnTo>
                <a:lnTo>
                  <a:pt x="1046" y="15257"/>
                </a:lnTo>
                <a:lnTo>
                  <a:pt x="1071" y="14405"/>
                </a:lnTo>
                <a:lnTo>
                  <a:pt x="1119" y="12750"/>
                </a:lnTo>
                <a:lnTo>
                  <a:pt x="1119" y="11874"/>
                </a:lnTo>
                <a:lnTo>
                  <a:pt x="1119" y="10998"/>
                </a:lnTo>
                <a:lnTo>
                  <a:pt x="1095" y="9271"/>
                </a:lnTo>
                <a:lnTo>
                  <a:pt x="1095" y="8443"/>
                </a:lnTo>
                <a:lnTo>
                  <a:pt x="1119" y="7616"/>
                </a:lnTo>
                <a:lnTo>
                  <a:pt x="1119" y="6765"/>
                </a:lnTo>
                <a:lnTo>
                  <a:pt x="1119" y="5937"/>
                </a:lnTo>
                <a:lnTo>
                  <a:pt x="1119" y="5280"/>
                </a:lnTo>
                <a:lnTo>
                  <a:pt x="1071" y="4623"/>
                </a:lnTo>
                <a:lnTo>
                  <a:pt x="1046" y="4039"/>
                </a:lnTo>
                <a:lnTo>
                  <a:pt x="1046" y="3747"/>
                </a:lnTo>
                <a:lnTo>
                  <a:pt x="1095" y="3455"/>
                </a:lnTo>
                <a:lnTo>
                  <a:pt x="1874" y="3455"/>
                </a:lnTo>
                <a:lnTo>
                  <a:pt x="1703" y="3601"/>
                </a:lnTo>
                <a:lnTo>
                  <a:pt x="1533" y="3747"/>
                </a:lnTo>
                <a:lnTo>
                  <a:pt x="1460" y="3845"/>
                </a:lnTo>
                <a:lnTo>
                  <a:pt x="1387" y="3918"/>
                </a:lnTo>
                <a:lnTo>
                  <a:pt x="1338" y="4015"/>
                </a:lnTo>
                <a:lnTo>
                  <a:pt x="1338" y="4112"/>
                </a:lnTo>
                <a:lnTo>
                  <a:pt x="1338" y="4161"/>
                </a:lnTo>
                <a:lnTo>
                  <a:pt x="1387" y="4185"/>
                </a:lnTo>
                <a:lnTo>
                  <a:pt x="1484" y="4161"/>
                </a:lnTo>
                <a:lnTo>
                  <a:pt x="1557" y="4137"/>
                </a:lnTo>
                <a:lnTo>
                  <a:pt x="1728" y="4039"/>
                </a:lnTo>
                <a:lnTo>
                  <a:pt x="2020" y="3796"/>
                </a:lnTo>
                <a:lnTo>
                  <a:pt x="2166" y="3699"/>
                </a:lnTo>
                <a:lnTo>
                  <a:pt x="2336" y="3601"/>
                </a:lnTo>
                <a:lnTo>
                  <a:pt x="2506" y="3504"/>
                </a:lnTo>
                <a:lnTo>
                  <a:pt x="2652" y="3407"/>
                </a:lnTo>
                <a:lnTo>
                  <a:pt x="2847" y="3407"/>
                </a:lnTo>
                <a:lnTo>
                  <a:pt x="2774" y="3455"/>
                </a:lnTo>
                <a:lnTo>
                  <a:pt x="2360" y="3772"/>
                </a:lnTo>
                <a:lnTo>
                  <a:pt x="2141" y="3966"/>
                </a:lnTo>
                <a:lnTo>
                  <a:pt x="1971" y="4161"/>
                </a:lnTo>
                <a:lnTo>
                  <a:pt x="1971" y="4210"/>
                </a:lnTo>
                <a:lnTo>
                  <a:pt x="1995" y="4258"/>
                </a:lnTo>
                <a:lnTo>
                  <a:pt x="2044" y="4307"/>
                </a:lnTo>
                <a:lnTo>
                  <a:pt x="2093" y="4307"/>
                </a:lnTo>
                <a:lnTo>
                  <a:pt x="2214" y="4283"/>
                </a:lnTo>
                <a:lnTo>
                  <a:pt x="2312" y="4234"/>
                </a:lnTo>
                <a:lnTo>
                  <a:pt x="2531" y="4112"/>
                </a:lnTo>
                <a:lnTo>
                  <a:pt x="2920" y="3820"/>
                </a:lnTo>
                <a:lnTo>
                  <a:pt x="3212" y="3626"/>
                </a:lnTo>
                <a:lnTo>
                  <a:pt x="3358" y="3504"/>
                </a:lnTo>
                <a:lnTo>
                  <a:pt x="3504" y="3382"/>
                </a:lnTo>
                <a:lnTo>
                  <a:pt x="3893" y="3382"/>
                </a:lnTo>
                <a:lnTo>
                  <a:pt x="3674" y="3601"/>
                </a:lnTo>
                <a:lnTo>
                  <a:pt x="3480" y="3820"/>
                </a:lnTo>
                <a:lnTo>
                  <a:pt x="3382" y="3918"/>
                </a:lnTo>
                <a:lnTo>
                  <a:pt x="3261" y="4015"/>
                </a:lnTo>
                <a:lnTo>
                  <a:pt x="3115" y="4112"/>
                </a:lnTo>
                <a:lnTo>
                  <a:pt x="3066" y="4185"/>
                </a:lnTo>
                <a:lnTo>
                  <a:pt x="3066" y="4210"/>
                </a:lnTo>
                <a:lnTo>
                  <a:pt x="3066" y="4258"/>
                </a:lnTo>
                <a:lnTo>
                  <a:pt x="3090" y="4307"/>
                </a:lnTo>
                <a:lnTo>
                  <a:pt x="3139" y="4331"/>
                </a:lnTo>
                <a:lnTo>
                  <a:pt x="3236" y="4356"/>
                </a:lnTo>
                <a:lnTo>
                  <a:pt x="3334" y="4331"/>
                </a:lnTo>
                <a:lnTo>
                  <a:pt x="3455" y="4283"/>
                </a:lnTo>
                <a:lnTo>
                  <a:pt x="3674" y="4137"/>
                </a:lnTo>
                <a:lnTo>
                  <a:pt x="3820" y="3991"/>
                </a:lnTo>
                <a:lnTo>
                  <a:pt x="4234" y="3601"/>
                </a:lnTo>
                <a:lnTo>
                  <a:pt x="4331" y="3504"/>
                </a:lnTo>
                <a:lnTo>
                  <a:pt x="4429" y="3382"/>
                </a:lnTo>
                <a:lnTo>
                  <a:pt x="4988" y="3382"/>
                </a:lnTo>
                <a:lnTo>
                  <a:pt x="4794" y="3480"/>
                </a:lnTo>
                <a:lnTo>
                  <a:pt x="4623" y="3626"/>
                </a:lnTo>
                <a:lnTo>
                  <a:pt x="4477" y="3723"/>
                </a:lnTo>
                <a:lnTo>
                  <a:pt x="4331" y="3845"/>
                </a:lnTo>
                <a:lnTo>
                  <a:pt x="4210" y="3991"/>
                </a:lnTo>
                <a:lnTo>
                  <a:pt x="4185" y="4088"/>
                </a:lnTo>
                <a:lnTo>
                  <a:pt x="4137" y="4161"/>
                </a:lnTo>
                <a:lnTo>
                  <a:pt x="4137" y="4210"/>
                </a:lnTo>
                <a:lnTo>
                  <a:pt x="4161" y="4234"/>
                </a:lnTo>
                <a:lnTo>
                  <a:pt x="4185" y="4258"/>
                </a:lnTo>
                <a:lnTo>
                  <a:pt x="4234" y="4283"/>
                </a:lnTo>
                <a:lnTo>
                  <a:pt x="4307" y="4258"/>
                </a:lnTo>
                <a:lnTo>
                  <a:pt x="4380" y="4234"/>
                </a:lnTo>
                <a:lnTo>
                  <a:pt x="4526" y="4137"/>
                </a:lnTo>
                <a:lnTo>
                  <a:pt x="4794" y="3893"/>
                </a:lnTo>
                <a:lnTo>
                  <a:pt x="5110" y="3699"/>
                </a:lnTo>
                <a:lnTo>
                  <a:pt x="5256" y="3577"/>
                </a:lnTo>
                <a:lnTo>
                  <a:pt x="5304" y="3480"/>
                </a:lnTo>
                <a:lnTo>
                  <a:pt x="5353" y="3407"/>
                </a:lnTo>
                <a:lnTo>
                  <a:pt x="5353" y="3382"/>
                </a:lnTo>
                <a:lnTo>
                  <a:pt x="5888" y="3382"/>
                </a:lnTo>
                <a:lnTo>
                  <a:pt x="5645" y="3577"/>
                </a:lnTo>
                <a:lnTo>
                  <a:pt x="5450" y="3772"/>
                </a:lnTo>
                <a:lnTo>
                  <a:pt x="5256" y="3966"/>
                </a:lnTo>
                <a:lnTo>
                  <a:pt x="5110" y="4210"/>
                </a:lnTo>
                <a:lnTo>
                  <a:pt x="4988" y="4453"/>
                </a:lnTo>
                <a:lnTo>
                  <a:pt x="5012" y="4477"/>
                </a:lnTo>
                <a:lnTo>
                  <a:pt x="5037" y="4477"/>
                </a:lnTo>
                <a:lnTo>
                  <a:pt x="5207" y="4331"/>
                </a:lnTo>
                <a:lnTo>
                  <a:pt x="5377" y="4185"/>
                </a:lnTo>
                <a:lnTo>
                  <a:pt x="5694" y="3869"/>
                </a:lnTo>
                <a:lnTo>
                  <a:pt x="5913" y="3699"/>
                </a:lnTo>
                <a:lnTo>
                  <a:pt x="6132" y="3553"/>
                </a:lnTo>
                <a:lnTo>
                  <a:pt x="6302" y="3480"/>
                </a:lnTo>
                <a:lnTo>
                  <a:pt x="6351" y="3455"/>
                </a:lnTo>
                <a:lnTo>
                  <a:pt x="6424" y="3382"/>
                </a:lnTo>
                <a:lnTo>
                  <a:pt x="6910" y="3382"/>
                </a:lnTo>
                <a:lnTo>
                  <a:pt x="6764" y="3504"/>
                </a:lnTo>
                <a:lnTo>
                  <a:pt x="6570" y="3626"/>
                </a:lnTo>
                <a:lnTo>
                  <a:pt x="6351" y="3820"/>
                </a:lnTo>
                <a:lnTo>
                  <a:pt x="6253" y="3918"/>
                </a:lnTo>
                <a:lnTo>
                  <a:pt x="6180" y="4015"/>
                </a:lnTo>
                <a:lnTo>
                  <a:pt x="6107" y="4137"/>
                </a:lnTo>
                <a:lnTo>
                  <a:pt x="6083" y="4234"/>
                </a:lnTo>
                <a:lnTo>
                  <a:pt x="6107" y="4258"/>
                </a:lnTo>
                <a:lnTo>
                  <a:pt x="6132" y="4283"/>
                </a:lnTo>
                <a:lnTo>
                  <a:pt x="6229" y="4307"/>
                </a:lnTo>
                <a:lnTo>
                  <a:pt x="6326" y="4283"/>
                </a:lnTo>
                <a:lnTo>
                  <a:pt x="6424" y="4258"/>
                </a:lnTo>
                <a:lnTo>
                  <a:pt x="6521" y="4185"/>
                </a:lnTo>
                <a:lnTo>
                  <a:pt x="6691" y="4064"/>
                </a:lnTo>
                <a:lnTo>
                  <a:pt x="6837" y="3942"/>
                </a:lnTo>
                <a:lnTo>
                  <a:pt x="7056" y="3772"/>
                </a:lnTo>
                <a:lnTo>
                  <a:pt x="7300" y="3626"/>
                </a:lnTo>
                <a:lnTo>
                  <a:pt x="7519" y="3504"/>
                </a:lnTo>
                <a:lnTo>
                  <a:pt x="7616" y="3455"/>
                </a:lnTo>
                <a:lnTo>
                  <a:pt x="7713" y="3382"/>
                </a:lnTo>
                <a:lnTo>
                  <a:pt x="8103" y="3382"/>
                </a:lnTo>
                <a:lnTo>
                  <a:pt x="7884" y="3626"/>
                </a:lnTo>
                <a:lnTo>
                  <a:pt x="7616" y="3942"/>
                </a:lnTo>
                <a:lnTo>
                  <a:pt x="7470" y="4112"/>
                </a:lnTo>
                <a:lnTo>
                  <a:pt x="7348" y="4283"/>
                </a:lnTo>
                <a:lnTo>
                  <a:pt x="7348" y="4307"/>
                </a:lnTo>
                <a:lnTo>
                  <a:pt x="7373" y="4307"/>
                </a:lnTo>
                <a:lnTo>
                  <a:pt x="7543" y="4234"/>
                </a:lnTo>
                <a:lnTo>
                  <a:pt x="7689" y="4161"/>
                </a:lnTo>
                <a:lnTo>
                  <a:pt x="7835" y="4039"/>
                </a:lnTo>
                <a:lnTo>
                  <a:pt x="7957" y="3918"/>
                </a:lnTo>
                <a:lnTo>
                  <a:pt x="8541" y="3382"/>
                </a:lnTo>
                <a:lnTo>
                  <a:pt x="8760" y="3382"/>
                </a:lnTo>
                <a:lnTo>
                  <a:pt x="8589" y="3577"/>
                </a:lnTo>
                <a:lnTo>
                  <a:pt x="8346" y="3820"/>
                </a:lnTo>
                <a:lnTo>
                  <a:pt x="8200" y="3942"/>
                </a:lnTo>
                <a:lnTo>
                  <a:pt x="8151" y="4015"/>
                </a:lnTo>
                <a:lnTo>
                  <a:pt x="8103" y="4088"/>
                </a:lnTo>
                <a:lnTo>
                  <a:pt x="8103" y="4137"/>
                </a:lnTo>
                <a:lnTo>
                  <a:pt x="8127" y="4185"/>
                </a:lnTo>
                <a:lnTo>
                  <a:pt x="8151" y="4210"/>
                </a:lnTo>
                <a:lnTo>
                  <a:pt x="8200" y="4234"/>
                </a:lnTo>
                <a:lnTo>
                  <a:pt x="8273" y="4258"/>
                </a:lnTo>
                <a:lnTo>
                  <a:pt x="8370" y="4234"/>
                </a:lnTo>
                <a:lnTo>
                  <a:pt x="8468" y="4210"/>
                </a:lnTo>
                <a:lnTo>
                  <a:pt x="8541" y="4137"/>
                </a:lnTo>
                <a:lnTo>
                  <a:pt x="8711" y="4015"/>
                </a:lnTo>
                <a:lnTo>
                  <a:pt x="8833" y="3893"/>
                </a:lnTo>
                <a:lnTo>
                  <a:pt x="9052" y="3626"/>
                </a:lnTo>
                <a:lnTo>
                  <a:pt x="9271" y="3358"/>
                </a:lnTo>
                <a:lnTo>
                  <a:pt x="9903" y="3358"/>
                </a:lnTo>
                <a:lnTo>
                  <a:pt x="9782" y="3480"/>
                </a:lnTo>
                <a:lnTo>
                  <a:pt x="9660" y="3601"/>
                </a:lnTo>
                <a:lnTo>
                  <a:pt x="9538" y="3747"/>
                </a:lnTo>
                <a:lnTo>
                  <a:pt x="9441" y="3918"/>
                </a:lnTo>
                <a:lnTo>
                  <a:pt x="9441" y="3966"/>
                </a:lnTo>
                <a:lnTo>
                  <a:pt x="9465" y="3991"/>
                </a:lnTo>
                <a:lnTo>
                  <a:pt x="9490" y="4015"/>
                </a:lnTo>
                <a:lnTo>
                  <a:pt x="9538" y="3991"/>
                </a:lnTo>
                <a:lnTo>
                  <a:pt x="9684" y="3893"/>
                </a:lnTo>
                <a:lnTo>
                  <a:pt x="9806" y="3796"/>
                </a:lnTo>
                <a:lnTo>
                  <a:pt x="10074" y="3553"/>
                </a:lnTo>
                <a:lnTo>
                  <a:pt x="10220" y="3431"/>
                </a:lnTo>
                <a:lnTo>
                  <a:pt x="10366" y="3334"/>
                </a:lnTo>
                <a:lnTo>
                  <a:pt x="10633" y="3334"/>
                </a:lnTo>
                <a:lnTo>
                  <a:pt x="10560" y="3407"/>
                </a:lnTo>
                <a:lnTo>
                  <a:pt x="10293" y="3699"/>
                </a:lnTo>
                <a:lnTo>
                  <a:pt x="10171" y="3845"/>
                </a:lnTo>
                <a:lnTo>
                  <a:pt x="10074" y="4015"/>
                </a:lnTo>
                <a:lnTo>
                  <a:pt x="10049" y="4064"/>
                </a:lnTo>
                <a:lnTo>
                  <a:pt x="10049" y="4112"/>
                </a:lnTo>
                <a:lnTo>
                  <a:pt x="10098" y="4185"/>
                </a:lnTo>
                <a:lnTo>
                  <a:pt x="10171" y="4234"/>
                </a:lnTo>
                <a:lnTo>
                  <a:pt x="10220" y="4234"/>
                </a:lnTo>
                <a:lnTo>
                  <a:pt x="10268" y="4210"/>
                </a:lnTo>
                <a:lnTo>
                  <a:pt x="10390" y="4112"/>
                </a:lnTo>
                <a:lnTo>
                  <a:pt x="10536" y="3991"/>
                </a:lnTo>
                <a:lnTo>
                  <a:pt x="10755" y="3723"/>
                </a:lnTo>
                <a:lnTo>
                  <a:pt x="10974" y="3504"/>
                </a:lnTo>
                <a:lnTo>
                  <a:pt x="11217" y="3309"/>
                </a:lnTo>
                <a:close/>
                <a:moveTo>
                  <a:pt x="7567" y="0"/>
                </a:moveTo>
                <a:lnTo>
                  <a:pt x="7154" y="24"/>
                </a:lnTo>
                <a:lnTo>
                  <a:pt x="6716" y="73"/>
                </a:lnTo>
                <a:lnTo>
                  <a:pt x="5596" y="73"/>
                </a:lnTo>
                <a:lnTo>
                  <a:pt x="5256" y="146"/>
                </a:lnTo>
                <a:lnTo>
                  <a:pt x="5085" y="170"/>
                </a:lnTo>
                <a:lnTo>
                  <a:pt x="4915" y="243"/>
                </a:lnTo>
                <a:lnTo>
                  <a:pt x="4794" y="316"/>
                </a:lnTo>
                <a:lnTo>
                  <a:pt x="4696" y="389"/>
                </a:lnTo>
                <a:lnTo>
                  <a:pt x="4599" y="487"/>
                </a:lnTo>
                <a:lnTo>
                  <a:pt x="4526" y="584"/>
                </a:lnTo>
                <a:lnTo>
                  <a:pt x="4477" y="706"/>
                </a:lnTo>
                <a:lnTo>
                  <a:pt x="4453" y="827"/>
                </a:lnTo>
                <a:lnTo>
                  <a:pt x="4453" y="949"/>
                </a:lnTo>
                <a:lnTo>
                  <a:pt x="4453" y="1095"/>
                </a:lnTo>
                <a:lnTo>
                  <a:pt x="3699" y="1071"/>
                </a:lnTo>
                <a:lnTo>
                  <a:pt x="2920" y="1071"/>
                </a:lnTo>
                <a:lnTo>
                  <a:pt x="2141" y="1095"/>
                </a:lnTo>
                <a:lnTo>
                  <a:pt x="1387" y="1168"/>
                </a:lnTo>
                <a:lnTo>
                  <a:pt x="1022" y="1265"/>
                </a:lnTo>
                <a:lnTo>
                  <a:pt x="827" y="1314"/>
                </a:lnTo>
                <a:lnTo>
                  <a:pt x="657" y="1387"/>
                </a:lnTo>
                <a:lnTo>
                  <a:pt x="511" y="1484"/>
                </a:lnTo>
                <a:lnTo>
                  <a:pt x="365" y="1606"/>
                </a:lnTo>
                <a:lnTo>
                  <a:pt x="268" y="1752"/>
                </a:lnTo>
                <a:lnTo>
                  <a:pt x="170" y="1922"/>
                </a:lnTo>
                <a:lnTo>
                  <a:pt x="97" y="2141"/>
                </a:lnTo>
                <a:lnTo>
                  <a:pt x="73" y="2409"/>
                </a:lnTo>
                <a:lnTo>
                  <a:pt x="97" y="2677"/>
                </a:lnTo>
                <a:lnTo>
                  <a:pt x="122" y="2823"/>
                </a:lnTo>
                <a:lnTo>
                  <a:pt x="170" y="2920"/>
                </a:lnTo>
                <a:lnTo>
                  <a:pt x="122" y="2920"/>
                </a:lnTo>
                <a:lnTo>
                  <a:pt x="73" y="2944"/>
                </a:lnTo>
                <a:lnTo>
                  <a:pt x="24" y="2993"/>
                </a:lnTo>
                <a:lnTo>
                  <a:pt x="0" y="3042"/>
                </a:lnTo>
                <a:lnTo>
                  <a:pt x="0" y="3115"/>
                </a:lnTo>
                <a:lnTo>
                  <a:pt x="0" y="3163"/>
                </a:lnTo>
                <a:lnTo>
                  <a:pt x="24" y="3212"/>
                </a:lnTo>
                <a:lnTo>
                  <a:pt x="73" y="3261"/>
                </a:lnTo>
                <a:lnTo>
                  <a:pt x="122" y="3285"/>
                </a:lnTo>
                <a:lnTo>
                  <a:pt x="414" y="3358"/>
                </a:lnTo>
                <a:lnTo>
                  <a:pt x="706" y="3407"/>
                </a:lnTo>
                <a:lnTo>
                  <a:pt x="633" y="3674"/>
                </a:lnTo>
                <a:lnTo>
                  <a:pt x="584" y="3918"/>
                </a:lnTo>
                <a:lnTo>
                  <a:pt x="584" y="4210"/>
                </a:lnTo>
                <a:lnTo>
                  <a:pt x="584" y="4477"/>
                </a:lnTo>
                <a:lnTo>
                  <a:pt x="608" y="5037"/>
                </a:lnTo>
                <a:lnTo>
                  <a:pt x="633" y="5572"/>
                </a:lnTo>
                <a:lnTo>
                  <a:pt x="633" y="6497"/>
                </a:lnTo>
                <a:lnTo>
                  <a:pt x="633" y="7421"/>
                </a:lnTo>
                <a:lnTo>
                  <a:pt x="608" y="8346"/>
                </a:lnTo>
                <a:lnTo>
                  <a:pt x="608" y="9271"/>
                </a:lnTo>
                <a:lnTo>
                  <a:pt x="608" y="11096"/>
                </a:lnTo>
                <a:lnTo>
                  <a:pt x="633" y="12020"/>
                </a:lnTo>
                <a:lnTo>
                  <a:pt x="608" y="12921"/>
                </a:lnTo>
                <a:lnTo>
                  <a:pt x="560" y="14867"/>
                </a:lnTo>
                <a:lnTo>
                  <a:pt x="560" y="15840"/>
                </a:lnTo>
                <a:lnTo>
                  <a:pt x="584" y="16814"/>
                </a:lnTo>
                <a:lnTo>
                  <a:pt x="633" y="17057"/>
                </a:lnTo>
                <a:lnTo>
                  <a:pt x="681" y="17276"/>
                </a:lnTo>
                <a:lnTo>
                  <a:pt x="754" y="17471"/>
                </a:lnTo>
                <a:lnTo>
                  <a:pt x="876" y="17641"/>
                </a:lnTo>
                <a:lnTo>
                  <a:pt x="1022" y="17787"/>
                </a:lnTo>
                <a:lnTo>
                  <a:pt x="1192" y="17909"/>
                </a:lnTo>
                <a:lnTo>
                  <a:pt x="1387" y="17982"/>
                </a:lnTo>
                <a:lnTo>
                  <a:pt x="1630" y="18055"/>
                </a:lnTo>
                <a:lnTo>
                  <a:pt x="1971" y="18079"/>
                </a:lnTo>
                <a:lnTo>
                  <a:pt x="2287" y="18103"/>
                </a:lnTo>
                <a:lnTo>
                  <a:pt x="2969" y="18103"/>
                </a:lnTo>
                <a:lnTo>
                  <a:pt x="4842" y="18128"/>
                </a:lnTo>
                <a:lnTo>
                  <a:pt x="8419" y="18128"/>
                </a:lnTo>
                <a:lnTo>
                  <a:pt x="10220" y="18079"/>
                </a:lnTo>
                <a:lnTo>
                  <a:pt x="12069" y="18079"/>
                </a:lnTo>
                <a:lnTo>
                  <a:pt x="12118" y="18055"/>
                </a:lnTo>
                <a:lnTo>
                  <a:pt x="12191" y="17982"/>
                </a:lnTo>
                <a:lnTo>
                  <a:pt x="12337" y="17884"/>
                </a:lnTo>
                <a:lnTo>
                  <a:pt x="12434" y="17763"/>
                </a:lnTo>
                <a:lnTo>
                  <a:pt x="12531" y="17592"/>
                </a:lnTo>
                <a:lnTo>
                  <a:pt x="12604" y="17422"/>
                </a:lnTo>
                <a:lnTo>
                  <a:pt x="12653" y="17227"/>
                </a:lnTo>
                <a:lnTo>
                  <a:pt x="12702" y="17008"/>
                </a:lnTo>
                <a:lnTo>
                  <a:pt x="12775" y="16546"/>
                </a:lnTo>
                <a:lnTo>
                  <a:pt x="12799" y="16084"/>
                </a:lnTo>
                <a:lnTo>
                  <a:pt x="12799" y="15646"/>
                </a:lnTo>
                <a:lnTo>
                  <a:pt x="12799" y="15013"/>
                </a:lnTo>
                <a:lnTo>
                  <a:pt x="12799" y="14308"/>
                </a:lnTo>
                <a:lnTo>
                  <a:pt x="12750" y="13602"/>
                </a:lnTo>
                <a:lnTo>
                  <a:pt x="12677" y="12215"/>
                </a:lnTo>
                <a:lnTo>
                  <a:pt x="12775" y="12069"/>
                </a:lnTo>
                <a:lnTo>
                  <a:pt x="12775" y="11996"/>
                </a:lnTo>
                <a:lnTo>
                  <a:pt x="12775" y="11947"/>
                </a:lnTo>
                <a:lnTo>
                  <a:pt x="12726" y="11899"/>
                </a:lnTo>
                <a:lnTo>
                  <a:pt x="12653" y="11874"/>
                </a:lnTo>
                <a:lnTo>
                  <a:pt x="12653" y="11558"/>
                </a:lnTo>
                <a:lnTo>
                  <a:pt x="12702" y="11436"/>
                </a:lnTo>
                <a:lnTo>
                  <a:pt x="12726" y="11315"/>
                </a:lnTo>
                <a:lnTo>
                  <a:pt x="12702" y="11266"/>
                </a:lnTo>
                <a:lnTo>
                  <a:pt x="12653" y="11217"/>
                </a:lnTo>
                <a:lnTo>
                  <a:pt x="12629" y="11217"/>
                </a:lnTo>
                <a:lnTo>
                  <a:pt x="12629" y="11047"/>
                </a:lnTo>
                <a:lnTo>
                  <a:pt x="12653" y="9733"/>
                </a:lnTo>
                <a:lnTo>
                  <a:pt x="12677" y="9660"/>
                </a:lnTo>
                <a:lnTo>
                  <a:pt x="12702" y="9587"/>
                </a:lnTo>
                <a:lnTo>
                  <a:pt x="12702" y="9538"/>
                </a:lnTo>
                <a:lnTo>
                  <a:pt x="12653" y="9490"/>
                </a:lnTo>
                <a:lnTo>
                  <a:pt x="12726" y="7105"/>
                </a:lnTo>
                <a:lnTo>
                  <a:pt x="12726" y="5913"/>
                </a:lnTo>
                <a:lnTo>
                  <a:pt x="12726" y="4745"/>
                </a:lnTo>
                <a:lnTo>
                  <a:pt x="12750" y="4429"/>
                </a:lnTo>
                <a:lnTo>
                  <a:pt x="12750" y="4015"/>
                </a:lnTo>
                <a:lnTo>
                  <a:pt x="12750" y="3820"/>
                </a:lnTo>
                <a:lnTo>
                  <a:pt x="12726" y="3650"/>
                </a:lnTo>
                <a:lnTo>
                  <a:pt x="12677" y="3480"/>
                </a:lnTo>
                <a:lnTo>
                  <a:pt x="12604" y="3358"/>
                </a:lnTo>
                <a:lnTo>
                  <a:pt x="12920" y="3382"/>
                </a:lnTo>
                <a:lnTo>
                  <a:pt x="12993" y="3382"/>
                </a:lnTo>
                <a:lnTo>
                  <a:pt x="13066" y="3358"/>
                </a:lnTo>
                <a:lnTo>
                  <a:pt x="13115" y="3309"/>
                </a:lnTo>
                <a:lnTo>
                  <a:pt x="13164" y="3261"/>
                </a:lnTo>
                <a:lnTo>
                  <a:pt x="13164" y="3188"/>
                </a:lnTo>
                <a:lnTo>
                  <a:pt x="13164" y="3115"/>
                </a:lnTo>
                <a:lnTo>
                  <a:pt x="13164" y="3042"/>
                </a:lnTo>
                <a:lnTo>
                  <a:pt x="13139" y="2969"/>
                </a:lnTo>
                <a:lnTo>
                  <a:pt x="13188" y="2604"/>
                </a:lnTo>
                <a:lnTo>
                  <a:pt x="13237" y="2239"/>
                </a:lnTo>
                <a:lnTo>
                  <a:pt x="13237" y="2044"/>
                </a:lnTo>
                <a:lnTo>
                  <a:pt x="13212" y="1849"/>
                </a:lnTo>
                <a:lnTo>
                  <a:pt x="13164" y="1679"/>
                </a:lnTo>
                <a:lnTo>
                  <a:pt x="13091" y="1533"/>
                </a:lnTo>
                <a:lnTo>
                  <a:pt x="12969" y="1387"/>
                </a:lnTo>
                <a:lnTo>
                  <a:pt x="12823" y="1265"/>
                </a:lnTo>
                <a:lnTo>
                  <a:pt x="12677" y="1168"/>
                </a:lnTo>
                <a:lnTo>
                  <a:pt x="12507" y="1119"/>
                </a:lnTo>
                <a:lnTo>
                  <a:pt x="12312" y="1071"/>
                </a:lnTo>
                <a:lnTo>
                  <a:pt x="12142" y="1071"/>
                </a:lnTo>
                <a:lnTo>
                  <a:pt x="11753" y="1046"/>
                </a:lnTo>
                <a:lnTo>
                  <a:pt x="10317" y="1071"/>
                </a:lnTo>
                <a:lnTo>
                  <a:pt x="8881" y="1119"/>
                </a:lnTo>
                <a:lnTo>
                  <a:pt x="8881" y="1095"/>
                </a:lnTo>
                <a:lnTo>
                  <a:pt x="8833" y="876"/>
                </a:lnTo>
                <a:lnTo>
                  <a:pt x="8784" y="706"/>
                </a:lnTo>
                <a:lnTo>
                  <a:pt x="8711" y="535"/>
                </a:lnTo>
                <a:lnTo>
                  <a:pt x="8614" y="365"/>
                </a:lnTo>
                <a:lnTo>
                  <a:pt x="8516" y="243"/>
                </a:lnTo>
                <a:lnTo>
                  <a:pt x="8370" y="146"/>
                </a:lnTo>
                <a:lnTo>
                  <a:pt x="8200" y="73"/>
                </a:lnTo>
                <a:lnTo>
                  <a:pt x="7981" y="24"/>
                </a:lnTo>
                <a:lnTo>
                  <a:pt x="776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3" name="Google Shape;983;p38"/>
          <p:cNvSpPr/>
          <p:nvPr/>
        </p:nvSpPr>
        <p:spPr>
          <a:xfrm>
            <a:off x="264677" y="3280175"/>
            <a:ext cx="417999" cy="330797"/>
          </a:xfrm>
          <a:custGeom>
            <a:avLst/>
            <a:gdLst/>
            <a:ahLst/>
            <a:cxnLst/>
            <a:rect l="l" t="t" r="r" b="b"/>
            <a:pathLst>
              <a:path w="19126" h="15136" extrusionOk="0">
                <a:moveTo>
                  <a:pt x="8979" y="2628"/>
                </a:moveTo>
                <a:lnTo>
                  <a:pt x="8687" y="2653"/>
                </a:lnTo>
                <a:lnTo>
                  <a:pt x="8395" y="2701"/>
                </a:lnTo>
                <a:lnTo>
                  <a:pt x="7811" y="2799"/>
                </a:lnTo>
                <a:lnTo>
                  <a:pt x="7543" y="2872"/>
                </a:lnTo>
                <a:lnTo>
                  <a:pt x="7251" y="2969"/>
                </a:lnTo>
                <a:lnTo>
                  <a:pt x="7130" y="3042"/>
                </a:lnTo>
                <a:lnTo>
                  <a:pt x="7008" y="3139"/>
                </a:lnTo>
                <a:lnTo>
                  <a:pt x="6935" y="3237"/>
                </a:lnTo>
                <a:lnTo>
                  <a:pt x="6886" y="3383"/>
                </a:lnTo>
                <a:lnTo>
                  <a:pt x="6886" y="3456"/>
                </a:lnTo>
                <a:lnTo>
                  <a:pt x="6935" y="3529"/>
                </a:lnTo>
                <a:lnTo>
                  <a:pt x="7032" y="3553"/>
                </a:lnTo>
                <a:lnTo>
                  <a:pt x="7105" y="3577"/>
                </a:lnTo>
                <a:lnTo>
                  <a:pt x="7203" y="3577"/>
                </a:lnTo>
                <a:lnTo>
                  <a:pt x="7300" y="3553"/>
                </a:lnTo>
                <a:lnTo>
                  <a:pt x="7470" y="3480"/>
                </a:lnTo>
                <a:lnTo>
                  <a:pt x="7641" y="3407"/>
                </a:lnTo>
                <a:lnTo>
                  <a:pt x="7908" y="3334"/>
                </a:lnTo>
                <a:lnTo>
                  <a:pt x="8176" y="3261"/>
                </a:lnTo>
                <a:lnTo>
                  <a:pt x="8736" y="3188"/>
                </a:lnTo>
                <a:lnTo>
                  <a:pt x="9076" y="3164"/>
                </a:lnTo>
                <a:lnTo>
                  <a:pt x="9563" y="3139"/>
                </a:lnTo>
                <a:lnTo>
                  <a:pt x="9806" y="3164"/>
                </a:lnTo>
                <a:lnTo>
                  <a:pt x="10025" y="3212"/>
                </a:lnTo>
                <a:lnTo>
                  <a:pt x="10196" y="3261"/>
                </a:lnTo>
                <a:lnTo>
                  <a:pt x="10269" y="3310"/>
                </a:lnTo>
                <a:lnTo>
                  <a:pt x="10317" y="3383"/>
                </a:lnTo>
                <a:lnTo>
                  <a:pt x="10390" y="3456"/>
                </a:lnTo>
                <a:lnTo>
                  <a:pt x="10487" y="3504"/>
                </a:lnTo>
                <a:lnTo>
                  <a:pt x="10585" y="3504"/>
                </a:lnTo>
                <a:lnTo>
                  <a:pt x="10682" y="3456"/>
                </a:lnTo>
                <a:lnTo>
                  <a:pt x="10755" y="3407"/>
                </a:lnTo>
                <a:lnTo>
                  <a:pt x="10804" y="3310"/>
                </a:lnTo>
                <a:lnTo>
                  <a:pt x="10828" y="3212"/>
                </a:lnTo>
                <a:lnTo>
                  <a:pt x="10779" y="3091"/>
                </a:lnTo>
                <a:lnTo>
                  <a:pt x="10706" y="2993"/>
                </a:lnTo>
                <a:lnTo>
                  <a:pt x="10633" y="2920"/>
                </a:lnTo>
                <a:lnTo>
                  <a:pt x="10536" y="2847"/>
                </a:lnTo>
                <a:lnTo>
                  <a:pt x="10439" y="2799"/>
                </a:lnTo>
                <a:lnTo>
                  <a:pt x="10220" y="2726"/>
                </a:lnTo>
                <a:lnTo>
                  <a:pt x="9952" y="2653"/>
                </a:lnTo>
                <a:lnTo>
                  <a:pt x="9709" y="2628"/>
                </a:lnTo>
                <a:close/>
                <a:moveTo>
                  <a:pt x="13797" y="3577"/>
                </a:moveTo>
                <a:lnTo>
                  <a:pt x="13578" y="3601"/>
                </a:lnTo>
                <a:lnTo>
                  <a:pt x="13334" y="3650"/>
                </a:lnTo>
                <a:lnTo>
                  <a:pt x="13115" y="3723"/>
                </a:lnTo>
                <a:lnTo>
                  <a:pt x="13018" y="3772"/>
                </a:lnTo>
                <a:lnTo>
                  <a:pt x="12945" y="3845"/>
                </a:lnTo>
                <a:lnTo>
                  <a:pt x="12945" y="3893"/>
                </a:lnTo>
                <a:lnTo>
                  <a:pt x="12945" y="3918"/>
                </a:lnTo>
                <a:lnTo>
                  <a:pt x="13042" y="3942"/>
                </a:lnTo>
                <a:lnTo>
                  <a:pt x="13140" y="3966"/>
                </a:lnTo>
                <a:lnTo>
                  <a:pt x="13334" y="3966"/>
                </a:lnTo>
                <a:lnTo>
                  <a:pt x="13699" y="3942"/>
                </a:lnTo>
                <a:lnTo>
                  <a:pt x="13918" y="3942"/>
                </a:lnTo>
                <a:lnTo>
                  <a:pt x="14137" y="3966"/>
                </a:lnTo>
                <a:lnTo>
                  <a:pt x="14356" y="3966"/>
                </a:lnTo>
                <a:lnTo>
                  <a:pt x="14478" y="3942"/>
                </a:lnTo>
                <a:lnTo>
                  <a:pt x="14575" y="3918"/>
                </a:lnTo>
                <a:lnTo>
                  <a:pt x="14600" y="3893"/>
                </a:lnTo>
                <a:lnTo>
                  <a:pt x="14600" y="3869"/>
                </a:lnTo>
                <a:lnTo>
                  <a:pt x="14624" y="3820"/>
                </a:lnTo>
                <a:lnTo>
                  <a:pt x="14600" y="3772"/>
                </a:lnTo>
                <a:lnTo>
                  <a:pt x="14527" y="3699"/>
                </a:lnTo>
                <a:lnTo>
                  <a:pt x="14454" y="3650"/>
                </a:lnTo>
                <a:lnTo>
                  <a:pt x="14381" y="3601"/>
                </a:lnTo>
                <a:lnTo>
                  <a:pt x="14186" y="3577"/>
                </a:lnTo>
                <a:close/>
                <a:moveTo>
                  <a:pt x="3650" y="5548"/>
                </a:moveTo>
                <a:lnTo>
                  <a:pt x="3553" y="5597"/>
                </a:lnTo>
                <a:lnTo>
                  <a:pt x="3480" y="5621"/>
                </a:lnTo>
                <a:lnTo>
                  <a:pt x="3382" y="5694"/>
                </a:lnTo>
                <a:lnTo>
                  <a:pt x="3309" y="5767"/>
                </a:lnTo>
                <a:lnTo>
                  <a:pt x="3188" y="5937"/>
                </a:lnTo>
                <a:lnTo>
                  <a:pt x="3163" y="6035"/>
                </a:lnTo>
                <a:lnTo>
                  <a:pt x="3139" y="6132"/>
                </a:lnTo>
                <a:lnTo>
                  <a:pt x="3115" y="6254"/>
                </a:lnTo>
                <a:lnTo>
                  <a:pt x="3139" y="6375"/>
                </a:lnTo>
                <a:lnTo>
                  <a:pt x="3163" y="6473"/>
                </a:lnTo>
                <a:lnTo>
                  <a:pt x="3212" y="6594"/>
                </a:lnTo>
                <a:lnTo>
                  <a:pt x="3285" y="6692"/>
                </a:lnTo>
                <a:lnTo>
                  <a:pt x="3358" y="6765"/>
                </a:lnTo>
                <a:lnTo>
                  <a:pt x="3455" y="6838"/>
                </a:lnTo>
                <a:lnTo>
                  <a:pt x="3577" y="6886"/>
                </a:lnTo>
                <a:lnTo>
                  <a:pt x="3674" y="6911"/>
                </a:lnTo>
                <a:lnTo>
                  <a:pt x="3772" y="6935"/>
                </a:lnTo>
                <a:lnTo>
                  <a:pt x="3869" y="6911"/>
                </a:lnTo>
                <a:lnTo>
                  <a:pt x="3966" y="6911"/>
                </a:lnTo>
                <a:lnTo>
                  <a:pt x="4161" y="6813"/>
                </a:lnTo>
                <a:lnTo>
                  <a:pt x="4307" y="6692"/>
                </a:lnTo>
                <a:lnTo>
                  <a:pt x="4404" y="6521"/>
                </a:lnTo>
                <a:lnTo>
                  <a:pt x="4453" y="6351"/>
                </a:lnTo>
                <a:lnTo>
                  <a:pt x="4453" y="6181"/>
                </a:lnTo>
                <a:lnTo>
                  <a:pt x="4404" y="6010"/>
                </a:lnTo>
                <a:lnTo>
                  <a:pt x="4356" y="5937"/>
                </a:lnTo>
                <a:lnTo>
                  <a:pt x="4307" y="5840"/>
                </a:lnTo>
                <a:lnTo>
                  <a:pt x="4234" y="5743"/>
                </a:lnTo>
                <a:lnTo>
                  <a:pt x="4161" y="5670"/>
                </a:lnTo>
                <a:lnTo>
                  <a:pt x="4064" y="5621"/>
                </a:lnTo>
                <a:lnTo>
                  <a:pt x="3966" y="5572"/>
                </a:lnTo>
                <a:lnTo>
                  <a:pt x="3869" y="5548"/>
                </a:lnTo>
                <a:close/>
                <a:moveTo>
                  <a:pt x="17495" y="7373"/>
                </a:moveTo>
                <a:lnTo>
                  <a:pt x="17739" y="7446"/>
                </a:lnTo>
                <a:lnTo>
                  <a:pt x="17617" y="7592"/>
                </a:lnTo>
                <a:lnTo>
                  <a:pt x="17447" y="7689"/>
                </a:lnTo>
                <a:lnTo>
                  <a:pt x="17447" y="7543"/>
                </a:lnTo>
                <a:lnTo>
                  <a:pt x="17495" y="7373"/>
                </a:lnTo>
                <a:close/>
                <a:moveTo>
                  <a:pt x="5061" y="487"/>
                </a:moveTo>
                <a:lnTo>
                  <a:pt x="5256" y="560"/>
                </a:lnTo>
                <a:lnTo>
                  <a:pt x="5426" y="633"/>
                </a:lnTo>
                <a:lnTo>
                  <a:pt x="5621" y="682"/>
                </a:lnTo>
                <a:lnTo>
                  <a:pt x="5791" y="779"/>
                </a:lnTo>
                <a:lnTo>
                  <a:pt x="5913" y="852"/>
                </a:lnTo>
                <a:lnTo>
                  <a:pt x="6035" y="949"/>
                </a:lnTo>
                <a:lnTo>
                  <a:pt x="6254" y="1168"/>
                </a:lnTo>
                <a:lnTo>
                  <a:pt x="6473" y="1387"/>
                </a:lnTo>
                <a:lnTo>
                  <a:pt x="6692" y="1606"/>
                </a:lnTo>
                <a:lnTo>
                  <a:pt x="6813" y="1655"/>
                </a:lnTo>
                <a:lnTo>
                  <a:pt x="6911" y="1655"/>
                </a:lnTo>
                <a:lnTo>
                  <a:pt x="7032" y="1631"/>
                </a:lnTo>
                <a:lnTo>
                  <a:pt x="7105" y="1558"/>
                </a:lnTo>
                <a:lnTo>
                  <a:pt x="8127" y="1485"/>
                </a:lnTo>
                <a:lnTo>
                  <a:pt x="9174" y="1485"/>
                </a:lnTo>
                <a:lnTo>
                  <a:pt x="9490" y="1509"/>
                </a:lnTo>
                <a:lnTo>
                  <a:pt x="9806" y="1558"/>
                </a:lnTo>
                <a:lnTo>
                  <a:pt x="10439" y="1679"/>
                </a:lnTo>
                <a:lnTo>
                  <a:pt x="11047" y="1850"/>
                </a:lnTo>
                <a:lnTo>
                  <a:pt x="11655" y="2044"/>
                </a:lnTo>
                <a:lnTo>
                  <a:pt x="12093" y="2239"/>
                </a:lnTo>
                <a:lnTo>
                  <a:pt x="12556" y="2409"/>
                </a:lnTo>
                <a:lnTo>
                  <a:pt x="12434" y="2458"/>
                </a:lnTo>
                <a:lnTo>
                  <a:pt x="12361" y="2507"/>
                </a:lnTo>
                <a:lnTo>
                  <a:pt x="12288" y="2580"/>
                </a:lnTo>
                <a:lnTo>
                  <a:pt x="12264" y="2677"/>
                </a:lnTo>
                <a:lnTo>
                  <a:pt x="12264" y="2701"/>
                </a:lnTo>
                <a:lnTo>
                  <a:pt x="12288" y="2726"/>
                </a:lnTo>
                <a:lnTo>
                  <a:pt x="12385" y="2774"/>
                </a:lnTo>
                <a:lnTo>
                  <a:pt x="12483" y="2750"/>
                </a:lnTo>
                <a:lnTo>
                  <a:pt x="12677" y="2726"/>
                </a:lnTo>
                <a:lnTo>
                  <a:pt x="12872" y="2701"/>
                </a:lnTo>
                <a:lnTo>
                  <a:pt x="12969" y="2677"/>
                </a:lnTo>
                <a:lnTo>
                  <a:pt x="13042" y="2653"/>
                </a:lnTo>
                <a:lnTo>
                  <a:pt x="13626" y="2993"/>
                </a:lnTo>
                <a:lnTo>
                  <a:pt x="13432" y="3018"/>
                </a:lnTo>
                <a:lnTo>
                  <a:pt x="12896" y="3066"/>
                </a:lnTo>
                <a:lnTo>
                  <a:pt x="12653" y="3115"/>
                </a:lnTo>
                <a:lnTo>
                  <a:pt x="12410" y="3212"/>
                </a:lnTo>
                <a:lnTo>
                  <a:pt x="12385" y="3237"/>
                </a:lnTo>
                <a:lnTo>
                  <a:pt x="12410" y="3261"/>
                </a:lnTo>
                <a:lnTo>
                  <a:pt x="12531" y="3285"/>
                </a:lnTo>
                <a:lnTo>
                  <a:pt x="12653" y="3310"/>
                </a:lnTo>
                <a:lnTo>
                  <a:pt x="12921" y="3310"/>
                </a:lnTo>
                <a:lnTo>
                  <a:pt x="13432" y="3261"/>
                </a:lnTo>
                <a:lnTo>
                  <a:pt x="13699" y="3261"/>
                </a:lnTo>
                <a:lnTo>
                  <a:pt x="13991" y="3237"/>
                </a:lnTo>
                <a:lnTo>
                  <a:pt x="14259" y="3456"/>
                </a:lnTo>
                <a:lnTo>
                  <a:pt x="14527" y="3699"/>
                </a:lnTo>
                <a:lnTo>
                  <a:pt x="14819" y="3966"/>
                </a:lnTo>
                <a:lnTo>
                  <a:pt x="15062" y="4283"/>
                </a:lnTo>
                <a:lnTo>
                  <a:pt x="14794" y="4258"/>
                </a:lnTo>
                <a:lnTo>
                  <a:pt x="14551" y="4283"/>
                </a:lnTo>
                <a:lnTo>
                  <a:pt x="14308" y="4283"/>
                </a:lnTo>
                <a:lnTo>
                  <a:pt x="14016" y="4307"/>
                </a:lnTo>
                <a:lnTo>
                  <a:pt x="13870" y="4331"/>
                </a:lnTo>
                <a:lnTo>
                  <a:pt x="13724" y="4380"/>
                </a:lnTo>
                <a:lnTo>
                  <a:pt x="13626" y="4453"/>
                </a:lnTo>
                <a:lnTo>
                  <a:pt x="13529" y="4526"/>
                </a:lnTo>
                <a:lnTo>
                  <a:pt x="13529" y="4550"/>
                </a:lnTo>
                <a:lnTo>
                  <a:pt x="13553" y="4575"/>
                </a:lnTo>
                <a:lnTo>
                  <a:pt x="13651" y="4623"/>
                </a:lnTo>
                <a:lnTo>
                  <a:pt x="13748" y="4648"/>
                </a:lnTo>
                <a:lnTo>
                  <a:pt x="13967" y="4648"/>
                </a:lnTo>
                <a:lnTo>
                  <a:pt x="14429" y="4623"/>
                </a:lnTo>
                <a:lnTo>
                  <a:pt x="14770" y="4623"/>
                </a:lnTo>
                <a:lnTo>
                  <a:pt x="15086" y="4648"/>
                </a:lnTo>
                <a:lnTo>
                  <a:pt x="15232" y="4672"/>
                </a:lnTo>
                <a:lnTo>
                  <a:pt x="15354" y="4672"/>
                </a:lnTo>
                <a:lnTo>
                  <a:pt x="15549" y="5037"/>
                </a:lnTo>
                <a:lnTo>
                  <a:pt x="15330" y="4988"/>
                </a:lnTo>
                <a:lnTo>
                  <a:pt x="14600" y="4988"/>
                </a:lnTo>
                <a:lnTo>
                  <a:pt x="14332" y="5037"/>
                </a:lnTo>
                <a:lnTo>
                  <a:pt x="14210" y="5086"/>
                </a:lnTo>
                <a:lnTo>
                  <a:pt x="14089" y="5134"/>
                </a:lnTo>
                <a:lnTo>
                  <a:pt x="14064" y="5159"/>
                </a:lnTo>
                <a:lnTo>
                  <a:pt x="14064" y="5183"/>
                </a:lnTo>
                <a:lnTo>
                  <a:pt x="14064" y="5207"/>
                </a:lnTo>
                <a:lnTo>
                  <a:pt x="14089" y="5232"/>
                </a:lnTo>
                <a:lnTo>
                  <a:pt x="14186" y="5256"/>
                </a:lnTo>
                <a:lnTo>
                  <a:pt x="14283" y="5280"/>
                </a:lnTo>
                <a:lnTo>
                  <a:pt x="14502" y="5305"/>
                </a:lnTo>
                <a:lnTo>
                  <a:pt x="14916" y="5305"/>
                </a:lnTo>
                <a:lnTo>
                  <a:pt x="15305" y="5329"/>
                </a:lnTo>
                <a:lnTo>
                  <a:pt x="15695" y="5378"/>
                </a:lnTo>
                <a:lnTo>
                  <a:pt x="15792" y="5645"/>
                </a:lnTo>
                <a:lnTo>
                  <a:pt x="15889" y="5913"/>
                </a:lnTo>
                <a:lnTo>
                  <a:pt x="15743" y="5864"/>
                </a:lnTo>
                <a:lnTo>
                  <a:pt x="15597" y="5816"/>
                </a:lnTo>
                <a:lnTo>
                  <a:pt x="15305" y="5767"/>
                </a:lnTo>
                <a:lnTo>
                  <a:pt x="15038" y="5743"/>
                </a:lnTo>
                <a:lnTo>
                  <a:pt x="14746" y="5718"/>
                </a:lnTo>
                <a:lnTo>
                  <a:pt x="14454" y="5718"/>
                </a:lnTo>
                <a:lnTo>
                  <a:pt x="14186" y="5767"/>
                </a:lnTo>
                <a:lnTo>
                  <a:pt x="14162" y="5767"/>
                </a:lnTo>
                <a:lnTo>
                  <a:pt x="14137" y="5791"/>
                </a:lnTo>
                <a:lnTo>
                  <a:pt x="14162" y="5816"/>
                </a:lnTo>
                <a:lnTo>
                  <a:pt x="14162" y="5840"/>
                </a:lnTo>
                <a:lnTo>
                  <a:pt x="14259" y="5889"/>
                </a:lnTo>
                <a:lnTo>
                  <a:pt x="14381" y="5937"/>
                </a:lnTo>
                <a:lnTo>
                  <a:pt x="14600" y="5986"/>
                </a:lnTo>
                <a:lnTo>
                  <a:pt x="15038" y="6010"/>
                </a:lnTo>
                <a:lnTo>
                  <a:pt x="15354" y="6083"/>
                </a:lnTo>
                <a:lnTo>
                  <a:pt x="15670" y="6156"/>
                </a:lnTo>
                <a:lnTo>
                  <a:pt x="15841" y="6229"/>
                </a:lnTo>
                <a:lnTo>
                  <a:pt x="15914" y="6254"/>
                </a:lnTo>
                <a:lnTo>
                  <a:pt x="15987" y="6278"/>
                </a:lnTo>
                <a:lnTo>
                  <a:pt x="16035" y="6570"/>
                </a:lnTo>
                <a:lnTo>
                  <a:pt x="16084" y="6838"/>
                </a:lnTo>
                <a:lnTo>
                  <a:pt x="15914" y="6740"/>
                </a:lnTo>
                <a:lnTo>
                  <a:pt x="15743" y="6667"/>
                </a:lnTo>
                <a:lnTo>
                  <a:pt x="15524" y="6619"/>
                </a:lnTo>
                <a:lnTo>
                  <a:pt x="15305" y="6594"/>
                </a:lnTo>
                <a:lnTo>
                  <a:pt x="14867" y="6546"/>
                </a:lnTo>
                <a:lnTo>
                  <a:pt x="14551" y="6497"/>
                </a:lnTo>
                <a:lnTo>
                  <a:pt x="14527" y="6497"/>
                </a:lnTo>
                <a:lnTo>
                  <a:pt x="14502" y="6546"/>
                </a:lnTo>
                <a:lnTo>
                  <a:pt x="14575" y="6619"/>
                </a:lnTo>
                <a:lnTo>
                  <a:pt x="14624" y="6667"/>
                </a:lnTo>
                <a:lnTo>
                  <a:pt x="14794" y="6765"/>
                </a:lnTo>
                <a:lnTo>
                  <a:pt x="14965" y="6838"/>
                </a:lnTo>
                <a:lnTo>
                  <a:pt x="15159" y="6886"/>
                </a:lnTo>
                <a:lnTo>
                  <a:pt x="15378" y="6935"/>
                </a:lnTo>
                <a:lnTo>
                  <a:pt x="15597" y="7008"/>
                </a:lnTo>
                <a:lnTo>
                  <a:pt x="15816" y="7105"/>
                </a:lnTo>
                <a:lnTo>
                  <a:pt x="15987" y="7227"/>
                </a:lnTo>
                <a:lnTo>
                  <a:pt x="16060" y="7276"/>
                </a:lnTo>
                <a:lnTo>
                  <a:pt x="16108" y="7276"/>
                </a:lnTo>
                <a:lnTo>
                  <a:pt x="16133" y="7762"/>
                </a:lnTo>
                <a:lnTo>
                  <a:pt x="16060" y="7714"/>
                </a:lnTo>
                <a:lnTo>
                  <a:pt x="15743" y="7519"/>
                </a:lnTo>
                <a:lnTo>
                  <a:pt x="15427" y="7324"/>
                </a:lnTo>
                <a:lnTo>
                  <a:pt x="15281" y="7276"/>
                </a:lnTo>
                <a:lnTo>
                  <a:pt x="15013" y="7203"/>
                </a:lnTo>
                <a:lnTo>
                  <a:pt x="14794" y="7203"/>
                </a:lnTo>
                <a:lnTo>
                  <a:pt x="14770" y="7227"/>
                </a:lnTo>
                <a:lnTo>
                  <a:pt x="14746" y="7251"/>
                </a:lnTo>
                <a:lnTo>
                  <a:pt x="14746" y="7276"/>
                </a:lnTo>
                <a:lnTo>
                  <a:pt x="14746" y="7324"/>
                </a:lnTo>
                <a:lnTo>
                  <a:pt x="14794" y="7373"/>
                </a:lnTo>
                <a:lnTo>
                  <a:pt x="14843" y="7397"/>
                </a:lnTo>
                <a:lnTo>
                  <a:pt x="14965" y="7470"/>
                </a:lnTo>
                <a:lnTo>
                  <a:pt x="15378" y="7689"/>
                </a:lnTo>
                <a:lnTo>
                  <a:pt x="15597" y="7835"/>
                </a:lnTo>
                <a:lnTo>
                  <a:pt x="15816" y="7981"/>
                </a:lnTo>
                <a:lnTo>
                  <a:pt x="15962" y="8103"/>
                </a:lnTo>
                <a:lnTo>
                  <a:pt x="16108" y="8200"/>
                </a:lnTo>
                <a:lnTo>
                  <a:pt x="16035" y="8784"/>
                </a:lnTo>
                <a:lnTo>
                  <a:pt x="15914" y="8687"/>
                </a:lnTo>
                <a:lnTo>
                  <a:pt x="15792" y="8590"/>
                </a:lnTo>
                <a:lnTo>
                  <a:pt x="15549" y="8419"/>
                </a:lnTo>
                <a:lnTo>
                  <a:pt x="15354" y="8273"/>
                </a:lnTo>
                <a:lnTo>
                  <a:pt x="15111" y="8152"/>
                </a:lnTo>
                <a:lnTo>
                  <a:pt x="14867" y="8030"/>
                </a:lnTo>
                <a:lnTo>
                  <a:pt x="14746" y="7981"/>
                </a:lnTo>
                <a:lnTo>
                  <a:pt x="14624" y="7957"/>
                </a:lnTo>
                <a:lnTo>
                  <a:pt x="14600" y="7981"/>
                </a:lnTo>
                <a:lnTo>
                  <a:pt x="14575" y="8006"/>
                </a:lnTo>
                <a:lnTo>
                  <a:pt x="14575" y="8054"/>
                </a:lnTo>
                <a:lnTo>
                  <a:pt x="14575" y="8079"/>
                </a:lnTo>
                <a:lnTo>
                  <a:pt x="14746" y="8249"/>
                </a:lnTo>
                <a:lnTo>
                  <a:pt x="14940" y="8371"/>
                </a:lnTo>
                <a:lnTo>
                  <a:pt x="15330" y="8638"/>
                </a:lnTo>
                <a:lnTo>
                  <a:pt x="15622" y="8882"/>
                </a:lnTo>
                <a:lnTo>
                  <a:pt x="15792" y="9003"/>
                </a:lnTo>
                <a:lnTo>
                  <a:pt x="15962" y="9101"/>
                </a:lnTo>
                <a:lnTo>
                  <a:pt x="15889" y="9368"/>
                </a:lnTo>
                <a:lnTo>
                  <a:pt x="15792" y="9612"/>
                </a:lnTo>
                <a:lnTo>
                  <a:pt x="15695" y="9466"/>
                </a:lnTo>
                <a:lnTo>
                  <a:pt x="15549" y="9320"/>
                </a:lnTo>
                <a:lnTo>
                  <a:pt x="15281" y="9101"/>
                </a:lnTo>
                <a:lnTo>
                  <a:pt x="15135" y="8955"/>
                </a:lnTo>
                <a:lnTo>
                  <a:pt x="14965" y="8809"/>
                </a:lnTo>
                <a:lnTo>
                  <a:pt x="14794" y="8711"/>
                </a:lnTo>
                <a:lnTo>
                  <a:pt x="14697" y="8663"/>
                </a:lnTo>
                <a:lnTo>
                  <a:pt x="14600" y="8663"/>
                </a:lnTo>
                <a:lnTo>
                  <a:pt x="14600" y="8760"/>
                </a:lnTo>
                <a:lnTo>
                  <a:pt x="14648" y="8833"/>
                </a:lnTo>
                <a:lnTo>
                  <a:pt x="14746" y="9003"/>
                </a:lnTo>
                <a:lnTo>
                  <a:pt x="14867" y="9149"/>
                </a:lnTo>
                <a:lnTo>
                  <a:pt x="14989" y="9271"/>
                </a:lnTo>
                <a:lnTo>
                  <a:pt x="15330" y="9587"/>
                </a:lnTo>
                <a:lnTo>
                  <a:pt x="15476" y="9758"/>
                </a:lnTo>
                <a:lnTo>
                  <a:pt x="15549" y="9831"/>
                </a:lnTo>
                <a:lnTo>
                  <a:pt x="15646" y="9879"/>
                </a:lnTo>
                <a:lnTo>
                  <a:pt x="15646" y="9904"/>
                </a:lnTo>
                <a:lnTo>
                  <a:pt x="15476" y="10196"/>
                </a:lnTo>
                <a:lnTo>
                  <a:pt x="15232" y="10463"/>
                </a:lnTo>
                <a:lnTo>
                  <a:pt x="15232" y="10293"/>
                </a:lnTo>
                <a:lnTo>
                  <a:pt x="15159" y="10147"/>
                </a:lnTo>
                <a:lnTo>
                  <a:pt x="15013" y="9855"/>
                </a:lnTo>
                <a:lnTo>
                  <a:pt x="14843" y="9636"/>
                </a:lnTo>
                <a:lnTo>
                  <a:pt x="14673" y="9466"/>
                </a:lnTo>
                <a:lnTo>
                  <a:pt x="14454" y="9295"/>
                </a:lnTo>
                <a:lnTo>
                  <a:pt x="14235" y="9149"/>
                </a:lnTo>
                <a:lnTo>
                  <a:pt x="14186" y="9149"/>
                </a:lnTo>
                <a:lnTo>
                  <a:pt x="14186" y="9174"/>
                </a:lnTo>
                <a:lnTo>
                  <a:pt x="14308" y="9393"/>
                </a:lnTo>
                <a:lnTo>
                  <a:pt x="14429" y="9563"/>
                </a:lnTo>
                <a:lnTo>
                  <a:pt x="14697" y="9952"/>
                </a:lnTo>
                <a:lnTo>
                  <a:pt x="14794" y="10147"/>
                </a:lnTo>
                <a:lnTo>
                  <a:pt x="14867" y="10366"/>
                </a:lnTo>
                <a:lnTo>
                  <a:pt x="14916" y="10536"/>
                </a:lnTo>
                <a:lnTo>
                  <a:pt x="14965" y="10609"/>
                </a:lnTo>
                <a:lnTo>
                  <a:pt x="15038" y="10658"/>
                </a:lnTo>
                <a:lnTo>
                  <a:pt x="14892" y="10780"/>
                </a:lnTo>
                <a:lnTo>
                  <a:pt x="14843" y="10658"/>
                </a:lnTo>
                <a:lnTo>
                  <a:pt x="14794" y="10561"/>
                </a:lnTo>
                <a:lnTo>
                  <a:pt x="14648" y="10366"/>
                </a:lnTo>
                <a:lnTo>
                  <a:pt x="14308" y="10001"/>
                </a:lnTo>
                <a:lnTo>
                  <a:pt x="14113" y="9831"/>
                </a:lnTo>
                <a:lnTo>
                  <a:pt x="13918" y="9685"/>
                </a:lnTo>
                <a:lnTo>
                  <a:pt x="13894" y="9685"/>
                </a:lnTo>
                <a:lnTo>
                  <a:pt x="13870" y="9733"/>
                </a:lnTo>
                <a:lnTo>
                  <a:pt x="13918" y="9904"/>
                </a:lnTo>
                <a:lnTo>
                  <a:pt x="14016" y="10050"/>
                </a:lnTo>
                <a:lnTo>
                  <a:pt x="14113" y="10196"/>
                </a:lnTo>
                <a:lnTo>
                  <a:pt x="14235" y="10342"/>
                </a:lnTo>
                <a:lnTo>
                  <a:pt x="14356" y="10488"/>
                </a:lnTo>
                <a:lnTo>
                  <a:pt x="14478" y="10634"/>
                </a:lnTo>
                <a:lnTo>
                  <a:pt x="14575" y="10804"/>
                </a:lnTo>
                <a:lnTo>
                  <a:pt x="14600" y="10974"/>
                </a:lnTo>
                <a:lnTo>
                  <a:pt x="14502" y="11047"/>
                </a:lnTo>
                <a:lnTo>
                  <a:pt x="14356" y="10853"/>
                </a:lnTo>
                <a:lnTo>
                  <a:pt x="14186" y="10658"/>
                </a:lnTo>
                <a:lnTo>
                  <a:pt x="13991" y="10512"/>
                </a:lnTo>
                <a:lnTo>
                  <a:pt x="13797" y="10390"/>
                </a:lnTo>
                <a:lnTo>
                  <a:pt x="13772" y="10366"/>
                </a:lnTo>
                <a:lnTo>
                  <a:pt x="13724" y="10366"/>
                </a:lnTo>
                <a:lnTo>
                  <a:pt x="13675" y="10415"/>
                </a:lnTo>
                <a:lnTo>
                  <a:pt x="13651" y="10463"/>
                </a:lnTo>
                <a:lnTo>
                  <a:pt x="13651" y="10512"/>
                </a:lnTo>
                <a:lnTo>
                  <a:pt x="13675" y="10536"/>
                </a:lnTo>
                <a:lnTo>
                  <a:pt x="13845" y="10682"/>
                </a:lnTo>
                <a:lnTo>
                  <a:pt x="13991" y="10853"/>
                </a:lnTo>
                <a:lnTo>
                  <a:pt x="14113" y="11023"/>
                </a:lnTo>
                <a:lnTo>
                  <a:pt x="14235" y="11218"/>
                </a:lnTo>
                <a:lnTo>
                  <a:pt x="14040" y="11339"/>
                </a:lnTo>
                <a:lnTo>
                  <a:pt x="13918" y="11218"/>
                </a:lnTo>
                <a:lnTo>
                  <a:pt x="13797" y="11120"/>
                </a:lnTo>
                <a:lnTo>
                  <a:pt x="13675" y="11023"/>
                </a:lnTo>
                <a:lnTo>
                  <a:pt x="13578" y="10974"/>
                </a:lnTo>
                <a:lnTo>
                  <a:pt x="13529" y="10950"/>
                </a:lnTo>
                <a:lnTo>
                  <a:pt x="13480" y="10950"/>
                </a:lnTo>
                <a:lnTo>
                  <a:pt x="13407" y="10999"/>
                </a:lnTo>
                <a:lnTo>
                  <a:pt x="13407" y="11047"/>
                </a:lnTo>
                <a:lnTo>
                  <a:pt x="13383" y="11072"/>
                </a:lnTo>
                <a:lnTo>
                  <a:pt x="13407" y="11120"/>
                </a:lnTo>
                <a:lnTo>
                  <a:pt x="13432" y="11145"/>
                </a:lnTo>
                <a:lnTo>
                  <a:pt x="13553" y="11315"/>
                </a:lnTo>
                <a:lnTo>
                  <a:pt x="13675" y="11485"/>
                </a:lnTo>
                <a:lnTo>
                  <a:pt x="13724" y="11583"/>
                </a:lnTo>
                <a:lnTo>
                  <a:pt x="13553" y="11704"/>
                </a:lnTo>
                <a:lnTo>
                  <a:pt x="13432" y="11558"/>
                </a:lnTo>
                <a:lnTo>
                  <a:pt x="13261" y="11461"/>
                </a:lnTo>
                <a:lnTo>
                  <a:pt x="13213" y="11461"/>
                </a:lnTo>
                <a:lnTo>
                  <a:pt x="13188" y="11485"/>
                </a:lnTo>
                <a:lnTo>
                  <a:pt x="13188" y="11534"/>
                </a:lnTo>
                <a:lnTo>
                  <a:pt x="13213" y="11558"/>
                </a:lnTo>
                <a:lnTo>
                  <a:pt x="13261" y="11631"/>
                </a:lnTo>
                <a:lnTo>
                  <a:pt x="13310" y="11704"/>
                </a:lnTo>
                <a:lnTo>
                  <a:pt x="13359" y="11874"/>
                </a:lnTo>
                <a:lnTo>
                  <a:pt x="13359" y="11899"/>
                </a:lnTo>
                <a:lnTo>
                  <a:pt x="13237" y="12020"/>
                </a:lnTo>
                <a:lnTo>
                  <a:pt x="13188" y="12118"/>
                </a:lnTo>
                <a:lnTo>
                  <a:pt x="13164" y="12215"/>
                </a:lnTo>
                <a:lnTo>
                  <a:pt x="13188" y="12288"/>
                </a:lnTo>
                <a:lnTo>
                  <a:pt x="13213" y="12385"/>
                </a:lnTo>
                <a:lnTo>
                  <a:pt x="13213" y="12775"/>
                </a:lnTo>
                <a:lnTo>
                  <a:pt x="13237" y="13164"/>
                </a:lnTo>
                <a:lnTo>
                  <a:pt x="13237" y="13553"/>
                </a:lnTo>
                <a:lnTo>
                  <a:pt x="13213" y="13748"/>
                </a:lnTo>
                <a:lnTo>
                  <a:pt x="13188" y="13943"/>
                </a:lnTo>
                <a:lnTo>
                  <a:pt x="13140" y="14064"/>
                </a:lnTo>
                <a:lnTo>
                  <a:pt x="13067" y="14162"/>
                </a:lnTo>
                <a:lnTo>
                  <a:pt x="12994" y="14210"/>
                </a:lnTo>
                <a:lnTo>
                  <a:pt x="12921" y="14235"/>
                </a:lnTo>
                <a:lnTo>
                  <a:pt x="12823" y="14210"/>
                </a:lnTo>
                <a:lnTo>
                  <a:pt x="12726" y="14186"/>
                </a:lnTo>
                <a:lnTo>
                  <a:pt x="12507" y="14040"/>
                </a:lnTo>
                <a:lnTo>
                  <a:pt x="12288" y="13821"/>
                </a:lnTo>
                <a:lnTo>
                  <a:pt x="12069" y="13578"/>
                </a:lnTo>
                <a:lnTo>
                  <a:pt x="11728" y="13164"/>
                </a:lnTo>
                <a:lnTo>
                  <a:pt x="11850" y="13042"/>
                </a:lnTo>
                <a:lnTo>
                  <a:pt x="11923" y="12969"/>
                </a:lnTo>
                <a:lnTo>
                  <a:pt x="11947" y="12896"/>
                </a:lnTo>
                <a:lnTo>
                  <a:pt x="11947" y="12823"/>
                </a:lnTo>
                <a:lnTo>
                  <a:pt x="11923" y="12750"/>
                </a:lnTo>
                <a:lnTo>
                  <a:pt x="11874" y="12677"/>
                </a:lnTo>
                <a:lnTo>
                  <a:pt x="11826" y="12629"/>
                </a:lnTo>
                <a:lnTo>
                  <a:pt x="11777" y="12604"/>
                </a:lnTo>
                <a:lnTo>
                  <a:pt x="11680" y="12580"/>
                </a:lnTo>
                <a:lnTo>
                  <a:pt x="11655" y="12385"/>
                </a:lnTo>
                <a:lnTo>
                  <a:pt x="11631" y="12361"/>
                </a:lnTo>
                <a:lnTo>
                  <a:pt x="11582" y="12361"/>
                </a:lnTo>
                <a:lnTo>
                  <a:pt x="11582" y="12385"/>
                </a:lnTo>
                <a:lnTo>
                  <a:pt x="11558" y="12580"/>
                </a:lnTo>
                <a:lnTo>
                  <a:pt x="11509" y="12580"/>
                </a:lnTo>
                <a:lnTo>
                  <a:pt x="11485" y="12604"/>
                </a:lnTo>
                <a:lnTo>
                  <a:pt x="11461" y="12604"/>
                </a:lnTo>
                <a:lnTo>
                  <a:pt x="11242" y="12702"/>
                </a:lnTo>
                <a:lnTo>
                  <a:pt x="11169" y="12361"/>
                </a:lnTo>
                <a:lnTo>
                  <a:pt x="11144" y="12191"/>
                </a:lnTo>
                <a:lnTo>
                  <a:pt x="11169" y="12020"/>
                </a:lnTo>
                <a:lnTo>
                  <a:pt x="11144" y="11972"/>
                </a:lnTo>
                <a:lnTo>
                  <a:pt x="11120" y="11947"/>
                </a:lnTo>
                <a:lnTo>
                  <a:pt x="11071" y="11947"/>
                </a:lnTo>
                <a:lnTo>
                  <a:pt x="11047" y="11972"/>
                </a:lnTo>
                <a:lnTo>
                  <a:pt x="11023" y="12118"/>
                </a:lnTo>
                <a:lnTo>
                  <a:pt x="10998" y="12312"/>
                </a:lnTo>
                <a:lnTo>
                  <a:pt x="10998" y="12556"/>
                </a:lnTo>
                <a:lnTo>
                  <a:pt x="10998" y="12799"/>
                </a:lnTo>
                <a:lnTo>
                  <a:pt x="10633" y="12896"/>
                </a:lnTo>
                <a:lnTo>
                  <a:pt x="10609" y="12604"/>
                </a:lnTo>
                <a:lnTo>
                  <a:pt x="10560" y="12361"/>
                </a:lnTo>
                <a:lnTo>
                  <a:pt x="10512" y="12118"/>
                </a:lnTo>
                <a:lnTo>
                  <a:pt x="10390" y="11607"/>
                </a:lnTo>
                <a:lnTo>
                  <a:pt x="10366" y="11583"/>
                </a:lnTo>
                <a:lnTo>
                  <a:pt x="10342" y="11558"/>
                </a:lnTo>
                <a:lnTo>
                  <a:pt x="10293" y="11583"/>
                </a:lnTo>
                <a:lnTo>
                  <a:pt x="10269" y="11607"/>
                </a:lnTo>
                <a:lnTo>
                  <a:pt x="10244" y="11826"/>
                </a:lnTo>
                <a:lnTo>
                  <a:pt x="10244" y="12045"/>
                </a:lnTo>
                <a:lnTo>
                  <a:pt x="10269" y="12507"/>
                </a:lnTo>
                <a:lnTo>
                  <a:pt x="10269" y="12726"/>
                </a:lnTo>
                <a:lnTo>
                  <a:pt x="10269" y="12945"/>
                </a:lnTo>
                <a:lnTo>
                  <a:pt x="9636" y="12994"/>
                </a:lnTo>
                <a:lnTo>
                  <a:pt x="9612" y="12726"/>
                </a:lnTo>
                <a:lnTo>
                  <a:pt x="9612" y="12507"/>
                </a:lnTo>
                <a:lnTo>
                  <a:pt x="9612" y="12337"/>
                </a:lnTo>
                <a:lnTo>
                  <a:pt x="9612" y="12142"/>
                </a:lnTo>
                <a:lnTo>
                  <a:pt x="9563" y="11972"/>
                </a:lnTo>
                <a:lnTo>
                  <a:pt x="9514" y="11899"/>
                </a:lnTo>
                <a:lnTo>
                  <a:pt x="9466" y="11826"/>
                </a:lnTo>
                <a:lnTo>
                  <a:pt x="9417" y="11826"/>
                </a:lnTo>
                <a:lnTo>
                  <a:pt x="9393" y="11850"/>
                </a:lnTo>
                <a:lnTo>
                  <a:pt x="9344" y="12020"/>
                </a:lnTo>
                <a:lnTo>
                  <a:pt x="9320" y="12215"/>
                </a:lnTo>
                <a:lnTo>
                  <a:pt x="9295" y="12604"/>
                </a:lnTo>
                <a:lnTo>
                  <a:pt x="9271" y="12799"/>
                </a:lnTo>
                <a:lnTo>
                  <a:pt x="9247" y="12994"/>
                </a:lnTo>
                <a:lnTo>
                  <a:pt x="9052" y="12994"/>
                </a:lnTo>
                <a:lnTo>
                  <a:pt x="9003" y="12604"/>
                </a:lnTo>
                <a:lnTo>
                  <a:pt x="8930" y="12191"/>
                </a:lnTo>
                <a:lnTo>
                  <a:pt x="8857" y="11753"/>
                </a:lnTo>
                <a:lnTo>
                  <a:pt x="8833" y="11704"/>
                </a:lnTo>
                <a:lnTo>
                  <a:pt x="8784" y="11680"/>
                </a:lnTo>
                <a:lnTo>
                  <a:pt x="8711" y="11704"/>
                </a:lnTo>
                <a:lnTo>
                  <a:pt x="8711" y="11777"/>
                </a:lnTo>
                <a:lnTo>
                  <a:pt x="8711" y="12191"/>
                </a:lnTo>
                <a:lnTo>
                  <a:pt x="8687" y="12604"/>
                </a:lnTo>
                <a:lnTo>
                  <a:pt x="8687" y="12994"/>
                </a:lnTo>
                <a:lnTo>
                  <a:pt x="8176" y="12994"/>
                </a:lnTo>
                <a:lnTo>
                  <a:pt x="8200" y="12653"/>
                </a:lnTo>
                <a:lnTo>
                  <a:pt x="8273" y="12215"/>
                </a:lnTo>
                <a:lnTo>
                  <a:pt x="8346" y="11777"/>
                </a:lnTo>
                <a:lnTo>
                  <a:pt x="8346" y="11704"/>
                </a:lnTo>
                <a:lnTo>
                  <a:pt x="8298" y="11655"/>
                </a:lnTo>
                <a:lnTo>
                  <a:pt x="8249" y="11655"/>
                </a:lnTo>
                <a:lnTo>
                  <a:pt x="8200" y="11704"/>
                </a:lnTo>
                <a:lnTo>
                  <a:pt x="8079" y="11899"/>
                </a:lnTo>
                <a:lnTo>
                  <a:pt x="8006" y="12118"/>
                </a:lnTo>
                <a:lnTo>
                  <a:pt x="7933" y="12337"/>
                </a:lnTo>
                <a:lnTo>
                  <a:pt x="7884" y="12556"/>
                </a:lnTo>
                <a:lnTo>
                  <a:pt x="7835" y="12750"/>
                </a:lnTo>
                <a:lnTo>
                  <a:pt x="7811" y="12969"/>
                </a:lnTo>
                <a:lnTo>
                  <a:pt x="7300" y="12945"/>
                </a:lnTo>
                <a:lnTo>
                  <a:pt x="7349" y="12653"/>
                </a:lnTo>
                <a:lnTo>
                  <a:pt x="7397" y="12385"/>
                </a:lnTo>
                <a:lnTo>
                  <a:pt x="7495" y="12045"/>
                </a:lnTo>
                <a:lnTo>
                  <a:pt x="7592" y="11680"/>
                </a:lnTo>
                <a:lnTo>
                  <a:pt x="7568" y="11655"/>
                </a:lnTo>
                <a:lnTo>
                  <a:pt x="7543" y="11631"/>
                </a:lnTo>
                <a:lnTo>
                  <a:pt x="7470" y="11680"/>
                </a:lnTo>
                <a:lnTo>
                  <a:pt x="7397" y="11728"/>
                </a:lnTo>
                <a:lnTo>
                  <a:pt x="7276" y="11850"/>
                </a:lnTo>
                <a:lnTo>
                  <a:pt x="7178" y="11996"/>
                </a:lnTo>
                <a:lnTo>
                  <a:pt x="7130" y="12166"/>
                </a:lnTo>
                <a:lnTo>
                  <a:pt x="7008" y="12507"/>
                </a:lnTo>
                <a:lnTo>
                  <a:pt x="6959" y="12702"/>
                </a:lnTo>
                <a:lnTo>
                  <a:pt x="6935" y="12872"/>
                </a:lnTo>
                <a:lnTo>
                  <a:pt x="6473" y="12702"/>
                </a:lnTo>
                <a:lnTo>
                  <a:pt x="6521" y="12556"/>
                </a:lnTo>
                <a:lnTo>
                  <a:pt x="6546" y="12483"/>
                </a:lnTo>
                <a:lnTo>
                  <a:pt x="6546" y="12410"/>
                </a:lnTo>
                <a:lnTo>
                  <a:pt x="6546" y="12337"/>
                </a:lnTo>
                <a:lnTo>
                  <a:pt x="6497" y="12288"/>
                </a:lnTo>
                <a:lnTo>
                  <a:pt x="6473" y="12288"/>
                </a:lnTo>
                <a:lnTo>
                  <a:pt x="6375" y="12385"/>
                </a:lnTo>
                <a:lnTo>
                  <a:pt x="6302" y="12483"/>
                </a:lnTo>
                <a:lnTo>
                  <a:pt x="6181" y="12629"/>
                </a:lnTo>
                <a:lnTo>
                  <a:pt x="5889" y="12629"/>
                </a:lnTo>
                <a:lnTo>
                  <a:pt x="5816" y="12653"/>
                </a:lnTo>
                <a:lnTo>
                  <a:pt x="5743" y="12750"/>
                </a:lnTo>
                <a:lnTo>
                  <a:pt x="5743" y="12799"/>
                </a:lnTo>
                <a:lnTo>
                  <a:pt x="5743" y="12872"/>
                </a:lnTo>
                <a:lnTo>
                  <a:pt x="5743" y="12921"/>
                </a:lnTo>
                <a:lnTo>
                  <a:pt x="5791" y="12969"/>
                </a:lnTo>
                <a:lnTo>
                  <a:pt x="5986" y="13115"/>
                </a:lnTo>
                <a:lnTo>
                  <a:pt x="6181" y="13237"/>
                </a:lnTo>
                <a:lnTo>
                  <a:pt x="5986" y="13505"/>
                </a:lnTo>
                <a:lnTo>
                  <a:pt x="5767" y="13748"/>
                </a:lnTo>
                <a:lnTo>
                  <a:pt x="5305" y="14210"/>
                </a:lnTo>
                <a:lnTo>
                  <a:pt x="5134" y="14381"/>
                </a:lnTo>
                <a:lnTo>
                  <a:pt x="4988" y="14527"/>
                </a:lnTo>
                <a:lnTo>
                  <a:pt x="4891" y="14551"/>
                </a:lnTo>
                <a:lnTo>
                  <a:pt x="4818" y="14551"/>
                </a:lnTo>
                <a:lnTo>
                  <a:pt x="4721" y="14527"/>
                </a:lnTo>
                <a:lnTo>
                  <a:pt x="4648" y="14454"/>
                </a:lnTo>
                <a:lnTo>
                  <a:pt x="4648" y="13383"/>
                </a:lnTo>
                <a:lnTo>
                  <a:pt x="4623" y="12872"/>
                </a:lnTo>
                <a:lnTo>
                  <a:pt x="4599" y="12337"/>
                </a:lnTo>
                <a:lnTo>
                  <a:pt x="4575" y="12239"/>
                </a:lnTo>
                <a:lnTo>
                  <a:pt x="4526" y="12191"/>
                </a:lnTo>
                <a:lnTo>
                  <a:pt x="4502" y="12166"/>
                </a:lnTo>
                <a:lnTo>
                  <a:pt x="4404" y="12118"/>
                </a:lnTo>
                <a:lnTo>
                  <a:pt x="4307" y="12020"/>
                </a:lnTo>
                <a:lnTo>
                  <a:pt x="4185" y="11947"/>
                </a:lnTo>
                <a:lnTo>
                  <a:pt x="3918" y="11801"/>
                </a:lnTo>
                <a:lnTo>
                  <a:pt x="3650" y="11680"/>
                </a:lnTo>
                <a:lnTo>
                  <a:pt x="3407" y="11510"/>
                </a:lnTo>
                <a:lnTo>
                  <a:pt x="3163" y="11339"/>
                </a:lnTo>
                <a:lnTo>
                  <a:pt x="2920" y="11145"/>
                </a:lnTo>
                <a:lnTo>
                  <a:pt x="2677" y="10926"/>
                </a:lnTo>
                <a:lnTo>
                  <a:pt x="2482" y="10658"/>
                </a:lnTo>
                <a:lnTo>
                  <a:pt x="2288" y="10390"/>
                </a:lnTo>
                <a:lnTo>
                  <a:pt x="2117" y="10098"/>
                </a:lnTo>
                <a:lnTo>
                  <a:pt x="1947" y="9758"/>
                </a:lnTo>
                <a:lnTo>
                  <a:pt x="1850" y="9587"/>
                </a:lnTo>
                <a:lnTo>
                  <a:pt x="1752" y="9441"/>
                </a:lnTo>
                <a:lnTo>
                  <a:pt x="1704" y="9028"/>
                </a:lnTo>
                <a:lnTo>
                  <a:pt x="1655" y="8614"/>
                </a:lnTo>
                <a:lnTo>
                  <a:pt x="1655" y="8517"/>
                </a:lnTo>
                <a:lnTo>
                  <a:pt x="1631" y="8371"/>
                </a:lnTo>
                <a:lnTo>
                  <a:pt x="1582" y="8249"/>
                </a:lnTo>
                <a:lnTo>
                  <a:pt x="1533" y="8225"/>
                </a:lnTo>
                <a:lnTo>
                  <a:pt x="1485" y="8225"/>
                </a:lnTo>
                <a:lnTo>
                  <a:pt x="1412" y="8249"/>
                </a:lnTo>
                <a:lnTo>
                  <a:pt x="1363" y="8322"/>
                </a:lnTo>
                <a:lnTo>
                  <a:pt x="1339" y="8371"/>
                </a:lnTo>
                <a:lnTo>
                  <a:pt x="1314" y="8444"/>
                </a:lnTo>
                <a:lnTo>
                  <a:pt x="1290" y="8614"/>
                </a:lnTo>
                <a:lnTo>
                  <a:pt x="1266" y="8760"/>
                </a:lnTo>
                <a:lnTo>
                  <a:pt x="1266" y="8906"/>
                </a:lnTo>
                <a:lnTo>
                  <a:pt x="1266" y="9076"/>
                </a:lnTo>
                <a:lnTo>
                  <a:pt x="1120" y="9101"/>
                </a:lnTo>
                <a:lnTo>
                  <a:pt x="998" y="9149"/>
                </a:lnTo>
                <a:lnTo>
                  <a:pt x="828" y="9003"/>
                </a:lnTo>
                <a:lnTo>
                  <a:pt x="755" y="8906"/>
                </a:lnTo>
                <a:lnTo>
                  <a:pt x="682" y="8809"/>
                </a:lnTo>
                <a:lnTo>
                  <a:pt x="584" y="8565"/>
                </a:lnTo>
                <a:lnTo>
                  <a:pt x="511" y="8322"/>
                </a:lnTo>
                <a:lnTo>
                  <a:pt x="463" y="8079"/>
                </a:lnTo>
                <a:lnTo>
                  <a:pt x="438" y="7811"/>
                </a:lnTo>
                <a:lnTo>
                  <a:pt x="438" y="7592"/>
                </a:lnTo>
                <a:lnTo>
                  <a:pt x="438" y="7373"/>
                </a:lnTo>
                <a:lnTo>
                  <a:pt x="487" y="7154"/>
                </a:lnTo>
                <a:lnTo>
                  <a:pt x="536" y="6911"/>
                </a:lnTo>
                <a:lnTo>
                  <a:pt x="609" y="6740"/>
                </a:lnTo>
                <a:lnTo>
                  <a:pt x="706" y="6570"/>
                </a:lnTo>
                <a:lnTo>
                  <a:pt x="925" y="6302"/>
                </a:lnTo>
                <a:lnTo>
                  <a:pt x="998" y="6302"/>
                </a:lnTo>
                <a:lnTo>
                  <a:pt x="1290" y="6327"/>
                </a:lnTo>
                <a:lnTo>
                  <a:pt x="1436" y="6302"/>
                </a:lnTo>
                <a:lnTo>
                  <a:pt x="1533" y="6327"/>
                </a:lnTo>
                <a:lnTo>
                  <a:pt x="1631" y="6327"/>
                </a:lnTo>
                <a:lnTo>
                  <a:pt x="1728" y="6254"/>
                </a:lnTo>
                <a:lnTo>
                  <a:pt x="1752" y="6205"/>
                </a:lnTo>
                <a:lnTo>
                  <a:pt x="1777" y="6156"/>
                </a:lnTo>
                <a:lnTo>
                  <a:pt x="1874" y="5840"/>
                </a:lnTo>
                <a:lnTo>
                  <a:pt x="1971" y="5548"/>
                </a:lnTo>
                <a:lnTo>
                  <a:pt x="2093" y="5280"/>
                </a:lnTo>
                <a:lnTo>
                  <a:pt x="2239" y="5013"/>
                </a:lnTo>
                <a:lnTo>
                  <a:pt x="2409" y="4769"/>
                </a:lnTo>
                <a:lnTo>
                  <a:pt x="2604" y="4526"/>
                </a:lnTo>
                <a:lnTo>
                  <a:pt x="3017" y="4039"/>
                </a:lnTo>
                <a:lnTo>
                  <a:pt x="3407" y="3601"/>
                </a:lnTo>
                <a:lnTo>
                  <a:pt x="3820" y="3164"/>
                </a:lnTo>
                <a:lnTo>
                  <a:pt x="4137" y="2872"/>
                </a:lnTo>
                <a:lnTo>
                  <a:pt x="4283" y="2726"/>
                </a:lnTo>
                <a:lnTo>
                  <a:pt x="4429" y="2555"/>
                </a:lnTo>
                <a:lnTo>
                  <a:pt x="4502" y="2555"/>
                </a:lnTo>
                <a:lnTo>
                  <a:pt x="4550" y="2507"/>
                </a:lnTo>
                <a:lnTo>
                  <a:pt x="4599" y="2361"/>
                </a:lnTo>
                <a:lnTo>
                  <a:pt x="4599" y="2215"/>
                </a:lnTo>
                <a:lnTo>
                  <a:pt x="4599" y="2069"/>
                </a:lnTo>
                <a:lnTo>
                  <a:pt x="4623" y="1923"/>
                </a:lnTo>
                <a:lnTo>
                  <a:pt x="4672" y="1631"/>
                </a:lnTo>
                <a:lnTo>
                  <a:pt x="4745" y="1339"/>
                </a:lnTo>
                <a:lnTo>
                  <a:pt x="4891" y="901"/>
                </a:lnTo>
                <a:lnTo>
                  <a:pt x="5061" y="487"/>
                </a:lnTo>
                <a:close/>
                <a:moveTo>
                  <a:pt x="4915" y="0"/>
                </a:moveTo>
                <a:lnTo>
                  <a:pt x="4842" y="25"/>
                </a:lnTo>
                <a:lnTo>
                  <a:pt x="4794" y="49"/>
                </a:lnTo>
                <a:lnTo>
                  <a:pt x="4696" y="146"/>
                </a:lnTo>
                <a:lnTo>
                  <a:pt x="4599" y="268"/>
                </a:lnTo>
                <a:lnTo>
                  <a:pt x="4526" y="414"/>
                </a:lnTo>
                <a:lnTo>
                  <a:pt x="4453" y="584"/>
                </a:lnTo>
                <a:lnTo>
                  <a:pt x="4356" y="925"/>
                </a:lnTo>
                <a:lnTo>
                  <a:pt x="4283" y="1217"/>
                </a:lnTo>
                <a:lnTo>
                  <a:pt x="4210" y="1436"/>
                </a:lnTo>
                <a:lnTo>
                  <a:pt x="4137" y="1728"/>
                </a:lnTo>
                <a:lnTo>
                  <a:pt x="4112" y="2020"/>
                </a:lnTo>
                <a:lnTo>
                  <a:pt x="4112" y="2166"/>
                </a:lnTo>
                <a:lnTo>
                  <a:pt x="4137" y="2288"/>
                </a:lnTo>
                <a:lnTo>
                  <a:pt x="3893" y="2385"/>
                </a:lnTo>
                <a:lnTo>
                  <a:pt x="3674" y="2531"/>
                </a:lnTo>
                <a:lnTo>
                  <a:pt x="3455" y="2726"/>
                </a:lnTo>
                <a:lnTo>
                  <a:pt x="3236" y="2945"/>
                </a:lnTo>
                <a:lnTo>
                  <a:pt x="2871" y="3383"/>
                </a:lnTo>
                <a:lnTo>
                  <a:pt x="2531" y="3772"/>
                </a:lnTo>
                <a:lnTo>
                  <a:pt x="2142" y="4210"/>
                </a:lnTo>
                <a:lnTo>
                  <a:pt x="1923" y="4453"/>
                </a:lnTo>
                <a:lnTo>
                  <a:pt x="1752" y="4721"/>
                </a:lnTo>
                <a:lnTo>
                  <a:pt x="1582" y="4988"/>
                </a:lnTo>
                <a:lnTo>
                  <a:pt x="1436" y="5280"/>
                </a:lnTo>
                <a:lnTo>
                  <a:pt x="1339" y="5572"/>
                </a:lnTo>
                <a:lnTo>
                  <a:pt x="1290" y="5864"/>
                </a:lnTo>
                <a:lnTo>
                  <a:pt x="925" y="5864"/>
                </a:lnTo>
                <a:lnTo>
                  <a:pt x="755" y="5889"/>
                </a:lnTo>
                <a:lnTo>
                  <a:pt x="633" y="5937"/>
                </a:lnTo>
                <a:lnTo>
                  <a:pt x="536" y="5986"/>
                </a:lnTo>
                <a:lnTo>
                  <a:pt x="438" y="6083"/>
                </a:lnTo>
                <a:lnTo>
                  <a:pt x="341" y="6181"/>
                </a:lnTo>
                <a:lnTo>
                  <a:pt x="268" y="6302"/>
                </a:lnTo>
                <a:lnTo>
                  <a:pt x="219" y="6424"/>
                </a:lnTo>
                <a:lnTo>
                  <a:pt x="122" y="6716"/>
                </a:lnTo>
                <a:lnTo>
                  <a:pt x="49" y="7032"/>
                </a:lnTo>
                <a:lnTo>
                  <a:pt x="25" y="7324"/>
                </a:lnTo>
                <a:lnTo>
                  <a:pt x="0" y="7592"/>
                </a:lnTo>
                <a:lnTo>
                  <a:pt x="0" y="7811"/>
                </a:lnTo>
                <a:lnTo>
                  <a:pt x="25" y="8054"/>
                </a:lnTo>
                <a:lnTo>
                  <a:pt x="49" y="8322"/>
                </a:lnTo>
                <a:lnTo>
                  <a:pt x="122" y="8638"/>
                </a:lnTo>
                <a:lnTo>
                  <a:pt x="219" y="8930"/>
                </a:lnTo>
                <a:lnTo>
                  <a:pt x="365" y="9198"/>
                </a:lnTo>
                <a:lnTo>
                  <a:pt x="438" y="9320"/>
                </a:lnTo>
                <a:lnTo>
                  <a:pt x="536" y="9417"/>
                </a:lnTo>
                <a:lnTo>
                  <a:pt x="633" y="9514"/>
                </a:lnTo>
                <a:lnTo>
                  <a:pt x="730" y="9563"/>
                </a:lnTo>
                <a:lnTo>
                  <a:pt x="852" y="9612"/>
                </a:lnTo>
                <a:lnTo>
                  <a:pt x="1047" y="9612"/>
                </a:lnTo>
                <a:lnTo>
                  <a:pt x="1095" y="9587"/>
                </a:lnTo>
                <a:lnTo>
                  <a:pt x="1314" y="9587"/>
                </a:lnTo>
                <a:lnTo>
                  <a:pt x="1339" y="9612"/>
                </a:lnTo>
                <a:lnTo>
                  <a:pt x="1387" y="9758"/>
                </a:lnTo>
                <a:lnTo>
                  <a:pt x="1436" y="9928"/>
                </a:lnTo>
                <a:lnTo>
                  <a:pt x="1582" y="10220"/>
                </a:lnTo>
                <a:lnTo>
                  <a:pt x="1752" y="10512"/>
                </a:lnTo>
                <a:lnTo>
                  <a:pt x="1923" y="10804"/>
                </a:lnTo>
                <a:lnTo>
                  <a:pt x="2117" y="11072"/>
                </a:lnTo>
                <a:lnTo>
                  <a:pt x="2312" y="11315"/>
                </a:lnTo>
                <a:lnTo>
                  <a:pt x="2531" y="11510"/>
                </a:lnTo>
                <a:lnTo>
                  <a:pt x="2750" y="11704"/>
                </a:lnTo>
                <a:lnTo>
                  <a:pt x="3236" y="12045"/>
                </a:lnTo>
                <a:lnTo>
                  <a:pt x="3455" y="12191"/>
                </a:lnTo>
                <a:lnTo>
                  <a:pt x="3674" y="12288"/>
                </a:lnTo>
                <a:lnTo>
                  <a:pt x="3918" y="12385"/>
                </a:lnTo>
                <a:lnTo>
                  <a:pt x="4137" y="12507"/>
                </a:lnTo>
                <a:lnTo>
                  <a:pt x="4161" y="12531"/>
                </a:lnTo>
                <a:lnTo>
                  <a:pt x="4112" y="13067"/>
                </a:lnTo>
                <a:lnTo>
                  <a:pt x="4112" y="13626"/>
                </a:lnTo>
                <a:lnTo>
                  <a:pt x="4112" y="14746"/>
                </a:lnTo>
                <a:lnTo>
                  <a:pt x="4137" y="14819"/>
                </a:lnTo>
                <a:lnTo>
                  <a:pt x="4161" y="14867"/>
                </a:lnTo>
                <a:lnTo>
                  <a:pt x="4185" y="14916"/>
                </a:lnTo>
                <a:lnTo>
                  <a:pt x="4234" y="14965"/>
                </a:lnTo>
                <a:lnTo>
                  <a:pt x="4331" y="14989"/>
                </a:lnTo>
                <a:lnTo>
                  <a:pt x="4453" y="14989"/>
                </a:lnTo>
                <a:lnTo>
                  <a:pt x="4550" y="15062"/>
                </a:lnTo>
                <a:lnTo>
                  <a:pt x="4648" y="15111"/>
                </a:lnTo>
                <a:lnTo>
                  <a:pt x="4769" y="15135"/>
                </a:lnTo>
                <a:lnTo>
                  <a:pt x="4891" y="15111"/>
                </a:lnTo>
                <a:lnTo>
                  <a:pt x="4988" y="15086"/>
                </a:lnTo>
                <a:lnTo>
                  <a:pt x="5110" y="15038"/>
                </a:lnTo>
                <a:lnTo>
                  <a:pt x="5305" y="14940"/>
                </a:lnTo>
                <a:lnTo>
                  <a:pt x="5548" y="14721"/>
                </a:lnTo>
                <a:lnTo>
                  <a:pt x="5791" y="14502"/>
                </a:lnTo>
                <a:lnTo>
                  <a:pt x="6229" y="14040"/>
                </a:lnTo>
                <a:lnTo>
                  <a:pt x="6497" y="13748"/>
                </a:lnTo>
                <a:lnTo>
                  <a:pt x="6619" y="13602"/>
                </a:lnTo>
                <a:lnTo>
                  <a:pt x="6716" y="13432"/>
                </a:lnTo>
                <a:lnTo>
                  <a:pt x="6984" y="13505"/>
                </a:lnTo>
                <a:lnTo>
                  <a:pt x="7227" y="13529"/>
                </a:lnTo>
                <a:lnTo>
                  <a:pt x="7762" y="13578"/>
                </a:lnTo>
                <a:lnTo>
                  <a:pt x="8273" y="13578"/>
                </a:lnTo>
                <a:lnTo>
                  <a:pt x="8760" y="13602"/>
                </a:lnTo>
                <a:lnTo>
                  <a:pt x="9198" y="13578"/>
                </a:lnTo>
                <a:lnTo>
                  <a:pt x="9660" y="13578"/>
                </a:lnTo>
                <a:lnTo>
                  <a:pt x="10098" y="13529"/>
                </a:lnTo>
                <a:lnTo>
                  <a:pt x="10560" y="13480"/>
                </a:lnTo>
                <a:lnTo>
                  <a:pt x="10925" y="13407"/>
                </a:lnTo>
                <a:lnTo>
                  <a:pt x="11315" y="13334"/>
                </a:lnTo>
                <a:lnTo>
                  <a:pt x="11363" y="13480"/>
                </a:lnTo>
                <a:lnTo>
                  <a:pt x="11436" y="13626"/>
                </a:lnTo>
                <a:lnTo>
                  <a:pt x="11607" y="13943"/>
                </a:lnTo>
                <a:lnTo>
                  <a:pt x="11850" y="14210"/>
                </a:lnTo>
                <a:lnTo>
                  <a:pt x="11972" y="14356"/>
                </a:lnTo>
                <a:lnTo>
                  <a:pt x="12118" y="14478"/>
                </a:lnTo>
                <a:lnTo>
                  <a:pt x="12264" y="14575"/>
                </a:lnTo>
                <a:lnTo>
                  <a:pt x="12410" y="14673"/>
                </a:lnTo>
                <a:lnTo>
                  <a:pt x="12580" y="14721"/>
                </a:lnTo>
                <a:lnTo>
                  <a:pt x="12726" y="14770"/>
                </a:lnTo>
                <a:lnTo>
                  <a:pt x="12896" y="14794"/>
                </a:lnTo>
                <a:lnTo>
                  <a:pt x="13042" y="14770"/>
                </a:lnTo>
                <a:lnTo>
                  <a:pt x="13213" y="14721"/>
                </a:lnTo>
                <a:lnTo>
                  <a:pt x="13359" y="14624"/>
                </a:lnTo>
                <a:lnTo>
                  <a:pt x="13480" y="14527"/>
                </a:lnTo>
                <a:lnTo>
                  <a:pt x="13578" y="14405"/>
                </a:lnTo>
                <a:lnTo>
                  <a:pt x="13651" y="14283"/>
                </a:lnTo>
                <a:lnTo>
                  <a:pt x="13724" y="14162"/>
                </a:lnTo>
                <a:lnTo>
                  <a:pt x="13748" y="14016"/>
                </a:lnTo>
                <a:lnTo>
                  <a:pt x="13772" y="13845"/>
                </a:lnTo>
                <a:lnTo>
                  <a:pt x="13797" y="13529"/>
                </a:lnTo>
                <a:lnTo>
                  <a:pt x="13772" y="13213"/>
                </a:lnTo>
                <a:lnTo>
                  <a:pt x="13748" y="12872"/>
                </a:lnTo>
                <a:lnTo>
                  <a:pt x="13748" y="12580"/>
                </a:lnTo>
                <a:lnTo>
                  <a:pt x="13748" y="12288"/>
                </a:lnTo>
                <a:lnTo>
                  <a:pt x="13943" y="12118"/>
                </a:lnTo>
                <a:lnTo>
                  <a:pt x="14137" y="11947"/>
                </a:lnTo>
                <a:lnTo>
                  <a:pt x="14551" y="11655"/>
                </a:lnTo>
                <a:lnTo>
                  <a:pt x="14989" y="11388"/>
                </a:lnTo>
                <a:lnTo>
                  <a:pt x="15403" y="11072"/>
                </a:lnTo>
                <a:lnTo>
                  <a:pt x="15622" y="10877"/>
                </a:lnTo>
                <a:lnTo>
                  <a:pt x="15816" y="10634"/>
                </a:lnTo>
                <a:lnTo>
                  <a:pt x="15987" y="10390"/>
                </a:lnTo>
                <a:lnTo>
                  <a:pt x="16133" y="10123"/>
                </a:lnTo>
                <a:lnTo>
                  <a:pt x="16254" y="9855"/>
                </a:lnTo>
                <a:lnTo>
                  <a:pt x="16376" y="9563"/>
                </a:lnTo>
                <a:lnTo>
                  <a:pt x="16449" y="9271"/>
                </a:lnTo>
                <a:lnTo>
                  <a:pt x="16522" y="8979"/>
                </a:lnTo>
                <a:lnTo>
                  <a:pt x="16595" y="8614"/>
                </a:lnTo>
                <a:lnTo>
                  <a:pt x="16619" y="8249"/>
                </a:lnTo>
                <a:lnTo>
                  <a:pt x="16765" y="8273"/>
                </a:lnTo>
                <a:lnTo>
                  <a:pt x="16911" y="8298"/>
                </a:lnTo>
                <a:lnTo>
                  <a:pt x="17057" y="8273"/>
                </a:lnTo>
                <a:lnTo>
                  <a:pt x="17203" y="8249"/>
                </a:lnTo>
                <a:lnTo>
                  <a:pt x="17228" y="8273"/>
                </a:lnTo>
                <a:lnTo>
                  <a:pt x="17325" y="8346"/>
                </a:lnTo>
                <a:lnTo>
                  <a:pt x="17422" y="8444"/>
                </a:lnTo>
                <a:lnTo>
                  <a:pt x="17641" y="8565"/>
                </a:lnTo>
                <a:lnTo>
                  <a:pt x="17885" y="8663"/>
                </a:lnTo>
                <a:lnTo>
                  <a:pt x="18128" y="8687"/>
                </a:lnTo>
                <a:lnTo>
                  <a:pt x="18395" y="8663"/>
                </a:lnTo>
                <a:lnTo>
                  <a:pt x="18639" y="8614"/>
                </a:lnTo>
                <a:lnTo>
                  <a:pt x="18858" y="8492"/>
                </a:lnTo>
                <a:lnTo>
                  <a:pt x="18979" y="8419"/>
                </a:lnTo>
                <a:lnTo>
                  <a:pt x="19077" y="8346"/>
                </a:lnTo>
                <a:lnTo>
                  <a:pt x="19125" y="8249"/>
                </a:lnTo>
                <a:lnTo>
                  <a:pt x="19125" y="8176"/>
                </a:lnTo>
                <a:lnTo>
                  <a:pt x="19101" y="8079"/>
                </a:lnTo>
                <a:lnTo>
                  <a:pt x="19052" y="8006"/>
                </a:lnTo>
                <a:lnTo>
                  <a:pt x="18979" y="7957"/>
                </a:lnTo>
                <a:lnTo>
                  <a:pt x="18833" y="7957"/>
                </a:lnTo>
                <a:lnTo>
                  <a:pt x="18736" y="8006"/>
                </a:lnTo>
                <a:lnTo>
                  <a:pt x="18639" y="8103"/>
                </a:lnTo>
                <a:lnTo>
                  <a:pt x="18517" y="8176"/>
                </a:lnTo>
                <a:lnTo>
                  <a:pt x="18371" y="8200"/>
                </a:lnTo>
                <a:lnTo>
                  <a:pt x="18225" y="8225"/>
                </a:lnTo>
                <a:lnTo>
                  <a:pt x="18079" y="8200"/>
                </a:lnTo>
                <a:lnTo>
                  <a:pt x="17933" y="8176"/>
                </a:lnTo>
                <a:lnTo>
                  <a:pt x="17787" y="8127"/>
                </a:lnTo>
                <a:lnTo>
                  <a:pt x="17666" y="8054"/>
                </a:lnTo>
                <a:lnTo>
                  <a:pt x="17885" y="7933"/>
                </a:lnTo>
                <a:lnTo>
                  <a:pt x="18031" y="7835"/>
                </a:lnTo>
                <a:lnTo>
                  <a:pt x="18104" y="7738"/>
                </a:lnTo>
                <a:lnTo>
                  <a:pt x="18152" y="7641"/>
                </a:lnTo>
                <a:lnTo>
                  <a:pt x="18201" y="7543"/>
                </a:lnTo>
                <a:lnTo>
                  <a:pt x="18225" y="7446"/>
                </a:lnTo>
                <a:lnTo>
                  <a:pt x="18250" y="7349"/>
                </a:lnTo>
                <a:lnTo>
                  <a:pt x="18225" y="7251"/>
                </a:lnTo>
                <a:lnTo>
                  <a:pt x="18201" y="7154"/>
                </a:lnTo>
                <a:lnTo>
                  <a:pt x="18177" y="7057"/>
                </a:lnTo>
                <a:lnTo>
                  <a:pt x="18128" y="6984"/>
                </a:lnTo>
                <a:lnTo>
                  <a:pt x="18055" y="6911"/>
                </a:lnTo>
                <a:lnTo>
                  <a:pt x="18006" y="6862"/>
                </a:lnTo>
                <a:lnTo>
                  <a:pt x="17909" y="6813"/>
                </a:lnTo>
                <a:lnTo>
                  <a:pt x="17812" y="6789"/>
                </a:lnTo>
                <a:lnTo>
                  <a:pt x="17714" y="6789"/>
                </a:lnTo>
                <a:lnTo>
                  <a:pt x="17593" y="6813"/>
                </a:lnTo>
                <a:lnTo>
                  <a:pt x="17495" y="6838"/>
                </a:lnTo>
                <a:lnTo>
                  <a:pt x="17349" y="6911"/>
                </a:lnTo>
                <a:lnTo>
                  <a:pt x="17228" y="7008"/>
                </a:lnTo>
                <a:lnTo>
                  <a:pt x="17130" y="7105"/>
                </a:lnTo>
                <a:lnTo>
                  <a:pt x="17082" y="7227"/>
                </a:lnTo>
                <a:lnTo>
                  <a:pt x="17033" y="7373"/>
                </a:lnTo>
                <a:lnTo>
                  <a:pt x="17009" y="7519"/>
                </a:lnTo>
                <a:lnTo>
                  <a:pt x="17009" y="7665"/>
                </a:lnTo>
                <a:lnTo>
                  <a:pt x="17033" y="7811"/>
                </a:lnTo>
                <a:lnTo>
                  <a:pt x="16644" y="7835"/>
                </a:lnTo>
                <a:lnTo>
                  <a:pt x="16644" y="7397"/>
                </a:lnTo>
                <a:lnTo>
                  <a:pt x="16619" y="6935"/>
                </a:lnTo>
                <a:lnTo>
                  <a:pt x="16546" y="6497"/>
                </a:lnTo>
                <a:lnTo>
                  <a:pt x="16449" y="6059"/>
                </a:lnTo>
                <a:lnTo>
                  <a:pt x="16327" y="5621"/>
                </a:lnTo>
                <a:lnTo>
                  <a:pt x="16157" y="5207"/>
                </a:lnTo>
                <a:lnTo>
                  <a:pt x="15987" y="4794"/>
                </a:lnTo>
                <a:lnTo>
                  <a:pt x="15768" y="4404"/>
                </a:lnTo>
                <a:lnTo>
                  <a:pt x="15597" y="4161"/>
                </a:lnTo>
                <a:lnTo>
                  <a:pt x="15427" y="3918"/>
                </a:lnTo>
                <a:lnTo>
                  <a:pt x="15232" y="3699"/>
                </a:lnTo>
                <a:lnTo>
                  <a:pt x="15038" y="3480"/>
                </a:lnTo>
                <a:lnTo>
                  <a:pt x="14843" y="3285"/>
                </a:lnTo>
                <a:lnTo>
                  <a:pt x="14624" y="3091"/>
                </a:lnTo>
                <a:lnTo>
                  <a:pt x="14162" y="2750"/>
                </a:lnTo>
                <a:lnTo>
                  <a:pt x="13675" y="2434"/>
                </a:lnTo>
                <a:lnTo>
                  <a:pt x="13164" y="2166"/>
                </a:lnTo>
                <a:lnTo>
                  <a:pt x="12629" y="1923"/>
                </a:lnTo>
                <a:lnTo>
                  <a:pt x="12093" y="1704"/>
                </a:lnTo>
                <a:lnTo>
                  <a:pt x="11461" y="1460"/>
                </a:lnTo>
                <a:lnTo>
                  <a:pt x="10804" y="1266"/>
                </a:lnTo>
                <a:lnTo>
                  <a:pt x="10147" y="1120"/>
                </a:lnTo>
                <a:lnTo>
                  <a:pt x="9466" y="1022"/>
                </a:lnTo>
                <a:lnTo>
                  <a:pt x="8882" y="974"/>
                </a:lnTo>
                <a:lnTo>
                  <a:pt x="8249" y="974"/>
                </a:lnTo>
                <a:lnTo>
                  <a:pt x="7933" y="998"/>
                </a:lnTo>
                <a:lnTo>
                  <a:pt x="7641" y="1047"/>
                </a:lnTo>
                <a:lnTo>
                  <a:pt x="7349" y="1120"/>
                </a:lnTo>
                <a:lnTo>
                  <a:pt x="7057" y="1217"/>
                </a:lnTo>
                <a:lnTo>
                  <a:pt x="6570" y="755"/>
                </a:lnTo>
                <a:lnTo>
                  <a:pt x="6327" y="536"/>
                </a:lnTo>
                <a:lnTo>
                  <a:pt x="6059" y="317"/>
                </a:lnTo>
                <a:lnTo>
                  <a:pt x="5816" y="195"/>
                </a:lnTo>
                <a:lnTo>
                  <a:pt x="5548" y="98"/>
                </a:lnTo>
                <a:lnTo>
                  <a:pt x="5280" y="25"/>
                </a:lnTo>
                <a:lnTo>
                  <a:pt x="5013" y="25"/>
                </a:lnTo>
                <a:lnTo>
                  <a:pt x="49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4" name="Google Shape;984;p38"/>
          <p:cNvSpPr/>
          <p:nvPr/>
        </p:nvSpPr>
        <p:spPr>
          <a:xfrm>
            <a:off x="848015" y="3304630"/>
            <a:ext cx="407377" cy="276553"/>
          </a:xfrm>
          <a:custGeom>
            <a:avLst/>
            <a:gdLst/>
            <a:ahLst/>
            <a:cxnLst/>
            <a:rect l="l" t="t" r="r" b="b"/>
            <a:pathLst>
              <a:path w="18640" h="12654" extrusionOk="0">
                <a:moveTo>
                  <a:pt x="11486" y="512"/>
                </a:moveTo>
                <a:lnTo>
                  <a:pt x="14089" y="536"/>
                </a:lnTo>
                <a:lnTo>
                  <a:pt x="16206" y="585"/>
                </a:lnTo>
                <a:lnTo>
                  <a:pt x="17106" y="585"/>
                </a:lnTo>
                <a:lnTo>
                  <a:pt x="17374" y="633"/>
                </a:lnTo>
                <a:lnTo>
                  <a:pt x="17617" y="706"/>
                </a:lnTo>
                <a:lnTo>
                  <a:pt x="17715" y="755"/>
                </a:lnTo>
                <a:lnTo>
                  <a:pt x="17812" y="828"/>
                </a:lnTo>
                <a:lnTo>
                  <a:pt x="17885" y="925"/>
                </a:lnTo>
                <a:lnTo>
                  <a:pt x="17958" y="1047"/>
                </a:lnTo>
                <a:lnTo>
                  <a:pt x="17982" y="1169"/>
                </a:lnTo>
                <a:lnTo>
                  <a:pt x="18007" y="1315"/>
                </a:lnTo>
                <a:lnTo>
                  <a:pt x="17982" y="1607"/>
                </a:lnTo>
                <a:lnTo>
                  <a:pt x="17958" y="1753"/>
                </a:lnTo>
                <a:lnTo>
                  <a:pt x="17958" y="1923"/>
                </a:lnTo>
                <a:lnTo>
                  <a:pt x="17958" y="2264"/>
                </a:lnTo>
                <a:lnTo>
                  <a:pt x="18007" y="2604"/>
                </a:lnTo>
                <a:lnTo>
                  <a:pt x="18031" y="2945"/>
                </a:lnTo>
                <a:lnTo>
                  <a:pt x="18031" y="3115"/>
                </a:lnTo>
                <a:lnTo>
                  <a:pt x="17520" y="3164"/>
                </a:lnTo>
                <a:lnTo>
                  <a:pt x="17009" y="3188"/>
                </a:lnTo>
                <a:lnTo>
                  <a:pt x="15963" y="3212"/>
                </a:lnTo>
                <a:lnTo>
                  <a:pt x="14917" y="3188"/>
                </a:lnTo>
                <a:lnTo>
                  <a:pt x="13870" y="3164"/>
                </a:lnTo>
                <a:lnTo>
                  <a:pt x="12751" y="3139"/>
                </a:lnTo>
                <a:lnTo>
                  <a:pt x="11607" y="3115"/>
                </a:lnTo>
                <a:lnTo>
                  <a:pt x="11023" y="3139"/>
                </a:lnTo>
                <a:lnTo>
                  <a:pt x="10439" y="3188"/>
                </a:lnTo>
                <a:lnTo>
                  <a:pt x="9855" y="3237"/>
                </a:lnTo>
                <a:lnTo>
                  <a:pt x="9271" y="3261"/>
                </a:lnTo>
                <a:lnTo>
                  <a:pt x="8712" y="3261"/>
                </a:lnTo>
                <a:lnTo>
                  <a:pt x="8152" y="3237"/>
                </a:lnTo>
                <a:lnTo>
                  <a:pt x="7057" y="3164"/>
                </a:lnTo>
                <a:lnTo>
                  <a:pt x="5938" y="3091"/>
                </a:lnTo>
                <a:lnTo>
                  <a:pt x="5403" y="3091"/>
                </a:lnTo>
                <a:lnTo>
                  <a:pt x="4843" y="3066"/>
                </a:lnTo>
                <a:lnTo>
                  <a:pt x="3651" y="3091"/>
                </a:lnTo>
                <a:lnTo>
                  <a:pt x="2483" y="3139"/>
                </a:lnTo>
                <a:lnTo>
                  <a:pt x="1412" y="3164"/>
                </a:lnTo>
                <a:lnTo>
                  <a:pt x="950" y="3164"/>
                </a:lnTo>
                <a:lnTo>
                  <a:pt x="731" y="3188"/>
                </a:lnTo>
                <a:lnTo>
                  <a:pt x="487" y="3212"/>
                </a:lnTo>
                <a:lnTo>
                  <a:pt x="487" y="3212"/>
                </a:lnTo>
                <a:lnTo>
                  <a:pt x="512" y="2799"/>
                </a:lnTo>
                <a:lnTo>
                  <a:pt x="560" y="2410"/>
                </a:lnTo>
                <a:lnTo>
                  <a:pt x="633" y="1996"/>
                </a:lnTo>
                <a:lnTo>
                  <a:pt x="731" y="1607"/>
                </a:lnTo>
                <a:lnTo>
                  <a:pt x="828" y="1363"/>
                </a:lnTo>
                <a:lnTo>
                  <a:pt x="925" y="1169"/>
                </a:lnTo>
                <a:lnTo>
                  <a:pt x="1071" y="998"/>
                </a:lnTo>
                <a:lnTo>
                  <a:pt x="1217" y="852"/>
                </a:lnTo>
                <a:lnTo>
                  <a:pt x="1388" y="731"/>
                </a:lnTo>
                <a:lnTo>
                  <a:pt x="1582" y="658"/>
                </a:lnTo>
                <a:lnTo>
                  <a:pt x="1777" y="585"/>
                </a:lnTo>
                <a:lnTo>
                  <a:pt x="1996" y="512"/>
                </a:lnTo>
                <a:lnTo>
                  <a:pt x="2118" y="560"/>
                </a:lnTo>
                <a:lnTo>
                  <a:pt x="2239" y="560"/>
                </a:lnTo>
                <a:lnTo>
                  <a:pt x="2483" y="585"/>
                </a:lnTo>
                <a:lnTo>
                  <a:pt x="2969" y="536"/>
                </a:lnTo>
                <a:lnTo>
                  <a:pt x="4016" y="512"/>
                </a:lnTo>
                <a:lnTo>
                  <a:pt x="5062" y="512"/>
                </a:lnTo>
                <a:lnTo>
                  <a:pt x="6084" y="536"/>
                </a:lnTo>
                <a:lnTo>
                  <a:pt x="7106" y="560"/>
                </a:lnTo>
                <a:lnTo>
                  <a:pt x="8128" y="585"/>
                </a:lnTo>
                <a:lnTo>
                  <a:pt x="8639" y="585"/>
                </a:lnTo>
                <a:lnTo>
                  <a:pt x="9150" y="560"/>
                </a:lnTo>
                <a:lnTo>
                  <a:pt x="10220" y="512"/>
                </a:lnTo>
                <a:close/>
                <a:moveTo>
                  <a:pt x="487" y="3650"/>
                </a:moveTo>
                <a:lnTo>
                  <a:pt x="560" y="3675"/>
                </a:lnTo>
                <a:lnTo>
                  <a:pt x="512" y="3748"/>
                </a:lnTo>
                <a:lnTo>
                  <a:pt x="487" y="3772"/>
                </a:lnTo>
                <a:lnTo>
                  <a:pt x="487" y="3650"/>
                </a:lnTo>
                <a:close/>
                <a:moveTo>
                  <a:pt x="10147" y="3748"/>
                </a:moveTo>
                <a:lnTo>
                  <a:pt x="9782" y="4137"/>
                </a:lnTo>
                <a:lnTo>
                  <a:pt x="9612" y="4356"/>
                </a:lnTo>
                <a:lnTo>
                  <a:pt x="9466" y="4575"/>
                </a:lnTo>
                <a:lnTo>
                  <a:pt x="9344" y="4745"/>
                </a:lnTo>
                <a:lnTo>
                  <a:pt x="9344" y="4745"/>
                </a:lnTo>
                <a:lnTo>
                  <a:pt x="9515" y="4356"/>
                </a:lnTo>
                <a:lnTo>
                  <a:pt x="9685" y="3967"/>
                </a:lnTo>
                <a:lnTo>
                  <a:pt x="9782" y="3796"/>
                </a:lnTo>
                <a:lnTo>
                  <a:pt x="9807" y="3772"/>
                </a:lnTo>
                <a:lnTo>
                  <a:pt x="10147" y="3748"/>
                </a:lnTo>
                <a:close/>
                <a:moveTo>
                  <a:pt x="1509" y="3699"/>
                </a:moveTo>
                <a:lnTo>
                  <a:pt x="1339" y="3845"/>
                </a:lnTo>
                <a:lnTo>
                  <a:pt x="1217" y="3991"/>
                </a:lnTo>
                <a:lnTo>
                  <a:pt x="950" y="4332"/>
                </a:lnTo>
                <a:lnTo>
                  <a:pt x="731" y="4648"/>
                </a:lnTo>
                <a:lnTo>
                  <a:pt x="512" y="4989"/>
                </a:lnTo>
                <a:lnTo>
                  <a:pt x="512" y="4697"/>
                </a:lnTo>
                <a:lnTo>
                  <a:pt x="633" y="4380"/>
                </a:lnTo>
                <a:lnTo>
                  <a:pt x="779" y="4040"/>
                </a:lnTo>
                <a:lnTo>
                  <a:pt x="877" y="3869"/>
                </a:lnTo>
                <a:lnTo>
                  <a:pt x="998" y="3723"/>
                </a:lnTo>
                <a:lnTo>
                  <a:pt x="1509" y="3699"/>
                </a:lnTo>
                <a:close/>
                <a:moveTo>
                  <a:pt x="15452" y="3723"/>
                </a:moveTo>
                <a:lnTo>
                  <a:pt x="15111" y="4186"/>
                </a:lnTo>
                <a:lnTo>
                  <a:pt x="14746" y="4648"/>
                </a:lnTo>
                <a:lnTo>
                  <a:pt x="14454" y="5013"/>
                </a:lnTo>
                <a:lnTo>
                  <a:pt x="14333" y="5208"/>
                </a:lnTo>
                <a:lnTo>
                  <a:pt x="14235" y="5402"/>
                </a:lnTo>
                <a:lnTo>
                  <a:pt x="13846" y="5402"/>
                </a:lnTo>
                <a:lnTo>
                  <a:pt x="13919" y="5305"/>
                </a:lnTo>
                <a:lnTo>
                  <a:pt x="13992" y="5159"/>
                </a:lnTo>
                <a:lnTo>
                  <a:pt x="14089" y="4964"/>
                </a:lnTo>
                <a:lnTo>
                  <a:pt x="14479" y="4356"/>
                </a:lnTo>
                <a:lnTo>
                  <a:pt x="14673" y="4040"/>
                </a:lnTo>
                <a:lnTo>
                  <a:pt x="14722" y="3869"/>
                </a:lnTo>
                <a:lnTo>
                  <a:pt x="14771" y="3723"/>
                </a:lnTo>
                <a:close/>
                <a:moveTo>
                  <a:pt x="14503" y="3699"/>
                </a:moveTo>
                <a:lnTo>
                  <a:pt x="14187" y="4161"/>
                </a:lnTo>
                <a:lnTo>
                  <a:pt x="13919" y="4599"/>
                </a:lnTo>
                <a:lnTo>
                  <a:pt x="13651" y="4989"/>
                </a:lnTo>
                <a:lnTo>
                  <a:pt x="13530" y="5183"/>
                </a:lnTo>
                <a:lnTo>
                  <a:pt x="13505" y="5281"/>
                </a:lnTo>
                <a:lnTo>
                  <a:pt x="13481" y="5402"/>
                </a:lnTo>
                <a:lnTo>
                  <a:pt x="13481" y="5427"/>
                </a:lnTo>
                <a:lnTo>
                  <a:pt x="13019" y="5427"/>
                </a:lnTo>
                <a:lnTo>
                  <a:pt x="13116" y="5183"/>
                </a:lnTo>
                <a:lnTo>
                  <a:pt x="13238" y="4940"/>
                </a:lnTo>
                <a:lnTo>
                  <a:pt x="13432" y="4648"/>
                </a:lnTo>
                <a:lnTo>
                  <a:pt x="13627" y="4332"/>
                </a:lnTo>
                <a:lnTo>
                  <a:pt x="13822" y="4015"/>
                </a:lnTo>
                <a:lnTo>
                  <a:pt x="13968" y="3699"/>
                </a:lnTo>
                <a:close/>
                <a:moveTo>
                  <a:pt x="16255" y="3723"/>
                </a:moveTo>
                <a:lnTo>
                  <a:pt x="15914" y="4210"/>
                </a:lnTo>
                <a:lnTo>
                  <a:pt x="15573" y="4672"/>
                </a:lnTo>
                <a:lnTo>
                  <a:pt x="15282" y="5037"/>
                </a:lnTo>
                <a:lnTo>
                  <a:pt x="15160" y="5208"/>
                </a:lnTo>
                <a:lnTo>
                  <a:pt x="15111" y="5329"/>
                </a:lnTo>
                <a:lnTo>
                  <a:pt x="15087" y="5427"/>
                </a:lnTo>
                <a:lnTo>
                  <a:pt x="14722" y="5427"/>
                </a:lnTo>
                <a:lnTo>
                  <a:pt x="14795" y="5329"/>
                </a:lnTo>
                <a:lnTo>
                  <a:pt x="15257" y="4697"/>
                </a:lnTo>
                <a:lnTo>
                  <a:pt x="15403" y="4478"/>
                </a:lnTo>
                <a:lnTo>
                  <a:pt x="15525" y="4234"/>
                </a:lnTo>
                <a:lnTo>
                  <a:pt x="15622" y="3991"/>
                </a:lnTo>
                <a:lnTo>
                  <a:pt x="15646" y="3845"/>
                </a:lnTo>
                <a:lnTo>
                  <a:pt x="15671" y="3723"/>
                </a:lnTo>
                <a:close/>
                <a:moveTo>
                  <a:pt x="3748" y="3626"/>
                </a:moveTo>
                <a:lnTo>
                  <a:pt x="3602" y="3772"/>
                </a:lnTo>
                <a:lnTo>
                  <a:pt x="3480" y="3967"/>
                </a:lnTo>
                <a:lnTo>
                  <a:pt x="3286" y="4307"/>
                </a:lnTo>
                <a:lnTo>
                  <a:pt x="3091" y="4599"/>
                </a:lnTo>
                <a:lnTo>
                  <a:pt x="2872" y="4867"/>
                </a:lnTo>
                <a:lnTo>
                  <a:pt x="2677" y="5159"/>
                </a:lnTo>
                <a:lnTo>
                  <a:pt x="2580" y="5305"/>
                </a:lnTo>
                <a:lnTo>
                  <a:pt x="2507" y="5451"/>
                </a:lnTo>
                <a:lnTo>
                  <a:pt x="2191" y="5451"/>
                </a:lnTo>
                <a:lnTo>
                  <a:pt x="2312" y="5305"/>
                </a:lnTo>
                <a:lnTo>
                  <a:pt x="2410" y="5135"/>
                </a:lnTo>
                <a:lnTo>
                  <a:pt x="2604" y="4867"/>
                </a:lnTo>
                <a:lnTo>
                  <a:pt x="2799" y="4599"/>
                </a:lnTo>
                <a:lnTo>
                  <a:pt x="2945" y="4307"/>
                </a:lnTo>
                <a:lnTo>
                  <a:pt x="3091" y="4040"/>
                </a:lnTo>
                <a:lnTo>
                  <a:pt x="3213" y="3748"/>
                </a:lnTo>
                <a:lnTo>
                  <a:pt x="3213" y="3699"/>
                </a:lnTo>
                <a:lnTo>
                  <a:pt x="3164" y="3675"/>
                </a:lnTo>
                <a:lnTo>
                  <a:pt x="3115" y="3650"/>
                </a:lnTo>
                <a:lnTo>
                  <a:pt x="3091" y="3699"/>
                </a:lnTo>
                <a:lnTo>
                  <a:pt x="2872" y="3942"/>
                </a:lnTo>
                <a:lnTo>
                  <a:pt x="2653" y="4210"/>
                </a:lnTo>
                <a:lnTo>
                  <a:pt x="2434" y="4453"/>
                </a:lnTo>
                <a:lnTo>
                  <a:pt x="2215" y="4721"/>
                </a:lnTo>
                <a:lnTo>
                  <a:pt x="1947" y="5062"/>
                </a:lnTo>
                <a:lnTo>
                  <a:pt x="1826" y="5232"/>
                </a:lnTo>
                <a:lnTo>
                  <a:pt x="1777" y="5329"/>
                </a:lnTo>
                <a:lnTo>
                  <a:pt x="1753" y="5427"/>
                </a:lnTo>
                <a:lnTo>
                  <a:pt x="1388" y="5427"/>
                </a:lnTo>
                <a:lnTo>
                  <a:pt x="1461" y="5305"/>
                </a:lnTo>
                <a:lnTo>
                  <a:pt x="1534" y="5159"/>
                </a:lnTo>
                <a:lnTo>
                  <a:pt x="1631" y="5013"/>
                </a:lnTo>
                <a:lnTo>
                  <a:pt x="1728" y="4867"/>
                </a:lnTo>
                <a:lnTo>
                  <a:pt x="1972" y="4575"/>
                </a:lnTo>
                <a:lnTo>
                  <a:pt x="2142" y="4356"/>
                </a:lnTo>
                <a:lnTo>
                  <a:pt x="2288" y="4137"/>
                </a:lnTo>
                <a:lnTo>
                  <a:pt x="2410" y="3894"/>
                </a:lnTo>
                <a:lnTo>
                  <a:pt x="2507" y="3650"/>
                </a:lnTo>
                <a:lnTo>
                  <a:pt x="3748" y="3626"/>
                </a:lnTo>
                <a:close/>
                <a:moveTo>
                  <a:pt x="4551" y="3602"/>
                </a:moveTo>
                <a:lnTo>
                  <a:pt x="4356" y="3796"/>
                </a:lnTo>
                <a:lnTo>
                  <a:pt x="4186" y="4015"/>
                </a:lnTo>
                <a:lnTo>
                  <a:pt x="3894" y="4478"/>
                </a:lnTo>
                <a:lnTo>
                  <a:pt x="3699" y="4697"/>
                </a:lnTo>
                <a:lnTo>
                  <a:pt x="3505" y="4940"/>
                </a:lnTo>
                <a:lnTo>
                  <a:pt x="3407" y="5062"/>
                </a:lnTo>
                <a:lnTo>
                  <a:pt x="3334" y="5183"/>
                </a:lnTo>
                <a:lnTo>
                  <a:pt x="3286" y="5329"/>
                </a:lnTo>
                <a:lnTo>
                  <a:pt x="3261" y="5451"/>
                </a:lnTo>
                <a:lnTo>
                  <a:pt x="2921" y="5451"/>
                </a:lnTo>
                <a:lnTo>
                  <a:pt x="3067" y="5281"/>
                </a:lnTo>
                <a:lnTo>
                  <a:pt x="3213" y="5062"/>
                </a:lnTo>
                <a:lnTo>
                  <a:pt x="3432" y="4672"/>
                </a:lnTo>
                <a:lnTo>
                  <a:pt x="3724" y="4161"/>
                </a:lnTo>
                <a:lnTo>
                  <a:pt x="4016" y="3602"/>
                </a:lnTo>
                <a:close/>
                <a:moveTo>
                  <a:pt x="13140" y="3675"/>
                </a:moveTo>
                <a:lnTo>
                  <a:pt x="13724" y="3699"/>
                </a:lnTo>
                <a:lnTo>
                  <a:pt x="13505" y="3894"/>
                </a:lnTo>
                <a:lnTo>
                  <a:pt x="13335" y="4137"/>
                </a:lnTo>
                <a:lnTo>
                  <a:pt x="12994" y="4624"/>
                </a:lnTo>
                <a:lnTo>
                  <a:pt x="12751" y="5013"/>
                </a:lnTo>
                <a:lnTo>
                  <a:pt x="12605" y="5232"/>
                </a:lnTo>
                <a:lnTo>
                  <a:pt x="12483" y="5451"/>
                </a:lnTo>
                <a:lnTo>
                  <a:pt x="12313" y="5451"/>
                </a:lnTo>
                <a:lnTo>
                  <a:pt x="12459" y="5256"/>
                </a:lnTo>
                <a:lnTo>
                  <a:pt x="12556" y="5037"/>
                </a:lnTo>
                <a:lnTo>
                  <a:pt x="12775" y="4624"/>
                </a:lnTo>
                <a:lnTo>
                  <a:pt x="12873" y="4405"/>
                </a:lnTo>
                <a:lnTo>
                  <a:pt x="12946" y="4161"/>
                </a:lnTo>
                <a:lnTo>
                  <a:pt x="13043" y="3918"/>
                </a:lnTo>
                <a:lnTo>
                  <a:pt x="13140" y="3675"/>
                </a:lnTo>
                <a:close/>
                <a:moveTo>
                  <a:pt x="16912" y="3723"/>
                </a:moveTo>
                <a:lnTo>
                  <a:pt x="16547" y="4283"/>
                </a:lnTo>
                <a:lnTo>
                  <a:pt x="16328" y="4575"/>
                </a:lnTo>
                <a:lnTo>
                  <a:pt x="16109" y="4818"/>
                </a:lnTo>
                <a:lnTo>
                  <a:pt x="15841" y="5086"/>
                </a:lnTo>
                <a:lnTo>
                  <a:pt x="15695" y="5281"/>
                </a:lnTo>
                <a:lnTo>
                  <a:pt x="15573" y="5451"/>
                </a:lnTo>
                <a:lnTo>
                  <a:pt x="15501" y="5451"/>
                </a:lnTo>
                <a:lnTo>
                  <a:pt x="15695" y="5135"/>
                </a:lnTo>
                <a:lnTo>
                  <a:pt x="15914" y="4843"/>
                </a:lnTo>
                <a:lnTo>
                  <a:pt x="16084" y="4575"/>
                </a:lnTo>
                <a:lnTo>
                  <a:pt x="16230" y="4307"/>
                </a:lnTo>
                <a:lnTo>
                  <a:pt x="16474" y="3723"/>
                </a:lnTo>
                <a:close/>
                <a:moveTo>
                  <a:pt x="12921" y="3650"/>
                </a:moveTo>
                <a:lnTo>
                  <a:pt x="12800" y="3821"/>
                </a:lnTo>
                <a:lnTo>
                  <a:pt x="12702" y="3991"/>
                </a:lnTo>
                <a:lnTo>
                  <a:pt x="12532" y="4332"/>
                </a:lnTo>
                <a:lnTo>
                  <a:pt x="12362" y="4599"/>
                </a:lnTo>
                <a:lnTo>
                  <a:pt x="12167" y="4891"/>
                </a:lnTo>
                <a:lnTo>
                  <a:pt x="11997" y="5159"/>
                </a:lnTo>
                <a:lnTo>
                  <a:pt x="11948" y="5305"/>
                </a:lnTo>
                <a:lnTo>
                  <a:pt x="11899" y="5451"/>
                </a:lnTo>
                <a:lnTo>
                  <a:pt x="11583" y="5475"/>
                </a:lnTo>
                <a:lnTo>
                  <a:pt x="11583" y="5475"/>
                </a:lnTo>
                <a:lnTo>
                  <a:pt x="11729" y="5232"/>
                </a:lnTo>
                <a:lnTo>
                  <a:pt x="11826" y="4964"/>
                </a:lnTo>
                <a:lnTo>
                  <a:pt x="12045" y="4453"/>
                </a:lnTo>
                <a:lnTo>
                  <a:pt x="12216" y="4064"/>
                </a:lnTo>
                <a:lnTo>
                  <a:pt x="12289" y="3869"/>
                </a:lnTo>
                <a:lnTo>
                  <a:pt x="12337" y="3650"/>
                </a:lnTo>
                <a:close/>
                <a:moveTo>
                  <a:pt x="4746" y="3602"/>
                </a:moveTo>
                <a:lnTo>
                  <a:pt x="5792" y="3626"/>
                </a:lnTo>
                <a:lnTo>
                  <a:pt x="6814" y="3675"/>
                </a:lnTo>
                <a:lnTo>
                  <a:pt x="6571" y="3845"/>
                </a:lnTo>
                <a:lnTo>
                  <a:pt x="6352" y="4064"/>
                </a:lnTo>
                <a:lnTo>
                  <a:pt x="6157" y="4283"/>
                </a:lnTo>
                <a:lnTo>
                  <a:pt x="5987" y="4526"/>
                </a:lnTo>
                <a:lnTo>
                  <a:pt x="5573" y="5135"/>
                </a:lnTo>
                <a:lnTo>
                  <a:pt x="5427" y="5305"/>
                </a:lnTo>
                <a:lnTo>
                  <a:pt x="5403" y="5402"/>
                </a:lnTo>
                <a:lnTo>
                  <a:pt x="5378" y="5500"/>
                </a:lnTo>
                <a:lnTo>
                  <a:pt x="5013" y="5500"/>
                </a:lnTo>
                <a:lnTo>
                  <a:pt x="5232" y="5232"/>
                </a:lnTo>
                <a:lnTo>
                  <a:pt x="5427" y="4940"/>
                </a:lnTo>
                <a:lnTo>
                  <a:pt x="6206" y="3748"/>
                </a:lnTo>
                <a:lnTo>
                  <a:pt x="6230" y="3699"/>
                </a:lnTo>
                <a:lnTo>
                  <a:pt x="6206" y="3675"/>
                </a:lnTo>
                <a:lnTo>
                  <a:pt x="6108" y="3675"/>
                </a:lnTo>
                <a:lnTo>
                  <a:pt x="5865" y="3894"/>
                </a:lnTo>
                <a:lnTo>
                  <a:pt x="5646" y="4113"/>
                </a:lnTo>
                <a:lnTo>
                  <a:pt x="5427" y="4356"/>
                </a:lnTo>
                <a:lnTo>
                  <a:pt x="5208" y="4599"/>
                </a:lnTo>
                <a:lnTo>
                  <a:pt x="4892" y="5013"/>
                </a:lnTo>
                <a:lnTo>
                  <a:pt x="4770" y="5256"/>
                </a:lnTo>
                <a:lnTo>
                  <a:pt x="4648" y="5500"/>
                </a:lnTo>
                <a:lnTo>
                  <a:pt x="4429" y="5475"/>
                </a:lnTo>
                <a:lnTo>
                  <a:pt x="4746" y="5037"/>
                </a:lnTo>
                <a:lnTo>
                  <a:pt x="4989" y="4745"/>
                </a:lnTo>
                <a:lnTo>
                  <a:pt x="5208" y="4405"/>
                </a:lnTo>
                <a:lnTo>
                  <a:pt x="5403" y="4088"/>
                </a:lnTo>
                <a:lnTo>
                  <a:pt x="5476" y="3894"/>
                </a:lnTo>
                <a:lnTo>
                  <a:pt x="5549" y="3723"/>
                </a:lnTo>
                <a:lnTo>
                  <a:pt x="5549" y="3675"/>
                </a:lnTo>
                <a:lnTo>
                  <a:pt x="5500" y="3650"/>
                </a:lnTo>
                <a:lnTo>
                  <a:pt x="5476" y="3626"/>
                </a:lnTo>
                <a:lnTo>
                  <a:pt x="5427" y="3650"/>
                </a:lnTo>
                <a:lnTo>
                  <a:pt x="5159" y="3918"/>
                </a:lnTo>
                <a:lnTo>
                  <a:pt x="4916" y="4210"/>
                </a:lnTo>
                <a:lnTo>
                  <a:pt x="4429" y="4794"/>
                </a:lnTo>
                <a:lnTo>
                  <a:pt x="4162" y="5110"/>
                </a:lnTo>
                <a:lnTo>
                  <a:pt x="4016" y="5281"/>
                </a:lnTo>
                <a:lnTo>
                  <a:pt x="3894" y="5475"/>
                </a:lnTo>
                <a:lnTo>
                  <a:pt x="3529" y="5451"/>
                </a:lnTo>
                <a:lnTo>
                  <a:pt x="3821" y="5086"/>
                </a:lnTo>
                <a:lnTo>
                  <a:pt x="4064" y="4721"/>
                </a:lnTo>
                <a:lnTo>
                  <a:pt x="4405" y="4161"/>
                </a:lnTo>
                <a:lnTo>
                  <a:pt x="4575" y="3869"/>
                </a:lnTo>
                <a:lnTo>
                  <a:pt x="4746" y="3602"/>
                </a:lnTo>
                <a:close/>
                <a:moveTo>
                  <a:pt x="11997" y="3650"/>
                </a:moveTo>
                <a:lnTo>
                  <a:pt x="11875" y="3869"/>
                </a:lnTo>
                <a:lnTo>
                  <a:pt x="11778" y="4088"/>
                </a:lnTo>
                <a:lnTo>
                  <a:pt x="11559" y="4551"/>
                </a:lnTo>
                <a:lnTo>
                  <a:pt x="11315" y="4989"/>
                </a:lnTo>
                <a:lnTo>
                  <a:pt x="11218" y="5232"/>
                </a:lnTo>
                <a:lnTo>
                  <a:pt x="11194" y="5378"/>
                </a:lnTo>
                <a:lnTo>
                  <a:pt x="11169" y="5500"/>
                </a:lnTo>
                <a:lnTo>
                  <a:pt x="10756" y="5500"/>
                </a:lnTo>
                <a:lnTo>
                  <a:pt x="10950" y="5256"/>
                </a:lnTo>
                <a:lnTo>
                  <a:pt x="11121" y="4989"/>
                </a:lnTo>
                <a:lnTo>
                  <a:pt x="11291" y="4672"/>
                </a:lnTo>
                <a:lnTo>
                  <a:pt x="11437" y="4332"/>
                </a:lnTo>
                <a:lnTo>
                  <a:pt x="11705" y="3650"/>
                </a:lnTo>
                <a:close/>
                <a:moveTo>
                  <a:pt x="17593" y="3699"/>
                </a:moveTo>
                <a:lnTo>
                  <a:pt x="17471" y="3894"/>
                </a:lnTo>
                <a:lnTo>
                  <a:pt x="17325" y="4088"/>
                </a:lnTo>
                <a:lnTo>
                  <a:pt x="17082" y="4502"/>
                </a:lnTo>
                <a:lnTo>
                  <a:pt x="16887" y="4745"/>
                </a:lnTo>
                <a:lnTo>
                  <a:pt x="16668" y="4989"/>
                </a:lnTo>
                <a:lnTo>
                  <a:pt x="16474" y="5232"/>
                </a:lnTo>
                <a:lnTo>
                  <a:pt x="16376" y="5378"/>
                </a:lnTo>
                <a:lnTo>
                  <a:pt x="16303" y="5500"/>
                </a:lnTo>
                <a:lnTo>
                  <a:pt x="16133" y="5475"/>
                </a:lnTo>
                <a:lnTo>
                  <a:pt x="16620" y="4867"/>
                </a:lnTo>
                <a:lnTo>
                  <a:pt x="16790" y="4599"/>
                </a:lnTo>
                <a:lnTo>
                  <a:pt x="16936" y="4307"/>
                </a:lnTo>
                <a:lnTo>
                  <a:pt x="17033" y="4015"/>
                </a:lnTo>
                <a:lnTo>
                  <a:pt x="17131" y="3723"/>
                </a:lnTo>
                <a:lnTo>
                  <a:pt x="17593" y="3699"/>
                </a:lnTo>
                <a:close/>
                <a:moveTo>
                  <a:pt x="2337" y="3650"/>
                </a:moveTo>
                <a:lnTo>
                  <a:pt x="1947" y="4064"/>
                </a:lnTo>
                <a:lnTo>
                  <a:pt x="1558" y="4478"/>
                </a:lnTo>
                <a:lnTo>
                  <a:pt x="1363" y="4697"/>
                </a:lnTo>
                <a:lnTo>
                  <a:pt x="1193" y="4940"/>
                </a:lnTo>
                <a:lnTo>
                  <a:pt x="1096" y="5062"/>
                </a:lnTo>
                <a:lnTo>
                  <a:pt x="1047" y="5183"/>
                </a:lnTo>
                <a:lnTo>
                  <a:pt x="1023" y="5329"/>
                </a:lnTo>
                <a:lnTo>
                  <a:pt x="1023" y="5451"/>
                </a:lnTo>
                <a:lnTo>
                  <a:pt x="804" y="5475"/>
                </a:lnTo>
                <a:lnTo>
                  <a:pt x="609" y="5524"/>
                </a:lnTo>
                <a:lnTo>
                  <a:pt x="609" y="5524"/>
                </a:lnTo>
                <a:lnTo>
                  <a:pt x="682" y="5451"/>
                </a:lnTo>
                <a:lnTo>
                  <a:pt x="755" y="5354"/>
                </a:lnTo>
                <a:lnTo>
                  <a:pt x="901" y="5135"/>
                </a:lnTo>
                <a:lnTo>
                  <a:pt x="1023" y="4891"/>
                </a:lnTo>
                <a:lnTo>
                  <a:pt x="1120" y="4697"/>
                </a:lnTo>
                <a:lnTo>
                  <a:pt x="1485" y="4186"/>
                </a:lnTo>
                <a:lnTo>
                  <a:pt x="1874" y="3675"/>
                </a:lnTo>
                <a:lnTo>
                  <a:pt x="2288" y="3650"/>
                </a:lnTo>
                <a:close/>
                <a:moveTo>
                  <a:pt x="11510" y="3650"/>
                </a:moveTo>
                <a:lnTo>
                  <a:pt x="11291" y="3967"/>
                </a:lnTo>
                <a:lnTo>
                  <a:pt x="11096" y="4283"/>
                </a:lnTo>
                <a:lnTo>
                  <a:pt x="10902" y="4599"/>
                </a:lnTo>
                <a:lnTo>
                  <a:pt x="10707" y="4891"/>
                </a:lnTo>
                <a:lnTo>
                  <a:pt x="10464" y="5208"/>
                </a:lnTo>
                <a:lnTo>
                  <a:pt x="10366" y="5354"/>
                </a:lnTo>
                <a:lnTo>
                  <a:pt x="10269" y="5524"/>
                </a:lnTo>
                <a:lnTo>
                  <a:pt x="10001" y="5524"/>
                </a:lnTo>
                <a:lnTo>
                  <a:pt x="10269" y="5208"/>
                </a:lnTo>
                <a:lnTo>
                  <a:pt x="10488" y="4891"/>
                </a:lnTo>
                <a:lnTo>
                  <a:pt x="10683" y="4599"/>
                </a:lnTo>
                <a:lnTo>
                  <a:pt x="10853" y="4307"/>
                </a:lnTo>
                <a:lnTo>
                  <a:pt x="11023" y="3991"/>
                </a:lnTo>
                <a:lnTo>
                  <a:pt x="11145" y="3675"/>
                </a:lnTo>
                <a:lnTo>
                  <a:pt x="11437" y="3650"/>
                </a:lnTo>
                <a:close/>
                <a:moveTo>
                  <a:pt x="6936" y="3699"/>
                </a:moveTo>
                <a:lnTo>
                  <a:pt x="7325" y="3723"/>
                </a:lnTo>
                <a:lnTo>
                  <a:pt x="7057" y="4015"/>
                </a:lnTo>
                <a:lnTo>
                  <a:pt x="6814" y="4356"/>
                </a:lnTo>
                <a:lnTo>
                  <a:pt x="6619" y="4599"/>
                </a:lnTo>
                <a:lnTo>
                  <a:pt x="6400" y="4867"/>
                </a:lnTo>
                <a:lnTo>
                  <a:pt x="6327" y="5013"/>
                </a:lnTo>
                <a:lnTo>
                  <a:pt x="6254" y="5159"/>
                </a:lnTo>
                <a:lnTo>
                  <a:pt x="6206" y="5329"/>
                </a:lnTo>
                <a:lnTo>
                  <a:pt x="6206" y="5475"/>
                </a:lnTo>
                <a:lnTo>
                  <a:pt x="6206" y="5500"/>
                </a:lnTo>
                <a:lnTo>
                  <a:pt x="6230" y="5548"/>
                </a:lnTo>
                <a:lnTo>
                  <a:pt x="5768" y="5524"/>
                </a:lnTo>
                <a:lnTo>
                  <a:pt x="5889" y="5378"/>
                </a:lnTo>
                <a:lnTo>
                  <a:pt x="5987" y="5208"/>
                </a:lnTo>
                <a:lnTo>
                  <a:pt x="6157" y="4916"/>
                </a:lnTo>
                <a:lnTo>
                  <a:pt x="6546" y="4332"/>
                </a:lnTo>
                <a:lnTo>
                  <a:pt x="6936" y="3723"/>
                </a:lnTo>
                <a:lnTo>
                  <a:pt x="6936" y="3699"/>
                </a:lnTo>
                <a:close/>
                <a:moveTo>
                  <a:pt x="7568" y="3723"/>
                </a:moveTo>
                <a:lnTo>
                  <a:pt x="8103" y="3748"/>
                </a:lnTo>
                <a:lnTo>
                  <a:pt x="7933" y="3991"/>
                </a:lnTo>
                <a:lnTo>
                  <a:pt x="7763" y="4234"/>
                </a:lnTo>
                <a:lnTo>
                  <a:pt x="7592" y="4478"/>
                </a:lnTo>
                <a:lnTo>
                  <a:pt x="7422" y="4721"/>
                </a:lnTo>
                <a:lnTo>
                  <a:pt x="7057" y="5110"/>
                </a:lnTo>
                <a:lnTo>
                  <a:pt x="6887" y="5329"/>
                </a:lnTo>
                <a:lnTo>
                  <a:pt x="6838" y="5427"/>
                </a:lnTo>
                <a:lnTo>
                  <a:pt x="6814" y="5548"/>
                </a:lnTo>
                <a:lnTo>
                  <a:pt x="6327" y="5548"/>
                </a:lnTo>
                <a:lnTo>
                  <a:pt x="6449" y="5451"/>
                </a:lnTo>
                <a:lnTo>
                  <a:pt x="6546" y="5354"/>
                </a:lnTo>
                <a:lnTo>
                  <a:pt x="6717" y="5110"/>
                </a:lnTo>
                <a:lnTo>
                  <a:pt x="7009" y="4624"/>
                </a:lnTo>
                <a:lnTo>
                  <a:pt x="7325" y="4186"/>
                </a:lnTo>
                <a:lnTo>
                  <a:pt x="7447" y="3967"/>
                </a:lnTo>
                <a:lnTo>
                  <a:pt x="7568" y="3723"/>
                </a:lnTo>
                <a:close/>
                <a:moveTo>
                  <a:pt x="10902" y="3675"/>
                </a:moveTo>
                <a:lnTo>
                  <a:pt x="10172" y="4721"/>
                </a:lnTo>
                <a:lnTo>
                  <a:pt x="10026" y="4916"/>
                </a:lnTo>
                <a:lnTo>
                  <a:pt x="9855" y="5110"/>
                </a:lnTo>
                <a:lnTo>
                  <a:pt x="9709" y="5329"/>
                </a:lnTo>
                <a:lnTo>
                  <a:pt x="9661" y="5427"/>
                </a:lnTo>
                <a:lnTo>
                  <a:pt x="9612" y="5548"/>
                </a:lnTo>
                <a:lnTo>
                  <a:pt x="9320" y="5548"/>
                </a:lnTo>
                <a:lnTo>
                  <a:pt x="9515" y="5208"/>
                </a:lnTo>
                <a:lnTo>
                  <a:pt x="9661" y="4867"/>
                </a:lnTo>
                <a:lnTo>
                  <a:pt x="10026" y="4307"/>
                </a:lnTo>
                <a:lnTo>
                  <a:pt x="10391" y="3723"/>
                </a:lnTo>
                <a:lnTo>
                  <a:pt x="10902" y="3675"/>
                </a:lnTo>
                <a:close/>
                <a:moveTo>
                  <a:pt x="9150" y="5062"/>
                </a:moveTo>
                <a:lnTo>
                  <a:pt x="9004" y="5305"/>
                </a:lnTo>
                <a:lnTo>
                  <a:pt x="8979" y="5427"/>
                </a:lnTo>
                <a:lnTo>
                  <a:pt x="8931" y="5548"/>
                </a:lnTo>
                <a:lnTo>
                  <a:pt x="8736" y="5573"/>
                </a:lnTo>
                <a:lnTo>
                  <a:pt x="8736" y="5573"/>
                </a:lnTo>
                <a:lnTo>
                  <a:pt x="8955" y="5281"/>
                </a:lnTo>
                <a:lnTo>
                  <a:pt x="9150" y="5062"/>
                </a:lnTo>
                <a:close/>
                <a:moveTo>
                  <a:pt x="8785" y="3772"/>
                </a:moveTo>
                <a:lnTo>
                  <a:pt x="8663" y="3918"/>
                </a:lnTo>
                <a:lnTo>
                  <a:pt x="8541" y="4064"/>
                </a:lnTo>
                <a:lnTo>
                  <a:pt x="8322" y="4380"/>
                </a:lnTo>
                <a:lnTo>
                  <a:pt x="8103" y="4672"/>
                </a:lnTo>
                <a:lnTo>
                  <a:pt x="7884" y="4940"/>
                </a:lnTo>
                <a:lnTo>
                  <a:pt x="7690" y="5256"/>
                </a:lnTo>
                <a:lnTo>
                  <a:pt x="7617" y="5402"/>
                </a:lnTo>
                <a:lnTo>
                  <a:pt x="7544" y="5573"/>
                </a:lnTo>
                <a:lnTo>
                  <a:pt x="7228" y="5573"/>
                </a:lnTo>
                <a:lnTo>
                  <a:pt x="7374" y="5402"/>
                </a:lnTo>
                <a:lnTo>
                  <a:pt x="7495" y="5256"/>
                </a:lnTo>
                <a:lnTo>
                  <a:pt x="7714" y="4940"/>
                </a:lnTo>
                <a:lnTo>
                  <a:pt x="7909" y="4672"/>
                </a:lnTo>
                <a:lnTo>
                  <a:pt x="8079" y="4380"/>
                </a:lnTo>
                <a:lnTo>
                  <a:pt x="8225" y="4088"/>
                </a:lnTo>
                <a:lnTo>
                  <a:pt x="8347" y="3772"/>
                </a:lnTo>
                <a:close/>
                <a:moveTo>
                  <a:pt x="9515" y="3772"/>
                </a:moveTo>
                <a:lnTo>
                  <a:pt x="9490" y="3821"/>
                </a:lnTo>
                <a:lnTo>
                  <a:pt x="9393" y="3918"/>
                </a:lnTo>
                <a:lnTo>
                  <a:pt x="9320" y="4040"/>
                </a:lnTo>
                <a:lnTo>
                  <a:pt x="9150" y="4332"/>
                </a:lnTo>
                <a:lnTo>
                  <a:pt x="9028" y="4624"/>
                </a:lnTo>
                <a:lnTo>
                  <a:pt x="8833" y="4843"/>
                </a:lnTo>
                <a:lnTo>
                  <a:pt x="8614" y="5086"/>
                </a:lnTo>
                <a:lnTo>
                  <a:pt x="8541" y="5183"/>
                </a:lnTo>
                <a:lnTo>
                  <a:pt x="8444" y="5305"/>
                </a:lnTo>
                <a:lnTo>
                  <a:pt x="8395" y="5427"/>
                </a:lnTo>
                <a:lnTo>
                  <a:pt x="8347" y="5573"/>
                </a:lnTo>
                <a:lnTo>
                  <a:pt x="7884" y="5573"/>
                </a:lnTo>
                <a:lnTo>
                  <a:pt x="8055" y="5378"/>
                </a:lnTo>
                <a:lnTo>
                  <a:pt x="8201" y="5183"/>
                </a:lnTo>
                <a:lnTo>
                  <a:pt x="8444" y="4794"/>
                </a:lnTo>
                <a:lnTo>
                  <a:pt x="8614" y="4551"/>
                </a:lnTo>
                <a:lnTo>
                  <a:pt x="8760" y="4307"/>
                </a:lnTo>
                <a:lnTo>
                  <a:pt x="9028" y="3796"/>
                </a:lnTo>
                <a:lnTo>
                  <a:pt x="9271" y="3796"/>
                </a:lnTo>
                <a:lnTo>
                  <a:pt x="9515" y="3772"/>
                </a:lnTo>
                <a:close/>
                <a:moveTo>
                  <a:pt x="18031" y="3650"/>
                </a:moveTo>
                <a:lnTo>
                  <a:pt x="18031" y="4015"/>
                </a:lnTo>
                <a:lnTo>
                  <a:pt x="17934" y="4186"/>
                </a:lnTo>
                <a:lnTo>
                  <a:pt x="17836" y="4380"/>
                </a:lnTo>
                <a:lnTo>
                  <a:pt x="17642" y="4745"/>
                </a:lnTo>
                <a:lnTo>
                  <a:pt x="17350" y="5159"/>
                </a:lnTo>
                <a:lnTo>
                  <a:pt x="17228" y="5354"/>
                </a:lnTo>
                <a:lnTo>
                  <a:pt x="17131" y="5573"/>
                </a:lnTo>
                <a:lnTo>
                  <a:pt x="16766" y="5548"/>
                </a:lnTo>
                <a:lnTo>
                  <a:pt x="16912" y="5378"/>
                </a:lnTo>
                <a:lnTo>
                  <a:pt x="17058" y="5183"/>
                </a:lnTo>
                <a:lnTo>
                  <a:pt x="17325" y="4818"/>
                </a:lnTo>
                <a:lnTo>
                  <a:pt x="17471" y="4551"/>
                </a:lnTo>
                <a:lnTo>
                  <a:pt x="17569" y="4259"/>
                </a:lnTo>
                <a:lnTo>
                  <a:pt x="17739" y="3699"/>
                </a:lnTo>
                <a:lnTo>
                  <a:pt x="18031" y="3650"/>
                </a:lnTo>
                <a:close/>
                <a:moveTo>
                  <a:pt x="18007" y="4818"/>
                </a:moveTo>
                <a:lnTo>
                  <a:pt x="18007" y="5597"/>
                </a:lnTo>
                <a:lnTo>
                  <a:pt x="17544" y="5597"/>
                </a:lnTo>
                <a:lnTo>
                  <a:pt x="17642" y="5378"/>
                </a:lnTo>
                <a:lnTo>
                  <a:pt x="17812" y="5110"/>
                </a:lnTo>
                <a:lnTo>
                  <a:pt x="18007" y="4818"/>
                </a:lnTo>
                <a:close/>
                <a:moveTo>
                  <a:pt x="560" y="5913"/>
                </a:moveTo>
                <a:lnTo>
                  <a:pt x="537" y="5960"/>
                </a:lnTo>
                <a:lnTo>
                  <a:pt x="537" y="5960"/>
                </a:lnTo>
                <a:lnTo>
                  <a:pt x="536" y="5938"/>
                </a:lnTo>
                <a:lnTo>
                  <a:pt x="560" y="5913"/>
                </a:lnTo>
                <a:close/>
                <a:moveTo>
                  <a:pt x="4673" y="6692"/>
                </a:moveTo>
                <a:lnTo>
                  <a:pt x="4600" y="6716"/>
                </a:lnTo>
                <a:lnTo>
                  <a:pt x="4527" y="6765"/>
                </a:lnTo>
                <a:lnTo>
                  <a:pt x="4405" y="6838"/>
                </a:lnTo>
                <a:lnTo>
                  <a:pt x="4283" y="6911"/>
                </a:lnTo>
                <a:lnTo>
                  <a:pt x="4089" y="6984"/>
                </a:lnTo>
                <a:lnTo>
                  <a:pt x="4016" y="7008"/>
                </a:lnTo>
                <a:lnTo>
                  <a:pt x="4016" y="6935"/>
                </a:lnTo>
                <a:lnTo>
                  <a:pt x="3991" y="6862"/>
                </a:lnTo>
                <a:lnTo>
                  <a:pt x="3967" y="6789"/>
                </a:lnTo>
                <a:lnTo>
                  <a:pt x="3918" y="6741"/>
                </a:lnTo>
                <a:lnTo>
                  <a:pt x="3870" y="6716"/>
                </a:lnTo>
                <a:lnTo>
                  <a:pt x="3797" y="6716"/>
                </a:lnTo>
                <a:lnTo>
                  <a:pt x="3724" y="6741"/>
                </a:lnTo>
                <a:lnTo>
                  <a:pt x="3675" y="6789"/>
                </a:lnTo>
                <a:lnTo>
                  <a:pt x="3578" y="6887"/>
                </a:lnTo>
                <a:lnTo>
                  <a:pt x="3456" y="6984"/>
                </a:lnTo>
                <a:lnTo>
                  <a:pt x="3213" y="7130"/>
                </a:lnTo>
                <a:lnTo>
                  <a:pt x="3042" y="7227"/>
                </a:lnTo>
                <a:lnTo>
                  <a:pt x="2848" y="7252"/>
                </a:lnTo>
                <a:lnTo>
                  <a:pt x="2799" y="7252"/>
                </a:lnTo>
                <a:lnTo>
                  <a:pt x="2799" y="7227"/>
                </a:lnTo>
                <a:lnTo>
                  <a:pt x="2799" y="7106"/>
                </a:lnTo>
                <a:lnTo>
                  <a:pt x="2848" y="6984"/>
                </a:lnTo>
                <a:lnTo>
                  <a:pt x="2896" y="6887"/>
                </a:lnTo>
                <a:lnTo>
                  <a:pt x="2896" y="6838"/>
                </a:lnTo>
                <a:lnTo>
                  <a:pt x="2872" y="6789"/>
                </a:lnTo>
                <a:lnTo>
                  <a:pt x="2823" y="6741"/>
                </a:lnTo>
                <a:lnTo>
                  <a:pt x="2775" y="6741"/>
                </a:lnTo>
                <a:lnTo>
                  <a:pt x="2702" y="6765"/>
                </a:lnTo>
                <a:lnTo>
                  <a:pt x="2629" y="6789"/>
                </a:lnTo>
                <a:lnTo>
                  <a:pt x="2531" y="6887"/>
                </a:lnTo>
                <a:lnTo>
                  <a:pt x="2458" y="7008"/>
                </a:lnTo>
                <a:lnTo>
                  <a:pt x="2434" y="7130"/>
                </a:lnTo>
                <a:lnTo>
                  <a:pt x="2434" y="7276"/>
                </a:lnTo>
                <a:lnTo>
                  <a:pt x="2483" y="7422"/>
                </a:lnTo>
                <a:lnTo>
                  <a:pt x="2556" y="7519"/>
                </a:lnTo>
                <a:lnTo>
                  <a:pt x="2677" y="7617"/>
                </a:lnTo>
                <a:lnTo>
                  <a:pt x="2799" y="7641"/>
                </a:lnTo>
                <a:lnTo>
                  <a:pt x="2921" y="7665"/>
                </a:lnTo>
                <a:lnTo>
                  <a:pt x="3042" y="7641"/>
                </a:lnTo>
                <a:lnTo>
                  <a:pt x="3188" y="7617"/>
                </a:lnTo>
                <a:lnTo>
                  <a:pt x="3432" y="7495"/>
                </a:lnTo>
                <a:lnTo>
                  <a:pt x="3675" y="7349"/>
                </a:lnTo>
                <a:lnTo>
                  <a:pt x="3748" y="7373"/>
                </a:lnTo>
                <a:lnTo>
                  <a:pt x="3845" y="7398"/>
                </a:lnTo>
                <a:lnTo>
                  <a:pt x="4040" y="7398"/>
                </a:lnTo>
                <a:lnTo>
                  <a:pt x="4259" y="7349"/>
                </a:lnTo>
                <a:lnTo>
                  <a:pt x="4478" y="7276"/>
                </a:lnTo>
                <a:lnTo>
                  <a:pt x="4551" y="7373"/>
                </a:lnTo>
                <a:lnTo>
                  <a:pt x="4673" y="7446"/>
                </a:lnTo>
                <a:lnTo>
                  <a:pt x="4819" y="7495"/>
                </a:lnTo>
                <a:lnTo>
                  <a:pt x="4989" y="7519"/>
                </a:lnTo>
                <a:lnTo>
                  <a:pt x="5159" y="7519"/>
                </a:lnTo>
                <a:lnTo>
                  <a:pt x="5354" y="7495"/>
                </a:lnTo>
                <a:lnTo>
                  <a:pt x="5524" y="7446"/>
                </a:lnTo>
                <a:lnTo>
                  <a:pt x="5695" y="7373"/>
                </a:lnTo>
                <a:lnTo>
                  <a:pt x="5792" y="7446"/>
                </a:lnTo>
                <a:lnTo>
                  <a:pt x="5914" y="7495"/>
                </a:lnTo>
                <a:lnTo>
                  <a:pt x="6060" y="7519"/>
                </a:lnTo>
                <a:lnTo>
                  <a:pt x="6230" y="7519"/>
                </a:lnTo>
                <a:lnTo>
                  <a:pt x="6400" y="7495"/>
                </a:lnTo>
                <a:lnTo>
                  <a:pt x="6571" y="7422"/>
                </a:lnTo>
                <a:lnTo>
                  <a:pt x="6741" y="7373"/>
                </a:lnTo>
                <a:lnTo>
                  <a:pt x="6911" y="7276"/>
                </a:lnTo>
                <a:lnTo>
                  <a:pt x="7009" y="7373"/>
                </a:lnTo>
                <a:lnTo>
                  <a:pt x="7106" y="7422"/>
                </a:lnTo>
                <a:lnTo>
                  <a:pt x="7252" y="7446"/>
                </a:lnTo>
                <a:lnTo>
                  <a:pt x="7544" y="7446"/>
                </a:lnTo>
                <a:lnTo>
                  <a:pt x="7690" y="7398"/>
                </a:lnTo>
                <a:lnTo>
                  <a:pt x="7982" y="7300"/>
                </a:lnTo>
                <a:lnTo>
                  <a:pt x="8055" y="7398"/>
                </a:lnTo>
                <a:lnTo>
                  <a:pt x="8152" y="7471"/>
                </a:lnTo>
                <a:lnTo>
                  <a:pt x="8249" y="7519"/>
                </a:lnTo>
                <a:lnTo>
                  <a:pt x="8347" y="7544"/>
                </a:lnTo>
                <a:lnTo>
                  <a:pt x="8468" y="7519"/>
                </a:lnTo>
                <a:lnTo>
                  <a:pt x="8566" y="7471"/>
                </a:lnTo>
                <a:lnTo>
                  <a:pt x="8687" y="7422"/>
                </a:lnTo>
                <a:lnTo>
                  <a:pt x="8785" y="7325"/>
                </a:lnTo>
                <a:lnTo>
                  <a:pt x="8906" y="7373"/>
                </a:lnTo>
                <a:lnTo>
                  <a:pt x="9077" y="7422"/>
                </a:lnTo>
                <a:lnTo>
                  <a:pt x="9223" y="7446"/>
                </a:lnTo>
                <a:lnTo>
                  <a:pt x="9369" y="7471"/>
                </a:lnTo>
                <a:lnTo>
                  <a:pt x="9539" y="7446"/>
                </a:lnTo>
                <a:lnTo>
                  <a:pt x="9685" y="7422"/>
                </a:lnTo>
                <a:lnTo>
                  <a:pt x="9807" y="7373"/>
                </a:lnTo>
                <a:lnTo>
                  <a:pt x="9928" y="7276"/>
                </a:lnTo>
                <a:lnTo>
                  <a:pt x="9977" y="7227"/>
                </a:lnTo>
                <a:lnTo>
                  <a:pt x="9977" y="7154"/>
                </a:lnTo>
                <a:lnTo>
                  <a:pt x="9928" y="7081"/>
                </a:lnTo>
                <a:lnTo>
                  <a:pt x="9880" y="7033"/>
                </a:lnTo>
                <a:lnTo>
                  <a:pt x="9734" y="7008"/>
                </a:lnTo>
                <a:lnTo>
                  <a:pt x="9101" y="7008"/>
                </a:lnTo>
                <a:lnTo>
                  <a:pt x="8979" y="6960"/>
                </a:lnTo>
                <a:lnTo>
                  <a:pt x="8858" y="6887"/>
                </a:lnTo>
                <a:lnTo>
                  <a:pt x="8785" y="6838"/>
                </a:lnTo>
                <a:lnTo>
                  <a:pt x="8687" y="6814"/>
                </a:lnTo>
                <a:lnTo>
                  <a:pt x="8590" y="6862"/>
                </a:lnTo>
                <a:lnTo>
                  <a:pt x="8541" y="6935"/>
                </a:lnTo>
                <a:lnTo>
                  <a:pt x="8493" y="7008"/>
                </a:lnTo>
                <a:lnTo>
                  <a:pt x="8468" y="7033"/>
                </a:lnTo>
                <a:lnTo>
                  <a:pt x="8395" y="7033"/>
                </a:lnTo>
                <a:lnTo>
                  <a:pt x="8322" y="6984"/>
                </a:lnTo>
                <a:lnTo>
                  <a:pt x="8274" y="6887"/>
                </a:lnTo>
                <a:lnTo>
                  <a:pt x="8201" y="6789"/>
                </a:lnTo>
                <a:lnTo>
                  <a:pt x="8152" y="6765"/>
                </a:lnTo>
                <a:lnTo>
                  <a:pt x="8055" y="6765"/>
                </a:lnTo>
                <a:lnTo>
                  <a:pt x="8006" y="6789"/>
                </a:lnTo>
                <a:lnTo>
                  <a:pt x="7836" y="6887"/>
                </a:lnTo>
                <a:lnTo>
                  <a:pt x="7568" y="7008"/>
                </a:lnTo>
                <a:lnTo>
                  <a:pt x="7447" y="7033"/>
                </a:lnTo>
                <a:lnTo>
                  <a:pt x="7349" y="7033"/>
                </a:lnTo>
                <a:lnTo>
                  <a:pt x="7301" y="7008"/>
                </a:lnTo>
                <a:lnTo>
                  <a:pt x="7276" y="6984"/>
                </a:lnTo>
                <a:lnTo>
                  <a:pt x="7252" y="6960"/>
                </a:lnTo>
                <a:lnTo>
                  <a:pt x="7252" y="6911"/>
                </a:lnTo>
                <a:lnTo>
                  <a:pt x="7228" y="6838"/>
                </a:lnTo>
                <a:lnTo>
                  <a:pt x="7203" y="6765"/>
                </a:lnTo>
                <a:lnTo>
                  <a:pt x="7155" y="6741"/>
                </a:lnTo>
                <a:lnTo>
                  <a:pt x="7106" y="6716"/>
                </a:lnTo>
                <a:lnTo>
                  <a:pt x="6960" y="6716"/>
                </a:lnTo>
                <a:lnTo>
                  <a:pt x="6887" y="6741"/>
                </a:lnTo>
                <a:lnTo>
                  <a:pt x="6838" y="6814"/>
                </a:lnTo>
                <a:lnTo>
                  <a:pt x="6790" y="6862"/>
                </a:lnTo>
                <a:lnTo>
                  <a:pt x="6668" y="6935"/>
                </a:lnTo>
                <a:lnTo>
                  <a:pt x="6522" y="7008"/>
                </a:lnTo>
                <a:lnTo>
                  <a:pt x="6376" y="7057"/>
                </a:lnTo>
                <a:lnTo>
                  <a:pt x="6254" y="7106"/>
                </a:lnTo>
                <a:lnTo>
                  <a:pt x="6133" y="7106"/>
                </a:lnTo>
                <a:lnTo>
                  <a:pt x="6108" y="7081"/>
                </a:lnTo>
                <a:lnTo>
                  <a:pt x="6084" y="7057"/>
                </a:lnTo>
                <a:lnTo>
                  <a:pt x="6060" y="7033"/>
                </a:lnTo>
                <a:lnTo>
                  <a:pt x="6084" y="6960"/>
                </a:lnTo>
                <a:lnTo>
                  <a:pt x="6084" y="6887"/>
                </a:lnTo>
                <a:lnTo>
                  <a:pt x="6060" y="6814"/>
                </a:lnTo>
                <a:lnTo>
                  <a:pt x="6011" y="6741"/>
                </a:lnTo>
                <a:lnTo>
                  <a:pt x="5938" y="6716"/>
                </a:lnTo>
                <a:lnTo>
                  <a:pt x="5865" y="6692"/>
                </a:lnTo>
                <a:lnTo>
                  <a:pt x="5792" y="6692"/>
                </a:lnTo>
                <a:lnTo>
                  <a:pt x="5719" y="6741"/>
                </a:lnTo>
                <a:lnTo>
                  <a:pt x="5670" y="6789"/>
                </a:lnTo>
                <a:lnTo>
                  <a:pt x="5597" y="6911"/>
                </a:lnTo>
                <a:lnTo>
                  <a:pt x="5500" y="6984"/>
                </a:lnTo>
                <a:lnTo>
                  <a:pt x="5403" y="7057"/>
                </a:lnTo>
                <a:lnTo>
                  <a:pt x="5281" y="7106"/>
                </a:lnTo>
                <a:lnTo>
                  <a:pt x="5038" y="7106"/>
                </a:lnTo>
                <a:lnTo>
                  <a:pt x="4892" y="7081"/>
                </a:lnTo>
                <a:lnTo>
                  <a:pt x="4867" y="7057"/>
                </a:lnTo>
                <a:lnTo>
                  <a:pt x="4867" y="7008"/>
                </a:lnTo>
                <a:lnTo>
                  <a:pt x="4892" y="6935"/>
                </a:lnTo>
                <a:lnTo>
                  <a:pt x="4867" y="6862"/>
                </a:lnTo>
                <a:lnTo>
                  <a:pt x="4843" y="6789"/>
                </a:lnTo>
                <a:lnTo>
                  <a:pt x="4794" y="6741"/>
                </a:lnTo>
                <a:lnTo>
                  <a:pt x="4746" y="6716"/>
                </a:lnTo>
                <a:lnTo>
                  <a:pt x="4673" y="6692"/>
                </a:lnTo>
                <a:close/>
                <a:moveTo>
                  <a:pt x="14649" y="7690"/>
                </a:moveTo>
                <a:lnTo>
                  <a:pt x="14941" y="7714"/>
                </a:lnTo>
                <a:lnTo>
                  <a:pt x="15233" y="7763"/>
                </a:lnTo>
                <a:lnTo>
                  <a:pt x="15501" y="7860"/>
                </a:lnTo>
                <a:lnTo>
                  <a:pt x="15598" y="7909"/>
                </a:lnTo>
                <a:lnTo>
                  <a:pt x="15695" y="8006"/>
                </a:lnTo>
                <a:lnTo>
                  <a:pt x="15768" y="8103"/>
                </a:lnTo>
                <a:lnTo>
                  <a:pt x="15817" y="8225"/>
                </a:lnTo>
                <a:lnTo>
                  <a:pt x="15865" y="8347"/>
                </a:lnTo>
                <a:lnTo>
                  <a:pt x="15865" y="8468"/>
                </a:lnTo>
                <a:lnTo>
                  <a:pt x="15841" y="8590"/>
                </a:lnTo>
                <a:lnTo>
                  <a:pt x="15792" y="8712"/>
                </a:lnTo>
                <a:lnTo>
                  <a:pt x="15719" y="8785"/>
                </a:lnTo>
                <a:lnTo>
                  <a:pt x="15622" y="8858"/>
                </a:lnTo>
                <a:lnTo>
                  <a:pt x="15428" y="8955"/>
                </a:lnTo>
                <a:lnTo>
                  <a:pt x="15209" y="9004"/>
                </a:lnTo>
                <a:lnTo>
                  <a:pt x="14990" y="9052"/>
                </a:lnTo>
                <a:lnTo>
                  <a:pt x="14600" y="9077"/>
                </a:lnTo>
                <a:lnTo>
                  <a:pt x="14406" y="9077"/>
                </a:lnTo>
                <a:lnTo>
                  <a:pt x="14211" y="9028"/>
                </a:lnTo>
                <a:lnTo>
                  <a:pt x="14041" y="8979"/>
                </a:lnTo>
                <a:lnTo>
                  <a:pt x="13870" y="8882"/>
                </a:lnTo>
                <a:lnTo>
                  <a:pt x="13822" y="8809"/>
                </a:lnTo>
                <a:lnTo>
                  <a:pt x="13773" y="8736"/>
                </a:lnTo>
                <a:lnTo>
                  <a:pt x="13724" y="8639"/>
                </a:lnTo>
                <a:lnTo>
                  <a:pt x="13700" y="8541"/>
                </a:lnTo>
                <a:lnTo>
                  <a:pt x="13651" y="8347"/>
                </a:lnTo>
                <a:lnTo>
                  <a:pt x="13651" y="8128"/>
                </a:lnTo>
                <a:lnTo>
                  <a:pt x="13676" y="8006"/>
                </a:lnTo>
                <a:lnTo>
                  <a:pt x="13700" y="7909"/>
                </a:lnTo>
                <a:lnTo>
                  <a:pt x="13749" y="7811"/>
                </a:lnTo>
                <a:lnTo>
                  <a:pt x="13822" y="7738"/>
                </a:lnTo>
                <a:lnTo>
                  <a:pt x="13870" y="7714"/>
                </a:lnTo>
                <a:lnTo>
                  <a:pt x="14381" y="7714"/>
                </a:lnTo>
                <a:lnTo>
                  <a:pt x="14649" y="7690"/>
                </a:lnTo>
                <a:close/>
                <a:moveTo>
                  <a:pt x="5451" y="8493"/>
                </a:moveTo>
                <a:lnTo>
                  <a:pt x="5403" y="8517"/>
                </a:lnTo>
                <a:lnTo>
                  <a:pt x="5354" y="8541"/>
                </a:lnTo>
                <a:lnTo>
                  <a:pt x="5232" y="8663"/>
                </a:lnTo>
                <a:lnTo>
                  <a:pt x="5062" y="8785"/>
                </a:lnTo>
                <a:lnTo>
                  <a:pt x="4965" y="8833"/>
                </a:lnTo>
                <a:lnTo>
                  <a:pt x="4892" y="8858"/>
                </a:lnTo>
                <a:lnTo>
                  <a:pt x="4843" y="8833"/>
                </a:lnTo>
                <a:lnTo>
                  <a:pt x="4843" y="8760"/>
                </a:lnTo>
                <a:lnTo>
                  <a:pt x="4819" y="8687"/>
                </a:lnTo>
                <a:lnTo>
                  <a:pt x="4794" y="8639"/>
                </a:lnTo>
                <a:lnTo>
                  <a:pt x="4746" y="8590"/>
                </a:lnTo>
                <a:lnTo>
                  <a:pt x="4697" y="8566"/>
                </a:lnTo>
                <a:lnTo>
                  <a:pt x="4600" y="8566"/>
                </a:lnTo>
                <a:lnTo>
                  <a:pt x="4527" y="8590"/>
                </a:lnTo>
                <a:lnTo>
                  <a:pt x="4478" y="8614"/>
                </a:lnTo>
                <a:lnTo>
                  <a:pt x="4332" y="8712"/>
                </a:lnTo>
                <a:lnTo>
                  <a:pt x="4162" y="8785"/>
                </a:lnTo>
                <a:lnTo>
                  <a:pt x="4064" y="8809"/>
                </a:lnTo>
                <a:lnTo>
                  <a:pt x="3967" y="8809"/>
                </a:lnTo>
                <a:lnTo>
                  <a:pt x="3894" y="8785"/>
                </a:lnTo>
                <a:lnTo>
                  <a:pt x="3845" y="8712"/>
                </a:lnTo>
                <a:lnTo>
                  <a:pt x="3797" y="8614"/>
                </a:lnTo>
                <a:lnTo>
                  <a:pt x="3724" y="8566"/>
                </a:lnTo>
                <a:lnTo>
                  <a:pt x="3651" y="8566"/>
                </a:lnTo>
                <a:lnTo>
                  <a:pt x="3553" y="8590"/>
                </a:lnTo>
                <a:lnTo>
                  <a:pt x="3359" y="8687"/>
                </a:lnTo>
                <a:lnTo>
                  <a:pt x="3140" y="8736"/>
                </a:lnTo>
                <a:lnTo>
                  <a:pt x="2896" y="8809"/>
                </a:lnTo>
                <a:lnTo>
                  <a:pt x="2775" y="8809"/>
                </a:lnTo>
                <a:lnTo>
                  <a:pt x="2799" y="8663"/>
                </a:lnTo>
                <a:lnTo>
                  <a:pt x="2799" y="8639"/>
                </a:lnTo>
                <a:lnTo>
                  <a:pt x="2775" y="8639"/>
                </a:lnTo>
                <a:lnTo>
                  <a:pt x="2677" y="8663"/>
                </a:lnTo>
                <a:lnTo>
                  <a:pt x="2604" y="8736"/>
                </a:lnTo>
                <a:lnTo>
                  <a:pt x="2556" y="8809"/>
                </a:lnTo>
                <a:lnTo>
                  <a:pt x="2507" y="8882"/>
                </a:lnTo>
                <a:lnTo>
                  <a:pt x="2483" y="8955"/>
                </a:lnTo>
                <a:lnTo>
                  <a:pt x="2507" y="9028"/>
                </a:lnTo>
                <a:lnTo>
                  <a:pt x="2556" y="9101"/>
                </a:lnTo>
                <a:lnTo>
                  <a:pt x="2653" y="9150"/>
                </a:lnTo>
                <a:lnTo>
                  <a:pt x="2750" y="9174"/>
                </a:lnTo>
                <a:lnTo>
                  <a:pt x="2872" y="9198"/>
                </a:lnTo>
                <a:lnTo>
                  <a:pt x="3115" y="9174"/>
                </a:lnTo>
                <a:lnTo>
                  <a:pt x="3359" y="9125"/>
                </a:lnTo>
                <a:lnTo>
                  <a:pt x="3578" y="9028"/>
                </a:lnTo>
                <a:lnTo>
                  <a:pt x="3675" y="9101"/>
                </a:lnTo>
                <a:lnTo>
                  <a:pt x="3772" y="9174"/>
                </a:lnTo>
                <a:lnTo>
                  <a:pt x="3894" y="9198"/>
                </a:lnTo>
                <a:lnTo>
                  <a:pt x="3991" y="9223"/>
                </a:lnTo>
                <a:lnTo>
                  <a:pt x="4113" y="9198"/>
                </a:lnTo>
                <a:lnTo>
                  <a:pt x="4235" y="9174"/>
                </a:lnTo>
                <a:lnTo>
                  <a:pt x="4502" y="9077"/>
                </a:lnTo>
                <a:lnTo>
                  <a:pt x="4575" y="9174"/>
                </a:lnTo>
                <a:lnTo>
                  <a:pt x="4673" y="9247"/>
                </a:lnTo>
                <a:lnTo>
                  <a:pt x="4770" y="9271"/>
                </a:lnTo>
                <a:lnTo>
                  <a:pt x="4916" y="9271"/>
                </a:lnTo>
                <a:lnTo>
                  <a:pt x="5038" y="9247"/>
                </a:lnTo>
                <a:lnTo>
                  <a:pt x="5184" y="9174"/>
                </a:lnTo>
                <a:lnTo>
                  <a:pt x="5305" y="9101"/>
                </a:lnTo>
                <a:lnTo>
                  <a:pt x="5427" y="9028"/>
                </a:lnTo>
                <a:lnTo>
                  <a:pt x="5524" y="9125"/>
                </a:lnTo>
                <a:lnTo>
                  <a:pt x="5646" y="9198"/>
                </a:lnTo>
                <a:lnTo>
                  <a:pt x="5768" y="9223"/>
                </a:lnTo>
                <a:lnTo>
                  <a:pt x="5914" y="9247"/>
                </a:lnTo>
                <a:lnTo>
                  <a:pt x="6060" y="9247"/>
                </a:lnTo>
                <a:lnTo>
                  <a:pt x="6181" y="9223"/>
                </a:lnTo>
                <a:lnTo>
                  <a:pt x="6327" y="9174"/>
                </a:lnTo>
                <a:lnTo>
                  <a:pt x="6473" y="9125"/>
                </a:lnTo>
                <a:lnTo>
                  <a:pt x="6546" y="9198"/>
                </a:lnTo>
                <a:lnTo>
                  <a:pt x="6644" y="9247"/>
                </a:lnTo>
                <a:lnTo>
                  <a:pt x="6741" y="9271"/>
                </a:lnTo>
                <a:lnTo>
                  <a:pt x="6838" y="9296"/>
                </a:lnTo>
                <a:lnTo>
                  <a:pt x="6960" y="9271"/>
                </a:lnTo>
                <a:lnTo>
                  <a:pt x="7057" y="9247"/>
                </a:lnTo>
                <a:lnTo>
                  <a:pt x="7155" y="9223"/>
                </a:lnTo>
                <a:lnTo>
                  <a:pt x="7252" y="9150"/>
                </a:lnTo>
                <a:lnTo>
                  <a:pt x="7325" y="9174"/>
                </a:lnTo>
                <a:lnTo>
                  <a:pt x="7398" y="9150"/>
                </a:lnTo>
                <a:lnTo>
                  <a:pt x="7447" y="9125"/>
                </a:lnTo>
                <a:lnTo>
                  <a:pt x="7471" y="9077"/>
                </a:lnTo>
                <a:lnTo>
                  <a:pt x="7520" y="9028"/>
                </a:lnTo>
                <a:lnTo>
                  <a:pt x="7520" y="8979"/>
                </a:lnTo>
                <a:lnTo>
                  <a:pt x="7495" y="8906"/>
                </a:lnTo>
                <a:lnTo>
                  <a:pt x="7471" y="8833"/>
                </a:lnTo>
                <a:lnTo>
                  <a:pt x="7398" y="8760"/>
                </a:lnTo>
                <a:lnTo>
                  <a:pt x="7325" y="8712"/>
                </a:lnTo>
                <a:lnTo>
                  <a:pt x="7179" y="8712"/>
                </a:lnTo>
                <a:lnTo>
                  <a:pt x="7106" y="8760"/>
                </a:lnTo>
                <a:lnTo>
                  <a:pt x="7009" y="8858"/>
                </a:lnTo>
                <a:lnTo>
                  <a:pt x="6960" y="8882"/>
                </a:lnTo>
                <a:lnTo>
                  <a:pt x="6911" y="8882"/>
                </a:lnTo>
                <a:lnTo>
                  <a:pt x="6814" y="8858"/>
                </a:lnTo>
                <a:lnTo>
                  <a:pt x="6692" y="8760"/>
                </a:lnTo>
                <a:lnTo>
                  <a:pt x="6619" y="8687"/>
                </a:lnTo>
                <a:lnTo>
                  <a:pt x="6546" y="8663"/>
                </a:lnTo>
                <a:lnTo>
                  <a:pt x="6473" y="8663"/>
                </a:lnTo>
                <a:lnTo>
                  <a:pt x="6376" y="8712"/>
                </a:lnTo>
                <a:lnTo>
                  <a:pt x="6303" y="8760"/>
                </a:lnTo>
                <a:lnTo>
                  <a:pt x="6206" y="8809"/>
                </a:lnTo>
                <a:lnTo>
                  <a:pt x="6084" y="8858"/>
                </a:lnTo>
                <a:lnTo>
                  <a:pt x="5889" y="8858"/>
                </a:lnTo>
                <a:lnTo>
                  <a:pt x="5792" y="8809"/>
                </a:lnTo>
                <a:lnTo>
                  <a:pt x="5743" y="8736"/>
                </a:lnTo>
                <a:lnTo>
                  <a:pt x="5695" y="8639"/>
                </a:lnTo>
                <a:lnTo>
                  <a:pt x="5670" y="8590"/>
                </a:lnTo>
                <a:lnTo>
                  <a:pt x="5646" y="8541"/>
                </a:lnTo>
                <a:lnTo>
                  <a:pt x="5549" y="8493"/>
                </a:lnTo>
                <a:close/>
                <a:moveTo>
                  <a:pt x="13943" y="7276"/>
                </a:moveTo>
                <a:lnTo>
                  <a:pt x="13773" y="7325"/>
                </a:lnTo>
                <a:lnTo>
                  <a:pt x="13603" y="7373"/>
                </a:lnTo>
                <a:lnTo>
                  <a:pt x="13578" y="7398"/>
                </a:lnTo>
                <a:lnTo>
                  <a:pt x="13554" y="7422"/>
                </a:lnTo>
                <a:lnTo>
                  <a:pt x="13432" y="7544"/>
                </a:lnTo>
                <a:lnTo>
                  <a:pt x="13359" y="7714"/>
                </a:lnTo>
                <a:lnTo>
                  <a:pt x="13286" y="7884"/>
                </a:lnTo>
                <a:lnTo>
                  <a:pt x="13262" y="8079"/>
                </a:lnTo>
                <a:lnTo>
                  <a:pt x="13262" y="8298"/>
                </a:lnTo>
                <a:lnTo>
                  <a:pt x="13262" y="8493"/>
                </a:lnTo>
                <a:lnTo>
                  <a:pt x="13286" y="8663"/>
                </a:lnTo>
                <a:lnTo>
                  <a:pt x="13311" y="8809"/>
                </a:lnTo>
                <a:lnTo>
                  <a:pt x="13359" y="8955"/>
                </a:lnTo>
                <a:lnTo>
                  <a:pt x="13432" y="9077"/>
                </a:lnTo>
                <a:lnTo>
                  <a:pt x="13530" y="9174"/>
                </a:lnTo>
                <a:lnTo>
                  <a:pt x="13627" y="9247"/>
                </a:lnTo>
                <a:lnTo>
                  <a:pt x="13724" y="9320"/>
                </a:lnTo>
                <a:lnTo>
                  <a:pt x="13846" y="9393"/>
                </a:lnTo>
                <a:lnTo>
                  <a:pt x="14114" y="9466"/>
                </a:lnTo>
                <a:lnTo>
                  <a:pt x="14406" y="9490"/>
                </a:lnTo>
                <a:lnTo>
                  <a:pt x="14698" y="9515"/>
                </a:lnTo>
                <a:lnTo>
                  <a:pt x="14965" y="9490"/>
                </a:lnTo>
                <a:lnTo>
                  <a:pt x="15233" y="9442"/>
                </a:lnTo>
                <a:lnTo>
                  <a:pt x="15501" y="9369"/>
                </a:lnTo>
                <a:lnTo>
                  <a:pt x="15744" y="9247"/>
                </a:lnTo>
                <a:lnTo>
                  <a:pt x="15938" y="9101"/>
                </a:lnTo>
                <a:lnTo>
                  <a:pt x="16036" y="9004"/>
                </a:lnTo>
                <a:lnTo>
                  <a:pt x="16109" y="8906"/>
                </a:lnTo>
                <a:lnTo>
                  <a:pt x="16157" y="8809"/>
                </a:lnTo>
                <a:lnTo>
                  <a:pt x="16206" y="8687"/>
                </a:lnTo>
                <a:lnTo>
                  <a:pt x="16230" y="8566"/>
                </a:lnTo>
                <a:lnTo>
                  <a:pt x="16230" y="8444"/>
                </a:lnTo>
                <a:lnTo>
                  <a:pt x="16230" y="8322"/>
                </a:lnTo>
                <a:lnTo>
                  <a:pt x="16206" y="8176"/>
                </a:lnTo>
                <a:lnTo>
                  <a:pt x="16157" y="8030"/>
                </a:lnTo>
                <a:lnTo>
                  <a:pt x="16109" y="7909"/>
                </a:lnTo>
                <a:lnTo>
                  <a:pt x="16011" y="7763"/>
                </a:lnTo>
                <a:lnTo>
                  <a:pt x="15890" y="7665"/>
                </a:lnTo>
                <a:lnTo>
                  <a:pt x="15768" y="7568"/>
                </a:lnTo>
                <a:lnTo>
                  <a:pt x="15622" y="7495"/>
                </a:lnTo>
                <a:lnTo>
                  <a:pt x="15476" y="7422"/>
                </a:lnTo>
                <a:lnTo>
                  <a:pt x="15330" y="7398"/>
                </a:lnTo>
                <a:lnTo>
                  <a:pt x="15014" y="7325"/>
                </a:lnTo>
                <a:lnTo>
                  <a:pt x="14673" y="7300"/>
                </a:lnTo>
                <a:lnTo>
                  <a:pt x="14308" y="7276"/>
                </a:lnTo>
                <a:close/>
                <a:moveTo>
                  <a:pt x="15038" y="5889"/>
                </a:moveTo>
                <a:lnTo>
                  <a:pt x="15549" y="5913"/>
                </a:lnTo>
                <a:lnTo>
                  <a:pt x="16084" y="5962"/>
                </a:lnTo>
                <a:lnTo>
                  <a:pt x="16620" y="6011"/>
                </a:lnTo>
                <a:lnTo>
                  <a:pt x="17131" y="6059"/>
                </a:lnTo>
                <a:lnTo>
                  <a:pt x="17179" y="6084"/>
                </a:lnTo>
                <a:lnTo>
                  <a:pt x="17301" y="6084"/>
                </a:lnTo>
                <a:lnTo>
                  <a:pt x="17350" y="6059"/>
                </a:lnTo>
                <a:lnTo>
                  <a:pt x="18031" y="6059"/>
                </a:lnTo>
                <a:lnTo>
                  <a:pt x="18080" y="7130"/>
                </a:lnTo>
                <a:lnTo>
                  <a:pt x="18080" y="7665"/>
                </a:lnTo>
                <a:lnTo>
                  <a:pt x="18055" y="8201"/>
                </a:lnTo>
                <a:lnTo>
                  <a:pt x="17958" y="9369"/>
                </a:lnTo>
                <a:lnTo>
                  <a:pt x="17885" y="9928"/>
                </a:lnTo>
                <a:lnTo>
                  <a:pt x="17788" y="10512"/>
                </a:lnTo>
                <a:lnTo>
                  <a:pt x="17715" y="10780"/>
                </a:lnTo>
                <a:lnTo>
                  <a:pt x="17617" y="11047"/>
                </a:lnTo>
                <a:lnTo>
                  <a:pt x="17496" y="11291"/>
                </a:lnTo>
                <a:lnTo>
                  <a:pt x="17350" y="11534"/>
                </a:lnTo>
                <a:lnTo>
                  <a:pt x="17204" y="11680"/>
                </a:lnTo>
                <a:lnTo>
                  <a:pt x="17058" y="11826"/>
                </a:lnTo>
                <a:lnTo>
                  <a:pt x="16912" y="11923"/>
                </a:lnTo>
                <a:lnTo>
                  <a:pt x="16741" y="12021"/>
                </a:lnTo>
                <a:lnTo>
                  <a:pt x="16644" y="11996"/>
                </a:lnTo>
                <a:lnTo>
                  <a:pt x="16547" y="12021"/>
                </a:lnTo>
                <a:lnTo>
                  <a:pt x="16352" y="12069"/>
                </a:lnTo>
                <a:lnTo>
                  <a:pt x="16133" y="12118"/>
                </a:lnTo>
                <a:lnTo>
                  <a:pt x="15914" y="12142"/>
                </a:lnTo>
                <a:lnTo>
                  <a:pt x="15282" y="12142"/>
                </a:lnTo>
                <a:lnTo>
                  <a:pt x="14844" y="12118"/>
                </a:lnTo>
                <a:lnTo>
                  <a:pt x="14333" y="12069"/>
                </a:lnTo>
                <a:lnTo>
                  <a:pt x="10366" y="12069"/>
                </a:lnTo>
                <a:lnTo>
                  <a:pt x="7982" y="12094"/>
                </a:lnTo>
                <a:lnTo>
                  <a:pt x="5695" y="12069"/>
                </a:lnTo>
                <a:lnTo>
                  <a:pt x="2896" y="12069"/>
                </a:lnTo>
                <a:lnTo>
                  <a:pt x="2337" y="12045"/>
                </a:lnTo>
                <a:lnTo>
                  <a:pt x="2069" y="11996"/>
                </a:lnTo>
                <a:lnTo>
                  <a:pt x="1801" y="11948"/>
                </a:lnTo>
                <a:lnTo>
                  <a:pt x="1558" y="11875"/>
                </a:lnTo>
                <a:lnTo>
                  <a:pt x="1315" y="11753"/>
                </a:lnTo>
                <a:lnTo>
                  <a:pt x="1193" y="11656"/>
                </a:lnTo>
                <a:lnTo>
                  <a:pt x="1071" y="11558"/>
                </a:lnTo>
                <a:lnTo>
                  <a:pt x="974" y="11437"/>
                </a:lnTo>
                <a:lnTo>
                  <a:pt x="877" y="11315"/>
                </a:lnTo>
                <a:lnTo>
                  <a:pt x="755" y="11023"/>
                </a:lnTo>
                <a:lnTo>
                  <a:pt x="658" y="10707"/>
                </a:lnTo>
                <a:lnTo>
                  <a:pt x="682" y="10634"/>
                </a:lnTo>
                <a:lnTo>
                  <a:pt x="658" y="10536"/>
                </a:lnTo>
                <a:lnTo>
                  <a:pt x="609" y="10342"/>
                </a:lnTo>
                <a:lnTo>
                  <a:pt x="585" y="10123"/>
                </a:lnTo>
                <a:lnTo>
                  <a:pt x="560" y="9709"/>
                </a:lnTo>
                <a:lnTo>
                  <a:pt x="560" y="9296"/>
                </a:lnTo>
                <a:lnTo>
                  <a:pt x="585" y="8882"/>
                </a:lnTo>
                <a:lnTo>
                  <a:pt x="609" y="8395"/>
                </a:lnTo>
                <a:lnTo>
                  <a:pt x="609" y="7909"/>
                </a:lnTo>
                <a:lnTo>
                  <a:pt x="585" y="6960"/>
                </a:lnTo>
                <a:lnTo>
                  <a:pt x="537" y="5963"/>
                </a:lnTo>
                <a:lnTo>
                  <a:pt x="537" y="5963"/>
                </a:lnTo>
                <a:lnTo>
                  <a:pt x="560" y="5986"/>
                </a:lnTo>
                <a:lnTo>
                  <a:pt x="731" y="5962"/>
                </a:lnTo>
                <a:lnTo>
                  <a:pt x="1315" y="5913"/>
                </a:lnTo>
                <a:lnTo>
                  <a:pt x="3067" y="5913"/>
                </a:lnTo>
                <a:lnTo>
                  <a:pt x="4892" y="5962"/>
                </a:lnTo>
                <a:lnTo>
                  <a:pt x="6741" y="6011"/>
                </a:lnTo>
                <a:lnTo>
                  <a:pt x="7909" y="6035"/>
                </a:lnTo>
                <a:lnTo>
                  <a:pt x="9101" y="6035"/>
                </a:lnTo>
                <a:lnTo>
                  <a:pt x="10269" y="5986"/>
                </a:lnTo>
                <a:lnTo>
                  <a:pt x="11437" y="5938"/>
                </a:lnTo>
                <a:lnTo>
                  <a:pt x="12410" y="5913"/>
                </a:lnTo>
                <a:lnTo>
                  <a:pt x="12435" y="5938"/>
                </a:lnTo>
                <a:lnTo>
                  <a:pt x="12459" y="5962"/>
                </a:lnTo>
                <a:lnTo>
                  <a:pt x="12508" y="5986"/>
                </a:lnTo>
                <a:lnTo>
                  <a:pt x="12532" y="5986"/>
                </a:lnTo>
                <a:lnTo>
                  <a:pt x="12654" y="5913"/>
                </a:lnTo>
                <a:lnTo>
                  <a:pt x="13846" y="5889"/>
                </a:lnTo>
                <a:close/>
                <a:moveTo>
                  <a:pt x="5062" y="1"/>
                </a:moveTo>
                <a:lnTo>
                  <a:pt x="4210" y="25"/>
                </a:lnTo>
                <a:lnTo>
                  <a:pt x="3359" y="49"/>
                </a:lnTo>
                <a:lnTo>
                  <a:pt x="2507" y="98"/>
                </a:lnTo>
                <a:lnTo>
                  <a:pt x="2458" y="74"/>
                </a:lnTo>
                <a:lnTo>
                  <a:pt x="2118" y="49"/>
                </a:lnTo>
                <a:lnTo>
                  <a:pt x="1801" y="49"/>
                </a:lnTo>
                <a:lnTo>
                  <a:pt x="1534" y="122"/>
                </a:lnTo>
                <a:lnTo>
                  <a:pt x="1290" y="220"/>
                </a:lnTo>
                <a:lnTo>
                  <a:pt x="1071" y="366"/>
                </a:lnTo>
                <a:lnTo>
                  <a:pt x="852" y="536"/>
                </a:lnTo>
                <a:lnTo>
                  <a:pt x="682" y="731"/>
                </a:lnTo>
                <a:lnTo>
                  <a:pt x="536" y="974"/>
                </a:lnTo>
                <a:lnTo>
                  <a:pt x="414" y="1217"/>
                </a:lnTo>
                <a:lnTo>
                  <a:pt x="317" y="1485"/>
                </a:lnTo>
                <a:lnTo>
                  <a:pt x="220" y="1777"/>
                </a:lnTo>
                <a:lnTo>
                  <a:pt x="147" y="2069"/>
                </a:lnTo>
                <a:lnTo>
                  <a:pt x="98" y="2361"/>
                </a:lnTo>
                <a:lnTo>
                  <a:pt x="49" y="2653"/>
                </a:lnTo>
                <a:lnTo>
                  <a:pt x="25" y="3212"/>
                </a:lnTo>
                <a:lnTo>
                  <a:pt x="1" y="3991"/>
                </a:lnTo>
                <a:lnTo>
                  <a:pt x="1" y="4794"/>
                </a:lnTo>
                <a:lnTo>
                  <a:pt x="1" y="4818"/>
                </a:lnTo>
                <a:lnTo>
                  <a:pt x="1" y="4891"/>
                </a:lnTo>
                <a:lnTo>
                  <a:pt x="25" y="4940"/>
                </a:lnTo>
                <a:lnTo>
                  <a:pt x="49" y="6376"/>
                </a:lnTo>
                <a:lnTo>
                  <a:pt x="98" y="7544"/>
                </a:lnTo>
                <a:lnTo>
                  <a:pt x="98" y="8128"/>
                </a:lnTo>
                <a:lnTo>
                  <a:pt x="98" y="8712"/>
                </a:lnTo>
                <a:lnTo>
                  <a:pt x="49" y="9198"/>
                </a:lnTo>
                <a:lnTo>
                  <a:pt x="49" y="9709"/>
                </a:lnTo>
                <a:lnTo>
                  <a:pt x="74" y="10196"/>
                </a:lnTo>
                <a:lnTo>
                  <a:pt x="98" y="10439"/>
                </a:lnTo>
                <a:lnTo>
                  <a:pt x="171" y="10682"/>
                </a:lnTo>
                <a:lnTo>
                  <a:pt x="171" y="10707"/>
                </a:lnTo>
                <a:lnTo>
                  <a:pt x="220" y="10999"/>
                </a:lnTo>
                <a:lnTo>
                  <a:pt x="293" y="11291"/>
                </a:lnTo>
                <a:lnTo>
                  <a:pt x="414" y="11558"/>
                </a:lnTo>
                <a:lnTo>
                  <a:pt x="487" y="11704"/>
                </a:lnTo>
                <a:lnTo>
                  <a:pt x="585" y="11826"/>
                </a:lnTo>
                <a:lnTo>
                  <a:pt x="731" y="11972"/>
                </a:lnTo>
                <a:lnTo>
                  <a:pt x="877" y="12094"/>
                </a:lnTo>
                <a:lnTo>
                  <a:pt x="1023" y="12191"/>
                </a:lnTo>
                <a:lnTo>
                  <a:pt x="1193" y="12288"/>
                </a:lnTo>
                <a:lnTo>
                  <a:pt x="1363" y="12337"/>
                </a:lnTo>
                <a:lnTo>
                  <a:pt x="1558" y="12386"/>
                </a:lnTo>
                <a:lnTo>
                  <a:pt x="1947" y="12459"/>
                </a:lnTo>
                <a:lnTo>
                  <a:pt x="2580" y="12507"/>
                </a:lnTo>
                <a:lnTo>
                  <a:pt x="3237" y="12532"/>
                </a:lnTo>
                <a:lnTo>
                  <a:pt x="4527" y="12507"/>
                </a:lnTo>
                <a:lnTo>
                  <a:pt x="5865" y="12532"/>
                </a:lnTo>
                <a:lnTo>
                  <a:pt x="7203" y="12556"/>
                </a:lnTo>
                <a:lnTo>
                  <a:pt x="13773" y="12556"/>
                </a:lnTo>
                <a:lnTo>
                  <a:pt x="14381" y="12580"/>
                </a:lnTo>
                <a:lnTo>
                  <a:pt x="14990" y="12605"/>
                </a:lnTo>
                <a:lnTo>
                  <a:pt x="15330" y="12629"/>
                </a:lnTo>
                <a:lnTo>
                  <a:pt x="15671" y="12653"/>
                </a:lnTo>
                <a:lnTo>
                  <a:pt x="16036" y="12653"/>
                </a:lnTo>
                <a:lnTo>
                  <a:pt x="16206" y="12629"/>
                </a:lnTo>
                <a:lnTo>
                  <a:pt x="16376" y="12580"/>
                </a:lnTo>
                <a:lnTo>
                  <a:pt x="16449" y="12605"/>
                </a:lnTo>
                <a:lnTo>
                  <a:pt x="16595" y="12605"/>
                </a:lnTo>
                <a:lnTo>
                  <a:pt x="16741" y="12580"/>
                </a:lnTo>
                <a:lnTo>
                  <a:pt x="16985" y="12507"/>
                </a:lnTo>
                <a:lnTo>
                  <a:pt x="17228" y="12386"/>
                </a:lnTo>
                <a:lnTo>
                  <a:pt x="17447" y="12215"/>
                </a:lnTo>
                <a:lnTo>
                  <a:pt x="17642" y="12021"/>
                </a:lnTo>
                <a:lnTo>
                  <a:pt x="17812" y="11802"/>
                </a:lnTo>
                <a:lnTo>
                  <a:pt x="17982" y="11583"/>
                </a:lnTo>
                <a:lnTo>
                  <a:pt x="18104" y="11364"/>
                </a:lnTo>
                <a:lnTo>
                  <a:pt x="18201" y="11096"/>
                </a:lnTo>
                <a:lnTo>
                  <a:pt x="18299" y="10804"/>
                </a:lnTo>
                <a:lnTo>
                  <a:pt x="18347" y="10512"/>
                </a:lnTo>
                <a:lnTo>
                  <a:pt x="18420" y="10245"/>
                </a:lnTo>
                <a:lnTo>
                  <a:pt x="18469" y="9661"/>
                </a:lnTo>
                <a:lnTo>
                  <a:pt x="18542" y="9077"/>
                </a:lnTo>
                <a:lnTo>
                  <a:pt x="18591" y="8371"/>
                </a:lnTo>
                <a:lnTo>
                  <a:pt x="18615" y="8030"/>
                </a:lnTo>
                <a:lnTo>
                  <a:pt x="18639" y="7665"/>
                </a:lnTo>
                <a:lnTo>
                  <a:pt x="18639" y="7179"/>
                </a:lnTo>
                <a:lnTo>
                  <a:pt x="18615" y="6692"/>
                </a:lnTo>
                <a:lnTo>
                  <a:pt x="18566" y="5719"/>
                </a:lnTo>
                <a:lnTo>
                  <a:pt x="18542" y="5208"/>
                </a:lnTo>
                <a:lnTo>
                  <a:pt x="18542" y="4697"/>
                </a:lnTo>
                <a:lnTo>
                  <a:pt x="18566" y="3675"/>
                </a:lnTo>
                <a:lnTo>
                  <a:pt x="18566" y="2750"/>
                </a:lnTo>
                <a:lnTo>
                  <a:pt x="18518" y="1680"/>
                </a:lnTo>
                <a:lnTo>
                  <a:pt x="18493" y="1582"/>
                </a:lnTo>
                <a:lnTo>
                  <a:pt x="18493" y="1436"/>
                </a:lnTo>
                <a:lnTo>
                  <a:pt x="18493" y="1242"/>
                </a:lnTo>
                <a:lnTo>
                  <a:pt x="18445" y="1047"/>
                </a:lnTo>
                <a:lnTo>
                  <a:pt x="18396" y="852"/>
                </a:lnTo>
                <a:lnTo>
                  <a:pt x="18299" y="682"/>
                </a:lnTo>
                <a:lnTo>
                  <a:pt x="18201" y="560"/>
                </a:lnTo>
                <a:lnTo>
                  <a:pt x="18080" y="439"/>
                </a:lnTo>
                <a:lnTo>
                  <a:pt x="17909" y="341"/>
                </a:lnTo>
                <a:lnTo>
                  <a:pt x="17739" y="268"/>
                </a:lnTo>
                <a:lnTo>
                  <a:pt x="17569" y="195"/>
                </a:lnTo>
                <a:lnTo>
                  <a:pt x="17398" y="171"/>
                </a:lnTo>
                <a:lnTo>
                  <a:pt x="17204" y="171"/>
                </a:lnTo>
                <a:lnTo>
                  <a:pt x="17033" y="195"/>
                </a:lnTo>
                <a:lnTo>
                  <a:pt x="16985" y="171"/>
                </a:lnTo>
                <a:lnTo>
                  <a:pt x="16912" y="171"/>
                </a:lnTo>
                <a:lnTo>
                  <a:pt x="15963" y="147"/>
                </a:lnTo>
                <a:lnTo>
                  <a:pt x="15014" y="122"/>
                </a:lnTo>
                <a:lnTo>
                  <a:pt x="13116" y="74"/>
                </a:lnTo>
                <a:lnTo>
                  <a:pt x="11218" y="25"/>
                </a:lnTo>
                <a:lnTo>
                  <a:pt x="10293" y="25"/>
                </a:lnTo>
                <a:lnTo>
                  <a:pt x="9344" y="49"/>
                </a:lnTo>
                <a:lnTo>
                  <a:pt x="8493" y="74"/>
                </a:lnTo>
                <a:lnTo>
                  <a:pt x="7641" y="74"/>
                </a:lnTo>
                <a:lnTo>
                  <a:pt x="5914" y="25"/>
                </a:lnTo>
                <a:lnTo>
                  <a:pt x="5062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5" name="Google Shape;985;p38"/>
          <p:cNvSpPr/>
          <p:nvPr/>
        </p:nvSpPr>
        <p:spPr>
          <a:xfrm>
            <a:off x="1447327" y="3292938"/>
            <a:ext cx="386615" cy="302080"/>
          </a:xfrm>
          <a:custGeom>
            <a:avLst/>
            <a:gdLst/>
            <a:ahLst/>
            <a:cxnLst/>
            <a:rect l="l" t="t" r="r" b="b"/>
            <a:pathLst>
              <a:path w="17690" h="13822" extrusionOk="0">
                <a:moveTo>
                  <a:pt x="4867" y="2166"/>
                </a:moveTo>
                <a:lnTo>
                  <a:pt x="5694" y="2215"/>
                </a:lnTo>
                <a:lnTo>
                  <a:pt x="6497" y="2263"/>
                </a:lnTo>
                <a:lnTo>
                  <a:pt x="7568" y="2288"/>
                </a:lnTo>
                <a:lnTo>
                  <a:pt x="8638" y="2312"/>
                </a:lnTo>
                <a:lnTo>
                  <a:pt x="10755" y="2312"/>
                </a:lnTo>
                <a:lnTo>
                  <a:pt x="11826" y="2361"/>
                </a:lnTo>
                <a:lnTo>
                  <a:pt x="12896" y="2434"/>
                </a:lnTo>
                <a:lnTo>
                  <a:pt x="13967" y="2507"/>
                </a:lnTo>
                <a:lnTo>
                  <a:pt x="15013" y="2555"/>
                </a:lnTo>
                <a:lnTo>
                  <a:pt x="15841" y="2531"/>
                </a:lnTo>
                <a:lnTo>
                  <a:pt x="16644" y="2531"/>
                </a:lnTo>
                <a:lnTo>
                  <a:pt x="16838" y="2555"/>
                </a:lnTo>
                <a:lnTo>
                  <a:pt x="17033" y="2604"/>
                </a:lnTo>
                <a:lnTo>
                  <a:pt x="17106" y="2628"/>
                </a:lnTo>
                <a:lnTo>
                  <a:pt x="17179" y="2701"/>
                </a:lnTo>
                <a:lnTo>
                  <a:pt x="17228" y="2774"/>
                </a:lnTo>
                <a:lnTo>
                  <a:pt x="17252" y="2872"/>
                </a:lnTo>
                <a:lnTo>
                  <a:pt x="17252" y="2872"/>
                </a:lnTo>
                <a:lnTo>
                  <a:pt x="16863" y="2799"/>
                </a:lnTo>
                <a:lnTo>
                  <a:pt x="16473" y="2774"/>
                </a:lnTo>
                <a:lnTo>
                  <a:pt x="16084" y="2750"/>
                </a:lnTo>
                <a:lnTo>
                  <a:pt x="15695" y="2726"/>
                </a:lnTo>
                <a:lnTo>
                  <a:pt x="14892" y="2726"/>
                </a:lnTo>
                <a:lnTo>
                  <a:pt x="14113" y="2750"/>
                </a:lnTo>
                <a:lnTo>
                  <a:pt x="12239" y="2750"/>
                </a:lnTo>
                <a:lnTo>
                  <a:pt x="10390" y="2726"/>
                </a:lnTo>
                <a:lnTo>
                  <a:pt x="9466" y="2677"/>
                </a:lnTo>
                <a:lnTo>
                  <a:pt x="8541" y="2653"/>
                </a:lnTo>
                <a:lnTo>
                  <a:pt x="7641" y="2604"/>
                </a:lnTo>
                <a:lnTo>
                  <a:pt x="6716" y="2580"/>
                </a:lnTo>
                <a:lnTo>
                  <a:pt x="5207" y="2555"/>
                </a:lnTo>
                <a:lnTo>
                  <a:pt x="5013" y="2555"/>
                </a:lnTo>
                <a:lnTo>
                  <a:pt x="4818" y="2580"/>
                </a:lnTo>
                <a:lnTo>
                  <a:pt x="4648" y="2628"/>
                </a:lnTo>
                <a:lnTo>
                  <a:pt x="4477" y="2701"/>
                </a:lnTo>
                <a:lnTo>
                  <a:pt x="4356" y="2239"/>
                </a:lnTo>
                <a:lnTo>
                  <a:pt x="4380" y="2215"/>
                </a:lnTo>
                <a:lnTo>
                  <a:pt x="4404" y="2215"/>
                </a:lnTo>
                <a:lnTo>
                  <a:pt x="4550" y="2166"/>
                </a:lnTo>
                <a:close/>
                <a:moveTo>
                  <a:pt x="15330" y="3163"/>
                </a:moveTo>
                <a:lnTo>
                  <a:pt x="16230" y="3188"/>
                </a:lnTo>
                <a:lnTo>
                  <a:pt x="16035" y="3577"/>
                </a:lnTo>
                <a:lnTo>
                  <a:pt x="15524" y="3577"/>
                </a:lnTo>
                <a:lnTo>
                  <a:pt x="15135" y="3601"/>
                </a:lnTo>
                <a:lnTo>
                  <a:pt x="15232" y="3334"/>
                </a:lnTo>
                <a:lnTo>
                  <a:pt x="15330" y="3163"/>
                </a:lnTo>
                <a:close/>
                <a:moveTo>
                  <a:pt x="16425" y="3212"/>
                </a:moveTo>
                <a:lnTo>
                  <a:pt x="17179" y="3261"/>
                </a:lnTo>
                <a:lnTo>
                  <a:pt x="17155" y="3285"/>
                </a:lnTo>
                <a:lnTo>
                  <a:pt x="17106" y="3382"/>
                </a:lnTo>
                <a:lnTo>
                  <a:pt x="16984" y="3577"/>
                </a:lnTo>
                <a:lnTo>
                  <a:pt x="16522" y="3601"/>
                </a:lnTo>
                <a:lnTo>
                  <a:pt x="16352" y="3577"/>
                </a:lnTo>
                <a:lnTo>
                  <a:pt x="16400" y="3382"/>
                </a:lnTo>
                <a:lnTo>
                  <a:pt x="16425" y="3212"/>
                </a:lnTo>
                <a:close/>
                <a:moveTo>
                  <a:pt x="15038" y="3139"/>
                </a:moveTo>
                <a:lnTo>
                  <a:pt x="14940" y="3334"/>
                </a:lnTo>
                <a:lnTo>
                  <a:pt x="14843" y="3504"/>
                </a:lnTo>
                <a:lnTo>
                  <a:pt x="14794" y="3601"/>
                </a:lnTo>
                <a:lnTo>
                  <a:pt x="13894" y="3650"/>
                </a:lnTo>
                <a:lnTo>
                  <a:pt x="13943" y="3407"/>
                </a:lnTo>
                <a:lnTo>
                  <a:pt x="13943" y="3139"/>
                </a:lnTo>
                <a:close/>
                <a:moveTo>
                  <a:pt x="14575" y="4064"/>
                </a:moveTo>
                <a:lnTo>
                  <a:pt x="14308" y="4623"/>
                </a:lnTo>
                <a:lnTo>
                  <a:pt x="13602" y="4623"/>
                </a:lnTo>
                <a:lnTo>
                  <a:pt x="13724" y="4356"/>
                </a:lnTo>
                <a:lnTo>
                  <a:pt x="13797" y="4064"/>
                </a:lnTo>
                <a:close/>
                <a:moveTo>
                  <a:pt x="15524" y="3991"/>
                </a:moveTo>
                <a:lnTo>
                  <a:pt x="15816" y="4015"/>
                </a:lnTo>
                <a:lnTo>
                  <a:pt x="15670" y="4283"/>
                </a:lnTo>
                <a:lnTo>
                  <a:pt x="15451" y="4648"/>
                </a:lnTo>
                <a:lnTo>
                  <a:pt x="14916" y="4648"/>
                </a:lnTo>
                <a:lnTo>
                  <a:pt x="14673" y="4623"/>
                </a:lnTo>
                <a:lnTo>
                  <a:pt x="14965" y="4039"/>
                </a:lnTo>
                <a:lnTo>
                  <a:pt x="15524" y="3991"/>
                </a:lnTo>
                <a:close/>
                <a:moveTo>
                  <a:pt x="16741" y="4039"/>
                </a:moveTo>
                <a:lnTo>
                  <a:pt x="16425" y="4648"/>
                </a:lnTo>
                <a:lnTo>
                  <a:pt x="15816" y="4648"/>
                </a:lnTo>
                <a:lnTo>
                  <a:pt x="16011" y="4307"/>
                </a:lnTo>
                <a:lnTo>
                  <a:pt x="16157" y="4039"/>
                </a:lnTo>
                <a:lnTo>
                  <a:pt x="16449" y="4064"/>
                </a:lnTo>
                <a:lnTo>
                  <a:pt x="16741" y="4039"/>
                </a:lnTo>
                <a:close/>
                <a:moveTo>
                  <a:pt x="14916" y="4988"/>
                </a:moveTo>
                <a:lnTo>
                  <a:pt x="15208" y="5013"/>
                </a:lnTo>
                <a:lnTo>
                  <a:pt x="14965" y="5426"/>
                </a:lnTo>
                <a:lnTo>
                  <a:pt x="14259" y="5426"/>
                </a:lnTo>
                <a:lnTo>
                  <a:pt x="14502" y="4988"/>
                </a:lnTo>
                <a:close/>
                <a:moveTo>
                  <a:pt x="13480" y="4964"/>
                </a:moveTo>
                <a:lnTo>
                  <a:pt x="14113" y="4988"/>
                </a:lnTo>
                <a:lnTo>
                  <a:pt x="13918" y="5378"/>
                </a:lnTo>
                <a:lnTo>
                  <a:pt x="13894" y="5426"/>
                </a:lnTo>
                <a:lnTo>
                  <a:pt x="13578" y="5426"/>
                </a:lnTo>
                <a:lnTo>
                  <a:pt x="13261" y="5451"/>
                </a:lnTo>
                <a:lnTo>
                  <a:pt x="13261" y="5451"/>
                </a:lnTo>
                <a:lnTo>
                  <a:pt x="13480" y="4964"/>
                </a:lnTo>
                <a:close/>
                <a:moveTo>
                  <a:pt x="16206" y="5037"/>
                </a:moveTo>
                <a:lnTo>
                  <a:pt x="15987" y="5451"/>
                </a:lnTo>
                <a:lnTo>
                  <a:pt x="15670" y="5402"/>
                </a:lnTo>
                <a:lnTo>
                  <a:pt x="15354" y="5402"/>
                </a:lnTo>
                <a:lnTo>
                  <a:pt x="15573" y="5037"/>
                </a:lnTo>
                <a:close/>
                <a:moveTo>
                  <a:pt x="15135" y="5816"/>
                </a:moveTo>
                <a:lnTo>
                  <a:pt x="15768" y="5840"/>
                </a:lnTo>
                <a:lnTo>
                  <a:pt x="15549" y="6278"/>
                </a:lnTo>
                <a:lnTo>
                  <a:pt x="15208" y="6278"/>
                </a:lnTo>
                <a:lnTo>
                  <a:pt x="14892" y="6327"/>
                </a:lnTo>
                <a:lnTo>
                  <a:pt x="15135" y="5816"/>
                </a:lnTo>
                <a:close/>
                <a:moveTo>
                  <a:pt x="14259" y="5791"/>
                </a:moveTo>
                <a:lnTo>
                  <a:pt x="14770" y="5816"/>
                </a:lnTo>
                <a:lnTo>
                  <a:pt x="14478" y="6351"/>
                </a:lnTo>
                <a:lnTo>
                  <a:pt x="13845" y="6351"/>
                </a:lnTo>
                <a:lnTo>
                  <a:pt x="13943" y="6083"/>
                </a:lnTo>
                <a:lnTo>
                  <a:pt x="14064" y="5840"/>
                </a:lnTo>
                <a:lnTo>
                  <a:pt x="14089" y="5791"/>
                </a:lnTo>
                <a:close/>
                <a:moveTo>
                  <a:pt x="13164" y="5694"/>
                </a:moveTo>
                <a:lnTo>
                  <a:pt x="13432" y="5743"/>
                </a:lnTo>
                <a:lnTo>
                  <a:pt x="13724" y="5767"/>
                </a:lnTo>
                <a:lnTo>
                  <a:pt x="13456" y="6327"/>
                </a:lnTo>
                <a:lnTo>
                  <a:pt x="13188" y="6351"/>
                </a:lnTo>
                <a:lnTo>
                  <a:pt x="12896" y="6400"/>
                </a:lnTo>
                <a:lnTo>
                  <a:pt x="13164" y="5694"/>
                </a:lnTo>
                <a:close/>
                <a:moveTo>
                  <a:pt x="15378" y="6594"/>
                </a:moveTo>
                <a:lnTo>
                  <a:pt x="15257" y="6838"/>
                </a:lnTo>
                <a:lnTo>
                  <a:pt x="15159" y="6862"/>
                </a:lnTo>
                <a:lnTo>
                  <a:pt x="14892" y="6911"/>
                </a:lnTo>
                <a:lnTo>
                  <a:pt x="14624" y="6935"/>
                </a:lnTo>
                <a:lnTo>
                  <a:pt x="14600" y="6935"/>
                </a:lnTo>
                <a:lnTo>
                  <a:pt x="14746" y="6643"/>
                </a:lnTo>
                <a:lnTo>
                  <a:pt x="15208" y="6594"/>
                </a:lnTo>
                <a:close/>
                <a:moveTo>
                  <a:pt x="15038" y="7349"/>
                </a:moveTo>
                <a:lnTo>
                  <a:pt x="14916" y="7592"/>
                </a:lnTo>
                <a:lnTo>
                  <a:pt x="14794" y="7811"/>
                </a:lnTo>
                <a:lnTo>
                  <a:pt x="14162" y="7811"/>
                </a:lnTo>
                <a:lnTo>
                  <a:pt x="14356" y="7397"/>
                </a:lnTo>
                <a:lnTo>
                  <a:pt x="14697" y="7397"/>
                </a:lnTo>
                <a:lnTo>
                  <a:pt x="15038" y="7349"/>
                </a:lnTo>
                <a:close/>
                <a:moveTo>
                  <a:pt x="14040" y="8030"/>
                </a:moveTo>
                <a:lnTo>
                  <a:pt x="14283" y="8079"/>
                </a:lnTo>
                <a:lnTo>
                  <a:pt x="14575" y="8103"/>
                </a:lnTo>
                <a:lnTo>
                  <a:pt x="14405" y="8273"/>
                </a:lnTo>
                <a:lnTo>
                  <a:pt x="14210" y="8395"/>
                </a:lnTo>
                <a:lnTo>
                  <a:pt x="14016" y="8492"/>
                </a:lnTo>
                <a:lnTo>
                  <a:pt x="13772" y="8565"/>
                </a:lnTo>
                <a:lnTo>
                  <a:pt x="14040" y="8030"/>
                </a:lnTo>
                <a:close/>
                <a:moveTo>
                  <a:pt x="13748" y="6619"/>
                </a:moveTo>
                <a:lnTo>
                  <a:pt x="14332" y="6643"/>
                </a:lnTo>
                <a:lnTo>
                  <a:pt x="14162" y="6935"/>
                </a:lnTo>
                <a:lnTo>
                  <a:pt x="13967" y="6935"/>
                </a:lnTo>
                <a:lnTo>
                  <a:pt x="13772" y="6959"/>
                </a:lnTo>
                <a:lnTo>
                  <a:pt x="13724" y="6984"/>
                </a:lnTo>
                <a:lnTo>
                  <a:pt x="13699" y="7008"/>
                </a:lnTo>
                <a:lnTo>
                  <a:pt x="13675" y="7057"/>
                </a:lnTo>
                <a:lnTo>
                  <a:pt x="13675" y="7130"/>
                </a:lnTo>
                <a:lnTo>
                  <a:pt x="13724" y="7203"/>
                </a:lnTo>
                <a:lnTo>
                  <a:pt x="13845" y="7276"/>
                </a:lnTo>
                <a:lnTo>
                  <a:pt x="13967" y="7324"/>
                </a:lnTo>
                <a:lnTo>
                  <a:pt x="13724" y="7811"/>
                </a:lnTo>
                <a:lnTo>
                  <a:pt x="13456" y="7811"/>
                </a:lnTo>
                <a:lnTo>
                  <a:pt x="13432" y="7835"/>
                </a:lnTo>
                <a:lnTo>
                  <a:pt x="13456" y="7860"/>
                </a:lnTo>
                <a:lnTo>
                  <a:pt x="13480" y="7884"/>
                </a:lnTo>
                <a:lnTo>
                  <a:pt x="13651" y="7933"/>
                </a:lnTo>
                <a:lnTo>
                  <a:pt x="13310" y="8614"/>
                </a:lnTo>
                <a:lnTo>
                  <a:pt x="12896" y="8638"/>
                </a:lnTo>
                <a:lnTo>
                  <a:pt x="12872" y="8638"/>
                </a:lnTo>
                <a:lnTo>
                  <a:pt x="13018" y="8419"/>
                </a:lnTo>
                <a:lnTo>
                  <a:pt x="13140" y="8176"/>
                </a:lnTo>
                <a:lnTo>
                  <a:pt x="13359" y="7665"/>
                </a:lnTo>
                <a:lnTo>
                  <a:pt x="13553" y="7130"/>
                </a:lnTo>
                <a:lnTo>
                  <a:pt x="13748" y="6619"/>
                </a:lnTo>
                <a:close/>
                <a:moveTo>
                  <a:pt x="12872" y="6473"/>
                </a:moveTo>
                <a:lnTo>
                  <a:pt x="13359" y="6570"/>
                </a:lnTo>
                <a:lnTo>
                  <a:pt x="12945" y="7616"/>
                </a:lnTo>
                <a:lnTo>
                  <a:pt x="12702" y="8152"/>
                </a:lnTo>
                <a:lnTo>
                  <a:pt x="12434" y="8638"/>
                </a:lnTo>
                <a:lnTo>
                  <a:pt x="12434" y="8687"/>
                </a:lnTo>
                <a:lnTo>
                  <a:pt x="12166" y="8687"/>
                </a:lnTo>
                <a:lnTo>
                  <a:pt x="12264" y="8395"/>
                </a:lnTo>
                <a:lnTo>
                  <a:pt x="12507" y="7641"/>
                </a:lnTo>
                <a:lnTo>
                  <a:pt x="12750" y="6886"/>
                </a:lnTo>
                <a:lnTo>
                  <a:pt x="12872" y="6473"/>
                </a:lnTo>
                <a:close/>
                <a:moveTo>
                  <a:pt x="13821" y="3115"/>
                </a:moveTo>
                <a:lnTo>
                  <a:pt x="13578" y="3674"/>
                </a:lnTo>
                <a:lnTo>
                  <a:pt x="12921" y="3650"/>
                </a:lnTo>
                <a:lnTo>
                  <a:pt x="12872" y="3674"/>
                </a:lnTo>
                <a:lnTo>
                  <a:pt x="12823" y="3723"/>
                </a:lnTo>
                <a:lnTo>
                  <a:pt x="12823" y="3796"/>
                </a:lnTo>
                <a:lnTo>
                  <a:pt x="12872" y="3820"/>
                </a:lnTo>
                <a:lnTo>
                  <a:pt x="13140" y="3942"/>
                </a:lnTo>
                <a:lnTo>
                  <a:pt x="13432" y="4015"/>
                </a:lnTo>
                <a:lnTo>
                  <a:pt x="13164" y="4672"/>
                </a:lnTo>
                <a:lnTo>
                  <a:pt x="12872" y="4696"/>
                </a:lnTo>
                <a:lnTo>
                  <a:pt x="12823" y="4745"/>
                </a:lnTo>
                <a:lnTo>
                  <a:pt x="12799" y="4794"/>
                </a:lnTo>
                <a:lnTo>
                  <a:pt x="12823" y="4842"/>
                </a:lnTo>
                <a:lnTo>
                  <a:pt x="12872" y="4867"/>
                </a:lnTo>
                <a:lnTo>
                  <a:pt x="13042" y="4891"/>
                </a:lnTo>
                <a:lnTo>
                  <a:pt x="12750" y="5670"/>
                </a:lnTo>
                <a:lnTo>
                  <a:pt x="12483" y="6448"/>
                </a:lnTo>
                <a:lnTo>
                  <a:pt x="12045" y="7860"/>
                </a:lnTo>
                <a:lnTo>
                  <a:pt x="11826" y="8444"/>
                </a:lnTo>
                <a:lnTo>
                  <a:pt x="11753" y="8638"/>
                </a:lnTo>
                <a:lnTo>
                  <a:pt x="11704" y="8711"/>
                </a:lnTo>
                <a:lnTo>
                  <a:pt x="11777" y="8663"/>
                </a:lnTo>
                <a:lnTo>
                  <a:pt x="11729" y="8736"/>
                </a:lnTo>
                <a:lnTo>
                  <a:pt x="10999" y="8784"/>
                </a:lnTo>
                <a:lnTo>
                  <a:pt x="11120" y="8517"/>
                </a:lnTo>
                <a:lnTo>
                  <a:pt x="11218" y="8225"/>
                </a:lnTo>
                <a:lnTo>
                  <a:pt x="11364" y="7689"/>
                </a:lnTo>
                <a:lnTo>
                  <a:pt x="11607" y="6789"/>
                </a:lnTo>
                <a:lnTo>
                  <a:pt x="11753" y="6351"/>
                </a:lnTo>
                <a:lnTo>
                  <a:pt x="11899" y="5889"/>
                </a:lnTo>
                <a:lnTo>
                  <a:pt x="12118" y="5207"/>
                </a:lnTo>
                <a:lnTo>
                  <a:pt x="12337" y="4502"/>
                </a:lnTo>
                <a:lnTo>
                  <a:pt x="12556" y="3820"/>
                </a:lnTo>
                <a:lnTo>
                  <a:pt x="12799" y="3115"/>
                </a:lnTo>
                <a:close/>
                <a:moveTo>
                  <a:pt x="12434" y="3115"/>
                </a:moveTo>
                <a:lnTo>
                  <a:pt x="12288" y="3382"/>
                </a:lnTo>
                <a:lnTo>
                  <a:pt x="12142" y="3674"/>
                </a:lnTo>
                <a:lnTo>
                  <a:pt x="12045" y="3991"/>
                </a:lnTo>
                <a:lnTo>
                  <a:pt x="11948" y="4307"/>
                </a:lnTo>
                <a:lnTo>
                  <a:pt x="11777" y="4964"/>
                </a:lnTo>
                <a:lnTo>
                  <a:pt x="11607" y="5572"/>
                </a:lnTo>
                <a:lnTo>
                  <a:pt x="10536" y="8809"/>
                </a:lnTo>
                <a:lnTo>
                  <a:pt x="10342" y="8833"/>
                </a:lnTo>
                <a:lnTo>
                  <a:pt x="10488" y="8249"/>
                </a:lnTo>
                <a:lnTo>
                  <a:pt x="10585" y="7665"/>
                </a:lnTo>
                <a:lnTo>
                  <a:pt x="10950" y="6132"/>
                </a:lnTo>
                <a:lnTo>
                  <a:pt x="11120" y="5402"/>
                </a:lnTo>
                <a:lnTo>
                  <a:pt x="11315" y="4648"/>
                </a:lnTo>
                <a:lnTo>
                  <a:pt x="11388" y="4258"/>
                </a:lnTo>
                <a:lnTo>
                  <a:pt x="11437" y="3869"/>
                </a:lnTo>
                <a:lnTo>
                  <a:pt x="11485" y="3480"/>
                </a:lnTo>
                <a:lnTo>
                  <a:pt x="11485" y="3115"/>
                </a:lnTo>
                <a:close/>
                <a:moveTo>
                  <a:pt x="11169" y="3090"/>
                </a:moveTo>
                <a:lnTo>
                  <a:pt x="11072" y="3455"/>
                </a:lnTo>
                <a:lnTo>
                  <a:pt x="10974" y="3820"/>
                </a:lnTo>
                <a:lnTo>
                  <a:pt x="10804" y="4550"/>
                </a:lnTo>
                <a:lnTo>
                  <a:pt x="10658" y="5305"/>
                </a:lnTo>
                <a:lnTo>
                  <a:pt x="10512" y="6035"/>
                </a:lnTo>
                <a:lnTo>
                  <a:pt x="10342" y="6716"/>
                </a:lnTo>
                <a:lnTo>
                  <a:pt x="10147" y="7422"/>
                </a:lnTo>
                <a:lnTo>
                  <a:pt x="9977" y="8152"/>
                </a:lnTo>
                <a:lnTo>
                  <a:pt x="9904" y="8517"/>
                </a:lnTo>
                <a:lnTo>
                  <a:pt x="9855" y="8857"/>
                </a:lnTo>
                <a:lnTo>
                  <a:pt x="9490" y="8906"/>
                </a:lnTo>
                <a:lnTo>
                  <a:pt x="9539" y="8687"/>
                </a:lnTo>
                <a:lnTo>
                  <a:pt x="9539" y="8468"/>
                </a:lnTo>
                <a:lnTo>
                  <a:pt x="9514" y="8054"/>
                </a:lnTo>
                <a:lnTo>
                  <a:pt x="9539" y="7616"/>
                </a:lnTo>
                <a:lnTo>
                  <a:pt x="9563" y="7178"/>
                </a:lnTo>
                <a:lnTo>
                  <a:pt x="9685" y="6327"/>
                </a:lnTo>
                <a:lnTo>
                  <a:pt x="9758" y="5816"/>
                </a:lnTo>
                <a:lnTo>
                  <a:pt x="9855" y="5353"/>
                </a:lnTo>
                <a:lnTo>
                  <a:pt x="9977" y="4867"/>
                </a:lnTo>
                <a:lnTo>
                  <a:pt x="10098" y="4380"/>
                </a:lnTo>
                <a:lnTo>
                  <a:pt x="10171" y="4088"/>
                </a:lnTo>
                <a:lnTo>
                  <a:pt x="10244" y="3747"/>
                </a:lnTo>
                <a:lnTo>
                  <a:pt x="10293" y="3407"/>
                </a:lnTo>
                <a:lnTo>
                  <a:pt x="10293" y="3236"/>
                </a:lnTo>
                <a:lnTo>
                  <a:pt x="10269" y="3090"/>
                </a:lnTo>
                <a:close/>
                <a:moveTo>
                  <a:pt x="9149" y="3042"/>
                </a:moveTo>
                <a:lnTo>
                  <a:pt x="9952" y="3066"/>
                </a:lnTo>
                <a:lnTo>
                  <a:pt x="9879" y="3382"/>
                </a:lnTo>
                <a:lnTo>
                  <a:pt x="9831" y="3674"/>
                </a:lnTo>
                <a:lnTo>
                  <a:pt x="9782" y="3991"/>
                </a:lnTo>
                <a:lnTo>
                  <a:pt x="9709" y="4283"/>
                </a:lnTo>
                <a:lnTo>
                  <a:pt x="9490" y="5110"/>
                </a:lnTo>
                <a:lnTo>
                  <a:pt x="9393" y="5548"/>
                </a:lnTo>
                <a:lnTo>
                  <a:pt x="9320" y="5962"/>
                </a:lnTo>
                <a:lnTo>
                  <a:pt x="9222" y="6789"/>
                </a:lnTo>
                <a:lnTo>
                  <a:pt x="9125" y="7592"/>
                </a:lnTo>
                <a:lnTo>
                  <a:pt x="9125" y="7738"/>
                </a:lnTo>
                <a:lnTo>
                  <a:pt x="9125" y="7908"/>
                </a:lnTo>
                <a:lnTo>
                  <a:pt x="9149" y="8273"/>
                </a:lnTo>
                <a:lnTo>
                  <a:pt x="9149" y="8614"/>
                </a:lnTo>
                <a:lnTo>
                  <a:pt x="9125" y="8784"/>
                </a:lnTo>
                <a:lnTo>
                  <a:pt x="9076" y="8930"/>
                </a:lnTo>
                <a:lnTo>
                  <a:pt x="9052" y="8955"/>
                </a:lnTo>
                <a:lnTo>
                  <a:pt x="8906" y="8955"/>
                </a:lnTo>
                <a:lnTo>
                  <a:pt x="8517" y="9003"/>
                </a:lnTo>
                <a:lnTo>
                  <a:pt x="8638" y="8273"/>
                </a:lnTo>
                <a:lnTo>
                  <a:pt x="8736" y="7519"/>
                </a:lnTo>
                <a:lnTo>
                  <a:pt x="8857" y="6035"/>
                </a:lnTo>
                <a:lnTo>
                  <a:pt x="8955" y="5280"/>
                </a:lnTo>
                <a:lnTo>
                  <a:pt x="9052" y="4550"/>
                </a:lnTo>
                <a:lnTo>
                  <a:pt x="9149" y="3796"/>
                </a:lnTo>
                <a:lnTo>
                  <a:pt x="9149" y="3407"/>
                </a:lnTo>
                <a:lnTo>
                  <a:pt x="9149" y="3042"/>
                </a:lnTo>
                <a:close/>
                <a:moveTo>
                  <a:pt x="8006" y="2993"/>
                </a:moveTo>
                <a:lnTo>
                  <a:pt x="8809" y="3017"/>
                </a:lnTo>
                <a:lnTo>
                  <a:pt x="8784" y="3139"/>
                </a:lnTo>
                <a:lnTo>
                  <a:pt x="8784" y="3261"/>
                </a:lnTo>
                <a:lnTo>
                  <a:pt x="8784" y="3504"/>
                </a:lnTo>
                <a:lnTo>
                  <a:pt x="8784" y="3747"/>
                </a:lnTo>
                <a:lnTo>
                  <a:pt x="8760" y="3991"/>
                </a:lnTo>
                <a:lnTo>
                  <a:pt x="8687" y="4502"/>
                </a:lnTo>
                <a:lnTo>
                  <a:pt x="8590" y="4988"/>
                </a:lnTo>
                <a:lnTo>
                  <a:pt x="8517" y="5475"/>
                </a:lnTo>
                <a:lnTo>
                  <a:pt x="8395" y="6375"/>
                </a:lnTo>
                <a:lnTo>
                  <a:pt x="8298" y="7251"/>
                </a:lnTo>
                <a:lnTo>
                  <a:pt x="8200" y="8152"/>
                </a:lnTo>
                <a:lnTo>
                  <a:pt x="8079" y="9028"/>
                </a:lnTo>
                <a:lnTo>
                  <a:pt x="7957" y="9028"/>
                </a:lnTo>
                <a:lnTo>
                  <a:pt x="7981" y="8273"/>
                </a:lnTo>
                <a:lnTo>
                  <a:pt x="8006" y="7495"/>
                </a:lnTo>
                <a:lnTo>
                  <a:pt x="8103" y="5962"/>
                </a:lnTo>
                <a:lnTo>
                  <a:pt x="8127" y="5572"/>
                </a:lnTo>
                <a:lnTo>
                  <a:pt x="8103" y="5159"/>
                </a:lnTo>
                <a:lnTo>
                  <a:pt x="8054" y="4380"/>
                </a:lnTo>
                <a:lnTo>
                  <a:pt x="8030" y="3674"/>
                </a:lnTo>
                <a:lnTo>
                  <a:pt x="8030" y="3334"/>
                </a:lnTo>
                <a:lnTo>
                  <a:pt x="8006" y="2993"/>
                </a:lnTo>
                <a:close/>
                <a:moveTo>
                  <a:pt x="6959" y="2945"/>
                </a:moveTo>
                <a:lnTo>
                  <a:pt x="7081" y="2969"/>
                </a:lnTo>
                <a:lnTo>
                  <a:pt x="7714" y="2969"/>
                </a:lnTo>
                <a:lnTo>
                  <a:pt x="7641" y="3285"/>
                </a:lnTo>
                <a:lnTo>
                  <a:pt x="7592" y="3626"/>
                </a:lnTo>
                <a:lnTo>
                  <a:pt x="7592" y="3966"/>
                </a:lnTo>
                <a:lnTo>
                  <a:pt x="7616" y="4307"/>
                </a:lnTo>
                <a:lnTo>
                  <a:pt x="7665" y="5013"/>
                </a:lnTo>
                <a:lnTo>
                  <a:pt x="7689" y="5329"/>
                </a:lnTo>
                <a:lnTo>
                  <a:pt x="7689" y="5670"/>
                </a:lnTo>
                <a:lnTo>
                  <a:pt x="7665" y="6497"/>
                </a:lnTo>
                <a:lnTo>
                  <a:pt x="7592" y="7349"/>
                </a:lnTo>
                <a:lnTo>
                  <a:pt x="7543" y="8200"/>
                </a:lnTo>
                <a:lnTo>
                  <a:pt x="7543" y="8638"/>
                </a:lnTo>
                <a:lnTo>
                  <a:pt x="7543" y="9052"/>
                </a:lnTo>
                <a:lnTo>
                  <a:pt x="7081" y="9052"/>
                </a:lnTo>
                <a:lnTo>
                  <a:pt x="7130" y="8614"/>
                </a:lnTo>
                <a:lnTo>
                  <a:pt x="7178" y="8152"/>
                </a:lnTo>
                <a:lnTo>
                  <a:pt x="7178" y="7689"/>
                </a:lnTo>
                <a:lnTo>
                  <a:pt x="7178" y="7227"/>
                </a:lnTo>
                <a:lnTo>
                  <a:pt x="7154" y="6302"/>
                </a:lnTo>
                <a:lnTo>
                  <a:pt x="7081" y="5402"/>
                </a:lnTo>
                <a:lnTo>
                  <a:pt x="7008" y="4648"/>
                </a:lnTo>
                <a:lnTo>
                  <a:pt x="6935" y="3893"/>
                </a:lnTo>
                <a:lnTo>
                  <a:pt x="6935" y="3674"/>
                </a:lnTo>
                <a:lnTo>
                  <a:pt x="6959" y="3431"/>
                </a:lnTo>
                <a:lnTo>
                  <a:pt x="6959" y="3188"/>
                </a:lnTo>
                <a:lnTo>
                  <a:pt x="6959" y="2945"/>
                </a:lnTo>
                <a:close/>
                <a:moveTo>
                  <a:pt x="6570" y="2945"/>
                </a:moveTo>
                <a:lnTo>
                  <a:pt x="6546" y="3163"/>
                </a:lnTo>
                <a:lnTo>
                  <a:pt x="6521" y="3382"/>
                </a:lnTo>
                <a:lnTo>
                  <a:pt x="6497" y="3796"/>
                </a:lnTo>
                <a:lnTo>
                  <a:pt x="6521" y="4210"/>
                </a:lnTo>
                <a:lnTo>
                  <a:pt x="6619" y="5061"/>
                </a:lnTo>
                <a:lnTo>
                  <a:pt x="6716" y="6059"/>
                </a:lnTo>
                <a:lnTo>
                  <a:pt x="6740" y="6546"/>
                </a:lnTo>
                <a:lnTo>
                  <a:pt x="6765" y="7057"/>
                </a:lnTo>
                <a:lnTo>
                  <a:pt x="6765" y="7568"/>
                </a:lnTo>
                <a:lnTo>
                  <a:pt x="6765" y="8079"/>
                </a:lnTo>
                <a:lnTo>
                  <a:pt x="6716" y="8590"/>
                </a:lnTo>
                <a:lnTo>
                  <a:pt x="6643" y="9076"/>
                </a:lnTo>
                <a:lnTo>
                  <a:pt x="6473" y="9076"/>
                </a:lnTo>
                <a:lnTo>
                  <a:pt x="6473" y="8979"/>
                </a:lnTo>
                <a:lnTo>
                  <a:pt x="6448" y="8882"/>
                </a:lnTo>
                <a:lnTo>
                  <a:pt x="6400" y="8711"/>
                </a:lnTo>
                <a:lnTo>
                  <a:pt x="6351" y="8298"/>
                </a:lnTo>
                <a:lnTo>
                  <a:pt x="6302" y="7884"/>
                </a:lnTo>
                <a:lnTo>
                  <a:pt x="6229" y="7081"/>
                </a:lnTo>
                <a:lnTo>
                  <a:pt x="6181" y="6424"/>
                </a:lnTo>
                <a:lnTo>
                  <a:pt x="6108" y="5767"/>
                </a:lnTo>
                <a:lnTo>
                  <a:pt x="5913" y="4137"/>
                </a:lnTo>
                <a:lnTo>
                  <a:pt x="5864" y="3820"/>
                </a:lnTo>
                <a:lnTo>
                  <a:pt x="5816" y="3528"/>
                </a:lnTo>
                <a:lnTo>
                  <a:pt x="5743" y="3212"/>
                </a:lnTo>
                <a:lnTo>
                  <a:pt x="5645" y="2945"/>
                </a:lnTo>
                <a:close/>
                <a:moveTo>
                  <a:pt x="5013" y="2920"/>
                </a:moveTo>
                <a:lnTo>
                  <a:pt x="5475" y="2945"/>
                </a:lnTo>
                <a:lnTo>
                  <a:pt x="5451" y="3236"/>
                </a:lnTo>
                <a:lnTo>
                  <a:pt x="5475" y="3528"/>
                </a:lnTo>
                <a:lnTo>
                  <a:pt x="5524" y="4137"/>
                </a:lnTo>
                <a:lnTo>
                  <a:pt x="5718" y="5767"/>
                </a:lnTo>
                <a:lnTo>
                  <a:pt x="5791" y="6424"/>
                </a:lnTo>
                <a:lnTo>
                  <a:pt x="5840" y="7081"/>
                </a:lnTo>
                <a:lnTo>
                  <a:pt x="5889" y="7860"/>
                </a:lnTo>
                <a:lnTo>
                  <a:pt x="5986" y="8663"/>
                </a:lnTo>
                <a:lnTo>
                  <a:pt x="6010" y="8857"/>
                </a:lnTo>
                <a:lnTo>
                  <a:pt x="6035" y="9003"/>
                </a:lnTo>
                <a:lnTo>
                  <a:pt x="6083" y="9125"/>
                </a:lnTo>
                <a:lnTo>
                  <a:pt x="5913" y="9149"/>
                </a:lnTo>
                <a:lnTo>
                  <a:pt x="5962" y="9052"/>
                </a:lnTo>
                <a:lnTo>
                  <a:pt x="5962" y="8906"/>
                </a:lnTo>
                <a:lnTo>
                  <a:pt x="5864" y="8395"/>
                </a:lnTo>
                <a:lnTo>
                  <a:pt x="5718" y="7860"/>
                </a:lnTo>
                <a:lnTo>
                  <a:pt x="5572" y="7349"/>
                </a:lnTo>
                <a:lnTo>
                  <a:pt x="5451" y="6838"/>
                </a:lnTo>
                <a:lnTo>
                  <a:pt x="5207" y="5670"/>
                </a:lnTo>
                <a:lnTo>
                  <a:pt x="5086" y="5110"/>
                </a:lnTo>
                <a:lnTo>
                  <a:pt x="4940" y="4550"/>
                </a:lnTo>
                <a:lnTo>
                  <a:pt x="4721" y="3723"/>
                </a:lnTo>
                <a:lnTo>
                  <a:pt x="4526" y="2920"/>
                </a:lnTo>
                <a:close/>
                <a:moveTo>
                  <a:pt x="5572" y="9612"/>
                </a:moveTo>
                <a:lnTo>
                  <a:pt x="5791" y="9660"/>
                </a:lnTo>
                <a:lnTo>
                  <a:pt x="5621" y="9904"/>
                </a:lnTo>
                <a:lnTo>
                  <a:pt x="5499" y="10147"/>
                </a:lnTo>
                <a:lnTo>
                  <a:pt x="5426" y="10293"/>
                </a:lnTo>
                <a:lnTo>
                  <a:pt x="5378" y="10439"/>
                </a:lnTo>
                <a:lnTo>
                  <a:pt x="5329" y="10609"/>
                </a:lnTo>
                <a:lnTo>
                  <a:pt x="5353" y="10755"/>
                </a:lnTo>
                <a:lnTo>
                  <a:pt x="5378" y="10804"/>
                </a:lnTo>
                <a:lnTo>
                  <a:pt x="5402" y="10853"/>
                </a:lnTo>
                <a:lnTo>
                  <a:pt x="5402" y="10926"/>
                </a:lnTo>
                <a:lnTo>
                  <a:pt x="5426" y="10999"/>
                </a:lnTo>
                <a:lnTo>
                  <a:pt x="5451" y="11120"/>
                </a:lnTo>
                <a:lnTo>
                  <a:pt x="5499" y="11217"/>
                </a:lnTo>
                <a:lnTo>
                  <a:pt x="5305" y="11242"/>
                </a:lnTo>
                <a:lnTo>
                  <a:pt x="5110" y="11290"/>
                </a:lnTo>
                <a:lnTo>
                  <a:pt x="4988" y="11193"/>
                </a:lnTo>
                <a:lnTo>
                  <a:pt x="4940" y="11144"/>
                </a:lnTo>
                <a:lnTo>
                  <a:pt x="4867" y="11071"/>
                </a:lnTo>
                <a:lnTo>
                  <a:pt x="5037" y="10853"/>
                </a:lnTo>
                <a:lnTo>
                  <a:pt x="5159" y="10585"/>
                </a:lnTo>
                <a:lnTo>
                  <a:pt x="5353" y="10074"/>
                </a:lnTo>
                <a:lnTo>
                  <a:pt x="5451" y="9831"/>
                </a:lnTo>
                <a:lnTo>
                  <a:pt x="5572" y="9612"/>
                </a:lnTo>
                <a:close/>
                <a:moveTo>
                  <a:pt x="14016" y="11193"/>
                </a:moveTo>
                <a:lnTo>
                  <a:pt x="14040" y="11290"/>
                </a:lnTo>
                <a:lnTo>
                  <a:pt x="13845" y="11290"/>
                </a:lnTo>
                <a:lnTo>
                  <a:pt x="13724" y="11315"/>
                </a:lnTo>
                <a:lnTo>
                  <a:pt x="13651" y="11217"/>
                </a:lnTo>
                <a:lnTo>
                  <a:pt x="13772" y="11217"/>
                </a:lnTo>
                <a:lnTo>
                  <a:pt x="14016" y="11193"/>
                </a:lnTo>
                <a:close/>
                <a:moveTo>
                  <a:pt x="5864" y="10950"/>
                </a:moveTo>
                <a:lnTo>
                  <a:pt x="6083" y="11023"/>
                </a:lnTo>
                <a:lnTo>
                  <a:pt x="6302" y="11047"/>
                </a:lnTo>
                <a:lnTo>
                  <a:pt x="6692" y="11071"/>
                </a:lnTo>
                <a:lnTo>
                  <a:pt x="7397" y="11096"/>
                </a:lnTo>
                <a:lnTo>
                  <a:pt x="8079" y="11120"/>
                </a:lnTo>
                <a:lnTo>
                  <a:pt x="9490" y="11120"/>
                </a:lnTo>
                <a:lnTo>
                  <a:pt x="10877" y="11169"/>
                </a:lnTo>
                <a:lnTo>
                  <a:pt x="12288" y="11217"/>
                </a:lnTo>
                <a:lnTo>
                  <a:pt x="13188" y="11217"/>
                </a:lnTo>
                <a:lnTo>
                  <a:pt x="13261" y="11315"/>
                </a:lnTo>
                <a:lnTo>
                  <a:pt x="13310" y="11388"/>
                </a:lnTo>
                <a:lnTo>
                  <a:pt x="12872" y="11339"/>
                </a:lnTo>
                <a:lnTo>
                  <a:pt x="12434" y="11315"/>
                </a:lnTo>
                <a:lnTo>
                  <a:pt x="11534" y="11315"/>
                </a:lnTo>
                <a:lnTo>
                  <a:pt x="10634" y="11363"/>
                </a:lnTo>
                <a:lnTo>
                  <a:pt x="9733" y="11363"/>
                </a:lnTo>
                <a:lnTo>
                  <a:pt x="9247" y="11339"/>
                </a:lnTo>
                <a:lnTo>
                  <a:pt x="8736" y="11290"/>
                </a:lnTo>
                <a:lnTo>
                  <a:pt x="8225" y="11242"/>
                </a:lnTo>
                <a:lnTo>
                  <a:pt x="7738" y="11193"/>
                </a:lnTo>
                <a:lnTo>
                  <a:pt x="6862" y="11120"/>
                </a:lnTo>
                <a:lnTo>
                  <a:pt x="6424" y="11120"/>
                </a:lnTo>
                <a:lnTo>
                  <a:pt x="6205" y="11144"/>
                </a:lnTo>
                <a:lnTo>
                  <a:pt x="6010" y="11193"/>
                </a:lnTo>
                <a:lnTo>
                  <a:pt x="5986" y="11169"/>
                </a:lnTo>
                <a:lnTo>
                  <a:pt x="5864" y="10950"/>
                </a:lnTo>
                <a:close/>
                <a:moveTo>
                  <a:pt x="5572" y="12191"/>
                </a:moveTo>
                <a:lnTo>
                  <a:pt x="5499" y="12215"/>
                </a:lnTo>
                <a:lnTo>
                  <a:pt x="5402" y="12264"/>
                </a:lnTo>
                <a:lnTo>
                  <a:pt x="5329" y="12312"/>
                </a:lnTo>
                <a:lnTo>
                  <a:pt x="5256" y="12361"/>
                </a:lnTo>
                <a:lnTo>
                  <a:pt x="5232" y="12434"/>
                </a:lnTo>
                <a:lnTo>
                  <a:pt x="5183" y="12507"/>
                </a:lnTo>
                <a:lnTo>
                  <a:pt x="5183" y="12580"/>
                </a:lnTo>
                <a:lnTo>
                  <a:pt x="5207" y="12629"/>
                </a:lnTo>
                <a:lnTo>
                  <a:pt x="5232" y="12726"/>
                </a:lnTo>
                <a:lnTo>
                  <a:pt x="5305" y="12799"/>
                </a:lnTo>
                <a:lnTo>
                  <a:pt x="5378" y="12823"/>
                </a:lnTo>
                <a:lnTo>
                  <a:pt x="5475" y="12848"/>
                </a:lnTo>
                <a:lnTo>
                  <a:pt x="5572" y="12823"/>
                </a:lnTo>
                <a:lnTo>
                  <a:pt x="5670" y="12799"/>
                </a:lnTo>
                <a:lnTo>
                  <a:pt x="5767" y="12750"/>
                </a:lnTo>
                <a:lnTo>
                  <a:pt x="5840" y="12653"/>
                </a:lnTo>
                <a:lnTo>
                  <a:pt x="5864" y="12580"/>
                </a:lnTo>
                <a:lnTo>
                  <a:pt x="5889" y="12483"/>
                </a:lnTo>
                <a:lnTo>
                  <a:pt x="5864" y="12410"/>
                </a:lnTo>
                <a:lnTo>
                  <a:pt x="5816" y="12312"/>
                </a:lnTo>
                <a:lnTo>
                  <a:pt x="5743" y="12264"/>
                </a:lnTo>
                <a:lnTo>
                  <a:pt x="5670" y="12215"/>
                </a:lnTo>
                <a:lnTo>
                  <a:pt x="5572" y="12191"/>
                </a:lnTo>
                <a:close/>
                <a:moveTo>
                  <a:pt x="14040" y="12239"/>
                </a:moveTo>
                <a:lnTo>
                  <a:pt x="13967" y="12264"/>
                </a:lnTo>
                <a:lnTo>
                  <a:pt x="13918" y="12288"/>
                </a:lnTo>
                <a:lnTo>
                  <a:pt x="13797" y="12361"/>
                </a:lnTo>
                <a:lnTo>
                  <a:pt x="13724" y="12458"/>
                </a:lnTo>
                <a:lnTo>
                  <a:pt x="13699" y="12531"/>
                </a:lnTo>
                <a:lnTo>
                  <a:pt x="13675" y="12604"/>
                </a:lnTo>
                <a:lnTo>
                  <a:pt x="13699" y="12677"/>
                </a:lnTo>
                <a:lnTo>
                  <a:pt x="13724" y="12750"/>
                </a:lnTo>
                <a:lnTo>
                  <a:pt x="13797" y="12872"/>
                </a:lnTo>
                <a:lnTo>
                  <a:pt x="13918" y="12945"/>
                </a:lnTo>
                <a:lnTo>
                  <a:pt x="13967" y="12969"/>
                </a:lnTo>
                <a:lnTo>
                  <a:pt x="14113" y="12969"/>
                </a:lnTo>
                <a:lnTo>
                  <a:pt x="14186" y="12945"/>
                </a:lnTo>
                <a:lnTo>
                  <a:pt x="14308" y="12872"/>
                </a:lnTo>
                <a:lnTo>
                  <a:pt x="14381" y="12750"/>
                </a:lnTo>
                <a:lnTo>
                  <a:pt x="14405" y="12677"/>
                </a:lnTo>
                <a:lnTo>
                  <a:pt x="14405" y="12604"/>
                </a:lnTo>
                <a:lnTo>
                  <a:pt x="14405" y="12531"/>
                </a:lnTo>
                <a:lnTo>
                  <a:pt x="14381" y="12458"/>
                </a:lnTo>
                <a:lnTo>
                  <a:pt x="14308" y="12361"/>
                </a:lnTo>
                <a:lnTo>
                  <a:pt x="14186" y="12288"/>
                </a:lnTo>
                <a:lnTo>
                  <a:pt x="14113" y="12264"/>
                </a:lnTo>
                <a:lnTo>
                  <a:pt x="14040" y="12239"/>
                </a:lnTo>
                <a:close/>
                <a:moveTo>
                  <a:pt x="14089" y="11753"/>
                </a:moveTo>
                <a:lnTo>
                  <a:pt x="14235" y="11777"/>
                </a:lnTo>
                <a:lnTo>
                  <a:pt x="14381" y="11801"/>
                </a:lnTo>
                <a:lnTo>
                  <a:pt x="14502" y="11874"/>
                </a:lnTo>
                <a:lnTo>
                  <a:pt x="14600" y="11972"/>
                </a:lnTo>
                <a:lnTo>
                  <a:pt x="14673" y="12093"/>
                </a:lnTo>
                <a:lnTo>
                  <a:pt x="14746" y="12215"/>
                </a:lnTo>
                <a:lnTo>
                  <a:pt x="14770" y="12385"/>
                </a:lnTo>
                <a:lnTo>
                  <a:pt x="14794" y="12580"/>
                </a:lnTo>
                <a:lnTo>
                  <a:pt x="14770" y="12750"/>
                </a:lnTo>
                <a:lnTo>
                  <a:pt x="14721" y="12896"/>
                </a:lnTo>
                <a:lnTo>
                  <a:pt x="14648" y="13042"/>
                </a:lnTo>
                <a:lnTo>
                  <a:pt x="14551" y="13164"/>
                </a:lnTo>
                <a:lnTo>
                  <a:pt x="14405" y="13261"/>
                </a:lnTo>
                <a:lnTo>
                  <a:pt x="14259" y="13334"/>
                </a:lnTo>
                <a:lnTo>
                  <a:pt x="14089" y="13383"/>
                </a:lnTo>
                <a:lnTo>
                  <a:pt x="13870" y="13383"/>
                </a:lnTo>
                <a:lnTo>
                  <a:pt x="13651" y="13334"/>
                </a:lnTo>
                <a:lnTo>
                  <a:pt x="13480" y="13261"/>
                </a:lnTo>
                <a:lnTo>
                  <a:pt x="13334" y="13164"/>
                </a:lnTo>
                <a:lnTo>
                  <a:pt x="13237" y="13018"/>
                </a:lnTo>
                <a:lnTo>
                  <a:pt x="13164" y="12848"/>
                </a:lnTo>
                <a:lnTo>
                  <a:pt x="13164" y="12653"/>
                </a:lnTo>
                <a:lnTo>
                  <a:pt x="13213" y="12434"/>
                </a:lnTo>
                <a:lnTo>
                  <a:pt x="13286" y="12264"/>
                </a:lnTo>
                <a:lnTo>
                  <a:pt x="13359" y="12118"/>
                </a:lnTo>
                <a:lnTo>
                  <a:pt x="13480" y="11972"/>
                </a:lnTo>
                <a:lnTo>
                  <a:pt x="13602" y="11850"/>
                </a:lnTo>
                <a:lnTo>
                  <a:pt x="13602" y="11826"/>
                </a:lnTo>
                <a:lnTo>
                  <a:pt x="13675" y="11850"/>
                </a:lnTo>
                <a:lnTo>
                  <a:pt x="13748" y="11850"/>
                </a:lnTo>
                <a:lnTo>
                  <a:pt x="13797" y="11826"/>
                </a:lnTo>
                <a:lnTo>
                  <a:pt x="13845" y="11777"/>
                </a:lnTo>
                <a:lnTo>
                  <a:pt x="13918" y="11777"/>
                </a:lnTo>
                <a:lnTo>
                  <a:pt x="14089" y="11753"/>
                </a:lnTo>
                <a:close/>
                <a:moveTo>
                  <a:pt x="5475" y="11631"/>
                </a:moveTo>
                <a:lnTo>
                  <a:pt x="5524" y="11704"/>
                </a:lnTo>
                <a:lnTo>
                  <a:pt x="5597" y="11728"/>
                </a:lnTo>
                <a:lnTo>
                  <a:pt x="5645" y="11753"/>
                </a:lnTo>
                <a:lnTo>
                  <a:pt x="5743" y="11753"/>
                </a:lnTo>
                <a:lnTo>
                  <a:pt x="5840" y="11728"/>
                </a:lnTo>
                <a:lnTo>
                  <a:pt x="5937" y="11753"/>
                </a:lnTo>
                <a:lnTo>
                  <a:pt x="6010" y="11801"/>
                </a:lnTo>
                <a:lnTo>
                  <a:pt x="6083" y="11874"/>
                </a:lnTo>
                <a:lnTo>
                  <a:pt x="6132" y="11972"/>
                </a:lnTo>
                <a:lnTo>
                  <a:pt x="6181" y="12093"/>
                </a:lnTo>
                <a:lnTo>
                  <a:pt x="6229" y="12361"/>
                </a:lnTo>
                <a:lnTo>
                  <a:pt x="6229" y="12653"/>
                </a:lnTo>
                <a:lnTo>
                  <a:pt x="6181" y="12945"/>
                </a:lnTo>
                <a:lnTo>
                  <a:pt x="6132" y="13067"/>
                </a:lnTo>
                <a:lnTo>
                  <a:pt x="6083" y="13164"/>
                </a:lnTo>
                <a:lnTo>
                  <a:pt x="6010" y="13261"/>
                </a:lnTo>
                <a:lnTo>
                  <a:pt x="5937" y="13310"/>
                </a:lnTo>
                <a:lnTo>
                  <a:pt x="5840" y="13359"/>
                </a:lnTo>
                <a:lnTo>
                  <a:pt x="5743" y="13383"/>
                </a:lnTo>
                <a:lnTo>
                  <a:pt x="5645" y="13407"/>
                </a:lnTo>
                <a:lnTo>
                  <a:pt x="5548" y="13407"/>
                </a:lnTo>
                <a:lnTo>
                  <a:pt x="5353" y="13359"/>
                </a:lnTo>
                <a:lnTo>
                  <a:pt x="5159" y="13286"/>
                </a:lnTo>
                <a:lnTo>
                  <a:pt x="5013" y="13140"/>
                </a:lnTo>
                <a:lnTo>
                  <a:pt x="4867" y="12994"/>
                </a:lnTo>
                <a:lnTo>
                  <a:pt x="4769" y="12823"/>
                </a:lnTo>
                <a:lnTo>
                  <a:pt x="4721" y="12629"/>
                </a:lnTo>
                <a:lnTo>
                  <a:pt x="4721" y="12434"/>
                </a:lnTo>
                <a:lnTo>
                  <a:pt x="4745" y="12264"/>
                </a:lnTo>
                <a:lnTo>
                  <a:pt x="4818" y="12118"/>
                </a:lnTo>
                <a:lnTo>
                  <a:pt x="4915" y="11972"/>
                </a:lnTo>
                <a:lnTo>
                  <a:pt x="5037" y="11850"/>
                </a:lnTo>
                <a:lnTo>
                  <a:pt x="5159" y="11753"/>
                </a:lnTo>
                <a:lnTo>
                  <a:pt x="5329" y="11680"/>
                </a:lnTo>
                <a:lnTo>
                  <a:pt x="5475" y="11631"/>
                </a:lnTo>
                <a:close/>
                <a:moveTo>
                  <a:pt x="706" y="0"/>
                </a:moveTo>
                <a:lnTo>
                  <a:pt x="511" y="25"/>
                </a:lnTo>
                <a:lnTo>
                  <a:pt x="317" y="49"/>
                </a:lnTo>
                <a:lnTo>
                  <a:pt x="146" y="122"/>
                </a:lnTo>
                <a:lnTo>
                  <a:pt x="73" y="171"/>
                </a:lnTo>
                <a:lnTo>
                  <a:pt x="25" y="268"/>
                </a:lnTo>
                <a:lnTo>
                  <a:pt x="0" y="341"/>
                </a:lnTo>
                <a:lnTo>
                  <a:pt x="25" y="438"/>
                </a:lnTo>
                <a:lnTo>
                  <a:pt x="49" y="536"/>
                </a:lnTo>
                <a:lnTo>
                  <a:pt x="122" y="609"/>
                </a:lnTo>
                <a:lnTo>
                  <a:pt x="195" y="633"/>
                </a:lnTo>
                <a:lnTo>
                  <a:pt x="292" y="657"/>
                </a:lnTo>
                <a:lnTo>
                  <a:pt x="657" y="657"/>
                </a:lnTo>
                <a:lnTo>
                  <a:pt x="1047" y="682"/>
                </a:lnTo>
                <a:lnTo>
                  <a:pt x="1412" y="730"/>
                </a:lnTo>
                <a:lnTo>
                  <a:pt x="1777" y="755"/>
                </a:lnTo>
                <a:lnTo>
                  <a:pt x="3188" y="828"/>
                </a:lnTo>
                <a:lnTo>
                  <a:pt x="3212" y="998"/>
                </a:lnTo>
                <a:lnTo>
                  <a:pt x="3237" y="1144"/>
                </a:lnTo>
                <a:lnTo>
                  <a:pt x="3358" y="1460"/>
                </a:lnTo>
                <a:lnTo>
                  <a:pt x="3480" y="1777"/>
                </a:lnTo>
                <a:lnTo>
                  <a:pt x="3602" y="2069"/>
                </a:lnTo>
                <a:lnTo>
                  <a:pt x="3772" y="2701"/>
                </a:lnTo>
                <a:lnTo>
                  <a:pt x="3918" y="3309"/>
                </a:lnTo>
                <a:lnTo>
                  <a:pt x="4210" y="4550"/>
                </a:lnTo>
                <a:lnTo>
                  <a:pt x="5329" y="9076"/>
                </a:lnTo>
                <a:lnTo>
                  <a:pt x="5329" y="9101"/>
                </a:lnTo>
                <a:lnTo>
                  <a:pt x="5159" y="9344"/>
                </a:lnTo>
                <a:lnTo>
                  <a:pt x="5037" y="9563"/>
                </a:lnTo>
                <a:lnTo>
                  <a:pt x="4842" y="9928"/>
                </a:lnTo>
                <a:lnTo>
                  <a:pt x="4696" y="10317"/>
                </a:lnTo>
                <a:lnTo>
                  <a:pt x="4526" y="10634"/>
                </a:lnTo>
                <a:lnTo>
                  <a:pt x="4453" y="10780"/>
                </a:lnTo>
                <a:lnTo>
                  <a:pt x="4380" y="10950"/>
                </a:lnTo>
                <a:lnTo>
                  <a:pt x="4356" y="10999"/>
                </a:lnTo>
                <a:lnTo>
                  <a:pt x="4380" y="11047"/>
                </a:lnTo>
                <a:lnTo>
                  <a:pt x="4404" y="11144"/>
                </a:lnTo>
                <a:lnTo>
                  <a:pt x="4429" y="11217"/>
                </a:lnTo>
                <a:lnTo>
                  <a:pt x="4453" y="11315"/>
                </a:lnTo>
                <a:lnTo>
                  <a:pt x="4526" y="11412"/>
                </a:lnTo>
                <a:lnTo>
                  <a:pt x="4672" y="11607"/>
                </a:lnTo>
                <a:lnTo>
                  <a:pt x="4502" y="11801"/>
                </a:lnTo>
                <a:lnTo>
                  <a:pt x="4380" y="12045"/>
                </a:lnTo>
                <a:lnTo>
                  <a:pt x="4307" y="12288"/>
                </a:lnTo>
                <a:lnTo>
                  <a:pt x="4283" y="12556"/>
                </a:lnTo>
                <a:lnTo>
                  <a:pt x="4283" y="12726"/>
                </a:lnTo>
                <a:lnTo>
                  <a:pt x="4307" y="12872"/>
                </a:lnTo>
                <a:lnTo>
                  <a:pt x="4356" y="13018"/>
                </a:lnTo>
                <a:lnTo>
                  <a:pt x="4429" y="13140"/>
                </a:lnTo>
                <a:lnTo>
                  <a:pt x="4502" y="13261"/>
                </a:lnTo>
                <a:lnTo>
                  <a:pt x="4575" y="13383"/>
                </a:lnTo>
                <a:lnTo>
                  <a:pt x="4696" y="13480"/>
                </a:lnTo>
                <a:lnTo>
                  <a:pt x="4818" y="13578"/>
                </a:lnTo>
                <a:lnTo>
                  <a:pt x="4940" y="13651"/>
                </a:lnTo>
                <a:lnTo>
                  <a:pt x="5061" y="13724"/>
                </a:lnTo>
                <a:lnTo>
                  <a:pt x="5207" y="13772"/>
                </a:lnTo>
                <a:lnTo>
                  <a:pt x="5353" y="13797"/>
                </a:lnTo>
                <a:lnTo>
                  <a:pt x="5499" y="13821"/>
                </a:lnTo>
                <a:lnTo>
                  <a:pt x="5791" y="13821"/>
                </a:lnTo>
                <a:lnTo>
                  <a:pt x="5937" y="13797"/>
                </a:lnTo>
                <a:lnTo>
                  <a:pt x="6108" y="13748"/>
                </a:lnTo>
                <a:lnTo>
                  <a:pt x="6254" y="13675"/>
                </a:lnTo>
                <a:lnTo>
                  <a:pt x="6375" y="13553"/>
                </a:lnTo>
                <a:lnTo>
                  <a:pt x="6473" y="13432"/>
                </a:lnTo>
                <a:lnTo>
                  <a:pt x="6570" y="13286"/>
                </a:lnTo>
                <a:lnTo>
                  <a:pt x="6619" y="13140"/>
                </a:lnTo>
                <a:lnTo>
                  <a:pt x="6667" y="12969"/>
                </a:lnTo>
                <a:lnTo>
                  <a:pt x="6692" y="12799"/>
                </a:lnTo>
                <a:lnTo>
                  <a:pt x="6692" y="12629"/>
                </a:lnTo>
                <a:lnTo>
                  <a:pt x="6692" y="12434"/>
                </a:lnTo>
                <a:lnTo>
                  <a:pt x="6667" y="12264"/>
                </a:lnTo>
                <a:lnTo>
                  <a:pt x="6619" y="12093"/>
                </a:lnTo>
                <a:lnTo>
                  <a:pt x="6570" y="11923"/>
                </a:lnTo>
                <a:lnTo>
                  <a:pt x="6497" y="11777"/>
                </a:lnTo>
                <a:lnTo>
                  <a:pt x="6424" y="11631"/>
                </a:lnTo>
                <a:lnTo>
                  <a:pt x="6327" y="11509"/>
                </a:lnTo>
                <a:lnTo>
                  <a:pt x="6862" y="11534"/>
                </a:lnTo>
                <a:lnTo>
                  <a:pt x="7373" y="11534"/>
                </a:lnTo>
                <a:lnTo>
                  <a:pt x="8371" y="11631"/>
                </a:lnTo>
                <a:lnTo>
                  <a:pt x="9368" y="11728"/>
                </a:lnTo>
                <a:lnTo>
                  <a:pt x="9831" y="11753"/>
                </a:lnTo>
                <a:lnTo>
                  <a:pt x="10293" y="11753"/>
                </a:lnTo>
                <a:lnTo>
                  <a:pt x="11218" y="11704"/>
                </a:lnTo>
                <a:lnTo>
                  <a:pt x="11704" y="11680"/>
                </a:lnTo>
                <a:lnTo>
                  <a:pt x="12166" y="11680"/>
                </a:lnTo>
                <a:lnTo>
                  <a:pt x="12629" y="11704"/>
                </a:lnTo>
                <a:lnTo>
                  <a:pt x="13091" y="11753"/>
                </a:lnTo>
                <a:lnTo>
                  <a:pt x="12921" y="11996"/>
                </a:lnTo>
                <a:lnTo>
                  <a:pt x="12799" y="12264"/>
                </a:lnTo>
                <a:lnTo>
                  <a:pt x="12750" y="12434"/>
                </a:lnTo>
                <a:lnTo>
                  <a:pt x="12702" y="12580"/>
                </a:lnTo>
                <a:lnTo>
                  <a:pt x="12702" y="12726"/>
                </a:lnTo>
                <a:lnTo>
                  <a:pt x="12702" y="12872"/>
                </a:lnTo>
                <a:lnTo>
                  <a:pt x="12750" y="13018"/>
                </a:lnTo>
                <a:lnTo>
                  <a:pt x="12799" y="13140"/>
                </a:lnTo>
                <a:lnTo>
                  <a:pt x="12848" y="13261"/>
                </a:lnTo>
                <a:lnTo>
                  <a:pt x="12945" y="13383"/>
                </a:lnTo>
                <a:lnTo>
                  <a:pt x="13042" y="13480"/>
                </a:lnTo>
                <a:lnTo>
                  <a:pt x="13140" y="13553"/>
                </a:lnTo>
                <a:lnTo>
                  <a:pt x="13261" y="13626"/>
                </a:lnTo>
                <a:lnTo>
                  <a:pt x="13407" y="13699"/>
                </a:lnTo>
                <a:lnTo>
                  <a:pt x="13553" y="13748"/>
                </a:lnTo>
                <a:lnTo>
                  <a:pt x="13699" y="13797"/>
                </a:lnTo>
                <a:lnTo>
                  <a:pt x="13845" y="13821"/>
                </a:lnTo>
                <a:lnTo>
                  <a:pt x="14016" y="13821"/>
                </a:lnTo>
                <a:lnTo>
                  <a:pt x="14283" y="13797"/>
                </a:lnTo>
                <a:lnTo>
                  <a:pt x="14502" y="13748"/>
                </a:lnTo>
                <a:lnTo>
                  <a:pt x="14697" y="13651"/>
                </a:lnTo>
                <a:lnTo>
                  <a:pt x="14867" y="13505"/>
                </a:lnTo>
                <a:lnTo>
                  <a:pt x="14989" y="13359"/>
                </a:lnTo>
                <a:lnTo>
                  <a:pt x="15086" y="13164"/>
                </a:lnTo>
                <a:lnTo>
                  <a:pt x="15159" y="12969"/>
                </a:lnTo>
                <a:lnTo>
                  <a:pt x="15208" y="12750"/>
                </a:lnTo>
                <a:lnTo>
                  <a:pt x="15208" y="12531"/>
                </a:lnTo>
                <a:lnTo>
                  <a:pt x="15184" y="12337"/>
                </a:lnTo>
                <a:lnTo>
                  <a:pt x="15159" y="12118"/>
                </a:lnTo>
                <a:lnTo>
                  <a:pt x="15086" y="11923"/>
                </a:lnTo>
                <a:lnTo>
                  <a:pt x="14989" y="11728"/>
                </a:lnTo>
                <a:lnTo>
                  <a:pt x="14867" y="11582"/>
                </a:lnTo>
                <a:lnTo>
                  <a:pt x="14721" y="11436"/>
                </a:lnTo>
                <a:lnTo>
                  <a:pt x="14551" y="11339"/>
                </a:lnTo>
                <a:lnTo>
                  <a:pt x="14405" y="11144"/>
                </a:lnTo>
                <a:lnTo>
                  <a:pt x="14648" y="11120"/>
                </a:lnTo>
                <a:lnTo>
                  <a:pt x="14989" y="11120"/>
                </a:lnTo>
                <a:lnTo>
                  <a:pt x="15062" y="11071"/>
                </a:lnTo>
                <a:lnTo>
                  <a:pt x="15086" y="10999"/>
                </a:lnTo>
                <a:lnTo>
                  <a:pt x="15111" y="10926"/>
                </a:lnTo>
                <a:lnTo>
                  <a:pt x="15086" y="10853"/>
                </a:lnTo>
                <a:lnTo>
                  <a:pt x="15062" y="10780"/>
                </a:lnTo>
                <a:lnTo>
                  <a:pt x="14989" y="10707"/>
                </a:lnTo>
                <a:lnTo>
                  <a:pt x="14892" y="10682"/>
                </a:lnTo>
                <a:lnTo>
                  <a:pt x="14648" y="10682"/>
                </a:lnTo>
                <a:lnTo>
                  <a:pt x="14429" y="10707"/>
                </a:lnTo>
                <a:lnTo>
                  <a:pt x="13967" y="10780"/>
                </a:lnTo>
                <a:lnTo>
                  <a:pt x="12653" y="10780"/>
                </a:lnTo>
                <a:lnTo>
                  <a:pt x="11339" y="10755"/>
                </a:lnTo>
                <a:lnTo>
                  <a:pt x="10050" y="10707"/>
                </a:lnTo>
                <a:lnTo>
                  <a:pt x="8760" y="10707"/>
                </a:lnTo>
                <a:lnTo>
                  <a:pt x="7495" y="10731"/>
                </a:lnTo>
                <a:lnTo>
                  <a:pt x="7081" y="10707"/>
                </a:lnTo>
                <a:lnTo>
                  <a:pt x="6643" y="10682"/>
                </a:lnTo>
                <a:lnTo>
                  <a:pt x="6229" y="10634"/>
                </a:lnTo>
                <a:lnTo>
                  <a:pt x="5816" y="10634"/>
                </a:lnTo>
                <a:lnTo>
                  <a:pt x="5864" y="10439"/>
                </a:lnTo>
                <a:lnTo>
                  <a:pt x="5913" y="10269"/>
                </a:lnTo>
                <a:lnTo>
                  <a:pt x="6035" y="9977"/>
                </a:lnTo>
                <a:lnTo>
                  <a:pt x="6059" y="9831"/>
                </a:lnTo>
                <a:lnTo>
                  <a:pt x="6083" y="9709"/>
                </a:lnTo>
                <a:lnTo>
                  <a:pt x="6400" y="9709"/>
                </a:lnTo>
                <a:lnTo>
                  <a:pt x="6716" y="9685"/>
                </a:lnTo>
                <a:lnTo>
                  <a:pt x="7300" y="9660"/>
                </a:lnTo>
                <a:lnTo>
                  <a:pt x="7860" y="9636"/>
                </a:lnTo>
                <a:lnTo>
                  <a:pt x="8395" y="9612"/>
                </a:lnTo>
                <a:lnTo>
                  <a:pt x="9466" y="9514"/>
                </a:lnTo>
                <a:lnTo>
                  <a:pt x="10512" y="9417"/>
                </a:lnTo>
                <a:lnTo>
                  <a:pt x="11558" y="9368"/>
                </a:lnTo>
                <a:lnTo>
                  <a:pt x="12604" y="9295"/>
                </a:lnTo>
                <a:lnTo>
                  <a:pt x="13140" y="9247"/>
                </a:lnTo>
                <a:lnTo>
                  <a:pt x="13651" y="9174"/>
                </a:lnTo>
                <a:lnTo>
                  <a:pt x="13991" y="9125"/>
                </a:lnTo>
                <a:lnTo>
                  <a:pt x="14332" y="9003"/>
                </a:lnTo>
                <a:lnTo>
                  <a:pt x="14624" y="8833"/>
                </a:lnTo>
                <a:lnTo>
                  <a:pt x="14916" y="8614"/>
                </a:lnTo>
                <a:lnTo>
                  <a:pt x="15062" y="8492"/>
                </a:lnTo>
                <a:lnTo>
                  <a:pt x="15159" y="8322"/>
                </a:lnTo>
                <a:lnTo>
                  <a:pt x="15257" y="8152"/>
                </a:lnTo>
                <a:lnTo>
                  <a:pt x="15354" y="7957"/>
                </a:lnTo>
                <a:lnTo>
                  <a:pt x="15500" y="7592"/>
                </a:lnTo>
                <a:lnTo>
                  <a:pt x="15646" y="7227"/>
                </a:lnTo>
                <a:lnTo>
                  <a:pt x="15914" y="6546"/>
                </a:lnTo>
                <a:lnTo>
                  <a:pt x="15987" y="6546"/>
                </a:lnTo>
                <a:lnTo>
                  <a:pt x="16011" y="6521"/>
                </a:lnTo>
                <a:lnTo>
                  <a:pt x="16035" y="6497"/>
                </a:lnTo>
                <a:lnTo>
                  <a:pt x="16035" y="6473"/>
                </a:lnTo>
                <a:lnTo>
                  <a:pt x="16011" y="6424"/>
                </a:lnTo>
                <a:lnTo>
                  <a:pt x="15987" y="6424"/>
                </a:lnTo>
                <a:lnTo>
                  <a:pt x="16303" y="5816"/>
                </a:lnTo>
                <a:lnTo>
                  <a:pt x="16327" y="5767"/>
                </a:lnTo>
                <a:lnTo>
                  <a:pt x="16352" y="5743"/>
                </a:lnTo>
                <a:lnTo>
                  <a:pt x="16376" y="5670"/>
                </a:lnTo>
                <a:lnTo>
                  <a:pt x="17009" y="4550"/>
                </a:lnTo>
                <a:lnTo>
                  <a:pt x="17325" y="3991"/>
                </a:lnTo>
                <a:lnTo>
                  <a:pt x="17641" y="3431"/>
                </a:lnTo>
                <a:lnTo>
                  <a:pt x="17666" y="3334"/>
                </a:lnTo>
                <a:lnTo>
                  <a:pt x="17641" y="3236"/>
                </a:lnTo>
                <a:lnTo>
                  <a:pt x="17690" y="2945"/>
                </a:lnTo>
                <a:lnTo>
                  <a:pt x="17690" y="2799"/>
                </a:lnTo>
                <a:lnTo>
                  <a:pt x="17690" y="2677"/>
                </a:lnTo>
                <a:lnTo>
                  <a:pt x="17641" y="2555"/>
                </a:lnTo>
                <a:lnTo>
                  <a:pt x="17568" y="2458"/>
                </a:lnTo>
                <a:lnTo>
                  <a:pt x="17495" y="2361"/>
                </a:lnTo>
                <a:lnTo>
                  <a:pt x="17398" y="2288"/>
                </a:lnTo>
                <a:lnTo>
                  <a:pt x="17301" y="2215"/>
                </a:lnTo>
                <a:lnTo>
                  <a:pt x="17155" y="2166"/>
                </a:lnTo>
                <a:lnTo>
                  <a:pt x="16984" y="2117"/>
                </a:lnTo>
                <a:lnTo>
                  <a:pt x="16790" y="2069"/>
                </a:lnTo>
                <a:lnTo>
                  <a:pt x="16376" y="2069"/>
                </a:lnTo>
                <a:lnTo>
                  <a:pt x="15597" y="2093"/>
                </a:lnTo>
                <a:lnTo>
                  <a:pt x="14283" y="2093"/>
                </a:lnTo>
                <a:lnTo>
                  <a:pt x="13651" y="2069"/>
                </a:lnTo>
                <a:lnTo>
                  <a:pt x="12994" y="2020"/>
                </a:lnTo>
                <a:lnTo>
                  <a:pt x="11753" y="1923"/>
                </a:lnTo>
                <a:lnTo>
                  <a:pt x="10488" y="1898"/>
                </a:lnTo>
                <a:lnTo>
                  <a:pt x="9222" y="1874"/>
                </a:lnTo>
                <a:lnTo>
                  <a:pt x="7981" y="1874"/>
                </a:lnTo>
                <a:lnTo>
                  <a:pt x="7032" y="1850"/>
                </a:lnTo>
                <a:lnTo>
                  <a:pt x="6083" y="1825"/>
                </a:lnTo>
                <a:lnTo>
                  <a:pt x="5159" y="1801"/>
                </a:lnTo>
                <a:lnTo>
                  <a:pt x="4210" y="1801"/>
                </a:lnTo>
                <a:lnTo>
                  <a:pt x="4112" y="1509"/>
                </a:lnTo>
                <a:lnTo>
                  <a:pt x="3991" y="1241"/>
                </a:lnTo>
                <a:lnTo>
                  <a:pt x="3942" y="998"/>
                </a:lnTo>
                <a:lnTo>
                  <a:pt x="3845" y="633"/>
                </a:lnTo>
                <a:lnTo>
                  <a:pt x="3796" y="463"/>
                </a:lnTo>
                <a:lnTo>
                  <a:pt x="3723" y="292"/>
                </a:lnTo>
                <a:lnTo>
                  <a:pt x="3650" y="195"/>
                </a:lnTo>
                <a:lnTo>
                  <a:pt x="3577" y="146"/>
                </a:lnTo>
                <a:lnTo>
                  <a:pt x="3529" y="146"/>
                </a:lnTo>
                <a:lnTo>
                  <a:pt x="2604" y="122"/>
                </a:lnTo>
                <a:lnTo>
                  <a:pt x="1655" y="73"/>
                </a:lnTo>
                <a:lnTo>
                  <a:pt x="90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6" name="Google Shape;986;p38"/>
          <p:cNvSpPr/>
          <p:nvPr/>
        </p:nvSpPr>
        <p:spPr>
          <a:xfrm>
            <a:off x="2032260" y="3284961"/>
            <a:ext cx="389303" cy="316439"/>
          </a:xfrm>
          <a:custGeom>
            <a:avLst/>
            <a:gdLst/>
            <a:ahLst/>
            <a:cxnLst/>
            <a:rect l="l" t="t" r="r" b="b"/>
            <a:pathLst>
              <a:path w="17813" h="14479" extrusionOk="0">
                <a:moveTo>
                  <a:pt x="9904" y="1387"/>
                </a:moveTo>
                <a:lnTo>
                  <a:pt x="10074" y="1412"/>
                </a:lnTo>
                <a:lnTo>
                  <a:pt x="10245" y="1460"/>
                </a:lnTo>
                <a:lnTo>
                  <a:pt x="10391" y="1509"/>
                </a:lnTo>
                <a:lnTo>
                  <a:pt x="10464" y="1558"/>
                </a:lnTo>
                <a:lnTo>
                  <a:pt x="10537" y="1631"/>
                </a:lnTo>
                <a:lnTo>
                  <a:pt x="10610" y="1777"/>
                </a:lnTo>
                <a:lnTo>
                  <a:pt x="9880" y="1728"/>
                </a:lnTo>
                <a:lnTo>
                  <a:pt x="9150" y="1704"/>
                </a:lnTo>
                <a:lnTo>
                  <a:pt x="7057" y="1728"/>
                </a:lnTo>
                <a:lnTo>
                  <a:pt x="7082" y="1606"/>
                </a:lnTo>
                <a:lnTo>
                  <a:pt x="7179" y="1509"/>
                </a:lnTo>
                <a:lnTo>
                  <a:pt x="7276" y="1436"/>
                </a:lnTo>
                <a:lnTo>
                  <a:pt x="7422" y="1412"/>
                </a:lnTo>
                <a:lnTo>
                  <a:pt x="7568" y="1387"/>
                </a:lnTo>
                <a:lnTo>
                  <a:pt x="7714" y="1387"/>
                </a:lnTo>
                <a:lnTo>
                  <a:pt x="7982" y="1412"/>
                </a:lnTo>
                <a:lnTo>
                  <a:pt x="8980" y="1412"/>
                </a:lnTo>
                <a:lnTo>
                  <a:pt x="9344" y="1387"/>
                </a:lnTo>
                <a:close/>
                <a:moveTo>
                  <a:pt x="9393" y="414"/>
                </a:moveTo>
                <a:lnTo>
                  <a:pt x="9880" y="463"/>
                </a:lnTo>
                <a:lnTo>
                  <a:pt x="10123" y="511"/>
                </a:lnTo>
                <a:lnTo>
                  <a:pt x="10342" y="560"/>
                </a:lnTo>
                <a:lnTo>
                  <a:pt x="10561" y="633"/>
                </a:lnTo>
                <a:lnTo>
                  <a:pt x="10756" y="730"/>
                </a:lnTo>
                <a:lnTo>
                  <a:pt x="10926" y="852"/>
                </a:lnTo>
                <a:lnTo>
                  <a:pt x="11072" y="974"/>
                </a:lnTo>
                <a:lnTo>
                  <a:pt x="11194" y="1144"/>
                </a:lnTo>
                <a:lnTo>
                  <a:pt x="11291" y="1339"/>
                </a:lnTo>
                <a:lnTo>
                  <a:pt x="11364" y="1558"/>
                </a:lnTo>
                <a:lnTo>
                  <a:pt x="11364" y="1825"/>
                </a:lnTo>
                <a:lnTo>
                  <a:pt x="10999" y="1801"/>
                </a:lnTo>
                <a:lnTo>
                  <a:pt x="10999" y="1679"/>
                </a:lnTo>
                <a:lnTo>
                  <a:pt x="10975" y="1582"/>
                </a:lnTo>
                <a:lnTo>
                  <a:pt x="10926" y="1485"/>
                </a:lnTo>
                <a:lnTo>
                  <a:pt x="10877" y="1387"/>
                </a:lnTo>
                <a:lnTo>
                  <a:pt x="10707" y="1217"/>
                </a:lnTo>
                <a:lnTo>
                  <a:pt x="10537" y="1095"/>
                </a:lnTo>
                <a:lnTo>
                  <a:pt x="10293" y="1022"/>
                </a:lnTo>
                <a:lnTo>
                  <a:pt x="10050" y="974"/>
                </a:lnTo>
                <a:lnTo>
                  <a:pt x="9807" y="949"/>
                </a:lnTo>
                <a:lnTo>
                  <a:pt x="9539" y="925"/>
                </a:lnTo>
                <a:lnTo>
                  <a:pt x="9004" y="974"/>
                </a:lnTo>
                <a:lnTo>
                  <a:pt x="8493" y="998"/>
                </a:lnTo>
                <a:lnTo>
                  <a:pt x="8152" y="998"/>
                </a:lnTo>
                <a:lnTo>
                  <a:pt x="7787" y="974"/>
                </a:lnTo>
                <a:lnTo>
                  <a:pt x="7593" y="974"/>
                </a:lnTo>
                <a:lnTo>
                  <a:pt x="7422" y="998"/>
                </a:lnTo>
                <a:lnTo>
                  <a:pt x="7252" y="1047"/>
                </a:lnTo>
                <a:lnTo>
                  <a:pt x="7082" y="1095"/>
                </a:lnTo>
                <a:lnTo>
                  <a:pt x="6911" y="1217"/>
                </a:lnTo>
                <a:lnTo>
                  <a:pt x="6790" y="1363"/>
                </a:lnTo>
                <a:lnTo>
                  <a:pt x="6741" y="1460"/>
                </a:lnTo>
                <a:lnTo>
                  <a:pt x="6692" y="1558"/>
                </a:lnTo>
                <a:lnTo>
                  <a:pt x="6692" y="1631"/>
                </a:lnTo>
                <a:lnTo>
                  <a:pt x="6692" y="1728"/>
                </a:lnTo>
                <a:lnTo>
                  <a:pt x="6181" y="1728"/>
                </a:lnTo>
                <a:lnTo>
                  <a:pt x="6206" y="1436"/>
                </a:lnTo>
                <a:lnTo>
                  <a:pt x="6230" y="1290"/>
                </a:lnTo>
                <a:lnTo>
                  <a:pt x="6303" y="1168"/>
                </a:lnTo>
                <a:lnTo>
                  <a:pt x="6425" y="998"/>
                </a:lnTo>
                <a:lnTo>
                  <a:pt x="6571" y="876"/>
                </a:lnTo>
                <a:lnTo>
                  <a:pt x="6765" y="779"/>
                </a:lnTo>
                <a:lnTo>
                  <a:pt x="6936" y="706"/>
                </a:lnTo>
                <a:lnTo>
                  <a:pt x="7301" y="584"/>
                </a:lnTo>
                <a:lnTo>
                  <a:pt x="7690" y="487"/>
                </a:lnTo>
                <a:lnTo>
                  <a:pt x="8079" y="438"/>
                </a:lnTo>
                <a:lnTo>
                  <a:pt x="8493" y="414"/>
                </a:lnTo>
                <a:close/>
                <a:moveTo>
                  <a:pt x="17131" y="2336"/>
                </a:moveTo>
                <a:lnTo>
                  <a:pt x="17179" y="2604"/>
                </a:lnTo>
                <a:lnTo>
                  <a:pt x="16839" y="2945"/>
                </a:lnTo>
                <a:lnTo>
                  <a:pt x="16790" y="2482"/>
                </a:lnTo>
                <a:lnTo>
                  <a:pt x="16936" y="2336"/>
                </a:lnTo>
                <a:close/>
                <a:moveTo>
                  <a:pt x="17179" y="2969"/>
                </a:moveTo>
                <a:lnTo>
                  <a:pt x="17155" y="3431"/>
                </a:lnTo>
                <a:lnTo>
                  <a:pt x="16888" y="3577"/>
                </a:lnTo>
                <a:lnTo>
                  <a:pt x="16888" y="3455"/>
                </a:lnTo>
                <a:lnTo>
                  <a:pt x="16863" y="3310"/>
                </a:lnTo>
                <a:lnTo>
                  <a:pt x="17009" y="3188"/>
                </a:lnTo>
                <a:lnTo>
                  <a:pt x="17131" y="3042"/>
                </a:lnTo>
                <a:lnTo>
                  <a:pt x="17179" y="2969"/>
                </a:lnTo>
                <a:close/>
                <a:moveTo>
                  <a:pt x="17155" y="3626"/>
                </a:moveTo>
                <a:lnTo>
                  <a:pt x="17155" y="4064"/>
                </a:lnTo>
                <a:lnTo>
                  <a:pt x="16936" y="4234"/>
                </a:lnTo>
                <a:lnTo>
                  <a:pt x="16912" y="3869"/>
                </a:lnTo>
                <a:lnTo>
                  <a:pt x="17033" y="3747"/>
                </a:lnTo>
                <a:lnTo>
                  <a:pt x="17155" y="3626"/>
                </a:lnTo>
                <a:close/>
                <a:moveTo>
                  <a:pt x="17155" y="4258"/>
                </a:moveTo>
                <a:lnTo>
                  <a:pt x="17179" y="4599"/>
                </a:lnTo>
                <a:lnTo>
                  <a:pt x="16912" y="4769"/>
                </a:lnTo>
                <a:lnTo>
                  <a:pt x="16936" y="4526"/>
                </a:lnTo>
                <a:lnTo>
                  <a:pt x="17155" y="4258"/>
                </a:lnTo>
                <a:close/>
                <a:moveTo>
                  <a:pt x="1509" y="2093"/>
                </a:moveTo>
                <a:lnTo>
                  <a:pt x="2045" y="2117"/>
                </a:lnTo>
                <a:lnTo>
                  <a:pt x="4332" y="2190"/>
                </a:lnTo>
                <a:lnTo>
                  <a:pt x="5524" y="2239"/>
                </a:lnTo>
                <a:lnTo>
                  <a:pt x="6741" y="2239"/>
                </a:lnTo>
                <a:lnTo>
                  <a:pt x="9150" y="2215"/>
                </a:lnTo>
                <a:lnTo>
                  <a:pt x="9734" y="2215"/>
                </a:lnTo>
                <a:lnTo>
                  <a:pt x="10293" y="2239"/>
                </a:lnTo>
                <a:lnTo>
                  <a:pt x="11437" y="2312"/>
                </a:lnTo>
                <a:lnTo>
                  <a:pt x="12581" y="2385"/>
                </a:lnTo>
                <a:lnTo>
                  <a:pt x="13165" y="2409"/>
                </a:lnTo>
                <a:lnTo>
                  <a:pt x="13724" y="2409"/>
                </a:lnTo>
                <a:lnTo>
                  <a:pt x="14819" y="2361"/>
                </a:lnTo>
                <a:lnTo>
                  <a:pt x="15379" y="2361"/>
                </a:lnTo>
                <a:lnTo>
                  <a:pt x="15914" y="2336"/>
                </a:lnTo>
                <a:lnTo>
                  <a:pt x="16450" y="2361"/>
                </a:lnTo>
                <a:lnTo>
                  <a:pt x="16304" y="2458"/>
                </a:lnTo>
                <a:lnTo>
                  <a:pt x="16133" y="2555"/>
                </a:lnTo>
                <a:lnTo>
                  <a:pt x="15987" y="2653"/>
                </a:lnTo>
                <a:lnTo>
                  <a:pt x="15914" y="2726"/>
                </a:lnTo>
                <a:lnTo>
                  <a:pt x="15841" y="2799"/>
                </a:lnTo>
                <a:lnTo>
                  <a:pt x="15817" y="2872"/>
                </a:lnTo>
                <a:lnTo>
                  <a:pt x="15793" y="2969"/>
                </a:lnTo>
                <a:lnTo>
                  <a:pt x="15817" y="3018"/>
                </a:lnTo>
                <a:lnTo>
                  <a:pt x="15866" y="3042"/>
                </a:lnTo>
                <a:lnTo>
                  <a:pt x="15963" y="3042"/>
                </a:lnTo>
                <a:lnTo>
                  <a:pt x="16036" y="3018"/>
                </a:lnTo>
                <a:lnTo>
                  <a:pt x="16206" y="2920"/>
                </a:lnTo>
                <a:lnTo>
                  <a:pt x="16523" y="2677"/>
                </a:lnTo>
                <a:lnTo>
                  <a:pt x="16571" y="2653"/>
                </a:lnTo>
                <a:lnTo>
                  <a:pt x="16644" y="3091"/>
                </a:lnTo>
                <a:lnTo>
                  <a:pt x="16596" y="3139"/>
                </a:lnTo>
                <a:lnTo>
                  <a:pt x="16133" y="3407"/>
                </a:lnTo>
                <a:lnTo>
                  <a:pt x="15939" y="3577"/>
                </a:lnTo>
                <a:lnTo>
                  <a:pt x="15866" y="3674"/>
                </a:lnTo>
                <a:lnTo>
                  <a:pt x="15793" y="3772"/>
                </a:lnTo>
                <a:lnTo>
                  <a:pt x="15793" y="3820"/>
                </a:lnTo>
                <a:lnTo>
                  <a:pt x="15793" y="3869"/>
                </a:lnTo>
                <a:lnTo>
                  <a:pt x="15841" y="3893"/>
                </a:lnTo>
                <a:lnTo>
                  <a:pt x="15890" y="3893"/>
                </a:lnTo>
                <a:lnTo>
                  <a:pt x="16085" y="3820"/>
                </a:lnTo>
                <a:lnTo>
                  <a:pt x="16304" y="3723"/>
                </a:lnTo>
                <a:lnTo>
                  <a:pt x="16498" y="3601"/>
                </a:lnTo>
                <a:lnTo>
                  <a:pt x="16669" y="3455"/>
                </a:lnTo>
                <a:lnTo>
                  <a:pt x="16693" y="3699"/>
                </a:lnTo>
                <a:lnTo>
                  <a:pt x="16158" y="4039"/>
                </a:lnTo>
                <a:lnTo>
                  <a:pt x="15963" y="4185"/>
                </a:lnTo>
                <a:lnTo>
                  <a:pt x="15744" y="4356"/>
                </a:lnTo>
                <a:lnTo>
                  <a:pt x="15647" y="4453"/>
                </a:lnTo>
                <a:lnTo>
                  <a:pt x="15574" y="4575"/>
                </a:lnTo>
                <a:lnTo>
                  <a:pt x="15525" y="4672"/>
                </a:lnTo>
                <a:lnTo>
                  <a:pt x="15525" y="4794"/>
                </a:lnTo>
                <a:lnTo>
                  <a:pt x="15549" y="4818"/>
                </a:lnTo>
                <a:lnTo>
                  <a:pt x="15574" y="4842"/>
                </a:lnTo>
                <a:lnTo>
                  <a:pt x="15647" y="4867"/>
                </a:lnTo>
                <a:lnTo>
                  <a:pt x="15744" y="4818"/>
                </a:lnTo>
                <a:lnTo>
                  <a:pt x="15841" y="4769"/>
                </a:lnTo>
                <a:lnTo>
                  <a:pt x="15987" y="4599"/>
                </a:lnTo>
                <a:lnTo>
                  <a:pt x="16255" y="4356"/>
                </a:lnTo>
                <a:lnTo>
                  <a:pt x="16547" y="4137"/>
                </a:lnTo>
                <a:lnTo>
                  <a:pt x="16693" y="4039"/>
                </a:lnTo>
                <a:lnTo>
                  <a:pt x="16693" y="4404"/>
                </a:lnTo>
                <a:lnTo>
                  <a:pt x="16255" y="4672"/>
                </a:lnTo>
                <a:lnTo>
                  <a:pt x="16036" y="4818"/>
                </a:lnTo>
                <a:lnTo>
                  <a:pt x="15841" y="4964"/>
                </a:lnTo>
                <a:lnTo>
                  <a:pt x="15647" y="5134"/>
                </a:lnTo>
                <a:lnTo>
                  <a:pt x="15574" y="5232"/>
                </a:lnTo>
                <a:lnTo>
                  <a:pt x="15525" y="5329"/>
                </a:lnTo>
                <a:lnTo>
                  <a:pt x="15525" y="5378"/>
                </a:lnTo>
                <a:lnTo>
                  <a:pt x="15549" y="5402"/>
                </a:lnTo>
                <a:lnTo>
                  <a:pt x="15574" y="5426"/>
                </a:lnTo>
                <a:lnTo>
                  <a:pt x="15622" y="5426"/>
                </a:lnTo>
                <a:lnTo>
                  <a:pt x="15744" y="5378"/>
                </a:lnTo>
                <a:lnTo>
                  <a:pt x="15866" y="5329"/>
                </a:lnTo>
                <a:lnTo>
                  <a:pt x="16109" y="5159"/>
                </a:lnTo>
                <a:lnTo>
                  <a:pt x="16571" y="4818"/>
                </a:lnTo>
                <a:lnTo>
                  <a:pt x="16669" y="4745"/>
                </a:lnTo>
                <a:lnTo>
                  <a:pt x="16669" y="4745"/>
                </a:lnTo>
                <a:lnTo>
                  <a:pt x="16644" y="4964"/>
                </a:lnTo>
                <a:lnTo>
                  <a:pt x="16328" y="5207"/>
                </a:lnTo>
                <a:lnTo>
                  <a:pt x="16133" y="5378"/>
                </a:lnTo>
                <a:lnTo>
                  <a:pt x="15914" y="5572"/>
                </a:lnTo>
                <a:lnTo>
                  <a:pt x="15817" y="5694"/>
                </a:lnTo>
                <a:lnTo>
                  <a:pt x="15744" y="5791"/>
                </a:lnTo>
                <a:lnTo>
                  <a:pt x="15695" y="5913"/>
                </a:lnTo>
                <a:lnTo>
                  <a:pt x="15720" y="6035"/>
                </a:lnTo>
                <a:lnTo>
                  <a:pt x="15403" y="6083"/>
                </a:lnTo>
                <a:lnTo>
                  <a:pt x="15136" y="6108"/>
                </a:lnTo>
                <a:lnTo>
                  <a:pt x="14089" y="6108"/>
                </a:lnTo>
                <a:lnTo>
                  <a:pt x="13554" y="6059"/>
                </a:lnTo>
                <a:lnTo>
                  <a:pt x="13019" y="6059"/>
                </a:lnTo>
                <a:lnTo>
                  <a:pt x="11340" y="6108"/>
                </a:lnTo>
                <a:lnTo>
                  <a:pt x="10318" y="6108"/>
                </a:lnTo>
                <a:lnTo>
                  <a:pt x="10001" y="6156"/>
                </a:lnTo>
                <a:lnTo>
                  <a:pt x="9928" y="5962"/>
                </a:lnTo>
                <a:lnTo>
                  <a:pt x="9831" y="5791"/>
                </a:lnTo>
                <a:lnTo>
                  <a:pt x="9709" y="5670"/>
                </a:lnTo>
                <a:lnTo>
                  <a:pt x="9539" y="5548"/>
                </a:lnTo>
                <a:lnTo>
                  <a:pt x="9417" y="5499"/>
                </a:lnTo>
                <a:lnTo>
                  <a:pt x="9296" y="5475"/>
                </a:lnTo>
                <a:lnTo>
                  <a:pt x="9028" y="5426"/>
                </a:lnTo>
                <a:lnTo>
                  <a:pt x="8882" y="5451"/>
                </a:lnTo>
                <a:lnTo>
                  <a:pt x="8761" y="5451"/>
                </a:lnTo>
                <a:lnTo>
                  <a:pt x="8615" y="5499"/>
                </a:lnTo>
                <a:lnTo>
                  <a:pt x="8517" y="5548"/>
                </a:lnTo>
                <a:lnTo>
                  <a:pt x="8420" y="5572"/>
                </a:lnTo>
                <a:lnTo>
                  <a:pt x="8323" y="5597"/>
                </a:lnTo>
                <a:lnTo>
                  <a:pt x="8225" y="5645"/>
                </a:lnTo>
                <a:lnTo>
                  <a:pt x="8128" y="5718"/>
                </a:lnTo>
                <a:lnTo>
                  <a:pt x="8055" y="5816"/>
                </a:lnTo>
                <a:lnTo>
                  <a:pt x="7982" y="5913"/>
                </a:lnTo>
                <a:lnTo>
                  <a:pt x="7933" y="6059"/>
                </a:lnTo>
                <a:lnTo>
                  <a:pt x="7885" y="6205"/>
                </a:lnTo>
                <a:lnTo>
                  <a:pt x="7568" y="6229"/>
                </a:lnTo>
                <a:lnTo>
                  <a:pt x="7228" y="6229"/>
                </a:lnTo>
                <a:lnTo>
                  <a:pt x="6546" y="6205"/>
                </a:lnTo>
                <a:lnTo>
                  <a:pt x="5865" y="6181"/>
                </a:lnTo>
                <a:lnTo>
                  <a:pt x="5524" y="6156"/>
                </a:lnTo>
                <a:lnTo>
                  <a:pt x="5208" y="6181"/>
                </a:lnTo>
                <a:lnTo>
                  <a:pt x="4551" y="6205"/>
                </a:lnTo>
                <a:lnTo>
                  <a:pt x="3918" y="6205"/>
                </a:lnTo>
                <a:lnTo>
                  <a:pt x="3310" y="6181"/>
                </a:lnTo>
                <a:lnTo>
                  <a:pt x="2994" y="6156"/>
                </a:lnTo>
                <a:lnTo>
                  <a:pt x="2677" y="6108"/>
                </a:lnTo>
                <a:lnTo>
                  <a:pt x="2385" y="6035"/>
                </a:lnTo>
                <a:lnTo>
                  <a:pt x="2118" y="5962"/>
                </a:lnTo>
                <a:lnTo>
                  <a:pt x="1850" y="5840"/>
                </a:lnTo>
                <a:lnTo>
                  <a:pt x="1631" y="5718"/>
                </a:lnTo>
                <a:lnTo>
                  <a:pt x="1412" y="5548"/>
                </a:lnTo>
                <a:lnTo>
                  <a:pt x="1242" y="5329"/>
                </a:lnTo>
                <a:lnTo>
                  <a:pt x="1096" y="5110"/>
                </a:lnTo>
                <a:lnTo>
                  <a:pt x="974" y="4818"/>
                </a:lnTo>
                <a:lnTo>
                  <a:pt x="901" y="4477"/>
                </a:lnTo>
                <a:lnTo>
                  <a:pt x="877" y="4137"/>
                </a:lnTo>
                <a:lnTo>
                  <a:pt x="901" y="3796"/>
                </a:lnTo>
                <a:lnTo>
                  <a:pt x="926" y="3455"/>
                </a:lnTo>
                <a:lnTo>
                  <a:pt x="974" y="2774"/>
                </a:lnTo>
                <a:lnTo>
                  <a:pt x="974" y="2434"/>
                </a:lnTo>
                <a:lnTo>
                  <a:pt x="950" y="2093"/>
                </a:lnTo>
                <a:close/>
                <a:moveTo>
                  <a:pt x="17155" y="5767"/>
                </a:moveTo>
                <a:lnTo>
                  <a:pt x="17106" y="5864"/>
                </a:lnTo>
                <a:lnTo>
                  <a:pt x="17033" y="5986"/>
                </a:lnTo>
                <a:lnTo>
                  <a:pt x="16961" y="6083"/>
                </a:lnTo>
                <a:lnTo>
                  <a:pt x="16863" y="6181"/>
                </a:lnTo>
                <a:lnTo>
                  <a:pt x="16717" y="6302"/>
                </a:lnTo>
                <a:lnTo>
                  <a:pt x="16523" y="6400"/>
                </a:lnTo>
                <a:lnTo>
                  <a:pt x="16523" y="6400"/>
                </a:lnTo>
                <a:lnTo>
                  <a:pt x="16669" y="6229"/>
                </a:lnTo>
                <a:lnTo>
                  <a:pt x="17155" y="5767"/>
                </a:lnTo>
                <a:close/>
                <a:moveTo>
                  <a:pt x="877" y="2093"/>
                </a:moveTo>
                <a:lnTo>
                  <a:pt x="804" y="2434"/>
                </a:lnTo>
                <a:lnTo>
                  <a:pt x="755" y="2799"/>
                </a:lnTo>
                <a:lnTo>
                  <a:pt x="707" y="3164"/>
                </a:lnTo>
                <a:lnTo>
                  <a:pt x="682" y="3553"/>
                </a:lnTo>
                <a:lnTo>
                  <a:pt x="682" y="3918"/>
                </a:lnTo>
                <a:lnTo>
                  <a:pt x="707" y="4283"/>
                </a:lnTo>
                <a:lnTo>
                  <a:pt x="780" y="4648"/>
                </a:lnTo>
                <a:lnTo>
                  <a:pt x="853" y="4988"/>
                </a:lnTo>
                <a:lnTo>
                  <a:pt x="950" y="5232"/>
                </a:lnTo>
                <a:lnTo>
                  <a:pt x="1072" y="5426"/>
                </a:lnTo>
                <a:lnTo>
                  <a:pt x="1242" y="5621"/>
                </a:lnTo>
                <a:lnTo>
                  <a:pt x="1412" y="5767"/>
                </a:lnTo>
                <a:lnTo>
                  <a:pt x="1607" y="5913"/>
                </a:lnTo>
                <a:lnTo>
                  <a:pt x="1801" y="6035"/>
                </a:lnTo>
                <a:lnTo>
                  <a:pt x="2045" y="6132"/>
                </a:lnTo>
                <a:lnTo>
                  <a:pt x="2264" y="6205"/>
                </a:lnTo>
                <a:lnTo>
                  <a:pt x="2580" y="6302"/>
                </a:lnTo>
                <a:lnTo>
                  <a:pt x="2896" y="6351"/>
                </a:lnTo>
                <a:lnTo>
                  <a:pt x="3213" y="6351"/>
                </a:lnTo>
                <a:lnTo>
                  <a:pt x="3553" y="6375"/>
                </a:lnTo>
                <a:lnTo>
                  <a:pt x="4210" y="6327"/>
                </a:lnTo>
                <a:lnTo>
                  <a:pt x="4843" y="6302"/>
                </a:lnTo>
                <a:lnTo>
                  <a:pt x="5695" y="6254"/>
                </a:lnTo>
                <a:lnTo>
                  <a:pt x="6108" y="6254"/>
                </a:lnTo>
                <a:lnTo>
                  <a:pt x="6546" y="6278"/>
                </a:lnTo>
                <a:lnTo>
                  <a:pt x="7203" y="6327"/>
                </a:lnTo>
                <a:lnTo>
                  <a:pt x="7544" y="6327"/>
                </a:lnTo>
                <a:lnTo>
                  <a:pt x="7860" y="6302"/>
                </a:lnTo>
                <a:lnTo>
                  <a:pt x="7836" y="6521"/>
                </a:lnTo>
                <a:lnTo>
                  <a:pt x="7812" y="6521"/>
                </a:lnTo>
                <a:lnTo>
                  <a:pt x="6133" y="6546"/>
                </a:lnTo>
                <a:lnTo>
                  <a:pt x="4454" y="6570"/>
                </a:lnTo>
                <a:lnTo>
                  <a:pt x="2921" y="6546"/>
                </a:lnTo>
                <a:lnTo>
                  <a:pt x="2142" y="6546"/>
                </a:lnTo>
                <a:lnTo>
                  <a:pt x="1753" y="6521"/>
                </a:lnTo>
                <a:lnTo>
                  <a:pt x="1388" y="6473"/>
                </a:lnTo>
                <a:lnTo>
                  <a:pt x="1242" y="6424"/>
                </a:lnTo>
                <a:lnTo>
                  <a:pt x="1096" y="6351"/>
                </a:lnTo>
                <a:lnTo>
                  <a:pt x="974" y="6254"/>
                </a:lnTo>
                <a:lnTo>
                  <a:pt x="877" y="6132"/>
                </a:lnTo>
                <a:lnTo>
                  <a:pt x="780" y="6010"/>
                </a:lnTo>
                <a:lnTo>
                  <a:pt x="731" y="5864"/>
                </a:lnTo>
                <a:lnTo>
                  <a:pt x="609" y="5548"/>
                </a:lnTo>
                <a:lnTo>
                  <a:pt x="536" y="5207"/>
                </a:lnTo>
                <a:lnTo>
                  <a:pt x="512" y="4867"/>
                </a:lnTo>
                <a:lnTo>
                  <a:pt x="488" y="4234"/>
                </a:lnTo>
                <a:lnTo>
                  <a:pt x="463" y="3577"/>
                </a:lnTo>
                <a:lnTo>
                  <a:pt x="488" y="2896"/>
                </a:lnTo>
                <a:lnTo>
                  <a:pt x="488" y="2531"/>
                </a:lnTo>
                <a:lnTo>
                  <a:pt x="463" y="2312"/>
                </a:lnTo>
                <a:lnTo>
                  <a:pt x="439" y="2142"/>
                </a:lnTo>
                <a:lnTo>
                  <a:pt x="877" y="2093"/>
                </a:lnTo>
                <a:close/>
                <a:moveTo>
                  <a:pt x="17179" y="4842"/>
                </a:moveTo>
                <a:lnTo>
                  <a:pt x="17204" y="4964"/>
                </a:lnTo>
                <a:lnTo>
                  <a:pt x="17204" y="5183"/>
                </a:lnTo>
                <a:lnTo>
                  <a:pt x="17204" y="5378"/>
                </a:lnTo>
                <a:lnTo>
                  <a:pt x="16888" y="5597"/>
                </a:lnTo>
                <a:lnTo>
                  <a:pt x="16571" y="5864"/>
                </a:lnTo>
                <a:lnTo>
                  <a:pt x="16401" y="5986"/>
                </a:lnTo>
                <a:lnTo>
                  <a:pt x="16206" y="6132"/>
                </a:lnTo>
                <a:lnTo>
                  <a:pt x="16133" y="6229"/>
                </a:lnTo>
                <a:lnTo>
                  <a:pt x="16060" y="6327"/>
                </a:lnTo>
                <a:lnTo>
                  <a:pt x="16012" y="6424"/>
                </a:lnTo>
                <a:lnTo>
                  <a:pt x="15987" y="6521"/>
                </a:lnTo>
                <a:lnTo>
                  <a:pt x="15744" y="6546"/>
                </a:lnTo>
                <a:lnTo>
                  <a:pt x="15209" y="6570"/>
                </a:lnTo>
                <a:lnTo>
                  <a:pt x="14673" y="6546"/>
                </a:lnTo>
                <a:lnTo>
                  <a:pt x="14138" y="6521"/>
                </a:lnTo>
                <a:lnTo>
                  <a:pt x="13603" y="6521"/>
                </a:lnTo>
                <a:lnTo>
                  <a:pt x="11778" y="6546"/>
                </a:lnTo>
                <a:lnTo>
                  <a:pt x="10488" y="6546"/>
                </a:lnTo>
                <a:lnTo>
                  <a:pt x="10269" y="6570"/>
                </a:lnTo>
                <a:lnTo>
                  <a:pt x="10074" y="6619"/>
                </a:lnTo>
                <a:lnTo>
                  <a:pt x="10050" y="6327"/>
                </a:lnTo>
                <a:lnTo>
                  <a:pt x="10415" y="6351"/>
                </a:lnTo>
                <a:lnTo>
                  <a:pt x="10780" y="6327"/>
                </a:lnTo>
                <a:lnTo>
                  <a:pt x="11510" y="6302"/>
                </a:lnTo>
                <a:lnTo>
                  <a:pt x="12459" y="6254"/>
                </a:lnTo>
                <a:lnTo>
                  <a:pt x="13384" y="6254"/>
                </a:lnTo>
                <a:lnTo>
                  <a:pt x="13968" y="6278"/>
                </a:lnTo>
                <a:lnTo>
                  <a:pt x="14552" y="6302"/>
                </a:lnTo>
                <a:lnTo>
                  <a:pt x="15428" y="6302"/>
                </a:lnTo>
                <a:lnTo>
                  <a:pt x="15720" y="6254"/>
                </a:lnTo>
                <a:lnTo>
                  <a:pt x="15963" y="6205"/>
                </a:lnTo>
                <a:lnTo>
                  <a:pt x="16158" y="6132"/>
                </a:lnTo>
                <a:lnTo>
                  <a:pt x="16328" y="6010"/>
                </a:lnTo>
                <a:lnTo>
                  <a:pt x="16450" y="5889"/>
                </a:lnTo>
                <a:lnTo>
                  <a:pt x="16571" y="5743"/>
                </a:lnTo>
                <a:lnTo>
                  <a:pt x="16669" y="5572"/>
                </a:lnTo>
                <a:lnTo>
                  <a:pt x="16766" y="5402"/>
                </a:lnTo>
                <a:lnTo>
                  <a:pt x="16815" y="5207"/>
                </a:lnTo>
                <a:lnTo>
                  <a:pt x="17179" y="4842"/>
                </a:lnTo>
                <a:close/>
                <a:moveTo>
                  <a:pt x="9174" y="5937"/>
                </a:moveTo>
                <a:lnTo>
                  <a:pt x="9296" y="5986"/>
                </a:lnTo>
                <a:lnTo>
                  <a:pt x="9417" y="6059"/>
                </a:lnTo>
                <a:lnTo>
                  <a:pt x="9515" y="6181"/>
                </a:lnTo>
                <a:lnTo>
                  <a:pt x="9588" y="6351"/>
                </a:lnTo>
                <a:lnTo>
                  <a:pt x="9612" y="6521"/>
                </a:lnTo>
                <a:lnTo>
                  <a:pt x="9612" y="6692"/>
                </a:lnTo>
                <a:lnTo>
                  <a:pt x="9612" y="6911"/>
                </a:lnTo>
                <a:lnTo>
                  <a:pt x="9588" y="7105"/>
                </a:lnTo>
                <a:lnTo>
                  <a:pt x="9515" y="7300"/>
                </a:lnTo>
                <a:lnTo>
                  <a:pt x="9442" y="7470"/>
                </a:lnTo>
                <a:lnTo>
                  <a:pt x="9320" y="7592"/>
                </a:lnTo>
                <a:lnTo>
                  <a:pt x="9247" y="7665"/>
                </a:lnTo>
                <a:lnTo>
                  <a:pt x="9174" y="7689"/>
                </a:lnTo>
                <a:lnTo>
                  <a:pt x="9077" y="7714"/>
                </a:lnTo>
                <a:lnTo>
                  <a:pt x="8834" y="7714"/>
                </a:lnTo>
                <a:lnTo>
                  <a:pt x="8736" y="7689"/>
                </a:lnTo>
                <a:lnTo>
                  <a:pt x="8615" y="7641"/>
                </a:lnTo>
                <a:lnTo>
                  <a:pt x="8517" y="7568"/>
                </a:lnTo>
                <a:lnTo>
                  <a:pt x="8444" y="7495"/>
                </a:lnTo>
                <a:lnTo>
                  <a:pt x="8371" y="7422"/>
                </a:lnTo>
                <a:lnTo>
                  <a:pt x="8323" y="7349"/>
                </a:lnTo>
                <a:lnTo>
                  <a:pt x="8298" y="7251"/>
                </a:lnTo>
                <a:lnTo>
                  <a:pt x="8274" y="7057"/>
                </a:lnTo>
                <a:lnTo>
                  <a:pt x="8250" y="6862"/>
                </a:lnTo>
                <a:lnTo>
                  <a:pt x="8274" y="6692"/>
                </a:lnTo>
                <a:lnTo>
                  <a:pt x="8323" y="6302"/>
                </a:lnTo>
                <a:lnTo>
                  <a:pt x="8371" y="6108"/>
                </a:lnTo>
                <a:lnTo>
                  <a:pt x="8396" y="6035"/>
                </a:lnTo>
                <a:lnTo>
                  <a:pt x="8444" y="5962"/>
                </a:lnTo>
                <a:lnTo>
                  <a:pt x="8542" y="5986"/>
                </a:lnTo>
                <a:lnTo>
                  <a:pt x="8858" y="5937"/>
                </a:lnTo>
                <a:close/>
                <a:moveTo>
                  <a:pt x="8493" y="0"/>
                </a:moveTo>
                <a:lnTo>
                  <a:pt x="7958" y="49"/>
                </a:lnTo>
                <a:lnTo>
                  <a:pt x="7422" y="122"/>
                </a:lnTo>
                <a:lnTo>
                  <a:pt x="7179" y="195"/>
                </a:lnTo>
                <a:lnTo>
                  <a:pt x="6936" y="268"/>
                </a:lnTo>
                <a:lnTo>
                  <a:pt x="6692" y="365"/>
                </a:lnTo>
                <a:lnTo>
                  <a:pt x="6449" y="487"/>
                </a:lnTo>
                <a:lnTo>
                  <a:pt x="6303" y="584"/>
                </a:lnTo>
                <a:lnTo>
                  <a:pt x="6157" y="706"/>
                </a:lnTo>
                <a:lnTo>
                  <a:pt x="6035" y="852"/>
                </a:lnTo>
                <a:lnTo>
                  <a:pt x="5938" y="1022"/>
                </a:lnTo>
                <a:lnTo>
                  <a:pt x="5841" y="1193"/>
                </a:lnTo>
                <a:lnTo>
                  <a:pt x="5792" y="1387"/>
                </a:lnTo>
                <a:lnTo>
                  <a:pt x="5792" y="1558"/>
                </a:lnTo>
                <a:lnTo>
                  <a:pt x="5841" y="1728"/>
                </a:lnTo>
                <a:lnTo>
                  <a:pt x="4332" y="1704"/>
                </a:lnTo>
                <a:lnTo>
                  <a:pt x="3188" y="1655"/>
                </a:lnTo>
                <a:lnTo>
                  <a:pt x="2045" y="1606"/>
                </a:lnTo>
                <a:lnTo>
                  <a:pt x="853" y="1606"/>
                </a:lnTo>
                <a:lnTo>
                  <a:pt x="609" y="1631"/>
                </a:lnTo>
                <a:lnTo>
                  <a:pt x="366" y="1679"/>
                </a:lnTo>
                <a:lnTo>
                  <a:pt x="147" y="1752"/>
                </a:lnTo>
                <a:lnTo>
                  <a:pt x="74" y="1801"/>
                </a:lnTo>
                <a:lnTo>
                  <a:pt x="50" y="1825"/>
                </a:lnTo>
                <a:lnTo>
                  <a:pt x="1" y="1923"/>
                </a:lnTo>
                <a:lnTo>
                  <a:pt x="1" y="2020"/>
                </a:lnTo>
                <a:lnTo>
                  <a:pt x="50" y="2117"/>
                </a:lnTo>
                <a:lnTo>
                  <a:pt x="25" y="2336"/>
                </a:lnTo>
                <a:lnTo>
                  <a:pt x="25" y="2580"/>
                </a:lnTo>
                <a:lnTo>
                  <a:pt x="25" y="3042"/>
                </a:lnTo>
                <a:lnTo>
                  <a:pt x="1" y="3869"/>
                </a:lnTo>
                <a:lnTo>
                  <a:pt x="1" y="4258"/>
                </a:lnTo>
                <a:lnTo>
                  <a:pt x="25" y="4672"/>
                </a:lnTo>
                <a:lnTo>
                  <a:pt x="50" y="4988"/>
                </a:lnTo>
                <a:lnTo>
                  <a:pt x="98" y="5329"/>
                </a:lnTo>
                <a:lnTo>
                  <a:pt x="171" y="5645"/>
                </a:lnTo>
                <a:lnTo>
                  <a:pt x="269" y="5962"/>
                </a:lnTo>
                <a:lnTo>
                  <a:pt x="220" y="6010"/>
                </a:lnTo>
                <a:lnTo>
                  <a:pt x="220" y="6083"/>
                </a:lnTo>
                <a:lnTo>
                  <a:pt x="171" y="7251"/>
                </a:lnTo>
                <a:lnTo>
                  <a:pt x="147" y="8419"/>
                </a:lnTo>
                <a:lnTo>
                  <a:pt x="147" y="10731"/>
                </a:lnTo>
                <a:lnTo>
                  <a:pt x="147" y="11169"/>
                </a:lnTo>
                <a:lnTo>
                  <a:pt x="123" y="11582"/>
                </a:lnTo>
                <a:lnTo>
                  <a:pt x="50" y="12410"/>
                </a:lnTo>
                <a:lnTo>
                  <a:pt x="25" y="12775"/>
                </a:lnTo>
                <a:lnTo>
                  <a:pt x="25" y="13140"/>
                </a:lnTo>
                <a:lnTo>
                  <a:pt x="50" y="13310"/>
                </a:lnTo>
                <a:lnTo>
                  <a:pt x="98" y="13505"/>
                </a:lnTo>
                <a:lnTo>
                  <a:pt x="147" y="13675"/>
                </a:lnTo>
                <a:lnTo>
                  <a:pt x="220" y="13845"/>
                </a:lnTo>
                <a:lnTo>
                  <a:pt x="317" y="13991"/>
                </a:lnTo>
                <a:lnTo>
                  <a:pt x="415" y="14113"/>
                </a:lnTo>
                <a:lnTo>
                  <a:pt x="561" y="14210"/>
                </a:lnTo>
                <a:lnTo>
                  <a:pt x="707" y="14283"/>
                </a:lnTo>
                <a:lnTo>
                  <a:pt x="877" y="14356"/>
                </a:lnTo>
                <a:lnTo>
                  <a:pt x="1047" y="14405"/>
                </a:lnTo>
                <a:lnTo>
                  <a:pt x="1412" y="14454"/>
                </a:lnTo>
                <a:lnTo>
                  <a:pt x="1801" y="14478"/>
                </a:lnTo>
                <a:lnTo>
                  <a:pt x="2191" y="14454"/>
                </a:lnTo>
                <a:lnTo>
                  <a:pt x="2848" y="14405"/>
                </a:lnTo>
                <a:lnTo>
                  <a:pt x="3894" y="14332"/>
                </a:lnTo>
                <a:lnTo>
                  <a:pt x="4940" y="14308"/>
                </a:lnTo>
                <a:lnTo>
                  <a:pt x="7009" y="14235"/>
                </a:lnTo>
                <a:lnTo>
                  <a:pt x="9369" y="14210"/>
                </a:lnTo>
                <a:lnTo>
                  <a:pt x="11729" y="14235"/>
                </a:lnTo>
                <a:lnTo>
                  <a:pt x="12824" y="14283"/>
                </a:lnTo>
                <a:lnTo>
                  <a:pt x="13919" y="14332"/>
                </a:lnTo>
                <a:lnTo>
                  <a:pt x="15014" y="14356"/>
                </a:lnTo>
                <a:lnTo>
                  <a:pt x="16279" y="14356"/>
                </a:lnTo>
                <a:lnTo>
                  <a:pt x="16450" y="14332"/>
                </a:lnTo>
                <a:lnTo>
                  <a:pt x="16620" y="14283"/>
                </a:lnTo>
                <a:lnTo>
                  <a:pt x="16766" y="14235"/>
                </a:lnTo>
                <a:lnTo>
                  <a:pt x="16888" y="14162"/>
                </a:lnTo>
                <a:lnTo>
                  <a:pt x="17009" y="14089"/>
                </a:lnTo>
                <a:lnTo>
                  <a:pt x="17131" y="14016"/>
                </a:lnTo>
                <a:lnTo>
                  <a:pt x="17228" y="13918"/>
                </a:lnTo>
                <a:lnTo>
                  <a:pt x="17398" y="13675"/>
                </a:lnTo>
                <a:lnTo>
                  <a:pt x="17544" y="13407"/>
                </a:lnTo>
                <a:lnTo>
                  <a:pt x="17642" y="13091"/>
                </a:lnTo>
                <a:lnTo>
                  <a:pt x="17690" y="12750"/>
                </a:lnTo>
                <a:lnTo>
                  <a:pt x="17739" y="12337"/>
                </a:lnTo>
                <a:lnTo>
                  <a:pt x="17763" y="11631"/>
                </a:lnTo>
                <a:lnTo>
                  <a:pt x="17812" y="9733"/>
                </a:lnTo>
                <a:lnTo>
                  <a:pt x="17812" y="8760"/>
                </a:lnTo>
                <a:lnTo>
                  <a:pt x="17812" y="7860"/>
                </a:lnTo>
                <a:lnTo>
                  <a:pt x="17763" y="7154"/>
                </a:lnTo>
                <a:lnTo>
                  <a:pt x="17739" y="6911"/>
                </a:lnTo>
                <a:lnTo>
                  <a:pt x="17715" y="6765"/>
                </a:lnTo>
                <a:lnTo>
                  <a:pt x="17690" y="6692"/>
                </a:lnTo>
                <a:lnTo>
                  <a:pt x="17642" y="6643"/>
                </a:lnTo>
                <a:lnTo>
                  <a:pt x="17569" y="6619"/>
                </a:lnTo>
                <a:lnTo>
                  <a:pt x="17520" y="6619"/>
                </a:lnTo>
                <a:lnTo>
                  <a:pt x="17447" y="6643"/>
                </a:lnTo>
                <a:lnTo>
                  <a:pt x="17398" y="6667"/>
                </a:lnTo>
                <a:lnTo>
                  <a:pt x="17350" y="6692"/>
                </a:lnTo>
                <a:lnTo>
                  <a:pt x="17325" y="6740"/>
                </a:lnTo>
                <a:lnTo>
                  <a:pt x="17228" y="6765"/>
                </a:lnTo>
                <a:lnTo>
                  <a:pt x="17155" y="6813"/>
                </a:lnTo>
                <a:lnTo>
                  <a:pt x="16985" y="6959"/>
                </a:lnTo>
                <a:lnTo>
                  <a:pt x="16839" y="7130"/>
                </a:lnTo>
                <a:lnTo>
                  <a:pt x="16717" y="7276"/>
                </a:lnTo>
                <a:lnTo>
                  <a:pt x="16547" y="7495"/>
                </a:lnTo>
                <a:lnTo>
                  <a:pt x="16401" y="7762"/>
                </a:lnTo>
                <a:lnTo>
                  <a:pt x="16328" y="7908"/>
                </a:lnTo>
                <a:lnTo>
                  <a:pt x="16255" y="8054"/>
                </a:lnTo>
                <a:lnTo>
                  <a:pt x="16231" y="8176"/>
                </a:lnTo>
                <a:lnTo>
                  <a:pt x="16206" y="8322"/>
                </a:lnTo>
                <a:lnTo>
                  <a:pt x="16231" y="8371"/>
                </a:lnTo>
                <a:lnTo>
                  <a:pt x="16255" y="8395"/>
                </a:lnTo>
                <a:lnTo>
                  <a:pt x="16304" y="8395"/>
                </a:lnTo>
                <a:lnTo>
                  <a:pt x="16401" y="8346"/>
                </a:lnTo>
                <a:lnTo>
                  <a:pt x="16498" y="8273"/>
                </a:lnTo>
                <a:lnTo>
                  <a:pt x="16644" y="8103"/>
                </a:lnTo>
                <a:lnTo>
                  <a:pt x="16766" y="7884"/>
                </a:lnTo>
                <a:lnTo>
                  <a:pt x="16888" y="7689"/>
                </a:lnTo>
                <a:lnTo>
                  <a:pt x="17106" y="7373"/>
                </a:lnTo>
                <a:lnTo>
                  <a:pt x="17350" y="7057"/>
                </a:lnTo>
                <a:lnTo>
                  <a:pt x="17398" y="7762"/>
                </a:lnTo>
                <a:lnTo>
                  <a:pt x="17301" y="7787"/>
                </a:lnTo>
                <a:lnTo>
                  <a:pt x="17179" y="7811"/>
                </a:lnTo>
                <a:lnTo>
                  <a:pt x="17082" y="7884"/>
                </a:lnTo>
                <a:lnTo>
                  <a:pt x="16985" y="7957"/>
                </a:lnTo>
                <a:lnTo>
                  <a:pt x="16790" y="8152"/>
                </a:lnTo>
                <a:lnTo>
                  <a:pt x="16669" y="8322"/>
                </a:lnTo>
                <a:lnTo>
                  <a:pt x="16450" y="8590"/>
                </a:lnTo>
                <a:lnTo>
                  <a:pt x="16231" y="8882"/>
                </a:lnTo>
                <a:lnTo>
                  <a:pt x="16109" y="9101"/>
                </a:lnTo>
                <a:lnTo>
                  <a:pt x="16060" y="9198"/>
                </a:lnTo>
                <a:lnTo>
                  <a:pt x="16036" y="9271"/>
                </a:lnTo>
                <a:lnTo>
                  <a:pt x="16060" y="9320"/>
                </a:lnTo>
                <a:lnTo>
                  <a:pt x="16060" y="9393"/>
                </a:lnTo>
                <a:lnTo>
                  <a:pt x="16109" y="9417"/>
                </a:lnTo>
                <a:lnTo>
                  <a:pt x="16182" y="9417"/>
                </a:lnTo>
                <a:lnTo>
                  <a:pt x="16255" y="9368"/>
                </a:lnTo>
                <a:lnTo>
                  <a:pt x="16352" y="9271"/>
                </a:lnTo>
                <a:lnTo>
                  <a:pt x="16523" y="9028"/>
                </a:lnTo>
                <a:lnTo>
                  <a:pt x="16620" y="8882"/>
                </a:lnTo>
                <a:lnTo>
                  <a:pt x="16815" y="8638"/>
                </a:lnTo>
                <a:lnTo>
                  <a:pt x="16985" y="8419"/>
                </a:lnTo>
                <a:lnTo>
                  <a:pt x="17204" y="8200"/>
                </a:lnTo>
                <a:lnTo>
                  <a:pt x="17398" y="8006"/>
                </a:lnTo>
                <a:lnTo>
                  <a:pt x="17423" y="8468"/>
                </a:lnTo>
                <a:lnTo>
                  <a:pt x="17252" y="8565"/>
                </a:lnTo>
                <a:lnTo>
                  <a:pt x="17106" y="8687"/>
                </a:lnTo>
                <a:lnTo>
                  <a:pt x="16839" y="8955"/>
                </a:lnTo>
                <a:lnTo>
                  <a:pt x="16669" y="9149"/>
                </a:lnTo>
                <a:lnTo>
                  <a:pt x="16498" y="9368"/>
                </a:lnTo>
                <a:lnTo>
                  <a:pt x="16352" y="9587"/>
                </a:lnTo>
                <a:lnTo>
                  <a:pt x="16304" y="9709"/>
                </a:lnTo>
                <a:lnTo>
                  <a:pt x="16255" y="9831"/>
                </a:lnTo>
                <a:lnTo>
                  <a:pt x="16255" y="9879"/>
                </a:lnTo>
                <a:lnTo>
                  <a:pt x="16279" y="9904"/>
                </a:lnTo>
                <a:lnTo>
                  <a:pt x="16304" y="9928"/>
                </a:lnTo>
                <a:lnTo>
                  <a:pt x="16352" y="9928"/>
                </a:lnTo>
                <a:lnTo>
                  <a:pt x="16450" y="9879"/>
                </a:lnTo>
                <a:lnTo>
                  <a:pt x="16547" y="9806"/>
                </a:lnTo>
                <a:lnTo>
                  <a:pt x="16693" y="9660"/>
                </a:lnTo>
                <a:lnTo>
                  <a:pt x="16839" y="9514"/>
                </a:lnTo>
                <a:lnTo>
                  <a:pt x="16961" y="9320"/>
                </a:lnTo>
                <a:lnTo>
                  <a:pt x="17423" y="8784"/>
                </a:lnTo>
                <a:lnTo>
                  <a:pt x="17423" y="9076"/>
                </a:lnTo>
                <a:lnTo>
                  <a:pt x="17423" y="9101"/>
                </a:lnTo>
                <a:lnTo>
                  <a:pt x="17082" y="9441"/>
                </a:lnTo>
                <a:lnTo>
                  <a:pt x="16742" y="9806"/>
                </a:lnTo>
                <a:lnTo>
                  <a:pt x="16425" y="10123"/>
                </a:lnTo>
                <a:lnTo>
                  <a:pt x="16304" y="10293"/>
                </a:lnTo>
                <a:lnTo>
                  <a:pt x="16255" y="10366"/>
                </a:lnTo>
                <a:lnTo>
                  <a:pt x="16206" y="10463"/>
                </a:lnTo>
                <a:lnTo>
                  <a:pt x="16206" y="10512"/>
                </a:lnTo>
                <a:lnTo>
                  <a:pt x="16231" y="10536"/>
                </a:lnTo>
                <a:lnTo>
                  <a:pt x="16255" y="10561"/>
                </a:lnTo>
                <a:lnTo>
                  <a:pt x="16304" y="10561"/>
                </a:lnTo>
                <a:lnTo>
                  <a:pt x="16401" y="10512"/>
                </a:lnTo>
                <a:lnTo>
                  <a:pt x="16474" y="10463"/>
                </a:lnTo>
                <a:lnTo>
                  <a:pt x="16620" y="10293"/>
                </a:lnTo>
                <a:lnTo>
                  <a:pt x="16888" y="9977"/>
                </a:lnTo>
                <a:lnTo>
                  <a:pt x="17155" y="9612"/>
                </a:lnTo>
                <a:lnTo>
                  <a:pt x="17423" y="9222"/>
                </a:lnTo>
                <a:lnTo>
                  <a:pt x="17423" y="9928"/>
                </a:lnTo>
                <a:lnTo>
                  <a:pt x="17398" y="9928"/>
                </a:lnTo>
                <a:lnTo>
                  <a:pt x="16961" y="10293"/>
                </a:lnTo>
                <a:lnTo>
                  <a:pt x="16766" y="10488"/>
                </a:lnTo>
                <a:lnTo>
                  <a:pt x="16547" y="10682"/>
                </a:lnTo>
                <a:lnTo>
                  <a:pt x="16377" y="10853"/>
                </a:lnTo>
                <a:lnTo>
                  <a:pt x="16231" y="11047"/>
                </a:lnTo>
                <a:lnTo>
                  <a:pt x="16158" y="11145"/>
                </a:lnTo>
                <a:lnTo>
                  <a:pt x="16109" y="11266"/>
                </a:lnTo>
                <a:lnTo>
                  <a:pt x="16085" y="11388"/>
                </a:lnTo>
                <a:lnTo>
                  <a:pt x="16085" y="11485"/>
                </a:lnTo>
                <a:lnTo>
                  <a:pt x="16133" y="11534"/>
                </a:lnTo>
                <a:lnTo>
                  <a:pt x="16206" y="11558"/>
                </a:lnTo>
                <a:lnTo>
                  <a:pt x="16304" y="11509"/>
                </a:lnTo>
                <a:lnTo>
                  <a:pt x="16377" y="11461"/>
                </a:lnTo>
                <a:lnTo>
                  <a:pt x="16547" y="11291"/>
                </a:lnTo>
                <a:lnTo>
                  <a:pt x="16669" y="11096"/>
                </a:lnTo>
                <a:lnTo>
                  <a:pt x="16790" y="10926"/>
                </a:lnTo>
                <a:lnTo>
                  <a:pt x="17423" y="10196"/>
                </a:lnTo>
                <a:lnTo>
                  <a:pt x="17423" y="10755"/>
                </a:lnTo>
                <a:lnTo>
                  <a:pt x="17033" y="11096"/>
                </a:lnTo>
                <a:lnTo>
                  <a:pt x="16669" y="11436"/>
                </a:lnTo>
                <a:lnTo>
                  <a:pt x="16498" y="11607"/>
                </a:lnTo>
                <a:lnTo>
                  <a:pt x="16352" y="11777"/>
                </a:lnTo>
                <a:lnTo>
                  <a:pt x="16231" y="11972"/>
                </a:lnTo>
                <a:lnTo>
                  <a:pt x="16182" y="12093"/>
                </a:lnTo>
                <a:lnTo>
                  <a:pt x="16158" y="12191"/>
                </a:lnTo>
                <a:lnTo>
                  <a:pt x="16158" y="12239"/>
                </a:lnTo>
                <a:lnTo>
                  <a:pt x="16182" y="12288"/>
                </a:lnTo>
                <a:lnTo>
                  <a:pt x="16279" y="12288"/>
                </a:lnTo>
                <a:lnTo>
                  <a:pt x="16352" y="12239"/>
                </a:lnTo>
                <a:lnTo>
                  <a:pt x="16450" y="12166"/>
                </a:lnTo>
                <a:lnTo>
                  <a:pt x="16596" y="11996"/>
                </a:lnTo>
                <a:lnTo>
                  <a:pt x="16888" y="11655"/>
                </a:lnTo>
                <a:lnTo>
                  <a:pt x="17423" y="10999"/>
                </a:lnTo>
                <a:lnTo>
                  <a:pt x="17398" y="11485"/>
                </a:lnTo>
                <a:lnTo>
                  <a:pt x="17301" y="11582"/>
                </a:lnTo>
                <a:lnTo>
                  <a:pt x="17204" y="11680"/>
                </a:lnTo>
                <a:lnTo>
                  <a:pt x="17009" y="11899"/>
                </a:lnTo>
                <a:lnTo>
                  <a:pt x="16863" y="12045"/>
                </a:lnTo>
                <a:lnTo>
                  <a:pt x="16693" y="12191"/>
                </a:lnTo>
                <a:lnTo>
                  <a:pt x="16328" y="12410"/>
                </a:lnTo>
                <a:lnTo>
                  <a:pt x="16158" y="12556"/>
                </a:lnTo>
                <a:lnTo>
                  <a:pt x="15914" y="12750"/>
                </a:lnTo>
                <a:lnTo>
                  <a:pt x="15817" y="12848"/>
                </a:lnTo>
                <a:lnTo>
                  <a:pt x="15768" y="12969"/>
                </a:lnTo>
                <a:lnTo>
                  <a:pt x="15744" y="13018"/>
                </a:lnTo>
                <a:lnTo>
                  <a:pt x="15744" y="13067"/>
                </a:lnTo>
                <a:lnTo>
                  <a:pt x="15768" y="13115"/>
                </a:lnTo>
                <a:lnTo>
                  <a:pt x="15817" y="13164"/>
                </a:lnTo>
                <a:lnTo>
                  <a:pt x="15866" y="13213"/>
                </a:lnTo>
                <a:lnTo>
                  <a:pt x="15939" y="13188"/>
                </a:lnTo>
                <a:lnTo>
                  <a:pt x="16012" y="13164"/>
                </a:lnTo>
                <a:lnTo>
                  <a:pt x="16085" y="13140"/>
                </a:lnTo>
                <a:lnTo>
                  <a:pt x="16377" y="12872"/>
                </a:lnTo>
                <a:lnTo>
                  <a:pt x="16693" y="12653"/>
                </a:lnTo>
                <a:lnTo>
                  <a:pt x="17058" y="12361"/>
                </a:lnTo>
                <a:lnTo>
                  <a:pt x="17228" y="12191"/>
                </a:lnTo>
                <a:lnTo>
                  <a:pt x="17398" y="12020"/>
                </a:lnTo>
                <a:lnTo>
                  <a:pt x="17374" y="12312"/>
                </a:lnTo>
                <a:lnTo>
                  <a:pt x="17228" y="12385"/>
                </a:lnTo>
                <a:lnTo>
                  <a:pt x="17082" y="12507"/>
                </a:lnTo>
                <a:lnTo>
                  <a:pt x="16815" y="12726"/>
                </a:lnTo>
                <a:lnTo>
                  <a:pt x="16620" y="12921"/>
                </a:lnTo>
                <a:lnTo>
                  <a:pt x="16401" y="13115"/>
                </a:lnTo>
                <a:lnTo>
                  <a:pt x="16182" y="13359"/>
                </a:lnTo>
                <a:lnTo>
                  <a:pt x="16109" y="13456"/>
                </a:lnTo>
                <a:lnTo>
                  <a:pt x="16036" y="13578"/>
                </a:lnTo>
                <a:lnTo>
                  <a:pt x="16036" y="13626"/>
                </a:lnTo>
                <a:lnTo>
                  <a:pt x="16036" y="13675"/>
                </a:lnTo>
                <a:lnTo>
                  <a:pt x="16085" y="13699"/>
                </a:lnTo>
                <a:lnTo>
                  <a:pt x="16133" y="13699"/>
                </a:lnTo>
                <a:lnTo>
                  <a:pt x="16255" y="13651"/>
                </a:lnTo>
                <a:lnTo>
                  <a:pt x="16352" y="13602"/>
                </a:lnTo>
                <a:lnTo>
                  <a:pt x="16547" y="13432"/>
                </a:lnTo>
                <a:lnTo>
                  <a:pt x="16888" y="13067"/>
                </a:lnTo>
                <a:lnTo>
                  <a:pt x="17301" y="12677"/>
                </a:lnTo>
                <a:lnTo>
                  <a:pt x="17350" y="12629"/>
                </a:lnTo>
                <a:lnTo>
                  <a:pt x="17350" y="12629"/>
                </a:lnTo>
                <a:lnTo>
                  <a:pt x="17301" y="12969"/>
                </a:lnTo>
                <a:lnTo>
                  <a:pt x="17204" y="13286"/>
                </a:lnTo>
                <a:lnTo>
                  <a:pt x="17131" y="13456"/>
                </a:lnTo>
                <a:lnTo>
                  <a:pt x="17033" y="13578"/>
                </a:lnTo>
                <a:lnTo>
                  <a:pt x="16936" y="13699"/>
                </a:lnTo>
                <a:lnTo>
                  <a:pt x="16815" y="13797"/>
                </a:lnTo>
                <a:lnTo>
                  <a:pt x="16669" y="13894"/>
                </a:lnTo>
                <a:lnTo>
                  <a:pt x="16474" y="13967"/>
                </a:lnTo>
                <a:lnTo>
                  <a:pt x="16279" y="13991"/>
                </a:lnTo>
                <a:lnTo>
                  <a:pt x="15671" y="13991"/>
                </a:lnTo>
                <a:lnTo>
                  <a:pt x="15282" y="13943"/>
                </a:lnTo>
                <a:lnTo>
                  <a:pt x="14162" y="13894"/>
                </a:lnTo>
                <a:lnTo>
                  <a:pt x="13043" y="13821"/>
                </a:lnTo>
                <a:lnTo>
                  <a:pt x="11924" y="13797"/>
                </a:lnTo>
                <a:lnTo>
                  <a:pt x="10780" y="13772"/>
                </a:lnTo>
                <a:lnTo>
                  <a:pt x="8517" y="13772"/>
                </a:lnTo>
                <a:lnTo>
                  <a:pt x="6279" y="13797"/>
                </a:lnTo>
                <a:lnTo>
                  <a:pt x="4016" y="13870"/>
                </a:lnTo>
                <a:lnTo>
                  <a:pt x="3651" y="13894"/>
                </a:lnTo>
                <a:lnTo>
                  <a:pt x="3237" y="13943"/>
                </a:lnTo>
                <a:lnTo>
                  <a:pt x="2410" y="14016"/>
                </a:lnTo>
                <a:lnTo>
                  <a:pt x="1996" y="14040"/>
                </a:lnTo>
                <a:lnTo>
                  <a:pt x="1582" y="14016"/>
                </a:lnTo>
                <a:lnTo>
                  <a:pt x="1193" y="13943"/>
                </a:lnTo>
                <a:lnTo>
                  <a:pt x="1023" y="13894"/>
                </a:lnTo>
                <a:lnTo>
                  <a:pt x="828" y="13821"/>
                </a:lnTo>
                <a:lnTo>
                  <a:pt x="755" y="13772"/>
                </a:lnTo>
                <a:lnTo>
                  <a:pt x="682" y="13699"/>
                </a:lnTo>
                <a:lnTo>
                  <a:pt x="609" y="13626"/>
                </a:lnTo>
                <a:lnTo>
                  <a:pt x="561" y="13529"/>
                </a:lnTo>
                <a:lnTo>
                  <a:pt x="512" y="13334"/>
                </a:lnTo>
                <a:lnTo>
                  <a:pt x="488" y="13115"/>
                </a:lnTo>
                <a:lnTo>
                  <a:pt x="463" y="12896"/>
                </a:lnTo>
                <a:lnTo>
                  <a:pt x="488" y="12677"/>
                </a:lnTo>
                <a:lnTo>
                  <a:pt x="536" y="12288"/>
                </a:lnTo>
                <a:lnTo>
                  <a:pt x="585" y="11412"/>
                </a:lnTo>
                <a:lnTo>
                  <a:pt x="609" y="10561"/>
                </a:lnTo>
                <a:lnTo>
                  <a:pt x="609" y="9563"/>
                </a:lnTo>
                <a:lnTo>
                  <a:pt x="634" y="8565"/>
                </a:lnTo>
                <a:lnTo>
                  <a:pt x="634" y="7543"/>
                </a:lnTo>
                <a:lnTo>
                  <a:pt x="609" y="6546"/>
                </a:lnTo>
                <a:lnTo>
                  <a:pt x="731" y="6667"/>
                </a:lnTo>
                <a:lnTo>
                  <a:pt x="853" y="6765"/>
                </a:lnTo>
                <a:lnTo>
                  <a:pt x="999" y="6862"/>
                </a:lnTo>
                <a:lnTo>
                  <a:pt x="1144" y="6911"/>
                </a:lnTo>
                <a:lnTo>
                  <a:pt x="1315" y="6959"/>
                </a:lnTo>
                <a:lnTo>
                  <a:pt x="1485" y="6984"/>
                </a:lnTo>
                <a:lnTo>
                  <a:pt x="1290" y="7154"/>
                </a:lnTo>
                <a:lnTo>
                  <a:pt x="1193" y="7227"/>
                </a:lnTo>
                <a:lnTo>
                  <a:pt x="1096" y="7324"/>
                </a:lnTo>
                <a:lnTo>
                  <a:pt x="1047" y="7373"/>
                </a:lnTo>
                <a:lnTo>
                  <a:pt x="1023" y="7446"/>
                </a:lnTo>
                <a:lnTo>
                  <a:pt x="1047" y="7495"/>
                </a:lnTo>
                <a:lnTo>
                  <a:pt x="1096" y="7543"/>
                </a:lnTo>
                <a:lnTo>
                  <a:pt x="1169" y="7592"/>
                </a:lnTo>
                <a:lnTo>
                  <a:pt x="1217" y="7592"/>
                </a:lnTo>
                <a:lnTo>
                  <a:pt x="1242" y="7568"/>
                </a:lnTo>
                <a:lnTo>
                  <a:pt x="1363" y="7470"/>
                </a:lnTo>
                <a:lnTo>
                  <a:pt x="1509" y="7349"/>
                </a:lnTo>
                <a:lnTo>
                  <a:pt x="1704" y="7154"/>
                </a:lnTo>
                <a:lnTo>
                  <a:pt x="1826" y="7008"/>
                </a:lnTo>
                <a:lnTo>
                  <a:pt x="2020" y="7032"/>
                </a:lnTo>
                <a:lnTo>
                  <a:pt x="2264" y="7032"/>
                </a:lnTo>
                <a:lnTo>
                  <a:pt x="2093" y="7154"/>
                </a:lnTo>
                <a:lnTo>
                  <a:pt x="1850" y="7349"/>
                </a:lnTo>
                <a:lnTo>
                  <a:pt x="1753" y="7446"/>
                </a:lnTo>
                <a:lnTo>
                  <a:pt x="1680" y="7543"/>
                </a:lnTo>
                <a:lnTo>
                  <a:pt x="1655" y="7641"/>
                </a:lnTo>
                <a:lnTo>
                  <a:pt x="1680" y="7714"/>
                </a:lnTo>
                <a:lnTo>
                  <a:pt x="1753" y="7738"/>
                </a:lnTo>
                <a:lnTo>
                  <a:pt x="1850" y="7714"/>
                </a:lnTo>
                <a:lnTo>
                  <a:pt x="1947" y="7665"/>
                </a:lnTo>
                <a:lnTo>
                  <a:pt x="2045" y="7568"/>
                </a:lnTo>
                <a:lnTo>
                  <a:pt x="2239" y="7373"/>
                </a:lnTo>
                <a:lnTo>
                  <a:pt x="2410" y="7203"/>
                </a:lnTo>
                <a:lnTo>
                  <a:pt x="2580" y="7032"/>
                </a:lnTo>
                <a:lnTo>
                  <a:pt x="2775" y="7032"/>
                </a:lnTo>
                <a:lnTo>
                  <a:pt x="2726" y="7081"/>
                </a:lnTo>
                <a:lnTo>
                  <a:pt x="2483" y="7276"/>
                </a:lnTo>
                <a:lnTo>
                  <a:pt x="2361" y="7397"/>
                </a:lnTo>
                <a:lnTo>
                  <a:pt x="2288" y="7519"/>
                </a:lnTo>
                <a:lnTo>
                  <a:pt x="2264" y="7568"/>
                </a:lnTo>
                <a:lnTo>
                  <a:pt x="2264" y="7641"/>
                </a:lnTo>
                <a:lnTo>
                  <a:pt x="2288" y="7689"/>
                </a:lnTo>
                <a:lnTo>
                  <a:pt x="2312" y="7738"/>
                </a:lnTo>
                <a:lnTo>
                  <a:pt x="2361" y="7762"/>
                </a:lnTo>
                <a:lnTo>
                  <a:pt x="2410" y="7787"/>
                </a:lnTo>
                <a:lnTo>
                  <a:pt x="2458" y="7787"/>
                </a:lnTo>
                <a:lnTo>
                  <a:pt x="2531" y="7762"/>
                </a:lnTo>
                <a:lnTo>
                  <a:pt x="2653" y="7665"/>
                </a:lnTo>
                <a:lnTo>
                  <a:pt x="2848" y="7470"/>
                </a:lnTo>
                <a:lnTo>
                  <a:pt x="3042" y="7251"/>
                </a:lnTo>
                <a:lnTo>
                  <a:pt x="3140" y="7154"/>
                </a:lnTo>
                <a:lnTo>
                  <a:pt x="3188" y="7057"/>
                </a:lnTo>
                <a:lnTo>
                  <a:pt x="3505" y="7057"/>
                </a:lnTo>
                <a:lnTo>
                  <a:pt x="3261" y="7203"/>
                </a:lnTo>
                <a:lnTo>
                  <a:pt x="3067" y="7349"/>
                </a:lnTo>
                <a:lnTo>
                  <a:pt x="2969" y="7446"/>
                </a:lnTo>
                <a:lnTo>
                  <a:pt x="2921" y="7543"/>
                </a:lnTo>
                <a:lnTo>
                  <a:pt x="2896" y="7616"/>
                </a:lnTo>
                <a:lnTo>
                  <a:pt x="2896" y="7665"/>
                </a:lnTo>
                <a:lnTo>
                  <a:pt x="2921" y="7714"/>
                </a:lnTo>
                <a:lnTo>
                  <a:pt x="2945" y="7738"/>
                </a:lnTo>
                <a:lnTo>
                  <a:pt x="2994" y="7762"/>
                </a:lnTo>
                <a:lnTo>
                  <a:pt x="3042" y="7787"/>
                </a:lnTo>
                <a:lnTo>
                  <a:pt x="3091" y="7762"/>
                </a:lnTo>
                <a:lnTo>
                  <a:pt x="3164" y="7738"/>
                </a:lnTo>
                <a:lnTo>
                  <a:pt x="3310" y="7568"/>
                </a:lnTo>
                <a:lnTo>
                  <a:pt x="3456" y="7397"/>
                </a:lnTo>
                <a:lnTo>
                  <a:pt x="3748" y="7057"/>
                </a:lnTo>
                <a:lnTo>
                  <a:pt x="4186" y="7057"/>
                </a:lnTo>
                <a:lnTo>
                  <a:pt x="4040" y="7154"/>
                </a:lnTo>
                <a:lnTo>
                  <a:pt x="3870" y="7324"/>
                </a:lnTo>
                <a:lnTo>
                  <a:pt x="3724" y="7495"/>
                </a:lnTo>
                <a:lnTo>
                  <a:pt x="3699" y="7568"/>
                </a:lnTo>
                <a:lnTo>
                  <a:pt x="3699" y="7616"/>
                </a:lnTo>
                <a:lnTo>
                  <a:pt x="3724" y="7665"/>
                </a:lnTo>
                <a:lnTo>
                  <a:pt x="3772" y="7714"/>
                </a:lnTo>
                <a:lnTo>
                  <a:pt x="3845" y="7738"/>
                </a:lnTo>
                <a:lnTo>
                  <a:pt x="3894" y="7738"/>
                </a:lnTo>
                <a:lnTo>
                  <a:pt x="3967" y="7714"/>
                </a:lnTo>
                <a:lnTo>
                  <a:pt x="4016" y="7665"/>
                </a:lnTo>
                <a:lnTo>
                  <a:pt x="4137" y="7495"/>
                </a:lnTo>
                <a:lnTo>
                  <a:pt x="4259" y="7324"/>
                </a:lnTo>
                <a:lnTo>
                  <a:pt x="4332" y="7203"/>
                </a:lnTo>
                <a:lnTo>
                  <a:pt x="4381" y="7057"/>
                </a:lnTo>
                <a:lnTo>
                  <a:pt x="4624" y="7057"/>
                </a:lnTo>
                <a:lnTo>
                  <a:pt x="4502" y="7154"/>
                </a:lnTo>
                <a:lnTo>
                  <a:pt x="4405" y="7300"/>
                </a:lnTo>
                <a:lnTo>
                  <a:pt x="4332" y="7422"/>
                </a:lnTo>
                <a:lnTo>
                  <a:pt x="4259" y="7543"/>
                </a:lnTo>
                <a:lnTo>
                  <a:pt x="4259" y="7616"/>
                </a:lnTo>
                <a:lnTo>
                  <a:pt x="4283" y="7665"/>
                </a:lnTo>
                <a:lnTo>
                  <a:pt x="4308" y="7714"/>
                </a:lnTo>
                <a:lnTo>
                  <a:pt x="4356" y="7762"/>
                </a:lnTo>
                <a:lnTo>
                  <a:pt x="4405" y="7787"/>
                </a:lnTo>
                <a:lnTo>
                  <a:pt x="4454" y="7787"/>
                </a:lnTo>
                <a:lnTo>
                  <a:pt x="4527" y="7762"/>
                </a:lnTo>
                <a:lnTo>
                  <a:pt x="4575" y="7738"/>
                </a:lnTo>
                <a:lnTo>
                  <a:pt x="4600" y="7689"/>
                </a:lnTo>
                <a:lnTo>
                  <a:pt x="4746" y="7495"/>
                </a:lnTo>
                <a:lnTo>
                  <a:pt x="4867" y="7300"/>
                </a:lnTo>
                <a:lnTo>
                  <a:pt x="4965" y="7178"/>
                </a:lnTo>
                <a:lnTo>
                  <a:pt x="5038" y="7032"/>
                </a:lnTo>
                <a:lnTo>
                  <a:pt x="5354" y="7032"/>
                </a:lnTo>
                <a:lnTo>
                  <a:pt x="5208" y="7178"/>
                </a:lnTo>
                <a:lnTo>
                  <a:pt x="5062" y="7373"/>
                </a:lnTo>
                <a:lnTo>
                  <a:pt x="4989" y="7470"/>
                </a:lnTo>
                <a:lnTo>
                  <a:pt x="4940" y="7592"/>
                </a:lnTo>
                <a:lnTo>
                  <a:pt x="4940" y="7641"/>
                </a:lnTo>
                <a:lnTo>
                  <a:pt x="4940" y="7665"/>
                </a:lnTo>
                <a:lnTo>
                  <a:pt x="4989" y="7762"/>
                </a:lnTo>
                <a:lnTo>
                  <a:pt x="5086" y="7787"/>
                </a:lnTo>
                <a:lnTo>
                  <a:pt x="5135" y="7787"/>
                </a:lnTo>
                <a:lnTo>
                  <a:pt x="5159" y="7762"/>
                </a:lnTo>
                <a:lnTo>
                  <a:pt x="5257" y="7689"/>
                </a:lnTo>
                <a:lnTo>
                  <a:pt x="5330" y="7616"/>
                </a:lnTo>
                <a:lnTo>
                  <a:pt x="5451" y="7422"/>
                </a:lnTo>
                <a:lnTo>
                  <a:pt x="5670" y="7032"/>
                </a:lnTo>
                <a:lnTo>
                  <a:pt x="6011" y="7032"/>
                </a:lnTo>
                <a:lnTo>
                  <a:pt x="5889" y="7130"/>
                </a:lnTo>
                <a:lnTo>
                  <a:pt x="5719" y="7300"/>
                </a:lnTo>
                <a:lnTo>
                  <a:pt x="5573" y="7495"/>
                </a:lnTo>
                <a:lnTo>
                  <a:pt x="5549" y="7568"/>
                </a:lnTo>
                <a:lnTo>
                  <a:pt x="5573" y="7616"/>
                </a:lnTo>
                <a:lnTo>
                  <a:pt x="5597" y="7665"/>
                </a:lnTo>
                <a:lnTo>
                  <a:pt x="5646" y="7714"/>
                </a:lnTo>
                <a:lnTo>
                  <a:pt x="5695" y="7738"/>
                </a:lnTo>
                <a:lnTo>
                  <a:pt x="5743" y="7738"/>
                </a:lnTo>
                <a:lnTo>
                  <a:pt x="5816" y="7714"/>
                </a:lnTo>
                <a:lnTo>
                  <a:pt x="5865" y="7665"/>
                </a:lnTo>
                <a:lnTo>
                  <a:pt x="6060" y="7349"/>
                </a:lnTo>
                <a:lnTo>
                  <a:pt x="6157" y="7178"/>
                </a:lnTo>
                <a:lnTo>
                  <a:pt x="6230" y="7032"/>
                </a:lnTo>
                <a:lnTo>
                  <a:pt x="6936" y="7008"/>
                </a:lnTo>
                <a:lnTo>
                  <a:pt x="6936" y="7008"/>
                </a:lnTo>
                <a:lnTo>
                  <a:pt x="6765" y="7154"/>
                </a:lnTo>
                <a:lnTo>
                  <a:pt x="6619" y="7276"/>
                </a:lnTo>
                <a:lnTo>
                  <a:pt x="6449" y="7422"/>
                </a:lnTo>
                <a:lnTo>
                  <a:pt x="6303" y="7592"/>
                </a:lnTo>
                <a:lnTo>
                  <a:pt x="6279" y="7641"/>
                </a:lnTo>
                <a:lnTo>
                  <a:pt x="6254" y="7714"/>
                </a:lnTo>
                <a:lnTo>
                  <a:pt x="6279" y="7762"/>
                </a:lnTo>
                <a:lnTo>
                  <a:pt x="6303" y="7811"/>
                </a:lnTo>
                <a:lnTo>
                  <a:pt x="6352" y="7835"/>
                </a:lnTo>
                <a:lnTo>
                  <a:pt x="6400" y="7860"/>
                </a:lnTo>
                <a:lnTo>
                  <a:pt x="6473" y="7835"/>
                </a:lnTo>
                <a:lnTo>
                  <a:pt x="6522" y="7811"/>
                </a:lnTo>
                <a:lnTo>
                  <a:pt x="6790" y="7470"/>
                </a:lnTo>
                <a:lnTo>
                  <a:pt x="6911" y="7251"/>
                </a:lnTo>
                <a:lnTo>
                  <a:pt x="7009" y="7032"/>
                </a:lnTo>
                <a:lnTo>
                  <a:pt x="7009" y="7008"/>
                </a:lnTo>
                <a:lnTo>
                  <a:pt x="7398" y="7008"/>
                </a:lnTo>
                <a:lnTo>
                  <a:pt x="7252" y="7130"/>
                </a:lnTo>
                <a:lnTo>
                  <a:pt x="7106" y="7276"/>
                </a:lnTo>
                <a:lnTo>
                  <a:pt x="6984" y="7446"/>
                </a:lnTo>
                <a:lnTo>
                  <a:pt x="6887" y="7616"/>
                </a:lnTo>
                <a:lnTo>
                  <a:pt x="6863" y="7689"/>
                </a:lnTo>
                <a:lnTo>
                  <a:pt x="6887" y="7738"/>
                </a:lnTo>
                <a:lnTo>
                  <a:pt x="6911" y="7787"/>
                </a:lnTo>
                <a:lnTo>
                  <a:pt x="6960" y="7835"/>
                </a:lnTo>
                <a:lnTo>
                  <a:pt x="7009" y="7860"/>
                </a:lnTo>
                <a:lnTo>
                  <a:pt x="7057" y="7860"/>
                </a:lnTo>
                <a:lnTo>
                  <a:pt x="7130" y="7835"/>
                </a:lnTo>
                <a:lnTo>
                  <a:pt x="7179" y="7787"/>
                </a:lnTo>
                <a:lnTo>
                  <a:pt x="7398" y="7397"/>
                </a:lnTo>
                <a:lnTo>
                  <a:pt x="7617" y="7008"/>
                </a:lnTo>
                <a:lnTo>
                  <a:pt x="7812" y="7008"/>
                </a:lnTo>
                <a:lnTo>
                  <a:pt x="7812" y="7081"/>
                </a:lnTo>
                <a:lnTo>
                  <a:pt x="7690" y="7251"/>
                </a:lnTo>
                <a:lnTo>
                  <a:pt x="7568" y="7446"/>
                </a:lnTo>
                <a:lnTo>
                  <a:pt x="7520" y="7568"/>
                </a:lnTo>
                <a:lnTo>
                  <a:pt x="7471" y="7665"/>
                </a:lnTo>
                <a:lnTo>
                  <a:pt x="7471" y="7762"/>
                </a:lnTo>
                <a:lnTo>
                  <a:pt x="7495" y="7811"/>
                </a:lnTo>
                <a:lnTo>
                  <a:pt x="7544" y="7860"/>
                </a:lnTo>
                <a:lnTo>
                  <a:pt x="7593" y="7884"/>
                </a:lnTo>
                <a:lnTo>
                  <a:pt x="7666" y="7908"/>
                </a:lnTo>
                <a:lnTo>
                  <a:pt x="7739" y="7884"/>
                </a:lnTo>
                <a:lnTo>
                  <a:pt x="7787" y="7835"/>
                </a:lnTo>
                <a:lnTo>
                  <a:pt x="7836" y="7762"/>
                </a:lnTo>
                <a:lnTo>
                  <a:pt x="7933" y="7519"/>
                </a:lnTo>
                <a:lnTo>
                  <a:pt x="8031" y="7665"/>
                </a:lnTo>
                <a:lnTo>
                  <a:pt x="8152" y="7835"/>
                </a:lnTo>
                <a:lnTo>
                  <a:pt x="8274" y="7957"/>
                </a:lnTo>
                <a:lnTo>
                  <a:pt x="8444" y="8054"/>
                </a:lnTo>
                <a:lnTo>
                  <a:pt x="8615" y="8127"/>
                </a:lnTo>
                <a:lnTo>
                  <a:pt x="8785" y="8176"/>
                </a:lnTo>
                <a:lnTo>
                  <a:pt x="9004" y="8200"/>
                </a:lnTo>
                <a:lnTo>
                  <a:pt x="9198" y="8152"/>
                </a:lnTo>
                <a:lnTo>
                  <a:pt x="9393" y="8079"/>
                </a:lnTo>
                <a:lnTo>
                  <a:pt x="9563" y="7981"/>
                </a:lnTo>
                <a:lnTo>
                  <a:pt x="9709" y="7860"/>
                </a:lnTo>
                <a:lnTo>
                  <a:pt x="9807" y="7714"/>
                </a:lnTo>
                <a:lnTo>
                  <a:pt x="9904" y="7543"/>
                </a:lnTo>
                <a:lnTo>
                  <a:pt x="9977" y="7373"/>
                </a:lnTo>
                <a:lnTo>
                  <a:pt x="10026" y="7178"/>
                </a:lnTo>
                <a:lnTo>
                  <a:pt x="10050" y="6984"/>
                </a:lnTo>
                <a:lnTo>
                  <a:pt x="10415" y="7032"/>
                </a:lnTo>
                <a:lnTo>
                  <a:pt x="10293" y="7130"/>
                </a:lnTo>
                <a:lnTo>
                  <a:pt x="10172" y="7227"/>
                </a:lnTo>
                <a:lnTo>
                  <a:pt x="10026" y="7397"/>
                </a:lnTo>
                <a:lnTo>
                  <a:pt x="9928" y="7616"/>
                </a:lnTo>
                <a:lnTo>
                  <a:pt x="9904" y="7665"/>
                </a:lnTo>
                <a:lnTo>
                  <a:pt x="9928" y="7738"/>
                </a:lnTo>
                <a:lnTo>
                  <a:pt x="9977" y="7762"/>
                </a:lnTo>
                <a:lnTo>
                  <a:pt x="10026" y="7811"/>
                </a:lnTo>
                <a:lnTo>
                  <a:pt x="10099" y="7811"/>
                </a:lnTo>
                <a:lnTo>
                  <a:pt x="10147" y="7787"/>
                </a:lnTo>
                <a:lnTo>
                  <a:pt x="10220" y="7762"/>
                </a:lnTo>
                <a:lnTo>
                  <a:pt x="10245" y="7689"/>
                </a:lnTo>
                <a:lnTo>
                  <a:pt x="10342" y="7519"/>
                </a:lnTo>
                <a:lnTo>
                  <a:pt x="10439" y="7349"/>
                </a:lnTo>
                <a:lnTo>
                  <a:pt x="10488" y="7203"/>
                </a:lnTo>
                <a:lnTo>
                  <a:pt x="10512" y="7057"/>
                </a:lnTo>
                <a:lnTo>
                  <a:pt x="11048" y="7057"/>
                </a:lnTo>
                <a:lnTo>
                  <a:pt x="10926" y="7178"/>
                </a:lnTo>
                <a:lnTo>
                  <a:pt x="10829" y="7300"/>
                </a:lnTo>
                <a:lnTo>
                  <a:pt x="10756" y="7446"/>
                </a:lnTo>
                <a:lnTo>
                  <a:pt x="10683" y="7592"/>
                </a:lnTo>
                <a:lnTo>
                  <a:pt x="10683" y="7641"/>
                </a:lnTo>
                <a:lnTo>
                  <a:pt x="10683" y="7665"/>
                </a:lnTo>
                <a:lnTo>
                  <a:pt x="10707" y="7714"/>
                </a:lnTo>
                <a:lnTo>
                  <a:pt x="10756" y="7714"/>
                </a:lnTo>
                <a:lnTo>
                  <a:pt x="10829" y="7738"/>
                </a:lnTo>
                <a:lnTo>
                  <a:pt x="10877" y="7714"/>
                </a:lnTo>
                <a:lnTo>
                  <a:pt x="10902" y="7689"/>
                </a:lnTo>
                <a:lnTo>
                  <a:pt x="10999" y="7543"/>
                </a:lnTo>
                <a:lnTo>
                  <a:pt x="11096" y="7373"/>
                </a:lnTo>
                <a:lnTo>
                  <a:pt x="11267" y="7057"/>
                </a:lnTo>
                <a:lnTo>
                  <a:pt x="11534" y="7032"/>
                </a:lnTo>
                <a:lnTo>
                  <a:pt x="11340" y="7300"/>
                </a:lnTo>
                <a:lnTo>
                  <a:pt x="11242" y="7446"/>
                </a:lnTo>
                <a:lnTo>
                  <a:pt x="11169" y="7592"/>
                </a:lnTo>
                <a:lnTo>
                  <a:pt x="11169" y="7665"/>
                </a:lnTo>
                <a:lnTo>
                  <a:pt x="11194" y="7714"/>
                </a:lnTo>
                <a:lnTo>
                  <a:pt x="11218" y="7762"/>
                </a:lnTo>
                <a:lnTo>
                  <a:pt x="11267" y="7787"/>
                </a:lnTo>
                <a:lnTo>
                  <a:pt x="11388" y="7787"/>
                </a:lnTo>
                <a:lnTo>
                  <a:pt x="11437" y="7762"/>
                </a:lnTo>
                <a:lnTo>
                  <a:pt x="11461" y="7714"/>
                </a:lnTo>
                <a:lnTo>
                  <a:pt x="11632" y="7373"/>
                </a:lnTo>
                <a:lnTo>
                  <a:pt x="11778" y="7032"/>
                </a:lnTo>
                <a:lnTo>
                  <a:pt x="12191" y="7032"/>
                </a:lnTo>
                <a:lnTo>
                  <a:pt x="12021" y="7227"/>
                </a:lnTo>
                <a:lnTo>
                  <a:pt x="11948" y="7349"/>
                </a:lnTo>
                <a:lnTo>
                  <a:pt x="11875" y="7470"/>
                </a:lnTo>
                <a:lnTo>
                  <a:pt x="11851" y="7592"/>
                </a:lnTo>
                <a:lnTo>
                  <a:pt x="11851" y="7641"/>
                </a:lnTo>
                <a:lnTo>
                  <a:pt x="11875" y="7714"/>
                </a:lnTo>
                <a:lnTo>
                  <a:pt x="11924" y="7738"/>
                </a:lnTo>
                <a:lnTo>
                  <a:pt x="11972" y="7762"/>
                </a:lnTo>
                <a:lnTo>
                  <a:pt x="12021" y="7738"/>
                </a:lnTo>
                <a:lnTo>
                  <a:pt x="12070" y="7689"/>
                </a:lnTo>
                <a:lnTo>
                  <a:pt x="12143" y="7592"/>
                </a:lnTo>
                <a:lnTo>
                  <a:pt x="12240" y="7349"/>
                </a:lnTo>
                <a:lnTo>
                  <a:pt x="12386" y="7032"/>
                </a:lnTo>
                <a:lnTo>
                  <a:pt x="12775" y="7008"/>
                </a:lnTo>
                <a:lnTo>
                  <a:pt x="12654" y="7130"/>
                </a:lnTo>
                <a:lnTo>
                  <a:pt x="12556" y="7276"/>
                </a:lnTo>
                <a:lnTo>
                  <a:pt x="12459" y="7397"/>
                </a:lnTo>
                <a:lnTo>
                  <a:pt x="12386" y="7568"/>
                </a:lnTo>
                <a:lnTo>
                  <a:pt x="12386" y="7616"/>
                </a:lnTo>
                <a:lnTo>
                  <a:pt x="12410" y="7665"/>
                </a:lnTo>
                <a:lnTo>
                  <a:pt x="12435" y="7689"/>
                </a:lnTo>
                <a:lnTo>
                  <a:pt x="12483" y="7714"/>
                </a:lnTo>
                <a:lnTo>
                  <a:pt x="12581" y="7714"/>
                </a:lnTo>
                <a:lnTo>
                  <a:pt x="12605" y="7689"/>
                </a:lnTo>
                <a:lnTo>
                  <a:pt x="12654" y="7641"/>
                </a:lnTo>
                <a:lnTo>
                  <a:pt x="12702" y="7470"/>
                </a:lnTo>
                <a:lnTo>
                  <a:pt x="12775" y="7300"/>
                </a:lnTo>
                <a:lnTo>
                  <a:pt x="12970" y="7008"/>
                </a:lnTo>
                <a:lnTo>
                  <a:pt x="13384" y="7008"/>
                </a:lnTo>
                <a:lnTo>
                  <a:pt x="13165" y="7276"/>
                </a:lnTo>
                <a:lnTo>
                  <a:pt x="12994" y="7568"/>
                </a:lnTo>
                <a:lnTo>
                  <a:pt x="12970" y="7641"/>
                </a:lnTo>
                <a:lnTo>
                  <a:pt x="12994" y="7714"/>
                </a:lnTo>
                <a:lnTo>
                  <a:pt x="13043" y="7762"/>
                </a:lnTo>
                <a:lnTo>
                  <a:pt x="13116" y="7787"/>
                </a:lnTo>
                <a:lnTo>
                  <a:pt x="13189" y="7762"/>
                </a:lnTo>
                <a:lnTo>
                  <a:pt x="13238" y="7714"/>
                </a:lnTo>
                <a:lnTo>
                  <a:pt x="13408" y="7373"/>
                </a:lnTo>
                <a:lnTo>
                  <a:pt x="13578" y="7008"/>
                </a:lnTo>
                <a:lnTo>
                  <a:pt x="13919" y="7008"/>
                </a:lnTo>
                <a:lnTo>
                  <a:pt x="13676" y="7300"/>
                </a:lnTo>
                <a:lnTo>
                  <a:pt x="13457" y="7592"/>
                </a:lnTo>
                <a:lnTo>
                  <a:pt x="13432" y="7665"/>
                </a:lnTo>
                <a:lnTo>
                  <a:pt x="13432" y="7714"/>
                </a:lnTo>
                <a:lnTo>
                  <a:pt x="13457" y="7738"/>
                </a:lnTo>
                <a:lnTo>
                  <a:pt x="13505" y="7787"/>
                </a:lnTo>
                <a:lnTo>
                  <a:pt x="13554" y="7811"/>
                </a:lnTo>
                <a:lnTo>
                  <a:pt x="13603" y="7811"/>
                </a:lnTo>
                <a:lnTo>
                  <a:pt x="13651" y="7787"/>
                </a:lnTo>
                <a:lnTo>
                  <a:pt x="13700" y="7738"/>
                </a:lnTo>
                <a:lnTo>
                  <a:pt x="13943" y="7397"/>
                </a:lnTo>
                <a:lnTo>
                  <a:pt x="14041" y="7203"/>
                </a:lnTo>
                <a:lnTo>
                  <a:pt x="14089" y="7008"/>
                </a:lnTo>
                <a:lnTo>
                  <a:pt x="14357" y="7032"/>
                </a:lnTo>
                <a:lnTo>
                  <a:pt x="14211" y="7178"/>
                </a:lnTo>
                <a:lnTo>
                  <a:pt x="14065" y="7349"/>
                </a:lnTo>
                <a:lnTo>
                  <a:pt x="13943" y="7519"/>
                </a:lnTo>
                <a:lnTo>
                  <a:pt x="13846" y="7714"/>
                </a:lnTo>
                <a:lnTo>
                  <a:pt x="13846" y="7787"/>
                </a:lnTo>
                <a:lnTo>
                  <a:pt x="13846" y="7860"/>
                </a:lnTo>
                <a:lnTo>
                  <a:pt x="13895" y="7884"/>
                </a:lnTo>
                <a:lnTo>
                  <a:pt x="13943" y="7908"/>
                </a:lnTo>
                <a:lnTo>
                  <a:pt x="14016" y="7933"/>
                </a:lnTo>
                <a:lnTo>
                  <a:pt x="14065" y="7908"/>
                </a:lnTo>
                <a:lnTo>
                  <a:pt x="14138" y="7860"/>
                </a:lnTo>
                <a:lnTo>
                  <a:pt x="14162" y="7811"/>
                </a:lnTo>
                <a:lnTo>
                  <a:pt x="14260" y="7616"/>
                </a:lnTo>
                <a:lnTo>
                  <a:pt x="14357" y="7446"/>
                </a:lnTo>
                <a:lnTo>
                  <a:pt x="14576" y="7105"/>
                </a:lnTo>
                <a:lnTo>
                  <a:pt x="14576" y="7081"/>
                </a:lnTo>
                <a:lnTo>
                  <a:pt x="14576" y="7032"/>
                </a:lnTo>
                <a:lnTo>
                  <a:pt x="15014" y="7057"/>
                </a:lnTo>
                <a:lnTo>
                  <a:pt x="14795" y="7203"/>
                </a:lnTo>
                <a:lnTo>
                  <a:pt x="14625" y="7397"/>
                </a:lnTo>
                <a:lnTo>
                  <a:pt x="14552" y="7495"/>
                </a:lnTo>
                <a:lnTo>
                  <a:pt x="14479" y="7616"/>
                </a:lnTo>
                <a:lnTo>
                  <a:pt x="14454" y="7738"/>
                </a:lnTo>
                <a:lnTo>
                  <a:pt x="14430" y="7860"/>
                </a:lnTo>
                <a:lnTo>
                  <a:pt x="14430" y="7908"/>
                </a:lnTo>
                <a:lnTo>
                  <a:pt x="14454" y="7957"/>
                </a:lnTo>
                <a:lnTo>
                  <a:pt x="14503" y="7981"/>
                </a:lnTo>
                <a:lnTo>
                  <a:pt x="14552" y="8006"/>
                </a:lnTo>
                <a:lnTo>
                  <a:pt x="14649" y="8006"/>
                </a:lnTo>
                <a:lnTo>
                  <a:pt x="14673" y="7981"/>
                </a:lnTo>
                <a:lnTo>
                  <a:pt x="14722" y="7933"/>
                </a:lnTo>
                <a:lnTo>
                  <a:pt x="14819" y="7689"/>
                </a:lnTo>
                <a:lnTo>
                  <a:pt x="14941" y="7470"/>
                </a:lnTo>
                <a:lnTo>
                  <a:pt x="15160" y="7057"/>
                </a:lnTo>
                <a:lnTo>
                  <a:pt x="15720" y="7032"/>
                </a:lnTo>
                <a:lnTo>
                  <a:pt x="15622" y="7130"/>
                </a:lnTo>
                <a:lnTo>
                  <a:pt x="15476" y="7251"/>
                </a:lnTo>
                <a:lnTo>
                  <a:pt x="15379" y="7397"/>
                </a:lnTo>
                <a:lnTo>
                  <a:pt x="15282" y="7543"/>
                </a:lnTo>
                <a:lnTo>
                  <a:pt x="15209" y="7714"/>
                </a:lnTo>
                <a:lnTo>
                  <a:pt x="15184" y="7787"/>
                </a:lnTo>
                <a:lnTo>
                  <a:pt x="15209" y="7860"/>
                </a:lnTo>
                <a:lnTo>
                  <a:pt x="15257" y="7908"/>
                </a:lnTo>
                <a:lnTo>
                  <a:pt x="15330" y="7933"/>
                </a:lnTo>
                <a:lnTo>
                  <a:pt x="15403" y="7957"/>
                </a:lnTo>
                <a:lnTo>
                  <a:pt x="15452" y="7957"/>
                </a:lnTo>
                <a:lnTo>
                  <a:pt x="15525" y="7933"/>
                </a:lnTo>
                <a:lnTo>
                  <a:pt x="15574" y="7860"/>
                </a:lnTo>
                <a:lnTo>
                  <a:pt x="15647" y="7714"/>
                </a:lnTo>
                <a:lnTo>
                  <a:pt x="15744" y="7568"/>
                </a:lnTo>
                <a:lnTo>
                  <a:pt x="15963" y="7300"/>
                </a:lnTo>
                <a:lnTo>
                  <a:pt x="16060" y="7154"/>
                </a:lnTo>
                <a:lnTo>
                  <a:pt x="16133" y="7081"/>
                </a:lnTo>
                <a:lnTo>
                  <a:pt x="16158" y="6984"/>
                </a:lnTo>
                <a:lnTo>
                  <a:pt x="16450" y="6935"/>
                </a:lnTo>
                <a:lnTo>
                  <a:pt x="16693" y="6838"/>
                </a:lnTo>
                <a:lnTo>
                  <a:pt x="16474" y="7008"/>
                </a:lnTo>
                <a:lnTo>
                  <a:pt x="16279" y="7178"/>
                </a:lnTo>
                <a:lnTo>
                  <a:pt x="16158" y="7300"/>
                </a:lnTo>
                <a:lnTo>
                  <a:pt x="16036" y="7446"/>
                </a:lnTo>
                <a:lnTo>
                  <a:pt x="15939" y="7592"/>
                </a:lnTo>
                <a:lnTo>
                  <a:pt x="15866" y="7762"/>
                </a:lnTo>
                <a:lnTo>
                  <a:pt x="15866" y="7835"/>
                </a:lnTo>
                <a:lnTo>
                  <a:pt x="15890" y="7884"/>
                </a:lnTo>
                <a:lnTo>
                  <a:pt x="15914" y="7933"/>
                </a:lnTo>
                <a:lnTo>
                  <a:pt x="15963" y="7957"/>
                </a:lnTo>
                <a:lnTo>
                  <a:pt x="16085" y="7957"/>
                </a:lnTo>
                <a:lnTo>
                  <a:pt x="16133" y="7933"/>
                </a:lnTo>
                <a:lnTo>
                  <a:pt x="16182" y="7884"/>
                </a:lnTo>
                <a:lnTo>
                  <a:pt x="16352" y="7616"/>
                </a:lnTo>
                <a:lnTo>
                  <a:pt x="16547" y="7373"/>
                </a:lnTo>
                <a:lnTo>
                  <a:pt x="16766" y="7105"/>
                </a:lnTo>
                <a:lnTo>
                  <a:pt x="16863" y="6984"/>
                </a:lnTo>
                <a:lnTo>
                  <a:pt x="16936" y="6838"/>
                </a:lnTo>
                <a:lnTo>
                  <a:pt x="16961" y="6813"/>
                </a:lnTo>
                <a:lnTo>
                  <a:pt x="16936" y="6789"/>
                </a:lnTo>
                <a:lnTo>
                  <a:pt x="16912" y="6740"/>
                </a:lnTo>
                <a:lnTo>
                  <a:pt x="17082" y="6643"/>
                </a:lnTo>
                <a:lnTo>
                  <a:pt x="17252" y="6497"/>
                </a:lnTo>
                <a:lnTo>
                  <a:pt x="17374" y="6327"/>
                </a:lnTo>
                <a:lnTo>
                  <a:pt x="17496" y="6156"/>
                </a:lnTo>
                <a:lnTo>
                  <a:pt x="17593" y="5962"/>
                </a:lnTo>
                <a:lnTo>
                  <a:pt x="17642" y="5743"/>
                </a:lnTo>
                <a:lnTo>
                  <a:pt x="17690" y="5499"/>
                </a:lnTo>
                <a:lnTo>
                  <a:pt x="17690" y="5256"/>
                </a:lnTo>
                <a:lnTo>
                  <a:pt x="17690" y="4842"/>
                </a:lnTo>
                <a:lnTo>
                  <a:pt x="17666" y="4429"/>
                </a:lnTo>
                <a:lnTo>
                  <a:pt x="17642" y="3991"/>
                </a:lnTo>
                <a:lnTo>
                  <a:pt x="17642" y="3577"/>
                </a:lnTo>
                <a:lnTo>
                  <a:pt x="17690" y="2945"/>
                </a:lnTo>
                <a:lnTo>
                  <a:pt x="17690" y="2628"/>
                </a:lnTo>
                <a:lnTo>
                  <a:pt x="17642" y="2312"/>
                </a:lnTo>
                <a:lnTo>
                  <a:pt x="17690" y="2239"/>
                </a:lnTo>
                <a:lnTo>
                  <a:pt x="17739" y="2166"/>
                </a:lnTo>
                <a:lnTo>
                  <a:pt x="17763" y="2069"/>
                </a:lnTo>
                <a:lnTo>
                  <a:pt x="17715" y="1971"/>
                </a:lnTo>
                <a:lnTo>
                  <a:pt x="17666" y="1898"/>
                </a:lnTo>
                <a:lnTo>
                  <a:pt x="17569" y="1850"/>
                </a:lnTo>
                <a:lnTo>
                  <a:pt x="17423" y="1825"/>
                </a:lnTo>
                <a:lnTo>
                  <a:pt x="17252" y="1801"/>
                </a:lnTo>
                <a:lnTo>
                  <a:pt x="16912" y="1801"/>
                </a:lnTo>
                <a:lnTo>
                  <a:pt x="16571" y="1825"/>
                </a:lnTo>
                <a:lnTo>
                  <a:pt x="16279" y="1850"/>
                </a:lnTo>
                <a:lnTo>
                  <a:pt x="14649" y="1850"/>
                </a:lnTo>
                <a:lnTo>
                  <a:pt x="14089" y="1874"/>
                </a:lnTo>
                <a:lnTo>
                  <a:pt x="13530" y="1923"/>
                </a:lnTo>
                <a:lnTo>
                  <a:pt x="12946" y="1898"/>
                </a:lnTo>
                <a:lnTo>
                  <a:pt x="12362" y="1898"/>
                </a:lnTo>
                <a:lnTo>
                  <a:pt x="11802" y="1850"/>
                </a:lnTo>
                <a:lnTo>
                  <a:pt x="11778" y="1533"/>
                </a:lnTo>
                <a:lnTo>
                  <a:pt x="11729" y="1266"/>
                </a:lnTo>
                <a:lnTo>
                  <a:pt x="11632" y="1022"/>
                </a:lnTo>
                <a:lnTo>
                  <a:pt x="11486" y="803"/>
                </a:lnTo>
                <a:lnTo>
                  <a:pt x="11315" y="633"/>
                </a:lnTo>
                <a:lnTo>
                  <a:pt x="11121" y="463"/>
                </a:lnTo>
                <a:lnTo>
                  <a:pt x="10902" y="341"/>
                </a:lnTo>
                <a:lnTo>
                  <a:pt x="10658" y="244"/>
                </a:lnTo>
                <a:lnTo>
                  <a:pt x="10415" y="171"/>
                </a:lnTo>
                <a:lnTo>
                  <a:pt x="10147" y="98"/>
                </a:lnTo>
                <a:lnTo>
                  <a:pt x="9855" y="49"/>
                </a:lnTo>
                <a:lnTo>
                  <a:pt x="9588" y="25"/>
                </a:lnTo>
                <a:lnTo>
                  <a:pt x="900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7" name="Google Shape;987;p38"/>
          <p:cNvSpPr/>
          <p:nvPr/>
        </p:nvSpPr>
        <p:spPr>
          <a:xfrm>
            <a:off x="2640621" y="3259436"/>
            <a:ext cx="351516" cy="354707"/>
          </a:xfrm>
          <a:custGeom>
            <a:avLst/>
            <a:gdLst/>
            <a:ahLst/>
            <a:cxnLst/>
            <a:rect l="l" t="t" r="r" b="b"/>
            <a:pathLst>
              <a:path w="16084" h="16230" extrusionOk="0">
                <a:moveTo>
                  <a:pt x="9538" y="1095"/>
                </a:moveTo>
                <a:lnTo>
                  <a:pt x="9441" y="1120"/>
                </a:lnTo>
                <a:lnTo>
                  <a:pt x="9344" y="1144"/>
                </a:lnTo>
                <a:lnTo>
                  <a:pt x="9246" y="1217"/>
                </a:lnTo>
                <a:lnTo>
                  <a:pt x="9198" y="1290"/>
                </a:lnTo>
                <a:lnTo>
                  <a:pt x="9149" y="1412"/>
                </a:lnTo>
                <a:lnTo>
                  <a:pt x="9149" y="1509"/>
                </a:lnTo>
                <a:lnTo>
                  <a:pt x="9149" y="1606"/>
                </a:lnTo>
                <a:lnTo>
                  <a:pt x="9198" y="1704"/>
                </a:lnTo>
                <a:lnTo>
                  <a:pt x="9246" y="1801"/>
                </a:lnTo>
                <a:lnTo>
                  <a:pt x="9344" y="1850"/>
                </a:lnTo>
                <a:lnTo>
                  <a:pt x="9441" y="1898"/>
                </a:lnTo>
                <a:lnTo>
                  <a:pt x="9514" y="1923"/>
                </a:lnTo>
                <a:lnTo>
                  <a:pt x="9563" y="1923"/>
                </a:lnTo>
                <a:lnTo>
                  <a:pt x="9709" y="1898"/>
                </a:lnTo>
                <a:lnTo>
                  <a:pt x="9830" y="1825"/>
                </a:lnTo>
                <a:lnTo>
                  <a:pt x="9903" y="1704"/>
                </a:lnTo>
                <a:lnTo>
                  <a:pt x="9952" y="1606"/>
                </a:lnTo>
                <a:lnTo>
                  <a:pt x="9976" y="1485"/>
                </a:lnTo>
                <a:lnTo>
                  <a:pt x="9952" y="1363"/>
                </a:lnTo>
                <a:lnTo>
                  <a:pt x="9879" y="1266"/>
                </a:lnTo>
                <a:lnTo>
                  <a:pt x="9782" y="1168"/>
                </a:lnTo>
                <a:lnTo>
                  <a:pt x="9660" y="1120"/>
                </a:lnTo>
                <a:lnTo>
                  <a:pt x="9538" y="1095"/>
                </a:lnTo>
                <a:close/>
                <a:moveTo>
                  <a:pt x="10804" y="1582"/>
                </a:moveTo>
                <a:lnTo>
                  <a:pt x="10731" y="1606"/>
                </a:lnTo>
                <a:lnTo>
                  <a:pt x="10658" y="1631"/>
                </a:lnTo>
                <a:lnTo>
                  <a:pt x="10585" y="1655"/>
                </a:lnTo>
                <a:lnTo>
                  <a:pt x="10512" y="1704"/>
                </a:lnTo>
                <a:lnTo>
                  <a:pt x="10463" y="1777"/>
                </a:lnTo>
                <a:lnTo>
                  <a:pt x="10439" y="1850"/>
                </a:lnTo>
                <a:lnTo>
                  <a:pt x="10414" y="1923"/>
                </a:lnTo>
                <a:lnTo>
                  <a:pt x="10390" y="1996"/>
                </a:lnTo>
                <a:lnTo>
                  <a:pt x="10414" y="2069"/>
                </a:lnTo>
                <a:lnTo>
                  <a:pt x="10439" y="2142"/>
                </a:lnTo>
                <a:lnTo>
                  <a:pt x="10463" y="2215"/>
                </a:lnTo>
                <a:lnTo>
                  <a:pt x="10512" y="2288"/>
                </a:lnTo>
                <a:lnTo>
                  <a:pt x="10585" y="2336"/>
                </a:lnTo>
                <a:lnTo>
                  <a:pt x="10658" y="2361"/>
                </a:lnTo>
                <a:lnTo>
                  <a:pt x="10731" y="2385"/>
                </a:lnTo>
                <a:lnTo>
                  <a:pt x="10804" y="2409"/>
                </a:lnTo>
                <a:lnTo>
                  <a:pt x="10877" y="2385"/>
                </a:lnTo>
                <a:lnTo>
                  <a:pt x="10950" y="2361"/>
                </a:lnTo>
                <a:lnTo>
                  <a:pt x="11023" y="2336"/>
                </a:lnTo>
                <a:lnTo>
                  <a:pt x="11096" y="2288"/>
                </a:lnTo>
                <a:lnTo>
                  <a:pt x="11144" y="2215"/>
                </a:lnTo>
                <a:lnTo>
                  <a:pt x="11169" y="2142"/>
                </a:lnTo>
                <a:lnTo>
                  <a:pt x="11193" y="2069"/>
                </a:lnTo>
                <a:lnTo>
                  <a:pt x="11217" y="1996"/>
                </a:lnTo>
                <a:lnTo>
                  <a:pt x="11193" y="1923"/>
                </a:lnTo>
                <a:lnTo>
                  <a:pt x="11169" y="1850"/>
                </a:lnTo>
                <a:lnTo>
                  <a:pt x="11144" y="1777"/>
                </a:lnTo>
                <a:lnTo>
                  <a:pt x="11096" y="1704"/>
                </a:lnTo>
                <a:lnTo>
                  <a:pt x="11023" y="1655"/>
                </a:lnTo>
                <a:lnTo>
                  <a:pt x="10950" y="1631"/>
                </a:lnTo>
                <a:lnTo>
                  <a:pt x="10877" y="1606"/>
                </a:lnTo>
                <a:lnTo>
                  <a:pt x="10804" y="1582"/>
                </a:lnTo>
                <a:close/>
                <a:moveTo>
                  <a:pt x="11899" y="2166"/>
                </a:moveTo>
                <a:lnTo>
                  <a:pt x="11826" y="2190"/>
                </a:lnTo>
                <a:lnTo>
                  <a:pt x="11728" y="2215"/>
                </a:lnTo>
                <a:lnTo>
                  <a:pt x="11655" y="2239"/>
                </a:lnTo>
                <a:lnTo>
                  <a:pt x="11607" y="2288"/>
                </a:lnTo>
                <a:lnTo>
                  <a:pt x="11558" y="2361"/>
                </a:lnTo>
                <a:lnTo>
                  <a:pt x="11534" y="2434"/>
                </a:lnTo>
                <a:lnTo>
                  <a:pt x="11509" y="2580"/>
                </a:lnTo>
                <a:lnTo>
                  <a:pt x="11534" y="2726"/>
                </a:lnTo>
                <a:lnTo>
                  <a:pt x="11558" y="2799"/>
                </a:lnTo>
                <a:lnTo>
                  <a:pt x="11607" y="2872"/>
                </a:lnTo>
                <a:lnTo>
                  <a:pt x="11655" y="2920"/>
                </a:lnTo>
                <a:lnTo>
                  <a:pt x="11728" y="2945"/>
                </a:lnTo>
                <a:lnTo>
                  <a:pt x="11826" y="2969"/>
                </a:lnTo>
                <a:lnTo>
                  <a:pt x="11899" y="2993"/>
                </a:lnTo>
                <a:lnTo>
                  <a:pt x="11996" y="2969"/>
                </a:lnTo>
                <a:lnTo>
                  <a:pt x="12069" y="2945"/>
                </a:lnTo>
                <a:lnTo>
                  <a:pt x="12142" y="2920"/>
                </a:lnTo>
                <a:lnTo>
                  <a:pt x="12215" y="2872"/>
                </a:lnTo>
                <a:lnTo>
                  <a:pt x="12239" y="2799"/>
                </a:lnTo>
                <a:lnTo>
                  <a:pt x="12288" y="2726"/>
                </a:lnTo>
                <a:lnTo>
                  <a:pt x="12312" y="2580"/>
                </a:lnTo>
                <a:lnTo>
                  <a:pt x="12288" y="2434"/>
                </a:lnTo>
                <a:lnTo>
                  <a:pt x="12239" y="2361"/>
                </a:lnTo>
                <a:lnTo>
                  <a:pt x="12215" y="2288"/>
                </a:lnTo>
                <a:lnTo>
                  <a:pt x="12142" y="2239"/>
                </a:lnTo>
                <a:lnTo>
                  <a:pt x="12069" y="2215"/>
                </a:lnTo>
                <a:lnTo>
                  <a:pt x="11996" y="2190"/>
                </a:lnTo>
                <a:lnTo>
                  <a:pt x="11899" y="2166"/>
                </a:lnTo>
                <a:close/>
                <a:moveTo>
                  <a:pt x="9757" y="2409"/>
                </a:moveTo>
                <a:lnTo>
                  <a:pt x="9660" y="2434"/>
                </a:lnTo>
                <a:lnTo>
                  <a:pt x="9563" y="2458"/>
                </a:lnTo>
                <a:lnTo>
                  <a:pt x="9490" y="2507"/>
                </a:lnTo>
                <a:lnTo>
                  <a:pt x="9417" y="2580"/>
                </a:lnTo>
                <a:lnTo>
                  <a:pt x="9368" y="2653"/>
                </a:lnTo>
                <a:lnTo>
                  <a:pt x="9344" y="2750"/>
                </a:lnTo>
                <a:lnTo>
                  <a:pt x="9319" y="2847"/>
                </a:lnTo>
                <a:lnTo>
                  <a:pt x="9344" y="2945"/>
                </a:lnTo>
                <a:lnTo>
                  <a:pt x="9392" y="3042"/>
                </a:lnTo>
                <a:lnTo>
                  <a:pt x="9465" y="3139"/>
                </a:lnTo>
                <a:lnTo>
                  <a:pt x="9538" y="3188"/>
                </a:lnTo>
                <a:lnTo>
                  <a:pt x="9636" y="3237"/>
                </a:lnTo>
                <a:lnTo>
                  <a:pt x="9757" y="3261"/>
                </a:lnTo>
                <a:lnTo>
                  <a:pt x="9855" y="3237"/>
                </a:lnTo>
                <a:lnTo>
                  <a:pt x="9976" y="3188"/>
                </a:lnTo>
                <a:lnTo>
                  <a:pt x="10049" y="3139"/>
                </a:lnTo>
                <a:lnTo>
                  <a:pt x="10074" y="3115"/>
                </a:lnTo>
                <a:lnTo>
                  <a:pt x="10122" y="3066"/>
                </a:lnTo>
                <a:lnTo>
                  <a:pt x="10171" y="2969"/>
                </a:lnTo>
                <a:lnTo>
                  <a:pt x="10220" y="2847"/>
                </a:lnTo>
                <a:lnTo>
                  <a:pt x="10220" y="2774"/>
                </a:lnTo>
                <a:lnTo>
                  <a:pt x="10220" y="2701"/>
                </a:lnTo>
                <a:lnTo>
                  <a:pt x="10171" y="2628"/>
                </a:lnTo>
                <a:lnTo>
                  <a:pt x="10147" y="2555"/>
                </a:lnTo>
                <a:lnTo>
                  <a:pt x="10074" y="2507"/>
                </a:lnTo>
                <a:lnTo>
                  <a:pt x="10001" y="2458"/>
                </a:lnTo>
                <a:lnTo>
                  <a:pt x="9879" y="2434"/>
                </a:lnTo>
                <a:lnTo>
                  <a:pt x="9757" y="2409"/>
                </a:lnTo>
                <a:close/>
                <a:moveTo>
                  <a:pt x="10950" y="2750"/>
                </a:moveTo>
                <a:lnTo>
                  <a:pt x="10877" y="2774"/>
                </a:lnTo>
                <a:lnTo>
                  <a:pt x="10804" y="2823"/>
                </a:lnTo>
                <a:lnTo>
                  <a:pt x="10755" y="2872"/>
                </a:lnTo>
                <a:lnTo>
                  <a:pt x="10706" y="2920"/>
                </a:lnTo>
                <a:lnTo>
                  <a:pt x="10658" y="2993"/>
                </a:lnTo>
                <a:lnTo>
                  <a:pt x="10633" y="3066"/>
                </a:lnTo>
                <a:lnTo>
                  <a:pt x="10633" y="3139"/>
                </a:lnTo>
                <a:lnTo>
                  <a:pt x="10633" y="3212"/>
                </a:lnTo>
                <a:lnTo>
                  <a:pt x="10658" y="3285"/>
                </a:lnTo>
                <a:lnTo>
                  <a:pt x="10706" y="3358"/>
                </a:lnTo>
                <a:lnTo>
                  <a:pt x="10755" y="3407"/>
                </a:lnTo>
                <a:lnTo>
                  <a:pt x="10804" y="3456"/>
                </a:lnTo>
                <a:lnTo>
                  <a:pt x="10877" y="3504"/>
                </a:lnTo>
                <a:lnTo>
                  <a:pt x="10950" y="3529"/>
                </a:lnTo>
                <a:lnTo>
                  <a:pt x="11120" y="3529"/>
                </a:lnTo>
                <a:lnTo>
                  <a:pt x="11193" y="3504"/>
                </a:lnTo>
                <a:lnTo>
                  <a:pt x="11242" y="3456"/>
                </a:lnTo>
                <a:lnTo>
                  <a:pt x="11315" y="3407"/>
                </a:lnTo>
                <a:lnTo>
                  <a:pt x="11363" y="3358"/>
                </a:lnTo>
                <a:lnTo>
                  <a:pt x="11388" y="3285"/>
                </a:lnTo>
                <a:lnTo>
                  <a:pt x="11412" y="3212"/>
                </a:lnTo>
                <a:lnTo>
                  <a:pt x="11436" y="3139"/>
                </a:lnTo>
                <a:lnTo>
                  <a:pt x="11412" y="3066"/>
                </a:lnTo>
                <a:lnTo>
                  <a:pt x="11388" y="2993"/>
                </a:lnTo>
                <a:lnTo>
                  <a:pt x="11363" y="2920"/>
                </a:lnTo>
                <a:lnTo>
                  <a:pt x="11315" y="2872"/>
                </a:lnTo>
                <a:lnTo>
                  <a:pt x="11242" y="2823"/>
                </a:lnTo>
                <a:lnTo>
                  <a:pt x="11193" y="2774"/>
                </a:lnTo>
                <a:lnTo>
                  <a:pt x="11120" y="2750"/>
                </a:lnTo>
                <a:close/>
                <a:moveTo>
                  <a:pt x="9855" y="3626"/>
                </a:moveTo>
                <a:lnTo>
                  <a:pt x="9757" y="3650"/>
                </a:lnTo>
                <a:lnTo>
                  <a:pt x="9709" y="3699"/>
                </a:lnTo>
                <a:lnTo>
                  <a:pt x="9636" y="3748"/>
                </a:lnTo>
                <a:lnTo>
                  <a:pt x="9587" y="3796"/>
                </a:lnTo>
                <a:lnTo>
                  <a:pt x="9563" y="3869"/>
                </a:lnTo>
                <a:lnTo>
                  <a:pt x="9538" y="3942"/>
                </a:lnTo>
                <a:lnTo>
                  <a:pt x="9514" y="4040"/>
                </a:lnTo>
                <a:lnTo>
                  <a:pt x="9538" y="4113"/>
                </a:lnTo>
                <a:lnTo>
                  <a:pt x="9563" y="4186"/>
                </a:lnTo>
                <a:lnTo>
                  <a:pt x="9587" y="4259"/>
                </a:lnTo>
                <a:lnTo>
                  <a:pt x="9636" y="4307"/>
                </a:lnTo>
                <a:lnTo>
                  <a:pt x="9709" y="4356"/>
                </a:lnTo>
                <a:lnTo>
                  <a:pt x="9757" y="4405"/>
                </a:lnTo>
                <a:lnTo>
                  <a:pt x="9855" y="4429"/>
                </a:lnTo>
                <a:lnTo>
                  <a:pt x="10001" y="4429"/>
                </a:lnTo>
                <a:lnTo>
                  <a:pt x="10074" y="4405"/>
                </a:lnTo>
                <a:lnTo>
                  <a:pt x="10147" y="4356"/>
                </a:lnTo>
                <a:lnTo>
                  <a:pt x="10220" y="4307"/>
                </a:lnTo>
                <a:lnTo>
                  <a:pt x="10268" y="4259"/>
                </a:lnTo>
                <a:lnTo>
                  <a:pt x="10293" y="4186"/>
                </a:lnTo>
                <a:lnTo>
                  <a:pt x="10317" y="4113"/>
                </a:lnTo>
                <a:lnTo>
                  <a:pt x="10341" y="4040"/>
                </a:lnTo>
                <a:lnTo>
                  <a:pt x="10317" y="3942"/>
                </a:lnTo>
                <a:lnTo>
                  <a:pt x="10293" y="3869"/>
                </a:lnTo>
                <a:lnTo>
                  <a:pt x="10268" y="3796"/>
                </a:lnTo>
                <a:lnTo>
                  <a:pt x="10220" y="3748"/>
                </a:lnTo>
                <a:lnTo>
                  <a:pt x="10147" y="3699"/>
                </a:lnTo>
                <a:lnTo>
                  <a:pt x="10074" y="3650"/>
                </a:lnTo>
                <a:lnTo>
                  <a:pt x="10001" y="3626"/>
                </a:lnTo>
                <a:close/>
                <a:moveTo>
                  <a:pt x="8784" y="341"/>
                </a:moveTo>
                <a:lnTo>
                  <a:pt x="8881" y="390"/>
                </a:lnTo>
                <a:lnTo>
                  <a:pt x="9003" y="414"/>
                </a:lnTo>
                <a:lnTo>
                  <a:pt x="9271" y="438"/>
                </a:lnTo>
                <a:lnTo>
                  <a:pt x="9538" y="463"/>
                </a:lnTo>
                <a:lnTo>
                  <a:pt x="9782" y="511"/>
                </a:lnTo>
                <a:lnTo>
                  <a:pt x="10171" y="584"/>
                </a:lnTo>
                <a:lnTo>
                  <a:pt x="10512" y="706"/>
                </a:lnTo>
                <a:lnTo>
                  <a:pt x="10877" y="852"/>
                </a:lnTo>
                <a:lnTo>
                  <a:pt x="11217" y="1022"/>
                </a:lnTo>
                <a:lnTo>
                  <a:pt x="11582" y="1217"/>
                </a:lnTo>
                <a:lnTo>
                  <a:pt x="11899" y="1460"/>
                </a:lnTo>
                <a:lnTo>
                  <a:pt x="12191" y="1704"/>
                </a:lnTo>
                <a:lnTo>
                  <a:pt x="12483" y="1971"/>
                </a:lnTo>
                <a:lnTo>
                  <a:pt x="12726" y="2263"/>
                </a:lnTo>
                <a:lnTo>
                  <a:pt x="12994" y="2555"/>
                </a:lnTo>
                <a:lnTo>
                  <a:pt x="13480" y="3188"/>
                </a:lnTo>
                <a:lnTo>
                  <a:pt x="13261" y="3358"/>
                </a:lnTo>
                <a:lnTo>
                  <a:pt x="13042" y="3529"/>
                </a:lnTo>
                <a:lnTo>
                  <a:pt x="12556" y="3821"/>
                </a:lnTo>
                <a:lnTo>
                  <a:pt x="12580" y="3723"/>
                </a:lnTo>
                <a:lnTo>
                  <a:pt x="12580" y="3626"/>
                </a:lnTo>
                <a:lnTo>
                  <a:pt x="12556" y="3553"/>
                </a:lnTo>
                <a:lnTo>
                  <a:pt x="12507" y="3480"/>
                </a:lnTo>
                <a:lnTo>
                  <a:pt x="12458" y="3431"/>
                </a:lnTo>
                <a:lnTo>
                  <a:pt x="12410" y="3383"/>
                </a:lnTo>
                <a:lnTo>
                  <a:pt x="12337" y="3334"/>
                </a:lnTo>
                <a:lnTo>
                  <a:pt x="12239" y="3310"/>
                </a:lnTo>
                <a:lnTo>
                  <a:pt x="12093" y="3310"/>
                </a:lnTo>
                <a:lnTo>
                  <a:pt x="11996" y="3334"/>
                </a:lnTo>
                <a:lnTo>
                  <a:pt x="11923" y="3383"/>
                </a:lnTo>
                <a:lnTo>
                  <a:pt x="11874" y="3431"/>
                </a:lnTo>
                <a:lnTo>
                  <a:pt x="11826" y="3480"/>
                </a:lnTo>
                <a:lnTo>
                  <a:pt x="11777" y="3553"/>
                </a:lnTo>
                <a:lnTo>
                  <a:pt x="11753" y="3626"/>
                </a:lnTo>
                <a:lnTo>
                  <a:pt x="11753" y="3723"/>
                </a:lnTo>
                <a:lnTo>
                  <a:pt x="11777" y="3845"/>
                </a:lnTo>
                <a:lnTo>
                  <a:pt x="11826" y="3967"/>
                </a:lnTo>
                <a:lnTo>
                  <a:pt x="11923" y="4064"/>
                </a:lnTo>
                <a:lnTo>
                  <a:pt x="12045" y="4113"/>
                </a:lnTo>
                <a:lnTo>
                  <a:pt x="11388" y="4453"/>
                </a:lnTo>
                <a:lnTo>
                  <a:pt x="11412" y="4380"/>
                </a:lnTo>
                <a:lnTo>
                  <a:pt x="11412" y="4283"/>
                </a:lnTo>
                <a:lnTo>
                  <a:pt x="11388" y="4210"/>
                </a:lnTo>
                <a:lnTo>
                  <a:pt x="11363" y="4137"/>
                </a:lnTo>
                <a:lnTo>
                  <a:pt x="11266" y="4040"/>
                </a:lnTo>
                <a:lnTo>
                  <a:pt x="11169" y="3967"/>
                </a:lnTo>
                <a:lnTo>
                  <a:pt x="11023" y="3942"/>
                </a:lnTo>
                <a:lnTo>
                  <a:pt x="10901" y="3942"/>
                </a:lnTo>
                <a:lnTo>
                  <a:pt x="10804" y="3991"/>
                </a:lnTo>
                <a:lnTo>
                  <a:pt x="10706" y="4040"/>
                </a:lnTo>
                <a:lnTo>
                  <a:pt x="10682" y="4088"/>
                </a:lnTo>
                <a:lnTo>
                  <a:pt x="10658" y="4113"/>
                </a:lnTo>
                <a:lnTo>
                  <a:pt x="10633" y="4161"/>
                </a:lnTo>
                <a:lnTo>
                  <a:pt x="10585" y="4259"/>
                </a:lnTo>
                <a:lnTo>
                  <a:pt x="10585" y="4332"/>
                </a:lnTo>
                <a:lnTo>
                  <a:pt x="10585" y="4405"/>
                </a:lnTo>
                <a:lnTo>
                  <a:pt x="10609" y="4526"/>
                </a:lnTo>
                <a:lnTo>
                  <a:pt x="10706" y="4623"/>
                </a:lnTo>
                <a:lnTo>
                  <a:pt x="10779" y="4696"/>
                </a:lnTo>
                <a:lnTo>
                  <a:pt x="10901" y="4745"/>
                </a:lnTo>
                <a:lnTo>
                  <a:pt x="10463" y="5037"/>
                </a:lnTo>
                <a:lnTo>
                  <a:pt x="10049" y="5329"/>
                </a:lnTo>
                <a:lnTo>
                  <a:pt x="10074" y="5207"/>
                </a:lnTo>
                <a:lnTo>
                  <a:pt x="10049" y="5110"/>
                </a:lnTo>
                <a:lnTo>
                  <a:pt x="10025" y="5013"/>
                </a:lnTo>
                <a:lnTo>
                  <a:pt x="9952" y="4915"/>
                </a:lnTo>
                <a:lnTo>
                  <a:pt x="9879" y="4867"/>
                </a:lnTo>
                <a:lnTo>
                  <a:pt x="9782" y="4818"/>
                </a:lnTo>
                <a:lnTo>
                  <a:pt x="9587" y="4818"/>
                </a:lnTo>
                <a:lnTo>
                  <a:pt x="9490" y="4842"/>
                </a:lnTo>
                <a:lnTo>
                  <a:pt x="9417" y="4891"/>
                </a:lnTo>
                <a:lnTo>
                  <a:pt x="9344" y="4964"/>
                </a:lnTo>
                <a:lnTo>
                  <a:pt x="9295" y="5037"/>
                </a:lnTo>
                <a:lnTo>
                  <a:pt x="9271" y="5110"/>
                </a:lnTo>
                <a:lnTo>
                  <a:pt x="9246" y="5207"/>
                </a:lnTo>
                <a:lnTo>
                  <a:pt x="9246" y="5232"/>
                </a:lnTo>
                <a:lnTo>
                  <a:pt x="9271" y="5378"/>
                </a:lnTo>
                <a:lnTo>
                  <a:pt x="9344" y="5475"/>
                </a:lnTo>
                <a:lnTo>
                  <a:pt x="9417" y="5572"/>
                </a:lnTo>
                <a:lnTo>
                  <a:pt x="9538" y="5621"/>
                </a:lnTo>
                <a:lnTo>
                  <a:pt x="9611" y="5645"/>
                </a:lnTo>
                <a:lnTo>
                  <a:pt x="9246" y="5864"/>
                </a:lnTo>
                <a:lnTo>
                  <a:pt x="8881" y="6059"/>
                </a:lnTo>
                <a:lnTo>
                  <a:pt x="8906" y="5791"/>
                </a:lnTo>
                <a:lnTo>
                  <a:pt x="8881" y="5524"/>
                </a:lnTo>
                <a:lnTo>
                  <a:pt x="8857" y="4988"/>
                </a:lnTo>
                <a:lnTo>
                  <a:pt x="8857" y="4721"/>
                </a:lnTo>
                <a:lnTo>
                  <a:pt x="8906" y="4721"/>
                </a:lnTo>
                <a:lnTo>
                  <a:pt x="8954" y="4696"/>
                </a:lnTo>
                <a:lnTo>
                  <a:pt x="9003" y="4648"/>
                </a:lnTo>
                <a:lnTo>
                  <a:pt x="9052" y="4599"/>
                </a:lnTo>
                <a:lnTo>
                  <a:pt x="9076" y="4502"/>
                </a:lnTo>
                <a:lnTo>
                  <a:pt x="9076" y="4405"/>
                </a:lnTo>
                <a:lnTo>
                  <a:pt x="9027" y="4332"/>
                </a:lnTo>
                <a:lnTo>
                  <a:pt x="8979" y="4283"/>
                </a:lnTo>
                <a:lnTo>
                  <a:pt x="8930" y="4234"/>
                </a:lnTo>
                <a:lnTo>
                  <a:pt x="8857" y="4234"/>
                </a:lnTo>
                <a:lnTo>
                  <a:pt x="8857" y="3748"/>
                </a:lnTo>
                <a:lnTo>
                  <a:pt x="8979" y="3748"/>
                </a:lnTo>
                <a:lnTo>
                  <a:pt x="9076" y="3699"/>
                </a:lnTo>
                <a:lnTo>
                  <a:pt x="9149" y="3626"/>
                </a:lnTo>
                <a:lnTo>
                  <a:pt x="9198" y="3529"/>
                </a:lnTo>
                <a:lnTo>
                  <a:pt x="9198" y="3431"/>
                </a:lnTo>
                <a:lnTo>
                  <a:pt x="9173" y="3334"/>
                </a:lnTo>
                <a:lnTo>
                  <a:pt x="9125" y="3237"/>
                </a:lnTo>
                <a:lnTo>
                  <a:pt x="9052" y="3188"/>
                </a:lnTo>
                <a:lnTo>
                  <a:pt x="8979" y="3139"/>
                </a:lnTo>
                <a:lnTo>
                  <a:pt x="8881" y="3139"/>
                </a:lnTo>
                <a:lnTo>
                  <a:pt x="8881" y="2726"/>
                </a:lnTo>
                <a:lnTo>
                  <a:pt x="8833" y="2288"/>
                </a:lnTo>
                <a:lnTo>
                  <a:pt x="8906" y="2312"/>
                </a:lnTo>
                <a:lnTo>
                  <a:pt x="8979" y="2312"/>
                </a:lnTo>
                <a:lnTo>
                  <a:pt x="9027" y="2288"/>
                </a:lnTo>
                <a:lnTo>
                  <a:pt x="9100" y="2263"/>
                </a:lnTo>
                <a:lnTo>
                  <a:pt x="9125" y="2190"/>
                </a:lnTo>
                <a:lnTo>
                  <a:pt x="9149" y="2117"/>
                </a:lnTo>
                <a:lnTo>
                  <a:pt x="9149" y="2044"/>
                </a:lnTo>
                <a:lnTo>
                  <a:pt x="9125" y="1971"/>
                </a:lnTo>
                <a:lnTo>
                  <a:pt x="9076" y="1923"/>
                </a:lnTo>
                <a:lnTo>
                  <a:pt x="9027" y="1874"/>
                </a:lnTo>
                <a:lnTo>
                  <a:pt x="8979" y="1850"/>
                </a:lnTo>
                <a:lnTo>
                  <a:pt x="8833" y="1850"/>
                </a:lnTo>
                <a:lnTo>
                  <a:pt x="8784" y="1874"/>
                </a:lnTo>
                <a:lnTo>
                  <a:pt x="8760" y="1655"/>
                </a:lnTo>
                <a:lnTo>
                  <a:pt x="8735" y="1314"/>
                </a:lnTo>
                <a:lnTo>
                  <a:pt x="8735" y="998"/>
                </a:lnTo>
                <a:lnTo>
                  <a:pt x="8784" y="341"/>
                </a:lnTo>
                <a:close/>
                <a:moveTo>
                  <a:pt x="8638" y="0"/>
                </a:moveTo>
                <a:lnTo>
                  <a:pt x="8565" y="25"/>
                </a:lnTo>
                <a:lnTo>
                  <a:pt x="8516" y="73"/>
                </a:lnTo>
                <a:lnTo>
                  <a:pt x="8443" y="219"/>
                </a:lnTo>
                <a:lnTo>
                  <a:pt x="8395" y="365"/>
                </a:lnTo>
                <a:lnTo>
                  <a:pt x="8346" y="511"/>
                </a:lnTo>
                <a:lnTo>
                  <a:pt x="8346" y="682"/>
                </a:lnTo>
                <a:lnTo>
                  <a:pt x="8322" y="1022"/>
                </a:lnTo>
                <a:lnTo>
                  <a:pt x="8346" y="1339"/>
                </a:lnTo>
                <a:lnTo>
                  <a:pt x="8395" y="2117"/>
                </a:lnTo>
                <a:lnTo>
                  <a:pt x="8443" y="2896"/>
                </a:lnTo>
                <a:lnTo>
                  <a:pt x="8443" y="3334"/>
                </a:lnTo>
                <a:lnTo>
                  <a:pt x="8443" y="3772"/>
                </a:lnTo>
                <a:lnTo>
                  <a:pt x="8395" y="4648"/>
                </a:lnTo>
                <a:lnTo>
                  <a:pt x="8419" y="5475"/>
                </a:lnTo>
                <a:lnTo>
                  <a:pt x="8443" y="5889"/>
                </a:lnTo>
                <a:lnTo>
                  <a:pt x="8419" y="6302"/>
                </a:lnTo>
                <a:lnTo>
                  <a:pt x="8370" y="6400"/>
                </a:lnTo>
                <a:lnTo>
                  <a:pt x="8395" y="6473"/>
                </a:lnTo>
                <a:lnTo>
                  <a:pt x="8443" y="6546"/>
                </a:lnTo>
                <a:lnTo>
                  <a:pt x="8468" y="6570"/>
                </a:lnTo>
                <a:lnTo>
                  <a:pt x="8541" y="6570"/>
                </a:lnTo>
                <a:lnTo>
                  <a:pt x="8589" y="6594"/>
                </a:lnTo>
                <a:lnTo>
                  <a:pt x="8662" y="6594"/>
                </a:lnTo>
                <a:lnTo>
                  <a:pt x="8735" y="6570"/>
                </a:lnTo>
                <a:lnTo>
                  <a:pt x="8784" y="6521"/>
                </a:lnTo>
                <a:lnTo>
                  <a:pt x="8979" y="6473"/>
                </a:lnTo>
                <a:lnTo>
                  <a:pt x="9149" y="6424"/>
                </a:lnTo>
                <a:lnTo>
                  <a:pt x="9490" y="6254"/>
                </a:lnTo>
                <a:lnTo>
                  <a:pt x="9806" y="6059"/>
                </a:lnTo>
                <a:lnTo>
                  <a:pt x="10122" y="5840"/>
                </a:lnTo>
                <a:lnTo>
                  <a:pt x="10731" y="5378"/>
                </a:lnTo>
                <a:lnTo>
                  <a:pt x="11023" y="5159"/>
                </a:lnTo>
                <a:lnTo>
                  <a:pt x="11339" y="4964"/>
                </a:lnTo>
                <a:lnTo>
                  <a:pt x="11996" y="4599"/>
                </a:lnTo>
                <a:lnTo>
                  <a:pt x="12702" y="4234"/>
                </a:lnTo>
                <a:lnTo>
                  <a:pt x="13018" y="4040"/>
                </a:lnTo>
                <a:lnTo>
                  <a:pt x="13358" y="3821"/>
                </a:lnTo>
                <a:lnTo>
                  <a:pt x="13650" y="3577"/>
                </a:lnTo>
                <a:lnTo>
                  <a:pt x="13942" y="3310"/>
                </a:lnTo>
                <a:lnTo>
                  <a:pt x="13967" y="3261"/>
                </a:lnTo>
                <a:lnTo>
                  <a:pt x="13991" y="3188"/>
                </a:lnTo>
                <a:lnTo>
                  <a:pt x="13991" y="3139"/>
                </a:lnTo>
                <a:lnTo>
                  <a:pt x="13967" y="3091"/>
                </a:lnTo>
                <a:lnTo>
                  <a:pt x="13894" y="2993"/>
                </a:lnTo>
                <a:lnTo>
                  <a:pt x="13845" y="2969"/>
                </a:lnTo>
                <a:lnTo>
                  <a:pt x="13796" y="2945"/>
                </a:lnTo>
                <a:lnTo>
                  <a:pt x="13602" y="2604"/>
                </a:lnTo>
                <a:lnTo>
                  <a:pt x="13358" y="2288"/>
                </a:lnTo>
                <a:lnTo>
                  <a:pt x="13115" y="1996"/>
                </a:lnTo>
                <a:lnTo>
                  <a:pt x="12823" y="1704"/>
                </a:lnTo>
                <a:lnTo>
                  <a:pt x="12507" y="1436"/>
                </a:lnTo>
                <a:lnTo>
                  <a:pt x="12191" y="1168"/>
                </a:lnTo>
                <a:lnTo>
                  <a:pt x="11874" y="949"/>
                </a:lnTo>
                <a:lnTo>
                  <a:pt x="11558" y="755"/>
                </a:lnTo>
                <a:lnTo>
                  <a:pt x="11193" y="560"/>
                </a:lnTo>
                <a:lnTo>
                  <a:pt x="10804" y="390"/>
                </a:lnTo>
                <a:lnTo>
                  <a:pt x="10439" y="268"/>
                </a:lnTo>
                <a:lnTo>
                  <a:pt x="10025" y="146"/>
                </a:lnTo>
                <a:lnTo>
                  <a:pt x="9733" y="73"/>
                </a:lnTo>
                <a:lnTo>
                  <a:pt x="9392" y="25"/>
                </a:lnTo>
                <a:lnTo>
                  <a:pt x="9222" y="0"/>
                </a:lnTo>
                <a:lnTo>
                  <a:pt x="9052" y="0"/>
                </a:lnTo>
                <a:lnTo>
                  <a:pt x="8906" y="49"/>
                </a:lnTo>
                <a:lnTo>
                  <a:pt x="8760" y="98"/>
                </a:lnTo>
                <a:lnTo>
                  <a:pt x="8711" y="25"/>
                </a:lnTo>
                <a:lnTo>
                  <a:pt x="8638" y="0"/>
                </a:lnTo>
                <a:close/>
                <a:moveTo>
                  <a:pt x="11169" y="6278"/>
                </a:moveTo>
                <a:lnTo>
                  <a:pt x="11144" y="6521"/>
                </a:lnTo>
                <a:lnTo>
                  <a:pt x="11144" y="6765"/>
                </a:lnTo>
                <a:lnTo>
                  <a:pt x="11144" y="7300"/>
                </a:lnTo>
                <a:lnTo>
                  <a:pt x="10147" y="7276"/>
                </a:lnTo>
                <a:lnTo>
                  <a:pt x="9855" y="7251"/>
                </a:lnTo>
                <a:lnTo>
                  <a:pt x="10195" y="7032"/>
                </a:lnTo>
                <a:lnTo>
                  <a:pt x="10536" y="6789"/>
                </a:lnTo>
                <a:lnTo>
                  <a:pt x="11169" y="6278"/>
                </a:lnTo>
                <a:close/>
                <a:moveTo>
                  <a:pt x="11826" y="5767"/>
                </a:moveTo>
                <a:lnTo>
                  <a:pt x="11801" y="6010"/>
                </a:lnTo>
                <a:lnTo>
                  <a:pt x="11801" y="6229"/>
                </a:lnTo>
                <a:lnTo>
                  <a:pt x="11753" y="6765"/>
                </a:lnTo>
                <a:lnTo>
                  <a:pt x="11753" y="7057"/>
                </a:lnTo>
                <a:lnTo>
                  <a:pt x="11753" y="7324"/>
                </a:lnTo>
                <a:lnTo>
                  <a:pt x="11436" y="7324"/>
                </a:lnTo>
                <a:lnTo>
                  <a:pt x="11436" y="7081"/>
                </a:lnTo>
                <a:lnTo>
                  <a:pt x="11388" y="6838"/>
                </a:lnTo>
                <a:lnTo>
                  <a:pt x="11363" y="6497"/>
                </a:lnTo>
                <a:lnTo>
                  <a:pt x="11315" y="6327"/>
                </a:lnTo>
                <a:lnTo>
                  <a:pt x="11266" y="6181"/>
                </a:lnTo>
                <a:lnTo>
                  <a:pt x="11461" y="6035"/>
                </a:lnTo>
                <a:lnTo>
                  <a:pt x="11826" y="5767"/>
                </a:lnTo>
                <a:close/>
                <a:moveTo>
                  <a:pt x="12507" y="5329"/>
                </a:moveTo>
                <a:lnTo>
                  <a:pt x="12507" y="5743"/>
                </a:lnTo>
                <a:lnTo>
                  <a:pt x="12507" y="6132"/>
                </a:lnTo>
                <a:lnTo>
                  <a:pt x="12458" y="6716"/>
                </a:lnTo>
                <a:lnTo>
                  <a:pt x="12434" y="7324"/>
                </a:lnTo>
                <a:lnTo>
                  <a:pt x="12166" y="7324"/>
                </a:lnTo>
                <a:lnTo>
                  <a:pt x="12166" y="7008"/>
                </a:lnTo>
                <a:lnTo>
                  <a:pt x="12166" y="6716"/>
                </a:lnTo>
                <a:lnTo>
                  <a:pt x="12166" y="6108"/>
                </a:lnTo>
                <a:lnTo>
                  <a:pt x="12166" y="5840"/>
                </a:lnTo>
                <a:lnTo>
                  <a:pt x="12142" y="5718"/>
                </a:lnTo>
                <a:lnTo>
                  <a:pt x="12118" y="5572"/>
                </a:lnTo>
                <a:lnTo>
                  <a:pt x="12507" y="5329"/>
                </a:lnTo>
                <a:close/>
                <a:moveTo>
                  <a:pt x="13261" y="4915"/>
                </a:moveTo>
                <a:lnTo>
                  <a:pt x="13285" y="5159"/>
                </a:lnTo>
                <a:lnTo>
                  <a:pt x="13310" y="5426"/>
                </a:lnTo>
                <a:lnTo>
                  <a:pt x="13358" y="5937"/>
                </a:lnTo>
                <a:lnTo>
                  <a:pt x="13383" y="6643"/>
                </a:lnTo>
                <a:lnTo>
                  <a:pt x="13407" y="6984"/>
                </a:lnTo>
                <a:lnTo>
                  <a:pt x="13456" y="7324"/>
                </a:lnTo>
                <a:lnTo>
                  <a:pt x="12945" y="7324"/>
                </a:lnTo>
                <a:lnTo>
                  <a:pt x="12921" y="7251"/>
                </a:lnTo>
                <a:lnTo>
                  <a:pt x="12872" y="7203"/>
                </a:lnTo>
                <a:lnTo>
                  <a:pt x="12872" y="6667"/>
                </a:lnTo>
                <a:lnTo>
                  <a:pt x="12896" y="6132"/>
                </a:lnTo>
                <a:lnTo>
                  <a:pt x="12921" y="5913"/>
                </a:lnTo>
                <a:lnTo>
                  <a:pt x="12896" y="5645"/>
                </a:lnTo>
                <a:lnTo>
                  <a:pt x="12872" y="5402"/>
                </a:lnTo>
                <a:lnTo>
                  <a:pt x="12823" y="5280"/>
                </a:lnTo>
                <a:lnTo>
                  <a:pt x="12775" y="5183"/>
                </a:lnTo>
                <a:lnTo>
                  <a:pt x="13261" y="4915"/>
                </a:lnTo>
                <a:close/>
                <a:moveTo>
                  <a:pt x="14088" y="4502"/>
                </a:moveTo>
                <a:lnTo>
                  <a:pt x="14040" y="4672"/>
                </a:lnTo>
                <a:lnTo>
                  <a:pt x="14015" y="4842"/>
                </a:lnTo>
                <a:lnTo>
                  <a:pt x="14015" y="5037"/>
                </a:lnTo>
                <a:lnTo>
                  <a:pt x="14040" y="5232"/>
                </a:lnTo>
                <a:lnTo>
                  <a:pt x="14064" y="5597"/>
                </a:lnTo>
                <a:lnTo>
                  <a:pt x="14088" y="5937"/>
                </a:lnTo>
                <a:lnTo>
                  <a:pt x="14088" y="6278"/>
                </a:lnTo>
                <a:lnTo>
                  <a:pt x="14064" y="6643"/>
                </a:lnTo>
                <a:lnTo>
                  <a:pt x="14064" y="6984"/>
                </a:lnTo>
                <a:lnTo>
                  <a:pt x="14088" y="7154"/>
                </a:lnTo>
                <a:lnTo>
                  <a:pt x="14113" y="7324"/>
                </a:lnTo>
                <a:lnTo>
                  <a:pt x="13748" y="7324"/>
                </a:lnTo>
                <a:lnTo>
                  <a:pt x="13796" y="6984"/>
                </a:lnTo>
                <a:lnTo>
                  <a:pt x="13796" y="6619"/>
                </a:lnTo>
                <a:lnTo>
                  <a:pt x="13748" y="5937"/>
                </a:lnTo>
                <a:lnTo>
                  <a:pt x="13723" y="5645"/>
                </a:lnTo>
                <a:lnTo>
                  <a:pt x="13699" y="5353"/>
                </a:lnTo>
                <a:lnTo>
                  <a:pt x="13650" y="5037"/>
                </a:lnTo>
                <a:lnTo>
                  <a:pt x="13553" y="4769"/>
                </a:lnTo>
                <a:lnTo>
                  <a:pt x="14088" y="4502"/>
                </a:lnTo>
                <a:close/>
                <a:moveTo>
                  <a:pt x="14964" y="4113"/>
                </a:moveTo>
                <a:lnTo>
                  <a:pt x="14940" y="4137"/>
                </a:lnTo>
                <a:lnTo>
                  <a:pt x="14891" y="4526"/>
                </a:lnTo>
                <a:lnTo>
                  <a:pt x="14891" y="4915"/>
                </a:lnTo>
                <a:lnTo>
                  <a:pt x="14891" y="5694"/>
                </a:lnTo>
                <a:lnTo>
                  <a:pt x="14867" y="6083"/>
                </a:lnTo>
                <a:lnTo>
                  <a:pt x="14843" y="6497"/>
                </a:lnTo>
                <a:lnTo>
                  <a:pt x="14818" y="6911"/>
                </a:lnTo>
                <a:lnTo>
                  <a:pt x="14818" y="7324"/>
                </a:lnTo>
                <a:lnTo>
                  <a:pt x="14551" y="7324"/>
                </a:lnTo>
                <a:lnTo>
                  <a:pt x="14551" y="7300"/>
                </a:lnTo>
                <a:lnTo>
                  <a:pt x="14502" y="7130"/>
                </a:lnTo>
                <a:lnTo>
                  <a:pt x="14502" y="6959"/>
                </a:lnTo>
                <a:lnTo>
                  <a:pt x="14502" y="6619"/>
                </a:lnTo>
                <a:lnTo>
                  <a:pt x="14526" y="5937"/>
                </a:lnTo>
                <a:lnTo>
                  <a:pt x="14526" y="5718"/>
                </a:lnTo>
                <a:lnTo>
                  <a:pt x="14502" y="5524"/>
                </a:lnTo>
                <a:lnTo>
                  <a:pt x="14453" y="5086"/>
                </a:lnTo>
                <a:lnTo>
                  <a:pt x="14429" y="4721"/>
                </a:lnTo>
                <a:lnTo>
                  <a:pt x="14429" y="4550"/>
                </a:lnTo>
                <a:lnTo>
                  <a:pt x="14356" y="4380"/>
                </a:lnTo>
                <a:lnTo>
                  <a:pt x="14964" y="4113"/>
                </a:lnTo>
                <a:close/>
                <a:moveTo>
                  <a:pt x="15329" y="5013"/>
                </a:moveTo>
                <a:lnTo>
                  <a:pt x="15354" y="5134"/>
                </a:lnTo>
                <a:lnTo>
                  <a:pt x="15500" y="5670"/>
                </a:lnTo>
                <a:lnTo>
                  <a:pt x="15597" y="6229"/>
                </a:lnTo>
                <a:lnTo>
                  <a:pt x="15621" y="6497"/>
                </a:lnTo>
                <a:lnTo>
                  <a:pt x="15621" y="6765"/>
                </a:lnTo>
                <a:lnTo>
                  <a:pt x="15597" y="7057"/>
                </a:lnTo>
                <a:lnTo>
                  <a:pt x="15573" y="7324"/>
                </a:lnTo>
                <a:lnTo>
                  <a:pt x="15402" y="7300"/>
                </a:lnTo>
                <a:lnTo>
                  <a:pt x="15208" y="7300"/>
                </a:lnTo>
                <a:lnTo>
                  <a:pt x="15256" y="7130"/>
                </a:lnTo>
                <a:lnTo>
                  <a:pt x="15281" y="6959"/>
                </a:lnTo>
                <a:lnTo>
                  <a:pt x="15305" y="6594"/>
                </a:lnTo>
                <a:lnTo>
                  <a:pt x="15329" y="5864"/>
                </a:lnTo>
                <a:lnTo>
                  <a:pt x="15329" y="5013"/>
                </a:lnTo>
                <a:close/>
                <a:moveTo>
                  <a:pt x="14940" y="3529"/>
                </a:moveTo>
                <a:lnTo>
                  <a:pt x="14891" y="3553"/>
                </a:lnTo>
                <a:lnTo>
                  <a:pt x="14843" y="3553"/>
                </a:lnTo>
                <a:lnTo>
                  <a:pt x="14843" y="3602"/>
                </a:lnTo>
                <a:lnTo>
                  <a:pt x="14794" y="3626"/>
                </a:lnTo>
                <a:lnTo>
                  <a:pt x="13918" y="4015"/>
                </a:lnTo>
                <a:lnTo>
                  <a:pt x="13067" y="4453"/>
                </a:lnTo>
                <a:lnTo>
                  <a:pt x="12239" y="4915"/>
                </a:lnTo>
                <a:lnTo>
                  <a:pt x="11826" y="5159"/>
                </a:lnTo>
                <a:lnTo>
                  <a:pt x="11436" y="5426"/>
                </a:lnTo>
                <a:lnTo>
                  <a:pt x="11071" y="5694"/>
                </a:lnTo>
                <a:lnTo>
                  <a:pt x="10706" y="5962"/>
                </a:lnTo>
                <a:lnTo>
                  <a:pt x="10001" y="6521"/>
                </a:lnTo>
                <a:lnTo>
                  <a:pt x="9636" y="6765"/>
                </a:lnTo>
                <a:lnTo>
                  <a:pt x="9246" y="7008"/>
                </a:lnTo>
                <a:lnTo>
                  <a:pt x="8833" y="7178"/>
                </a:lnTo>
                <a:lnTo>
                  <a:pt x="8638" y="7276"/>
                </a:lnTo>
                <a:lnTo>
                  <a:pt x="8419" y="7324"/>
                </a:lnTo>
                <a:lnTo>
                  <a:pt x="8346" y="7349"/>
                </a:lnTo>
                <a:lnTo>
                  <a:pt x="8297" y="7397"/>
                </a:lnTo>
                <a:lnTo>
                  <a:pt x="8273" y="7446"/>
                </a:lnTo>
                <a:lnTo>
                  <a:pt x="8249" y="7519"/>
                </a:lnTo>
                <a:lnTo>
                  <a:pt x="8249" y="7568"/>
                </a:lnTo>
                <a:lnTo>
                  <a:pt x="8273" y="7641"/>
                </a:lnTo>
                <a:lnTo>
                  <a:pt x="8297" y="7689"/>
                </a:lnTo>
                <a:lnTo>
                  <a:pt x="8346" y="7738"/>
                </a:lnTo>
                <a:lnTo>
                  <a:pt x="8468" y="7787"/>
                </a:lnTo>
                <a:lnTo>
                  <a:pt x="8614" y="7762"/>
                </a:lnTo>
                <a:lnTo>
                  <a:pt x="8687" y="7738"/>
                </a:lnTo>
                <a:lnTo>
                  <a:pt x="8833" y="7714"/>
                </a:lnTo>
                <a:lnTo>
                  <a:pt x="8979" y="7738"/>
                </a:lnTo>
                <a:lnTo>
                  <a:pt x="9149" y="7714"/>
                </a:lnTo>
                <a:lnTo>
                  <a:pt x="9660" y="7738"/>
                </a:lnTo>
                <a:lnTo>
                  <a:pt x="10147" y="7762"/>
                </a:lnTo>
                <a:lnTo>
                  <a:pt x="11169" y="7811"/>
                </a:lnTo>
                <a:lnTo>
                  <a:pt x="12166" y="7835"/>
                </a:lnTo>
                <a:lnTo>
                  <a:pt x="13164" y="7811"/>
                </a:lnTo>
                <a:lnTo>
                  <a:pt x="14186" y="7835"/>
                </a:lnTo>
                <a:lnTo>
                  <a:pt x="14599" y="7860"/>
                </a:lnTo>
                <a:lnTo>
                  <a:pt x="15086" y="7908"/>
                </a:lnTo>
                <a:lnTo>
                  <a:pt x="15329" y="7908"/>
                </a:lnTo>
                <a:lnTo>
                  <a:pt x="15548" y="7884"/>
                </a:lnTo>
                <a:lnTo>
                  <a:pt x="15767" y="7860"/>
                </a:lnTo>
                <a:lnTo>
                  <a:pt x="15962" y="7787"/>
                </a:lnTo>
                <a:lnTo>
                  <a:pt x="16011" y="7738"/>
                </a:lnTo>
                <a:lnTo>
                  <a:pt x="16059" y="7665"/>
                </a:lnTo>
                <a:lnTo>
                  <a:pt x="16059" y="7592"/>
                </a:lnTo>
                <a:lnTo>
                  <a:pt x="16035" y="7519"/>
                </a:lnTo>
                <a:lnTo>
                  <a:pt x="16084" y="6959"/>
                </a:lnTo>
                <a:lnTo>
                  <a:pt x="16084" y="6424"/>
                </a:lnTo>
                <a:lnTo>
                  <a:pt x="16011" y="5864"/>
                </a:lnTo>
                <a:lnTo>
                  <a:pt x="15913" y="5329"/>
                </a:lnTo>
                <a:lnTo>
                  <a:pt x="15792" y="4867"/>
                </a:lnTo>
                <a:lnTo>
                  <a:pt x="15694" y="4575"/>
                </a:lnTo>
                <a:lnTo>
                  <a:pt x="15597" y="4307"/>
                </a:lnTo>
                <a:lnTo>
                  <a:pt x="15451" y="4040"/>
                </a:lnTo>
                <a:lnTo>
                  <a:pt x="15305" y="3821"/>
                </a:lnTo>
                <a:lnTo>
                  <a:pt x="15232" y="3723"/>
                </a:lnTo>
                <a:lnTo>
                  <a:pt x="15135" y="3650"/>
                </a:lnTo>
                <a:lnTo>
                  <a:pt x="15037" y="3577"/>
                </a:lnTo>
                <a:lnTo>
                  <a:pt x="14940" y="3529"/>
                </a:lnTo>
                <a:close/>
                <a:moveTo>
                  <a:pt x="7324" y="1168"/>
                </a:moveTo>
                <a:lnTo>
                  <a:pt x="7300" y="1363"/>
                </a:lnTo>
                <a:lnTo>
                  <a:pt x="7275" y="1582"/>
                </a:lnTo>
                <a:lnTo>
                  <a:pt x="7300" y="1971"/>
                </a:lnTo>
                <a:lnTo>
                  <a:pt x="7348" y="2653"/>
                </a:lnTo>
                <a:lnTo>
                  <a:pt x="7373" y="2993"/>
                </a:lnTo>
                <a:lnTo>
                  <a:pt x="7397" y="3334"/>
                </a:lnTo>
                <a:lnTo>
                  <a:pt x="7397" y="4794"/>
                </a:lnTo>
                <a:lnTo>
                  <a:pt x="7397" y="6254"/>
                </a:lnTo>
                <a:lnTo>
                  <a:pt x="7397" y="6789"/>
                </a:lnTo>
                <a:lnTo>
                  <a:pt x="7373" y="7324"/>
                </a:lnTo>
                <a:lnTo>
                  <a:pt x="7397" y="7884"/>
                </a:lnTo>
                <a:lnTo>
                  <a:pt x="7446" y="8127"/>
                </a:lnTo>
                <a:lnTo>
                  <a:pt x="7494" y="8395"/>
                </a:lnTo>
                <a:lnTo>
                  <a:pt x="7470" y="8444"/>
                </a:lnTo>
                <a:lnTo>
                  <a:pt x="7519" y="8492"/>
                </a:lnTo>
                <a:lnTo>
                  <a:pt x="7567" y="8565"/>
                </a:lnTo>
                <a:lnTo>
                  <a:pt x="7640" y="8614"/>
                </a:lnTo>
                <a:lnTo>
                  <a:pt x="7786" y="8614"/>
                </a:lnTo>
                <a:lnTo>
                  <a:pt x="8078" y="8663"/>
                </a:lnTo>
                <a:lnTo>
                  <a:pt x="9003" y="8663"/>
                </a:lnTo>
                <a:lnTo>
                  <a:pt x="9952" y="8736"/>
                </a:lnTo>
                <a:lnTo>
                  <a:pt x="10414" y="8760"/>
                </a:lnTo>
                <a:lnTo>
                  <a:pt x="10901" y="8784"/>
                </a:lnTo>
                <a:lnTo>
                  <a:pt x="11899" y="8760"/>
                </a:lnTo>
                <a:lnTo>
                  <a:pt x="12872" y="8736"/>
                </a:lnTo>
                <a:lnTo>
                  <a:pt x="13869" y="8711"/>
                </a:lnTo>
                <a:lnTo>
                  <a:pt x="14867" y="8736"/>
                </a:lnTo>
                <a:lnTo>
                  <a:pt x="14794" y="9052"/>
                </a:lnTo>
                <a:lnTo>
                  <a:pt x="14721" y="9368"/>
                </a:lnTo>
                <a:lnTo>
                  <a:pt x="14697" y="9685"/>
                </a:lnTo>
                <a:lnTo>
                  <a:pt x="14672" y="10025"/>
                </a:lnTo>
                <a:lnTo>
                  <a:pt x="14648" y="10293"/>
                </a:lnTo>
                <a:lnTo>
                  <a:pt x="14599" y="10536"/>
                </a:lnTo>
                <a:lnTo>
                  <a:pt x="14526" y="10780"/>
                </a:lnTo>
                <a:lnTo>
                  <a:pt x="14453" y="11023"/>
                </a:lnTo>
                <a:lnTo>
                  <a:pt x="14356" y="11266"/>
                </a:lnTo>
                <a:lnTo>
                  <a:pt x="14234" y="11485"/>
                </a:lnTo>
                <a:lnTo>
                  <a:pt x="13967" y="11923"/>
                </a:lnTo>
                <a:lnTo>
                  <a:pt x="13699" y="12337"/>
                </a:lnTo>
                <a:lnTo>
                  <a:pt x="13383" y="12750"/>
                </a:lnTo>
                <a:lnTo>
                  <a:pt x="12775" y="13529"/>
                </a:lnTo>
                <a:lnTo>
                  <a:pt x="12580" y="13748"/>
                </a:lnTo>
                <a:lnTo>
                  <a:pt x="12385" y="13943"/>
                </a:lnTo>
                <a:lnTo>
                  <a:pt x="12166" y="14113"/>
                </a:lnTo>
                <a:lnTo>
                  <a:pt x="11947" y="14283"/>
                </a:lnTo>
                <a:lnTo>
                  <a:pt x="11485" y="14575"/>
                </a:lnTo>
                <a:lnTo>
                  <a:pt x="10998" y="14819"/>
                </a:lnTo>
                <a:lnTo>
                  <a:pt x="10536" y="15062"/>
                </a:lnTo>
                <a:lnTo>
                  <a:pt x="10074" y="15257"/>
                </a:lnTo>
                <a:lnTo>
                  <a:pt x="9587" y="15403"/>
                </a:lnTo>
                <a:lnTo>
                  <a:pt x="9100" y="15549"/>
                </a:lnTo>
                <a:lnTo>
                  <a:pt x="8614" y="15646"/>
                </a:lnTo>
                <a:lnTo>
                  <a:pt x="8127" y="15695"/>
                </a:lnTo>
                <a:lnTo>
                  <a:pt x="7616" y="15719"/>
                </a:lnTo>
                <a:lnTo>
                  <a:pt x="7105" y="15695"/>
                </a:lnTo>
                <a:lnTo>
                  <a:pt x="6618" y="15622"/>
                </a:lnTo>
                <a:lnTo>
                  <a:pt x="6132" y="15524"/>
                </a:lnTo>
                <a:lnTo>
                  <a:pt x="5669" y="15378"/>
                </a:lnTo>
                <a:lnTo>
                  <a:pt x="5207" y="15184"/>
                </a:lnTo>
                <a:lnTo>
                  <a:pt x="4745" y="14989"/>
                </a:lnTo>
                <a:lnTo>
                  <a:pt x="4331" y="14746"/>
                </a:lnTo>
                <a:lnTo>
                  <a:pt x="3893" y="14502"/>
                </a:lnTo>
                <a:lnTo>
                  <a:pt x="3504" y="14235"/>
                </a:lnTo>
                <a:lnTo>
                  <a:pt x="3090" y="13943"/>
                </a:lnTo>
                <a:lnTo>
                  <a:pt x="2725" y="13626"/>
                </a:lnTo>
                <a:lnTo>
                  <a:pt x="2360" y="13310"/>
                </a:lnTo>
                <a:lnTo>
                  <a:pt x="2020" y="12945"/>
                </a:lnTo>
                <a:lnTo>
                  <a:pt x="1728" y="12580"/>
                </a:lnTo>
                <a:lnTo>
                  <a:pt x="1436" y="12191"/>
                </a:lnTo>
                <a:lnTo>
                  <a:pt x="1192" y="11777"/>
                </a:lnTo>
                <a:lnTo>
                  <a:pt x="973" y="11339"/>
                </a:lnTo>
                <a:lnTo>
                  <a:pt x="803" y="10901"/>
                </a:lnTo>
                <a:lnTo>
                  <a:pt x="657" y="10463"/>
                </a:lnTo>
                <a:lnTo>
                  <a:pt x="560" y="10001"/>
                </a:lnTo>
                <a:lnTo>
                  <a:pt x="487" y="9539"/>
                </a:lnTo>
                <a:lnTo>
                  <a:pt x="462" y="9076"/>
                </a:lnTo>
                <a:lnTo>
                  <a:pt x="438" y="8614"/>
                </a:lnTo>
                <a:lnTo>
                  <a:pt x="462" y="8152"/>
                </a:lnTo>
                <a:lnTo>
                  <a:pt x="511" y="7689"/>
                </a:lnTo>
                <a:lnTo>
                  <a:pt x="560" y="7251"/>
                </a:lnTo>
                <a:lnTo>
                  <a:pt x="633" y="6789"/>
                </a:lnTo>
                <a:lnTo>
                  <a:pt x="754" y="6327"/>
                </a:lnTo>
                <a:lnTo>
                  <a:pt x="876" y="5864"/>
                </a:lnTo>
                <a:lnTo>
                  <a:pt x="1022" y="5426"/>
                </a:lnTo>
                <a:lnTo>
                  <a:pt x="1192" y="4988"/>
                </a:lnTo>
                <a:lnTo>
                  <a:pt x="1411" y="4575"/>
                </a:lnTo>
                <a:lnTo>
                  <a:pt x="1655" y="4210"/>
                </a:lnTo>
                <a:lnTo>
                  <a:pt x="1947" y="3821"/>
                </a:lnTo>
                <a:lnTo>
                  <a:pt x="2263" y="3456"/>
                </a:lnTo>
                <a:lnTo>
                  <a:pt x="2604" y="3139"/>
                </a:lnTo>
                <a:lnTo>
                  <a:pt x="2969" y="2823"/>
                </a:lnTo>
                <a:lnTo>
                  <a:pt x="3358" y="2531"/>
                </a:lnTo>
                <a:lnTo>
                  <a:pt x="3772" y="2263"/>
                </a:lnTo>
                <a:lnTo>
                  <a:pt x="4185" y="1996"/>
                </a:lnTo>
                <a:lnTo>
                  <a:pt x="4575" y="1752"/>
                </a:lnTo>
                <a:lnTo>
                  <a:pt x="4891" y="1582"/>
                </a:lnTo>
                <a:lnTo>
                  <a:pt x="5231" y="1460"/>
                </a:lnTo>
                <a:lnTo>
                  <a:pt x="5572" y="1387"/>
                </a:lnTo>
                <a:lnTo>
                  <a:pt x="5913" y="1314"/>
                </a:lnTo>
                <a:lnTo>
                  <a:pt x="6253" y="1266"/>
                </a:lnTo>
                <a:lnTo>
                  <a:pt x="6618" y="1217"/>
                </a:lnTo>
                <a:lnTo>
                  <a:pt x="7324" y="1168"/>
                </a:lnTo>
                <a:close/>
                <a:moveTo>
                  <a:pt x="7592" y="755"/>
                </a:moveTo>
                <a:lnTo>
                  <a:pt x="7519" y="779"/>
                </a:lnTo>
                <a:lnTo>
                  <a:pt x="7470" y="828"/>
                </a:lnTo>
                <a:lnTo>
                  <a:pt x="7008" y="803"/>
                </a:lnTo>
                <a:lnTo>
                  <a:pt x="6545" y="828"/>
                </a:lnTo>
                <a:lnTo>
                  <a:pt x="6107" y="876"/>
                </a:lnTo>
                <a:lnTo>
                  <a:pt x="5669" y="974"/>
                </a:lnTo>
                <a:lnTo>
                  <a:pt x="5231" y="1095"/>
                </a:lnTo>
                <a:lnTo>
                  <a:pt x="4818" y="1241"/>
                </a:lnTo>
                <a:lnTo>
                  <a:pt x="4404" y="1412"/>
                </a:lnTo>
                <a:lnTo>
                  <a:pt x="3991" y="1606"/>
                </a:lnTo>
                <a:lnTo>
                  <a:pt x="3601" y="1850"/>
                </a:lnTo>
                <a:lnTo>
                  <a:pt x="3212" y="2093"/>
                </a:lnTo>
                <a:lnTo>
                  <a:pt x="2847" y="2361"/>
                </a:lnTo>
                <a:lnTo>
                  <a:pt x="2506" y="2653"/>
                </a:lnTo>
                <a:lnTo>
                  <a:pt x="2166" y="2969"/>
                </a:lnTo>
                <a:lnTo>
                  <a:pt x="1849" y="3285"/>
                </a:lnTo>
                <a:lnTo>
                  <a:pt x="1557" y="3626"/>
                </a:lnTo>
                <a:lnTo>
                  <a:pt x="1265" y="3991"/>
                </a:lnTo>
                <a:lnTo>
                  <a:pt x="1046" y="4332"/>
                </a:lnTo>
                <a:lnTo>
                  <a:pt x="852" y="4721"/>
                </a:lnTo>
                <a:lnTo>
                  <a:pt x="681" y="5110"/>
                </a:lnTo>
                <a:lnTo>
                  <a:pt x="535" y="5524"/>
                </a:lnTo>
                <a:lnTo>
                  <a:pt x="414" y="5962"/>
                </a:lnTo>
                <a:lnTo>
                  <a:pt x="292" y="6375"/>
                </a:lnTo>
                <a:lnTo>
                  <a:pt x="146" y="7203"/>
                </a:lnTo>
                <a:lnTo>
                  <a:pt x="73" y="7641"/>
                </a:lnTo>
                <a:lnTo>
                  <a:pt x="24" y="8054"/>
                </a:lnTo>
                <a:lnTo>
                  <a:pt x="0" y="8468"/>
                </a:lnTo>
                <a:lnTo>
                  <a:pt x="0" y="8906"/>
                </a:lnTo>
                <a:lnTo>
                  <a:pt x="24" y="9320"/>
                </a:lnTo>
                <a:lnTo>
                  <a:pt x="73" y="9733"/>
                </a:lnTo>
                <a:lnTo>
                  <a:pt x="122" y="10171"/>
                </a:lnTo>
                <a:lnTo>
                  <a:pt x="219" y="10585"/>
                </a:lnTo>
                <a:lnTo>
                  <a:pt x="341" y="11023"/>
                </a:lnTo>
                <a:lnTo>
                  <a:pt x="487" y="11437"/>
                </a:lnTo>
                <a:lnTo>
                  <a:pt x="681" y="11826"/>
                </a:lnTo>
                <a:lnTo>
                  <a:pt x="900" y="12215"/>
                </a:lnTo>
                <a:lnTo>
                  <a:pt x="1119" y="12604"/>
                </a:lnTo>
                <a:lnTo>
                  <a:pt x="1387" y="12969"/>
                </a:lnTo>
                <a:lnTo>
                  <a:pt x="1679" y="13310"/>
                </a:lnTo>
                <a:lnTo>
                  <a:pt x="1995" y="13626"/>
                </a:lnTo>
                <a:lnTo>
                  <a:pt x="2312" y="13943"/>
                </a:lnTo>
                <a:lnTo>
                  <a:pt x="2652" y="14235"/>
                </a:lnTo>
                <a:lnTo>
                  <a:pt x="3017" y="14527"/>
                </a:lnTo>
                <a:lnTo>
                  <a:pt x="3382" y="14770"/>
                </a:lnTo>
                <a:lnTo>
                  <a:pt x="3772" y="15013"/>
                </a:lnTo>
                <a:lnTo>
                  <a:pt x="4161" y="15232"/>
                </a:lnTo>
                <a:lnTo>
                  <a:pt x="4550" y="15451"/>
                </a:lnTo>
                <a:lnTo>
                  <a:pt x="4964" y="15622"/>
                </a:lnTo>
                <a:lnTo>
                  <a:pt x="5377" y="15792"/>
                </a:lnTo>
                <a:lnTo>
                  <a:pt x="5791" y="15938"/>
                </a:lnTo>
                <a:lnTo>
                  <a:pt x="6229" y="16060"/>
                </a:lnTo>
                <a:lnTo>
                  <a:pt x="6667" y="16133"/>
                </a:lnTo>
                <a:lnTo>
                  <a:pt x="7105" y="16206"/>
                </a:lnTo>
                <a:lnTo>
                  <a:pt x="7543" y="16230"/>
                </a:lnTo>
                <a:lnTo>
                  <a:pt x="8005" y="16230"/>
                </a:lnTo>
                <a:lnTo>
                  <a:pt x="8443" y="16206"/>
                </a:lnTo>
                <a:lnTo>
                  <a:pt x="8906" y="16157"/>
                </a:lnTo>
                <a:lnTo>
                  <a:pt x="9368" y="16035"/>
                </a:lnTo>
                <a:lnTo>
                  <a:pt x="9830" y="15914"/>
                </a:lnTo>
                <a:lnTo>
                  <a:pt x="10293" y="15743"/>
                </a:lnTo>
                <a:lnTo>
                  <a:pt x="10731" y="15573"/>
                </a:lnTo>
                <a:lnTo>
                  <a:pt x="11169" y="15354"/>
                </a:lnTo>
                <a:lnTo>
                  <a:pt x="11582" y="15135"/>
                </a:lnTo>
                <a:lnTo>
                  <a:pt x="11996" y="14892"/>
                </a:lnTo>
                <a:lnTo>
                  <a:pt x="12385" y="14624"/>
                </a:lnTo>
                <a:lnTo>
                  <a:pt x="12750" y="14332"/>
                </a:lnTo>
                <a:lnTo>
                  <a:pt x="13091" y="13991"/>
                </a:lnTo>
                <a:lnTo>
                  <a:pt x="13407" y="13626"/>
                </a:lnTo>
                <a:lnTo>
                  <a:pt x="13699" y="13237"/>
                </a:lnTo>
                <a:lnTo>
                  <a:pt x="13991" y="12848"/>
                </a:lnTo>
                <a:lnTo>
                  <a:pt x="14502" y="12069"/>
                </a:lnTo>
                <a:lnTo>
                  <a:pt x="14721" y="11680"/>
                </a:lnTo>
                <a:lnTo>
                  <a:pt x="14916" y="11291"/>
                </a:lnTo>
                <a:lnTo>
                  <a:pt x="15037" y="10877"/>
                </a:lnTo>
                <a:lnTo>
                  <a:pt x="15086" y="10658"/>
                </a:lnTo>
                <a:lnTo>
                  <a:pt x="15135" y="10439"/>
                </a:lnTo>
                <a:lnTo>
                  <a:pt x="15208" y="9563"/>
                </a:lnTo>
                <a:lnTo>
                  <a:pt x="15281" y="9149"/>
                </a:lnTo>
                <a:lnTo>
                  <a:pt x="15329" y="8930"/>
                </a:lnTo>
                <a:lnTo>
                  <a:pt x="15378" y="8711"/>
                </a:lnTo>
                <a:lnTo>
                  <a:pt x="15402" y="8687"/>
                </a:lnTo>
                <a:lnTo>
                  <a:pt x="15427" y="8638"/>
                </a:lnTo>
                <a:lnTo>
                  <a:pt x="15451" y="8565"/>
                </a:lnTo>
                <a:lnTo>
                  <a:pt x="15451" y="8492"/>
                </a:lnTo>
                <a:lnTo>
                  <a:pt x="15451" y="8419"/>
                </a:lnTo>
                <a:lnTo>
                  <a:pt x="15402" y="8371"/>
                </a:lnTo>
                <a:lnTo>
                  <a:pt x="15378" y="8322"/>
                </a:lnTo>
                <a:lnTo>
                  <a:pt x="15305" y="8273"/>
                </a:lnTo>
                <a:lnTo>
                  <a:pt x="15232" y="8249"/>
                </a:lnTo>
                <a:lnTo>
                  <a:pt x="14672" y="8225"/>
                </a:lnTo>
                <a:lnTo>
                  <a:pt x="14137" y="8225"/>
                </a:lnTo>
                <a:lnTo>
                  <a:pt x="13067" y="8249"/>
                </a:lnTo>
                <a:lnTo>
                  <a:pt x="11972" y="8273"/>
                </a:lnTo>
                <a:lnTo>
                  <a:pt x="10901" y="8298"/>
                </a:lnTo>
                <a:lnTo>
                  <a:pt x="10414" y="8273"/>
                </a:lnTo>
                <a:lnTo>
                  <a:pt x="9952" y="8249"/>
                </a:lnTo>
                <a:lnTo>
                  <a:pt x="9003" y="8200"/>
                </a:lnTo>
                <a:lnTo>
                  <a:pt x="8492" y="8152"/>
                </a:lnTo>
                <a:lnTo>
                  <a:pt x="8224" y="8127"/>
                </a:lnTo>
                <a:lnTo>
                  <a:pt x="7957" y="8152"/>
                </a:lnTo>
                <a:lnTo>
                  <a:pt x="7957" y="7738"/>
                </a:lnTo>
                <a:lnTo>
                  <a:pt x="7932" y="7300"/>
                </a:lnTo>
                <a:lnTo>
                  <a:pt x="7884" y="6448"/>
                </a:lnTo>
                <a:lnTo>
                  <a:pt x="7859" y="5086"/>
                </a:lnTo>
                <a:lnTo>
                  <a:pt x="7835" y="3699"/>
                </a:lnTo>
                <a:lnTo>
                  <a:pt x="7835" y="3042"/>
                </a:lnTo>
                <a:lnTo>
                  <a:pt x="7786" y="2385"/>
                </a:lnTo>
                <a:lnTo>
                  <a:pt x="7738" y="2093"/>
                </a:lnTo>
                <a:lnTo>
                  <a:pt x="7713" y="1728"/>
                </a:lnTo>
                <a:lnTo>
                  <a:pt x="7713" y="1533"/>
                </a:lnTo>
                <a:lnTo>
                  <a:pt x="7713" y="1363"/>
                </a:lnTo>
                <a:lnTo>
                  <a:pt x="7738" y="1193"/>
                </a:lnTo>
                <a:lnTo>
                  <a:pt x="7786" y="1071"/>
                </a:lnTo>
                <a:lnTo>
                  <a:pt x="7811" y="998"/>
                </a:lnTo>
                <a:lnTo>
                  <a:pt x="7811" y="925"/>
                </a:lnTo>
                <a:lnTo>
                  <a:pt x="7786" y="852"/>
                </a:lnTo>
                <a:lnTo>
                  <a:pt x="7738" y="803"/>
                </a:lnTo>
                <a:lnTo>
                  <a:pt x="7665" y="779"/>
                </a:lnTo>
                <a:lnTo>
                  <a:pt x="7592" y="755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8" name="Google Shape;988;p38"/>
          <p:cNvSpPr/>
          <p:nvPr/>
        </p:nvSpPr>
        <p:spPr>
          <a:xfrm>
            <a:off x="3196312" y="3304106"/>
            <a:ext cx="397258" cy="292507"/>
          </a:xfrm>
          <a:custGeom>
            <a:avLst/>
            <a:gdLst/>
            <a:ahLst/>
            <a:cxnLst/>
            <a:rect l="l" t="t" r="r" b="b"/>
            <a:pathLst>
              <a:path w="18177" h="13384" extrusionOk="0">
                <a:moveTo>
                  <a:pt x="10877" y="4039"/>
                </a:moveTo>
                <a:lnTo>
                  <a:pt x="10755" y="4064"/>
                </a:lnTo>
                <a:lnTo>
                  <a:pt x="10707" y="4088"/>
                </a:lnTo>
                <a:lnTo>
                  <a:pt x="10634" y="4112"/>
                </a:lnTo>
                <a:lnTo>
                  <a:pt x="10609" y="4185"/>
                </a:lnTo>
                <a:lnTo>
                  <a:pt x="10561" y="4258"/>
                </a:lnTo>
                <a:lnTo>
                  <a:pt x="10536" y="4331"/>
                </a:lnTo>
                <a:lnTo>
                  <a:pt x="10536" y="4429"/>
                </a:lnTo>
                <a:lnTo>
                  <a:pt x="10561" y="4575"/>
                </a:lnTo>
                <a:lnTo>
                  <a:pt x="10585" y="4623"/>
                </a:lnTo>
                <a:lnTo>
                  <a:pt x="10634" y="4696"/>
                </a:lnTo>
                <a:lnTo>
                  <a:pt x="10707" y="4745"/>
                </a:lnTo>
                <a:lnTo>
                  <a:pt x="10780" y="4769"/>
                </a:lnTo>
                <a:lnTo>
                  <a:pt x="10828" y="4794"/>
                </a:lnTo>
                <a:lnTo>
                  <a:pt x="10999" y="4794"/>
                </a:lnTo>
                <a:lnTo>
                  <a:pt x="11047" y="4769"/>
                </a:lnTo>
                <a:lnTo>
                  <a:pt x="11169" y="4696"/>
                </a:lnTo>
                <a:lnTo>
                  <a:pt x="11266" y="4575"/>
                </a:lnTo>
                <a:lnTo>
                  <a:pt x="11291" y="4502"/>
                </a:lnTo>
                <a:lnTo>
                  <a:pt x="11291" y="4429"/>
                </a:lnTo>
                <a:lnTo>
                  <a:pt x="11291" y="4356"/>
                </a:lnTo>
                <a:lnTo>
                  <a:pt x="11266" y="4283"/>
                </a:lnTo>
                <a:lnTo>
                  <a:pt x="11169" y="4161"/>
                </a:lnTo>
                <a:lnTo>
                  <a:pt x="11120" y="4088"/>
                </a:lnTo>
                <a:lnTo>
                  <a:pt x="11047" y="4064"/>
                </a:lnTo>
                <a:lnTo>
                  <a:pt x="10950" y="4039"/>
                </a:lnTo>
                <a:close/>
                <a:moveTo>
                  <a:pt x="12361" y="3942"/>
                </a:moveTo>
                <a:lnTo>
                  <a:pt x="12288" y="3966"/>
                </a:lnTo>
                <a:lnTo>
                  <a:pt x="12215" y="4015"/>
                </a:lnTo>
                <a:lnTo>
                  <a:pt x="12142" y="4064"/>
                </a:lnTo>
                <a:lnTo>
                  <a:pt x="12093" y="4137"/>
                </a:lnTo>
                <a:lnTo>
                  <a:pt x="12045" y="4210"/>
                </a:lnTo>
                <a:lnTo>
                  <a:pt x="12020" y="4307"/>
                </a:lnTo>
                <a:lnTo>
                  <a:pt x="11996" y="4380"/>
                </a:lnTo>
                <a:lnTo>
                  <a:pt x="12020" y="4477"/>
                </a:lnTo>
                <a:lnTo>
                  <a:pt x="12045" y="4550"/>
                </a:lnTo>
                <a:lnTo>
                  <a:pt x="12093" y="4623"/>
                </a:lnTo>
                <a:lnTo>
                  <a:pt x="12142" y="4696"/>
                </a:lnTo>
                <a:lnTo>
                  <a:pt x="12215" y="4745"/>
                </a:lnTo>
                <a:lnTo>
                  <a:pt x="12288" y="4794"/>
                </a:lnTo>
                <a:lnTo>
                  <a:pt x="12361" y="4818"/>
                </a:lnTo>
                <a:lnTo>
                  <a:pt x="12531" y="4818"/>
                </a:lnTo>
                <a:lnTo>
                  <a:pt x="12629" y="4794"/>
                </a:lnTo>
                <a:lnTo>
                  <a:pt x="12702" y="4745"/>
                </a:lnTo>
                <a:lnTo>
                  <a:pt x="12750" y="4696"/>
                </a:lnTo>
                <a:lnTo>
                  <a:pt x="12823" y="4623"/>
                </a:lnTo>
                <a:lnTo>
                  <a:pt x="12848" y="4550"/>
                </a:lnTo>
                <a:lnTo>
                  <a:pt x="12872" y="4477"/>
                </a:lnTo>
                <a:lnTo>
                  <a:pt x="12896" y="4380"/>
                </a:lnTo>
                <a:lnTo>
                  <a:pt x="12872" y="4307"/>
                </a:lnTo>
                <a:lnTo>
                  <a:pt x="12848" y="4210"/>
                </a:lnTo>
                <a:lnTo>
                  <a:pt x="12823" y="4137"/>
                </a:lnTo>
                <a:lnTo>
                  <a:pt x="12750" y="4064"/>
                </a:lnTo>
                <a:lnTo>
                  <a:pt x="12702" y="4015"/>
                </a:lnTo>
                <a:lnTo>
                  <a:pt x="12629" y="3966"/>
                </a:lnTo>
                <a:lnTo>
                  <a:pt x="12531" y="3942"/>
                </a:lnTo>
                <a:close/>
                <a:moveTo>
                  <a:pt x="11534" y="5013"/>
                </a:moveTo>
                <a:lnTo>
                  <a:pt x="11412" y="5061"/>
                </a:lnTo>
                <a:lnTo>
                  <a:pt x="11315" y="5110"/>
                </a:lnTo>
                <a:lnTo>
                  <a:pt x="11242" y="5232"/>
                </a:lnTo>
                <a:lnTo>
                  <a:pt x="11218" y="5353"/>
                </a:lnTo>
                <a:lnTo>
                  <a:pt x="11242" y="5475"/>
                </a:lnTo>
                <a:lnTo>
                  <a:pt x="11315" y="5572"/>
                </a:lnTo>
                <a:lnTo>
                  <a:pt x="11412" y="5645"/>
                </a:lnTo>
                <a:lnTo>
                  <a:pt x="11534" y="5670"/>
                </a:lnTo>
                <a:lnTo>
                  <a:pt x="11655" y="5645"/>
                </a:lnTo>
                <a:lnTo>
                  <a:pt x="11753" y="5572"/>
                </a:lnTo>
                <a:lnTo>
                  <a:pt x="11826" y="5475"/>
                </a:lnTo>
                <a:lnTo>
                  <a:pt x="11850" y="5353"/>
                </a:lnTo>
                <a:lnTo>
                  <a:pt x="11826" y="5232"/>
                </a:lnTo>
                <a:lnTo>
                  <a:pt x="11753" y="5110"/>
                </a:lnTo>
                <a:lnTo>
                  <a:pt x="11655" y="5061"/>
                </a:lnTo>
                <a:lnTo>
                  <a:pt x="11534" y="5013"/>
                </a:lnTo>
                <a:close/>
                <a:moveTo>
                  <a:pt x="12312" y="5889"/>
                </a:moveTo>
                <a:lnTo>
                  <a:pt x="12239" y="5913"/>
                </a:lnTo>
                <a:lnTo>
                  <a:pt x="12166" y="5937"/>
                </a:lnTo>
                <a:lnTo>
                  <a:pt x="12093" y="5986"/>
                </a:lnTo>
                <a:lnTo>
                  <a:pt x="12045" y="6059"/>
                </a:lnTo>
                <a:lnTo>
                  <a:pt x="12020" y="6132"/>
                </a:lnTo>
                <a:lnTo>
                  <a:pt x="11996" y="6205"/>
                </a:lnTo>
                <a:lnTo>
                  <a:pt x="11996" y="6278"/>
                </a:lnTo>
                <a:lnTo>
                  <a:pt x="11996" y="6351"/>
                </a:lnTo>
                <a:lnTo>
                  <a:pt x="12020" y="6424"/>
                </a:lnTo>
                <a:lnTo>
                  <a:pt x="12045" y="6497"/>
                </a:lnTo>
                <a:lnTo>
                  <a:pt x="12093" y="6570"/>
                </a:lnTo>
                <a:lnTo>
                  <a:pt x="12166" y="6619"/>
                </a:lnTo>
                <a:lnTo>
                  <a:pt x="12239" y="6643"/>
                </a:lnTo>
                <a:lnTo>
                  <a:pt x="12312" y="6667"/>
                </a:lnTo>
                <a:lnTo>
                  <a:pt x="12458" y="6667"/>
                </a:lnTo>
                <a:lnTo>
                  <a:pt x="12531" y="6643"/>
                </a:lnTo>
                <a:lnTo>
                  <a:pt x="12604" y="6619"/>
                </a:lnTo>
                <a:lnTo>
                  <a:pt x="12677" y="6570"/>
                </a:lnTo>
                <a:lnTo>
                  <a:pt x="12726" y="6497"/>
                </a:lnTo>
                <a:lnTo>
                  <a:pt x="12750" y="6424"/>
                </a:lnTo>
                <a:lnTo>
                  <a:pt x="12775" y="6351"/>
                </a:lnTo>
                <a:lnTo>
                  <a:pt x="12799" y="6278"/>
                </a:lnTo>
                <a:lnTo>
                  <a:pt x="12775" y="6205"/>
                </a:lnTo>
                <a:lnTo>
                  <a:pt x="12750" y="6132"/>
                </a:lnTo>
                <a:lnTo>
                  <a:pt x="12726" y="6059"/>
                </a:lnTo>
                <a:lnTo>
                  <a:pt x="12677" y="5986"/>
                </a:lnTo>
                <a:lnTo>
                  <a:pt x="12604" y="5937"/>
                </a:lnTo>
                <a:lnTo>
                  <a:pt x="12531" y="5913"/>
                </a:lnTo>
                <a:lnTo>
                  <a:pt x="12458" y="5889"/>
                </a:lnTo>
                <a:close/>
                <a:moveTo>
                  <a:pt x="10950" y="5889"/>
                </a:moveTo>
                <a:lnTo>
                  <a:pt x="10853" y="5913"/>
                </a:lnTo>
                <a:lnTo>
                  <a:pt x="10780" y="5937"/>
                </a:lnTo>
                <a:lnTo>
                  <a:pt x="10707" y="5986"/>
                </a:lnTo>
                <a:lnTo>
                  <a:pt x="10634" y="6035"/>
                </a:lnTo>
                <a:lnTo>
                  <a:pt x="10585" y="6108"/>
                </a:lnTo>
                <a:lnTo>
                  <a:pt x="10536" y="6181"/>
                </a:lnTo>
                <a:lnTo>
                  <a:pt x="10512" y="6254"/>
                </a:lnTo>
                <a:lnTo>
                  <a:pt x="10488" y="6351"/>
                </a:lnTo>
                <a:lnTo>
                  <a:pt x="10512" y="6424"/>
                </a:lnTo>
                <a:lnTo>
                  <a:pt x="10536" y="6521"/>
                </a:lnTo>
                <a:lnTo>
                  <a:pt x="10585" y="6594"/>
                </a:lnTo>
                <a:lnTo>
                  <a:pt x="10634" y="6643"/>
                </a:lnTo>
                <a:lnTo>
                  <a:pt x="10707" y="6716"/>
                </a:lnTo>
                <a:lnTo>
                  <a:pt x="10780" y="6740"/>
                </a:lnTo>
                <a:lnTo>
                  <a:pt x="10853" y="6765"/>
                </a:lnTo>
                <a:lnTo>
                  <a:pt x="10950" y="6789"/>
                </a:lnTo>
                <a:lnTo>
                  <a:pt x="11023" y="6765"/>
                </a:lnTo>
                <a:lnTo>
                  <a:pt x="11120" y="6740"/>
                </a:lnTo>
                <a:lnTo>
                  <a:pt x="11193" y="6716"/>
                </a:lnTo>
                <a:lnTo>
                  <a:pt x="11242" y="6643"/>
                </a:lnTo>
                <a:lnTo>
                  <a:pt x="11315" y="6594"/>
                </a:lnTo>
                <a:lnTo>
                  <a:pt x="11339" y="6521"/>
                </a:lnTo>
                <a:lnTo>
                  <a:pt x="11364" y="6424"/>
                </a:lnTo>
                <a:lnTo>
                  <a:pt x="11388" y="6351"/>
                </a:lnTo>
                <a:lnTo>
                  <a:pt x="11364" y="6254"/>
                </a:lnTo>
                <a:lnTo>
                  <a:pt x="11339" y="6181"/>
                </a:lnTo>
                <a:lnTo>
                  <a:pt x="11315" y="6108"/>
                </a:lnTo>
                <a:lnTo>
                  <a:pt x="11242" y="6035"/>
                </a:lnTo>
                <a:lnTo>
                  <a:pt x="11193" y="5986"/>
                </a:lnTo>
                <a:lnTo>
                  <a:pt x="11120" y="5937"/>
                </a:lnTo>
                <a:lnTo>
                  <a:pt x="11023" y="5913"/>
                </a:lnTo>
                <a:lnTo>
                  <a:pt x="10950" y="5889"/>
                </a:lnTo>
                <a:close/>
                <a:moveTo>
                  <a:pt x="2799" y="6351"/>
                </a:moveTo>
                <a:lnTo>
                  <a:pt x="2628" y="6546"/>
                </a:lnTo>
                <a:lnTo>
                  <a:pt x="2507" y="6692"/>
                </a:lnTo>
                <a:lnTo>
                  <a:pt x="2166" y="7057"/>
                </a:lnTo>
                <a:lnTo>
                  <a:pt x="2117" y="6740"/>
                </a:lnTo>
                <a:lnTo>
                  <a:pt x="2093" y="6570"/>
                </a:lnTo>
                <a:lnTo>
                  <a:pt x="2044" y="6424"/>
                </a:lnTo>
                <a:lnTo>
                  <a:pt x="2799" y="6351"/>
                </a:lnTo>
                <a:close/>
                <a:moveTo>
                  <a:pt x="11558" y="6813"/>
                </a:moveTo>
                <a:lnTo>
                  <a:pt x="11461" y="6838"/>
                </a:lnTo>
                <a:lnTo>
                  <a:pt x="11388" y="6862"/>
                </a:lnTo>
                <a:lnTo>
                  <a:pt x="11315" y="6911"/>
                </a:lnTo>
                <a:lnTo>
                  <a:pt x="11242" y="6959"/>
                </a:lnTo>
                <a:lnTo>
                  <a:pt x="11169" y="7032"/>
                </a:lnTo>
                <a:lnTo>
                  <a:pt x="11145" y="7105"/>
                </a:lnTo>
                <a:lnTo>
                  <a:pt x="11120" y="7203"/>
                </a:lnTo>
                <a:lnTo>
                  <a:pt x="11096" y="7276"/>
                </a:lnTo>
                <a:lnTo>
                  <a:pt x="11120" y="7373"/>
                </a:lnTo>
                <a:lnTo>
                  <a:pt x="11145" y="7470"/>
                </a:lnTo>
                <a:lnTo>
                  <a:pt x="11169" y="7543"/>
                </a:lnTo>
                <a:lnTo>
                  <a:pt x="11242" y="7616"/>
                </a:lnTo>
                <a:lnTo>
                  <a:pt x="11315" y="7665"/>
                </a:lnTo>
                <a:lnTo>
                  <a:pt x="11388" y="7714"/>
                </a:lnTo>
                <a:lnTo>
                  <a:pt x="11461" y="7738"/>
                </a:lnTo>
                <a:lnTo>
                  <a:pt x="11655" y="7738"/>
                </a:lnTo>
                <a:lnTo>
                  <a:pt x="11728" y="7714"/>
                </a:lnTo>
                <a:lnTo>
                  <a:pt x="11801" y="7665"/>
                </a:lnTo>
                <a:lnTo>
                  <a:pt x="11874" y="7616"/>
                </a:lnTo>
                <a:lnTo>
                  <a:pt x="11947" y="7543"/>
                </a:lnTo>
                <a:lnTo>
                  <a:pt x="11972" y="7470"/>
                </a:lnTo>
                <a:lnTo>
                  <a:pt x="11996" y="7373"/>
                </a:lnTo>
                <a:lnTo>
                  <a:pt x="12020" y="7276"/>
                </a:lnTo>
                <a:lnTo>
                  <a:pt x="11996" y="7203"/>
                </a:lnTo>
                <a:lnTo>
                  <a:pt x="11972" y="7105"/>
                </a:lnTo>
                <a:lnTo>
                  <a:pt x="11947" y="7032"/>
                </a:lnTo>
                <a:lnTo>
                  <a:pt x="11874" y="6959"/>
                </a:lnTo>
                <a:lnTo>
                  <a:pt x="11801" y="6911"/>
                </a:lnTo>
                <a:lnTo>
                  <a:pt x="11728" y="6862"/>
                </a:lnTo>
                <a:lnTo>
                  <a:pt x="11655" y="6838"/>
                </a:lnTo>
                <a:lnTo>
                  <a:pt x="11558" y="6813"/>
                </a:lnTo>
                <a:close/>
                <a:moveTo>
                  <a:pt x="3918" y="6327"/>
                </a:moveTo>
                <a:lnTo>
                  <a:pt x="3845" y="6375"/>
                </a:lnTo>
                <a:lnTo>
                  <a:pt x="3553" y="6667"/>
                </a:lnTo>
                <a:lnTo>
                  <a:pt x="3285" y="6959"/>
                </a:lnTo>
                <a:lnTo>
                  <a:pt x="2726" y="7592"/>
                </a:lnTo>
                <a:lnTo>
                  <a:pt x="2434" y="7908"/>
                </a:lnTo>
                <a:lnTo>
                  <a:pt x="2263" y="8103"/>
                </a:lnTo>
                <a:lnTo>
                  <a:pt x="2117" y="8298"/>
                </a:lnTo>
                <a:lnTo>
                  <a:pt x="2166" y="7543"/>
                </a:lnTo>
                <a:lnTo>
                  <a:pt x="2239" y="7519"/>
                </a:lnTo>
                <a:lnTo>
                  <a:pt x="2312" y="7470"/>
                </a:lnTo>
                <a:lnTo>
                  <a:pt x="2482" y="7349"/>
                </a:lnTo>
                <a:lnTo>
                  <a:pt x="2726" y="7081"/>
                </a:lnTo>
                <a:lnTo>
                  <a:pt x="3066" y="6716"/>
                </a:lnTo>
                <a:lnTo>
                  <a:pt x="3212" y="6594"/>
                </a:lnTo>
                <a:lnTo>
                  <a:pt x="3310" y="6448"/>
                </a:lnTo>
                <a:lnTo>
                  <a:pt x="3358" y="6400"/>
                </a:lnTo>
                <a:lnTo>
                  <a:pt x="3358" y="6327"/>
                </a:lnTo>
                <a:close/>
                <a:moveTo>
                  <a:pt x="12312" y="7860"/>
                </a:moveTo>
                <a:lnTo>
                  <a:pt x="12239" y="7884"/>
                </a:lnTo>
                <a:lnTo>
                  <a:pt x="12166" y="7908"/>
                </a:lnTo>
                <a:lnTo>
                  <a:pt x="12093" y="7957"/>
                </a:lnTo>
                <a:lnTo>
                  <a:pt x="12045" y="8006"/>
                </a:lnTo>
                <a:lnTo>
                  <a:pt x="11996" y="8079"/>
                </a:lnTo>
                <a:lnTo>
                  <a:pt x="11972" y="8152"/>
                </a:lnTo>
                <a:lnTo>
                  <a:pt x="11947" y="8273"/>
                </a:lnTo>
                <a:lnTo>
                  <a:pt x="11972" y="8395"/>
                </a:lnTo>
                <a:lnTo>
                  <a:pt x="12045" y="8517"/>
                </a:lnTo>
                <a:lnTo>
                  <a:pt x="12142" y="8590"/>
                </a:lnTo>
                <a:lnTo>
                  <a:pt x="12215" y="8638"/>
                </a:lnTo>
                <a:lnTo>
                  <a:pt x="12458" y="8638"/>
                </a:lnTo>
                <a:lnTo>
                  <a:pt x="12556" y="8590"/>
                </a:lnTo>
                <a:lnTo>
                  <a:pt x="12629" y="8541"/>
                </a:lnTo>
                <a:lnTo>
                  <a:pt x="12653" y="8517"/>
                </a:lnTo>
                <a:lnTo>
                  <a:pt x="12726" y="8444"/>
                </a:lnTo>
                <a:lnTo>
                  <a:pt x="12750" y="8346"/>
                </a:lnTo>
                <a:lnTo>
                  <a:pt x="12775" y="8225"/>
                </a:lnTo>
                <a:lnTo>
                  <a:pt x="12726" y="8103"/>
                </a:lnTo>
                <a:lnTo>
                  <a:pt x="12653" y="7981"/>
                </a:lnTo>
                <a:lnTo>
                  <a:pt x="12556" y="7908"/>
                </a:lnTo>
                <a:lnTo>
                  <a:pt x="12483" y="7860"/>
                </a:lnTo>
                <a:close/>
                <a:moveTo>
                  <a:pt x="10974" y="7981"/>
                </a:moveTo>
                <a:lnTo>
                  <a:pt x="10877" y="8006"/>
                </a:lnTo>
                <a:lnTo>
                  <a:pt x="10804" y="8030"/>
                </a:lnTo>
                <a:lnTo>
                  <a:pt x="10682" y="8127"/>
                </a:lnTo>
                <a:lnTo>
                  <a:pt x="10609" y="8225"/>
                </a:lnTo>
                <a:lnTo>
                  <a:pt x="10561" y="8346"/>
                </a:lnTo>
                <a:lnTo>
                  <a:pt x="10585" y="8492"/>
                </a:lnTo>
                <a:lnTo>
                  <a:pt x="10609" y="8590"/>
                </a:lnTo>
                <a:lnTo>
                  <a:pt x="10682" y="8663"/>
                </a:lnTo>
                <a:lnTo>
                  <a:pt x="10755" y="8711"/>
                </a:lnTo>
                <a:lnTo>
                  <a:pt x="10853" y="8736"/>
                </a:lnTo>
                <a:lnTo>
                  <a:pt x="10853" y="8760"/>
                </a:lnTo>
                <a:lnTo>
                  <a:pt x="10999" y="8760"/>
                </a:lnTo>
                <a:lnTo>
                  <a:pt x="11145" y="8736"/>
                </a:lnTo>
                <a:lnTo>
                  <a:pt x="11218" y="8711"/>
                </a:lnTo>
                <a:lnTo>
                  <a:pt x="11266" y="8638"/>
                </a:lnTo>
                <a:lnTo>
                  <a:pt x="11339" y="8565"/>
                </a:lnTo>
                <a:lnTo>
                  <a:pt x="11364" y="8468"/>
                </a:lnTo>
                <a:lnTo>
                  <a:pt x="11388" y="8371"/>
                </a:lnTo>
                <a:lnTo>
                  <a:pt x="11364" y="8273"/>
                </a:lnTo>
                <a:lnTo>
                  <a:pt x="11339" y="8176"/>
                </a:lnTo>
                <a:lnTo>
                  <a:pt x="11291" y="8127"/>
                </a:lnTo>
                <a:lnTo>
                  <a:pt x="11218" y="8054"/>
                </a:lnTo>
                <a:lnTo>
                  <a:pt x="11145" y="8006"/>
                </a:lnTo>
                <a:lnTo>
                  <a:pt x="11047" y="7981"/>
                </a:lnTo>
                <a:close/>
                <a:moveTo>
                  <a:pt x="11704" y="8882"/>
                </a:moveTo>
                <a:lnTo>
                  <a:pt x="11631" y="8906"/>
                </a:lnTo>
                <a:lnTo>
                  <a:pt x="11558" y="8930"/>
                </a:lnTo>
                <a:lnTo>
                  <a:pt x="11485" y="8955"/>
                </a:lnTo>
                <a:lnTo>
                  <a:pt x="11437" y="9003"/>
                </a:lnTo>
                <a:lnTo>
                  <a:pt x="11364" y="9101"/>
                </a:lnTo>
                <a:lnTo>
                  <a:pt x="11339" y="9198"/>
                </a:lnTo>
                <a:lnTo>
                  <a:pt x="11315" y="9295"/>
                </a:lnTo>
                <a:lnTo>
                  <a:pt x="11315" y="9393"/>
                </a:lnTo>
                <a:lnTo>
                  <a:pt x="11364" y="9490"/>
                </a:lnTo>
                <a:lnTo>
                  <a:pt x="11437" y="9587"/>
                </a:lnTo>
                <a:lnTo>
                  <a:pt x="11510" y="9636"/>
                </a:lnTo>
                <a:lnTo>
                  <a:pt x="11607" y="9685"/>
                </a:lnTo>
                <a:lnTo>
                  <a:pt x="11850" y="9685"/>
                </a:lnTo>
                <a:lnTo>
                  <a:pt x="11899" y="9636"/>
                </a:lnTo>
                <a:lnTo>
                  <a:pt x="11996" y="9587"/>
                </a:lnTo>
                <a:lnTo>
                  <a:pt x="12045" y="9514"/>
                </a:lnTo>
                <a:lnTo>
                  <a:pt x="12093" y="9393"/>
                </a:lnTo>
                <a:lnTo>
                  <a:pt x="12093" y="9295"/>
                </a:lnTo>
                <a:lnTo>
                  <a:pt x="12093" y="9222"/>
                </a:lnTo>
                <a:lnTo>
                  <a:pt x="12069" y="9125"/>
                </a:lnTo>
                <a:lnTo>
                  <a:pt x="11996" y="9003"/>
                </a:lnTo>
                <a:lnTo>
                  <a:pt x="11923" y="8955"/>
                </a:lnTo>
                <a:lnTo>
                  <a:pt x="11850" y="8930"/>
                </a:lnTo>
                <a:lnTo>
                  <a:pt x="11777" y="8906"/>
                </a:lnTo>
                <a:lnTo>
                  <a:pt x="11704" y="8882"/>
                </a:lnTo>
                <a:close/>
                <a:moveTo>
                  <a:pt x="4112" y="6327"/>
                </a:moveTo>
                <a:lnTo>
                  <a:pt x="4745" y="6375"/>
                </a:lnTo>
                <a:lnTo>
                  <a:pt x="4721" y="6619"/>
                </a:lnTo>
                <a:lnTo>
                  <a:pt x="4721" y="6886"/>
                </a:lnTo>
                <a:lnTo>
                  <a:pt x="4648" y="6886"/>
                </a:lnTo>
                <a:lnTo>
                  <a:pt x="4477" y="6959"/>
                </a:lnTo>
                <a:lnTo>
                  <a:pt x="4380" y="7081"/>
                </a:lnTo>
                <a:lnTo>
                  <a:pt x="4161" y="7349"/>
                </a:lnTo>
                <a:lnTo>
                  <a:pt x="3431" y="8249"/>
                </a:lnTo>
                <a:lnTo>
                  <a:pt x="3091" y="8590"/>
                </a:lnTo>
                <a:lnTo>
                  <a:pt x="2750" y="8955"/>
                </a:lnTo>
                <a:lnTo>
                  <a:pt x="2409" y="9344"/>
                </a:lnTo>
                <a:lnTo>
                  <a:pt x="2239" y="9539"/>
                </a:lnTo>
                <a:lnTo>
                  <a:pt x="2117" y="9733"/>
                </a:lnTo>
                <a:lnTo>
                  <a:pt x="2117" y="8736"/>
                </a:lnTo>
                <a:lnTo>
                  <a:pt x="2239" y="8687"/>
                </a:lnTo>
                <a:lnTo>
                  <a:pt x="2385" y="8614"/>
                </a:lnTo>
                <a:lnTo>
                  <a:pt x="2507" y="8517"/>
                </a:lnTo>
                <a:lnTo>
                  <a:pt x="2628" y="8371"/>
                </a:lnTo>
                <a:lnTo>
                  <a:pt x="2823" y="8127"/>
                </a:lnTo>
                <a:lnTo>
                  <a:pt x="3018" y="7884"/>
                </a:lnTo>
                <a:lnTo>
                  <a:pt x="3577" y="7276"/>
                </a:lnTo>
                <a:lnTo>
                  <a:pt x="3869" y="6959"/>
                </a:lnTo>
                <a:lnTo>
                  <a:pt x="4161" y="6667"/>
                </a:lnTo>
                <a:lnTo>
                  <a:pt x="4210" y="6619"/>
                </a:lnTo>
                <a:lnTo>
                  <a:pt x="4234" y="6570"/>
                </a:lnTo>
                <a:lnTo>
                  <a:pt x="4234" y="6521"/>
                </a:lnTo>
                <a:lnTo>
                  <a:pt x="4210" y="6448"/>
                </a:lnTo>
                <a:lnTo>
                  <a:pt x="4185" y="6375"/>
                </a:lnTo>
                <a:lnTo>
                  <a:pt x="4112" y="6327"/>
                </a:lnTo>
                <a:close/>
                <a:moveTo>
                  <a:pt x="12239" y="9709"/>
                </a:moveTo>
                <a:lnTo>
                  <a:pt x="12166" y="9733"/>
                </a:lnTo>
                <a:lnTo>
                  <a:pt x="12093" y="9782"/>
                </a:lnTo>
                <a:lnTo>
                  <a:pt x="12020" y="9831"/>
                </a:lnTo>
                <a:lnTo>
                  <a:pt x="11972" y="9879"/>
                </a:lnTo>
                <a:lnTo>
                  <a:pt x="11947" y="9952"/>
                </a:lnTo>
                <a:lnTo>
                  <a:pt x="11923" y="10025"/>
                </a:lnTo>
                <a:lnTo>
                  <a:pt x="11923" y="10098"/>
                </a:lnTo>
                <a:lnTo>
                  <a:pt x="11923" y="10196"/>
                </a:lnTo>
                <a:lnTo>
                  <a:pt x="11947" y="10269"/>
                </a:lnTo>
                <a:lnTo>
                  <a:pt x="11972" y="10342"/>
                </a:lnTo>
                <a:lnTo>
                  <a:pt x="12020" y="10390"/>
                </a:lnTo>
                <a:lnTo>
                  <a:pt x="12093" y="10439"/>
                </a:lnTo>
                <a:lnTo>
                  <a:pt x="12166" y="10488"/>
                </a:lnTo>
                <a:lnTo>
                  <a:pt x="12239" y="10512"/>
                </a:lnTo>
                <a:lnTo>
                  <a:pt x="12385" y="10512"/>
                </a:lnTo>
                <a:lnTo>
                  <a:pt x="12483" y="10488"/>
                </a:lnTo>
                <a:lnTo>
                  <a:pt x="12531" y="10439"/>
                </a:lnTo>
                <a:lnTo>
                  <a:pt x="12604" y="10390"/>
                </a:lnTo>
                <a:lnTo>
                  <a:pt x="12653" y="10342"/>
                </a:lnTo>
                <a:lnTo>
                  <a:pt x="12677" y="10269"/>
                </a:lnTo>
                <a:lnTo>
                  <a:pt x="12702" y="10196"/>
                </a:lnTo>
                <a:lnTo>
                  <a:pt x="12726" y="10098"/>
                </a:lnTo>
                <a:lnTo>
                  <a:pt x="12702" y="10025"/>
                </a:lnTo>
                <a:lnTo>
                  <a:pt x="12677" y="9952"/>
                </a:lnTo>
                <a:lnTo>
                  <a:pt x="12653" y="9879"/>
                </a:lnTo>
                <a:lnTo>
                  <a:pt x="12604" y="9831"/>
                </a:lnTo>
                <a:lnTo>
                  <a:pt x="12531" y="9782"/>
                </a:lnTo>
                <a:lnTo>
                  <a:pt x="12483" y="9733"/>
                </a:lnTo>
                <a:lnTo>
                  <a:pt x="12385" y="9709"/>
                </a:lnTo>
                <a:close/>
                <a:moveTo>
                  <a:pt x="10950" y="9831"/>
                </a:moveTo>
                <a:lnTo>
                  <a:pt x="10853" y="9855"/>
                </a:lnTo>
                <a:lnTo>
                  <a:pt x="10755" y="9879"/>
                </a:lnTo>
                <a:lnTo>
                  <a:pt x="10658" y="9952"/>
                </a:lnTo>
                <a:lnTo>
                  <a:pt x="10609" y="10025"/>
                </a:lnTo>
                <a:lnTo>
                  <a:pt x="10561" y="10123"/>
                </a:lnTo>
                <a:lnTo>
                  <a:pt x="10561" y="10220"/>
                </a:lnTo>
                <a:lnTo>
                  <a:pt x="10561" y="10342"/>
                </a:lnTo>
                <a:lnTo>
                  <a:pt x="10585" y="10415"/>
                </a:lnTo>
                <a:lnTo>
                  <a:pt x="10634" y="10463"/>
                </a:lnTo>
                <a:lnTo>
                  <a:pt x="10755" y="10560"/>
                </a:lnTo>
                <a:lnTo>
                  <a:pt x="10828" y="10609"/>
                </a:lnTo>
                <a:lnTo>
                  <a:pt x="10950" y="10633"/>
                </a:lnTo>
                <a:lnTo>
                  <a:pt x="11047" y="10609"/>
                </a:lnTo>
                <a:lnTo>
                  <a:pt x="11145" y="10560"/>
                </a:lnTo>
                <a:lnTo>
                  <a:pt x="11266" y="10463"/>
                </a:lnTo>
                <a:lnTo>
                  <a:pt x="11291" y="10415"/>
                </a:lnTo>
                <a:lnTo>
                  <a:pt x="11315" y="10342"/>
                </a:lnTo>
                <a:lnTo>
                  <a:pt x="11339" y="10220"/>
                </a:lnTo>
                <a:lnTo>
                  <a:pt x="11315" y="10123"/>
                </a:lnTo>
                <a:lnTo>
                  <a:pt x="11291" y="10025"/>
                </a:lnTo>
                <a:lnTo>
                  <a:pt x="11218" y="9952"/>
                </a:lnTo>
                <a:lnTo>
                  <a:pt x="11145" y="9879"/>
                </a:lnTo>
                <a:lnTo>
                  <a:pt x="11047" y="9855"/>
                </a:lnTo>
                <a:lnTo>
                  <a:pt x="10950" y="9831"/>
                </a:lnTo>
                <a:close/>
                <a:moveTo>
                  <a:pt x="4696" y="7373"/>
                </a:moveTo>
                <a:lnTo>
                  <a:pt x="4672" y="8079"/>
                </a:lnTo>
                <a:lnTo>
                  <a:pt x="4575" y="8127"/>
                </a:lnTo>
                <a:lnTo>
                  <a:pt x="4477" y="8176"/>
                </a:lnTo>
                <a:lnTo>
                  <a:pt x="4404" y="8273"/>
                </a:lnTo>
                <a:lnTo>
                  <a:pt x="4331" y="8346"/>
                </a:lnTo>
                <a:lnTo>
                  <a:pt x="4088" y="8760"/>
                </a:lnTo>
                <a:lnTo>
                  <a:pt x="3723" y="9320"/>
                </a:lnTo>
                <a:lnTo>
                  <a:pt x="3529" y="9587"/>
                </a:lnTo>
                <a:lnTo>
                  <a:pt x="3310" y="9855"/>
                </a:lnTo>
                <a:lnTo>
                  <a:pt x="3139" y="9977"/>
                </a:lnTo>
                <a:lnTo>
                  <a:pt x="2969" y="10098"/>
                </a:lnTo>
                <a:lnTo>
                  <a:pt x="2604" y="10390"/>
                </a:lnTo>
                <a:lnTo>
                  <a:pt x="2434" y="10560"/>
                </a:lnTo>
                <a:lnTo>
                  <a:pt x="2263" y="10706"/>
                </a:lnTo>
                <a:lnTo>
                  <a:pt x="2142" y="10901"/>
                </a:lnTo>
                <a:lnTo>
                  <a:pt x="2069" y="11071"/>
                </a:lnTo>
                <a:lnTo>
                  <a:pt x="2117" y="10536"/>
                </a:lnTo>
                <a:lnTo>
                  <a:pt x="2117" y="10001"/>
                </a:lnTo>
                <a:lnTo>
                  <a:pt x="2336" y="9904"/>
                </a:lnTo>
                <a:lnTo>
                  <a:pt x="2555" y="9782"/>
                </a:lnTo>
                <a:lnTo>
                  <a:pt x="2750" y="9612"/>
                </a:lnTo>
                <a:lnTo>
                  <a:pt x="2945" y="9441"/>
                </a:lnTo>
                <a:lnTo>
                  <a:pt x="3310" y="9052"/>
                </a:lnTo>
                <a:lnTo>
                  <a:pt x="3626" y="8687"/>
                </a:lnTo>
                <a:lnTo>
                  <a:pt x="4015" y="8249"/>
                </a:lnTo>
                <a:lnTo>
                  <a:pt x="4380" y="7787"/>
                </a:lnTo>
                <a:lnTo>
                  <a:pt x="4550" y="7592"/>
                </a:lnTo>
                <a:lnTo>
                  <a:pt x="4696" y="7373"/>
                </a:lnTo>
                <a:close/>
                <a:moveTo>
                  <a:pt x="17033" y="6254"/>
                </a:moveTo>
                <a:lnTo>
                  <a:pt x="17009" y="6473"/>
                </a:lnTo>
                <a:lnTo>
                  <a:pt x="17009" y="6692"/>
                </a:lnTo>
                <a:lnTo>
                  <a:pt x="17033" y="7154"/>
                </a:lnTo>
                <a:lnTo>
                  <a:pt x="17009" y="7884"/>
                </a:lnTo>
                <a:lnTo>
                  <a:pt x="16984" y="8614"/>
                </a:lnTo>
                <a:lnTo>
                  <a:pt x="16936" y="9247"/>
                </a:lnTo>
                <a:lnTo>
                  <a:pt x="16911" y="9879"/>
                </a:lnTo>
                <a:lnTo>
                  <a:pt x="16911" y="10488"/>
                </a:lnTo>
                <a:lnTo>
                  <a:pt x="16936" y="11120"/>
                </a:lnTo>
                <a:lnTo>
                  <a:pt x="16376" y="11193"/>
                </a:lnTo>
                <a:lnTo>
                  <a:pt x="16425" y="10488"/>
                </a:lnTo>
                <a:lnTo>
                  <a:pt x="16449" y="9758"/>
                </a:lnTo>
                <a:lnTo>
                  <a:pt x="16473" y="8298"/>
                </a:lnTo>
                <a:lnTo>
                  <a:pt x="16473" y="7592"/>
                </a:lnTo>
                <a:lnTo>
                  <a:pt x="16449" y="6886"/>
                </a:lnTo>
                <a:lnTo>
                  <a:pt x="16449" y="6594"/>
                </a:lnTo>
                <a:lnTo>
                  <a:pt x="16425" y="6448"/>
                </a:lnTo>
                <a:lnTo>
                  <a:pt x="16400" y="6302"/>
                </a:lnTo>
                <a:lnTo>
                  <a:pt x="16717" y="6278"/>
                </a:lnTo>
                <a:lnTo>
                  <a:pt x="17033" y="6254"/>
                </a:lnTo>
                <a:close/>
                <a:moveTo>
                  <a:pt x="10147" y="3334"/>
                </a:moveTo>
                <a:lnTo>
                  <a:pt x="10415" y="3407"/>
                </a:lnTo>
                <a:lnTo>
                  <a:pt x="10682" y="3431"/>
                </a:lnTo>
                <a:lnTo>
                  <a:pt x="10950" y="3407"/>
                </a:lnTo>
                <a:lnTo>
                  <a:pt x="11242" y="3407"/>
                </a:lnTo>
                <a:lnTo>
                  <a:pt x="11218" y="3455"/>
                </a:lnTo>
                <a:lnTo>
                  <a:pt x="11218" y="3528"/>
                </a:lnTo>
                <a:lnTo>
                  <a:pt x="11242" y="3626"/>
                </a:lnTo>
                <a:lnTo>
                  <a:pt x="11266" y="3699"/>
                </a:lnTo>
                <a:lnTo>
                  <a:pt x="11315" y="3772"/>
                </a:lnTo>
                <a:lnTo>
                  <a:pt x="11388" y="3820"/>
                </a:lnTo>
                <a:lnTo>
                  <a:pt x="11485" y="3869"/>
                </a:lnTo>
                <a:lnTo>
                  <a:pt x="11607" y="3869"/>
                </a:lnTo>
                <a:lnTo>
                  <a:pt x="11704" y="3820"/>
                </a:lnTo>
                <a:lnTo>
                  <a:pt x="11801" y="3772"/>
                </a:lnTo>
                <a:lnTo>
                  <a:pt x="11850" y="3723"/>
                </a:lnTo>
                <a:lnTo>
                  <a:pt x="11874" y="3650"/>
                </a:lnTo>
                <a:lnTo>
                  <a:pt x="11899" y="3528"/>
                </a:lnTo>
                <a:lnTo>
                  <a:pt x="11874" y="3431"/>
                </a:lnTo>
                <a:lnTo>
                  <a:pt x="11874" y="3382"/>
                </a:lnTo>
                <a:lnTo>
                  <a:pt x="12823" y="3382"/>
                </a:lnTo>
                <a:lnTo>
                  <a:pt x="12823" y="3626"/>
                </a:lnTo>
                <a:lnTo>
                  <a:pt x="12848" y="3820"/>
                </a:lnTo>
                <a:lnTo>
                  <a:pt x="12896" y="4380"/>
                </a:lnTo>
                <a:lnTo>
                  <a:pt x="12969" y="4940"/>
                </a:lnTo>
                <a:lnTo>
                  <a:pt x="12994" y="5499"/>
                </a:lnTo>
                <a:lnTo>
                  <a:pt x="12994" y="6059"/>
                </a:lnTo>
                <a:lnTo>
                  <a:pt x="12945" y="7397"/>
                </a:lnTo>
                <a:lnTo>
                  <a:pt x="12896" y="8711"/>
                </a:lnTo>
                <a:lnTo>
                  <a:pt x="12896" y="9320"/>
                </a:lnTo>
                <a:lnTo>
                  <a:pt x="12896" y="9928"/>
                </a:lnTo>
                <a:lnTo>
                  <a:pt x="12896" y="11120"/>
                </a:lnTo>
                <a:lnTo>
                  <a:pt x="12458" y="11096"/>
                </a:lnTo>
                <a:lnTo>
                  <a:pt x="12020" y="11096"/>
                </a:lnTo>
                <a:lnTo>
                  <a:pt x="12020" y="11023"/>
                </a:lnTo>
                <a:lnTo>
                  <a:pt x="12020" y="10925"/>
                </a:lnTo>
                <a:lnTo>
                  <a:pt x="11996" y="10852"/>
                </a:lnTo>
                <a:lnTo>
                  <a:pt x="11947" y="10779"/>
                </a:lnTo>
                <a:lnTo>
                  <a:pt x="11899" y="10731"/>
                </a:lnTo>
                <a:lnTo>
                  <a:pt x="11850" y="10682"/>
                </a:lnTo>
                <a:lnTo>
                  <a:pt x="11777" y="10633"/>
                </a:lnTo>
                <a:lnTo>
                  <a:pt x="11704" y="10609"/>
                </a:lnTo>
                <a:lnTo>
                  <a:pt x="11534" y="10609"/>
                </a:lnTo>
                <a:lnTo>
                  <a:pt x="11461" y="10633"/>
                </a:lnTo>
                <a:lnTo>
                  <a:pt x="11388" y="10682"/>
                </a:lnTo>
                <a:lnTo>
                  <a:pt x="11339" y="10731"/>
                </a:lnTo>
                <a:lnTo>
                  <a:pt x="11291" y="10779"/>
                </a:lnTo>
                <a:lnTo>
                  <a:pt x="11242" y="10852"/>
                </a:lnTo>
                <a:lnTo>
                  <a:pt x="11218" y="10925"/>
                </a:lnTo>
                <a:lnTo>
                  <a:pt x="11218" y="11023"/>
                </a:lnTo>
                <a:lnTo>
                  <a:pt x="11242" y="11120"/>
                </a:lnTo>
                <a:lnTo>
                  <a:pt x="10853" y="11144"/>
                </a:lnTo>
                <a:lnTo>
                  <a:pt x="10463" y="11217"/>
                </a:lnTo>
                <a:lnTo>
                  <a:pt x="10415" y="10852"/>
                </a:lnTo>
                <a:lnTo>
                  <a:pt x="10366" y="10488"/>
                </a:lnTo>
                <a:lnTo>
                  <a:pt x="10342" y="9758"/>
                </a:lnTo>
                <a:lnTo>
                  <a:pt x="10317" y="8322"/>
                </a:lnTo>
                <a:lnTo>
                  <a:pt x="10317" y="7251"/>
                </a:lnTo>
                <a:lnTo>
                  <a:pt x="10293" y="6716"/>
                </a:lnTo>
                <a:lnTo>
                  <a:pt x="10269" y="6205"/>
                </a:lnTo>
                <a:lnTo>
                  <a:pt x="10171" y="4502"/>
                </a:lnTo>
                <a:lnTo>
                  <a:pt x="10147" y="3699"/>
                </a:lnTo>
                <a:lnTo>
                  <a:pt x="10147" y="3334"/>
                </a:lnTo>
                <a:close/>
                <a:moveTo>
                  <a:pt x="16035" y="6302"/>
                </a:moveTo>
                <a:lnTo>
                  <a:pt x="16035" y="6448"/>
                </a:lnTo>
                <a:lnTo>
                  <a:pt x="16035" y="6594"/>
                </a:lnTo>
                <a:lnTo>
                  <a:pt x="16060" y="6886"/>
                </a:lnTo>
                <a:lnTo>
                  <a:pt x="16060" y="7592"/>
                </a:lnTo>
                <a:lnTo>
                  <a:pt x="16035" y="8298"/>
                </a:lnTo>
                <a:lnTo>
                  <a:pt x="16011" y="9028"/>
                </a:lnTo>
                <a:lnTo>
                  <a:pt x="15962" y="9758"/>
                </a:lnTo>
                <a:lnTo>
                  <a:pt x="15938" y="10488"/>
                </a:lnTo>
                <a:lnTo>
                  <a:pt x="15938" y="10852"/>
                </a:lnTo>
                <a:lnTo>
                  <a:pt x="15962" y="11217"/>
                </a:lnTo>
                <a:lnTo>
                  <a:pt x="15719" y="11217"/>
                </a:lnTo>
                <a:lnTo>
                  <a:pt x="15743" y="11169"/>
                </a:lnTo>
                <a:lnTo>
                  <a:pt x="15768" y="10852"/>
                </a:lnTo>
                <a:lnTo>
                  <a:pt x="15768" y="10536"/>
                </a:lnTo>
                <a:lnTo>
                  <a:pt x="15743" y="10220"/>
                </a:lnTo>
                <a:lnTo>
                  <a:pt x="15743" y="9904"/>
                </a:lnTo>
                <a:lnTo>
                  <a:pt x="15743" y="9198"/>
                </a:lnTo>
                <a:lnTo>
                  <a:pt x="15743" y="8517"/>
                </a:lnTo>
                <a:lnTo>
                  <a:pt x="15695" y="7884"/>
                </a:lnTo>
                <a:lnTo>
                  <a:pt x="15622" y="7251"/>
                </a:lnTo>
                <a:lnTo>
                  <a:pt x="15622" y="7008"/>
                </a:lnTo>
                <a:lnTo>
                  <a:pt x="15622" y="6765"/>
                </a:lnTo>
                <a:lnTo>
                  <a:pt x="15670" y="6302"/>
                </a:lnTo>
                <a:close/>
                <a:moveTo>
                  <a:pt x="15354" y="6302"/>
                </a:moveTo>
                <a:lnTo>
                  <a:pt x="15281" y="6546"/>
                </a:lnTo>
                <a:lnTo>
                  <a:pt x="15257" y="6813"/>
                </a:lnTo>
                <a:lnTo>
                  <a:pt x="15232" y="7081"/>
                </a:lnTo>
                <a:lnTo>
                  <a:pt x="15232" y="7349"/>
                </a:lnTo>
                <a:lnTo>
                  <a:pt x="15305" y="7884"/>
                </a:lnTo>
                <a:lnTo>
                  <a:pt x="15354" y="8395"/>
                </a:lnTo>
                <a:lnTo>
                  <a:pt x="15354" y="8760"/>
                </a:lnTo>
                <a:lnTo>
                  <a:pt x="15354" y="9149"/>
                </a:lnTo>
                <a:lnTo>
                  <a:pt x="15330" y="9904"/>
                </a:lnTo>
                <a:lnTo>
                  <a:pt x="15305" y="10220"/>
                </a:lnTo>
                <a:lnTo>
                  <a:pt x="15305" y="10585"/>
                </a:lnTo>
                <a:lnTo>
                  <a:pt x="15330" y="10925"/>
                </a:lnTo>
                <a:lnTo>
                  <a:pt x="15378" y="11071"/>
                </a:lnTo>
                <a:lnTo>
                  <a:pt x="15427" y="11242"/>
                </a:lnTo>
                <a:lnTo>
                  <a:pt x="15208" y="11242"/>
                </a:lnTo>
                <a:lnTo>
                  <a:pt x="15232" y="11193"/>
                </a:lnTo>
                <a:lnTo>
                  <a:pt x="15232" y="11120"/>
                </a:lnTo>
                <a:lnTo>
                  <a:pt x="15184" y="10755"/>
                </a:lnTo>
                <a:lnTo>
                  <a:pt x="15135" y="10366"/>
                </a:lnTo>
                <a:lnTo>
                  <a:pt x="15086" y="9636"/>
                </a:lnTo>
                <a:lnTo>
                  <a:pt x="15062" y="8882"/>
                </a:lnTo>
                <a:lnTo>
                  <a:pt x="15013" y="8127"/>
                </a:lnTo>
                <a:lnTo>
                  <a:pt x="14989" y="7543"/>
                </a:lnTo>
                <a:lnTo>
                  <a:pt x="14989" y="6959"/>
                </a:lnTo>
                <a:lnTo>
                  <a:pt x="14989" y="6789"/>
                </a:lnTo>
                <a:lnTo>
                  <a:pt x="15013" y="6619"/>
                </a:lnTo>
                <a:lnTo>
                  <a:pt x="15038" y="6473"/>
                </a:lnTo>
                <a:lnTo>
                  <a:pt x="15038" y="6302"/>
                </a:lnTo>
                <a:close/>
                <a:moveTo>
                  <a:pt x="4575" y="10633"/>
                </a:moveTo>
                <a:lnTo>
                  <a:pt x="4575" y="10950"/>
                </a:lnTo>
                <a:lnTo>
                  <a:pt x="4599" y="11290"/>
                </a:lnTo>
                <a:lnTo>
                  <a:pt x="4429" y="11242"/>
                </a:lnTo>
                <a:lnTo>
                  <a:pt x="4258" y="11217"/>
                </a:lnTo>
                <a:lnTo>
                  <a:pt x="3893" y="11217"/>
                </a:lnTo>
                <a:lnTo>
                  <a:pt x="4088" y="11047"/>
                </a:lnTo>
                <a:lnTo>
                  <a:pt x="4283" y="10852"/>
                </a:lnTo>
                <a:lnTo>
                  <a:pt x="4575" y="10633"/>
                </a:lnTo>
                <a:close/>
                <a:moveTo>
                  <a:pt x="4648" y="8711"/>
                </a:moveTo>
                <a:lnTo>
                  <a:pt x="4648" y="8882"/>
                </a:lnTo>
                <a:lnTo>
                  <a:pt x="4599" y="9952"/>
                </a:lnTo>
                <a:lnTo>
                  <a:pt x="4550" y="9952"/>
                </a:lnTo>
                <a:lnTo>
                  <a:pt x="4477" y="10001"/>
                </a:lnTo>
                <a:lnTo>
                  <a:pt x="4404" y="10074"/>
                </a:lnTo>
                <a:lnTo>
                  <a:pt x="4283" y="10196"/>
                </a:lnTo>
                <a:lnTo>
                  <a:pt x="3942" y="10536"/>
                </a:lnTo>
                <a:lnTo>
                  <a:pt x="3626" y="10828"/>
                </a:lnTo>
                <a:lnTo>
                  <a:pt x="3480" y="10974"/>
                </a:lnTo>
                <a:lnTo>
                  <a:pt x="3358" y="11169"/>
                </a:lnTo>
                <a:lnTo>
                  <a:pt x="3334" y="11242"/>
                </a:lnTo>
                <a:lnTo>
                  <a:pt x="3237" y="11242"/>
                </a:lnTo>
                <a:lnTo>
                  <a:pt x="2653" y="11266"/>
                </a:lnTo>
                <a:lnTo>
                  <a:pt x="2044" y="11315"/>
                </a:lnTo>
                <a:lnTo>
                  <a:pt x="2044" y="11315"/>
                </a:lnTo>
                <a:lnTo>
                  <a:pt x="2069" y="11144"/>
                </a:lnTo>
                <a:lnTo>
                  <a:pt x="2093" y="11193"/>
                </a:lnTo>
                <a:lnTo>
                  <a:pt x="2142" y="11217"/>
                </a:lnTo>
                <a:lnTo>
                  <a:pt x="2190" y="11242"/>
                </a:lnTo>
                <a:lnTo>
                  <a:pt x="2239" y="11217"/>
                </a:lnTo>
                <a:lnTo>
                  <a:pt x="2409" y="11120"/>
                </a:lnTo>
                <a:lnTo>
                  <a:pt x="2555" y="11023"/>
                </a:lnTo>
                <a:lnTo>
                  <a:pt x="2823" y="10779"/>
                </a:lnTo>
                <a:lnTo>
                  <a:pt x="3261" y="10415"/>
                </a:lnTo>
                <a:lnTo>
                  <a:pt x="3650" y="10050"/>
                </a:lnTo>
                <a:lnTo>
                  <a:pt x="3845" y="9831"/>
                </a:lnTo>
                <a:lnTo>
                  <a:pt x="4039" y="9612"/>
                </a:lnTo>
                <a:lnTo>
                  <a:pt x="4356" y="9125"/>
                </a:lnTo>
                <a:lnTo>
                  <a:pt x="4648" y="8711"/>
                </a:lnTo>
                <a:close/>
                <a:moveTo>
                  <a:pt x="6035" y="536"/>
                </a:moveTo>
                <a:lnTo>
                  <a:pt x="6327" y="560"/>
                </a:lnTo>
                <a:lnTo>
                  <a:pt x="6619" y="584"/>
                </a:lnTo>
                <a:lnTo>
                  <a:pt x="7203" y="584"/>
                </a:lnTo>
                <a:lnTo>
                  <a:pt x="7592" y="609"/>
                </a:lnTo>
                <a:lnTo>
                  <a:pt x="8346" y="609"/>
                </a:lnTo>
                <a:lnTo>
                  <a:pt x="8736" y="560"/>
                </a:lnTo>
                <a:lnTo>
                  <a:pt x="8663" y="803"/>
                </a:lnTo>
                <a:lnTo>
                  <a:pt x="8638" y="1047"/>
                </a:lnTo>
                <a:lnTo>
                  <a:pt x="8638" y="1436"/>
                </a:lnTo>
                <a:lnTo>
                  <a:pt x="8638" y="1971"/>
                </a:lnTo>
                <a:lnTo>
                  <a:pt x="8687" y="2531"/>
                </a:lnTo>
                <a:lnTo>
                  <a:pt x="8711" y="3066"/>
                </a:lnTo>
                <a:lnTo>
                  <a:pt x="8711" y="3626"/>
                </a:lnTo>
                <a:lnTo>
                  <a:pt x="8687" y="4575"/>
                </a:lnTo>
                <a:lnTo>
                  <a:pt x="8711" y="5499"/>
                </a:lnTo>
                <a:lnTo>
                  <a:pt x="8760" y="7373"/>
                </a:lnTo>
                <a:lnTo>
                  <a:pt x="8833" y="9271"/>
                </a:lnTo>
                <a:lnTo>
                  <a:pt x="8857" y="11144"/>
                </a:lnTo>
                <a:lnTo>
                  <a:pt x="7178" y="11144"/>
                </a:lnTo>
                <a:lnTo>
                  <a:pt x="6911" y="11169"/>
                </a:lnTo>
                <a:lnTo>
                  <a:pt x="6643" y="11169"/>
                </a:lnTo>
                <a:lnTo>
                  <a:pt x="6400" y="11217"/>
                </a:lnTo>
                <a:lnTo>
                  <a:pt x="6156" y="11315"/>
                </a:lnTo>
                <a:lnTo>
                  <a:pt x="6132" y="11023"/>
                </a:lnTo>
                <a:lnTo>
                  <a:pt x="6132" y="10731"/>
                </a:lnTo>
                <a:lnTo>
                  <a:pt x="6132" y="10147"/>
                </a:lnTo>
                <a:lnTo>
                  <a:pt x="6059" y="8711"/>
                </a:lnTo>
                <a:lnTo>
                  <a:pt x="6035" y="7933"/>
                </a:lnTo>
                <a:lnTo>
                  <a:pt x="6035" y="7178"/>
                </a:lnTo>
                <a:lnTo>
                  <a:pt x="6083" y="6424"/>
                </a:lnTo>
                <a:lnTo>
                  <a:pt x="6132" y="5645"/>
                </a:lnTo>
                <a:lnTo>
                  <a:pt x="6229" y="4210"/>
                </a:lnTo>
                <a:lnTo>
                  <a:pt x="6254" y="3480"/>
                </a:lnTo>
                <a:lnTo>
                  <a:pt x="6254" y="3115"/>
                </a:lnTo>
                <a:lnTo>
                  <a:pt x="6229" y="2750"/>
                </a:lnTo>
                <a:lnTo>
                  <a:pt x="6035" y="1485"/>
                </a:lnTo>
                <a:lnTo>
                  <a:pt x="6035" y="1241"/>
                </a:lnTo>
                <a:lnTo>
                  <a:pt x="6035" y="1022"/>
                </a:lnTo>
                <a:lnTo>
                  <a:pt x="6035" y="536"/>
                </a:lnTo>
                <a:close/>
                <a:moveTo>
                  <a:pt x="14721" y="6327"/>
                </a:moveTo>
                <a:lnTo>
                  <a:pt x="14624" y="6497"/>
                </a:lnTo>
                <a:lnTo>
                  <a:pt x="14600" y="6716"/>
                </a:lnTo>
                <a:lnTo>
                  <a:pt x="14575" y="6959"/>
                </a:lnTo>
                <a:lnTo>
                  <a:pt x="14551" y="7203"/>
                </a:lnTo>
                <a:lnTo>
                  <a:pt x="14575" y="7665"/>
                </a:lnTo>
                <a:lnTo>
                  <a:pt x="14600" y="8006"/>
                </a:lnTo>
                <a:lnTo>
                  <a:pt x="14673" y="9612"/>
                </a:lnTo>
                <a:lnTo>
                  <a:pt x="14721" y="10439"/>
                </a:lnTo>
                <a:lnTo>
                  <a:pt x="14770" y="10828"/>
                </a:lnTo>
                <a:lnTo>
                  <a:pt x="14843" y="11242"/>
                </a:lnTo>
                <a:lnTo>
                  <a:pt x="14843" y="11266"/>
                </a:lnTo>
                <a:lnTo>
                  <a:pt x="14600" y="11290"/>
                </a:lnTo>
                <a:lnTo>
                  <a:pt x="14381" y="11339"/>
                </a:lnTo>
                <a:lnTo>
                  <a:pt x="14454" y="10755"/>
                </a:lnTo>
                <a:lnTo>
                  <a:pt x="14502" y="10171"/>
                </a:lnTo>
                <a:lnTo>
                  <a:pt x="14502" y="9587"/>
                </a:lnTo>
                <a:lnTo>
                  <a:pt x="14478" y="9003"/>
                </a:lnTo>
                <a:lnTo>
                  <a:pt x="14429" y="7689"/>
                </a:lnTo>
                <a:lnTo>
                  <a:pt x="14405" y="7008"/>
                </a:lnTo>
                <a:lnTo>
                  <a:pt x="14356" y="6375"/>
                </a:lnTo>
                <a:lnTo>
                  <a:pt x="14721" y="6327"/>
                </a:lnTo>
                <a:close/>
                <a:moveTo>
                  <a:pt x="12361" y="2871"/>
                </a:moveTo>
                <a:lnTo>
                  <a:pt x="11680" y="2920"/>
                </a:lnTo>
                <a:lnTo>
                  <a:pt x="10901" y="2944"/>
                </a:lnTo>
                <a:lnTo>
                  <a:pt x="10512" y="2944"/>
                </a:lnTo>
                <a:lnTo>
                  <a:pt x="10147" y="2993"/>
                </a:lnTo>
                <a:lnTo>
                  <a:pt x="10074" y="3042"/>
                </a:lnTo>
                <a:lnTo>
                  <a:pt x="10025" y="3090"/>
                </a:lnTo>
                <a:lnTo>
                  <a:pt x="10001" y="3090"/>
                </a:lnTo>
                <a:lnTo>
                  <a:pt x="9904" y="3139"/>
                </a:lnTo>
                <a:lnTo>
                  <a:pt x="9831" y="3212"/>
                </a:lnTo>
                <a:lnTo>
                  <a:pt x="9806" y="3334"/>
                </a:lnTo>
                <a:lnTo>
                  <a:pt x="9782" y="3455"/>
                </a:lnTo>
                <a:lnTo>
                  <a:pt x="9758" y="3723"/>
                </a:lnTo>
                <a:lnTo>
                  <a:pt x="9782" y="3918"/>
                </a:lnTo>
                <a:lnTo>
                  <a:pt x="9782" y="4429"/>
                </a:lnTo>
                <a:lnTo>
                  <a:pt x="9806" y="4940"/>
                </a:lnTo>
                <a:lnTo>
                  <a:pt x="9855" y="5937"/>
                </a:lnTo>
                <a:lnTo>
                  <a:pt x="9879" y="7032"/>
                </a:lnTo>
                <a:lnTo>
                  <a:pt x="9904" y="8127"/>
                </a:lnTo>
                <a:lnTo>
                  <a:pt x="9928" y="9758"/>
                </a:lnTo>
                <a:lnTo>
                  <a:pt x="9952" y="10560"/>
                </a:lnTo>
                <a:lnTo>
                  <a:pt x="10001" y="10974"/>
                </a:lnTo>
                <a:lnTo>
                  <a:pt x="10050" y="11363"/>
                </a:lnTo>
                <a:lnTo>
                  <a:pt x="10025" y="11388"/>
                </a:lnTo>
                <a:lnTo>
                  <a:pt x="10001" y="11436"/>
                </a:lnTo>
                <a:lnTo>
                  <a:pt x="10001" y="11534"/>
                </a:lnTo>
                <a:lnTo>
                  <a:pt x="10025" y="11631"/>
                </a:lnTo>
                <a:lnTo>
                  <a:pt x="10074" y="11655"/>
                </a:lnTo>
                <a:lnTo>
                  <a:pt x="10123" y="11680"/>
                </a:lnTo>
                <a:lnTo>
                  <a:pt x="10171" y="11680"/>
                </a:lnTo>
                <a:lnTo>
                  <a:pt x="10244" y="11704"/>
                </a:lnTo>
                <a:lnTo>
                  <a:pt x="10317" y="11704"/>
                </a:lnTo>
                <a:lnTo>
                  <a:pt x="10585" y="11728"/>
                </a:lnTo>
                <a:lnTo>
                  <a:pt x="10853" y="11704"/>
                </a:lnTo>
                <a:lnTo>
                  <a:pt x="11364" y="11655"/>
                </a:lnTo>
                <a:lnTo>
                  <a:pt x="12142" y="11631"/>
                </a:lnTo>
                <a:lnTo>
                  <a:pt x="12921" y="11607"/>
                </a:lnTo>
                <a:lnTo>
                  <a:pt x="12969" y="11655"/>
                </a:lnTo>
                <a:lnTo>
                  <a:pt x="13042" y="11680"/>
                </a:lnTo>
                <a:lnTo>
                  <a:pt x="13091" y="11704"/>
                </a:lnTo>
                <a:lnTo>
                  <a:pt x="13164" y="11680"/>
                </a:lnTo>
                <a:lnTo>
                  <a:pt x="13237" y="11655"/>
                </a:lnTo>
                <a:lnTo>
                  <a:pt x="13286" y="11607"/>
                </a:lnTo>
                <a:lnTo>
                  <a:pt x="13334" y="11558"/>
                </a:lnTo>
                <a:lnTo>
                  <a:pt x="13359" y="11461"/>
                </a:lnTo>
                <a:lnTo>
                  <a:pt x="13383" y="10877"/>
                </a:lnTo>
                <a:lnTo>
                  <a:pt x="13383" y="10293"/>
                </a:lnTo>
                <a:lnTo>
                  <a:pt x="13359" y="9685"/>
                </a:lnTo>
                <a:lnTo>
                  <a:pt x="13359" y="9101"/>
                </a:lnTo>
                <a:lnTo>
                  <a:pt x="13432" y="6619"/>
                </a:lnTo>
                <a:lnTo>
                  <a:pt x="13432" y="6059"/>
                </a:lnTo>
                <a:lnTo>
                  <a:pt x="13432" y="5524"/>
                </a:lnTo>
                <a:lnTo>
                  <a:pt x="13407" y="4964"/>
                </a:lnTo>
                <a:lnTo>
                  <a:pt x="13334" y="4404"/>
                </a:lnTo>
                <a:lnTo>
                  <a:pt x="13213" y="3723"/>
                </a:lnTo>
                <a:lnTo>
                  <a:pt x="13188" y="3480"/>
                </a:lnTo>
                <a:lnTo>
                  <a:pt x="13188" y="3212"/>
                </a:lnTo>
                <a:lnTo>
                  <a:pt x="13213" y="3139"/>
                </a:lnTo>
                <a:lnTo>
                  <a:pt x="13188" y="3042"/>
                </a:lnTo>
                <a:lnTo>
                  <a:pt x="13140" y="2969"/>
                </a:lnTo>
                <a:lnTo>
                  <a:pt x="13042" y="2920"/>
                </a:lnTo>
                <a:lnTo>
                  <a:pt x="12896" y="2871"/>
                </a:lnTo>
                <a:close/>
                <a:moveTo>
                  <a:pt x="3188" y="5816"/>
                </a:moveTo>
                <a:lnTo>
                  <a:pt x="2823" y="5840"/>
                </a:lnTo>
                <a:lnTo>
                  <a:pt x="2458" y="5864"/>
                </a:lnTo>
                <a:lnTo>
                  <a:pt x="2093" y="5937"/>
                </a:lnTo>
                <a:lnTo>
                  <a:pt x="1923" y="5986"/>
                </a:lnTo>
                <a:lnTo>
                  <a:pt x="1752" y="6035"/>
                </a:lnTo>
                <a:lnTo>
                  <a:pt x="1679" y="6059"/>
                </a:lnTo>
                <a:lnTo>
                  <a:pt x="1631" y="6083"/>
                </a:lnTo>
                <a:lnTo>
                  <a:pt x="1631" y="6108"/>
                </a:lnTo>
                <a:lnTo>
                  <a:pt x="1582" y="6181"/>
                </a:lnTo>
                <a:lnTo>
                  <a:pt x="1582" y="6278"/>
                </a:lnTo>
                <a:lnTo>
                  <a:pt x="1606" y="6351"/>
                </a:lnTo>
                <a:lnTo>
                  <a:pt x="1655" y="6400"/>
                </a:lnTo>
                <a:lnTo>
                  <a:pt x="1704" y="7032"/>
                </a:lnTo>
                <a:lnTo>
                  <a:pt x="1704" y="7665"/>
                </a:lnTo>
                <a:lnTo>
                  <a:pt x="1704" y="8930"/>
                </a:lnTo>
                <a:lnTo>
                  <a:pt x="1606" y="11461"/>
                </a:lnTo>
                <a:lnTo>
                  <a:pt x="1631" y="11558"/>
                </a:lnTo>
                <a:lnTo>
                  <a:pt x="1655" y="11631"/>
                </a:lnTo>
                <a:lnTo>
                  <a:pt x="1728" y="11655"/>
                </a:lnTo>
                <a:lnTo>
                  <a:pt x="1801" y="11680"/>
                </a:lnTo>
                <a:lnTo>
                  <a:pt x="1947" y="11728"/>
                </a:lnTo>
                <a:lnTo>
                  <a:pt x="2117" y="11753"/>
                </a:lnTo>
                <a:lnTo>
                  <a:pt x="2434" y="11753"/>
                </a:lnTo>
                <a:lnTo>
                  <a:pt x="2750" y="11728"/>
                </a:lnTo>
                <a:lnTo>
                  <a:pt x="3066" y="11704"/>
                </a:lnTo>
                <a:lnTo>
                  <a:pt x="3942" y="11704"/>
                </a:lnTo>
                <a:lnTo>
                  <a:pt x="4356" y="11728"/>
                </a:lnTo>
                <a:lnTo>
                  <a:pt x="4575" y="11728"/>
                </a:lnTo>
                <a:lnTo>
                  <a:pt x="4794" y="11704"/>
                </a:lnTo>
                <a:lnTo>
                  <a:pt x="4891" y="11680"/>
                </a:lnTo>
                <a:lnTo>
                  <a:pt x="4964" y="11655"/>
                </a:lnTo>
                <a:lnTo>
                  <a:pt x="5013" y="11582"/>
                </a:lnTo>
                <a:lnTo>
                  <a:pt x="5013" y="11509"/>
                </a:lnTo>
                <a:lnTo>
                  <a:pt x="4988" y="11169"/>
                </a:lnTo>
                <a:lnTo>
                  <a:pt x="4964" y="10852"/>
                </a:lnTo>
                <a:lnTo>
                  <a:pt x="4988" y="10196"/>
                </a:lnTo>
                <a:lnTo>
                  <a:pt x="5037" y="8882"/>
                </a:lnTo>
                <a:lnTo>
                  <a:pt x="5086" y="7178"/>
                </a:lnTo>
                <a:lnTo>
                  <a:pt x="5110" y="6692"/>
                </a:lnTo>
                <a:lnTo>
                  <a:pt x="5110" y="6448"/>
                </a:lnTo>
                <a:lnTo>
                  <a:pt x="5086" y="6205"/>
                </a:lnTo>
                <a:lnTo>
                  <a:pt x="5061" y="6132"/>
                </a:lnTo>
                <a:lnTo>
                  <a:pt x="5037" y="6035"/>
                </a:lnTo>
                <a:lnTo>
                  <a:pt x="4988" y="5962"/>
                </a:lnTo>
                <a:lnTo>
                  <a:pt x="4915" y="5889"/>
                </a:lnTo>
                <a:lnTo>
                  <a:pt x="4818" y="5864"/>
                </a:lnTo>
                <a:lnTo>
                  <a:pt x="3991" y="5816"/>
                </a:lnTo>
                <a:close/>
                <a:moveTo>
                  <a:pt x="5889" y="25"/>
                </a:moveTo>
                <a:lnTo>
                  <a:pt x="5816" y="49"/>
                </a:lnTo>
                <a:lnTo>
                  <a:pt x="5743" y="98"/>
                </a:lnTo>
                <a:lnTo>
                  <a:pt x="5670" y="219"/>
                </a:lnTo>
                <a:lnTo>
                  <a:pt x="5621" y="341"/>
                </a:lnTo>
                <a:lnTo>
                  <a:pt x="5548" y="609"/>
                </a:lnTo>
                <a:lnTo>
                  <a:pt x="5524" y="901"/>
                </a:lnTo>
                <a:lnTo>
                  <a:pt x="5524" y="1193"/>
                </a:lnTo>
                <a:lnTo>
                  <a:pt x="5548" y="1509"/>
                </a:lnTo>
                <a:lnTo>
                  <a:pt x="5572" y="1801"/>
                </a:lnTo>
                <a:lnTo>
                  <a:pt x="5670" y="2361"/>
                </a:lnTo>
                <a:lnTo>
                  <a:pt x="5718" y="2750"/>
                </a:lnTo>
                <a:lnTo>
                  <a:pt x="5743" y="3139"/>
                </a:lnTo>
                <a:lnTo>
                  <a:pt x="5743" y="3528"/>
                </a:lnTo>
                <a:lnTo>
                  <a:pt x="5718" y="3918"/>
                </a:lnTo>
                <a:lnTo>
                  <a:pt x="5694" y="4672"/>
                </a:lnTo>
                <a:lnTo>
                  <a:pt x="5621" y="5475"/>
                </a:lnTo>
                <a:lnTo>
                  <a:pt x="5572" y="6278"/>
                </a:lnTo>
                <a:lnTo>
                  <a:pt x="5548" y="7081"/>
                </a:lnTo>
                <a:lnTo>
                  <a:pt x="5524" y="7908"/>
                </a:lnTo>
                <a:lnTo>
                  <a:pt x="5548" y="8711"/>
                </a:lnTo>
                <a:lnTo>
                  <a:pt x="5645" y="10293"/>
                </a:lnTo>
                <a:lnTo>
                  <a:pt x="5645" y="10925"/>
                </a:lnTo>
                <a:lnTo>
                  <a:pt x="5670" y="11242"/>
                </a:lnTo>
                <a:lnTo>
                  <a:pt x="5718" y="11558"/>
                </a:lnTo>
                <a:lnTo>
                  <a:pt x="5743" y="11631"/>
                </a:lnTo>
                <a:lnTo>
                  <a:pt x="5767" y="11680"/>
                </a:lnTo>
                <a:lnTo>
                  <a:pt x="5816" y="11728"/>
                </a:lnTo>
                <a:lnTo>
                  <a:pt x="5986" y="11728"/>
                </a:lnTo>
                <a:lnTo>
                  <a:pt x="6108" y="11680"/>
                </a:lnTo>
                <a:lnTo>
                  <a:pt x="6351" y="11728"/>
                </a:lnTo>
                <a:lnTo>
                  <a:pt x="6619" y="11753"/>
                </a:lnTo>
                <a:lnTo>
                  <a:pt x="8030" y="11753"/>
                </a:lnTo>
                <a:lnTo>
                  <a:pt x="8857" y="11728"/>
                </a:lnTo>
                <a:lnTo>
                  <a:pt x="8955" y="11704"/>
                </a:lnTo>
                <a:lnTo>
                  <a:pt x="9028" y="11680"/>
                </a:lnTo>
                <a:lnTo>
                  <a:pt x="9149" y="11680"/>
                </a:lnTo>
                <a:lnTo>
                  <a:pt x="9271" y="11655"/>
                </a:lnTo>
                <a:lnTo>
                  <a:pt x="9320" y="11607"/>
                </a:lnTo>
                <a:lnTo>
                  <a:pt x="9344" y="11582"/>
                </a:lnTo>
                <a:lnTo>
                  <a:pt x="9368" y="11509"/>
                </a:lnTo>
                <a:lnTo>
                  <a:pt x="9393" y="11436"/>
                </a:lnTo>
                <a:lnTo>
                  <a:pt x="9368" y="9563"/>
                </a:lnTo>
                <a:lnTo>
                  <a:pt x="9295" y="7714"/>
                </a:lnTo>
                <a:lnTo>
                  <a:pt x="9222" y="5840"/>
                </a:lnTo>
                <a:lnTo>
                  <a:pt x="9198" y="4915"/>
                </a:lnTo>
                <a:lnTo>
                  <a:pt x="9198" y="3991"/>
                </a:lnTo>
                <a:lnTo>
                  <a:pt x="9198" y="3431"/>
                </a:lnTo>
                <a:lnTo>
                  <a:pt x="9174" y="2871"/>
                </a:lnTo>
                <a:lnTo>
                  <a:pt x="9125" y="2312"/>
                </a:lnTo>
                <a:lnTo>
                  <a:pt x="9076" y="1752"/>
                </a:lnTo>
                <a:lnTo>
                  <a:pt x="9052" y="1266"/>
                </a:lnTo>
                <a:lnTo>
                  <a:pt x="9052" y="803"/>
                </a:lnTo>
                <a:lnTo>
                  <a:pt x="9076" y="609"/>
                </a:lnTo>
                <a:lnTo>
                  <a:pt x="9076" y="487"/>
                </a:lnTo>
                <a:lnTo>
                  <a:pt x="9076" y="463"/>
                </a:lnTo>
                <a:lnTo>
                  <a:pt x="9052" y="414"/>
                </a:lnTo>
                <a:lnTo>
                  <a:pt x="9076" y="341"/>
                </a:lnTo>
                <a:lnTo>
                  <a:pt x="9076" y="268"/>
                </a:lnTo>
                <a:lnTo>
                  <a:pt x="9052" y="195"/>
                </a:lnTo>
                <a:lnTo>
                  <a:pt x="9003" y="146"/>
                </a:lnTo>
                <a:lnTo>
                  <a:pt x="8955" y="73"/>
                </a:lnTo>
                <a:lnTo>
                  <a:pt x="8906" y="25"/>
                </a:lnTo>
                <a:lnTo>
                  <a:pt x="8736" y="25"/>
                </a:lnTo>
                <a:lnTo>
                  <a:pt x="8298" y="73"/>
                </a:lnTo>
                <a:lnTo>
                  <a:pt x="7884" y="73"/>
                </a:lnTo>
                <a:lnTo>
                  <a:pt x="7032" y="49"/>
                </a:lnTo>
                <a:lnTo>
                  <a:pt x="6521" y="49"/>
                </a:lnTo>
                <a:lnTo>
                  <a:pt x="6278" y="73"/>
                </a:lnTo>
                <a:lnTo>
                  <a:pt x="6010" y="98"/>
                </a:lnTo>
                <a:lnTo>
                  <a:pt x="5962" y="49"/>
                </a:lnTo>
                <a:lnTo>
                  <a:pt x="5889" y="25"/>
                </a:lnTo>
                <a:close/>
                <a:moveTo>
                  <a:pt x="16619" y="5791"/>
                </a:moveTo>
                <a:lnTo>
                  <a:pt x="16108" y="5816"/>
                </a:lnTo>
                <a:lnTo>
                  <a:pt x="15622" y="5864"/>
                </a:lnTo>
                <a:lnTo>
                  <a:pt x="15111" y="5889"/>
                </a:lnTo>
                <a:lnTo>
                  <a:pt x="14697" y="5889"/>
                </a:lnTo>
                <a:lnTo>
                  <a:pt x="14478" y="5937"/>
                </a:lnTo>
                <a:lnTo>
                  <a:pt x="14283" y="6010"/>
                </a:lnTo>
                <a:lnTo>
                  <a:pt x="14210" y="5937"/>
                </a:lnTo>
                <a:lnTo>
                  <a:pt x="14113" y="5913"/>
                </a:lnTo>
                <a:lnTo>
                  <a:pt x="14089" y="5913"/>
                </a:lnTo>
                <a:lnTo>
                  <a:pt x="14040" y="5937"/>
                </a:lnTo>
                <a:lnTo>
                  <a:pt x="14016" y="5986"/>
                </a:lnTo>
                <a:lnTo>
                  <a:pt x="13991" y="6035"/>
                </a:lnTo>
                <a:lnTo>
                  <a:pt x="13943" y="6351"/>
                </a:lnTo>
                <a:lnTo>
                  <a:pt x="13918" y="6667"/>
                </a:lnTo>
                <a:lnTo>
                  <a:pt x="13918" y="7008"/>
                </a:lnTo>
                <a:lnTo>
                  <a:pt x="13918" y="7324"/>
                </a:lnTo>
                <a:lnTo>
                  <a:pt x="13967" y="7981"/>
                </a:lnTo>
                <a:lnTo>
                  <a:pt x="14016" y="8614"/>
                </a:lnTo>
                <a:lnTo>
                  <a:pt x="14040" y="9344"/>
                </a:lnTo>
                <a:lnTo>
                  <a:pt x="14040" y="10050"/>
                </a:lnTo>
                <a:lnTo>
                  <a:pt x="14016" y="10755"/>
                </a:lnTo>
                <a:lnTo>
                  <a:pt x="13967" y="11120"/>
                </a:lnTo>
                <a:lnTo>
                  <a:pt x="13894" y="11461"/>
                </a:lnTo>
                <a:lnTo>
                  <a:pt x="13894" y="11558"/>
                </a:lnTo>
                <a:lnTo>
                  <a:pt x="13918" y="11631"/>
                </a:lnTo>
                <a:lnTo>
                  <a:pt x="13967" y="11704"/>
                </a:lnTo>
                <a:lnTo>
                  <a:pt x="14040" y="11728"/>
                </a:lnTo>
                <a:lnTo>
                  <a:pt x="14089" y="11753"/>
                </a:lnTo>
                <a:lnTo>
                  <a:pt x="14235" y="11753"/>
                </a:lnTo>
                <a:lnTo>
                  <a:pt x="14308" y="11704"/>
                </a:lnTo>
                <a:lnTo>
                  <a:pt x="14624" y="11728"/>
                </a:lnTo>
                <a:lnTo>
                  <a:pt x="15597" y="11728"/>
                </a:lnTo>
                <a:lnTo>
                  <a:pt x="16327" y="11704"/>
                </a:lnTo>
                <a:lnTo>
                  <a:pt x="16668" y="11655"/>
                </a:lnTo>
                <a:lnTo>
                  <a:pt x="17033" y="11607"/>
                </a:lnTo>
                <a:lnTo>
                  <a:pt x="17082" y="11655"/>
                </a:lnTo>
                <a:lnTo>
                  <a:pt x="17130" y="11680"/>
                </a:lnTo>
                <a:lnTo>
                  <a:pt x="17203" y="11704"/>
                </a:lnTo>
                <a:lnTo>
                  <a:pt x="17276" y="11704"/>
                </a:lnTo>
                <a:lnTo>
                  <a:pt x="17349" y="11680"/>
                </a:lnTo>
                <a:lnTo>
                  <a:pt x="17398" y="11631"/>
                </a:lnTo>
                <a:lnTo>
                  <a:pt x="17422" y="11582"/>
                </a:lnTo>
                <a:lnTo>
                  <a:pt x="17422" y="11509"/>
                </a:lnTo>
                <a:lnTo>
                  <a:pt x="17374" y="11144"/>
                </a:lnTo>
                <a:lnTo>
                  <a:pt x="17349" y="10779"/>
                </a:lnTo>
                <a:lnTo>
                  <a:pt x="17349" y="10050"/>
                </a:lnTo>
                <a:lnTo>
                  <a:pt x="17349" y="9344"/>
                </a:lnTo>
                <a:lnTo>
                  <a:pt x="17398" y="8614"/>
                </a:lnTo>
                <a:lnTo>
                  <a:pt x="17422" y="7884"/>
                </a:lnTo>
                <a:lnTo>
                  <a:pt x="17447" y="7154"/>
                </a:lnTo>
                <a:lnTo>
                  <a:pt x="17447" y="6911"/>
                </a:lnTo>
                <a:lnTo>
                  <a:pt x="17422" y="6643"/>
                </a:lnTo>
                <a:lnTo>
                  <a:pt x="17398" y="6375"/>
                </a:lnTo>
                <a:lnTo>
                  <a:pt x="17349" y="6254"/>
                </a:lnTo>
                <a:lnTo>
                  <a:pt x="17301" y="6156"/>
                </a:lnTo>
                <a:lnTo>
                  <a:pt x="17325" y="6083"/>
                </a:lnTo>
                <a:lnTo>
                  <a:pt x="17325" y="6035"/>
                </a:lnTo>
                <a:lnTo>
                  <a:pt x="17301" y="5937"/>
                </a:lnTo>
                <a:lnTo>
                  <a:pt x="17228" y="5840"/>
                </a:lnTo>
                <a:lnTo>
                  <a:pt x="17179" y="5816"/>
                </a:lnTo>
                <a:lnTo>
                  <a:pt x="17106" y="5791"/>
                </a:lnTo>
                <a:close/>
                <a:moveTo>
                  <a:pt x="195" y="0"/>
                </a:moveTo>
                <a:lnTo>
                  <a:pt x="146" y="49"/>
                </a:lnTo>
                <a:lnTo>
                  <a:pt x="98" y="73"/>
                </a:lnTo>
                <a:lnTo>
                  <a:pt x="49" y="195"/>
                </a:lnTo>
                <a:lnTo>
                  <a:pt x="25" y="317"/>
                </a:lnTo>
                <a:lnTo>
                  <a:pt x="0" y="438"/>
                </a:lnTo>
                <a:lnTo>
                  <a:pt x="0" y="584"/>
                </a:lnTo>
                <a:lnTo>
                  <a:pt x="49" y="876"/>
                </a:lnTo>
                <a:lnTo>
                  <a:pt x="73" y="1120"/>
                </a:lnTo>
                <a:lnTo>
                  <a:pt x="49" y="1947"/>
                </a:lnTo>
                <a:lnTo>
                  <a:pt x="49" y="2774"/>
                </a:lnTo>
                <a:lnTo>
                  <a:pt x="49" y="3601"/>
                </a:lnTo>
                <a:lnTo>
                  <a:pt x="49" y="4429"/>
                </a:lnTo>
                <a:lnTo>
                  <a:pt x="0" y="6108"/>
                </a:lnTo>
                <a:lnTo>
                  <a:pt x="0" y="6984"/>
                </a:lnTo>
                <a:lnTo>
                  <a:pt x="25" y="7860"/>
                </a:lnTo>
                <a:lnTo>
                  <a:pt x="73" y="9587"/>
                </a:lnTo>
                <a:lnTo>
                  <a:pt x="146" y="11315"/>
                </a:lnTo>
                <a:lnTo>
                  <a:pt x="171" y="12191"/>
                </a:lnTo>
                <a:lnTo>
                  <a:pt x="195" y="13067"/>
                </a:lnTo>
                <a:lnTo>
                  <a:pt x="219" y="13188"/>
                </a:lnTo>
                <a:lnTo>
                  <a:pt x="292" y="13261"/>
                </a:lnTo>
                <a:lnTo>
                  <a:pt x="341" y="13310"/>
                </a:lnTo>
                <a:lnTo>
                  <a:pt x="390" y="13310"/>
                </a:lnTo>
                <a:lnTo>
                  <a:pt x="901" y="13383"/>
                </a:lnTo>
                <a:lnTo>
                  <a:pt x="1923" y="13383"/>
                </a:lnTo>
                <a:lnTo>
                  <a:pt x="2409" y="13334"/>
                </a:lnTo>
                <a:lnTo>
                  <a:pt x="3431" y="13261"/>
                </a:lnTo>
                <a:lnTo>
                  <a:pt x="3942" y="13213"/>
                </a:lnTo>
                <a:lnTo>
                  <a:pt x="4453" y="13188"/>
                </a:lnTo>
                <a:lnTo>
                  <a:pt x="10050" y="13188"/>
                </a:lnTo>
                <a:lnTo>
                  <a:pt x="11169" y="13164"/>
                </a:lnTo>
                <a:lnTo>
                  <a:pt x="13432" y="13091"/>
                </a:lnTo>
                <a:lnTo>
                  <a:pt x="14575" y="13067"/>
                </a:lnTo>
                <a:lnTo>
                  <a:pt x="16765" y="13067"/>
                </a:lnTo>
                <a:lnTo>
                  <a:pt x="17301" y="13091"/>
                </a:lnTo>
                <a:lnTo>
                  <a:pt x="17544" y="13140"/>
                </a:lnTo>
                <a:lnTo>
                  <a:pt x="17812" y="13164"/>
                </a:lnTo>
                <a:lnTo>
                  <a:pt x="17933" y="13164"/>
                </a:lnTo>
                <a:lnTo>
                  <a:pt x="18031" y="13115"/>
                </a:lnTo>
                <a:lnTo>
                  <a:pt x="18104" y="13042"/>
                </a:lnTo>
                <a:lnTo>
                  <a:pt x="18152" y="12945"/>
                </a:lnTo>
                <a:lnTo>
                  <a:pt x="18177" y="12848"/>
                </a:lnTo>
                <a:lnTo>
                  <a:pt x="18152" y="12750"/>
                </a:lnTo>
                <a:lnTo>
                  <a:pt x="18079" y="12677"/>
                </a:lnTo>
                <a:lnTo>
                  <a:pt x="17958" y="12629"/>
                </a:lnTo>
                <a:lnTo>
                  <a:pt x="17495" y="12556"/>
                </a:lnTo>
                <a:lnTo>
                  <a:pt x="17033" y="12531"/>
                </a:lnTo>
                <a:lnTo>
                  <a:pt x="16084" y="12507"/>
                </a:lnTo>
                <a:lnTo>
                  <a:pt x="14940" y="12483"/>
                </a:lnTo>
                <a:lnTo>
                  <a:pt x="13821" y="12507"/>
                </a:lnTo>
                <a:lnTo>
                  <a:pt x="11558" y="12580"/>
                </a:lnTo>
                <a:lnTo>
                  <a:pt x="10415" y="12604"/>
                </a:lnTo>
                <a:lnTo>
                  <a:pt x="9271" y="12629"/>
                </a:lnTo>
                <a:lnTo>
                  <a:pt x="7057" y="12604"/>
                </a:lnTo>
                <a:lnTo>
                  <a:pt x="5937" y="12604"/>
                </a:lnTo>
                <a:lnTo>
                  <a:pt x="4818" y="12629"/>
                </a:lnTo>
                <a:lnTo>
                  <a:pt x="3796" y="12677"/>
                </a:lnTo>
                <a:lnTo>
                  <a:pt x="2774" y="12726"/>
                </a:lnTo>
                <a:lnTo>
                  <a:pt x="1752" y="12799"/>
                </a:lnTo>
                <a:lnTo>
                  <a:pt x="730" y="12848"/>
                </a:lnTo>
                <a:lnTo>
                  <a:pt x="682" y="11169"/>
                </a:lnTo>
                <a:lnTo>
                  <a:pt x="609" y="9490"/>
                </a:lnTo>
                <a:lnTo>
                  <a:pt x="560" y="7787"/>
                </a:lnTo>
                <a:lnTo>
                  <a:pt x="536" y="6959"/>
                </a:lnTo>
                <a:lnTo>
                  <a:pt x="560" y="6108"/>
                </a:lnTo>
                <a:lnTo>
                  <a:pt x="584" y="4356"/>
                </a:lnTo>
                <a:lnTo>
                  <a:pt x="560" y="2579"/>
                </a:lnTo>
                <a:lnTo>
                  <a:pt x="584" y="1752"/>
                </a:lnTo>
                <a:lnTo>
                  <a:pt x="584" y="1363"/>
                </a:lnTo>
                <a:lnTo>
                  <a:pt x="584" y="949"/>
                </a:lnTo>
                <a:lnTo>
                  <a:pt x="560" y="706"/>
                </a:lnTo>
                <a:lnTo>
                  <a:pt x="536" y="438"/>
                </a:lnTo>
                <a:lnTo>
                  <a:pt x="511" y="317"/>
                </a:lnTo>
                <a:lnTo>
                  <a:pt x="463" y="219"/>
                </a:lnTo>
                <a:lnTo>
                  <a:pt x="390" y="98"/>
                </a:lnTo>
                <a:lnTo>
                  <a:pt x="317" y="25"/>
                </a:lnTo>
                <a:lnTo>
                  <a:pt x="26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9" name="Google Shape;989;p38"/>
          <p:cNvSpPr/>
          <p:nvPr/>
        </p:nvSpPr>
        <p:spPr>
          <a:xfrm>
            <a:off x="3784982" y="3304106"/>
            <a:ext cx="396734" cy="292507"/>
          </a:xfrm>
          <a:custGeom>
            <a:avLst/>
            <a:gdLst/>
            <a:ahLst/>
            <a:cxnLst/>
            <a:rect l="l" t="t" r="r" b="b"/>
            <a:pathLst>
              <a:path w="18153" h="13384" extrusionOk="0">
                <a:moveTo>
                  <a:pt x="15865" y="1752"/>
                </a:moveTo>
                <a:lnTo>
                  <a:pt x="15962" y="1801"/>
                </a:lnTo>
                <a:lnTo>
                  <a:pt x="16230" y="1801"/>
                </a:lnTo>
                <a:lnTo>
                  <a:pt x="16279" y="1825"/>
                </a:lnTo>
                <a:lnTo>
                  <a:pt x="16303" y="1850"/>
                </a:lnTo>
                <a:lnTo>
                  <a:pt x="16327" y="1923"/>
                </a:lnTo>
                <a:lnTo>
                  <a:pt x="16303" y="1971"/>
                </a:lnTo>
                <a:lnTo>
                  <a:pt x="16279" y="2117"/>
                </a:lnTo>
                <a:lnTo>
                  <a:pt x="16230" y="2190"/>
                </a:lnTo>
                <a:lnTo>
                  <a:pt x="16157" y="2288"/>
                </a:lnTo>
                <a:lnTo>
                  <a:pt x="16084" y="2336"/>
                </a:lnTo>
                <a:lnTo>
                  <a:pt x="16011" y="2361"/>
                </a:lnTo>
                <a:lnTo>
                  <a:pt x="15938" y="2336"/>
                </a:lnTo>
                <a:lnTo>
                  <a:pt x="15865" y="2239"/>
                </a:lnTo>
                <a:lnTo>
                  <a:pt x="15792" y="2142"/>
                </a:lnTo>
                <a:lnTo>
                  <a:pt x="15768" y="2020"/>
                </a:lnTo>
                <a:lnTo>
                  <a:pt x="15768" y="1923"/>
                </a:lnTo>
                <a:lnTo>
                  <a:pt x="15841" y="1801"/>
                </a:lnTo>
                <a:lnTo>
                  <a:pt x="15865" y="1752"/>
                </a:lnTo>
                <a:close/>
                <a:moveTo>
                  <a:pt x="10925" y="4015"/>
                </a:moveTo>
                <a:lnTo>
                  <a:pt x="11023" y="4039"/>
                </a:lnTo>
                <a:lnTo>
                  <a:pt x="11071" y="4064"/>
                </a:lnTo>
                <a:lnTo>
                  <a:pt x="11096" y="4064"/>
                </a:lnTo>
                <a:lnTo>
                  <a:pt x="11096" y="4088"/>
                </a:lnTo>
                <a:lnTo>
                  <a:pt x="11120" y="4112"/>
                </a:lnTo>
                <a:lnTo>
                  <a:pt x="11120" y="4137"/>
                </a:lnTo>
                <a:lnTo>
                  <a:pt x="11120" y="4185"/>
                </a:lnTo>
                <a:lnTo>
                  <a:pt x="11120" y="4210"/>
                </a:lnTo>
                <a:lnTo>
                  <a:pt x="11096" y="4283"/>
                </a:lnTo>
                <a:lnTo>
                  <a:pt x="11023" y="4380"/>
                </a:lnTo>
                <a:lnTo>
                  <a:pt x="10998" y="4429"/>
                </a:lnTo>
                <a:lnTo>
                  <a:pt x="10950" y="4477"/>
                </a:lnTo>
                <a:lnTo>
                  <a:pt x="10901" y="4477"/>
                </a:lnTo>
                <a:lnTo>
                  <a:pt x="10901" y="4453"/>
                </a:lnTo>
                <a:lnTo>
                  <a:pt x="10877" y="4453"/>
                </a:lnTo>
                <a:lnTo>
                  <a:pt x="10828" y="4380"/>
                </a:lnTo>
                <a:lnTo>
                  <a:pt x="10779" y="4307"/>
                </a:lnTo>
                <a:lnTo>
                  <a:pt x="10779" y="4234"/>
                </a:lnTo>
                <a:lnTo>
                  <a:pt x="10779" y="4137"/>
                </a:lnTo>
                <a:lnTo>
                  <a:pt x="10828" y="4064"/>
                </a:lnTo>
                <a:lnTo>
                  <a:pt x="10901" y="4015"/>
                </a:lnTo>
                <a:close/>
                <a:moveTo>
                  <a:pt x="12507" y="5159"/>
                </a:moveTo>
                <a:lnTo>
                  <a:pt x="12580" y="5183"/>
                </a:lnTo>
                <a:lnTo>
                  <a:pt x="12629" y="5256"/>
                </a:lnTo>
                <a:lnTo>
                  <a:pt x="12677" y="5329"/>
                </a:lnTo>
                <a:lnTo>
                  <a:pt x="12677" y="5451"/>
                </a:lnTo>
                <a:lnTo>
                  <a:pt x="12653" y="5548"/>
                </a:lnTo>
                <a:lnTo>
                  <a:pt x="12604" y="5645"/>
                </a:lnTo>
                <a:lnTo>
                  <a:pt x="12556" y="5743"/>
                </a:lnTo>
                <a:lnTo>
                  <a:pt x="12507" y="5767"/>
                </a:lnTo>
                <a:lnTo>
                  <a:pt x="12458" y="5791"/>
                </a:lnTo>
                <a:lnTo>
                  <a:pt x="12337" y="5767"/>
                </a:lnTo>
                <a:lnTo>
                  <a:pt x="12239" y="5718"/>
                </a:lnTo>
                <a:lnTo>
                  <a:pt x="12166" y="5645"/>
                </a:lnTo>
                <a:lnTo>
                  <a:pt x="12142" y="5572"/>
                </a:lnTo>
                <a:lnTo>
                  <a:pt x="12142" y="5499"/>
                </a:lnTo>
                <a:lnTo>
                  <a:pt x="12166" y="5426"/>
                </a:lnTo>
                <a:lnTo>
                  <a:pt x="12191" y="5353"/>
                </a:lnTo>
                <a:lnTo>
                  <a:pt x="12264" y="5329"/>
                </a:lnTo>
                <a:lnTo>
                  <a:pt x="12312" y="5305"/>
                </a:lnTo>
                <a:lnTo>
                  <a:pt x="12337" y="5256"/>
                </a:lnTo>
                <a:lnTo>
                  <a:pt x="12361" y="5183"/>
                </a:lnTo>
                <a:lnTo>
                  <a:pt x="12410" y="5159"/>
                </a:lnTo>
                <a:close/>
                <a:moveTo>
                  <a:pt x="5499" y="6229"/>
                </a:moveTo>
                <a:lnTo>
                  <a:pt x="5597" y="6302"/>
                </a:lnTo>
                <a:lnTo>
                  <a:pt x="5694" y="6351"/>
                </a:lnTo>
                <a:lnTo>
                  <a:pt x="5743" y="6424"/>
                </a:lnTo>
                <a:lnTo>
                  <a:pt x="5767" y="6546"/>
                </a:lnTo>
                <a:lnTo>
                  <a:pt x="5743" y="6643"/>
                </a:lnTo>
                <a:lnTo>
                  <a:pt x="5670" y="6740"/>
                </a:lnTo>
                <a:lnTo>
                  <a:pt x="5621" y="6813"/>
                </a:lnTo>
                <a:lnTo>
                  <a:pt x="5524" y="6838"/>
                </a:lnTo>
                <a:lnTo>
                  <a:pt x="5475" y="6862"/>
                </a:lnTo>
                <a:lnTo>
                  <a:pt x="5426" y="6862"/>
                </a:lnTo>
                <a:lnTo>
                  <a:pt x="5329" y="6789"/>
                </a:lnTo>
                <a:lnTo>
                  <a:pt x="5280" y="6716"/>
                </a:lnTo>
                <a:lnTo>
                  <a:pt x="5280" y="6643"/>
                </a:lnTo>
                <a:lnTo>
                  <a:pt x="5280" y="6594"/>
                </a:lnTo>
                <a:lnTo>
                  <a:pt x="5305" y="6497"/>
                </a:lnTo>
                <a:lnTo>
                  <a:pt x="5353" y="6400"/>
                </a:lnTo>
                <a:lnTo>
                  <a:pt x="5475" y="6254"/>
                </a:lnTo>
                <a:lnTo>
                  <a:pt x="5499" y="6229"/>
                </a:lnTo>
                <a:close/>
                <a:moveTo>
                  <a:pt x="7568" y="7470"/>
                </a:moveTo>
                <a:lnTo>
                  <a:pt x="7616" y="7519"/>
                </a:lnTo>
                <a:lnTo>
                  <a:pt x="7689" y="7519"/>
                </a:lnTo>
                <a:lnTo>
                  <a:pt x="7835" y="7543"/>
                </a:lnTo>
                <a:lnTo>
                  <a:pt x="7908" y="7568"/>
                </a:lnTo>
                <a:lnTo>
                  <a:pt x="7957" y="7592"/>
                </a:lnTo>
                <a:lnTo>
                  <a:pt x="7957" y="7616"/>
                </a:lnTo>
                <a:lnTo>
                  <a:pt x="7957" y="7641"/>
                </a:lnTo>
                <a:lnTo>
                  <a:pt x="7957" y="7665"/>
                </a:lnTo>
                <a:lnTo>
                  <a:pt x="7908" y="7714"/>
                </a:lnTo>
                <a:lnTo>
                  <a:pt x="7908" y="7738"/>
                </a:lnTo>
                <a:lnTo>
                  <a:pt x="7811" y="7811"/>
                </a:lnTo>
                <a:lnTo>
                  <a:pt x="7787" y="7835"/>
                </a:lnTo>
                <a:lnTo>
                  <a:pt x="7714" y="7884"/>
                </a:lnTo>
                <a:lnTo>
                  <a:pt x="7641" y="7884"/>
                </a:lnTo>
                <a:lnTo>
                  <a:pt x="7641" y="7908"/>
                </a:lnTo>
                <a:lnTo>
                  <a:pt x="7592" y="7908"/>
                </a:lnTo>
                <a:lnTo>
                  <a:pt x="7543" y="7884"/>
                </a:lnTo>
                <a:lnTo>
                  <a:pt x="7519" y="7884"/>
                </a:lnTo>
                <a:lnTo>
                  <a:pt x="7495" y="7860"/>
                </a:lnTo>
                <a:lnTo>
                  <a:pt x="7495" y="7835"/>
                </a:lnTo>
                <a:lnTo>
                  <a:pt x="7470" y="7811"/>
                </a:lnTo>
                <a:lnTo>
                  <a:pt x="7422" y="7689"/>
                </a:lnTo>
                <a:lnTo>
                  <a:pt x="7397" y="7616"/>
                </a:lnTo>
                <a:lnTo>
                  <a:pt x="7422" y="7543"/>
                </a:lnTo>
                <a:lnTo>
                  <a:pt x="7495" y="7519"/>
                </a:lnTo>
                <a:lnTo>
                  <a:pt x="7568" y="7470"/>
                </a:lnTo>
                <a:close/>
                <a:moveTo>
                  <a:pt x="16011" y="1363"/>
                </a:moveTo>
                <a:lnTo>
                  <a:pt x="15889" y="1387"/>
                </a:lnTo>
                <a:lnTo>
                  <a:pt x="15768" y="1436"/>
                </a:lnTo>
                <a:lnTo>
                  <a:pt x="15646" y="1509"/>
                </a:lnTo>
                <a:lnTo>
                  <a:pt x="15573" y="1582"/>
                </a:lnTo>
                <a:lnTo>
                  <a:pt x="15500" y="1655"/>
                </a:lnTo>
                <a:lnTo>
                  <a:pt x="15476" y="1752"/>
                </a:lnTo>
                <a:lnTo>
                  <a:pt x="15427" y="1825"/>
                </a:lnTo>
                <a:lnTo>
                  <a:pt x="15403" y="2020"/>
                </a:lnTo>
                <a:lnTo>
                  <a:pt x="15451" y="2215"/>
                </a:lnTo>
                <a:lnTo>
                  <a:pt x="15500" y="2361"/>
                </a:lnTo>
                <a:lnTo>
                  <a:pt x="15330" y="2458"/>
                </a:lnTo>
                <a:lnTo>
                  <a:pt x="15159" y="2579"/>
                </a:lnTo>
                <a:lnTo>
                  <a:pt x="14989" y="2725"/>
                </a:lnTo>
                <a:lnTo>
                  <a:pt x="14843" y="2896"/>
                </a:lnTo>
                <a:lnTo>
                  <a:pt x="14283" y="3528"/>
                </a:lnTo>
                <a:lnTo>
                  <a:pt x="13918" y="3893"/>
                </a:lnTo>
                <a:lnTo>
                  <a:pt x="13529" y="4234"/>
                </a:lnTo>
                <a:lnTo>
                  <a:pt x="13140" y="4599"/>
                </a:lnTo>
                <a:lnTo>
                  <a:pt x="12775" y="4964"/>
                </a:lnTo>
                <a:lnTo>
                  <a:pt x="12677" y="4891"/>
                </a:lnTo>
                <a:lnTo>
                  <a:pt x="12556" y="4842"/>
                </a:lnTo>
                <a:lnTo>
                  <a:pt x="12507" y="4842"/>
                </a:lnTo>
                <a:lnTo>
                  <a:pt x="12434" y="4818"/>
                </a:lnTo>
                <a:lnTo>
                  <a:pt x="12264" y="4818"/>
                </a:lnTo>
                <a:lnTo>
                  <a:pt x="12191" y="4867"/>
                </a:lnTo>
                <a:lnTo>
                  <a:pt x="12020" y="4696"/>
                </a:lnTo>
                <a:lnTo>
                  <a:pt x="11826" y="4502"/>
                </a:lnTo>
                <a:lnTo>
                  <a:pt x="11655" y="4331"/>
                </a:lnTo>
                <a:lnTo>
                  <a:pt x="11582" y="4307"/>
                </a:lnTo>
                <a:lnTo>
                  <a:pt x="11582" y="4161"/>
                </a:lnTo>
                <a:lnTo>
                  <a:pt x="11582" y="4039"/>
                </a:lnTo>
                <a:lnTo>
                  <a:pt x="11534" y="3918"/>
                </a:lnTo>
                <a:lnTo>
                  <a:pt x="11485" y="3820"/>
                </a:lnTo>
                <a:lnTo>
                  <a:pt x="11388" y="3723"/>
                </a:lnTo>
                <a:lnTo>
                  <a:pt x="11242" y="3626"/>
                </a:lnTo>
                <a:lnTo>
                  <a:pt x="11169" y="3577"/>
                </a:lnTo>
                <a:lnTo>
                  <a:pt x="11120" y="3528"/>
                </a:lnTo>
                <a:lnTo>
                  <a:pt x="11047" y="3504"/>
                </a:lnTo>
                <a:lnTo>
                  <a:pt x="10974" y="3504"/>
                </a:lnTo>
                <a:lnTo>
                  <a:pt x="10828" y="3528"/>
                </a:lnTo>
                <a:lnTo>
                  <a:pt x="10682" y="3601"/>
                </a:lnTo>
                <a:lnTo>
                  <a:pt x="10536" y="3723"/>
                </a:lnTo>
                <a:lnTo>
                  <a:pt x="10439" y="3869"/>
                </a:lnTo>
                <a:lnTo>
                  <a:pt x="10341" y="4039"/>
                </a:lnTo>
                <a:lnTo>
                  <a:pt x="10317" y="4234"/>
                </a:lnTo>
                <a:lnTo>
                  <a:pt x="10317" y="4380"/>
                </a:lnTo>
                <a:lnTo>
                  <a:pt x="10171" y="4477"/>
                </a:lnTo>
                <a:lnTo>
                  <a:pt x="10025" y="4575"/>
                </a:lnTo>
                <a:lnTo>
                  <a:pt x="9879" y="4721"/>
                </a:lnTo>
                <a:lnTo>
                  <a:pt x="9733" y="4867"/>
                </a:lnTo>
                <a:lnTo>
                  <a:pt x="9490" y="5159"/>
                </a:lnTo>
                <a:lnTo>
                  <a:pt x="9319" y="5402"/>
                </a:lnTo>
                <a:lnTo>
                  <a:pt x="8954" y="5864"/>
                </a:lnTo>
                <a:lnTo>
                  <a:pt x="8614" y="6375"/>
                </a:lnTo>
                <a:lnTo>
                  <a:pt x="8298" y="6789"/>
                </a:lnTo>
                <a:lnTo>
                  <a:pt x="8152" y="7008"/>
                </a:lnTo>
                <a:lnTo>
                  <a:pt x="8030" y="7227"/>
                </a:lnTo>
                <a:lnTo>
                  <a:pt x="7908" y="7203"/>
                </a:lnTo>
                <a:lnTo>
                  <a:pt x="7787" y="7178"/>
                </a:lnTo>
                <a:lnTo>
                  <a:pt x="7738" y="7154"/>
                </a:lnTo>
                <a:lnTo>
                  <a:pt x="7616" y="7130"/>
                </a:lnTo>
                <a:lnTo>
                  <a:pt x="7470" y="7130"/>
                </a:lnTo>
                <a:lnTo>
                  <a:pt x="7349" y="7178"/>
                </a:lnTo>
                <a:lnTo>
                  <a:pt x="7227" y="7251"/>
                </a:lnTo>
                <a:lnTo>
                  <a:pt x="7178" y="7203"/>
                </a:lnTo>
                <a:lnTo>
                  <a:pt x="6935" y="7081"/>
                </a:lnTo>
                <a:lnTo>
                  <a:pt x="6692" y="6935"/>
                </a:lnTo>
                <a:lnTo>
                  <a:pt x="6448" y="6765"/>
                </a:lnTo>
                <a:lnTo>
                  <a:pt x="6327" y="6716"/>
                </a:lnTo>
                <a:lnTo>
                  <a:pt x="6205" y="6667"/>
                </a:lnTo>
                <a:lnTo>
                  <a:pt x="6229" y="6546"/>
                </a:lnTo>
                <a:lnTo>
                  <a:pt x="6205" y="6424"/>
                </a:lnTo>
                <a:lnTo>
                  <a:pt x="6181" y="6278"/>
                </a:lnTo>
                <a:lnTo>
                  <a:pt x="6132" y="6181"/>
                </a:lnTo>
                <a:lnTo>
                  <a:pt x="6059" y="6059"/>
                </a:lnTo>
                <a:lnTo>
                  <a:pt x="5986" y="5962"/>
                </a:lnTo>
                <a:lnTo>
                  <a:pt x="5889" y="5889"/>
                </a:lnTo>
                <a:lnTo>
                  <a:pt x="5767" y="5840"/>
                </a:lnTo>
                <a:lnTo>
                  <a:pt x="5694" y="5816"/>
                </a:lnTo>
                <a:lnTo>
                  <a:pt x="5621" y="5791"/>
                </a:lnTo>
                <a:lnTo>
                  <a:pt x="5475" y="5791"/>
                </a:lnTo>
                <a:lnTo>
                  <a:pt x="5329" y="5840"/>
                </a:lnTo>
                <a:lnTo>
                  <a:pt x="5207" y="5913"/>
                </a:lnTo>
                <a:lnTo>
                  <a:pt x="5086" y="6010"/>
                </a:lnTo>
                <a:lnTo>
                  <a:pt x="4964" y="6156"/>
                </a:lnTo>
                <a:lnTo>
                  <a:pt x="4891" y="6302"/>
                </a:lnTo>
                <a:lnTo>
                  <a:pt x="4818" y="6473"/>
                </a:lnTo>
                <a:lnTo>
                  <a:pt x="4818" y="6570"/>
                </a:lnTo>
                <a:lnTo>
                  <a:pt x="4818" y="6692"/>
                </a:lnTo>
                <a:lnTo>
                  <a:pt x="4769" y="6716"/>
                </a:lnTo>
                <a:lnTo>
                  <a:pt x="3918" y="7714"/>
                </a:lnTo>
                <a:lnTo>
                  <a:pt x="3504" y="8225"/>
                </a:lnTo>
                <a:lnTo>
                  <a:pt x="3090" y="8760"/>
                </a:lnTo>
                <a:lnTo>
                  <a:pt x="2677" y="9271"/>
                </a:lnTo>
                <a:lnTo>
                  <a:pt x="2214" y="9782"/>
                </a:lnTo>
                <a:lnTo>
                  <a:pt x="2044" y="9952"/>
                </a:lnTo>
                <a:lnTo>
                  <a:pt x="1874" y="10147"/>
                </a:lnTo>
                <a:lnTo>
                  <a:pt x="1801" y="10244"/>
                </a:lnTo>
                <a:lnTo>
                  <a:pt x="1752" y="10366"/>
                </a:lnTo>
                <a:lnTo>
                  <a:pt x="1703" y="10488"/>
                </a:lnTo>
                <a:lnTo>
                  <a:pt x="1703" y="10609"/>
                </a:lnTo>
                <a:lnTo>
                  <a:pt x="1728" y="10682"/>
                </a:lnTo>
                <a:lnTo>
                  <a:pt x="1776" y="10731"/>
                </a:lnTo>
                <a:lnTo>
                  <a:pt x="1849" y="10755"/>
                </a:lnTo>
                <a:lnTo>
                  <a:pt x="1922" y="10731"/>
                </a:lnTo>
                <a:lnTo>
                  <a:pt x="2020" y="10682"/>
                </a:lnTo>
                <a:lnTo>
                  <a:pt x="2117" y="10633"/>
                </a:lnTo>
                <a:lnTo>
                  <a:pt x="2263" y="10463"/>
                </a:lnTo>
                <a:lnTo>
                  <a:pt x="2579" y="10123"/>
                </a:lnTo>
                <a:lnTo>
                  <a:pt x="2969" y="9733"/>
                </a:lnTo>
                <a:lnTo>
                  <a:pt x="3163" y="9514"/>
                </a:lnTo>
                <a:lnTo>
                  <a:pt x="3334" y="9295"/>
                </a:lnTo>
                <a:lnTo>
                  <a:pt x="3747" y="8760"/>
                </a:lnTo>
                <a:lnTo>
                  <a:pt x="4185" y="8225"/>
                </a:lnTo>
                <a:lnTo>
                  <a:pt x="4648" y="7714"/>
                </a:lnTo>
                <a:lnTo>
                  <a:pt x="5086" y="7203"/>
                </a:lnTo>
                <a:lnTo>
                  <a:pt x="5159" y="7251"/>
                </a:lnTo>
                <a:lnTo>
                  <a:pt x="5280" y="7300"/>
                </a:lnTo>
                <a:lnTo>
                  <a:pt x="5378" y="7324"/>
                </a:lnTo>
                <a:lnTo>
                  <a:pt x="5499" y="7324"/>
                </a:lnTo>
                <a:lnTo>
                  <a:pt x="5645" y="7300"/>
                </a:lnTo>
                <a:lnTo>
                  <a:pt x="5791" y="7251"/>
                </a:lnTo>
                <a:lnTo>
                  <a:pt x="5913" y="7154"/>
                </a:lnTo>
                <a:lnTo>
                  <a:pt x="6010" y="7057"/>
                </a:lnTo>
                <a:lnTo>
                  <a:pt x="6205" y="7178"/>
                </a:lnTo>
                <a:lnTo>
                  <a:pt x="6400" y="7300"/>
                </a:lnTo>
                <a:lnTo>
                  <a:pt x="6716" y="7519"/>
                </a:lnTo>
                <a:lnTo>
                  <a:pt x="6862" y="7616"/>
                </a:lnTo>
                <a:lnTo>
                  <a:pt x="7032" y="7689"/>
                </a:lnTo>
                <a:lnTo>
                  <a:pt x="7057" y="7811"/>
                </a:lnTo>
                <a:lnTo>
                  <a:pt x="7105" y="7933"/>
                </a:lnTo>
                <a:lnTo>
                  <a:pt x="7154" y="8030"/>
                </a:lnTo>
                <a:lnTo>
                  <a:pt x="7227" y="8127"/>
                </a:lnTo>
                <a:lnTo>
                  <a:pt x="7324" y="8176"/>
                </a:lnTo>
                <a:lnTo>
                  <a:pt x="7397" y="8225"/>
                </a:lnTo>
                <a:lnTo>
                  <a:pt x="7495" y="8273"/>
                </a:lnTo>
                <a:lnTo>
                  <a:pt x="7714" y="8273"/>
                </a:lnTo>
                <a:lnTo>
                  <a:pt x="7835" y="8225"/>
                </a:lnTo>
                <a:lnTo>
                  <a:pt x="8006" y="8127"/>
                </a:lnTo>
                <a:lnTo>
                  <a:pt x="8152" y="8006"/>
                </a:lnTo>
                <a:lnTo>
                  <a:pt x="8225" y="7908"/>
                </a:lnTo>
                <a:lnTo>
                  <a:pt x="8273" y="7835"/>
                </a:lnTo>
                <a:lnTo>
                  <a:pt x="8298" y="7738"/>
                </a:lnTo>
                <a:lnTo>
                  <a:pt x="8322" y="7641"/>
                </a:lnTo>
                <a:lnTo>
                  <a:pt x="8322" y="7543"/>
                </a:lnTo>
                <a:lnTo>
                  <a:pt x="8298" y="7470"/>
                </a:lnTo>
                <a:lnTo>
                  <a:pt x="8468" y="7300"/>
                </a:lnTo>
                <a:lnTo>
                  <a:pt x="8614" y="7130"/>
                </a:lnTo>
                <a:lnTo>
                  <a:pt x="8906" y="6740"/>
                </a:lnTo>
                <a:lnTo>
                  <a:pt x="9173" y="6327"/>
                </a:lnTo>
                <a:lnTo>
                  <a:pt x="9417" y="5962"/>
                </a:lnTo>
                <a:lnTo>
                  <a:pt x="9782" y="5499"/>
                </a:lnTo>
                <a:lnTo>
                  <a:pt x="10195" y="5086"/>
                </a:lnTo>
                <a:lnTo>
                  <a:pt x="10268" y="5013"/>
                </a:lnTo>
                <a:lnTo>
                  <a:pt x="10366" y="4940"/>
                </a:lnTo>
                <a:lnTo>
                  <a:pt x="10585" y="4818"/>
                </a:lnTo>
                <a:lnTo>
                  <a:pt x="10706" y="4891"/>
                </a:lnTo>
                <a:lnTo>
                  <a:pt x="10828" y="4915"/>
                </a:lnTo>
                <a:lnTo>
                  <a:pt x="10950" y="4940"/>
                </a:lnTo>
                <a:lnTo>
                  <a:pt x="11096" y="4915"/>
                </a:lnTo>
                <a:lnTo>
                  <a:pt x="11193" y="4867"/>
                </a:lnTo>
                <a:lnTo>
                  <a:pt x="11266" y="4794"/>
                </a:lnTo>
                <a:lnTo>
                  <a:pt x="11363" y="4721"/>
                </a:lnTo>
                <a:lnTo>
                  <a:pt x="11436" y="4648"/>
                </a:lnTo>
                <a:lnTo>
                  <a:pt x="11704" y="4964"/>
                </a:lnTo>
                <a:lnTo>
                  <a:pt x="11874" y="5183"/>
                </a:lnTo>
                <a:lnTo>
                  <a:pt x="11801" y="5305"/>
                </a:lnTo>
                <a:lnTo>
                  <a:pt x="11777" y="5426"/>
                </a:lnTo>
                <a:lnTo>
                  <a:pt x="11753" y="5548"/>
                </a:lnTo>
                <a:lnTo>
                  <a:pt x="11777" y="5694"/>
                </a:lnTo>
                <a:lnTo>
                  <a:pt x="11826" y="5816"/>
                </a:lnTo>
                <a:lnTo>
                  <a:pt x="11899" y="5913"/>
                </a:lnTo>
                <a:lnTo>
                  <a:pt x="12020" y="6010"/>
                </a:lnTo>
                <a:lnTo>
                  <a:pt x="12142" y="6059"/>
                </a:lnTo>
                <a:lnTo>
                  <a:pt x="12264" y="6108"/>
                </a:lnTo>
                <a:lnTo>
                  <a:pt x="12410" y="6108"/>
                </a:lnTo>
                <a:lnTo>
                  <a:pt x="12531" y="6083"/>
                </a:lnTo>
                <a:lnTo>
                  <a:pt x="12653" y="6035"/>
                </a:lnTo>
                <a:lnTo>
                  <a:pt x="12726" y="5986"/>
                </a:lnTo>
                <a:lnTo>
                  <a:pt x="12799" y="5913"/>
                </a:lnTo>
                <a:lnTo>
                  <a:pt x="12872" y="5840"/>
                </a:lnTo>
                <a:lnTo>
                  <a:pt x="12921" y="5743"/>
                </a:lnTo>
                <a:lnTo>
                  <a:pt x="12969" y="5548"/>
                </a:lnTo>
                <a:lnTo>
                  <a:pt x="12969" y="5329"/>
                </a:lnTo>
                <a:lnTo>
                  <a:pt x="12969" y="5280"/>
                </a:lnTo>
                <a:lnTo>
                  <a:pt x="13042" y="5256"/>
                </a:lnTo>
                <a:lnTo>
                  <a:pt x="13383" y="4915"/>
                </a:lnTo>
                <a:lnTo>
                  <a:pt x="13748" y="4575"/>
                </a:lnTo>
                <a:lnTo>
                  <a:pt x="14454" y="3942"/>
                </a:lnTo>
                <a:lnTo>
                  <a:pt x="15111" y="3309"/>
                </a:lnTo>
                <a:lnTo>
                  <a:pt x="15768" y="2677"/>
                </a:lnTo>
                <a:lnTo>
                  <a:pt x="15792" y="2652"/>
                </a:lnTo>
                <a:lnTo>
                  <a:pt x="15914" y="2701"/>
                </a:lnTo>
                <a:lnTo>
                  <a:pt x="16157" y="2701"/>
                </a:lnTo>
                <a:lnTo>
                  <a:pt x="16279" y="2652"/>
                </a:lnTo>
                <a:lnTo>
                  <a:pt x="16376" y="2579"/>
                </a:lnTo>
                <a:lnTo>
                  <a:pt x="16449" y="2506"/>
                </a:lnTo>
                <a:lnTo>
                  <a:pt x="16522" y="2409"/>
                </a:lnTo>
                <a:lnTo>
                  <a:pt x="16595" y="2312"/>
                </a:lnTo>
                <a:lnTo>
                  <a:pt x="16643" y="2215"/>
                </a:lnTo>
                <a:lnTo>
                  <a:pt x="16668" y="2093"/>
                </a:lnTo>
                <a:lnTo>
                  <a:pt x="16692" y="1996"/>
                </a:lnTo>
                <a:lnTo>
                  <a:pt x="16692" y="1874"/>
                </a:lnTo>
                <a:lnTo>
                  <a:pt x="16668" y="1777"/>
                </a:lnTo>
                <a:lnTo>
                  <a:pt x="16643" y="1679"/>
                </a:lnTo>
                <a:lnTo>
                  <a:pt x="16570" y="1606"/>
                </a:lnTo>
                <a:lnTo>
                  <a:pt x="16522" y="1533"/>
                </a:lnTo>
                <a:lnTo>
                  <a:pt x="16424" y="1460"/>
                </a:lnTo>
                <a:lnTo>
                  <a:pt x="16352" y="1436"/>
                </a:lnTo>
                <a:lnTo>
                  <a:pt x="16254" y="1412"/>
                </a:lnTo>
                <a:lnTo>
                  <a:pt x="16157" y="1387"/>
                </a:lnTo>
                <a:lnTo>
                  <a:pt x="16011" y="1363"/>
                </a:lnTo>
                <a:close/>
                <a:moveTo>
                  <a:pt x="195" y="0"/>
                </a:moveTo>
                <a:lnTo>
                  <a:pt x="146" y="49"/>
                </a:lnTo>
                <a:lnTo>
                  <a:pt x="98" y="73"/>
                </a:lnTo>
                <a:lnTo>
                  <a:pt x="49" y="195"/>
                </a:lnTo>
                <a:lnTo>
                  <a:pt x="0" y="317"/>
                </a:lnTo>
                <a:lnTo>
                  <a:pt x="0" y="438"/>
                </a:lnTo>
                <a:lnTo>
                  <a:pt x="0" y="584"/>
                </a:lnTo>
                <a:lnTo>
                  <a:pt x="25" y="876"/>
                </a:lnTo>
                <a:lnTo>
                  <a:pt x="49" y="1120"/>
                </a:lnTo>
                <a:lnTo>
                  <a:pt x="49" y="1947"/>
                </a:lnTo>
                <a:lnTo>
                  <a:pt x="25" y="2774"/>
                </a:lnTo>
                <a:lnTo>
                  <a:pt x="49" y="3601"/>
                </a:lnTo>
                <a:lnTo>
                  <a:pt x="25" y="4429"/>
                </a:lnTo>
                <a:lnTo>
                  <a:pt x="0" y="6108"/>
                </a:lnTo>
                <a:lnTo>
                  <a:pt x="0" y="6984"/>
                </a:lnTo>
                <a:lnTo>
                  <a:pt x="0" y="7860"/>
                </a:lnTo>
                <a:lnTo>
                  <a:pt x="73" y="9587"/>
                </a:lnTo>
                <a:lnTo>
                  <a:pt x="146" y="11315"/>
                </a:lnTo>
                <a:lnTo>
                  <a:pt x="171" y="12191"/>
                </a:lnTo>
                <a:lnTo>
                  <a:pt x="171" y="13067"/>
                </a:lnTo>
                <a:lnTo>
                  <a:pt x="195" y="13188"/>
                </a:lnTo>
                <a:lnTo>
                  <a:pt x="268" y="13261"/>
                </a:lnTo>
                <a:lnTo>
                  <a:pt x="317" y="13310"/>
                </a:lnTo>
                <a:lnTo>
                  <a:pt x="390" y="13310"/>
                </a:lnTo>
                <a:lnTo>
                  <a:pt x="900" y="13383"/>
                </a:lnTo>
                <a:lnTo>
                  <a:pt x="1898" y="13383"/>
                </a:lnTo>
                <a:lnTo>
                  <a:pt x="2409" y="13334"/>
                </a:lnTo>
                <a:lnTo>
                  <a:pt x="3431" y="13261"/>
                </a:lnTo>
                <a:lnTo>
                  <a:pt x="3942" y="13213"/>
                </a:lnTo>
                <a:lnTo>
                  <a:pt x="4453" y="13188"/>
                </a:lnTo>
                <a:lnTo>
                  <a:pt x="10025" y="13188"/>
                </a:lnTo>
                <a:lnTo>
                  <a:pt x="11169" y="13164"/>
                </a:lnTo>
                <a:lnTo>
                  <a:pt x="13432" y="13091"/>
                </a:lnTo>
                <a:lnTo>
                  <a:pt x="14575" y="13067"/>
                </a:lnTo>
                <a:lnTo>
                  <a:pt x="16741" y="13067"/>
                </a:lnTo>
                <a:lnTo>
                  <a:pt x="17276" y="13091"/>
                </a:lnTo>
                <a:lnTo>
                  <a:pt x="17544" y="13140"/>
                </a:lnTo>
                <a:lnTo>
                  <a:pt x="17811" y="13164"/>
                </a:lnTo>
                <a:lnTo>
                  <a:pt x="17933" y="13164"/>
                </a:lnTo>
                <a:lnTo>
                  <a:pt x="18030" y="13115"/>
                </a:lnTo>
                <a:lnTo>
                  <a:pt x="18103" y="13042"/>
                </a:lnTo>
                <a:lnTo>
                  <a:pt x="18152" y="12945"/>
                </a:lnTo>
                <a:lnTo>
                  <a:pt x="18152" y="12848"/>
                </a:lnTo>
                <a:lnTo>
                  <a:pt x="18128" y="12750"/>
                </a:lnTo>
                <a:lnTo>
                  <a:pt x="18055" y="12677"/>
                </a:lnTo>
                <a:lnTo>
                  <a:pt x="17957" y="12629"/>
                </a:lnTo>
                <a:lnTo>
                  <a:pt x="17495" y="12556"/>
                </a:lnTo>
                <a:lnTo>
                  <a:pt x="17008" y="12531"/>
                </a:lnTo>
                <a:lnTo>
                  <a:pt x="16084" y="12507"/>
                </a:lnTo>
                <a:lnTo>
                  <a:pt x="14940" y="12483"/>
                </a:lnTo>
                <a:lnTo>
                  <a:pt x="13821" y="12507"/>
                </a:lnTo>
                <a:lnTo>
                  <a:pt x="11534" y="12580"/>
                </a:lnTo>
                <a:lnTo>
                  <a:pt x="10414" y="12604"/>
                </a:lnTo>
                <a:lnTo>
                  <a:pt x="9271" y="12629"/>
                </a:lnTo>
                <a:lnTo>
                  <a:pt x="7032" y="12604"/>
                </a:lnTo>
                <a:lnTo>
                  <a:pt x="5913" y="12604"/>
                </a:lnTo>
                <a:lnTo>
                  <a:pt x="4818" y="12629"/>
                </a:lnTo>
                <a:lnTo>
                  <a:pt x="3796" y="12677"/>
                </a:lnTo>
                <a:lnTo>
                  <a:pt x="2774" y="12726"/>
                </a:lnTo>
                <a:lnTo>
                  <a:pt x="1752" y="12799"/>
                </a:lnTo>
                <a:lnTo>
                  <a:pt x="730" y="12848"/>
                </a:lnTo>
                <a:lnTo>
                  <a:pt x="681" y="11169"/>
                </a:lnTo>
                <a:lnTo>
                  <a:pt x="608" y="9490"/>
                </a:lnTo>
                <a:lnTo>
                  <a:pt x="535" y="7787"/>
                </a:lnTo>
                <a:lnTo>
                  <a:pt x="535" y="6959"/>
                </a:lnTo>
                <a:lnTo>
                  <a:pt x="535" y="6108"/>
                </a:lnTo>
                <a:lnTo>
                  <a:pt x="560" y="4356"/>
                </a:lnTo>
                <a:lnTo>
                  <a:pt x="560" y="2579"/>
                </a:lnTo>
                <a:lnTo>
                  <a:pt x="560" y="1752"/>
                </a:lnTo>
                <a:lnTo>
                  <a:pt x="584" y="1363"/>
                </a:lnTo>
                <a:lnTo>
                  <a:pt x="584" y="949"/>
                </a:lnTo>
                <a:lnTo>
                  <a:pt x="560" y="706"/>
                </a:lnTo>
                <a:lnTo>
                  <a:pt x="535" y="438"/>
                </a:lnTo>
                <a:lnTo>
                  <a:pt x="511" y="317"/>
                </a:lnTo>
                <a:lnTo>
                  <a:pt x="463" y="219"/>
                </a:lnTo>
                <a:lnTo>
                  <a:pt x="390" y="98"/>
                </a:lnTo>
                <a:lnTo>
                  <a:pt x="317" y="25"/>
                </a:lnTo>
                <a:lnTo>
                  <a:pt x="24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0" name="Google Shape;990;p38"/>
          <p:cNvSpPr/>
          <p:nvPr/>
        </p:nvSpPr>
        <p:spPr>
          <a:xfrm>
            <a:off x="4383224" y="3275389"/>
            <a:ext cx="382353" cy="335037"/>
          </a:xfrm>
          <a:custGeom>
            <a:avLst/>
            <a:gdLst/>
            <a:ahLst/>
            <a:cxnLst/>
            <a:rect l="l" t="t" r="r" b="b"/>
            <a:pathLst>
              <a:path w="17495" h="15330" extrusionOk="0">
                <a:moveTo>
                  <a:pt x="4648" y="1412"/>
                </a:moveTo>
                <a:lnTo>
                  <a:pt x="4526" y="1485"/>
                </a:lnTo>
                <a:lnTo>
                  <a:pt x="4429" y="1558"/>
                </a:lnTo>
                <a:lnTo>
                  <a:pt x="4258" y="1728"/>
                </a:lnTo>
                <a:lnTo>
                  <a:pt x="4185" y="1825"/>
                </a:lnTo>
                <a:lnTo>
                  <a:pt x="4112" y="1947"/>
                </a:lnTo>
                <a:lnTo>
                  <a:pt x="3869" y="1947"/>
                </a:lnTo>
                <a:lnTo>
                  <a:pt x="3893" y="1898"/>
                </a:lnTo>
                <a:lnTo>
                  <a:pt x="4015" y="1679"/>
                </a:lnTo>
                <a:lnTo>
                  <a:pt x="4088" y="1436"/>
                </a:lnTo>
                <a:lnTo>
                  <a:pt x="4088" y="1412"/>
                </a:lnTo>
                <a:close/>
                <a:moveTo>
                  <a:pt x="4939" y="1412"/>
                </a:moveTo>
                <a:lnTo>
                  <a:pt x="4867" y="1509"/>
                </a:lnTo>
                <a:lnTo>
                  <a:pt x="4818" y="1631"/>
                </a:lnTo>
                <a:lnTo>
                  <a:pt x="4794" y="1752"/>
                </a:lnTo>
                <a:lnTo>
                  <a:pt x="4769" y="1898"/>
                </a:lnTo>
                <a:lnTo>
                  <a:pt x="4769" y="1947"/>
                </a:lnTo>
                <a:lnTo>
                  <a:pt x="4380" y="1947"/>
                </a:lnTo>
                <a:lnTo>
                  <a:pt x="4404" y="1898"/>
                </a:lnTo>
                <a:lnTo>
                  <a:pt x="4526" y="1679"/>
                </a:lnTo>
                <a:lnTo>
                  <a:pt x="4672" y="1436"/>
                </a:lnTo>
                <a:lnTo>
                  <a:pt x="4672" y="1412"/>
                </a:lnTo>
                <a:close/>
                <a:moveTo>
                  <a:pt x="5815" y="1387"/>
                </a:moveTo>
                <a:lnTo>
                  <a:pt x="5645" y="1558"/>
                </a:lnTo>
                <a:lnTo>
                  <a:pt x="5475" y="1704"/>
                </a:lnTo>
                <a:lnTo>
                  <a:pt x="5402" y="1825"/>
                </a:lnTo>
                <a:lnTo>
                  <a:pt x="5304" y="1947"/>
                </a:lnTo>
                <a:lnTo>
                  <a:pt x="5037" y="1947"/>
                </a:lnTo>
                <a:lnTo>
                  <a:pt x="5037" y="1898"/>
                </a:lnTo>
                <a:lnTo>
                  <a:pt x="5061" y="1777"/>
                </a:lnTo>
                <a:lnTo>
                  <a:pt x="5085" y="1631"/>
                </a:lnTo>
                <a:lnTo>
                  <a:pt x="5183" y="1387"/>
                </a:lnTo>
                <a:close/>
                <a:moveTo>
                  <a:pt x="3407" y="1412"/>
                </a:moveTo>
                <a:lnTo>
                  <a:pt x="3285" y="1533"/>
                </a:lnTo>
                <a:lnTo>
                  <a:pt x="3188" y="1679"/>
                </a:lnTo>
                <a:lnTo>
                  <a:pt x="3090" y="1825"/>
                </a:lnTo>
                <a:lnTo>
                  <a:pt x="3042" y="1971"/>
                </a:lnTo>
                <a:lnTo>
                  <a:pt x="2774" y="1971"/>
                </a:lnTo>
                <a:lnTo>
                  <a:pt x="2847" y="1801"/>
                </a:lnTo>
                <a:lnTo>
                  <a:pt x="3042" y="1412"/>
                </a:lnTo>
                <a:close/>
                <a:moveTo>
                  <a:pt x="4039" y="1412"/>
                </a:moveTo>
                <a:lnTo>
                  <a:pt x="3966" y="1509"/>
                </a:lnTo>
                <a:lnTo>
                  <a:pt x="3893" y="1606"/>
                </a:lnTo>
                <a:lnTo>
                  <a:pt x="3747" y="1801"/>
                </a:lnTo>
                <a:lnTo>
                  <a:pt x="3626" y="1947"/>
                </a:lnTo>
                <a:lnTo>
                  <a:pt x="3334" y="1971"/>
                </a:lnTo>
                <a:lnTo>
                  <a:pt x="3455" y="1679"/>
                </a:lnTo>
                <a:lnTo>
                  <a:pt x="3601" y="1412"/>
                </a:lnTo>
                <a:close/>
                <a:moveTo>
                  <a:pt x="2239" y="1412"/>
                </a:moveTo>
                <a:lnTo>
                  <a:pt x="2068" y="1533"/>
                </a:lnTo>
                <a:lnTo>
                  <a:pt x="1947" y="1679"/>
                </a:lnTo>
                <a:lnTo>
                  <a:pt x="1801" y="1825"/>
                </a:lnTo>
                <a:lnTo>
                  <a:pt x="1679" y="1971"/>
                </a:lnTo>
                <a:lnTo>
                  <a:pt x="1509" y="1996"/>
                </a:lnTo>
                <a:lnTo>
                  <a:pt x="1655" y="1704"/>
                </a:lnTo>
                <a:lnTo>
                  <a:pt x="1849" y="1436"/>
                </a:lnTo>
                <a:lnTo>
                  <a:pt x="2166" y="1412"/>
                </a:lnTo>
                <a:close/>
                <a:moveTo>
                  <a:pt x="2896" y="1412"/>
                </a:moveTo>
                <a:lnTo>
                  <a:pt x="2774" y="1558"/>
                </a:lnTo>
                <a:lnTo>
                  <a:pt x="2677" y="1704"/>
                </a:lnTo>
                <a:lnTo>
                  <a:pt x="2579" y="1850"/>
                </a:lnTo>
                <a:lnTo>
                  <a:pt x="2506" y="1996"/>
                </a:lnTo>
                <a:lnTo>
                  <a:pt x="2214" y="1971"/>
                </a:lnTo>
                <a:lnTo>
                  <a:pt x="1995" y="1971"/>
                </a:lnTo>
                <a:lnTo>
                  <a:pt x="2239" y="1679"/>
                </a:lnTo>
                <a:lnTo>
                  <a:pt x="2482" y="1412"/>
                </a:lnTo>
                <a:close/>
                <a:moveTo>
                  <a:pt x="7056" y="1387"/>
                </a:moveTo>
                <a:lnTo>
                  <a:pt x="6935" y="1558"/>
                </a:lnTo>
                <a:lnTo>
                  <a:pt x="6667" y="1898"/>
                </a:lnTo>
                <a:lnTo>
                  <a:pt x="6594" y="1996"/>
                </a:lnTo>
                <a:lnTo>
                  <a:pt x="6278" y="1971"/>
                </a:lnTo>
                <a:lnTo>
                  <a:pt x="6302" y="1898"/>
                </a:lnTo>
                <a:lnTo>
                  <a:pt x="6594" y="1436"/>
                </a:lnTo>
                <a:lnTo>
                  <a:pt x="6570" y="1412"/>
                </a:lnTo>
                <a:lnTo>
                  <a:pt x="6545" y="1412"/>
                </a:lnTo>
                <a:lnTo>
                  <a:pt x="6351" y="1582"/>
                </a:lnTo>
                <a:lnTo>
                  <a:pt x="6156" y="1777"/>
                </a:lnTo>
                <a:lnTo>
                  <a:pt x="6083" y="1874"/>
                </a:lnTo>
                <a:lnTo>
                  <a:pt x="6010" y="1971"/>
                </a:lnTo>
                <a:lnTo>
                  <a:pt x="5596" y="1971"/>
                </a:lnTo>
                <a:lnTo>
                  <a:pt x="5694" y="1801"/>
                </a:lnTo>
                <a:lnTo>
                  <a:pt x="5840" y="1606"/>
                </a:lnTo>
                <a:lnTo>
                  <a:pt x="5986" y="1387"/>
                </a:lnTo>
                <a:close/>
                <a:moveTo>
                  <a:pt x="7665" y="1387"/>
                </a:moveTo>
                <a:lnTo>
                  <a:pt x="7519" y="1509"/>
                </a:lnTo>
                <a:lnTo>
                  <a:pt x="7373" y="1655"/>
                </a:lnTo>
                <a:lnTo>
                  <a:pt x="7251" y="1825"/>
                </a:lnTo>
                <a:lnTo>
                  <a:pt x="7154" y="1996"/>
                </a:lnTo>
                <a:lnTo>
                  <a:pt x="6910" y="1996"/>
                </a:lnTo>
                <a:lnTo>
                  <a:pt x="7056" y="1777"/>
                </a:lnTo>
                <a:lnTo>
                  <a:pt x="7348" y="1387"/>
                </a:lnTo>
                <a:close/>
                <a:moveTo>
                  <a:pt x="15135" y="1412"/>
                </a:moveTo>
                <a:lnTo>
                  <a:pt x="15281" y="1436"/>
                </a:lnTo>
                <a:lnTo>
                  <a:pt x="15524" y="1436"/>
                </a:lnTo>
                <a:lnTo>
                  <a:pt x="15475" y="1509"/>
                </a:lnTo>
                <a:lnTo>
                  <a:pt x="15232" y="1728"/>
                </a:lnTo>
                <a:lnTo>
                  <a:pt x="15135" y="1874"/>
                </a:lnTo>
                <a:lnTo>
                  <a:pt x="15037" y="1996"/>
                </a:lnTo>
                <a:lnTo>
                  <a:pt x="14697" y="1996"/>
                </a:lnTo>
                <a:lnTo>
                  <a:pt x="14794" y="1898"/>
                </a:lnTo>
                <a:lnTo>
                  <a:pt x="14989" y="1655"/>
                </a:lnTo>
                <a:lnTo>
                  <a:pt x="15135" y="1412"/>
                </a:lnTo>
                <a:close/>
                <a:moveTo>
                  <a:pt x="15865" y="1436"/>
                </a:moveTo>
                <a:lnTo>
                  <a:pt x="16254" y="1460"/>
                </a:lnTo>
                <a:lnTo>
                  <a:pt x="16278" y="1460"/>
                </a:lnTo>
                <a:lnTo>
                  <a:pt x="16157" y="1606"/>
                </a:lnTo>
                <a:lnTo>
                  <a:pt x="16035" y="1801"/>
                </a:lnTo>
                <a:lnTo>
                  <a:pt x="15913" y="1996"/>
                </a:lnTo>
                <a:lnTo>
                  <a:pt x="15427" y="1996"/>
                </a:lnTo>
                <a:lnTo>
                  <a:pt x="15646" y="1728"/>
                </a:lnTo>
                <a:lnTo>
                  <a:pt x="15865" y="1436"/>
                </a:lnTo>
                <a:close/>
                <a:moveTo>
                  <a:pt x="8176" y="1387"/>
                </a:moveTo>
                <a:lnTo>
                  <a:pt x="8030" y="1533"/>
                </a:lnTo>
                <a:lnTo>
                  <a:pt x="7884" y="1679"/>
                </a:lnTo>
                <a:lnTo>
                  <a:pt x="7665" y="2020"/>
                </a:lnTo>
                <a:lnTo>
                  <a:pt x="7494" y="2020"/>
                </a:lnTo>
                <a:lnTo>
                  <a:pt x="7640" y="1704"/>
                </a:lnTo>
                <a:lnTo>
                  <a:pt x="7786" y="1387"/>
                </a:lnTo>
                <a:close/>
                <a:moveTo>
                  <a:pt x="8687" y="1387"/>
                </a:moveTo>
                <a:lnTo>
                  <a:pt x="8638" y="1436"/>
                </a:lnTo>
                <a:lnTo>
                  <a:pt x="8419" y="1679"/>
                </a:lnTo>
                <a:lnTo>
                  <a:pt x="8322" y="1825"/>
                </a:lnTo>
                <a:lnTo>
                  <a:pt x="8224" y="1971"/>
                </a:lnTo>
                <a:lnTo>
                  <a:pt x="8224" y="2020"/>
                </a:lnTo>
                <a:lnTo>
                  <a:pt x="8005" y="2020"/>
                </a:lnTo>
                <a:lnTo>
                  <a:pt x="8200" y="1704"/>
                </a:lnTo>
                <a:lnTo>
                  <a:pt x="8273" y="1558"/>
                </a:lnTo>
                <a:lnTo>
                  <a:pt x="8346" y="1387"/>
                </a:lnTo>
                <a:close/>
                <a:moveTo>
                  <a:pt x="9441" y="1387"/>
                </a:moveTo>
                <a:lnTo>
                  <a:pt x="9271" y="1558"/>
                </a:lnTo>
                <a:lnTo>
                  <a:pt x="9125" y="1752"/>
                </a:lnTo>
                <a:lnTo>
                  <a:pt x="9027" y="1874"/>
                </a:lnTo>
                <a:lnTo>
                  <a:pt x="8930" y="2020"/>
                </a:lnTo>
                <a:lnTo>
                  <a:pt x="8468" y="2020"/>
                </a:lnTo>
                <a:lnTo>
                  <a:pt x="8565" y="1923"/>
                </a:lnTo>
                <a:lnTo>
                  <a:pt x="8833" y="1631"/>
                </a:lnTo>
                <a:lnTo>
                  <a:pt x="8954" y="1509"/>
                </a:lnTo>
                <a:lnTo>
                  <a:pt x="9076" y="1387"/>
                </a:lnTo>
                <a:close/>
                <a:moveTo>
                  <a:pt x="10220" y="1363"/>
                </a:moveTo>
                <a:lnTo>
                  <a:pt x="10074" y="1436"/>
                </a:lnTo>
                <a:lnTo>
                  <a:pt x="9952" y="1558"/>
                </a:lnTo>
                <a:lnTo>
                  <a:pt x="9757" y="1801"/>
                </a:lnTo>
                <a:lnTo>
                  <a:pt x="9587" y="2020"/>
                </a:lnTo>
                <a:lnTo>
                  <a:pt x="9271" y="2020"/>
                </a:lnTo>
                <a:lnTo>
                  <a:pt x="9368" y="1874"/>
                </a:lnTo>
                <a:lnTo>
                  <a:pt x="9514" y="1631"/>
                </a:lnTo>
                <a:lnTo>
                  <a:pt x="9587" y="1509"/>
                </a:lnTo>
                <a:lnTo>
                  <a:pt x="9636" y="1387"/>
                </a:lnTo>
                <a:lnTo>
                  <a:pt x="10220" y="1363"/>
                </a:lnTo>
                <a:close/>
                <a:moveTo>
                  <a:pt x="11436" y="1339"/>
                </a:moveTo>
                <a:lnTo>
                  <a:pt x="11290" y="1558"/>
                </a:lnTo>
                <a:lnTo>
                  <a:pt x="11120" y="1777"/>
                </a:lnTo>
                <a:lnTo>
                  <a:pt x="11047" y="1898"/>
                </a:lnTo>
                <a:lnTo>
                  <a:pt x="10998" y="2020"/>
                </a:lnTo>
                <a:lnTo>
                  <a:pt x="10609" y="2020"/>
                </a:lnTo>
                <a:lnTo>
                  <a:pt x="10755" y="1874"/>
                </a:lnTo>
                <a:lnTo>
                  <a:pt x="10877" y="1728"/>
                </a:lnTo>
                <a:lnTo>
                  <a:pt x="10950" y="1582"/>
                </a:lnTo>
                <a:lnTo>
                  <a:pt x="11023" y="1412"/>
                </a:lnTo>
                <a:lnTo>
                  <a:pt x="10998" y="1363"/>
                </a:lnTo>
                <a:lnTo>
                  <a:pt x="10950" y="1363"/>
                </a:lnTo>
                <a:lnTo>
                  <a:pt x="10585" y="1679"/>
                </a:lnTo>
                <a:lnTo>
                  <a:pt x="10244" y="2020"/>
                </a:lnTo>
                <a:lnTo>
                  <a:pt x="9830" y="2020"/>
                </a:lnTo>
                <a:lnTo>
                  <a:pt x="9952" y="1850"/>
                </a:lnTo>
                <a:lnTo>
                  <a:pt x="10074" y="1704"/>
                </a:lnTo>
                <a:lnTo>
                  <a:pt x="10195" y="1533"/>
                </a:lnTo>
                <a:lnTo>
                  <a:pt x="10317" y="1363"/>
                </a:lnTo>
                <a:lnTo>
                  <a:pt x="11436" y="1339"/>
                </a:lnTo>
                <a:close/>
                <a:moveTo>
                  <a:pt x="11996" y="1339"/>
                </a:moveTo>
                <a:lnTo>
                  <a:pt x="11874" y="1485"/>
                </a:lnTo>
                <a:lnTo>
                  <a:pt x="11777" y="1655"/>
                </a:lnTo>
                <a:lnTo>
                  <a:pt x="11704" y="1850"/>
                </a:lnTo>
                <a:lnTo>
                  <a:pt x="11680" y="2020"/>
                </a:lnTo>
                <a:lnTo>
                  <a:pt x="11290" y="2020"/>
                </a:lnTo>
                <a:lnTo>
                  <a:pt x="11388" y="1850"/>
                </a:lnTo>
                <a:lnTo>
                  <a:pt x="11485" y="1679"/>
                </a:lnTo>
                <a:lnTo>
                  <a:pt x="11558" y="1509"/>
                </a:lnTo>
                <a:lnTo>
                  <a:pt x="11631" y="1339"/>
                </a:lnTo>
                <a:close/>
                <a:moveTo>
                  <a:pt x="12993" y="1314"/>
                </a:moveTo>
                <a:lnTo>
                  <a:pt x="12823" y="1485"/>
                </a:lnTo>
                <a:lnTo>
                  <a:pt x="12653" y="1655"/>
                </a:lnTo>
                <a:lnTo>
                  <a:pt x="12507" y="1801"/>
                </a:lnTo>
                <a:lnTo>
                  <a:pt x="12434" y="1898"/>
                </a:lnTo>
                <a:lnTo>
                  <a:pt x="12385" y="2020"/>
                </a:lnTo>
                <a:lnTo>
                  <a:pt x="11972" y="2020"/>
                </a:lnTo>
                <a:lnTo>
                  <a:pt x="12045" y="1801"/>
                </a:lnTo>
                <a:lnTo>
                  <a:pt x="12166" y="1582"/>
                </a:lnTo>
                <a:lnTo>
                  <a:pt x="12312" y="1314"/>
                </a:lnTo>
                <a:close/>
                <a:moveTo>
                  <a:pt x="13115" y="1314"/>
                </a:moveTo>
                <a:lnTo>
                  <a:pt x="13602" y="1339"/>
                </a:lnTo>
                <a:lnTo>
                  <a:pt x="13407" y="1582"/>
                </a:lnTo>
                <a:lnTo>
                  <a:pt x="13261" y="1777"/>
                </a:lnTo>
                <a:lnTo>
                  <a:pt x="13188" y="1898"/>
                </a:lnTo>
                <a:lnTo>
                  <a:pt x="13139" y="2020"/>
                </a:lnTo>
                <a:lnTo>
                  <a:pt x="12677" y="2020"/>
                </a:lnTo>
                <a:lnTo>
                  <a:pt x="12775" y="1825"/>
                </a:lnTo>
                <a:lnTo>
                  <a:pt x="13115" y="1314"/>
                </a:lnTo>
                <a:close/>
                <a:moveTo>
                  <a:pt x="13796" y="1339"/>
                </a:moveTo>
                <a:lnTo>
                  <a:pt x="14137" y="1363"/>
                </a:lnTo>
                <a:lnTo>
                  <a:pt x="13894" y="1631"/>
                </a:lnTo>
                <a:lnTo>
                  <a:pt x="13748" y="1801"/>
                </a:lnTo>
                <a:lnTo>
                  <a:pt x="13699" y="1898"/>
                </a:lnTo>
                <a:lnTo>
                  <a:pt x="13675" y="2020"/>
                </a:lnTo>
                <a:lnTo>
                  <a:pt x="13431" y="2020"/>
                </a:lnTo>
                <a:lnTo>
                  <a:pt x="13553" y="1752"/>
                </a:lnTo>
                <a:lnTo>
                  <a:pt x="13796" y="1339"/>
                </a:lnTo>
                <a:close/>
                <a:moveTo>
                  <a:pt x="14259" y="1387"/>
                </a:moveTo>
                <a:lnTo>
                  <a:pt x="15013" y="1412"/>
                </a:lnTo>
                <a:lnTo>
                  <a:pt x="14794" y="1606"/>
                </a:lnTo>
                <a:lnTo>
                  <a:pt x="14599" y="1801"/>
                </a:lnTo>
                <a:lnTo>
                  <a:pt x="14502" y="1898"/>
                </a:lnTo>
                <a:lnTo>
                  <a:pt x="14405" y="2020"/>
                </a:lnTo>
                <a:lnTo>
                  <a:pt x="13918" y="2020"/>
                </a:lnTo>
                <a:lnTo>
                  <a:pt x="14015" y="1850"/>
                </a:lnTo>
                <a:lnTo>
                  <a:pt x="14088" y="1704"/>
                </a:lnTo>
                <a:lnTo>
                  <a:pt x="14259" y="1387"/>
                </a:lnTo>
                <a:close/>
                <a:moveTo>
                  <a:pt x="16643" y="1412"/>
                </a:moveTo>
                <a:lnTo>
                  <a:pt x="16789" y="1436"/>
                </a:lnTo>
                <a:lnTo>
                  <a:pt x="16838" y="1460"/>
                </a:lnTo>
                <a:lnTo>
                  <a:pt x="16911" y="1485"/>
                </a:lnTo>
                <a:lnTo>
                  <a:pt x="16643" y="1679"/>
                </a:lnTo>
                <a:lnTo>
                  <a:pt x="16424" y="1898"/>
                </a:lnTo>
                <a:lnTo>
                  <a:pt x="16278" y="2044"/>
                </a:lnTo>
                <a:lnTo>
                  <a:pt x="16230" y="2020"/>
                </a:lnTo>
                <a:lnTo>
                  <a:pt x="16157" y="1996"/>
                </a:lnTo>
                <a:lnTo>
                  <a:pt x="16303" y="1728"/>
                </a:lnTo>
                <a:lnTo>
                  <a:pt x="16497" y="1436"/>
                </a:lnTo>
                <a:lnTo>
                  <a:pt x="16643" y="1412"/>
                </a:lnTo>
                <a:close/>
                <a:moveTo>
                  <a:pt x="389" y="1387"/>
                </a:moveTo>
                <a:lnTo>
                  <a:pt x="657" y="1436"/>
                </a:lnTo>
                <a:lnTo>
                  <a:pt x="973" y="1460"/>
                </a:lnTo>
                <a:lnTo>
                  <a:pt x="803" y="1606"/>
                </a:lnTo>
                <a:lnTo>
                  <a:pt x="657" y="1752"/>
                </a:lnTo>
                <a:lnTo>
                  <a:pt x="535" y="1923"/>
                </a:lnTo>
                <a:lnTo>
                  <a:pt x="487" y="1996"/>
                </a:lnTo>
                <a:lnTo>
                  <a:pt x="438" y="2069"/>
                </a:lnTo>
                <a:lnTo>
                  <a:pt x="438" y="1679"/>
                </a:lnTo>
                <a:lnTo>
                  <a:pt x="389" y="1387"/>
                </a:lnTo>
                <a:close/>
                <a:moveTo>
                  <a:pt x="1655" y="1436"/>
                </a:moveTo>
                <a:lnTo>
                  <a:pt x="1509" y="1558"/>
                </a:lnTo>
                <a:lnTo>
                  <a:pt x="1363" y="1728"/>
                </a:lnTo>
                <a:lnTo>
                  <a:pt x="1241" y="1898"/>
                </a:lnTo>
                <a:lnTo>
                  <a:pt x="1168" y="2093"/>
                </a:lnTo>
                <a:lnTo>
                  <a:pt x="1144" y="2093"/>
                </a:lnTo>
                <a:lnTo>
                  <a:pt x="1095" y="2142"/>
                </a:lnTo>
                <a:lnTo>
                  <a:pt x="1071" y="2190"/>
                </a:lnTo>
                <a:lnTo>
                  <a:pt x="1071" y="2239"/>
                </a:lnTo>
                <a:lnTo>
                  <a:pt x="1071" y="2288"/>
                </a:lnTo>
                <a:lnTo>
                  <a:pt x="1071" y="2409"/>
                </a:lnTo>
                <a:lnTo>
                  <a:pt x="1046" y="2409"/>
                </a:lnTo>
                <a:lnTo>
                  <a:pt x="925" y="2458"/>
                </a:lnTo>
                <a:lnTo>
                  <a:pt x="827" y="2531"/>
                </a:lnTo>
                <a:lnTo>
                  <a:pt x="633" y="2726"/>
                </a:lnTo>
                <a:lnTo>
                  <a:pt x="462" y="2872"/>
                </a:lnTo>
                <a:lnTo>
                  <a:pt x="462" y="2677"/>
                </a:lnTo>
                <a:lnTo>
                  <a:pt x="438" y="2263"/>
                </a:lnTo>
                <a:lnTo>
                  <a:pt x="462" y="2263"/>
                </a:lnTo>
                <a:lnTo>
                  <a:pt x="608" y="2215"/>
                </a:lnTo>
                <a:lnTo>
                  <a:pt x="657" y="2166"/>
                </a:lnTo>
                <a:lnTo>
                  <a:pt x="730" y="2117"/>
                </a:lnTo>
                <a:lnTo>
                  <a:pt x="973" y="1850"/>
                </a:lnTo>
                <a:lnTo>
                  <a:pt x="1168" y="1655"/>
                </a:lnTo>
                <a:lnTo>
                  <a:pt x="1387" y="1460"/>
                </a:lnTo>
                <a:lnTo>
                  <a:pt x="1655" y="1436"/>
                </a:lnTo>
                <a:close/>
                <a:moveTo>
                  <a:pt x="16935" y="1631"/>
                </a:moveTo>
                <a:lnTo>
                  <a:pt x="16960" y="1947"/>
                </a:lnTo>
                <a:lnTo>
                  <a:pt x="16960" y="2239"/>
                </a:lnTo>
                <a:lnTo>
                  <a:pt x="16935" y="2847"/>
                </a:lnTo>
                <a:lnTo>
                  <a:pt x="16814" y="2920"/>
                </a:lnTo>
                <a:lnTo>
                  <a:pt x="16692" y="2993"/>
                </a:lnTo>
                <a:lnTo>
                  <a:pt x="16473" y="3188"/>
                </a:lnTo>
                <a:lnTo>
                  <a:pt x="16376" y="3310"/>
                </a:lnTo>
                <a:lnTo>
                  <a:pt x="16424" y="2872"/>
                </a:lnTo>
                <a:lnTo>
                  <a:pt x="16619" y="2726"/>
                </a:lnTo>
                <a:lnTo>
                  <a:pt x="16765" y="2628"/>
                </a:lnTo>
                <a:lnTo>
                  <a:pt x="16838" y="2580"/>
                </a:lnTo>
                <a:lnTo>
                  <a:pt x="16911" y="2507"/>
                </a:lnTo>
                <a:lnTo>
                  <a:pt x="16911" y="2482"/>
                </a:lnTo>
                <a:lnTo>
                  <a:pt x="16911" y="2434"/>
                </a:lnTo>
                <a:lnTo>
                  <a:pt x="16887" y="2409"/>
                </a:lnTo>
                <a:lnTo>
                  <a:pt x="16838" y="2385"/>
                </a:lnTo>
                <a:lnTo>
                  <a:pt x="16765" y="2409"/>
                </a:lnTo>
                <a:lnTo>
                  <a:pt x="16692" y="2458"/>
                </a:lnTo>
                <a:lnTo>
                  <a:pt x="16570" y="2580"/>
                </a:lnTo>
                <a:lnTo>
                  <a:pt x="16400" y="2701"/>
                </a:lnTo>
                <a:lnTo>
                  <a:pt x="16376" y="2555"/>
                </a:lnTo>
                <a:lnTo>
                  <a:pt x="16327" y="2434"/>
                </a:lnTo>
                <a:lnTo>
                  <a:pt x="16424" y="2361"/>
                </a:lnTo>
                <a:lnTo>
                  <a:pt x="16497" y="2239"/>
                </a:lnTo>
                <a:lnTo>
                  <a:pt x="16643" y="2020"/>
                </a:lnTo>
                <a:lnTo>
                  <a:pt x="16935" y="1631"/>
                </a:lnTo>
                <a:close/>
                <a:moveTo>
                  <a:pt x="1022" y="2896"/>
                </a:moveTo>
                <a:lnTo>
                  <a:pt x="998" y="3237"/>
                </a:lnTo>
                <a:lnTo>
                  <a:pt x="900" y="3310"/>
                </a:lnTo>
                <a:lnTo>
                  <a:pt x="803" y="3407"/>
                </a:lnTo>
                <a:lnTo>
                  <a:pt x="657" y="3675"/>
                </a:lnTo>
                <a:lnTo>
                  <a:pt x="511" y="3966"/>
                </a:lnTo>
                <a:lnTo>
                  <a:pt x="487" y="3310"/>
                </a:lnTo>
                <a:lnTo>
                  <a:pt x="608" y="3261"/>
                </a:lnTo>
                <a:lnTo>
                  <a:pt x="706" y="3188"/>
                </a:lnTo>
                <a:lnTo>
                  <a:pt x="900" y="3018"/>
                </a:lnTo>
                <a:lnTo>
                  <a:pt x="1022" y="2896"/>
                </a:lnTo>
                <a:close/>
                <a:moveTo>
                  <a:pt x="16935" y="3139"/>
                </a:moveTo>
                <a:lnTo>
                  <a:pt x="16935" y="3504"/>
                </a:lnTo>
                <a:lnTo>
                  <a:pt x="16789" y="3577"/>
                </a:lnTo>
                <a:lnTo>
                  <a:pt x="16668" y="3675"/>
                </a:lnTo>
                <a:lnTo>
                  <a:pt x="16449" y="3893"/>
                </a:lnTo>
                <a:lnTo>
                  <a:pt x="16376" y="3991"/>
                </a:lnTo>
                <a:lnTo>
                  <a:pt x="16376" y="3723"/>
                </a:lnTo>
                <a:lnTo>
                  <a:pt x="16400" y="3675"/>
                </a:lnTo>
                <a:lnTo>
                  <a:pt x="16619" y="3407"/>
                </a:lnTo>
                <a:lnTo>
                  <a:pt x="16741" y="3310"/>
                </a:lnTo>
                <a:lnTo>
                  <a:pt x="16838" y="3212"/>
                </a:lnTo>
                <a:lnTo>
                  <a:pt x="16935" y="3139"/>
                </a:lnTo>
                <a:close/>
                <a:moveTo>
                  <a:pt x="16935" y="3723"/>
                </a:moveTo>
                <a:lnTo>
                  <a:pt x="16935" y="4258"/>
                </a:lnTo>
                <a:lnTo>
                  <a:pt x="16546" y="4599"/>
                </a:lnTo>
                <a:lnTo>
                  <a:pt x="16424" y="4721"/>
                </a:lnTo>
                <a:lnTo>
                  <a:pt x="16400" y="4429"/>
                </a:lnTo>
                <a:lnTo>
                  <a:pt x="16522" y="4210"/>
                </a:lnTo>
                <a:lnTo>
                  <a:pt x="16643" y="4015"/>
                </a:lnTo>
                <a:lnTo>
                  <a:pt x="16935" y="3723"/>
                </a:lnTo>
                <a:close/>
                <a:moveTo>
                  <a:pt x="998" y="3553"/>
                </a:moveTo>
                <a:lnTo>
                  <a:pt x="973" y="4210"/>
                </a:lnTo>
                <a:lnTo>
                  <a:pt x="949" y="4234"/>
                </a:lnTo>
                <a:lnTo>
                  <a:pt x="803" y="4429"/>
                </a:lnTo>
                <a:lnTo>
                  <a:pt x="657" y="4623"/>
                </a:lnTo>
                <a:lnTo>
                  <a:pt x="535" y="4769"/>
                </a:lnTo>
                <a:lnTo>
                  <a:pt x="535" y="4234"/>
                </a:lnTo>
                <a:lnTo>
                  <a:pt x="681" y="4039"/>
                </a:lnTo>
                <a:lnTo>
                  <a:pt x="803" y="3845"/>
                </a:lnTo>
                <a:lnTo>
                  <a:pt x="998" y="3553"/>
                </a:lnTo>
                <a:close/>
                <a:moveTo>
                  <a:pt x="16935" y="4599"/>
                </a:moveTo>
                <a:lnTo>
                  <a:pt x="16911" y="5256"/>
                </a:lnTo>
                <a:lnTo>
                  <a:pt x="16668" y="5426"/>
                </a:lnTo>
                <a:lnTo>
                  <a:pt x="16570" y="5524"/>
                </a:lnTo>
                <a:lnTo>
                  <a:pt x="16449" y="5621"/>
                </a:lnTo>
                <a:lnTo>
                  <a:pt x="16424" y="5670"/>
                </a:lnTo>
                <a:lnTo>
                  <a:pt x="16424" y="5207"/>
                </a:lnTo>
                <a:lnTo>
                  <a:pt x="16570" y="5037"/>
                </a:lnTo>
                <a:lnTo>
                  <a:pt x="16692" y="4891"/>
                </a:lnTo>
                <a:lnTo>
                  <a:pt x="16814" y="4745"/>
                </a:lnTo>
                <a:lnTo>
                  <a:pt x="16935" y="4599"/>
                </a:lnTo>
                <a:close/>
                <a:moveTo>
                  <a:pt x="973" y="4696"/>
                </a:moveTo>
                <a:lnTo>
                  <a:pt x="973" y="5280"/>
                </a:lnTo>
                <a:lnTo>
                  <a:pt x="730" y="5475"/>
                </a:lnTo>
                <a:lnTo>
                  <a:pt x="633" y="5597"/>
                </a:lnTo>
                <a:lnTo>
                  <a:pt x="535" y="5718"/>
                </a:lnTo>
                <a:lnTo>
                  <a:pt x="535" y="5159"/>
                </a:lnTo>
                <a:lnTo>
                  <a:pt x="584" y="5134"/>
                </a:lnTo>
                <a:lnTo>
                  <a:pt x="754" y="4964"/>
                </a:lnTo>
                <a:lnTo>
                  <a:pt x="900" y="4794"/>
                </a:lnTo>
                <a:lnTo>
                  <a:pt x="973" y="4696"/>
                </a:lnTo>
                <a:close/>
                <a:moveTo>
                  <a:pt x="16911" y="5378"/>
                </a:moveTo>
                <a:lnTo>
                  <a:pt x="16911" y="5962"/>
                </a:lnTo>
                <a:lnTo>
                  <a:pt x="16911" y="6132"/>
                </a:lnTo>
                <a:lnTo>
                  <a:pt x="16789" y="6181"/>
                </a:lnTo>
                <a:lnTo>
                  <a:pt x="16643" y="6278"/>
                </a:lnTo>
                <a:lnTo>
                  <a:pt x="16424" y="6473"/>
                </a:lnTo>
                <a:lnTo>
                  <a:pt x="16424" y="6108"/>
                </a:lnTo>
                <a:lnTo>
                  <a:pt x="16570" y="5937"/>
                </a:lnTo>
                <a:lnTo>
                  <a:pt x="16911" y="5378"/>
                </a:lnTo>
                <a:close/>
                <a:moveTo>
                  <a:pt x="973" y="5670"/>
                </a:moveTo>
                <a:lnTo>
                  <a:pt x="973" y="6156"/>
                </a:lnTo>
                <a:lnTo>
                  <a:pt x="876" y="6229"/>
                </a:lnTo>
                <a:lnTo>
                  <a:pt x="779" y="6278"/>
                </a:lnTo>
                <a:lnTo>
                  <a:pt x="633" y="6448"/>
                </a:lnTo>
                <a:lnTo>
                  <a:pt x="511" y="6619"/>
                </a:lnTo>
                <a:lnTo>
                  <a:pt x="511" y="6181"/>
                </a:lnTo>
                <a:lnTo>
                  <a:pt x="973" y="5670"/>
                </a:lnTo>
                <a:close/>
                <a:moveTo>
                  <a:pt x="16911" y="6351"/>
                </a:moveTo>
                <a:lnTo>
                  <a:pt x="16911" y="6765"/>
                </a:lnTo>
                <a:lnTo>
                  <a:pt x="16668" y="6935"/>
                </a:lnTo>
                <a:lnTo>
                  <a:pt x="16570" y="7032"/>
                </a:lnTo>
                <a:lnTo>
                  <a:pt x="16449" y="7130"/>
                </a:lnTo>
                <a:lnTo>
                  <a:pt x="16400" y="7203"/>
                </a:lnTo>
                <a:lnTo>
                  <a:pt x="16400" y="6838"/>
                </a:lnTo>
                <a:lnTo>
                  <a:pt x="16424" y="6813"/>
                </a:lnTo>
                <a:lnTo>
                  <a:pt x="16643" y="6594"/>
                </a:lnTo>
                <a:lnTo>
                  <a:pt x="16911" y="6351"/>
                </a:lnTo>
                <a:close/>
                <a:moveTo>
                  <a:pt x="949" y="6619"/>
                </a:moveTo>
                <a:lnTo>
                  <a:pt x="949" y="6789"/>
                </a:lnTo>
                <a:lnTo>
                  <a:pt x="949" y="7178"/>
                </a:lnTo>
                <a:lnTo>
                  <a:pt x="827" y="7227"/>
                </a:lnTo>
                <a:lnTo>
                  <a:pt x="706" y="7324"/>
                </a:lnTo>
                <a:lnTo>
                  <a:pt x="584" y="7446"/>
                </a:lnTo>
                <a:lnTo>
                  <a:pt x="487" y="7568"/>
                </a:lnTo>
                <a:lnTo>
                  <a:pt x="487" y="7130"/>
                </a:lnTo>
                <a:lnTo>
                  <a:pt x="584" y="7057"/>
                </a:lnTo>
                <a:lnTo>
                  <a:pt x="681" y="6959"/>
                </a:lnTo>
                <a:lnTo>
                  <a:pt x="852" y="6740"/>
                </a:lnTo>
                <a:lnTo>
                  <a:pt x="949" y="6619"/>
                </a:lnTo>
                <a:close/>
                <a:moveTo>
                  <a:pt x="16911" y="6886"/>
                </a:moveTo>
                <a:lnTo>
                  <a:pt x="16935" y="7519"/>
                </a:lnTo>
                <a:lnTo>
                  <a:pt x="16814" y="7616"/>
                </a:lnTo>
                <a:lnTo>
                  <a:pt x="16668" y="7714"/>
                </a:lnTo>
                <a:lnTo>
                  <a:pt x="16546" y="7835"/>
                </a:lnTo>
                <a:lnTo>
                  <a:pt x="16449" y="7957"/>
                </a:lnTo>
                <a:lnTo>
                  <a:pt x="16376" y="8030"/>
                </a:lnTo>
                <a:lnTo>
                  <a:pt x="16376" y="7665"/>
                </a:lnTo>
                <a:lnTo>
                  <a:pt x="16522" y="7495"/>
                </a:lnTo>
                <a:lnTo>
                  <a:pt x="16619" y="7324"/>
                </a:lnTo>
                <a:lnTo>
                  <a:pt x="16789" y="7105"/>
                </a:lnTo>
                <a:lnTo>
                  <a:pt x="16911" y="6886"/>
                </a:lnTo>
                <a:close/>
                <a:moveTo>
                  <a:pt x="949" y="7422"/>
                </a:moveTo>
                <a:lnTo>
                  <a:pt x="973" y="8006"/>
                </a:lnTo>
                <a:lnTo>
                  <a:pt x="852" y="8054"/>
                </a:lnTo>
                <a:lnTo>
                  <a:pt x="754" y="8103"/>
                </a:lnTo>
                <a:lnTo>
                  <a:pt x="560" y="8273"/>
                </a:lnTo>
                <a:lnTo>
                  <a:pt x="462" y="8371"/>
                </a:lnTo>
                <a:lnTo>
                  <a:pt x="462" y="7957"/>
                </a:lnTo>
                <a:lnTo>
                  <a:pt x="535" y="7957"/>
                </a:lnTo>
                <a:lnTo>
                  <a:pt x="584" y="7933"/>
                </a:lnTo>
                <a:lnTo>
                  <a:pt x="608" y="7884"/>
                </a:lnTo>
                <a:lnTo>
                  <a:pt x="730" y="7714"/>
                </a:lnTo>
                <a:lnTo>
                  <a:pt x="852" y="7543"/>
                </a:lnTo>
                <a:lnTo>
                  <a:pt x="949" y="7422"/>
                </a:lnTo>
                <a:close/>
                <a:moveTo>
                  <a:pt x="16935" y="7714"/>
                </a:moveTo>
                <a:lnTo>
                  <a:pt x="16935" y="8419"/>
                </a:lnTo>
                <a:lnTo>
                  <a:pt x="16716" y="8541"/>
                </a:lnTo>
                <a:lnTo>
                  <a:pt x="16497" y="8711"/>
                </a:lnTo>
                <a:lnTo>
                  <a:pt x="16351" y="8857"/>
                </a:lnTo>
                <a:lnTo>
                  <a:pt x="16376" y="8444"/>
                </a:lnTo>
                <a:lnTo>
                  <a:pt x="16449" y="8371"/>
                </a:lnTo>
                <a:lnTo>
                  <a:pt x="16522" y="8273"/>
                </a:lnTo>
                <a:lnTo>
                  <a:pt x="16668" y="8079"/>
                </a:lnTo>
                <a:lnTo>
                  <a:pt x="16862" y="7835"/>
                </a:lnTo>
                <a:lnTo>
                  <a:pt x="16935" y="7714"/>
                </a:lnTo>
                <a:close/>
                <a:moveTo>
                  <a:pt x="13042" y="3869"/>
                </a:moveTo>
                <a:lnTo>
                  <a:pt x="12872" y="3893"/>
                </a:lnTo>
                <a:lnTo>
                  <a:pt x="12702" y="3918"/>
                </a:lnTo>
                <a:lnTo>
                  <a:pt x="12239" y="3966"/>
                </a:lnTo>
                <a:lnTo>
                  <a:pt x="11777" y="3991"/>
                </a:lnTo>
                <a:lnTo>
                  <a:pt x="11388" y="3991"/>
                </a:lnTo>
                <a:lnTo>
                  <a:pt x="10974" y="3966"/>
                </a:lnTo>
                <a:lnTo>
                  <a:pt x="10755" y="3966"/>
                </a:lnTo>
                <a:lnTo>
                  <a:pt x="10560" y="4015"/>
                </a:lnTo>
                <a:lnTo>
                  <a:pt x="10366" y="4064"/>
                </a:lnTo>
                <a:lnTo>
                  <a:pt x="10220" y="4137"/>
                </a:lnTo>
                <a:lnTo>
                  <a:pt x="10171" y="4185"/>
                </a:lnTo>
                <a:lnTo>
                  <a:pt x="10122" y="4258"/>
                </a:lnTo>
                <a:lnTo>
                  <a:pt x="10147" y="4331"/>
                </a:lnTo>
                <a:lnTo>
                  <a:pt x="10171" y="4404"/>
                </a:lnTo>
                <a:lnTo>
                  <a:pt x="10341" y="4502"/>
                </a:lnTo>
                <a:lnTo>
                  <a:pt x="10536" y="4575"/>
                </a:lnTo>
                <a:lnTo>
                  <a:pt x="10731" y="4599"/>
                </a:lnTo>
                <a:lnTo>
                  <a:pt x="10950" y="4623"/>
                </a:lnTo>
                <a:lnTo>
                  <a:pt x="12142" y="4623"/>
                </a:lnTo>
                <a:lnTo>
                  <a:pt x="12580" y="4599"/>
                </a:lnTo>
                <a:lnTo>
                  <a:pt x="12458" y="4745"/>
                </a:lnTo>
                <a:lnTo>
                  <a:pt x="12312" y="4867"/>
                </a:lnTo>
                <a:lnTo>
                  <a:pt x="12020" y="5110"/>
                </a:lnTo>
                <a:lnTo>
                  <a:pt x="11461" y="5548"/>
                </a:lnTo>
                <a:lnTo>
                  <a:pt x="10901" y="5986"/>
                </a:lnTo>
                <a:lnTo>
                  <a:pt x="10633" y="6205"/>
                </a:lnTo>
                <a:lnTo>
                  <a:pt x="10366" y="6473"/>
                </a:lnTo>
                <a:lnTo>
                  <a:pt x="9879" y="7008"/>
                </a:lnTo>
                <a:lnTo>
                  <a:pt x="9392" y="7568"/>
                </a:lnTo>
                <a:lnTo>
                  <a:pt x="9149" y="7835"/>
                </a:lnTo>
                <a:lnTo>
                  <a:pt x="8881" y="8079"/>
                </a:lnTo>
                <a:lnTo>
                  <a:pt x="8760" y="7957"/>
                </a:lnTo>
                <a:lnTo>
                  <a:pt x="8614" y="7860"/>
                </a:lnTo>
                <a:lnTo>
                  <a:pt x="8346" y="7665"/>
                </a:lnTo>
                <a:lnTo>
                  <a:pt x="7957" y="7324"/>
                </a:lnTo>
                <a:lnTo>
                  <a:pt x="7567" y="6959"/>
                </a:lnTo>
                <a:lnTo>
                  <a:pt x="7300" y="6692"/>
                </a:lnTo>
                <a:lnTo>
                  <a:pt x="7008" y="6424"/>
                </a:lnTo>
                <a:lnTo>
                  <a:pt x="6837" y="6302"/>
                </a:lnTo>
                <a:lnTo>
                  <a:pt x="6667" y="6205"/>
                </a:lnTo>
                <a:lnTo>
                  <a:pt x="6497" y="6132"/>
                </a:lnTo>
                <a:lnTo>
                  <a:pt x="6302" y="6083"/>
                </a:lnTo>
                <a:lnTo>
                  <a:pt x="6253" y="6059"/>
                </a:lnTo>
                <a:lnTo>
                  <a:pt x="6107" y="6059"/>
                </a:lnTo>
                <a:lnTo>
                  <a:pt x="6034" y="6108"/>
                </a:lnTo>
                <a:lnTo>
                  <a:pt x="5864" y="6205"/>
                </a:lnTo>
                <a:lnTo>
                  <a:pt x="5718" y="6351"/>
                </a:lnTo>
                <a:lnTo>
                  <a:pt x="5450" y="6643"/>
                </a:lnTo>
                <a:lnTo>
                  <a:pt x="5207" y="6984"/>
                </a:lnTo>
                <a:lnTo>
                  <a:pt x="4964" y="7300"/>
                </a:lnTo>
                <a:lnTo>
                  <a:pt x="4818" y="7519"/>
                </a:lnTo>
                <a:lnTo>
                  <a:pt x="4623" y="7714"/>
                </a:lnTo>
                <a:lnTo>
                  <a:pt x="4258" y="8079"/>
                </a:lnTo>
                <a:lnTo>
                  <a:pt x="3918" y="8468"/>
                </a:lnTo>
                <a:lnTo>
                  <a:pt x="3747" y="8687"/>
                </a:lnTo>
                <a:lnTo>
                  <a:pt x="3626" y="8906"/>
                </a:lnTo>
                <a:lnTo>
                  <a:pt x="3601" y="8955"/>
                </a:lnTo>
                <a:lnTo>
                  <a:pt x="3601" y="9003"/>
                </a:lnTo>
                <a:lnTo>
                  <a:pt x="3626" y="9052"/>
                </a:lnTo>
                <a:lnTo>
                  <a:pt x="3650" y="9101"/>
                </a:lnTo>
                <a:lnTo>
                  <a:pt x="3699" y="9125"/>
                </a:lnTo>
                <a:lnTo>
                  <a:pt x="3747" y="9149"/>
                </a:lnTo>
                <a:lnTo>
                  <a:pt x="3796" y="9149"/>
                </a:lnTo>
                <a:lnTo>
                  <a:pt x="3869" y="9125"/>
                </a:lnTo>
                <a:lnTo>
                  <a:pt x="4064" y="9028"/>
                </a:lnTo>
                <a:lnTo>
                  <a:pt x="4283" y="8857"/>
                </a:lnTo>
                <a:lnTo>
                  <a:pt x="4477" y="8687"/>
                </a:lnTo>
                <a:lnTo>
                  <a:pt x="4672" y="8492"/>
                </a:lnTo>
                <a:lnTo>
                  <a:pt x="5037" y="8103"/>
                </a:lnTo>
                <a:lnTo>
                  <a:pt x="5353" y="7689"/>
                </a:lnTo>
                <a:lnTo>
                  <a:pt x="5669" y="7276"/>
                </a:lnTo>
                <a:lnTo>
                  <a:pt x="6010" y="6838"/>
                </a:lnTo>
                <a:lnTo>
                  <a:pt x="6156" y="6716"/>
                </a:lnTo>
                <a:lnTo>
                  <a:pt x="6302" y="6594"/>
                </a:lnTo>
                <a:lnTo>
                  <a:pt x="6594" y="6838"/>
                </a:lnTo>
                <a:lnTo>
                  <a:pt x="6910" y="7105"/>
                </a:lnTo>
                <a:lnTo>
                  <a:pt x="7470" y="7665"/>
                </a:lnTo>
                <a:lnTo>
                  <a:pt x="7762" y="7933"/>
                </a:lnTo>
                <a:lnTo>
                  <a:pt x="8078" y="8249"/>
                </a:lnTo>
                <a:lnTo>
                  <a:pt x="8249" y="8395"/>
                </a:lnTo>
                <a:lnTo>
                  <a:pt x="8443" y="8492"/>
                </a:lnTo>
                <a:lnTo>
                  <a:pt x="8614" y="8565"/>
                </a:lnTo>
                <a:lnTo>
                  <a:pt x="8808" y="8590"/>
                </a:lnTo>
                <a:lnTo>
                  <a:pt x="8906" y="8565"/>
                </a:lnTo>
                <a:lnTo>
                  <a:pt x="8979" y="8590"/>
                </a:lnTo>
                <a:lnTo>
                  <a:pt x="9076" y="8541"/>
                </a:lnTo>
                <a:lnTo>
                  <a:pt x="9392" y="8298"/>
                </a:lnTo>
                <a:lnTo>
                  <a:pt x="9684" y="8006"/>
                </a:lnTo>
                <a:lnTo>
                  <a:pt x="10244" y="7422"/>
                </a:lnTo>
                <a:lnTo>
                  <a:pt x="10779" y="6838"/>
                </a:lnTo>
                <a:lnTo>
                  <a:pt x="11071" y="6570"/>
                </a:lnTo>
                <a:lnTo>
                  <a:pt x="11388" y="6302"/>
                </a:lnTo>
                <a:lnTo>
                  <a:pt x="11996" y="5840"/>
                </a:lnTo>
                <a:lnTo>
                  <a:pt x="12604" y="5353"/>
                </a:lnTo>
                <a:lnTo>
                  <a:pt x="12847" y="5134"/>
                </a:lnTo>
                <a:lnTo>
                  <a:pt x="13066" y="4915"/>
                </a:lnTo>
                <a:lnTo>
                  <a:pt x="13139" y="5743"/>
                </a:lnTo>
                <a:lnTo>
                  <a:pt x="13115" y="6059"/>
                </a:lnTo>
                <a:lnTo>
                  <a:pt x="13091" y="6448"/>
                </a:lnTo>
                <a:lnTo>
                  <a:pt x="13091" y="6643"/>
                </a:lnTo>
                <a:lnTo>
                  <a:pt x="13115" y="6813"/>
                </a:lnTo>
                <a:lnTo>
                  <a:pt x="13164" y="6984"/>
                </a:lnTo>
                <a:lnTo>
                  <a:pt x="13261" y="7105"/>
                </a:lnTo>
                <a:lnTo>
                  <a:pt x="13310" y="7130"/>
                </a:lnTo>
                <a:lnTo>
                  <a:pt x="13383" y="7154"/>
                </a:lnTo>
                <a:lnTo>
                  <a:pt x="13456" y="7154"/>
                </a:lnTo>
                <a:lnTo>
                  <a:pt x="13504" y="7130"/>
                </a:lnTo>
                <a:lnTo>
                  <a:pt x="13626" y="7032"/>
                </a:lnTo>
                <a:lnTo>
                  <a:pt x="13699" y="6886"/>
                </a:lnTo>
                <a:lnTo>
                  <a:pt x="13723" y="6716"/>
                </a:lnTo>
                <a:lnTo>
                  <a:pt x="13748" y="6546"/>
                </a:lnTo>
                <a:lnTo>
                  <a:pt x="13723" y="6181"/>
                </a:lnTo>
                <a:lnTo>
                  <a:pt x="13699" y="5889"/>
                </a:lnTo>
                <a:lnTo>
                  <a:pt x="13675" y="5086"/>
                </a:lnTo>
                <a:lnTo>
                  <a:pt x="13650" y="4672"/>
                </a:lnTo>
                <a:lnTo>
                  <a:pt x="13602" y="4477"/>
                </a:lnTo>
                <a:lnTo>
                  <a:pt x="13529" y="4307"/>
                </a:lnTo>
                <a:lnTo>
                  <a:pt x="13504" y="4258"/>
                </a:lnTo>
                <a:lnTo>
                  <a:pt x="13456" y="4210"/>
                </a:lnTo>
                <a:lnTo>
                  <a:pt x="13456" y="4137"/>
                </a:lnTo>
                <a:lnTo>
                  <a:pt x="13456" y="4064"/>
                </a:lnTo>
                <a:lnTo>
                  <a:pt x="13407" y="4015"/>
                </a:lnTo>
                <a:lnTo>
                  <a:pt x="13358" y="3966"/>
                </a:lnTo>
                <a:lnTo>
                  <a:pt x="13285" y="3918"/>
                </a:lnTo>
                <a:lnTo>
                  <a:pt x="13188" y="3893"/>
                </a:lnTo>
                <a:lnTo>
                  <a:pt x="13042" y="3869"/>
                </a:lnTo>
                <a:close/>
                <a:moveTo>
                  <a:pt x="973" y="8298"/>
                </a:moveTo>
                <a:lnTo>
                  <a:pt x="998" y="8882"/>
                </a:lnTo>
                <a:lnTo>
                  <a:pt x="925" y="8906"/>
                </a:lnTo>
                <a:lnTo>
                  <a:pt x="827" y="8979"/>
                </a:lnTo>
                <a:lnTo>
                  <a:pt x="730" y="9052"/>
                </a:lnTo>
                <a:lnTo>
                  <a:pt x="487" y="9320"/>
                </a:lnTo>
                <a:lnTo>
                  <a:pt x="487" y="8955"/>
                </a:lnTo>
                <a:lnTo>
                  <a:pt x="560" y="8906"/>
                </a:lnTo>
                <a:lnTo>
                  <a:pt x="608" y="8809"/>
                </a:lnTo>
                <a:lnTo>
                  <a:pt x="803" y="8541"/>
                </a:lnTo>
                <a:lnTo>
                  <a:pt x="973" y="8298"/>
                </a:lnTo>
                <a:close/>
                <a:moveTo>
                  <a:pt x="16935" y="8541"/>
                </a:moveTo>
                <a:lnTo>
                  <a:pt x="16935" y="8979"/>
                </a:lnTo>
                <a:lnTo>
                  <a:pt x="16960" y="9247"/>
                </a:lnTo>
                <a:lnTo>
                  <a:pt x="16716" y="9393"/>
                </a:lnTo>
                <a:lnTo>
                  <a:pt x="16497" y="9539"/>
                </a:lnTo>
                <a:lnTo>
                  <a:pt x="16376" y="9660"/>
                </a:lnTo>
                <a:lnTo>
                  <a:pt x="16376" y="9198"/>
                </a:lnTo>
                <a:lnTo>
                  <a:pt x="16424" y="9149"/>
                </a:lnTo>
                <a:lnTo>
                  <a:pt x="16497" y="9076"/>
                </a:lnTo>
                <a:lnTo>
                  <a:pt x="16595" y="8930"/>
                </a:lnTo>
                <a:lnTo>
                  <a:pt x="16935" y="8541"/>
                </a:lnTo>
                <a:close/>
                <a:moveTo>
                  <a:pt x="998" y="9076"/>
                </a:moveTo>
                <a:lnTo>
                  <a:pt x="1022" y="9685"/>
                </a:lnTo>
                <a:lnTo>
                  <a:pt x="925" y="9709"/>
                </a:lnTo>
                <a:lnTo>
                  <a:pt x="827" y="9782"/>
                </a:lnTo>
                <a:lnTo>
                  <a:pt x="657" y="9904"/>
                </a:lnTo>
                <a:lnTo>
                  <a:pt x="535" y="10025"/>
                </a:lnTo>
                <a:lnTo>
                  <a:pt x="511" y="9636"/>
                </a:lnTo>
                <a:lnTo>
                  <a:pt x="584" y="9587"/>
                </a:lnTo>
                <a:lnTo>
                  <a:pt x="852" y="9247"/>
                </a:lnTo>
                <a:lnTo>
                  <a:pt x="998" y="9076"/>
                </a:lnTo>
                <a:close/>
                <a:moveTo>
                  <a:pt x="16960" y="9368"/>
                </a:moveTo>
                <a:lnTo>
                  <a:pt x="16935" y="9806"/>
                </a:lnTo>
                <a:lnTo>
                  <a:pt x="16741" y="9928"/>
                </a:lnTo>
                <a:lnTo>
                  <a:pt x="16546" y="10074"/>
                </a:lnTo>
                <a:lnTo>
                  <a:pt x="16400" y="10196"/>
                </a:lnTo>
                <a:lnTo>
                  <a:pt x="16376" y="9952"/>
                </a:lnTo>
                <a:lnTo>
                  <a:pt x="16449" y="9855"/>
                </a:lnTo>
                <a:lnTo>
                  <a:pt x="16668" y="9636"/>
                </a:lnTo>
                <a:lnTo>
                  <a:pt x="16960" y="9368"/>
                </a:lnTo>
                <a:close/>
                <a:moveTo>
                  <a:pt x="16935" y="10001"/>
                </a:moveTo>
                <a:lnTo>
                  <a:pt x="16935" y="10342"/>
                </a:lnTo>
                <a:lnTo>
                  <a:pt x="16814" y="10415"/>
                </a:lnTo>
                <a:lnTo>
                  <a:pt x="16668" y="10488"/>
                </a:lnTo>
                <a:lnTo>
                  <a:pt x="16424" y="10682"/>
                </a:lnTo>
                <a:lnTo>
                  <a:pt x="16400" y="10488"/>
                </a:lnTo>
                <a:lnTo>
                  <a:pt x="16546" y="10342"/>
                </a:lnTo>
                <a:lnTo>
                  <a:pt x="16692" y="10220"/>
                </a:lnTo>
                <a:lnTo>
                  <a:pt x="16935" y="10001"/>
                </a:lnTo>
                <a:close/>
                <a:moveTo>
                  <a:pt x="1046" y="10050"/>
                </a:moveTo>
                <a:lnTo>
                  <a:pt x="1046" y="10415"/>
                </a:lnTo>
                <a:lnTo>
                  <a:pt x="949" y="10463"/>
                </a:lnTo>
                <a:lnTo>
                  <a:pt x="852" y="10512"/>
                </a:lnTo>
                <a:lnTo>
                  <a:pt x="681" y="10682"/>
                </a:lnTo>
                <a:lnTo>
                  <a:pt x="584" y="10755"/>
                </a:lnTo>
                <a:lnTo>
                  <a:pt x="560" y="10536"/>
                </a:lnTo>
                <a:lnTo>
                  <a:pt x="657" y="10463"/>
                </a:lnTo>
                <a:lnTo>
                  <a:pt x="730" y="10390"/>
                </a:lnTo>
                <a:lnTo>
                  <a:pt x="876" y="10220"/>
                </a:lnTo>
                <a:lnTo>
                  <a:pt x="1046" y="10050"/>
                </a:lnTo>
                <a:close/>
                <a:moveTo>
                  <a:pt x="4185" y="2385"/>
                </a:moveTo>
                <a:lnTo>
                  <a:pt x="5158" y="2409"/>
                </a:lnTo>
                <a:lnTo>
                  <a:pt x="6132" y="2434"/>
                </a:lnTo>
                <a:lnTo>
                  <a:pt x="7129" y="2458"/>
                </a:lnTo>
                <a:lnTo>
                  <a:pt x="8103" y="2482"/>
                </a:lnTo>
                <a:lnTo>
                  <a:pt x="15938" y="2482"/>
                </a:lnTo>
                <a:lnTo>
                  <a:pt x="15938" y="2823"/>
                </a:lnTo>
                <a:lnTo>
                  <a:pt x="15913" y="3164"/>
                </a:lnTo>
                <a:lnTo>
                  <a:pt x="15889" y="3529"/>
                </a:lnTo>
                <a:lnTo>
                  <a:pt x="15913" y="3869"/>
                </a:lnTo>
                <a:lnTo>
                  <a:pt x="15938" y="5013"/>
                </a:lnTo>
                <a:lnTo>
                  <a:pt x="15938" y="5597"/>
                </a:lnTo>
                <a:lnTo>
                  <a:pt x="15938" y="6181"/>
                </a:lnTo>
                <a:lnTo>
                  <a:pt x="15913" y="7300"/>
                </a:lnTo>
                <a:lnTo>
                  <a:pt x="15889" y="8419"/>
                </a:lnTo>
                <a:lnTo>
                  <a:pt x="15889" y="9539"/>
                </a:lnTo>
                <a:lnTo>
                  <a:pt x="15913" y="10123"/>
                </a:lnTo>
                <a:lnTo>
                  <a:pt x="15938" y="10682"/>
                </a:lnTo>
                <a:lnTo>
                  <a:pt x="14161" y="10634"/>
                </a:lnTo>
                <a:lnTo>
                  <a:pt x="13285" y="10609"/>
                </a:lnTo>
                <a:lnTo>
                  <a:pt x="12385" y="10609"/>
                </a:lnTo>
                <a:lnTo>
                  <a:pt x="11315" y="10585"/>
                </a:lnTo>
                <a:lnTo>
                  <a:pt x="10220" y="10561"/>
                </a:lnTo>
                <a:lnTo>
                  <a:pt x="9149" y="10536"/>
                </a:lnTo>
                <a:lnTo>
                  <a:pt x="8614" y="10536"/>
                </a:lnTo>
                <a:lnTo>
                  <a:pt x="8054" y="10561"/>
                </a:lnTo>
                <a:lnTo>
                  <a:pt x="7056" y="10609"/>
                </a:lnTo>
                <a:lnTo>
                  <a:pt x="6059" y="10609"/>
                </a:lnTo>
                <a:lnTo>
                  <a:pt x="5037" y="10634"/>
                </a:lnTo>
                <a:lnTo>
                  <a:pt x="4039" y="10658"/>
                </a:lnTo>
                <a:lnTo>
                  <a:pt x="3334" y="10707"/>
                </a:lnTo>
                <a:lnTo>
                  <a:pt x="2604" y="10755"/>
                </a:lnTo>
                <a:lnTo>
                  <a:pt x="2068" y="10731"/>
                </a:lnTo>
                <a:lnTo>
                  <a:pt x="1533" y="10707"/>
                </a:lnTo>
                <a:lnTo>
                  <a:pt x="1460" y="8833"/>
                </a:lnTo>
                <a:lnTo>
                  <a:pt x="1436" y="7908"/>
                </a:lnTo>
                <a:lnTo>
                  <a:pt x="1411" y="6959"/>
                </a:lnTo>
                <a:lnTo>
                  <a:pt x="1460" y="5840"/>
                </a:lnTo>
                <a:lnTo>
                  <a:pt x="1509" y="4672"/>
                </a:lnTo>
                <a:lnTo>
                  <a:pt x="1533" y="3529"/>
                </a:lnTo>
                <a:lnTo>
                  <a:pt x="1509" y="2945"/>
                </a:lnTo>
                <a:lnTo>
                  <a:pt x="1484" y="2385"/>
                </a:lnTo>
                <a:lnTo>
                  <a:pt x="1703" y="2385"/>
                </a:lnTo>
                <a:lnTo>
                  <a:pt x="1947" y="2409"/>
                </a:lnTo>
                <a:lnTo>
                  <a:pt x="2409" y="2434"/>
                </a:lnTo>
                <a:lnTo>
                  <a:pt x="3285" y="2409"/>
                </a:lnTo>
                <a:lnTo>
                  <a:pt x="4185" y="2385"/>
                </a:lnTo>
                <a:close/>
                <a:moveTo>
                  <a:pt x="12288" y="11096"/>
                </a:moveTo>
                <a:lnTo>
                  <a:pt x="12531" y="11120"/>
                </a:lnTo>
                <a:lnTo>
                  <a:pt x="12434" y="11193"/>
                </a:lnTo>
                <a:lnTo>
                  <a:pt x="12191" y="11364"/>
                </a:lnTo>
                <a:lnTo>
                  <a:pt x="12118" y="11437"/>
                </a:lnTo>
                <a:lnTo>
                  <a:pt x="11874" y="11437"/>
                </a:lnTo>
                <a:lnTo>
                  <a:pt x="11923" y="11388"/>
                </a:lnTo>
                <a:lnTo>
                  <a:pt x="12118" y="11242"/>
                </a:lnTo>
                <a:lnTo>
                  <a:pt x="12288" y="11096"/>
                </a:lnTo>
                <a:close/>
                <a:moveTo>
                  <a:pt x="11290" y="11072"/>
                </a:moveTo>
                <a:lnTo>
                  <a:pt x="11972" y="11096"/>
                </a:lnTo>
                <a:lnTo>
                  <a:pt x="11753" y="11193"/>
                </a:lnTo>
                <a:lnTo>
                  <a:pt x="11534" y="11339"/>
                </a:lnTo>
                <a:lnTo>
                  <a:pt x="11388" y="11437"/>
                </a:lnTo>
                <a:lnTo>
                  <a:pt x="10877" y="11461"/>
                </a:lnTo>
                <a:lnTo>
                  <a:pt x="10925" y="11412"/>
                </a:lnTo>
                <a:lnTo>
                  <a:pt x="11120" y="11242"/>
                </a:lnTo>
                <a:lnTo>
                  <a:pt x="11217" y="11169"/>
                </a:lnTo>
                <a:lnTo>
                  <a:pt x="11290" y="11072"/>
                </a:lnTo>
                <a:close/>
                <a:moveTo>
                  <a:pt x="13115" y="11120"/>
                </a:moveTo>
                <a:lnTo>
                  <a:pt x="12920" y="11291"/>
                </a:lnTo>
                <a:lnTo>
                  <a:pt x="12775" y="11461"/>
                </a:lnTo>
                <a:lnTo>
                  <a:pt x="12604" y="11461"/>
                </a:lnTo>
                <a:lnTo>
                  <a:pt x="12945" y="11120"/>
                </a:lnTo>
                <a:close/>
                <a:moveTo>
                  <a:pt x="1509" y="11145"/>
                </a:moveTo>
                <a:lnTo>
                  <a:pt x="1776" y="11218"/>
                </a:lnTo>
                <a:lnTo>
                  <a:pt x="2044" y="11266"/>
                </a:lnTo>
                <a:lnTo>
                  <a:pt x="1849" y="11388"/>
                </a:lnTo>
                <a:lnTo>
                  <a:pt x="1679" y="11510"/>
                </a:lnTo>
                <a:lnTo>
                  <a:pt x="1095" y="11510"/>
                </a:lnTo>
                <a:lnTo>
                  <a:pt x="1241" y="11364"/>
                </a:lnTo>
                <a:lnTo>
                  <a:pt x="1387" y="11266"/>
                </a:lnTo>
                <a:lnTo>
                  <a:pt x="1509" y="11145"/>
                </a:lnTo>
                <a:close/>
                <a:moveTo>
                  <a:pt x="13504" y="11145"/>
                </a:moveTo>
                <a:lnTo>
                  <a:pt x="14234" y="11169"/>
                </a:lnTo>
                <a:lnTo>
                  <a:pt x="14088" y="11242"/>
                </a:lnTo>
                <a:lnTo>
                  <a:pt x="13942" y="11315"/>
                </a:lnTo>
                <a:lnTo>
                  <a:pt x="13821" y="11412"/>
                </a:lnTo>
                <a:lnTo>
                  <a:pt x="13723" y="11510"/>
                </a:lnTo>
                <a:lnTo>
                  <a:pt x="13139" y="11485"/>
                </a:lnTo>
                <a:lnTo>
                  <a:pt x="13285" y="11339"/>
                </a:lnTo>
                <a:lnTo>
                  <a:pt x="13504" y="11145"/>
                </a:lnTo>
                <a:close/>
                <a:moveTo>
                  <a:pt x="16960" y="10999"/>
                </a:moveTo>
                <a:lnTo>
                  <a:pt x="17008" y="11485"/>
                </a:lnTo>
                <a:lnTo>
                  <a:pt x="16935" y="11461"/>
                </a:lnTo>
                <a:lnTo>
                  <a:pt x="16887" y="11461"/>
                </a:lnTo>
                <a:lnTo>
                  <a:pt x="16570" y="11510"/>
                </a:lnTo>
                <a:lnTo>
                  <a:pt x="16765" y="11242"/>
                </a:lnTo>
                <a:lnTo>
                  <a:pt x="16960" y="10999"/>
                </a:lnTo>
                <a:close/>
                <a:moveTo>
                  <a:pt x="15037" y="11169"/>
                </a:moveTo>
                <a:lnTo>
                  <a:pt x="14818" y="11339"/>
                </a:lnTo>
                <a:lnTo>
                  <a:pt x="14697" y="11461"/>
                </a:lnTo>
                <a:lnTo>
                  <a:pt x="14624" y="11558"/>
                </a:lnTo>
                <a:lnTo>
                  <a:pt x="14259" y="11558"/>
                </a:lnTo>
                <a:lnTo>
                  <a:pt x="14551" y="11364"/>
                </a:lnTo>
                <a:lnTo>
                  <a:pt x="14697" y="11266"/>
                </a:lnTo>
                <a:lnTo>
                  <a:pt x="14818" y="11169"/>
                </a:lnTo>
                <a:close/>
                <a:moveTo>
                  <a:pt x="15962" y="11193"/>
                </a:moveTo>
                <a:lnTo>
                  <a:pt x="15913" y="11242"/>
                </a:lnTo>
                <a:lnTo>
                  <a:pt x="15743" y="11388"/>
                </a:lnTo>
                <a:lnTo>
                  <a:pt x="15621" y="11558"/>
                </a:lnTo>
                <a:lnTo>
                  <a:pt x="15037" y="11558"/>
                </a:lnTo>
                <a:lnTo>
                  <a:pt x="15183" y="11412"/>
                </a:lnTo>
                <a:lnTo>
                  <a:pt x="15329" y="11291"/>
                </a:lnTo>
                <a:lnTo>
                  <a:pt x="15500" y="11193"/>
                </a:lnTo>
                <a:close/>
                <a:moveTo>
                  <a:pt x="16935" y="10366"/>
                </a:moveTo>
                <a:lnTo>
                  <a:pt x="16960" y="10853"/>
                </a:lnTo>
                <a:lnTo>
                  <a:pt x="16765" y="10974"/>
                </a:lnTo>
                <a:lnTo>
                  <a:pt x="16570" y="11120"/>
                </a:lnTo>
                <a:lnTo>
                  <a:pt x="16400" y="11315"/>
                </a:lnTo>
                <a:lnTo>
                  <a:pt x="16230" y="11534"/>
                </a:lnTo>
                <a:lnTo>
                  <a:pt x="15962" y="11558"/>
                </a:lnTo>
                <a:lnTo>
                  <a:pt x="16084" y="11412"/>
                </a:lnTo>
                <a:lnTo>
                  <a:pt x="16181" y="11315"/>
                </a:lnTo>
                <a:lnTo>
                  <a:pt x="16230" y="11266"/>
                </a:lnTo>
                <a:lnTo>
                  <a:pt x="16278" y="11193"/>
                </a:lnTo>
                <a:lnTo>
                  <a:pt x="16376" y="11169"/>
                </a:lnTo>
                <a:lnTo>
                  <a:pt x="16449" y="11096"/>
                </a:lnTo>
                <a:lnTo>
                  <a:pt x="16497" y="11023"/>
                </a:lnTo>
                <a:lnTo>
                  <a:pt x="16497" y="10926"/>
                </a:lnTo>
                <a:lnTo>
                  <a:pt x="16570" y="10877"/>
                </a:lnTo>
                <a:lnTo>
                  <a:pt x="16789" y="10634"/>
                </a:lnTo>
                <a:lnTo>
                  <a:pt x="16887" y="10512"/>
                </a:lnTo>
                <a:lnTo>
                  <a:pt x="16935" y="10366"/>
                </a:lnTo>
                <a:close/>
                <a:moveTo>
                  <a:pt x="1071" y="10780"/>
                </a:moveTo>
                <a:lnTo>
                  <a:pt x="1071" y="10828"/>
                </a:lnTo>
                <a:lnTo>
                  <a:pt x="1071" y="10901"/>
                </a:lnTo>
                <a:lnTo>
                  <a:pt x="1119" y="10974"/>
                </a:lnTo>
                <a:lnTo>
                  <a:pt x="1144" y="10999"/>
                </a:lnTo>
                <a:lnTo>
                  <a:pt x="1192" y="11047"/>
                </a:lnTo>
                <a:lnTo>
                  <a:pt x="1022" y="11169"/>
                </a:lnTo>
                <a:lnTo>
                  <a:pt x="827" y="11339"/>
                </a:lnTo>
                <a:lnTo>
                  <a:pt x="730" y="11461"/>
                </a:lnTo>
                <a:lnTo>
                  <a:pt x="657" y="11558"/>
                </a:lnTo>
                <a:lnTo>
                  <a:pt x="608" y="11583"/>
                </a:lnTo>
                <a:lnTo>
                  <a:pt x="608" y="11266"/>
                </a:lnTo>
                <a:lnTo>
                  <a:pt x="681" y="11193"/>
                </a:lnTo>
                <a:lnTo>
                  <a:pt x="754" y="11120"/>
                </a:lnTo>
                <a:lnTo>
                  <a:pt x="949" y="10901"/>
                </a:lnTo>
                <a:lnTo>
                  <a:pt x="1071" y="10780"/>
                </a:lnTo>
                <a:close/>
                <a:moveTo>
                  <a:pt x="2750" y="11266"/>
                </a:moveTo>
                <a:lnTo>
                  <a:pt x="2604" y="11412"/>
                </a:lnTo>
                <a:lnTo>
                  <a:pt x="2458" y="11583"/>
                </a:lnTo>
                <a:lnTo>
                  <a:pt x="2117" y="11534"/>
                </a:lnTo>
                <a:lnTo>
                  <a:pt x="2141" y="11510"/>
                </a:lnTo>
                <a:lnTo>
                  <a:pt x="2287" y="11388"/>
                </a:lnTo>
                <a:lnTo>
                  <a:pt x="2385" y="11266"/>
                </a:lnTo>
                <a:close/>
                <a:moveTo>
                  <a:pt x="8176" y="11072"/>
                </a:moveTo>
                <a:lnTo>
                  <a:pt x="8127" y="11120"/>
                </a:lnTo>
                <a:lnTo>
                  <a:pt x="7884" y="11339"/>
                </a:lnTo>
                <a:lnTo>
                  <a:pt x="7665" y="11583"/>
                </a:lnTo>
                <a:lnTo>
                  <a:pt x="7251" y="11583"/>
                </a:lnTo>
                <a:lnTo>
                  <a:pt x="7373" y="11461"/>
                </a:lnTo>
                <a:lnTo>
                  <a:pt x="7738" y="11096"/>
                </a:lnTo>
                <a:lnTo>
                  <a:pt x="8176" y="11072"/>
                </a:lnTo>
                <a:close/>
                <a:moveTo>
                  <a:pt x="9125" y="11047"/>
                </a:moveTo>
                <a:lnTo>
                  <a:pt x="8979" y="11145"/>
                </a:lnTo>
                <a:lnTo>
                  <a:pt x="8735" y="11339"/>
                </a:lnTo>
                <a:lnTo>
                  <a:pt x="8614" y="11461"/>
                </a:lnTo>
                <a:lnTo>
                  <a:pt x="8541" y="11583"/>
                </a:lnTo>
                <a:lnTo>
                  <a:pt x="8030" y="11583"/>
                </a:lnTo>
                <a:lnTo>
                  <a:pt x="8224" y="11388"/>
                </a:lnTo>
                <a:lnTo>
                  <a:pt x="8468" y="11169"/>
                </a:lnTo>
                <a:lnTo>
                  <a:pt x="8614" y="11072"/>
                </a:lnTo>
                <a:lnTo>
                  <a:pt x="9125" y="11047"/>
                </a:lnTo>
                <a:close/>
                <a:moveTo>
                  <a:pt x="10317" y="11047"/>
                </a:moveTo>
                <a:lnTo>
                  <a:pt x="10828" y="11072"/>
                </a:lnTo>
                <a:lnTo>
                  <a:pt x="10731" y="11120"/>
                </a:lnTo>
                <a:lnTo>
                  <a:pt x="10512" y="11315"/>
                </a:lnTo>
                <a:lnTo>
                  <a:pt x="10414" y="11412"/>
                </a:lnTo>
                <a:lnTo>
                  <a:pt x="10341" y="11534"/>
                </a:lnTo>
                <a:lnTo>
                  <a:pt x="9733" y="11583"/>
                </a:lnTo>
                <a:lnTo>
                  <a:pt x="10001" y="11315"/>
                </a:lnTo>
                <a:lnTo>
                  <a:pt x="10317" y="11072"/>
                </a:lnTo>
                <a:lnTo>
                  <a:pt x="10317" y="11047"/>
                </a:lnTo>
                <a:close/>
                <a:moveTo>
                  <a:pt x="7446" y="11096"/>
                </a:moveTo>
                <a:lnTo>
                  <a:pt x="7227" y="11242"/>
                </a:lnTo>
                <a:lnTo>
                  <a:pt x="7032" y="11388"/>
                </a:lnTo>
                <a:lnTo>
                  <a:pt x="6935" y="11485"/>
                </a:lnTo>
                <a:lnTo>
                  <a:pt x="6862" y="11583"/>
                </a:lnTo>
                <a:lnTo>
                  <a:pt x="6618" y="11607"/>
                </a:lnTo>
                <a:lnTo>
                  <a:pt x="6156" y="11607"/>
                </a:lnTo>
                <a:lnTo>
                  <a:pt x="6424" y="11388"/>
                </a:lnTo>
                <a:lnTo>
                  <a:pt x="6594" y="11266"/>
                </a:lnTo>
                <a:lnTo>
                  <a:pt x="6667" y="11193"/>
                </a:lnTo>
                <a:lnTo>
                  <a:pt x="6740" y="11120"/>
                </a:lnTo>
                <a:lnTo>
                  <a:pt x="7446" y="11096"/>
                </a:lnTo>
                <a:close/>
                <a:moveTo>
                  <a:pt x="10122" y="11047"/>
                </a:moveTo>
                <a:lnTo>
                  <a:pt x="9928" y="11169"/>
                </a:lnTo>
                <a:lnTo>
                  <a:pt x="9733" y="11291"/>
                </a:lnTo>
                <a:lnTo>
                  <a:pt x="9563" y="11437"/>
                </a:lnTo>
                <a:lnTo>
                  <a:pt x="9392" y="11607"/>
                </a:lnTo>
                <a:lnTo>
                  <a:pt x="8906" y="11607"/>
                </a:lnTo>
                <a:lnTo>
                  <a:pt x="9149" y="11364"/>
                </a:lnTo>
                <a:lnTo>
                  <a:pt x="9490" y="11047"/>
                </a:lnTo>
                <a:close/>
                <a:moveTo>
                  <a:pt x="3650" y="11193"/>
                </a:moveTo>
                <a:lnTo>
                  <a:pt x="3382" y="11364"/>
                </a:lnTo>
                <a:lnTo>
                  <a:pt x="3261" y="11485"/>
                </a:lnTo>
                <a:lnTo>
                  <a:pt x="3139" y="11631"/>
                </a:lnTo>
                <a:lnTo>
                  <a:pt x="2798" y="11607"/>
                </a:lnTo>
                <a:lnTo>
                  <a:pt x="3066" y="11242"/>
                </a:lnTo>
                <a:lnTo>
                  <a:pt x="3650" y="11193"/>
                </a:lnTo>
                <a:close/>
                <a:moveTo>
                  <a:pt x="4331" y="11145"/>
                </a:moveTo>
                <a:lnTo>
                  <a:pt x="4112" y="11315"/>
                </a:lnTo>
                <a:lnTo>
                  <a:pt x="3966" y="11461"/>
                </a:lnTo>
                <a:lnTo>
                  <a:pt x="3869" y="11558"/>
                </a:lnTo>
                <a:lnTo>
                  <a:pt x="3772" y="11656"/>
                </a:lnTo>
                <a:lnTo>
                  <a:pt x="3407" y="11656"/>
                </a:lnTo>
                <a:lnTo>
                  <a:pt x="3577" y="11485"/>
                </a:lnTo>
                <a:lnTo>
                  <a:pt x="3699" y="11339"/>
                </a:lnTo>
                <a:lnTo>
                  <a:pt x="3820" y="11169"/>
                </a:lnTo>
                <a:lnTo>
                  <a:pt x="4331" y="11145"/>
                </a:lnTo>
                <a:close/>
                <a:moveTo>
                  <a:pt x="6375" y="11120"/>
                </a:moveTo>
                <a:lnTo>
                  <a:pt x="6205" y="11242"/>
                </a:lnTo>
                <a:lnTo>
                  <a:pt x="5986" y="11412"/>
                </a:lnTo>
                <a:lnTo>
                  <a:pt x="5888" y="11510"/>
                </a:lnTo>
                <a:lnTo>
                  <a:pt x="5815" y="11631"/>
                </a:lnTo>
                <a:lnTo>
                  <a:pt x="5037" y="11656"/>
                </a:lnTo>
                <a:lnTo>
                  <a:pt x="5353" y="11339"/>
                </a:lnTo>
                <a:lnTo>
                  <a:pt x="5572" y="11169"/>
                </a:lnTo>
                <a:lnTo>
                  <a:pt x="5596" y="11120"/>
                </a:lnTo>
                <a:close/>
                <a:moveTo>
                  <a:pt x="5134" y="11145"/>
                </a:moveTo>
                <a:lnTo>
                  <a:pt x="4964" y="11291"/>
                </a:lnTo>
                <a:lnTo>
                  <a:pt x="4794" y="11461"/>
                </a:lnTo>
                <a:lnTo>
                  <a:pt x="4769" y="11510"/>
                </a:lnTo>
                <a:lnTo>
                  <a:pt x="4769" y="11583"/>
                </a:lnTo>
                <a:lnTo>
                  <a:pt x="4769" y="11631"/>
                </a:lnTo>
                <a:lnTo>
                  <a:pt x="4794" y="11656"/>
                </a:lnTo>
                <a:lnTo>
                  <a:pt x="4137" y="11680"/>
                </a:lnTo>
                <a:lnTo>
                  <a:pt x="4137" y="11680"/>
                </a:lnTo>
                <a:lnTo>
                  <a:pt x="4258" y="11510"/>
                </a:lnTo>
                <a:lnTo>
                  <a:pt x="4404" y="11388"/>
                </a:lnTo>
                <a:lnTo>
                  <a:pt x="4575" y="11266"/>
                </a:lnTo>
                <a:lnTo>
                  <a:pt x="4672" y="11218"/>
                </a:lnTo>
                <a:lnTo>
                  <a:pt x="4721" y="11145"/>
                </a:lnTo>
                <a:close/>
                <a:moveTo>
                  <a:pt x="8541" y="0"/>
                </a:moveTo>
                <a:lnTo>
                  <a:pt x="8468" y="49"/>
                </a:lnTo>
                <a:lnTo>
                  <a:pt x="8395" y="146"/>
                </a:lnTo>
                <a:lnTo>
                  <a:pt x="8370" y="244"/>
                </a:lnTo>
                <a:lnTo>
                  <a:pt x="8346" y="463"/>
                </a:lnTo>
                <a:lnTo>
                  <a:pt x="8370" y="706"/>
                </a:lnTo>
                <a:lnTo>
                  <a:pt x="8419" y="949"/>
                </a:lnTo>
                <a:lnTo>
                  <a:pt x="4842" y="974"/>
                </a:lnTo>
                <a:lnTo>
                  <a:pt x="2555" y="998"/>
                </a:lnTo>
                <a:lnTo>
                  <a:pt x="1411" y="1022"/>
                </a:lnTo>
                <a:lnTo>
                  <a:pt x="827" y="1022"/>
                </a:lnTo>
                <a:lnTo>
                  <a:pt x="511" y="1047"/>
                </a:lnTo>
                <a:lnTo>
                  <a:pt x="243" y="1120"/>
                </a:lnTo>
                <a:lnTo>
                  <a:pt x="195" y="1144"/>
                </a:lnTo>
                <a:lnTo>
                  <a:pt x="170" y="1193"/>
                </a:lnTo>
                <a:lnTo>
                  <a:pt x="146" y="1241"/>
                </a:lnTo>
                <a:lnTo>
                  <a:pt x="170" y="1290"/>
                </a:lnTo>
                <a:lnTo>
                  <a:pt x="146" y="1314"/>
                </a:lnTo>
                <a:lnTo>
                  <a:pt x="73" y="1509"/>
                </a:lnTo>
                <a:lnTo>
                  <a:pt x="24" y="1704"/>
                </a:lnTo>
                <a:lnTo>
                  <a:pt x="0" y="1923"/>
                </a:lnTo>
                <a:lnTo>
                  <a:pt x="0" y="2142"/>
                </a:lnTo>
                <a:lnTo>
                  <a:pt x="24" y="2580"/>
                </a:lnTo>
                <a:lnTo>
                  <a:pt x="73" y="2993"/>
                </a:lnTo>
                <a:lnTo>
                  <a:pt x="97" y="3626"/>
                </a:lnTo>
                <a:lnTo>
                  <a:pt x="122" y="4234"/>
                </a:lnTo>
                <a:lnTo>
                  <a:pt x="122" y="5475"/>
                </a:lnTo>
                <a:lnTo>
                  <a:pt x="97" y="6302"/>
                </a:lnTo>
                <a:lnTo>
                  <a:pt x="73" y="7130"/>
                </a:lnTo>
                <a:lnTo>
                  <a:pt x="49" y="7957"/>
                </a:lnTo>
                <a:lnTo>
                  <a:pt x="49" y="8784"/>
                </a:lnTo>
                <a:lnTo>
                  <a:pt x="73" y="9563"/>
                </a:lnTo>
                <a:lnTo>
                  <a:pt x="97" y="10317"/>
                </a:lnTo>
                <a:lnTo>
                  <a:pt x="146" y="11072"/>
                </a:lnTo>
                <a:lnTo>
                  <a:pt x="170" y="11850"/>
                </a:lnTo>
                <a:lnTo>
                  <a:pt x="195" y="11923"/>
                </a:lnTo>
                <a:lnTo>
                  <a:pt x="219" y="11972"/>
                </a:lnTo>
                <a:lnTo>
                  <a:pt x="268" y="12020"/>
                </a:lnTo>
                <a:lnTo>
                  <a:pt x="316" y="12045"/>
                </a:lnTo>
                <a:lnTo>
                  <a:pt x="438" y="12045"/>
                </a:lnTo>
                <a:lnTo>
                  <a:pt x="511" y="12020"/>
                </a:lnTo>
                <a:lnTo>
                  <a:pt x="560" y="11996"/>
                </a:lnTo>
                <a:lnTo>
                  <a:pt x="560" y="11972"/>
                </a:lnTo>
                <a:lnTo>
                  <a:pt x="681" y="11923"/>
                </a:lnTo>
                <a:lnTo>
                  <a:pt x="803" y="11899"/>
                </a:lnTo>
                <a:lnTo>
                  <a:pt x="949" y="11874"/>
                </a:lnTo>
                <a:lnTo>
                  <a:pt x="1119" y="11874"/>
                </a:lnTo>
                <a:lnTo>
                  <a:pt x="1436" y="11899"/>
                </a:lnTo>
                <a:lnTo>
                  <a:pt x="1679" y="11923"/>
                </a:lnTo>
                <a:lnTo>
                  <a:pt x="2360" y="11972"/>
                </a:lnTo>
                <a:lnTo>
                  <a:pt x="3042" y="12045"/>
                </a:lnTo>
                <a:lnTo>
                  <a:pt x="3747" y="12093"/>
                </a:lnTo>
                <a:lnTo>
                  <a:pt x="4477" y="12118"/>
                </a:lnTo>
                <a:lnTo>
                  <a:pt x="4404" y="12215"/>
                </a:lnTo>
                <a:lnTo>
                  <a:pt x="4307" y="12337"/>
                </a:lnTo>
                <a:lnTo>
                  <a:pt x="4161" y="12580"/>
                </a:lnTo>
                <a:lnTo>
                  <a:pt x="3991" y="13018"/>
                </a:lnTo>
                <a:lnTo>
                  <a:pt x="3845" y="13334"/>
                </a:lnTo>
                <a:lnTo>
                  <a:pt x="3674" y="13651"/>
                </a:lnTo>
                <a:lnTo>
                  <a:pt x="3358" y="14283"/>
                </a:lnTo>
                <a:lnTo>
                  <a:pt x="3236" y="14502"/>
                </a:lnTo>
                <a:lnTo>
                  <a:pt x="3139" y="14746"/>
                </a:lnTo>
                <a:lnTo>
                  <a:pt x="3090" y="14843"/>
                </a:lnTo>
                <a:lnTo>
                  <a:pt x="3090" y="14965"/>
                </a:lnTo>
                <a:lnTo>
                  <a:pt x="3090" y="15086"/>
                </a:lnTo>
                <a:lnTo>
                  <a:pt x="3139" y="15232"/>
                </a:lnTo>
                <a:lnTo>
                  <a:pt x="3188" y="15281"/>
                </a:lnTo>
                <a:lnTo>
                  <a:pt x="3236" y="15305"/>
                </a:lnTo>
                <a:lnTo>
                  <a:pt x="3309" y="15330"/>
                </a:lnTo>
                <a:lnTo>
                  <a:pt x="3382" y="15305"/>
                </a:lnTo>
                <a:lnTo>
                  <a:pt x="3480" y="15281"/>
                </a:lnTo>
                <a:lnTo>
                  <a:pt x="3553" y="15208"/>
                </a:lnTo>
                <a:lnTo>
                  <a:pt x="3601" y="15159"/>
                </a:lnTo>
                <a:lnTo>
                  <a:pt x="3650" y="15086"/>
                </a:lnTo>
                <a:lnTo>
                  <a:pt x="3747" y="14916"/>
                </a:lnTo>
                <a:lnTo>
                  <a:pt x="3820" y="14721"/>
                </a:lnTo>
                <a:lnTo>
                  <a:pt x="4088" y="14210"/>
                </a:lnTo>
                <a:lnTo>
                  <a:pt x="4331" y="13699"/>
                </a:lnTo>
                <a:lnTo>
                  <a:pt x="4526" y="13237"/>
                </a:lnTo>
                <a:lnTo>
                  <a:pt x="4721" y="12750"/>
                </a:lnTo>
                <a:lnTo>
                  <a:pt x="4867" y="12434"/>
                </a:lnTo>
                <a:lnTo>
                  <a:pt x="4939" y="12264"/>
                </a:lnTo>
                <a:lnTo>
                  <a:pt x="4988" y="12118"/>
                </a:lnTo>
                <a:lnTo>
                  <a:pt x="6180" y="12045"/>
                </a:lnTo>
                <a:lnTo>
                  <a:pt x="7348" y="11996"/>
                </a:lnTo>
                <a:lnTo>
                  <a:pt x="7932" y="11996"/>
                </a:lnTo>
                <a:lnTo>
                  <a:pt x="8516" y="12020"/>
                </a:lnTo>
                <a:lnTo>
                  <a:pt x="9684" y="12020"/>
                </a:lnTo>
                <a:lnTo>
                  <a:pt x="10341" y="11996"/>
                </a:lnTo>
                <a:lnTo>
                  <a:pt x="10998" y="11947"/>
                </a:lnTo>
                <a:lnTo>
                  <a:pt x="11631" y="11874"/>
                </a:lnTo>
                <a:lnTo>
                  <a:pt x="12337" y="11874"/>
                </a:lnTo>
                <a:lnTo>
                  <a:pt x="12337" y="11996"/>
                </a:lnTo>
                <a:lnTo>
                  <a:pt x="12434" y="12410"/>
                </a:lnTo>
                <a:lnTo>
                  <a:pt x="12580" y="12799"/>
                </a:lnTo>
                <a:lnTo>
                  <a:pt x="12775" y="13188"/>
                </a:lnTo>
                <a:lnTo>
                  <a:pt x="12969" y="13578"/>
                </a:lnTo>
                <a:lnTo>
                  <a:pt x="13188" y="13943"/>
                </a:lnTo>
                <a:lnTo>
                  <a:pt x="13431" y="14308"/>
                </a:lnTo>
                <a:lnTo>
                  <a:pt x="13918" y="15013"/>
                </a:lnTo>
                <a:lnTo>
                  <a:pt x="14015" y="15111"/>
                </a:lnTo>
                <a:lnTo>
                  <a:pt x="14137" y="15159"/>
                </a:lnTo>
                <a:lnTo>
                  <a:pt x="14259" y="15135"/>
                </a:lnTo>
                <a:lnTo>
                  <a:pt x="14356" y="15111"/>
                </a:lnTo>
                <a:lnTo>
                  <a:pt x="14453" y="15038"/>
                </a:lnTo>
                <a:lnTo>
                  <a:pt x="14502" y="14940"/>
                </a:lnTo>
                <a:lnTo>
                  <a:pt x="14502" y="14819"/>
                </a:lnTo>
                <a:lnTo>
                  <a:pt x="14478" y="14770"/>
                </a:lnTo>
                <a:lnTo>
                  <a:pt x="14453" y="14697"/>
                </a:lnTo>
                <a:lnTo>
                  <a:pt x="13991" y="14040"/>
                </a:lnTo>
                <a:lnTo>
                  <a:pt x="13577" y="13359"/>
                </a:lnTo>
                <a:lnTo>
                  <a:pt x="13383" y="12994"/>
                </a:lnTo>
                <a:lnTo>
                  <a:pt x="13188" y="12653"/>
                </a:lnTo>
                <a:lnTo>
                  <a:pt x="13042" y="12288"/>
                </a:lnTo>
                <a:lnTo>
                  <a:pt x="12872" y="11899"/>
                </a:lnTo>
                <a:lnTo>
                  <a:pt x="13918" y="11947"/>
                </a:lnTo>
                <a:lnTo>
                  <a:pt x="14940" y="11996"/>
                </a:lnTo>
                <a:lnTo>
                  <a:pt x="15451" y="11996"/>
                </a:lnTo>
                <a:lnTo>
                  <a:pt x="15986" y="11972"/>
                </a:lnTo>
                <a:lnTo>
                  <a:pt x="16497" y="11947"/>
                </a:lnTo>
                <a:lnTo>
                  <a:pt x="17008" y="11899"/>
                </a:lnTo>
                <a:lnTo>
                  <a:pt x="17057" y="11874"/>
                </a:lnTo>
                <a:lnTo>
                  <a:pt x="17106" y="11947"/>
                </a:lnTo>
                <a:lnTo>
                  <a:pt x="17154" y="11996"/>
                </a:lnTo>
                <a:lnTo>
                  <a:pt x="17325" y="11996"/>
                </a:lnTo>
                <a:lnTo>
                  <a:pt x="17398" y="11947"/>
                </a:lnTo>
                <a:lnTo>
                  <a:pt x="17446" y="11899"/>
                </a:lnTo>
                <a:lnTo>
                  <a:pt x="17495" y="11802"/>
                </a:lnTo>
                <a:lnTo>
                  <a:pt x="17495" y="11704"/>
                </a:lnTo>
                <a:lnTo>
                  <a:pt x="17446" y="11339"/>
                </a:lnTo>
                <a:lnTo>
                  <a:pt x="17398" y="10950"/>
                </a:lnTo>
                <a:lnTo>
                  <a:pt x="17373" y="10171"/>
                </a:lnTo>
                <a:lnTo>
                  <a:pt x="17398" y="9393"/>
                </a:lnTo>
                <a:lnTo>
                  <a:pt x="17373" y="8614"/>
                </a:lnTo>
                <a:lnTo>
                  <a:pt x="17373" y="7008"/>
                </a:lnTo>
                <a:lnTo>
                  <a:pt x="17349" y="5402"/>
                </a:lnTo>
                <a:lnTo>
                  <a:pt x="17349" y="2507"/>
                </a:lnTo>
                <a:lnTo>
                  <a:pt x="17373" y="2239"/>
                </a:lnTo>
                <a:lnTo>
                  <a:pt x="17373" y="1898"/>
                </a:lnTo>
                <a:lnTo>
                  <a:pt x="17349" y="1728"/>
                </a:lnTo>
                <a:lnTo>
                  <a:pt x="17325" y="1558"/>
                </a:lnTo>
                <a:lnTo>
                  <a:pt x="17276" y="1436"/>
                </a:lnTo>
                <a:lnTo>
                  <a:pt x="17203" y="1314"/>
                </a:lnTo>
                <a:lnTo>
                  <a:pt x="17203" y="1241"/>
                </a:lnTo>
                <a:lnTo>
                  <a:pt x="17203" y="1193"/>
                </a:lnTo>
                <a:lnTo>
                  <a:pt x="17179" y="1144"/>
                </a:lnTo>
                <a:lnTo>
                  <a:pt x="17154" y="1095"/>
                </a:lnTo>
                <a:lnTo>
                  <a:pt x="17033" y="1047"/>
                </a:lnTo>
                <a:lnTo>
                  <a:pt x="16911" y="998"/>
                </a:lnTo>
                <a:lnTo>
                  <a:pt x="16789" y="974"/>
                </a:lnTo>
                <a:lnTo>
                  <a:pt x="16643" y="974"/>
                </a:lnTo>
                <a:lnTo>
                  <a:pt x="16351" y="998"/>
                </a:lnTo>
                <a:lnTo>
                  <a:pt x="16108" y="998"/>
                </a:lnTo>
                <a:lnTo>
                  <a:pt x="15062" y="974"/>
                </a:lnTo>
                <a:lnTo>
                  <a:pt x="14015" y="925"/>
                </a:lnTo>
                <a:lnTo>
                  <a:pt x="13456" y="901"/>
                </a:lnTo>
                <a:lnTo>
                  <a:pt x="12872" y="876"/>
                </a:lnTo>
                <a:lnTo>
                  <a:pt x="11704" y="901"/>
                </a:lnTo>
                <a:lnTo>
                  <a:pt x="9392" y="949"/>
                </a:lnTo>
                <a:lnTo>
                  <a:pt x="8930" y="949"/>
                </a:lnTo>
                <a:lnTo>
                  <a:pt x="8954" y="852"/>
                </a:lnTo>
                <a:lnTo>
                  <a:pt x="8954" y="779"/>
                </a:lnTo>
                <a:lnTo>
                  <a:pt x="8954" y="706"/>
                </a:lnTo>
                <a:lnTo>
                  <a:pt x="8906" y="609"/>
                </a:lnTo>
                <a:lnTo>
                  <a:pt x="8881" y="584"/>
                </a:lnTo>
                <a:lnTo>
                  <a:pt x="8857" y="463"/>
                </a:lnTo>
                <a:lnTo>
                  <a:pt x="8833" y="244"/>
                </a:lnTo>
                <a:lnTo>
                  <a:pt x="8808" y="146"/>
                </a:lnTo>
                <a:lnTo>
                  <a:pt x="8735" y="49"/>
                </a:lnTo>
                <a:lnTo>
                  <a:pt x="866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1" name="Google Shape;991;p38"/>
          <p:cNvSpPr/>
          <p:nvPr/>
        </p:nvSpPr>
        <p:spPr>
          <a:xfrm>
            <a:off x="4951132" y="3234980"/>
            <a:ext cx="419616" cy="422785"/>
          </a:xfrm>
          <a:custGeom>
            <a:avLst/>
            <a:gdLst/>
            <a:ahLst/>
            <a:cxnLst/>
            <a:rect l="l" t="t" r="r" b="b"/>
            <a:pathLst>
              <a:path w="19200" h="19345" extrusionOk="0">
                <a:moveTo>
                  <a:pt x="15987" y="3382"/>
                </a:moveTo>
                <a:lnTo>
                  <a:pt x="16133" y="3528"/>
                </a:lnTo>
                <a:lnTo>
                  <a:pt x="15914" y="3577"/>
                </a:lnTo>
                <a:lnTo>
                  <a:pt x="15720" y="3601"/>
                </a:lnTo>
                <a:lnTo>
                  <a:pt x="15306" y="3626"/>
                </a:lnTo>
                <a:lnTo>
                  <a:pt x="15379" y="3601"/>
                </a:lnTo>
                <a:lnTo>
                  <a:pt x="15695" y="3504"/>
                </a:lnTo>
                <a:lnTo>
                  <a:pt x="15987" y="3382"/>
                </a:lnTo>
                <a:close/>
                <a:moveTo>
                  <a:pt x="10707" y="2628"/>
                </a:moveTo>
                <a:lnTo>
                  <a:pt x="10804" y="2652"/>
                </a:lnTo>
                <a:lnTo>
                  <a:pt x="10877" y="2677"/>
                </a:lnTo>
                <a:lnTo>
                  <a:pt x="10902" y="2701"/>
                </a:lnTo>
                <a:lnTo>
                  <a:pt x="10926" y="2750"/>
                </a:lnTo>
                <a:lnTo>
                  <a:pt x="10950" y="2798"/>
                </a:lnTo>
                <a:lnTo>
                  <a:pt x="10926" y="2847"/>
                </a:lnTo>
                <a:lnTo>
                  <a:pt x="10877" y="2969"/>
                </a:lnTo>
                <a:lnTo>
                  <a:pt x="10804" y="3090"/>
                </a:lnTo>
                <a:lnTo>
                  <a:pt x="10707" y="3188"/>
                </a:lnTo>
                <a:lnTo>
                  <a:pt x="10537" y="3358"/>
                </a:lnTo>
                <a:lnTo>
                  <a:pt x="10172" y="3650"/>
                </a:lnTo>
                <a:lnTo>
                  <a:pt x="9758" y="3893"/>
                </a:lnTo>
                <a:lnTo>
                  <a:pt x="9320" y="4112"/>
                </a:lnTo>
                <a:lnTo>
                  <a:pt x="8882" y="4258"/>
                </a:lnTo>
                <a:lnTo>
                  <a:pt x="8785" y="4283"/>
                </a:lnTo>
                <a:lnTo>
                  <a:pt x="8736" y="4258"/>
                </a:lnTo>
                <a:lnTo>
                  <a:pt x="8688" y="4210"/>
                </a:lnTo>
                <a:lnTo>
                  <a:pt x="8688" y="4161"/>
                </a:lnTo>
                <a:lnTo>
                  <a:pt x="8688" y="4015"/>
                </a:lnTo>
                <a:lnTo>
                  <a:pt x="8712" y="3869"/>
                </a:lnTo>
                <a:lnTo>
                  <a:pt x="8712" y="3577"/>
                </a:lnTo>
                <a:lnTo>
                  <a:pt x="8688" y="3285"/>
                </a:lnTo>
                <a:lnTo>
                  <a:pt x="8663" y="3236"/>
                </a:lnTo>
                <a:lnTo>
                  <a:pt x="8615" y="3212"/>
                </a:lnTo>
                <a:lnTo>
                  <a:pt x="8517" y="3163"/>
                </a:lnTo>
                <a:lnTo>
                  <a:pt x="8396" y="3139"/>
                </a:lnTo>
                <a:lnTo>
                  <a:pt x="8250" y="3090"/>
                </a:lnTo>
                <a:lnTo>
                  <a:pt x="8128" y="3017"/>
                </a:lnTo>
                <a:lnTo>
                  <a:pt x="8079" y="2944"/>
                </a:lnTo>
                <a:lnTo>
                  <a:pt x="8031" y="2896"/>
                </a:lnTo>
                <a:lnTo>
                  <a:pt x="8590" y="2774"/>
                </a:lnTo>
                <a:lnTo>
                  <a:pt x="8858" y="2725"/>
                </a:lnTo>
                <a:lnTo>
                  <a:pt x="9150" y="2677"/>
                </a:lnTo>
                <a:lnTo>
                  <a:pt x="9369" y="2652"/>
                </a:lnTo>
                <a:lnTo>
                  <a:pt x="10002" y="2652"/>
                </a:lnTo>
                <a:lnTo>
                  <a:pt x="10367" y="2628"/>
                </a:lnTo>
                <a:close/>
                <a:moveTo>
                  <a:pt x="10440" y="2360"/>
                </a:moveTo>
                <a:lnTo>
                  <a:pt x="10172" y="2385"/>
                </a:lnTo>
                <a:lnTo>
                  <a:pt x="9223" y="2385"/>
                </a:lnTo>
                <a:lnTo>
                  <a:pt x="8809" y="2433"/>
                </a:lnTo>
                <a:lnTo>
                  <a:pt x="8420" y="2482"/>
                </a:lnTo>
                <a:lnTo>
                  <a:pt x="8006" y="2579"/>
                </a:lnTo>
                <a:lnTo>
                  <a:pt x="7982" y="2579"/>
                </a:lnTo>
                <a:lnTo>
                  <a:pt x="7885" y="2604"/>
                </a:lnTo>
                <a:lnTo>
                  <a:pt x="7812" y="2652"/>
                </a:lnTo>
                <a:lnTo>
                  <a:pt x="7763" y="2701"/>
                </a:lnTo>
                <a:lnTo>
                  <a:pt x="7739" y="2774"/>
                </a:lnTo>
                <a:lnTo>
                  <a:pt x="7714" y="2847"/>
                </a:lnTo>
                <a:lnTo>
                  <a:pt x="7739" y="2944"/>
                </a:lnTo>
                <a:lnTo>
                  <a:pt x="7763" y="3017"/>
                </a:lnTo>
                <a:lnTo>
                  <a:pt x="7812" y="3115"/>
                </a:lnTo>
                <a:lnTo>
                  <a:pt x="7860" y="3188"/>
                </a:lnTo>
                <a:lnTo>
                  <a:pt x="8006" y="3334"/>
                </a:lnTo>
                <a:lnTo>
                  <a:pt x="8177" y="3431"/>
                </a:lnTo>
                <a:lnTo>
                  <a:pt x="8347" y="3480"/>
                </a:lnTo>
                <a:lnTo>
                  <a:pt x="8347" y="3845"/>
                </a:lnTo>
                <a:lnTo>
                  <a:pt x="8323" y="4015"/>
                </a:lnTo>
                <a:lnTo>
                  <a:pt x="8347" y="4210"/>
                </a:lnTo>
                <a:lnTo>
                  <a:pt x="8371" y="4356"/>
                </a:lnTo>
                <a:lnTo>
                  <a:pt x="8396" y="4429"/>
                </a:lnTo>
                <a:lnTo>
                  <a:pt x="8444" y="4502"/>
                </a:lnTo>
                <a:lnTo>
                  <a:pt x="8493" y="4550"/>
                </a:lnTo>
                <a:lnTo>
                  <a:pt x="8566" y="4575"/>
                </a:lnTo>
                <a:lnTo>
                  <a:pt x="8639" y="4599"/>
                </a:lnTo>
                <a:lnTo>
                  <a:pt x="8736" y="4623"/>
                </a:lnTo>
                <a:lnTo>
                  <a:pt x="8882" y="4623"/>
                </a:lnTo>
                <a:lnTo>
                  <a:pt x="9004" y="4599"/>
                </a:lnTo>
                <a:lnTo>
                  <a:pt x="9272" y="4502"/>
                </a:lnTo>
                <a:lnTo>
                  <a:pt x="9515" y="4380"/>
                </a:lnTo>
                <a:lnTo>
                  <a:pt x="9758" y="4234"/>
                </a:lnTo>
                <a:lnTo>
                  <a:pt x="10075" y="4064"/>
                </a:lnTo>
                <a:lnTo>
                  <a:pt x="10367" y="3869"/>
                </a:lnTo>
                <a:lnTo>
                  <a:pt x="10659" y="3650"/>
                </a:lnTo>
                <a:lnTo>
                  <a:pt x="10950" y="3431"/>
                </a:lnTo>
                <a:lnTo>
                  <a:pt x="11072" y="3261"/>
                </a:lnTo>
                <a:lnTo>
                  <a:pt x="11169" y="3090"/>
                </a:lnTo>
                <a:lnTo>
                  <a:pt x="11242" y="2920"/>
                </a:lnTo>
                <a:lnTo>
                  <a:pt x="11242" y="2774"/>
                </a:lnTo>
                <a:lnTo>
                  <a:pt x="11194" y="2628"/>
                </a:lnTo>
                <a:lnTo>
                  <a:pt x="11145" y="2579"/>
                </a:lnTo>
                <a:lnTo>
                  <a:pt x="11096" y="2506"/>
                </a:lnTo>
                <a:lnTo>
                  <a:pt x="10926" y="2433"/>
                </a:lnTo>
                <a:lnTo>
                  <a:pt x="10707" y="2385"/>
                </a:lnTo>
                <a:lnTo>
                  <a:pt x="10440" y="2360"/>
                </a:lnTo>
                <a:close/>
                <a:moveTo>
                  <a:pt x="11486" y="5037"/>
                </a:moveTo>
                <a:lnTo>
                  <a:pt x="11510" y="5061"/>
                </a:lnTo>
                <a:lnTo>
                  <a:pt x="11607" y="5134"/>
                </a:lnTo>
                <a:lnTo>
                  <a:pt x="11656" y="5232"/>
                </a:lnTo>
                <a:lnTo>
                  <a:pt x="11656" y="5329"/>
                </a:lnTo>
                <a:lnTo>
                  <a:pt x="11607" y="5426"/>
                </a:lnTo>
                <a:lnTo>
                  <a:pt x="11559" y="5499"/>
                </a:lnTo>
                <a:lnTo>
                  <a:pt x="11486" y="5548"/>
                </a:lnTo>
                <a:lnTo>
                  <a:pt x="11413" y="5572"/>
                </a:lnTo>
                <a:lnTo>
                  <a:pt x="11340" y="5572"/>
                </a:lnTo>
                <a:lnTo>
                  <a:pt x="11413" y="5280"/>
                </a:lnTo>
                <a:lnTo>
                  <a:pt x="11437" y="5159"/>
                </a:lnTo>
                <a:lnTo>
                  <a:pt x="11486" y="5037"/>
                </a:lnTo>
                <a:close/>
                <a:moveTo>
                  <a:pt x="11486" y="4672"/>
                </a:moveTo>
                <a:lnTo>
                  <a:pt x="11364" y="4721"/>
                </a:lnTo>
                <a:lnTo>
                  <a:pt x="11242" y="4818"/>
                </a:lnTo>
                <a:lnTo>
                  <a:pt x="11145" y="4940"/>
                </a:lnTo>
                <a:lnTo>
                  <a:pt x="11096" y="5086"/>
                </a:lnTo>
                <a:lnTo>
                  <a:pt x="11048" y="5256"/>
                </a:lnTo>
                <a:lnTo>
                  <a:pt x="11023" y="5426"/>
                </a:lnTo>
                <a:lnTo>
                  <a:pt x="10975" y="5499"/>
                </a:lnTo>
                <a:lnTo>
                  <a:pt x="10926" y="5572"/>
                </a:lnTo>
                <a:lnTo>
                  <a:pt x="10902" y="5645"/>
                </a:lnTo>
                <a:lnTo>
                  <a:pt x="10877" y="5742"/>
                </a:lnTo>
                <a:lnTo>
                  <a:pt x="10902" y="5815"/>
                </a:lnTo>
                <a:lnTo>
                  <a:pt x="10975" y="5864"/>
                </a:lnTo>
                <a:lnTo>
                  <a:pt x="11121" y="5937"/>
                </a:lnTo>
                <a:lnTo>
                  <a:pt x="11242" y="5961"/>
                </a:lnTo>
                <a:lnTo>
                  <a:pt x="11388" y="5961"/>
                </a:lnTo>
                <a:lnTo>
                  <a:pt x="11510" y="5937"/>
                </a:lnTo>
                <a:lnTo>
                  <a:pt x="11632" y="5913"/>
                </a:lnTo>
                <a:lnTo>
                  <a:pt x="11753" y="5840"/>
                </a:lnTo>
                <a:lnTo>
                  <a:pt x="11875" y="5742"/>
                </a:lnTo>
                <a:lnTo>
                  <a:pt x="11948" y="5621"/>
                </a:lnTo>
                <a:lnTo>
                  <a:pt x="12021" y="5499"/>
                </a:lnTo>
                <a:lnTo>
                  <a:pt x="12070" y="5378"/>
                </a:lnTo>
                <a:lnTo>
                  <a:pt x="12070" y="5256"/>
                </a:lnTo>
                <a:lnTo>
                  <a:pt x="12045" y="5110"/>
                </a:lnTo>
                <a:lnTo>
                  <a:pt x="11997" y="5013"/>
                </a:lnTo>
                <a:lnTo>
                  <a:pt x="11924" y="4891"/>
                </a:lnTo>
                <a:lnTo>
                  <a:pt x="11851" y="4794"/>
                </a:lnTo>
                <a:lnTo>
                  <a:pt x="11729" y="4721"/>
                </a:lnTo>
                <a:lnTo>
                  <a:pt x="11656" y="4696"/>
                </a:lnTo>
                <a:lnTo>
                  <a:pt x="11607" y="4696"/>
                </a:lnTo>
                <a:lnTo>
                  <a:pt x="11559" y="4672"/>
                </a:lnTo>
                <a:close/>
                <a:moveTo>
                  <a:pt x="14479" y="3991"/>
                </a:moveTo>
                <a:lnTo>
                  <a:pt x="15063" y="4064"/>
                </a:lnTo>
                <a:lnTo>
                  <a:pt x="15574" y="4064"/>
                </a:lnTo>
                <a:lnTo>
                  <a:pt x="15184" y="4234"/>
                </a:lnTo>
                <a:lnTo>
                  <a:pt x="14260" y="4599"/>
                </a:lnTo>
                <a:lnTo>
                  <a:pt x="13797" y="4818"/>
                </a:lnTo>
                <a:lnTo>
                  <a:pt x="13578" y="4940"/>
                </a:lnTo>
                <a:lnTo>
                  <a:pt x="13384" y="5061"/>
                </a:lnTo>
                <a:lnTo>
                  <a:pt x="13359" y="5086"/>
                </a:lnTo>
                <a:lnTo>
                  <a:pt x="13359" y="5134"/>
                </a:lnTo>
                <a:lnTo>
                  <a:pt x="13384" y="5159"/>
                </a:lnTo>
                <a:lnTo>
                  <a:pt x="13627" y="5159"/>
                </a:lnTo>
                <a:lnTo>
                  <a:pt x="13870" y="5110"/>
                </a:lnTo>
                <a:lnTo>
                  <a:pt x="14089" y="5061"/>
                </a:lnTo>
                <a:lnTo>
                  <a:pt x="14308" y="4988"/>
                </a:lnTo>
                <a:lnTo>
                  <a:pt x="14746" y="4818"/>
                </a:lnTo>
                <a:lnTo>
                  <a:pt x="15184" y="4648"/>
                </a:lnTo>
                <a:lnTo>
                  <a:pt x="16109" y="4283"/>
                </a:lnTo>
                <a:lnTo>
                  <a:pt x="16377" y="4185"/>
                </a:lnTo>
                <a:lnTo>
                  <a:pt x="16644" y="4088"/>
                </a:lnTo>
                <a:lnTo>
                  <a:pt x="17034" y="4623"/>
                </a:lnTo>
                <a:lnTo>
                  <a:pt x="16790" y="4696"/>
                </a:lnTo>
                <a:lnTo>
                  <a:pt x="16255" y="4842"/>
                </a:lnTo>
                <a:lnTo>
                  <a:pt x="15720" y="4964"/>
                </a:lnTo>
                <a:lnTo>
                  <a:pt x="15282" y="5061"/>
                </a:lnTo>
                <a:lnTo>
                  <a:pt x="15014" y="5110"/>
                </a:lnTo>
                <a:lnTo>
                  <a:pt x="14771" y="5207"/>
                </a:lnTo>
                <a:lnTo>
                  <a:pt x="14552" y="5305"/>
                </a:lnTo>
                <a:lnTo>
                  <a:pt x="14333" y="5426"/>
                </a:lnTo>
                <a:lnTo>
                  <a:pt x="14162" y="5572"/>
                </a:lnTo>
                <a:lnTo>
                  <a:pt x="14114" y="5669"/>
                </a:lnTo>
                <a:lnTo>
                  <a:pt x="14041" y="5767"/>
                </a:lnTo>
                <a:lnTo>
                  <a:pt x="14065" y="5815"/>
                </a:lnTo>
                <a:lnTo>
                  <a:pt x="14065" y="5840"/>
                </a:lnTo>
                <a:lnTo>
                  <a:pt x="14114" y="5840"/>
                </a:lnTo>
                <a:lnTo>
                  <a:pt x="14552" y="5694"/>
                </a:lnTo>
                <a:lnTo>
                  <a:pt x="15014" y="5572"/>
                </a:lnTo>
                <a:lnTo>
                  <a:pt x="15476" y="5426"/>
                </a:lnTo>
                <a:lnTo>
                  <a:pt x="15939" y="5329"/>
                </a:lnTo>
                <a:lnTo>
                  <a:pt x="16596" y="5232"/>
                </a:lnTo>
                <a:lnTo>
                  <a:pt x="16985" y="5134"/>
                </a:lnTo>
                <a:lnTo>
                  <a:pt x="17155" y="5086"/>
                </a:lnTo>
                <a:lnTo>
                  <a:pt x="17301" y="5013"/>
                </a:lnTo>
                <a:lnTo>
                  <a:pt x="17569" y="5451"/>
                </a:lnTo>
                <a:lnTo>
                  <a:pt x="14284" y="6740"/>
                </a:lnTo>
                <a:lnTo>
                  <a:pt x="14162" y="6667"/>
                </a:lnTo>
                <a:lnTo>
                  <a:pt x="13992" y="6594"/>
                </a:lnTo>
                <a:lnTo>
                  <a:pt x="13700" y="6399"/>
                </a:lnTo>
                <a:lnTo>
                  <a:pt x="13530" y="6302"/>
                </a:lnTo>
                <a:lnTo>
                  <a:pt x="13384" y="6253"/>
                </a:lnTo>
                <a:lnTo>
                  <a:pt x="13213" y="6253"/>
                </a:lnTo>
                <a:lnTo>
                  <a:pt x="13043" y="6278"/>
                </a:lnTo>
                <a:lnTo>
                  <a:pt x="12921" y="6351"/>
                </a:lnTo>
                <a:lnTo>
                  <a:pt x="12800" y="6424"/>
                </a:lnTo>
                <a:lnTo>
                  <a:pt x="12581" y="6594"/>
                </a:lnTo>
                <a:lnTo>
                  <a:pt x="12386" y="6789"/>
                </a:lnTo>
                <a:lnTo>
                  <a:pt x="12167" y="6983"/>
                </a:lnTo>
                <a:lnTo>
                  <a:pt x="11972" y="7081"/>
                </a:lnTo>
                <a:lnTo>
                  <a:pt x="11875" y="7129"/>
                </a:lnTo>
                <a:lnTo>
                  <a:pt x="11778" y="7154"/>
                </a:lnTo>
                <a:lnTo>
                  <a:pt x="11680" y="7154"/>
                </a:lnTo>
                <a:lnTo>
                  <a:pt x="11583" y="7129"/>
                </a:lnTo>
                <a:lnTo>
                  <a:pt x="11486" y="7105"/>
                </a:lnTo>
                <a:lnTo>
                  <a:pt x="11364" y="7056"/>
                </a:lnTo>
                <a:lnTo>
                  <a:pt x="11291" y="7008"/>
                </a:lnTo>
                <a:lnTo>
                  <a:pt x="11291" y="6935"/>
                </a:lnTo>
                <a:lnTo>
                  <a:pt x="11291" y="6886"/>
                </a:lnTo>
                <a:lnTo>
                  <a:pt x="11340" y="6837"/>
                </a:lnTo>
                <a:lnTo>
                  <a:pt x="11461" y="6740"/>
                </a:lnTo>
                <a:lnTo>
                  <a:pt x="11583" y="6691"/>
                </a:lnTo>
                <a:lnTo>
                  <a:pt x="11753" y="6618"/>
                </a:lnTo>
                <a:lnTo>
                  <a:pt x="11899" y="6545"/>
                </a:lnTo>
                <a:lnTo>
                  <a:pt x="12240" y="6424"/>
                </a:lnTo>
                <a:lnTo>
                  <a:pt x="12313" y="6375"/>
                </a:lnTo>
                <a:lnTo>
                  <a:pt x="12362" y="6326"/>
                </a:lnTo>
                <a:lnTo>
                  <a:pt x="12362" y="6278"/>
                </a:lnTo>
                <a:lnTo>
                  <a:pt x="12362" y="6205"/>
                </a:lnTo>
                <a:lnTo>
                  <a:pt x="12337" y="6059"/>
                </a:lnTo>
                <a:lnTo>
                  <a:pt x="12337" y="6010"/>
                </a:lnTo>
                <a:lnTo>
                  <a:pt x="12362" y="5937"/>
                </a:lnTo>
                <a:lnTo>
                  <a:pt x="12435" y="5840"/>
                </a:lnTo>
                <a:lnTo>
                  <a:pt x="12508" y="5742"/>
                </a:lnTo>
                <a:lnTo>
                  <a:pt x="12702" y="5597"/>
                </a:lnTo>
                <a:lnTo>
                  <a:pt x="12897" y="5426"/>
                </a:lnTo>
                <a:lnTo>
                  <a:pt x="12970" y="5329"/>
                </a:lnTo>
                <a:lnTo>
                  <a:pt x="13043" y="5207"/>
                </a:lnTo>
                <a:lnTo>
                  <a:pt x="13043" y="5134"/>
                </a:lnTo>
                <a:lnTo>
                  <a:pt x="13067" y="5061"/>
                </a:lnTo>
                <a:lnTo>
                  <a:pt x="13043" y="4915"/>
                </a:lnTo>
                <a:lnTo>
                  <a:pt x="13019" y="4769"/>
                </a:lnTo>
                <a:lnTo>
                  <a:pt x="13043" y="4623"/>
                </a:lnTo>
                <a:lnTo>
                  <a:pt x="13067" y="4526"/>
                </a:lnTo>
                <a:lnTo>
                  <a:pt x="13140" y="4429"/>
                </a:lnTo>
                <a:lnTo>
                  <a:pt x="13457" y="4380"/>
                </a:lnTo>
                <a:lnTo>
                  <a:pt x="13773" y="4283"/>
                </a:lnTo>
                <a:lnTo>
                  <a:pt x="14089" y="4161"/>
                </a:lnTo>
                <a:lnTo>
                  <a:pt x="14406" y="4039"/>
                </a:lnTo>
                <a:lnTo>
                  <a:pt x="14479" y="3991"/>
                </a:lnTo>
                <a:close/>
                <a:moveTo>
                  <a:pt x="17739" y="5767"/>
                </a:moveTo>
                <a:lnTo>
                  <a:pt x="18007" y="6326"/>
                </a:lnTo>
                <a:lnTo>
                  <a:pt x="17739" y="6399"/>
                </a:lnTo>
                <a:lnTo>
                  <a:pt x="17496" y="6497"/>
                </a:lnTo>
                <a:lnTo>
                  <a:pt x="17034" y="6691"/>
                </a:lnTo>
                <a:lnTo>
                  <a:pt x="16255" y="6983"/>
                </a:lnTo>
                <a:lnTo>
                  <a:pt x="15452" y="7251"/>
                </a:lnTo>
                <a:lnTo>
                  <a:pt x="15330" y="7154"/>
                </a:lnTo>
                <a:lnTo>
                  <a:pt x="15160" y="7056"/>
                </a:lnTo>
                <a:lnTo>
                  <a:pt x="14941" y="6959"/>
                </a:lnTo>
                <a:lnTo>
                  <a:pt x="14698" y="6862"/>
                </a:lnTo>
                <a:lnTo>
                  <a:pt x="15063" y="6789"/>
                </a:lnTo>
                <a:lnTo>
                  <a:pt x="15428" y="6691"/>
                </a:lnTo>
                <a:lnTo>
                  <a:pt x="16133" y="6448"/>
                </a:lnTo>
                <a:lnTo>
                  <a:pt x="16596" y="6253"/>
                </a:lnTo>
                <a:lnTo>
                  <a:pt x="17082" y="6059"/>
                </a:lnTo>
                <a:lnTo>
                  <a:pt x="17545" y="5864"/>
                </a:lnTo>
                <a:lnTo>
                  <a:pt x="17739" y="5767"/>
                </a:lnTo>
                <a:close/>
                <a:moveTo>
                  <a:pt x="13311" y="6618"/>
                </a:moveTo>
                <a:lnTo>
                  <a:pt x="13408" y="6643"/>
                </a:lnTo>
                <a:lnTo>
                  <a:pt x="13627" y="6716"/>
                </a:lnTo>
                <a:lnTo>
                  <a:pt x="13822" y="6813"/>
                </a:lnTo>
                <a:lnTo>
                  <a:pt x="14016" y="6935"/>
                </a:lnTo>
                <a:lnTo>
                  <a:pt x="14235" y="7032"/>
                </a:lnTo>
                <a:lnTo>
                  <a:pt x="14430" y="7105"/>
                </a:lnTo>
                <a:lnTo>
                  <a:pt x="14965" y="7275"/>
                </a:lnTo>
                <a:lnTo>
                  <a:pt x="15136" y="7373"/>
                </a:lnTo>
                <a:lnTo>
                  <a:pt x="15038" y="7397"/>
                </a:lnTo>
                <a:lnTo>
                  <a:pt x="15014" y="7421"/>
                </a:lnTo>
                <a:lnTo>
                  <a:pt x="15014" y="7446"/>
                </a:lnTo>
                <a:lnTo>
                  <a:pt x="15014" y="7470"/>
                </a:lnTo>
                <a:lnTo>
                  <a:pt x="15038" y="7494"/>
                </a:lnTo>
                <a:lnTo>
                  <a:pt x="15257" y="7543"/>
                </a:lnTo>
                <a:lnTo>
                  <a:pt x="15160" y="7616"/>
                </a:lnTo>
                <a:lnTo>
                  <a:pt x="15014" y="7665"/>
                </a:lnTo>
                <a:lnTo>
                  <a:pt x="14819" y="7713"/>
                </a:lnTo>
                <a:lnTo>
                  <a:pt x="14625" y="7689"/>
                </a:lnTo>
                <a:lnTo>
                  <a:pt x="14406" y="7665"/>
                </a:lnTo>
                <a:lnTo>
                  <a:pt x="14016" y="7567"/>
                </a:lnTo>
                <a:lnTo>
                  <a:pt x="13627" y="7446"/>
                </a:lnTo>
                <a:lnTo>
                  <a:pt x="13238" y="7324"/>
                </a:lnTo>
                <a:lnTo>
                  <a:pt x="12994" y="7251"/>
                </a:lnTo>
                <a:lnTo>
                  <a:pt x="12727" y="7202"/>
                </a:lnTo>
                <a:lnTo>
                  <a:pt x="12459" y="7178"/>
                </a:lnTo>
                <a:lnTo>
                  <a:pt x="12191" y="7178"/>
                </a:lnTo>
                <a:lnTo>
                  <a:pt x="12532" y="7032"/>
                </a:lnTo>
                <a:lnTo>
                  <a:pt x="12702" y="6910"/>
                </a:lnTo>
                <a:lnTo>
                  <a:pt x="12824" y="6789"/>
                </a:lnTo>
                <a:lnTo>
                  <a:pt x="12921" y="6716"/>
                </a:lnTo>
                <a:lnTo>
                  <a:pt x="13019" y="6667"/>
                </a:lnTo>
                <a:lnTo>
                  <a:pt x="13116" y="6643"/>
                </a:lnTo>
                <a:lnTo>
                  <a:pt x="13213" y="6618"/>
                </a:lnTo>
                <a:close/>
                <a:moveTo>
                  <a:pt x="18323" y="7227"/>
                </a:moveTo>
                <a:lnTo>
                  <a:pt x="18445" y="7665"/>
                </a:lnTo>
                <a:lnTo>
                  <a:pt x="18518" y="8103"/>
                </a:lnTo>
                <a:lnTo>
                  <a:pt x="18056" y="8224"/>
                </a:lnTo>
                <a:lnTo>
                  <a:pt x="17885" y="8127"/>
                </a:lnTo>
                <a:lnTo>
                  <a:pt x="17715" y="8005"/>
                </a:lnTo>
                <a:lnTo>
                  <a:pt x="17399" y="7762"/>
                </a:lnTo>
                <a:lnTo>
                  <a:pt x="17666" y="7665"/>
                </a:lnTo>
                <a:lnTo>
                  <a:pt x="17910" y="7543"/>
                </a:lnTo>
                <a:lnTo>
                  <a:pt x="18153" y="7397"/>
                </a:lnTo>
                <a:lnTo>
                  <a:pt x="18226" y="7324"/>
                </a:lnTo>
                <a:lnTo>
                  <a:pt x="18323" y="7227"/>
                </a:lnTo>
                <a:close/>
                <a:moveTo>
                  <a:pt x="17155" y="8030"/>
                </a:moveTo>
                <a:lnTo>
                  <a:pt x="17326" y="8103"/>
                </a:lnTo>
                <a:lnTo>
                  <a:pt x="17520" y="8273"/>
                </a:lnTo>
                <a:lnTo>
                  <a:pt x="17545" y="8297"/>
                </a:lnTo>
                <a:lnTo>
                  <a:pt x="17326" y="8200"/>
                </a:lnTo>
                <a:lnTo>
                  <a:pt x="17228" y="8151"/>
                </a:lnTo>
                <a:lnTo>
                  <a:pt x="17131" y="8078"/>
                </a:lnTo>
                <a:lnTo>
                  <a:pt x="17082" y="8054"/>
                </a:lnTo>
                <a:lnTo>
                  <a:pt x="17082" y="8030"/>
                </a:lnTo>
                <a:close/>
                <a:moveTo>
                  <a:pt x="16790" y="7981"/>
                </a:moveTo>
                <a:lnTo>
                  <a:pt x="16790" y="8054"/>
                </a:lnTo>
                <a:lnTo>
                  <a:pt x="16790" y="8151"/>
                </a:lnTo>
                <a:lnTo>
                  <a:pt x="16815" y="8224"/>
                </a:lnTo>
                <a:lnTo>
                  <a:pt x="16863" y="8273"/>
                </a:lnTo>
                <a:lnTo>
                  <a:pt x="16961" y="8395"/>
                </a:lnTo>
                <a:lnTo>
                  <a:pt x="17131" y="8468"/>
                </a:lnTo>
                <a:lnTo>
                  <a:pt x="17155" y="8492"/>
                </a:lnTo>
                <a:lnTo>
                  <a:pt x="16839" y="8589"/>
                </a:lnTo>
                <a:lnTo>
                  <a:pt x="16328" y="8711"/>
                </a:lnTo>
                <a:lnTo>
                  <a:pt x="16206" y="8468"/>
                </a:lnTo>
                <a:lnTo>
                  <a:pt x="16109" y="8224"/>
                </a:lnTo>
                <a:lnTo>
                  <a:pt x="16450" y="8103"/>
                </a:lnTo>
                <a:lnTo>
                  <a:pt x="16790" y="7981"/>
                </a:lnTo>
                <a:close/>
                <a:moveTo>
                  <a:pt x="15695" y="8322"/>
                </a:moveTo>
                <a:lnTo>
                  <a:pt x="15744" y="8370"/>
                </a:lnTo>
                <a:lnTo>
                  <a:pt x="15793" y="8443"/>
                </a:lnTo>
                <a:lnTo>
                  <a:pt x="15890" y="8614"/>
                </a:lnTo>
                <a:lnTo>
                  <a:pt x="15939" y="8784"/>
                </a:lnTo>
                <a:lnTo>
                  <a:pt x="15744" y="8833"/>
                </a:lnTo>
                <a:lnTo>
                  <a:pt x="15671" y="8662"/>
                </a:lnTo>
                <a:lnTo>
                  <a:pt x="15598" y="8468"/>
                </a:lnTo>
                <a:lnTo>
                  <a:pt x="15574" y="8395"/>
                </a:lnTo>
                <a:lnTo>
                  <a:pt x="15574" y="8346"/>
                </a:lnTo>
                <a:lnTo>
                  <a:pt x="15695" y="8322"/>
                </a:lnTo>
                <a:close/>
                <a:moveTo>
                  <a:pt x="17520" y="8784"/>
                </a:moveTo>
                <a:lnTo>
                  <a:pt x="17520" y="8906"/>
                </a:lnTo>
                <a:lnTo>
                  <a:pt x="17472" y="8979"/>
                </a:lnTo>
                <a:lnTo>
                  <a:pt x="17423" y="9052"/>
                </a:lnTo>
                <a:lnTo>
                  <a:pt x="17326" y="9100"/>
                </a:lnTo>
                <a:lnTo>
                  <a:pt x="17228" y="9125"/>
                </a:lnTo>
                <a:lnTo>
                  <a:pt x="17009" y="9149"/>
                </a:lnTo>
                <a:lnTo>
                  <a:pt x="16839" y="9125"/>
                </a:lnTo>
                <a:lnTo>
                  <a:pt x="16693" y="9076"/>
                </a:lnTo>
                <a:lnTo>
                  <a:pt x="16571" y="9027"/>
                </a:lnTo>
                <a:lnTo>
                  <a:pt x="16766" y="8979"/>
                </a:lnTo>
                <a:lnTo>
                  <a:pt x="17520" y="8784"/>
                </a:lnTo>
                <a:close/>
                <a:moveTo>
                  <a:pt x="18591" y="8614"/>
                </a:moveTo>
                <a:lnTo>
                  <a:pt x="18640" y="9027"/>
                </a:lnTo>
                <a:lnTo>
                  <a:pt x="18615" y="9027"/>
                </a:lnTo>
                <a:lnTo>
                  <a:pt x="18396" y="9052"/>
                </a:lnTo>
                <a:lnTo>
                  <a:pt x="18153" y="9076"/>
                </a:lnTo>
                <a:lnTo>
                  <a:pt x="17715" y="9198"/>
                </a:lnTo>
                <a:lnTo>
                  <a:pt x="17764" y="9100"/>
                </a:lnTo>
                <a:lnTo>
                  <a:pt x="17812" y="8979"/>
                </a:lnTo>
                <a:lnTo>
                  <a:pt x="17837" y="8857"/>
                </a:lnTo>
                <a:lnTo>
                  <a:pt x="17812" y="8711"/>
                </a:lnTo>
                <a:lnTo>
                  <a:pt x="18202" y="8614"/>
                </a:lnTo>
                <a:close/>
                <a:moveTo>
                  <a:pt x="16133" y="9125"/>
                </a:moveTo>
                <a:lnTo>
                  <a:pt x="16231" y="9222"/>
                </a:lnTo>
                <a:lnTo>
                  <a:pt x="16352" y="9319"/>
                </a:lnTo>
                <a:lnTo>
                  <a:pt x="16498" y="9392"/>
                </a:lnTo>
                <a:lnTo>
                  <a:pt x="16644" y="9465"/>
                </a:lnTo>
                <a:lnTo>
                  <a:pt x="16839" y="9490"/>
                </a:lnTo>
                <a:lnTo>
                  <a:pt x="16596" y="9587"/>
                </a:lnTo>
                <a:lnTo>
                  <a:pt x="16596" y="9611"/>
                </a:lnTo>
                <a:lnTo>
                  <a:pt x="16352" y="9490"/>
                </a:lnTo>
                <a:lnTo>
                  <a:pt x="16158" y="9344"/>
                </a:lnTo>
                <a:lnTo>
                  <a:pt x="15963" y="9149"/>
                </a:lnTo>
                <a:lnTo>
                  <a:pt x="16133" y="9125"/>
                </a:lnTo>
                <a:close/>
                <a:moveTo>
                  <a:pt x="18640" y="9368"/>
                </a:moveTo>
                <a:lnTo>
                  <a:pt x="18640" y="10001"/>
                </a:lnTo>
                <a:lnTo>
                  <a:pt x="18591" y="10025"/>
                </a:lnTo>
                <a:lnTo>
                  <a:pt x="18275" y="10122"/>
                </a:lnTo>
                <a:lnTo>
                  <a:pt x="17983" y="10244"/>
                </a:lnTo>
                <a:lnTo>
                  <a:pt x="17569" y="10366"/>
                </a:lnTo>
                <a:lnTo>
                  <a:pt x="17155" y="10463"/>
                </a:lnTo>
                <a:lnTo>
                  <a:pt x="17180" y="10317"/>
                </a:lnTo>
                <a:lnTo>
                  <a:pt x="17155" y="10147"/>
                </a:lnTo>
                <a:lnTo>
                  <a:pt x="17107" y="10001"/>
                </a:lnTo>
                <a:lnTo>
                  <a:pt x="17009" y="9903"/>
                </a:lnTo>
                <a:lnTo>
                  <a:pt x="18640" y="9368"/>
                </a:lnTo>
                <a:close/>
                <a:moveTo>
                  <a:pt x="18591" y="10487"/>
                </a:moveTo>
                <a:lnTo>
                  <a:pt x="18494" y="11169"/>
                </a:lnTo>
                <a:lnTo>
                  <a:pt x="18469" y="11169"/>
                </a:lnTo>
                <a:lnTo>
                  <a:pt x="18177" y="11217"/>
                </a:lnTo>
                <a:lnTo>
                  <a:pt x="17885" y="11315"/>
                </a:lnTo>
                <a:lnTo>
                  <a:pt x="17301" y="11534"/>
                </a:lnTo>
                <a:lnTo>
                  <a:pt x="16839" y="11680"/>
                </a:lnTo>
                <a:lnTo>
                  <a:pt x="16377" y="11826"/>
                </a:lnTo>
                <a:lnTo>
                  <a:pt x="16401" y="11728"/>
                </a:lnTo>
                <a:lnTo>
                  <a:pt x="16425" y="11607"/>
                </a:lnTo>
                <a:lnTo>
                  <a:pt x="16523" y="11412"/>
                </a:lnTo>
                <a:lnTo>
                  <a:pt x="16644" y="11217"/>
                </a:lnTo>
                <a:lnTo>
                  <a:pt x="16766" y="11071"/>
                </a:lnTo>
                <a:lnTo>
                  <a:pt x="16839" y="10974"/>
                </a:lnTo>
                <a:lnTo>
                  <a:pt x="16936" y="10950"/>
                </a:lnTo>
                <a:lnTo>
                  <a:pt x="17593" y="10804"/>
                </a:lnTo>
                <a:lnTo>
                  <a:pt x="18250" y="10609"/>
                </a:lnTo>
                <a:lnTo>
                  <a:pt x="18421" y="10560"/>
                </a:lnTo>
                <a:lnTo>
                  <a:pt x="18591" y="10487"/>
                </a:lnTo>
                <a:close/>
                <a:moveTo>
                  <a:pt x="18396" y="11607"/>
                </a:moveTo>
                <a:lnTo>
                  <a:pt x="18299" y="11972"/>
                </a:lnTo>
                <a:lnTo>
                  <a:pt x="18202" y="12361"/>
                </a:lnTo>
                <a:lnTo>
                  <a:pt x="18007" y="12337"/>
                </a:lnTo>
                <a:lnTo>
                  <a:pt x="17788" y="12337"/>
                </a:lnTo>
                <a:lnTo>
                  <a:pt x="17739" y="12239"/>
                </a:lnTo>
                <a:lnTo>
                  <a:pt x="17666" y="12166"/>
                </a:lnTo>
                <a:lnTo>
                  <a:pt x="17618" y="12142"/>
                </a:lnTo>
                <a:lnTo>
                  <a:pt x="17472" y="12142"/>
                </a:lnTo>
                <a:lnTo>
                  <a:pt x="17399" y="12191"/>
                </a:lnTo>
                <a:lnTo>
                  <a:pt x="17350" y="12215"/>
                </a:lnTo>
                <a:lnTo>
                  <a:pt x="17180" y="12337"/>
                </a:lnTo>
                <a:lnTo>
                  <a:pt x="17058" y="12458"/>
                </a:lnTo>
                <a:lnTo>
                  <a:pt x="16961" y="12580"/>
                </a:lnTo>
                <a:lnTo>
                  <a:pt x="16742" y="12653"/>
                </a:lnTo>
                <a:lnTo>
                  <a:pt x="16425" y="12799"/>
                </a:lnTo>
                <a:lnTo>
                  <a:pt x="16425" y="12702"/>
                </a:lnTo>
                <a:lnTo>
                  <a:pt x="16401" y="12239"/>
                </a:lnTo>
                <a:lnTo>
                  <a:pt x="16961" y="12069"/>
                </a:lnTo>
                <a:lnTo>
                  <a:pt x="17569" y="11850"/>
                </a:lnTo>
                <a:lnTo>
                  <a:pt x="18202" y="11655"/>
                </a:lnTo>
                <a:lnTo>
                  <a:pt x="18396" y="11607"/>
                </a:lnTo>
                <a:close/>
                <a:moveTo>
                  <a:pt x="18056" y="12799"/>
                </a:moveTo>
                <a:lnTo>
                  <a:pt x="17861" y="13261"/>
                </a:lnTo>
                <a:lnTo>
                  <a:pt x="17666" y="13286"/>
                </a:lnTo>
                <a:lnTo>
                  <a:pt x="17739" y="13067"/>
                </a:lnTo>
                <a:lnTo>
                  <a:pt x="17812" y="12823"/>
                </a:lnTo>
                <a:lnTo>
                  <a:pt x="18056" y="12799"/>
                </a:lnTo>
                <a:close/>
                <a:moveTo>
                  <a:pt x="17423" y="12921"/>
                </a:moveTo>
                <a:lnTo>
                  <a:pt x="17350" y="13115"/>
                </a:lnTo>
                <a:lnTo>
                  <a:pt x="17301" y="13213"/>
                </a:lnTo>
                <a:lnTo>
                  <a:pt x="17228" y="13310"/>
                </a:lnTo>
                <a:lnTo>
                  <a:pt x="17204" y="13334"/>
                </a:lnTo>
                <a:lnTo>
                  <a:pt x="17204" y="13310"/>
                </a:lnTo>
                <a:lnTo>
                  <a:pt x="17131" y="13237"/>
                </a:lnTo>
                <a:lnTo>
                  <a:pt x="17107" y="13164"/>
                </a:lnTo>
                <a:lnTo>
                  <a:pt x="17107" y="13091"/>
                </a:lnTo>
                <a:lnTo>
                  <a:pt x="17107" y="13018"/>
                </a:lnTo>
                <a:lnTo>
                  <a:pt x="17423" y="12921"/>
                </a:lnTo>
                <a:close/>
                <a:moveTo>
                  <a:pt x="16790" y="13140"/>
                </a:moveTo>
                <a:lnTo>
                  <a:pt x="16815" y="13237"/>
                </a:lnTo>
                <a:lnTo>
                  <a:pt x="16839" y="13359"/>
                </a:lnTo>
                <a:lnTo>
                  <a:pt x="16888" y="13456"/>
                </a:lnTo>
                <a:lnTo>
                  <a:pt x="16961" y="13553"/>
                </a:lnTo>
                <a:lnTo>
                  <a:pt x="16498" y="13772"/>
                </a:lnTo>
                <a:lnTo>
                  <a:pt x="16206" y="13918"/>
                </a:lnTo>
                <a:lnTo>
                  <a:pt x="15890" y="14040"/>
                </a:lnTo>
                <a:lnTo>
                  <a:pt x="15257" y="14210"/>
                </a:lnTo>
                <a:lnTo>
                  <a:pt x="15257" y="14210"/>
                </a:lnTo>
                <a:lnTo>
                  <a:pt x="15428" y="13967"/>
                </a:lnTo>
                <a:lnTo>
                  <a:pt x="15598" y="13748"/>
                </a:lnTo>
                <a:lnTo>
                  <a:pt x="15841" y="13553"/>
                </a:lnTo>
                <a:lnTo>
                  <a:pt x="16377" y="13286"/>
                </a:lnTo>
                <a:lnTo>
                  <a:pt x="16790" y="13140"/>
                </a:lnTo>
                <a:close/>
                <a:moveTo>
                  <a:pt x="18153" y="6740"/>
                </a:moveTo>
                <a:lnTo>
                  <a:pt x="18250" y="6983"/>
                </a:lnTo>
                <a:lnTo>
                  <a:pt x="18056" y="7008"/>
                </a:lnTo>
                <a:lnTo>
                  <a:pt x="17885" y="7056"/>
                </a:lnTo>
                <a:lnTo>
                  <a:pt x="17520" y="7227"/>
                </a:lnTo>
                <a:lnTo>
                  <a:pt x="17155" y="7397"/>
                </a:lnTo>
                <a:lnTo>
                  <a:pt x="16839" y="7543"/>
                </a:lnTo>
                <a:lnTo>
                  <a:pt x="16328" y="7713"/>
                </a:lnTo>
                <a:lnTo>
                  <a:pt x="16085" y="7811"/>
                </a:lnTo>
                <a:lnTo>
                  <a:pt x="15817" y="7908"/>
                </a:lnTo>
                <a:lnTo>
                  <a:pt x="15695" y="7859"/>
                </a:lnTo>
                <a:lnTo>
                  <a:pt x="15549" y="7835"/>
                </a:lnTo>
                <a:lnTo>
                  <a:pt x="15403" y="7859"/>
                </a:lnTo>
                <a:lnTo>
                  <a:pt x="15355" y="7908"/>
                </a:lnTo>
                <a:lnTo>
                  <a:pt x="15282" y="7932"/>
                </a:lnTo>
                <a:lnTo>
                  <a:pt x="15233" y="8030"/>
                </a:lnTo>
                <a:lnTo>
                  <a:pt x="15184" y="8151"/>
                </a:lnTo>
                <a:lnTo>
                  <a:pt x="15184" y="8273"/>
                </a:lnTo>
                <a:lnTo>
                  <a:pt x="15184" y="8395"/>
                </a:lnTo>
                <a:lnTo>
                  <a:pt x="15257" y="8638"/>
                </a:lnTo>
                <a:lnTo>
                  <a:pt x="15330" y="8857"/>
                </a:lnTo>
                <a:lnTo>
                  <a:pt x="15379" y="8930"/>
                </a:lnTo>
                <a:lnTo>
                  <a:pt x="15160" y="9003"/>
                </a:lnTo>
                <a:lnTo>
                  <a:pt x="14941" y="9100"/>
                </a:lnTo>
                <a:lnTo>
                  <a:pt x="14917" y="9125"/>
                </a:lnTo>
                <a:lnTo>
                  <a:pt x="14917" y="9149"/>
                </a:lnTo>
                <a:lnTo>
                  <a:pt x="14917" y="9173"/>
                </a:lnTo>
                <a:lnTo>
                  <a:pt x="14941" y="9198"/>
                </a:lnTo>
                <a:lnTo>
                  <a:pt x="15257" y="9222"/>
                </a:lnTo>
                <a:lnTo>
                  <a:pt x="15549" y="9222"/>
                </a:lnTo>
                <a:lnTo>
                  <a:pt x="15671" y="9368"/>
                </a:lnTo>
                <a:lnTo>
                  <a:pt x="15817" y="9514"/>
                </a:lnTo>
                <a:lnTo>
                  <a:pt x="15963" y="9660"/>
                </a:lnTo>
                <a:lnTo>
                  <a:pt x="16133" y="9782"/>
                </a:lnTo>
                <a:lnTo>
                  <a:pt x="15379" y="10074"/>
                </a:lnTo>
                <a:lnTo>
                  <a:pt x="15038" y="10244"/>
                </a:lnTo>
                <a:lnTo>
                  <a:pt x="14673" y="10439"/>
                </a:lnTo>
                <a:lnTo>
                  <a:pt x="14649" y="10487"/>
                </a:lnTo>
                <a:lnTo>
                  <a:pt x="14649" y="10536"/>
                </a:lnTo>
                <a:lnTo>
                  <a:pt x="14673" y="10585"/>
                </a:lnTo>
                <a:lnTo>
                  <a:pt x="14722" y="10585"/>
                </a:lnTo>
                <a:lnTo>
                  <a:pt x="14965" y="10560"/>
                </a:lnTo>
                <a:lnTo>
                  <a:pt x="15184" y="10536"/>
                </a:lnTo>
                <a:lnTo>
                  <a:pt x="15647" y="10390"/>
                </a:lnTo>
                <a:lnTo>
                  <a:pt x="16109" y="10244"/>
                </a:lnTo>
                <a:lnTo>
                  <a:pt x="16547" y="10074"/>
                </a:lnTo>
                <a:lnTo>
                  <a:pt x="16571" y="10049"/>
                </a:lnTo>
                <a:lnTo>
                  <a:pt x="16693" y="10171"/>
                </a:lnTo>
                <a:lnTo>
                  <a:pt x="16717" y="10220"/>
                </a:lnTo>
                <a:lnTo>
                  <a:pt x="16742" y="10293"/>
                </a:lnTo>
                <a:lnTo>
                  <a:pt x="16742" y="10366"/>
                </a:lnTo>
                <a:lnTo>
                  <a:pt x="16742" y="10439"/>
                </a:lnTo>
                <a:lnTo>
                  <a:pt x="16669" y="10585"/>
                </a:lnTo>
                <a:lnTo>
                  <a:pt x="16158" y="10706"/>
                </a:lnTo>
                <a:lnTo>
                  <a:pt x="15598" y="10804"/>
                </a:lnTo>
                <a:lnTo>
                  <a:pt x="15355" y="10877"/>
                </a:lnTo>
                <a:lnTo>
                  <a:pt x="15087" y="10974"/>
                </a:lnTo>
                <a:lnTo>
                  <a:pt x="14844" y="11096"/>
                </a:lnTo>
                <a:lnTo>
                  <a:pt x="14625" y="11217"/>
                </a:lnTo>
                <a:lnTo>
                  <a:pt x="14600" y="11266"/>
                </a:lnTo>
                <a:lnTo>
                  <a:pt x="14600" y="11315"/>
                </a:lnTo>
                <a:lnTo>
                  <a:pt x="14625" y="11363"/>
                </a:lnTo>
                <a:lnTo>
                  <a:pt x="14673" y="11363"/>
                </a:lnTo>
                <a:lnTo>
                  <a:pt x="15087" y="11339"/>
                </a:lnTo>
                <a:lnTo>
                  <a:pt x="15476" y="11266"/>
                </a:lnTo>
                <a:lnTo>
                  <a:pt x="16279" y="11096"/>
                </a:lnTo>
                <a:lnTo>
                  <a:pt x="16231" y="11193"/>
                </a:lnTo>
                <a:lnTo>
                  <a:pt x="16133" y="11388"/>
                </a:lnTo>
                <a:lnTo>
                  <a:pt x="16060" y="11558"/>
                </a:lnTo>
                <a:lnTo>
                  <a:pt x="16036" y="11728"/>
                </a:lnTo>
                <a:lnTo>
                  <a:pt x="16012" y="11923"/>
                </a:lnTo>
                <a:lnTo>
                  <a:pt x="15379" y="12069"/>
                </a:lnTo>
                <a:lnTo>
                  <a:pt x="15087" y="12142"/>
                </a:lnTo>
                <a:lnTo>
                  <a:pt x="14795" y="12264"/>
                </a:lnTo>
                <a:lnTo>
                  <a:pt x="14771" y="12288"/>
                </a:lnTo>
                <a:lnTo>
                  <a:pt x="14771" y="12312"/>
                </a:lnTo>
                <a:lnTo>
                  <a:pt x="14771" y="12337"/>
                </a:lnTo>
                <a:lnTo>
                  <a:pt x="14795" y="12361"/>
                </a:lnTo>
                <a:lnTo>
                  <a:pt x="14941" y="12410"/>
                </a:lnTo>
                <a:lnTo>
                  <a:pt x="15087" y="12434"/>
                </a:lnTo>
                <a:lnTo>
                  <a:pt x="15403" y="12434"/>
                </a:lnTo>
                <a:lnTo>
                  <a:pt x="15720" y="12410"/>
                </a:lnTo>
                <a:lnTo>
                  <a:pt x="16036" y="12337"/>
                </a:lnTo>
                <a:lnTo>
                  <a:pt x="16036" y="12556"/>
                </a:lnTo>
                <a:lnTo>
                  <a:pt x="16036" y="12702"/>
                </a:lnTo>
                <a:lnTo>
                  <a:pt x="16012" y="12823"/>
                </a:lnTo>
                <a:lnTo>
                  <a:pt x="15987" y="12945"/>
                </a:lnTo>
                <a:lnTo>
                  <a:pt x="15914" y="13018"/>
                </a:lnTo>
                <a:lnTo>
                  <a:pt x="15647" y="13164"/>
                </a:lnTo>
                <a:lnTo>
                  <a:pt x="15355" y="13261"/>
                </a:lnTo>
                <a:lnTo>
                  <a:pt x="15063" y="13383"/>
                </a:lnTo>
                <a:lnTo>
                  <a:pt x="14771" y="13505"/>
                </a:lnTo>
                <a:lnTo>
                  <a:pt x="14479" y="13651"/>
                </a:lnTo>
                <a:lnTo>
                  <a:pt x="14454" y="13699"/>
                </a:lnTo>
                <a:lnTo>
                  <a:pt x="14454" y="13723"/>
                </a:lnTo>
                <a:lnTo>
                  <a:pt x="14454" y="13772"/>
                </a:lnTo>
                <a:lnTo>
                  <a:pt x="14503" y="13796"/>
                </a:lnTo>
                <a:lnTo>
                  <a:pt x="14649" y="13821"/>
                </a:lnTo>
                <a:lnTo>
                  <a:pt x="14795" y="13845"/>
                </a:lnTo>
                <a:lnTo>
                  <a:pt x="14941" y="13821"/>
                </a:lnTo>
                <a:lnTo>
                  <a:pt x="15087" y="13821"/>
                </a:lnTo>
                <a:lnTo>
                  <a:pt x="14917" y="14040"/>
                </a:lnTo>
                <a:lnTo>
                  <a:pt x="14649" y="14332"/>
                </a:lnTo>
                <a:lnTo>
                  <a:pt x="14552" y="14405"/>
                </a:lnTo>
                <a:lnTo>
                  <a:pt x="14454" y="14429"/>
                </a:lnTo>
                <a:lnTo>
                  <a:pt x="14357" y="14429"/>
                </a:lnTo>
                <a:lnTo>
                  <a:pt x="14260" y="14380"/>
                </a:lnTo>
                <a:lnTo>
                  <a:pt x="14187" y="14332"/>
                </a:lnTo>
                <a:lnTo>
                  <a:pt x="14114" y="14259"/>
                </a:lnTo>
                <a:lnTo>
                  <a:pt x="13968" y="14088"/>
                </a:lnTo>
                <a:lnTo>
                  <a:pt x="13870" y="13967"/>
                </a:lnTo>
                <a:lnTo>
                  <a:pt x="13822" y="13821"/>
                </a:lnTo>
                <a:lnTo>
                  <a:pt x="13700" y="13553"/>
                </a:lnTo>
                <a:lnTo>
                  <a:pt x="13651" y="13261"/>
                </a:lnTo>
                <a:lnTo>
                  <a:pt x="13627" y="12969"/>
                </a:lnTo>
                <a:lnTo>
                  <a:pt x="13627" y="12653"/>
                </a:lnTo>
                <a:lnTo>
                  <a:pt x="13603" y="12361"/>
                </a:lnTo>
                <a:lnTo>
                  <a:pt x="13578" y="12215"/>
                </a:lnTo>
                <a:lnTo>
                  <a:pt x="13554" y="12069"/>
                </a:lnTo>
                <a:lnTo>
                  <a:pt x="13481" y="11947"/>
                </a:lnTo>
                <a:lnTo>
                  <a:pt x="13384" y="11801"/>
                </a:lnTo>
                <a:lnTo>
                  <a:pt x="13262" y="11631"/>
                </a:lnTo>
                <a:lnTo>
                  <a:pt x="13165" y="11461"/>
                </a:lnTo>
                <a:lnTo>
                  <a:pt x="13067" y="11266"/>
                </a:lnTo>
                <a:lnTo>
                  <a:pt x="13019" y="11047"/>
                </a:lnTo>
                <a:lnTo>
                  <a:pt x="12970" y="10901"/>
                </a:lnTo>
                <a:lnTo>
                  <a:pt x="12921" y="10755"/>
                </a:lnTo>
                <a:lnTo>
                  <a:pt x="12824" y="10633"/>
                </a:lnTo>
                <a:lnTo>
                  <a:pt x="12727" y="10512"/>
                </a:lnTo>
                <a:lnTo>
                  <a:pt x="12629" y="10439"/>
                </a:lnTo>
                <a:lnTo>
                  <a:pt x="12508" y="10390"/>
                </a:lnTo>
                <a:lnTo>
                  <a:pt x="12410" y="10341"/>
                </a:lnTo>
                <a:lnTo>
                  <a:pt x="12289" y="10317"/>
                </a:lnTo>
                <a:lnTo>
                  <a:pt x="11778" y="10317"/>
                </a:lnTo>
                <a:lnTo>
                  <a:pt x="11534" y="10293"/>
                </a:lnTo>
                <a:lnTo>
                  <a:pt x="11437" y="10268"/>
                </a:lnTo>
                <a:lnTo>
                  <a:pt x="11364" y="10220"/>
                </a:lnTo>
                <a:lnTo>
                  <a:pt x="11267" y="10171"/>
                </a:lnTo>
                <a:lnTo>
                  <a:pt x="11218" y="10122"/>
                </a:lnTo>
                <a:lnTo>
                  <a:pt x="11121" y="9976"/>
                </a:lnTo>
                <a:lnTo>
                  <a:pt x="11048" y="9806"/>
                </a:lnTo>
                <a:lnTo>
                  <a:pt x="11023" y="9611"/>
                </a:lnTo>
                <a:lnTo>
                  <a:pt x="11023" y="9417"/>
                </a:lnTo>
                <a:lnTo>
                  <a:pt x="11023" y="9198"/>
                </a:lnTo>
                <a:lnTo>
                  <a:pt x="11072" y="8906"/>
                </a:lnTo>
                <a:lnTo>
                  <a:pt x="11096" y="8589"/>
                </a:lnTo>
                <a:lnTo>
                  <a:pt x="11169" y="8297"/>
                </a:lnTo>
                <a:lnTo>
                  <a:pt x="11291" y="8030"/>
                </a:lnTo>
                <a:lnTo>
                  <a:pt x="11413" y="7859"/>
                </a:lnTo>
                <a:lnTo>
                  <a:pt x="11583" y="7713"/>
                </a:lnTo>
                <a:lnTo>
                  <a:pt x="11753" y="7616"/>
                </a:lnTo>
                <a:lnTo>
                  <a:pt x="11948" y="7567"/>
                </a:lnTo>
                <a:lnTo>
                  <a:pt x="12167" y="7519"/>
                </a:lnTo>
                <a:lnTo>
                  <a:pt x="12605" y="7519"/>
                </a:lnTo>
                <a:lnTo>
                  <a:pt x="12800" y="7543"/>
                </a:lnTo>
                <a:lnTo>
                  <a:pt x="13092" y="7592"/>
                </a:lnTo>
                <a:lnTo>
                  <a:pt x="13384" y="7689"/>
                </a:lnTo>
                <a:lnTo>
                  <a:pt x="13992" y="7859"/>
                </a:lnTo>
                <a:lnTo>
                  <a:pt x="14284" y="7932"/>
                </a:lnTo>
                <a:lnTo>
                  <a:pt x="14576" y="7957"/>
                </a:lnTo>
                <a:lnTo>
                  <a:pt x="15038" y="7957"/>
                </a:lnTo>
                <a:lnTo>
                  <a:pt x="15184" y="7908"/>
                </a:lnTo>
                <a:lnTo>
                  <a:pt x="15355" y="7835"/>
                </a:lnTo>
                <a:lnTo>
                  <a:pt x="15476" y="7762"/>
                </a:lnTo>
                <a:lnTo>
                  <a:pt x="15549" y="7665"/>
                </a:lnTo>
                <a:lnTo>
                  <a:pt x="15574" y="7543"/>
                </a:lnTo>
                <a:lnTo>
                  <a:pt x="15866" y="7519"/>
                </a:lnTo>
                <a:lnTo>
                  <a:pt x="16158" y="7446"/>
                </a:lnTo>
                <a:lnTo>
                  <a:pt x="16474" y="7348"/>
                </a:lnTo>
                <a:lnTo>
                  <a:pt x="16766" y="7227"/>
                </a:lnTo>
                <a:lnTo>
                  <a:pt x="17764" y="6837"/>
                </a:lnTo>
                <a:lnTo>
                  <a:pt x="18153" y="6740"/>
                </a:lnTo>
                <a:close/>
                <a:moveTo>
                  <a:pt x="6206" y="2725"/>
                </a:moveTo>
                <a:lnTo>
                  <a:pt x="6230" y="2774"/>
                </a:lnTo>
                <a:lnTo>
                  <a:pt x="6230" y="2847"/>
                </a:lnTo>
                <a:lnTo>
                  <a:pt x="6230" y="2944"/>
                </a:lnTo>
                <a:lnTo>
                  <a:pt x="6108" y="3236"/>
                </a:lnTo>
                <a:lnTo>
                  <a:pt x="6060" y="3382"/>
                </a:lnTo>
                <a:lnTo>
                  <a:pt x="6035" y="3528"/>
                </a:lnTo>
                <a:lnTo>
                  <a:pt x="6035" y="3601"/>
                </a:lnTo>
                <a:lnTo>
                  <a:pt x="6035" y="3699"/>
                </a:lnTo>
                <a:lnTo>
                  <a:pt x="6108" y="3845"/>
                </a:lnTo>
                <a:lnTo>
                  <a:pt x="6181" y="4015"/>
                </a:lnTo>
                <a:lnTo>
                  <a:pt x="6254" y="4161"/>
                </a:lnTo>
                <a:lnTo>
                  <a:pt x="6254" y="4210"/>
                </a:lnTo>
                <a:lnTo>
                  <a:pt x="6254" y="4234"/>
                </a:lnTo>
                <a:lnTo>
                  <a:pt x="6230" y="4234"/>
                </a:lnTo>
                <a:lnTo>
                  <a:pt x="6181" y="4258"/>
                </a:lnTo>
                <a:lnTo>
                  <a:pt x="6084" y="4234"/>
                </a:lnTo>
                <a:lnTo>
                  <a:pt x="5962" y="4185"/>
                </a:lnTo>
                <a:lnTo>
                  <a:pt x="5695" y="4064"/>
                </a:lnTo>
                <a:lnTo>
                  <a:pt x="5549" y="3966"/>
                </a:lnTo>
                <a:lnTo>
                  <a:pt x="5330" y="3820"/>
                </a:lnTo>
                <a:lnTo>
                  <a:pt x="5208" y="3772"/>
                </a:lnTo>
                <a:lnTo>
                  <a:pt x="5086" y="3747"/>
                </a:lnTo>
                <a:lnTo>
                  <a:pt x="4989" y="3747"/>
                </a:lnTo>
                <a:lnTo>
                  <a:pt x="4892" y="3772"/>
                </a:lnTo>
                <a:lnTo>
                  <a:pt x="4721" y="3845"/>
                </a:lnTo>
                <a:lnTo>
                  <a:pt x="4332" y="4039"/>
                </a:lnTo>
                <a:lnTo>
                  <a:pt x="3967" y="4210"/>
                </a:lnTo>
                <a:lnTo>
                  <a:pt x="3821" y="4258"/>
                </a:lnTo>
                <a:lnTo>
                  <a:pt x="3724" y="4331"/>
                </a:lnTo>
                <a:lnTo>
                  <a:pt x="3651" y="4429"/>
                </a:lnTo>
                <a:lnTo>
                  <a:pt x="3602" y="4526"/>
                </a:lnTo>
                <a:lnTo>
                  <a:pt x="3578" y="4623"/>
                </a:lnTo>
                <a:lnTo>
                  <a:pt x="3578" y="4721"/>
                </a:lnTo>
                <a:lnTo>
                  <a:pt x="3578" y="4818"/>
                </a:lnTo>
                <a:lnTo>
                  <a:pt x="3602" y="4915"/>
                </a:lnTo>
                <a:lnTo>
                  <a:pt x="3651" y="5013"/>
                </a:lnTo>
                <a:lnTo>
                  <a:pt x="3724" y="5086"/>
                </a:lnTo>
                <a:lnTo>
                  <a:pt x="3797" y="5159"/>
                </a:lnTo>
                <a:lnTo>
                  <a:pt x="3894" y="5232"/>
                </a:lnTo>
                <a:lnTo>
                  <a:pt x="3991" y="5256"/>
                </a:lnTo>
                <a:lnTo>
                  <a:pt x="4113" y="5280"/>
                </a:lnTo>
                <a:lnTo>
                  <a:pt x="4235" y="5280"/>
                </a:lnTo>
                <a:lnTo>
                  <a:pt x="4356" y="5256"/>
                </a:lnTo>
                <a:lnTo>
                  <a:pt x="4551" y="5183"/>
                </a:lnTo>
                <a:lnTo>
                  <a:pt x="4721" y="5086"/>
                </a:lnTo>
                <a:lnTo>
                  <a:pt x="5062" y="4891"/>
                </a:lnTo>
                <a:lnTo>
                  <a:pt x="5232" y="4842"/>
                </a:lnTo>
                <a:lnTo>
                  <a:pt x="5403" y="4818"/>
                </a:lnTo>
                <a:lnTo>
                  <a:pt x="5476" y="4842"/>
                </a:lnTo>
                <a:lnTo>
                  <a:pt x="5573" y="4867"/>
                </a:lnTo>
                <a:lnTo>
                  <a:pt x="5646" y="4915"/>
                </a:lnTo>
                <a:lnTo>
                  <a:pt x="5743" y="4988"/>
                </a:lnTo>
                <a:lnTo>
                  <a:pt x="5865" y="5134"/>
                </a:lnTo>
                <a:lnTo>
                  <a:pt x="5914" y="5256"/>
                </a:lnTo>
                <a:lnTo>
                  <a:pt x="5938" y="5353"/>
                </a:lnTo>
                <a:lnTo>
                  <a:pt x="5889" y="5451"/>
                </a:lnTo>
                <a:lnTo>
                  <a:pt x="5841" y="5524"/>
                </a:lnTo>
                <a:lnTo>
                  <a:pt x="5743" y="5597"/>
                </a:lnTo>
                <a:lnTo>
                  <a:pt x="5500" y="5718"/>
                </a:lnTo>
                <a:lnTo>
                  <a:pt x="5111" y="5888"/>
                </a:lnTo>
                <a:lnTo>
                  <a:pt x="4940" y="5986"/>
                </a:lnTo>
                <a:lnTo>
                  <a:pt x="4746" y="6107"/>
                </a:lnTo>
                <a:lnTo>
                  <a:pt x="4454" y="6351"/>
                </a:lnTo>
                <a:lnTo>
                  <a:pt x="4210" y="6618"/>
                </a:lnTo>
                <a:lnTo>
                  <a:pt x="3699" y="7178"/>
                </a:lnTo>
                <a:lnTo>
                  <a:pt x="3553" y="7324"/>
                </a:lnTo>
                <a:lnTo>
                  <a:pt x="3407" y="7421"/>
                </a:lnTo>
                <a:lnTo>
                  <a:pt x="3261" y="7519"/>
                </a:lnTo>
                <a:lnTo>
                  <a:pt x="3091" y="7592"/>
                </a:lnTo>
                <a:lnTo>
                  <a:pt x="2751" y="7738"/>
                </a:lnTo>
                <a:lnTo>
                  <a:pt x="2410" y="7859"/>
                </a:lnTo>
                <a:lnTo>
                  <a:pt x="2215" y="7957"/>
                </a:lnTo>
                <a:lnTo>
                  <a:pt x="1996" y="8054"/>
                </a:lnTo>
                <a:lnTo>
                  <a:pt x="1777" y="8200"/>
                </a:lnTo>
                <a:lnTo>
                  <a:pt x="1583" y="8370"/>
                </a:lnTo>
                <a:lnTo>
                  <a:pt x="1510" y="8468"/>
                </a:lnTo>
                <a:lnTo>
                  <a:pt x="1437" y="8565"/>
                </a:lnTo>
                <a:lnTo>
                  <a:pt x="1388" y="8687"/>
                </a:lnTo>
                <a:lnTo>
                  <a:pt x="1364" y="8784"/>
                </a:lnTo>
                <a:lnTo>
                  <a:pt x="1364" y="8881"/>
                </a:lnTo>
                <a:lnTo>
                  <a:pt x="1388" y="9003"/>
                </a:lnTo>
                <a:lnTo>
                  <a:pt x="1437" y="9100"/>
                </a:lnTo>
                <a:lnTo>
                  <a:pt x="1534" y="9222"/>
                </a:lnTo>
                <a:lnTo>
                  <a:pt x="1631" y="9295"/>
                </a:lnTo>
                <a:lnTo>
                  <a:pt x="1729" y="9319"/>
                </a:lnTo>
                <a:lnTo>
                  <a:pt x="1972" y="9392"/>
                </a:lnTo>
                <a:lnTo>
                  <a:pt x="2191" y="9441"/>
                </a:lnTo>
                <a:lnTo>
                  <a:pt x="2361" y="9538"/>
                </a:lnTo>
                <a:lnTo>
                  <a:pt x="2532" y="9660"/>
                </a:lnTo>
                <a:lnTo>
                  <a:pt x="2702" y="9830"/>
                </a:lnTo>
                <a:lnTo>
                  <a:pt x="2872" y="9976"/>
                </a:lnTo>
                <a:lnTo>
                  <a:pt x="3067" y="10074"/>
                </a:lnTo>
                <a:lnTo>
                  <a:pt x="3261" y="10147"/>
                </a:lnTo>
                <a:lnTo>
                  <a:pt x="3456" y="10195"/>
                </a:lnTo>
                <a:lnTo>
                  <a:pt x="3894" y="10293"/>
                </a:lnTo>
                <a:lnTo>
                  <a:pt x="4089" y="10317"/>
                </a:lnTo>
                <a:lnTo>
                  <a:pt x="4308" y="10390"/>
                </a:lnTo>
                <a:lnTo>
                  <a:pt x="4770" y="10536"/>
                </a:lnTo>
                <a:lnTo>
                  <a:pt x="5232" y="10755"/>
                </a:lnTo>
                <a:lnTo>
                  <a:pt x="6108" y="11217"/>
                </a:lnTo>
                <a:lnTo>
                  <a:pt x="6327" y="11339"/>
                </a:lnTo>
                <a:lnTo>
                  <a:pt x="6546" y="11485"/>
                </a:lnTo>
                <a:lnTo>
                  <a:pt x="6717" y="11680"/>
                </a:lnTo>
                <a:lnTo>
                  <a:pt x="6790" y="11777"/>
                </a:lnTo>
                <a:lnTo>
                  <a:pt x="6838" y="11899"/>
                </a:lnTo>
                <a:lnTo>
                  <a:pt x="6887" y="12045"/>
                </a:lnTo>
                <a:lnTo>
                  <a:pt x="6887" y="12191"/>
                </a:lnTo>
                <a:lnTo>
                  <a:pt x="6863" y="12337"/>
                </a:lnTo>
                <a:lnTo>
                  <a:pt x="6838" y="12483"/>
                </a:lnTo>
                <a:lnTo>
                  <a:pt x="6741" y="12750"/>
                </a:lnTo>
                <a:lnTo>
                  <a:pt x="6595" y="13018"/>
                </a:lnTo>
                <a:lnTo>
                  <a:pt x="6473" y="13237"/>
                </a:lnTo>
                <a:lnTo>
                  <a:pt x="6327" y="13456"/>
                </a:lnTo>
                <a:lnTo>
                  <a:pt x="6011" y="13869"/>
                </a:lnTo>
                <a:lnTo>
                  <a:pt x="5695" y="14283"/>
                </a:lnTo>
                <a:lnTo>
                  <a:pt x="5403" y="14697"/>
                </a:lnTo>
                <a:lnTo>
                  <a:pt x="5281" y="14891"/>
                </a:lnTo>
                <a:lnTo>
                  <a:pt x="5184" y="15110"/>
                </a:lnTo>
                <a:lnTo>
                  <a:pt x="5111" y="15329"/>
                </a:lnTo>
                <a:lnTo>
                  <a:pt x="5062" y="15548"/>
                </a:lnTo>
                <a:lnTo>
                  <a:pt x="5062" y="15840"/>
                </a:lnTo>
                <a:lnTo>
                  <a:pt x="5038" y="16011"/>
                </a:lnTo>
                <a:lnTo>
                  <a:pt x="5013" y="16157"/>
                </a:lnTo>
                <a:lnTo>
                  <a:pt x="4916" y="15889"/>
                </a:lnTo>
                <a:lnTo>
                  <a:pt x="4819" y="15621"/>
                </a:lnTo>
                <a:lnTo>
                  <a:pt x="4673" y="15062"/>
                </a:lnTo>
                <a:lnTo>
                  <a:pt x="4551" y="14478"/>
                </a:lnTo>
                <a:lnTo>
                  <a:pt x="4405" y="13918"/>
                </a:lnTo>
                <a:lnTo>
                  <a:pt x="4283" y="13578"/>
                </a:lnTo>
                <a:lnTo>
                  <a:pt x="4162" y="13237"/>
                </a:lnTo>
                <a:lnTo>
                  <a:pt x="3894" y="12580"/>
                </a:lnTo>
                <a:lnTo>
                  <a:pt x="3626" y="11923"/>
                </a:lnTo>
                <a:lnTo>
                  <a:pt x="3359" y="11242"/>
                </a:lnTo>
                <a:lnTo>
                  <a:pt x="3261" y="11023"/>
                </a:lnTo>
                <a:lnTo>
                  <a:pt x="3164" y="10804"/>
                </a:lnTo>
                <a:lnTo>
                  <a:pt x="3067" y="10609"/>
                </a:lnTo>
                <a:lnTo>
                  <a:pt x="2945" y="10414"/>
                </a:lnTo>
                <a:lnTo>
                  <a:pt x="2799" y="10244"/>
                </a:lnTo>
                <a:lnTo>
                  <a:pt x="2629" y="10074"/>
                </a:lnTo>
                <a:lnTo>
                  <a:pt x="2459" y="9903"/>
                </a:lnTo>
                <a:lnTo>
                  <a:pt x="2264" y="9757"/>
                </a:lnTo>
                <a:lnTo>
                  <a:pt x="2045" y="9611"/>
                </a:lnTo>
                <a:lnTo>
                  <a:pt x="1802" y="9465"/>
                </a:lnTo>
                <a:lnTo>
                  <a:pt x="1339" y="9222"/>
                </a:lnTo>
                <a:lnTo>
                  <a:pt x="1218" y="9125"/>
                </a:lnTo>
                <a:lnTo>
                  <a:pt x="1120" y="9052"/>
                </a:lnTo>
                <a:lnTo>
                  <a:pt x="974" y="8857"/>
                </a:lnTo>
                <a:lnTo>
                  <a:pt x="853" y="8662"/>
                </a:lnTo>
                <a:lnTo>
                  <a:pt x="731" y="8419"/>
                </a:lnTo>
                <a:lnTo>
                  <a:pt x="682" y="8346"/>
                </a:lnTo>
                <a:lnTo>
                  <a:pt x="804" y="7786"/>
                </a:lnTo>
                <a:lnTo>
                  <a:pt x="926" y="7227"/>
                </a:lnTo>
                <a:lnTo>
                  <a:pt x="1096" y="6691"/>
                </a:lnTo>
                <a:lnTo>
                  <a:pt x="1315" y="6156"/>
                </a:lnTo>
                <a:lnTo>
                  <a:pt x="1534" y="5621"/>
                </a:lnTo>
                <a:lnTo>
                  <a:pt x="1802" y="5134"/>
                </a:lnTo>
                <a:lnTo>
                  <a:pt x="2069" y="4648"/>
                </a:lnTo>
                <a:lnTo>
                  <a:pt x="2386" y="4185"/>
                </a:lnTo>
                <a:lnTo>
                  <a:pt x="2653" y="3820"/>
                </a:lnTo>
                <a:lnTo>
                  <a:pt x="2945" y="3480"/>
                </a:lnTo>
                <a:lnTo>
                  <a:pt x="3237" y="3626"/>
                </a:lnTo>
                <a:lnTo>
                  <a:pt x="3578" y="3723"/>
                </a:lnTo>
                <a:lnTo>
                  <a:pt x="3894" y="3772"/>
                </a:lnTo>
                <a:lnTo>
                  <a:pt x="4064" y="3772"/>
                </a:lnTo>
                <a:lnTo>
                  <a:pt x="4235" y="3747"/>
                </a:lnTo>
                <a:lnTo>
                  <a:pt x="4381" y="3723"/>
                </a:lnTo>
                <a:lnTo>
                  <a:pt x="4502" y="3674"/>
                </a:lnTo>
                <a:lnTo>
                  <a:pt x="4746" y="3553"/>
                </a:lnTo>
                <a:lnTo>
                  <a:pt x="4989" y="3382"/>
                </a:lnTo>
                <a:lnTo>
                  <a:pt x="5208" y="3212"/>
                </a:lnTo>
                <a:lnTo>
                  <a:pt x="5451" y="3042"/>
                </a:lnTo>
                <a:lnTo>
                  <a:pt x="5646" y="2920"/>
                </a:lnTo>
                <a:lnTo>
                  <a:pt x="5841" y="2823"/>
                </a:lnTo>
                <a:lnTo>
                  <a:pt x="6011" y="2750"/>
                </a:lnTo>
                <a:lnTo>
                  <a:pt x="6084" y="2725"/>
                </a:lnTo>
                <a:close/>
                <a:moveTo>
                  <a:pt x="12240" y="18079"/>
                </a:moveTo>
                <a:lnTo>
                  <a:pt x="12386" y="18128"/>
                </a:lnTo>
                <a:lnTo>
                  <a:pt x="12556" y="18152"/>
                </a:lnTo>
                <a:lnTo>
                  <a:pt x="12289" y="18225"/>
                </a:lnTo>
                <a:lnTo>
                  <a:pt x="12289" y="18152"/>
                </a:lnTo>
                <a:lnTo>
                  <a:pt x="12264" y="18103"/>
                </a:lnTo>
                <a:lnTo>
                  <a:pt x="12240" y="18079"/>
                </a:lnTo>
                <a:close/>
                <a:moveTo>
                  <a:pt x="10245" y="754"/>
                </a:moveTo>
                <a:lnTo>
                  <a:pt x="10804" y="779"/>
                </a:lnTo>
                <a:lnTo>
                  <a:pt x="11315" y="827"/>
                </a:lnTo>
                <a:lnTo>
                  <a:pt x="11534" y="852"/>
                </a:lnTo>
                <a:lnTo>
                  <a:pt x="11753" y="900"/>
                </a:lnTo>
                <a:lnTo>
                  <a:pt x="12216" y="1046"/>
                </a:lnTo>
                <a:lnTo>
                  <a:pt x="12678" y="1241"/>
                </a:lnTo>
                <a:lnTo>
                  <a:pt x="13116" y="1436"/>
                </a:lnTo>
                <a:lnTo>
                  <a:pt x="13578" y="1655"/>
                </a:lnTo>
                <a:lnTo>
                  <a:pt x="13043" y="1874"/>
                </a:lnTo>
                <a:lnTo>
                  <a:pt x="12824" y="1971"/>
                </a:lnTo>
                <a:lnTo>
                  <a:pt x="12629" y="2068"/>
                </a:lnTo>
                <a:lnTo>
                  <a:pt x="12435" y="2190"/>
                </a:lnTo>
                <a:lnTo>
                  <a:pt x="12264" y="2360"/>
                </a:lnTo>
                <a:lnTo>
                  <a:pt x="12240" y="2385"/>
                </a:lnTo>
                <a:lnTo>
                  <a:pt x="12264" y="2409"/>
                </a:lnTo>
                <a:lnTo>
                  <a:pt x="12289" y="2433"/>
                </a:lnTo>
                <a:lnTo>
                  <a:pt x="12532" y="2385"/>
                </a:lnTo>
                <a:lnTo>
                  <a:pt x="12751" y="2312"/>
                </a:lnTo>
                <a:lnTo>
                  <a:pt x="13213" y="2166"/>
                </a:lnTo>
                <a:lnTo>
                  <a:pt x="13603" y="2044"/>
                </a:lnTo>
                <a:lnTo>
                  <a:pt x="13822" y="1995"/>
                </a:lnTo>
                <a:lnTo>
                  <a:pt x="13992" y="1898"/>
                </a:lnTo>
                <a:lnTo>
                  <a:pt x="14162" y="1995"/>
                </a:lnTo>
                <a:lnTo>
                  <a:pt x="14114" y="2020"/>
                </a:lnTo>
                <a:lnTo>
                  <a:pt x="13724" y="2190"/>
                </a:lnTo>
                <a:lnTo>
                  <a:pt x="13311" y="2385"/>
                </a:lnTo>
                <a:lnTo>
                  <a:pt x="13140" y="2482"/>
                </a:lnTo>
                <a:lnTo>
                  <a:pt x="12946" y="2604"/>
                </a:lnTo>
                <a:lnTo>
                  <a:pt x="12775" y="2750"/>
                </a:lnTo>
                <a:lnTo>
                  <a:pt x="12654" y="2896"/>
                </a:lnTo>
                <a:lnTo>
                  <a:pt x="12629" y="2944"/>
                </a:lnTo>
                <a:lnTo>
                  <a:pt x="12654" y="2969"/>
                </a:lnTo>
                <a:lnTo>
                  <a:pt x="12678" y="2969"/>
                </a:lnTo>
                <a:lnTo>
                  <a:pt x="12824" y="2944"/>
                </a:lnTo>
                <a:lnTo>
                  <a:pt x="12994" y="2920"/>
                </a:lnTo>
                <a:lnTo>
                  <a:pt x="13286" y="2823"/>
                </a:lnTo>
                <a:lnTo>
                  <a:pt x="13846" y="2555"/>
                </a:lnTo>
                <a:lnTo>
                  <a:pt x="14211" y="2385"/>
                </a:lnTo>
                <a:lnTo>
                  <a:pt x="14576" y="2263"/>
                </a:lnTo>
                <a:lnTo>
                  <a:pt x="14698" y="2336"/>
                </a:lnTo>
                <a:lnTo>
                  <a:pt x="15014" y="2555"/>
                </a:lnTo>
                <a:lnTo>
                  <a:pt x="14503" y="2798"/>
                </a:lnTo>
                <a:lnTo>
                  <a:pt x="13749" y="3090"/>
                </a:lnTo>
                <a:lnTo>
                  <a:pt x="13359" y="3261"/>
                </a:lnTo>
                <a:lnTo>
                  <a:pt x="12994" y="3455"/>
                </a:lnTo>
                <a:lnTo>
                  <a:pt x="12970" y="3480"/>
                </a:lnTo>
                <a:lnTo>
                  <a:pt x="12970" y="3504"/>
                </a:lnTo>
                <a:lnTo>
                  <a:pt x="12994" y="3528"/>
                </a:lnTo>
                <a:lnTo>
                  <a:pt x="13019" y="3553"/>
                </a:lnTo>
                <a:lnTo>
                  <a:pt x="13213" y="3553"/>
                </a:lnTo>
                <a:lnTo>
                  <a:pt x="13432" y="3528"/>
                </a:lnTo>
                <a:lnTo>
                  <a:pt x="13822" y="3431"/>
                </a:lnTo>
                <a:lnTo>
                  <a:pt x="14235" y="3309"/>
                </a:lnTo>
                <a:lnTo>
                  <a:pt x="14625" y="3163"/>
                </a:lnTo>
                <a:lnTo>
                  <a:pt x="15014" y="3042"/>
                </a:lnTo>
                <a:lnTo>
                  <a:pt x="15452" y="2896"/>
                </a:lnTo>
                <a:lnTo>
                  <a:pt x="15647" y="3066"/>
                </a:lnTo>
                <a:lnTo>
                  <a:pt x="15428" y="3139"/>
                </a:lnTo>
                <a:lnTo>
                  <a:pt x="15209" y="3236"/>
                </a:lnTo>
                <a:lnTo>
                  <a:pt x="14795" y="3431"/>
                </a:lnTo>
                <a:lnTo>
                  <a:pt x="14430" y="3601"/>
                </a:lnTo>
                <a:lnTo>
                  <a:pt x="14138" y="3626"/>
                </a:lnTo>
                <a:lnTo>
                  <a:pt x="13870" y="3650"/>
                </a:lnTo>
                <a:lnTo>
                  <a:pt x="13578" y="3699"/>
                </a:lnTo>
                <a:lnTo>
                  <a:pt x="13311" y="3796"/>
                </a:lnTo>
                <a:lnTo>
                  <a:pt x="13189" y="3869"/>
                </a:lnTo>
                <a:lnTo>
                  <a:pt x="13067" y="3942"/>
                </a:lnTo>
                <a:lnTo>
                  <a:pt x="12970" y="4039"/>
                </a:lnTo>
                <a:lnTo>
                  <a:pt x="12873" y="4137"/>
                </a:lnTo>
                <a:lnTo>
                  <a:pt x="12800" y="4258"/>
                </a:lnTo>
                <a:lnTo>
                  <a:pt x="12727" y="4380"/>
                </a:lnTo>
                <a:lnTo>
                  <a:pt x="12654" y="4648"/>
                </a:lnTo>
                <a:lnTo>
                  <a:pt x="12629" y="4745"/>
                </a:lnTo>
                <a:lnTo>
                  <a:pt x="12629" y="4842"/>
                </a:lnTo>
                <a:lnTo>
                  <a:pt x="12629" y="5013"/>
                </a:lnTo>
                <a:lnTo>
                  <a:pt x="12629" y="5110"/>
                </a:lnTo>
                <a:lnTo>
                  <a:pt x="12605" y="5183"/>
                </a:lnTo>
                <a:lnTo>
                  <a:pt x="12556" y="5280"/>
                </a:lnTo>
                <a:lnTo>
                  <a:pt x="12459" y="5353"/>
                </a:lnTo>
                <a:lnTo>
                  <a:pt x="12240" y="5548"/>
                </a:lnTo>
                <a:lnTo>
                  <a:pt x="12045" y="5767"/>
                </a:lnTo>
                <a:lnTo>
                  <a:pt x="11997" y="5840"/>
                </a:lnTo>
                <a:lnTo>
                  <a:pt x="11972" y="5937"/>
                </a:lnTo>
                <a:lnTo>
                  <a:pt x="11972" y="6010"/>
                </a:lnTo>
                <a:lnTo>
                  <a:pt x="11997" y="6107"/>
                </a:lnTo>
                <a:lnTo>
                  <a:pt x="12045" y="6156"/>
                </a:lnTo>
                <a:lnTo>
                  <a:pt x="12070" y="6156"/>
                </a:lnTo>
                <a:lnTo>
                  <a:pt x="11948" y="6205"/>
                </a:lnTo>
                <a:lnTo>
                  <a:pt x="11534" y="6375"/>
                </a:lnTo>
                <a:lnTo>
                  <a:pt x="11364" y="6497"/>
                </a:lnTo>
                <a:lnTo>
                  <a:pt x="11169" y="6618"/>
                </a:lnTo>
                <a:lnTo>
                  <a:pt x="11048" y="6740"/>
                </a:lnTo>
                <a:lnTo>
                  <a:pt x="10999" y="6862"/>
                </a:lnTo>
                <a:lnTo>
                  <a:pt x="10999" y="6983"/>
                </a:lnTo>
                <a:lnTo>
                  <a:pt x="11048" y="7081"/>
                </a:lnTo>
                <a:lnTo>
                  <a:pt x="11121" y="7178"/>
                </a:lnTo>
                <a:lnTo>
                  <a:pt x="11218" y="7275"/>
                </a:lnTo>
                <a:lnTo>
                  <a:pt x="11364" y="7324"/>
                </a:lnTo>
                <a:lnTo>
                  <a:pt x="11486" y="7373"/>
                </a:lnTo>
                <a:lnTo>
                  <a:pt x="11340" y="7470"/>
                </a:lnTo>
                <a:lnTo>
                  <a:pt x="11194" y="7592"/>
                </a:lnTo>
                <a:lnTo>
                  <a:pt x="11072" y="7738"/>
                </a:lnTo>
                <a:lnTo>
                  <a:pt x="10950" y="7908"/>
                </a:lnTo>
                <a:lnTo>
                  <a:pt x="10853" y="8151"/>
                </a:lnTo>
                <a:lnTo>
                  <a:pt x="10804" y="8419"/>
                </a:lnTo>
                <a:lnTo>
                  <a:pt x="10731" y="8954"/>
                </a:lnTo>
                <a:lnTo>
                  <a:pt x="10683" y="9222"/>
                </a:lnTo>
                <a:lnTo>
                  <a:pt x="10659" y="9514"/>
                </a:lnTo>
                <a:lnTo>
                  <a:pt x="10683" y="9806"/>
                </a:lnTo>
                <a:lnTo>
                  <a:pt x="10707" y="9952"/>
                </a:lnTo>
                <a:lnTo>
                  <a:pt x="10780" y="10074"/>
                </a:lnTo>
                <a:lnTo>
                  <a:pt x="10926" y="10293"/>
                </a:lnTo>
                <a:lnTo>
                  <a:pt x="10999" y="10390"/>
                </a:lnTo>
                <a:lnTo>
                  <a:pt x="11096" y="10463"/>
                </a:lnTo>
                <a:lnTo>
                  <a:pt x="11194" y="10512"/>
                </a:lnTo>
                <a:lnTo>
                  <a:pt x="11315" y="10560"/>
                </a:lnTo>
                <a:lnTo>
                  <a:pt x="11583" y="10633"/>
                </a:lnTo>
                <a:lnTo>
                  <a:pt x="11875" y="10633"/>
                </a:lnTo>
                <a:lnTo>
                  <a:pt x="12191" y="10609"/>
                </a:lnTo>
                <a:lnTo>
                  <a:pt x="12337" y="10633"/>
                </a:lnTo>
                <a:lnTo>
                  <a:pt x="12459" y="10682"/>
                </a:lnTo>
                <a:lnTo>
                  <a:pt x="12556" y="10755"/>
                </a:lnTo>
                <a:lnTo>
                  <a:pt x="12629" y="10852"/>
                </a:lnTo>
                <a:lnTo>
                  <a:pt x="12702" y="10974"/>
                </a:lnTo>
                <a:lnTo>
                  <a:pt x="12751" y="11096"/>
                </a:lnTo>
                <a:lnTo>
                  <a:pt x="12800" y="11363"/>
                </a:lnTo>
                <a:lnTo>
                  <a:pt x="12848" y="11485"/>
                </a:lnTo>
                <a:lnTo>
                  <a:pt x="12897" y="11607"/>
                </a:lnTo>
                <a:lnTo>
                  <a:pt x="12946" y="11728"/>
                </a:lnTo>
                <a:lnTo>
                  <a:pt x="13043" y="11826"/>
                </a:lnTo>
                <a:lnTo>
                  <a:pt x="13165" y="12020"/>
                </a:lnTo>
                <a:lnTo>
                  <a:pt x="13262" y="12215"/>
                </a:lnTo>
                <a:lnTo>
                  <a:pt x="13311" y="12434"/>
                </a:lnTo>
                <a:lnTo>
                  <a:pt x="13311" y="12677"/>
                </a:lnTo>
                <a:lnTo>
                  <a:pt x="13311" y="13091"/>
                </a:lnTo>
                <a:lnTo>
                  <a:pt x="13359" y="13505"/>
                </a:lnTo>
                <a:lnTo>
                  <a:pt x="13408" y="13699"/>
                </a:lnTo>
                <a:lnTo>
                  <a:pt x="13457" y="13894"/>
                </a:lnTo>
                <a:lnTo>
                  <a:pt x="13554" y="14088"/>
                </a:lnTo>
                <a:lnTo>
                  <a:pt x="13651" y="14283"/>
                </a:lnTo>
                <a:lnTo>
                  <a:pt x="13822" y="14526"/>
                </a:lnTo>
                <a:lnTo>
                  <a:pt x="13919" y="14624"/>
                </a:lnTo>
                <a:lnTo>
                  <a:pt x="14016" y="14721"/>
                </a:lnTo>
                <a:lnTo>
                  <a:pt x="14138" y="14794"/>
                </a:lnTo>
                <a:lnTo>
                  <a:pt x="14260" y="14843"/>
                </a:lnTo>
                <a:lnTo>
                  <a:pt x="14406" y="14867"/>
                </a:lnTo>
                <a:lnTo>
                  <a:pt x="14576" y="14843"/>
                </a:lnTo>
                <a:lnTo>
                  <a:pt x="14698" y="14794"/>
                </a:lnTo>
                <a:lnTo>
                  <a:pt x="14819" y="14745"/>
                </a:lnTo>
                <a:lnTo>
                  <a:pt x="14917" y="14648"/>
                </a:lnTo>
                <a:lnTo>
                  <a:pt x="15014" y="14551"/>
                </a:lnTo>
                <a:lnTo>
                  <a:pt x="15355" y="14502"/>
                </a:lnTo>
                <a:lnTo>
                  <a:pt x="15695" y="14429"/>
                </a:lnTo>
                <a:lnTo>
                  <a:pt x="16377" y="14234"/>
                </a:lnTo>
                <a:lnTo>
                  <a:pt x="16717" y="14113"/>
                </a:lnTo>
                <a:lnTo>
                  <a:pt x="17034" y="13967"/>
                </a:lnTo>
                <a:lnTo>
                  <a:pt x="17350" y="13821"/>
                </a:lnTo>
                <a:lnTo>
                  <a:pt x="17691" y="13699"/>
                </a:lnTo>
                <a:lnTo>
                  <a:pt x="17472" y="14113"/>
                </a:lnTo>
                <a:lnTo>
                  <a:pt x="17228" y="14526"/>
                </a:lnTo>
                <a:lnTo>
                  <a:pt x="17107" y="14526"/>
                </a:lnTo>
                <a:lnTo>
                  <a:pt x="16961" y="14551"/>
                </a:lnTo>
                <a:lnTo>
                  <a:pt x="16669" y="14599"/>
                </a:lnTo>
                <a:lnTo>
                  <a:pt x="16231" y="14721"/>
                </a:lnTo>
                <a:lnTo>
                  <a:pt x="15233" y="15013"/>
                </a:lnTo>
                <a:lnTo>
                  <a:pt x="14284" y="15329"/>
                </a:lnTo>
                <a:lnTo>
                  <a:pt x="14260" y="15354"/>
                </a:lnTo>
                <a:lnTo>
                  <a:pt x="14235" y="15378"/>
                </a:lnTo>
                <a:lnTo>
                  <a:pt x="14235" y="15402"/>
                </a:lnTo>
                <a:lnTo>
                  <a:pt x="14284" y="15427"/>
                </a:lnTo>
                <a:lnTo>
                  <a:pt x="14454" y="15451"/>
                </a:lnTo>
                <a:lnTo>
                  <a:pt x="14673" y="15475"/>
                </a:lnTo>
                <a:lnTo>
                  <a:pt x="14868" y="15451"/>
                </a:lnTo>
                <a:lnTo>
                  <a:pt x="15063" y="15427"/>
                </a:lnTo>
                <a:lnTo>
                  <a:pt x="15452" y="15329"/>
                </a:lnTo>
                <a:lnTo>
                  <a:pt x="15841" y="15232"/>
                </a:lnTo>
                <a:lnTo>
                  <a:pt x="16304" y="15110"/>
                </a:lnTo>
                <a:lnTo>
                  <a:pt x="16766" y="14989"/>
                </a:lnTo>
                <a:lnTo>
                  <a:pt x="16936" y="14989"/>
                </a:lnTo>
                <a:lnTo>
                  <a:pt x="16815" y="15159"/>
                </a:lnTo>
                <a:lnTo>
                  <a:pt x="16571" y="15500"/>
                </a:lnTo>
                <a:lnTo>
                  <a:pt x="16231" y="15524"/>
                </a:lnTo>
                <a:lnTo>
                  <a:pt x="15890" y="15573"/>
                </a:lnTo>
                <a:lnTo>
                  <a:pt x="15233" y="15767"/>
                </a:lnTo>
                <a:lnTo>
                  <a:pt x="14381" y="16011"/>
                </a:lnTo>
                <a:lnTo>
                  <a:pt x="13968" y="16132"/>
                </a:lnTo>
                <a:lnTo>
                  <a:pt x="13530" y="16230"/>
                </a:lnTo>
                <a:lnTo>
                  <a:pt x="13505" y="16278"/>
                </a:lnTo>
                <a:lnTo>
                  <a:pt x="13481" y="16303"/>
                </a:lnTo>
                <a:lnTo>
                  <a:pt x="13505" y="16351"/>
                </a:lnTo>
                <a:lnTo>
                  <a:pt x="13554" y="16376"/>
                </a:lnTo>
                <a:lnTo>
                  <a:pt x="13919" y="16351"/>
                </a:lnTo>
                <a:lnTo>
                  <a:pt x="14284" y="16327"/>
                </a:lnTo>
                <a:lnTo>
                  <a:pt x="14625" y="16303"/>
                </a:lnTo>
                <a:lnTo>
                  <a:pt x="14990" y="16230"/>
                </a:lnTo>
                <a:lnTo>
                  <a:pt x="15549" y="16132"/>
                </a:lnTo>
                <a:lnTo>
                  <a:pt x="16133" y="16011"/>
                </a:lnTo>
                <a:lnTo>
                  <a:pt x="15866" y="16278"/>
                </a:lnTo>
                <a:lnTo>
                  <a:pt x="15574" y="16327"/>
                </a:lnTo>
                <a:lnTo>
                  <a:pt x="15282" y="16376"/>
                </a:lnTo>
                <a:lnTo>
                  <a:pt x="14698" y="16473"/>
                </a:lnTo>
                <a:lnTo>
                  <a:pt x="14308" y="16522"/>
                </a:lnTo>
                <a:lnTo>
                  <a:pt x="13943" y="16570"/>
                </a:lnTo>
                <a:lnTo>
                  <a:pt x="13578" y="16668"/>
                </a:lnTo>
                <a:lnTo>
                  <a:pt x="13408" y="16716"/>
                </a:lnTo>
                <a:lnTo>
                  <a:pt x="13238" y="16814"/>
                </a:lnTo>
                <a:lnTo>
                  <a:pt x="13213" y="16814"/>
                </a:lnTo>
                <a:lnTo>
                  <a:pt x="13213" y="16838"/>
                </a:lnTo>
                <a:lnTo>
                  <a:pt x="13238" y="16862"/>
                </a:lnTo>
                <a:lnTo>
                  <a:pt x="13262" y="16887"/>
                </a:lnTo>
                <a:lnTo>
                  <a:pt x="13457" y="16911"/>
                </a:lnTo>
                <a:lnTo>
                  <a:pt x="14065" y="16911"/>
                </a:lnTo>
                <a:lnTo>
                  <a:pt x="14479" y="16887"/>
                </a:lnTo>
                <a:lnTo>
                  <a:pt x="14868" y="16838"/>
                </a:lnTo>
                <a:lnTo>
                  <a:pt x="15282" y="16789"/>
                </a:lnTo>
                <a:lnTo>
                  <a:pt x="15014" y="17008"/>
                </a:lnTo>
                <a:lnTo>
                  <a:pt x="14722" y="17203"/>
                </a:lnTo>
                <a:lnTo>
                  <a:pt x="14552" y="17179"/>
                </a:lnTo>
                <a:lnTo>
                  <a:pt x="14357" y="17154"/>
                </a:lnTo>
                <a:lnTo>
                  <a:pt x="13968" y="17179"/>
                </a:lnTo>
                <a:lnTo>
                  <a:pt x="13603" y="17203"/>
                </a:lnTo>
                <a:lnTo>
                  <a:pt x="13238" y="17227"/>
                </a:lnTo>
                <a:lnTo>
                  <a:pt x="12532" y="17300"/>
                </a:lnTo>
                <a:lnTo>
                  <a:pt x="12483" y="17325"/>
                </a:lnTo>
                <a:lnTo>
                  <a:pt x="12459" y="17373"/>
                </a:lnTo>
                <a:lnTo>
                  <a:pt x="12483" y="17422"/>
                </a:lnTo>
                <a:lnTo>
                  <a:pt x="12532" y="17446"/>
                </a:lnTo>
                <a:lnTo>
                  <a:pt x="13165" y="17519"/>
                </a:lnTo>
                <a:lnTo>
                  <a:pt x="13481" y="17544"/>
                </a:lnTo>
                <a:lnTo>
                  <a:pt x="13797" y="17568"/>
                </a:lnTo>
                <a:lnTo>
                  <a:pt x="14089" y="17592"/>
                </a:lnTo>
                <a:lnTo>
                  <a:pt x="13846" y="17714"/>
                </a:lnTo>
                <a:lnTo>
                  <a:pt x="13530" y="17836"/>
                </a:lnTo>
                <a:lnTo>
                  <a:pt x="13505" y="17811"/>
                </a:lnTo>
                <a:lnTo>
                  <a:pt x="13432" y="17787"/>
                </a:lnTo>
                <a:lnTo>
                  <a:pt x="13335" y="17763"/>
                </a:lnTo>
                <a:lnTo>
                  <a:pt x="13140" y="17763"/>
                </a:lnTo>
                <a:lnTo>
                  <a:pt x="12946" y="17787"/>
                </a:lnTo>
                <a:lnTo>
                  <a:pt x="12751" y="17787"/>
                </a:lnTo>
                <a:lnTo>
                  <a:pt x="12337" y="17763"/>
                </a:lnTo>
                <a:lnTo>
                  <a:pt x="11948" y="17763"/>
                </a:lnTo>
                <a:lnTo>
                  <a:pt x="11899" y="17787"/>
                </a:lnTo>
                <a:lnTo>
                  <a:pt x="11899" y="17836"/>
                </a:lnTo>
                <a:lnTo>
                  <a:pt x="12021" y="17957"/>
                </a:lnTo>
                <a:lnTo>
                  <a:pt x="12167" y="18030"/>
                </a:lnTo>
                <a:lnTo>
                  <a:pt x="11948" y="17982"/>
                </a:lnTo>
                <a:lnTo>
                  <a:pt x="11656" y="17957"/>
                </a:lnTo>
                <a:lnTo>
                  <a:pt x="11534" y="17957"/>
                </a:lnTo>
                <a:lnTo>
                  <a:pt x="11413" y="17982"/>
                </a:lnTo>
                <a:lnTo>
                  <a:pt x="11340" y="18030"/>
                </a:lnTo>
                <a:lnTo>
                  <a:pt x="11340" y="18055"/>
                </a:lnTo>
                <a:lnTo>
                  <a:pt x="11315" y="18103"/>
                </a:lnTo>
                <a:lnTo>
                  <a:pt x="11340" y="18176"/>
                </a:lnTo>
                <a:lnTo>
                  <a:pt x="11388" y="18225"/>
                </a:lnTo>
                <a:lnTo>
                  <a:pt x="11559" y="18298"/>
                </a:lnTo>
                <a:lnTo>
                  <a:pt x="11753" y="18371"/>
                </a:lnTo>
                <a:lnTo>
                  <a:pt x="11510" y="18420"/>
                </a:lnTo>
                <a:lnTo>
                  <a:pt x="11437" y="18347"/>
                </a:lnTo>
                <a:lnTo>
                  <a:pt x="11291" y="18298"/>
                </a:lnTo>
                <a:lnTo>
                  <a:pt x="11121" y="18274"/>
                </a:lnTo>
                <a:lnTo>
                  <a:pt x="10926" y="18298"/>
                </a:lnTo>
                <a:lnTo>
                  <a:pt x="10756" y="18347"/>
                </a:lnTo>
                <a:lnTo>
                  <a:pt x="10731" y="18371"/>
                </a:lnTo>
                <a:lnTo>
                  <a:pt x="10731" y="18395"/>
                </a:lnTo>
                <a:lnTo>
                  <a:pt x="10731" y="18420"/>
                </a:lnTo>
                <a:lnTo>
                  <a:pt x="10756" y="18444"/>
                </a:lnTo>
                <a:lnTo>
                  <a:pt x="11023" y="18541"/>
                </a:lnTo>
                <a:lnTo>
                  <a:pt x="10926" y="18566"/>
                </a:lnTo>
                <a:lnTo>
                  <a:pt x="10877" y="18541"/>
                </a:lnTo>
                <a:lnTo>
                  <a:pt x="10488" y="18541"/>
                </a:lnTo>
                <a:lnTo>
                  <a:pt x="9515" y="18566"/>
                </a:lnTo>
                <a:lnTo>
                  <a:pt x="8396" y="18566"/>
                </a:lnTo>
                <a:lnTo>
                  <a:pt x="7885" y="18517"/>
                </a:lnTo>
                <a:lnTo>
                  <a:pt x="7666" y="18493"/>
                </a:lnTo>
                <a:lnTo>
                  <a:pt x="7471" y="18444"/>
                </a:lnTo>
                <a:lnTo>
                  <a:pt x="7082" y="18322"/>
                </a:lnTo>
                <a:lnTo>
                  <a:pt x="6692" y="18176"/>
                </a:lnTo>
                <a:lnTo>
                  <a:pt x="6303" y="18006"/>
                </a:lnTo>
                <a:lnTo>
                  <a:pt x="5938" y="17836"/>
                </a:lnTo>
                <a:lnTo>
                  <a:pt x="5208" y="17446"/>
                </a:lnTo>
                <a:lnTo>
                  <a:pt x="4527" y="17008"/>
                </a:lnTo>
                <a:lnTo>
                  <a:pt x="4162" y="16765"/>
                </a:lnTo>
                <a:lnTo>
                  <a:pt x="3797" y="16473"/>
                </a:lnTo>
                <a:lnTo>
                  <a:pt x="3456" y="16181"/>
                </a:lnTo>
                <a:lnTo>
                  <a:pt x="3140" y="15865"/>
                </a:lnTo>
                <a:lnTo>
                  <a:pt x="2823" y="15548"/>
                </a:lnTo>
                <a:lnTo>
                  <a:pt x="2532" y="15208"/>
                </a:lnTo>
                <a:lnTo>
                  <a:pt x="2264" y="14843"/>
                </a:lnTo>
                <a:lnTo>
                  <a:pt x="1996" y="14478"/>
                </a:lnTo>
                <a:lnTo>
                  <a:pt x="1753" y="14113"/>
                </a:lnTo>
                <a:lnTo>
                  <a:pt x="1534" y="13699"/>
                </a:lnTo>
                <a:lnTo>
                  <a:pt x="1339" y="13310"/>
                </a:lnTo>
                <a:lnTo>
                  <a:pt x="1169" y="12896"/>
                </a:lnTo>
                <a:lnTo>
                  <a:pt x="999" y="12483"/>
                </a:lnTo>
                <a:lnTo>
                  <a:pt x="877" y="12045"/>
                </a:lnTo>
                <a:lnTo>
                  <a:pt x="755" y="11607"/>
                </a:lnTo>
                <a:lnTo>
                  <a:pt x="682" y="11169"/>
                </a:lnTo>
                <a:lnTo>
                  <a:pt x="609" y="10658"/>
                </a:lnTo>
                <a:lnTo>
                  <a:pt x="561" y="10147"/>
                </a:lnTo>
                <a:lnTo>
                  <a:pt x="561" y="9611"/>
                </a:lnTo>
                <a:lnTo>
                  <a:pt x="585" y="9100"/>
                </a:lnTo>
                <a:lnTo>
                  <a:pt x="780" y="9319"/>
                </a:lnTo>
                <a:lnTo>
                  <a:pt x="974" y="9514"/>
                </a:lnTo>
                <a:lnTo>
                  <a:pt x="1218" y="9684"/>
                </a:lnTo>
                <a:lnTo>
                  <a:pt x="1510" y="9855"/>
                </a:lnTo>
                <a:lnTo>
                  <a:pt x="1777" y="10001"/>
                </a:lnTo>
                <a:lnTo>
                  <a:pt x="2021" y="10171"/>
                </a:lnTo>
                <a:lnTo>
                  <a:pt x="2215" y="10341"/>
                </a:lnTo>
                <a:lnTo>
                  <a:pt x="2410" y="10536"/>
                </a:lnTo>
                <a:lnTo>
                  <a:pt x="2580" y="10731"/>
                </a:lnTo>
                <a:lnTo>
                  <a:pt x="2702" y="10974"/>
                </a:lnTo>
                <a:lnTo>
                  <a:pt x="2848" y="11217"/>
                </a:lnTo>
                <a:lnTo>
                  <a:pt x="2945" y="11509"/>
                </a:lnTo>
                <a:lnTo>
                  <a:pt x="3213" y="12191"/>
                </a:lnTo>
                <a:lnTo>
                  <a:pt x="3480" y="12848"/>
                </a:lnTo>
                <a:lnTo>
                  <a:pt x="3772" y="13529"/>
                </a:lnTo>
                <a:lnTo>
                  <a:pt x="3894" y="13869"/>
                </a:lnTo>
                <a:lnTo>
                  <a:pt x="3991" y="14210"/>
                </a:lnTo>
                <a:lnTo>
                  <a:pt x="4162" y="14843"/>
                </a:lnTo>
                <a:lnTo>
                  <a:pt x="4308" y="15475"/>
                </a:lnTo>
                <a:lnTo>
                  <a:pt x="4405" y="15792"/>
                </a:lnTo>
                <a:lnTo>
                  <a:pt x="4502" y="16108"/>
                </a:lnTo>
                <a:lnTo>
                  <a:pt x="4648" y="16400"/>
                </a:lnTo>
                <a:lnTo>
                  <a:pt x="4819" y="16692"/>
                </a:lnTo>
                <a:lnTo>
                  <a:pt x="4867" y="16765"/>
                </a:lnTo>
                <a:lnTo>
                  <a:pt x="4940" y="16789"/>
                </a:lnTo>
                <a:lnTo>
                  <a:pt x="5038" y="16789"/>
                </a:lnTo>
                <a:lnTo>
                  <a:pt x="5111" y="16765"/>
                </a:lnTo>
                <a:lnTo>
                  <a:pt x="5232" y="16692"/>
                </a:lnTo>
                <a:lnTo>
                  <a:pt x="5305" y="16570"/>
                </a:lnTo>
                <a:lnTo>
                  <a:pt x="5378" y="16473"/>
                </a:lnTo>
                <a:lnTo>
                  <a:pt x="5403" y="16351"/>
                </a:lnTo>
                <a:lnTo>
                  <a:pt x="5451" y="16084"/>
                </a:lnTo>
                <a:lnTo>
                  <a:pt x="5476" y="15816"/>
                </a:lnTo>
                <a:lnTo>
                  <a:pt x="5524" y="15573"/>
                </a:lnTo>
                <a:lnTo>
                  <a:pt x="5573" y="15329"/>
                </a:lnTo>
                <a:lnTo>
                  <a:pt x="5670" y="15110"/>
                </a:lnTo>
                <a:lnTo>
                  <a:pt x="5792" y="14891"/>
                </a:lnTo>
                <a:lnTo>
                  <a:pt x="6035" y="14478"/>
                </a:lnTo>
                <a:lnTo>
                  <a:pt x="6327" y="14064"/>
                </a:lnTo>
                <a:lnTo>
                  <a:pt x="6522" y="13796"/>
                </a:lnTo>
                <a:lnTo>
                  <a:pt x="6741" y="13480"/>
                </a:lnTo>
                <a:lnTo>
                  <a:pt x="6936" y="13164"/>
                </a:lnTo>
                <a:lnTo>
                  <a:pt x="7106" y="12799"/>
                </a:lnTo>
                <a:lnTo>
                  <a:pt x="7155" y="12629"/>
                </a:lnTo>
                <a:lnTo>
                  <a:pt x="7203" y="12458"/>
                </a:lnTo>
                <a:lnTo>
                  <a:pt x="7228" y="12264"/>
                </a:lnTo>
                <a:lnTo>
                  <a:pt x="7228" y="12093"/>
                </a:lnTo>
                <a:lnTo>
                  <a:pt x="7203" y="11923"/>
                </a:lnTo>
                <a:lnTo>
                  <a:pt x="7155" y="11753"/>
                </a:lnTo>
                <a:lnTo>
                  <a:pt x="7082" y="11607"/>
                </a:lnTo>
                <a:lnTo>
                  <a:pt x="6960" y="11436"/>
                </a:lnTo>
                <a:lnTo>
                  <a:pt x="6863" y="11315"/>
                </a:lnTo>
                <a:lnTo>
                  <a:pt x="6717" y="11217"/>
                </a:lnTo>
                <a:lnTo>
                  <a:pt x="6449" y="11023"/>
                </a:lnTo>
                <a:lnTo>
                  <a:pt x="6157" y="10852"/>
                </a:lnTo>
                <a:lnTo>
                  <a:pt x="5865" y="10706"/>
                </a:lnTo>
                <a:lnTo>
                  <a:pt x="5062" y="10341"/>
                </a:lnTo>
                <a:lnTo>
                  <a:pt x="4648" y="10147"/>
                </a:lnTo>
                <a:lnTo>
                  <a:pt x="4235" y="10001"/>
                </a:lnTo>
                <a:lnTo>
                  <a:pt x="3991" y="9952"/>
                </a:lnTo>
                <a:lnTo>
                  <a:pt x="3724" y="9928"/>
                </a:lnTo>
                <a:lnTo>
                  <a:pt x="3456" y="9879"/>
                </a:lnTo>
                <a:lnTo>
                  <a:pt x="3334" y="9830"/>
                </a:lnTo>
                <a:lnTo>
                  <a:pt x="3213" y="9782"/>
                </a:lnTo>
                <a:lnTo>
                  <a:pt x="3042" y="9684"/>
                </a:lnTo>
                <a:lnTo>
                  <a:pt x="2872" y="9538"/>
                </a:lnTo>
                <a:lnTo>
                  <a:pt x="2726" y="9392"/>
                </a:lnTo>
                <a:lnTo>
                  <a:pt x="2580" y="9271"/>
                </a:lnTo>
                <a:lnTo>
                  <a:pt x="2459" y="9173"/>
                </a:lnTo>
                <a:lnTo>
                  <a:pt x="2337" y="9125"/>
                </a:lnTo>
                <a:lnTo>
                  <a:pt x="2069" y="9052"/>
                </a:lnTo>
                <a:lnTo>
                  <a:pt x="1923" y="9027"/>
                </a:lnTo>
                <a:lnTo>
                  <a:pt x="1826" y="8954"/>
                </a:lnTo>
                <a:lnTo>
                  <a:pt x="1777" y="8906"/>
                </a:lnTo>
                <a:lnTo>
                  <a:pt x="1753" y="8808"/>
                </a:lnTo>
                <a:lnTo>
                  <a:pt x="1753" y="8735"/>
                </a:lnTo>
                <a:lnTo>
                  <a:pt x="1777" y="8638"/>
                </a:lnTo>
                <a:lnTo>
                  <a:pt x="1850" y="8541"/>
                </a:lnTo>
                <a:lnTo>
                  <a:pt x="1948" y="8443"/>
                </a:lnTo>
                <a:lnTo>
                  <a:pt x="2069" y="8346"/>
                </a:lnTo>
                <a:lnTo>
                  <a:pt x="2191" y="8273"/>
                </a:lnTo>
                <a:lnTo>
                  <a:pt x="2483" y="8127"/>
                </a:lnTo>
                <a:lnTo>
                  <a:pt x="3091" y="7908"/>
                </a:lnTo>
                <a:lnTo>
                  <a:pt x="3261" y="7835"/>
                </a:lnTo>
                <a:lnTo>
                  <a:pt x="3407" y="7738"/>
                </a:lnTo>
                <a:lnTo>
                  <a:pt x="3675" y="7543"/>
                </a:lnTo>
                <a:lnTo>
                  <a:pt x="3918" y="7300"/>
                </a:lnTo>
                <a:lnTo>
                  <a:pt x="4137" y="7032"/>
                </a:lnTo>
                <a:lnTo>
                  <a:pt x="4429" y="6716"/>
                </a:lnTo>
                <a:lnTo>
                  <a:pt x="4721" y="6448"/>
                </a:lnTo>
                <a:lnTo>
                  <a:pt x="5038" y="6229"/>
                </a:lnTo>
                <a:lnTo>
                  <a:pt x="5208" y="6107"/>
                </a:lnTo>
                <a:lnTo>
                  <a:pt x="5403" y="6010"/>
                </a:lnTo>
                <a:lnTo>
                  <a:pt x="5646" y="5913"/>
                </a:lnTo>
                <a:lnTo>
                  <a:pt x="5889" y="5791"/>
                </a:lnTo>
                <a:lnTo>
                  <a:pt x="5987" y="5718"/>
                </a:lnTo>
                <a:lnTo>
                  <a:pt x="6084" y="5645"/>
                </a:lnTo>
                <a:lnTo>
                  <a:pt x="6157" y="5548"/>
                </a:lnTo>
                <a:lnTo>
                  <a:pt x="6206" y="5426"/>
                </a:lnTo>
                <a:lnTo>
                  <a:pt x="6206" y="5305"/>
                </a:lnTo>
                <a:lnTo>
                  <a:pt x="6181" y="5207"/>
                </a:lnTo>
                <a:lnTo>
                  <a:pt x="6108" y="5086"/>
                </a:lnTo>
                <a:lnTo>
                  <a:pt x="6035" y="5013"/>
                </a:lnTo>
                <a:lnTo>
                  <a:pt x="5841" y="4842"/>
                </a:lnTo>
                <a:lnTo>
                  <a:pt x="5670" y="4721"/>
                </a:lnTo>
                <a:lnTo>
                  <a:pt x="5573" y="4648"/>
                </a:lnTo>
                <a:lnTo>
                  <a:pt x="5330" y="4648"/>
                </a:lnTo>
                <a:lnTo>
                  <a:pt x="5232" y="4672"/>
                </a:lnTo>
                <a:lnTo>
                  <a:pt x="4989" y="4794"/>
                </a:lnTo>
                <a:lnTo>
                  <a:pt x="4794" y="4891"/>
                </a:lnTo>
                <a:lnTo>
                  <a:pt x="4429" y="5013"/>
                </a:lnTo>
                <a:lnTo>
                  <a:pt x="4235" y="5013"/>
                </a:lnTo>
                <a:lnTo>
                  <a:pt x="4113" y="4964"/>
                </a:lnTo>
                <a:lnTo>
                  <a:pt x="3991" y="4915"/>
                </a:lnTo>
                <a:lnTo>
                  <a:pt x="3894" y="4842"/>
                </a:lnTo>
                <a:lnTo>
                  <a:pt x="3870" y="4794"/>
                </a:lnTo>
                <a:lnTo>
                  <a:pt x="3845" y="4745"/>
                </a:lnTo>
                <a:lnTo>
                  <a:pt x="3845" y="4696"/>
                </a:lnTo>
                <a:lnTo>
                  <a:pt x="3870" y="4648"/>
                </a:lnTo>
                <a:lnTo>
                  <a:pt x="3918" y="4599"/>
                </a:lnTo>
                <a:lnTo>
                  <a:pt x="3991" y="4550"/>
                </a:lnTo>
                <a:lnTo>
                  <a:pt x="4113" y="4477"/>
                </a:lnTo>
                <a:lnTo>
                  <a:pt x="4259" y="4429"/>
                </a:lnTo>
                <a:lnTo>
                  <a:pt x="4575" y="4331"/>
                </a:lnTo>
                <a:lnTo>
                  <a:pt x="4770" y="4210"/>
                </a:lnTo>
                <a:lnTo>
                  <a:pt x="4940" y="4112"/>
                </a:lnTo>
                <a:lnTo>
                  <a:pt x="5013" y="4088"/>
                </a:lnTo>
                <a:lnTo>
                  <a:pt x="5111" y="4088"/>
                </a:lnTo>
                <a:lnTo>
                  <a:pt x="5208" y="4112"/>
                </a:lnTo>
                <a:lnTo>
                  <a:pt x="5354" y="4185"/>
                </a:lnTo>
                <a:lnTo>
                  <a:pt x="5646" y="4356"/>
                </a:lnTo>
                <a:lnTo>
                  <a:pt x="5768" y="4453"/>
                </a:lnTo>
                <a:lnTo>
                  <a:pt x="5914" y="4526"/>
                </a:lnTo>
                <a:lnTo>
                  <a:pt x="6060" y="4550"/>
                </a:lnTo>
                <a:lnTo>
                  <a:pt x="6206" y="4550"/>
                </a:lnTo>
                <a:lnTo>
                  <a:pt x="6327" y="4526"/>
                </a:lnTo>
                <a:lnTo>
                  <a:pt x="6425" y="4453"/>
                </a:lnTo>
                <a:lnTo>
                  <a:pt x="6498" y="4356"/>
                </a:lnTo>
                <a:lnTo>
                  <a:pt x="6546" y="4234"/>
                </a:lnTo>
                <a:lnTo>
                  <a:pt x="6571" y="4112"/>
                </a:lnTo>
                <a:lnTo>
                  <a:pt x="6546" y="3966"/>
                </a:lnTo>
                <a:lnTo>
                  <a:pt x="6473" y="3772"/>
                </a:lnTo>
                <a:lnTo>
                  <a:pt x="6400" y="3553"/>
                </a:lnTo>
                <a:lnTo>
                  <a:pt x="6376" y="3504"/>
                </a:lnTo>
                <a:lnTo>
                  <a:pt x="6400" y="3431"/>
                </a:lnTo>
                <a:lnTo>
                  <a:pt x="6449" y="3236"/>
                </a:lnTo>
                <a:lnTo>
                  <a:pt x="6546" y="3066"/>
                </a:lnTo>
                <a:lnTo>
                  <a:pt x="6595" y="2920"/>
                </a:lnTo>
                <a:lnTo>
                  <a:pt x="6619" y="2774"/>
                </a:lnTo>
                <a:lnTo>
                  <a:pt x="6595" y="2628"/>
                </a:lnTo>
                <a:lnTo>
                  <a:pt x="6522" y="2506"/>
                </a:lnTo>
                <a:lnTo>
                  <a:pt x="6400" y="2409"/>
                </a:lnTo>
                <a:lnTo>
                  <a:pt x="6327" y="2360"/>
                </a:lnTo>
                <a:lnTo>
                  <a:pt x="6254" y="2336"/>
                </a:lnTo>
                <a:lnTo>
                  <a:pt x="6157" y="2312"/>
                </a:lnTo>
                <a:lnTo>
                  <a:pt x="6084" y="2312"/>
                </a:lnTo>
                <a:lnTo>
                  <a:pt x="5914" y="2360"/>
                </a:lnTo>
                <a:lnTo>
                  <a:pt x="5719" y="2433"/>
                </a:lnTo>
                <a:lnTo>
                  <a:pt x="5549" y="2531"/>
                </a:lnTo>
                <a:lnTo>
                  <a:pt x="5378" y="2652"/>
                </a:lnTo>
                <a:lnTo>
                  <a:pt x="5135" y="2847"/>
                </a:lnTo>
                <a:lnTo>
                  <a:pt x="4770" y="3115"/>
                </a:lnTo>
                <a:lnTo>
                  <a:pt x="4600" y="3236"/>
                </a:lnTo>
                <a:lnTo>
                  <a:pt x="4405" y="3358"/>
                </a:lnTo>
                <a:lnTo>
                  <a:pt x="4283" y="3407"/>
                </a:lnTo>
                <a:lnTo>
                  <a:pt x="4113" y="3431"/>
                </a:lnTo>
                <a:lnTo>
                  <a:pt x="3967" y="3455"/>
                </a:lnTo>
                <a:lnTo>
                  <a:pt x="3797" y="3431"/>
                </a:lnTo>
                <a:lnTo>
                  <a:pt x="3456" y="3358"/>
                </a:lnTo>
                <a:lnTo>
                  <a:pt x="3140" y="3261"/>
                </a:lnTo>
                <a:lnTo>
                  <a:pt x="3383" y="3017"/>
                </a:lnTo>
                <a:lnTo>
                  <a:pt x="3651" y="2774"/>
                </a:lnTo>
                <a:lnTo>
                  <a:pt x="3918" y="2555"/>
                </a:lnTo>
                <a:lnTo>
                  <a:pt x="4186" y="2336"/>
                </a:lnTo>
                <a:lnTo>
                  <a:pt x="4478" y="2141"/>
                </a:lnTo>
                <a:lnTo>
                  <a:pt x="4770" y="1947"/>
                </a:lnTo>
                <a:lnTo>
                  <a:pt x="5062" y="1776"/>
                </a:lnTo>
                <a:lnTo>
                  <a:pt x="5378" y="1630"/>
                </a:lnTo>
                <a:lnTo>
                  <a:pt x="5719" y="1484"/>
                </a:lnTo>
                <a:lnTo>
                  <a:pt x="6084" y="1363"/>
                </a:lnTo>
                <a:lnTo>
                  <a:pt x="6814" y="1144"/>
                </a:lnTo>
                <a:lnTo>
                  <a:pt x="7544" y="949"/>
                </a:lnTo>
                <a:lnTo>
                  <a:pt x="8298" y="779"/>
                </a:lnTo>
                <a:lnTo>
                  <a:pt x="8323" y="803"/>
                </a:lnTo>
                <a:lnTo>
                  <a:pt x="8736" y="803"/>
                </a:lnTo>
                <a:lnTo>
                  <a:pt x="9685" y="779"/>
                </a:lnTo>
                <a:lnTo>
                  <a:pt x="10245" y="754"/>
                </a:lnTo>
                <a:close/>
                <a:moveTo>
                  <a:pt x="9588" y="0"/>
                </a:moveTo>
                <a:lnTo>
                  <a:pt x="9174" y="24"/>
                </a:lnTo>
                <a:lnTo>
                  <a:pt x="8761" y="122"/>
                </a:lnTo>
                <a:lnTo>
                  <a:pt x="7958" y="292"/>
                </a:lnTo>
                <a:lnTo>
                  <a:pt x="6984" y="511"/>
                </a:lnTo>
                <a:lnTo>
                  <a:pt x="6498" y="657"/>
                </a:lnTo>
                <a:lnTo>
                  <a:pt x="6035" y="779"/>
                </a:lnTo>
                <a:lnTo>
                  <a:pt x="5573" y="949"/>
                </a:lnTo>
                <a:lnTo>
                  <a:pt x="5135" y="1119"/>
                </a:lnTo>
                <a:lnTo>
                  <a:pt x="4721" y="1314"/>
                </a:lnTo>
                <a:lnTo>
                  <a:pt x="4332" y="1557"/>
                </a:lnTo>
                <a:lnTo>
                  <a:pt x="3943" y="1801"/>
                </a:lnTo>
                <a:lnTo>
                  <a:pt x="3578" y="2093"/>
                </a:lnTo>
                <a:lnTo>
                  <a:pt x="3213" y="2385"/>
                </a:lnTo>
                <a:lnTo>
                  <a:pt x="2872" y="2725"/>
                </a:lnTo>
                <a:lnTo>
                  <a:pt x="2580" y="3042"/>
                </a:lnTo>
                <a:lnTo>
                  <a:pt x="2288" y="3358"/>
                </a:lnTo>
                <a:lnTo>
                  <a:pt x="2021" y="3699"/>
                </a:lnTo>
                <a:lnTo>
                  <a:pt x="1777" y="4064"/>
                </a:lnTo>
                <a:lnTo>
                  <a:pt x="1534" y="4429"/>
                </a:lnTo>
                <a:lnTo>
                  <a:pt x="1315" y="4794"/>
                </a:lnTo>
                <a:lnTo>
                  <a:pt x="1120" y="5159"/>
                </a:lnTo>
                <a:lnTo>
                  <a:pt x="926" y="5548"/>
                </a:lnTo>
                <a:lnTo>
                  <a:pt x="780" y="5961"/>
                </a:lnTo>
                <a:lnTo>
                  <a:pt x="609" y="6351"/>
                </a:lnTo>
                <a:lnTo>
                  <a:pt x="488" y="6764"/>
                </a:lnTo>
                <a:lnTo>
                  <a:pt x="366" y="7178"/>
                </a:lnTo>
                <a:lnTo>
                  <a:pt x="269" y="7616"/>
                </a:lnTo>
                <a:lnTo>
                  <a:pt x="196" y="8030"/>
                </a:lnTo>
                <a:lnTo>
                  <a:pt x="123" y="8468"/>
                </a:lnTo>
                <a:lnTo>
                  <a:pt x="74" y="8906"/>
                </a:lnTo>
                <a:lnTo>
                  <a:pt x="25" y="9344"/>
                </a:lnTo>
                <a:lnTo>
                  <a:pt x="1" y="9782"/>
                </a:lnTo>
                <a:lnTo>
                  <a:pt x="25" y="10220"/>
                </a:lnTo>
                <a:lnTo>
                  <a:pt x="50" y="10633"/>
                </a:lnTo>
                <a:lnTo>
                  <a:pt x="98" y="11071"/>
                </a:lnTo>
                <a:lnTo>
                  <a:pt x="171" y="11485"/>
                </a:lnTo>
                <a:lnTo>
                  <a:pt x="244" y="11899"/>
                </a:lnTo>
                <a:lnTo>
                  <a:pt x="366" y="12288"/>
                </a:lnTo>
                <a:lnTo>
                  <a:pt x="488" y="12677"/>
                </a:lnTo>
                <a:lnTo>
                  <a:pt x="634" y="13067"/>
                </a:lnTo>
                <a:lnTo>
                  <a:pt x="804" y="13456"/>
                </a:lnTo>
                <a:lnTo>
                  <a:pt x="974" y="13821"/>
                </a:lnTo>
                <a:lnTo>
                  <a:pt x="1169" y="14186"/>
                </a:lnTo>
                <a:lnTo>
                  <a:pt x="1388" y="14526"/>
                </a:lnTo>
                <a:lnTo>
                  <a:pt x="1607" y="14891"/>
                </a:lnTo>
                <a:lnTo>
                  <a:pt x="1850" y="15208"/>
                </a:lnTo>
                <a:lnTo>
                  <a:pt x="2118" y="15548"/>
                </a:lnTo>
                <a:lnTo>
                  <a:pt x="2386" y="15840"/>
                </a:lnTo>
                <a:lnTo>
                  <a:pt x="2653" y="16157"/>
                </a:lnTo>
                <a:lnTo>
                  <a:pt x="2945" y="16449"/>
                </a:lnTo>
                <a:lnTo>
                  <a:pt x="3261" y="16741"/>
                </a:lnTo>
                <a:lnTo>
                  <a:pt x="3578" y="17008"/>
                </a:lnTo>
                <a:lnTo>
                  <a:pt x="3918" y="17252"/>
                </a:lnTo>
                <a:lnTo>
                  <a:pt x="4259" y="17495"/>
                </a:lnTo>
                <a:lnTo>
                  <a:pt x="4600" y="17738"/>
                </a:lnTo>
                <a:lnTo>
                  <a:pt x="4965" y="17957"/>
                </a:lnTo>
                <a:lnTo>
                  <a:pt x="5330" y="18176"/>
                </a:lnTo>
                <a:lnTo>
                  <a:pt x="5719" y="18371"/>
                </a:lnTo>
                <a:lnTo>
                  <a:pt x="6108" y="18541"/>
                </a:lnTo>
                <a:lnTo>
                  <a:pt x="6498" y="18712"/>
                </a:lnTo>
                <a:lnTo>
                  <a:pt x="6911" y="18858"/>
                </a:lnTo>
                <a:lnTo>
                  <a:pt x="7301" y="19004"/>
                </a:lnTo>
                <a:lnTo>
                  <a:pt x="7860" y="19150"/>
                </a:lnTo>
                <a:lnTo>
                  <a:pt x="8420" y="19271"/>
                </a:lnTo>
                <a:lnTo>
                  <a:pt x="8712" y="19320"/>
                </a:lnTo>
                <a:lnTo>
                  <a:pt x="8980" y="19344"/>
                </a:lnTo>
                <a:lnTo>
                  <a:pt x="9272" y="19344"/>
                </a:lnTo>
                <a:lnTo>
                  <a:pt x="9564" y="19320"/>
                </a:lnTo>
                <a:lnTo>
                  <a:pt x="9637" y="19344"/>
                </a:lnTo>
                <a:lnTo>
                  <a:pt x="10050" y="19296"/>
                </a:lnTo>
                <a:lnTo>
                  <a:pt x="10440" y="19223"/>
                </a:lnTo>
                <a:lnTo>
                  <a:pt x="11267" y="19028"/>
                </a:lnTo>
                <a:lnTo>
                  <a:pt x="12240" y="18809"/>
                </a:lnTo>
                <a:lnTo>
                  <a:pt x="12702" y="18687"/>
                </a:lnTo>
                <a:lnTo>
                  <a:pt x="13189" y="18566"/>
                </a:lnTo>
                <a:lnTo>
                  <a:pt x="13627" y="18395"/>
                </a:lnTo>
                <a:lnTo>
                  <a:pt x="14065" y="18225"/>
                </a:lnTo>
                <a:lnTo>
                  <a:pt x="14479" y="18006"/>
                </a:lnTo>
                <a:lnTo>
                  <a:pt x="14868" y="17787"/>
                </a:lnTo>
                <a:lnTo>
                  <a:pt x="15257" y="17519"/>
                </a:lnTo>
                <a:lnTo>
                  <a:pt x="15622" y="17252"/>
                </a:lnTo>
                <a:lnTo>
                  <a:pt x="15987" y="16960"/>
                </a:lnTo>
                <a:lnTo>
                  <a:pt x="16328" y="16619"/>
                </a:lnTo>
                <a:lnTo>
                  <a:pt x="16425" y="16522"/>
                </a:lnTo>
                <a:lnTo>
                  <a:pt x="16450" y="16522"/>
                </a:lnTo>
                <a:lnTo>
                  <a:pt x="16474" y="16473"/>
                </a:lnTo>
                <a:lnTo>
                  <a:pt x="16498" y="16449"/>
                </a:lnTo>
                <a:lnTo>
                  <a:pt x="16985" y="15913"/>
                </a:lnTo>
                <a:lnTo>
                  <a:pt x="17399" y="15354"/>
                </a:lnTo>
                <a:lnTo>
                  <a:pt x="17788" y="14745"/>
                </a:lnTo>
                <a:lnTo>
                  <a:pt x="18104" y="14137"/>
                </a:lnTo>
                <a:lnTo>
                  <a:pt x="18396" y="13505"/>
                </a:lnTo>
                <a:lnTo>
                  <a:pt x="18640" y="12823"/>
                </a:lnTo>
                <a:lnTo>
                  <a:pt x="18834" y="12166"/>
                </a:lnTo>
                <a:lnTo>
                  <a:pt x="19004" y="11461"/>
                </a:lnTo>
                <a:lnTo>
                  <a:pt x="19029" y="11412"/>
                </a:lnTo>
                <a:lnTo>
                  <a:pt x="19053" y="11339"/>
                </a:lnTo>
                <a:lnTo>
                  <a:pt x="19053" y="11290"/>
                </a:lnTo>
                <a:lnTo>
                  <a:pt x="19029" y="11217"/>
                </a:lnTo>
                <a:lnTo>
                  <a:pt x="19150" y="10439"/>
                </a:lnTo>
                <a:lnTo>
                  <a:pt x="19199" y="9903"/>
                </a:lnTo>
                <a:lnTo>
                  <a:pt x="19199" y="9344"/>
                </a:lnTo>
                <a:lnTo>
                  <a:pt x="19175" y="8833"/>
                </a:lnTo>
                <a:lnTo>
                  <a:pt x="19126" y="8297"/>
                </a:lnTo>
                <a:lnTo>
                  <a:pt x="19150" y="8224"/>
                </a:lnTo>
                <a:lnTo>
                  <a:pt x="19150" y="8151"/>
                </a:lnTo>
                <a:lnTo>
                  <a:pt x="19126" y="8078"/>
                </a:lnTo>
                <a:lnTo>
                  <a:pt x="19077" y="8005"/>
                </a:lnTo>
                <a:lnTo>
                  <a:pt x="19004" y="7616"/>
                </a:lnTo>
                <a:lnTo>
                  <a:pt x="18907" y="7227"/>
                </a:lnTo>
                <a:lnTo>
                  <a:pt x="18785" y="6862"/>
                </a:lnTo>
                <a:lnTo>
                  <a:pt x="18664" y="6472"/>
                </a:lnTo>
                <a:lnTo>
                  <a:pt x="18518" y="6107"/>
                </a:lnTo>
                <a:lnTo>
                  <a:pt x="18348" y="5767"/>
                </a:lnTo>
                <a:lnTo>
                  <a:pt x="18177" y="5402"/>
                </a:lnTo>
                <a:lnTo>
                  <a:pt x="17983" y="5061"/>
                </a:lnTo>
                <a:lnTo>
                  <a:pt x="17764" y="4721"/>
                </a:lnTo>
                <a:lnTo>
                  <a:pt x="17545" y="4404"/>
                </a:lnTo>
                <a:lnTo>
                  <a:pt x="17326" y="4088"/>
                </a:lnTo>
                <a:lnTo>
                  <a:pt x="17082" y="3772"/>
                </a:lnTo>
                <a:lnTo>
                  <a:pt x="16815" y="3480"/>
                </a:lnTo>
                <a:lnTo>
                  <a:pt x="16547" y="3188"/>
                </a:lnTo>
                <a:lnTo>
                  <a:pt x="16255" y="2896"/>
                </a:lnTo>
                <a:lnTo>
                  <a:pt x="15963" y="2628"/>
                </a:lnTo>
                <a:lnTo>
                  <a:pt x="16036" y="2579"/>
                </a:lnTo>
                <a:lnTo>
                  <a:pt x="16060" y="2555"/>
                </a:lnTo>
                <a:lnTo>
                  <a:pt x="16085" y="2506"/>
                </a:lnTo>
                <a:lnTo>
                  <a:pt x="16060" y="2433"/>
                </a:lnTo>
                <a:lnTo>
                  <a:pt x="16012" y="2360"/>
                </a:lnTo>
                <a:lnTo>
                  <a:pt x="15939" y="2336"/>
                </a:lnTo>
                <a:lnTo>
                  <a:pt x="15793" y="2336"/>
                </a:lnTo>
                <a:lnTo>
                  <a:pt x="15647" y="2360"/>
                </a:lnTo>
                <a:lnTo>
                  <a:pt x="15209" y="2020"/>
                </a:lnTo>
                <a:lnTo>
                  <a:pt x="15257" y="1947"/>
                </a:lnTo>
                <a:lnTo>
                  <a:pt x="15282" y="1898"/>
                </a:lnTo>
                <a:lnTo>
                  <a:pt x="15282" y="1849"/>
                </a:lnTo>
                <a:lnTo>
                  <a:pt x="15257" y="1825"/>
                </a:lnTo>
                <a:lnTo>
                  <a:pt x="15160" y="1776"/>
                </a:lnTo>
                <a:lnTo>
                  <a:pt x="15063" y="1752"/>
                </a:lnTo>
                <a:lnTo>
                  <a:pt x="14844" y="1752"/>
                </a:lnTo>
                <a:lnTo>
                  <a:pt x="14162" y="1338"/>
                </a:lnTo>
                <a:lnTo>
                  <a:pt x="13432" y="949"/>
                </a:lnTo>
                <a:lnTo>
                  <a:pt x="13067" y="779"/>
                </a:lnTo>
                <a:lnTo>
                  <a:pt x="12678" y="608"/>
                </a:lnTo>
                <a:lnTo>
                  <a:pt x="12289" y="462"/>
                </a:lnTo>
                <a:lnTo>
                  <a:pt x="11899" y="341"/>
                </a:lnTo>
                <a:lnTo>
                  <a:pt x="11364" y="170"/>
                </a:lnTo>
                <a:lnTo>
                  <a:pt x="10780" y="73"/>
                </a:lnTo>
                <a:lnTo>
                  <a:pt x="10513" y="24"/>
                </a:lnTo>
                <a:lnTo>
                  <a:pt x="10221" y="0"/>
                </a:lnTo>
                <a:lnTo>
                  <a:pt x="9929" y="0"/>
                </a:lnTo>
                <a:lnTo>
                  <a:pt x="9637" y="24"/>
                </a:lnTo>
                <a:lnTo>
                  <a:pt x="958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2" name="Google Shape;992;p38"/>
          <p:cNvSpPr/>
          <p:nvPr/>
        </p:nvSpPr>
        <p:spPr>
          <a:xfrm>
            <a:off x="5569065" y="3258911"/>
            <a:ext cx="359493" cy="364279"/>
          </a:xfrm>
          <a:custGeom>
            <a:avLst/>
            <a:gdLst/>
            <a:ahLst/>
            <a:cxnLst/>
            <a:rect l="l" t="t" r="r" b="b"/>
            <a:pathLst>
              <a:path w="16449" h="16668" extrusionOk="0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3" name="Google Shape;993;p38"/>
          <p:cNvSpPr/>
          <p:nvPr/>
        </p:nvSpPr>
        <p:spPr>
          <a:xfrm>
            <a:off x="258820" y="3831081"/>
            <a:ext cx="409497" cy="398854"/>
          </a:xfrm>
          <a:custGeom>
            <a:avLst/>
            <a:gdLst/>
            <a:ahLst/>
            <a:cxnLst/>
            <a:rect l="l" t="t" r="r" b="b"/>
            <a:pathLst>
              <a:path w="18737" h="18250" extrusionOk="0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4" name="Google Shape;994;p38"/>
          <p:cNvSpPr/>
          <p:nvPr/>
        </p:nvSpPr>
        <p:spPr>
          <a:xfrm>
            <a:off x="828346" y="3895420"/>
            <a:ext cx="436619" cy="266981"/>
          </a:xfrm>
          <a:custGeom>
            <a:avLst/>
            <a:gdLst/>
            <a:ahLst/>
            <a:cxnLst/>
            <a:rect l="l" t="t" r="r" b="b"/>
            <a:pathLst>
              <a:path w="19978" h="12216" extrusionOk="0">
                <a:moveTo>
                  <a:pt x="8128" y="560"/>
                </a:moveTo>
                <a:lnTo>
                  <a:pt x="8517" y="609"/>
                </a:lnTo>
                <a:lnTo>
                  <a:pt x="8055" y="925"/>
                </a:lnTo>
                <a:lnTo>
                  <a:pt x="7617" y="1193"/>
                </a:lnTo>
                <a:lnTo>
                  <a:pt x="7422" y="1339"/>
                </a:lnTo>
                <a:lnTo>
                  <a:pt x="7325" y="1436"/>
                </a:lnTo>
                <a:lnTo>
                  <a:pt x="7252" y="1534"/>
                </a:lnTo>
                <a:lnTo>
                  <a:pt x="7252" y="1582"/>
                </a:lnTo>
                <a:lnTo>
                  <a:pt x="7252" y="1655"/>
                </a:lnTo>
                <a:lnTo>
                  <a:pt x="7300" y="1680"/>
                </a:lnTo>
                <a:lnTo>
                  <a:pt x="7349" y="1704"/>
                </a:lnTo>
                <a:lnTo>
                  <a:pt x="7471" y="1704"/>
                </a:lnTo>
                <a:lnTo>
                  <a:pt x="7592" y="1680"/>
                </a:lnTo>
                <a:lnTo>
                  <a:pt x="7836" y="1582"/>
                </a:lnTo>
                <a:lnTo>
                  <a:pt x="8055" y="1436"/>
                </a:lnTo>
                <a:lnTo>
                  <a:pt x="8274" y="1315"/>
                </a:lnTo>
                <a:lnTo>
                  <a:pt x="8711" y="1023"/>
                </a:lnTo>
                <a:lnTo>
                  <a:pt x="9149" y="731"/>
                </a:lnTo>
                <a:lnTo>
                  <a:pt x="9393" y="828"/>
                </a:lnTo>
                <a:lnTo>
                  <a:pt x="9660" y="925"/>
                </a:lnTo>
                <a:lnTo>
                  <a:pt x="9320" y="1071"/>
                </a:lnTo>
                <a:lnTo>
                  <a:pt x="9003" y="1217"/>
                </a:lnTo>
                <a:lnTo>
                  <a:pt x="8736" y="1339"/>
                </a:lnTo>
                <a:lnTo>
                  <a:pt x="8492" y="1509"/>
                </a:lnTo>
                <a:lnTo>
                  <a:pt x="8371" y="1607"/>
                </a:lnTo>
                <a:lnTo>
                  <a:pt x="8274" y="1728"/>
                </a:lnTo>
                <a:lnTo>
                  <a:pt x="8201" y="1850"/>
                </a:lnTo>
                <a:lnTo>
                  <a:pt x="8152" y="1996"/>
                </a:lnTo>
                <a:lnTo>
                  <a:pt x="8152" y="2045"/>
                </a:lnTo>
                <a:lnTo>
                  <a:pt x="8176" y="2045"/>
                </a:lnTo>
                <a:lnTo>
                  <a:pt x="8201" y="2069"/>
                </a:lnTo>
                <a:lnTo>
                  <a:pt x="8225" y="2069"/>
                </a:lnTo>
                <a:lnTo>
                  <a:pt x="8492" y="1947"/>
                </a:lnTo>
                <a:lnTo>
                  <a:pt x="8711" y="1801"/>
                </a:lnTo>
                <a:lnTo>
                  <a:pt x="8955" y="1680"/>
                </a:lnTo>
                <a:lnTo>
                  <a:pt x="9198" y="1558"/>
                </a:lnTo>
                <a:lnTo>
                  <a:pt x="9417" y="1485"/>
                </a:lnTo>
                <a:lnTo>
                  <a:pt x="9660" y="1412"/>
                </a:lnTo>
                <a:lnTo>
                  <a:pt x="9904" y="1339"/>
                </a:lnTo>
                <a:lnTo>
                  <a:pt x="10123" y="1266"/>
                </a:lnTo>
                <a:lnTo>
                  <a:pt x="10463" y="1558"/>
                </a:lnTo>
                <a:lnTo>
                  <a:pt x="10269" y="1582"/>
                </a:lnTo>
                <a:lnTo>
                  <a:pt x="10050" y="1631"/>
                </a:lnTo>
                <a:lnTo>
                  <a:pt x="9660" y="1777"/>
                </a:lnTo>
                <a:lnTo>
                  <a:pt x="9490" y="1874"/>
                </a:lnTo>
                <a:lnTo>
                  <a:pt x="9295" y="1947"/>
                </a:lnTo>
                <a:lnTo>
                  <a:pt x="9101" y="2045"/>
                </a:lnTo>
                <a:lnTo>
                  <a:pt x="8955" y="2191"/>
                </a:lnTo>
                <a:lnTo>
                  <a:pt x="8930" y="2239"/>
                </a:lnTo>
                <a:lnTo>
                  <a:pt x="8930" y="2264"/>
                </a:lnTo>
                <a:lnTo>
                  <a:pt x="8930" y="2337"/>
                </a:lnTo>
                <a:lnTo>
                  <a:pt x="9003" y="2410"/>
                </a:lnTo>
                <a:lnTo>
                  <a:pt x="9076" y="2410"/>
                </a:lnTo>
                <a:lnTo>
                  <a:pt x="9320" y="2361"/>
                </a:lnTo>
                <a:lnTo>
                  <a:pt x="9539" y="2288"/>
                </a:lnTo>
                <a:lnTo>
                  <a:pt x="9977" y="2093"/>
                </a:lnTo>
                <a:lnTo>
                  <a:pt x="10147" y="2045"/>
                </a:lnTo>
                <a:lnTo>
                  <a:pt x="10317" y="1947"/>
                </a:lnTo>
                <a:lnTo>
                  <a:pt x="10463" y="1850"/>
                </a:lnTo>
                <a:lnTo>
                  <a:pt x="10585" y="1704"/>
                </a:lnTo>
                <a:lnTo>
                  <a:pt x="10804" y="1972"/>
                </a:lnTo>
                <a:lnTo>
                  <a:pt x="10390" y="2191"/>
                </a:lnTo>
                <a:lnTo>
                  <a:pt x="10196" y="2288"/>
                </a:lnTo>
                <a:lnTo>
                  <a:pt x="10001" y="2385"/>
                </a:lnTo>
                <a:lnTo>
                  <a:pt x="9904" y="2434"/>
                </a:lnTo>
                <a:lnTo>
                  <a:pt x="9831" y="2507"/>
                </a:lnTo>
                <a:lnTo>
                  <a:pt x="9758" y="2604"/>
                </a:lnTo>
                <a:lnTo>
                  <a:pt x="9709" y="2702"/>
                </a:lnTo>
                <a:lnTo>
                  <a:pt x="9709" y="2726"/>
                </a:lnTo>
                <a:lnTo>
                  <a:pt x="9733" y="2750"/>
                </a:lnTo>
                <a:lnTo>
                  <a:pt x="9782" y="2775"/>
                </a:lnTo>
                <a:lnTo>
                  <a:pt x="10001" y="2775"/>
                </a:lnTo>
                <a:lnTo>
                  <a:pt x="10220" y="2702"/>
                </a:lnTo>
                <a:lnTo>
                  <a:pt x="10634" y="2507"/>
                </a:lnTo>
                <a:lnTo>
                  <a:pt x="10853" y="2434"/>
                </a:lnTo>
                <a:lnTo>
                  <a:pt x="11072" y="2361"/>
                </a:lnTo>
                <a:lnTo>
                  <a:pt x="11096" y="2361"/>
                </a:lnTo>
                <a:lnTo>
                  <a:pt x="11145" y="2458"/>
                </a:lnTo>
                <a:lnTo>
                  <a:pt x="10926" y="2556"/>
                </a:lnTo>
                <a:lnTo>
                  <a:pt x="10707" y="2677"/>
                </a:lnTo>
                <a:lnTo>
                  <a:pt x="10269" y="2945"/>
                </a:lnTo>
                <a:lnTo>
                  <a:pt x="10244" y="2994"/>
                </a:lnTo>
                <a:lnTo>
                  <a:pt x="10244" y="3042"/>
                </a:lnTo>
                <a:lnTo>
                  <a:pt x="10269" y="3067"/>
                </a:lnTo>
                <a:lnTo>
                  <a:pt x="10317" y="3091"/>
                </a:lnTo>
                <a:lnTo>
                  <a:pt x="10561" y="3067"/>
                </a:lnTo>
                <a:lnTo>
                  <a:pt x="10804" y="2994"/>
                </a:lnTo>
                <a:lnTo>
                  <a:pt x="11047" y="2896"/>
                </a:lnTo>
                <a:lnTo>
                  <a:pt x="11291" y="2775"/>
                </a:lnTo>
                <a:lnTo>
                  <a:pt x="11388" y="3091"/>
                </a:lnTo>
                <a:lnTo>
                  <a:pt x="11291" y="3091"/>
                </a:lnTo>
                <a:lnTo>
                  <a:pt x="11218" y="3115"/>
                </a:lnTo>
                <a:lnTo>
                  <a:pt x="11047" y="3164"/>
                </a:lnTo>
                <a:lnTo>
                  <a:pt x="10853" y="3286"/>
                </a:lnTo>
                <a:lnTo>
                  <a:pt x="10780" y="3334"/>
                </a:lnTo>
                <a:lnTo>
                  <a:pt x="10707" y="3432"/>
                </a:lnTo>
                <a:lnTo>
                  <a:pt x="10707" y="3505"/>
                </a:lnTo>
                <a:lnTo>
                  <a:pt x="10731" y="3553"/>
                </a:lnTo>
                <a:lnTo>
                  <a:pt x="10780" y="3602"/>
                </a:lnTo>
                <a:lnTo>
                  <a:pt x="10828" y="3602"/>
                </a:lnTo>
                <a:lnTo>
                  <a:pt x="10999" y="3553"/>
                </a:lnTo>
                <a:lnTo>
                  <a:pt x="11169" y="3505"/>
                </a:lnTo>
                <a:lnTo>
                  <a:pt x="11339" y="3456"/>
                </a:lnTo>
                <a:lnTo>
                  <a:pt x="11412" y="3432"/>
                </a:lnTo>
                <a:lnTo>
                  <a:pt x="11461" y="3383"/>
                </a:lnTo>
                <a:lnTo>
                  <a:pt x="11534" y="3602"/>
                </a:lnTo>
                <a:lnTo>
                  <a:pt x="11461" y="3626"/>
                </a:lnTo>
                <a:lnTo>
                  <a:pt x="11388" y="3675"/>
                </a:lnTo>
                <a:lnTo>
                  <a:pt x="11291" y="3724"/>
                </a:lnTo>
                <a:lnTo>
                  <a:pt x="11193" y="3772"/>
                </a:lnTo>
                <a:lnTo>
                  <a:pt x="11193" y="3821"/>
                </a:lnTo>
                <a:lnTo>
                  <a:pt x="11193" y="3845"/>
                </a:lnTo>
                <a:lnTo>
                  <a:pt x="11291" y="3894"/>
                </a:lnTo>
                <a:lnTo>
                  <a:pt x="11412" y="3943"/>
                </a:lnTo>
                <a:lnTo>
                  <a:pt x="11534" y="3943"/>
                </a:lnTo>
                <a:lnTo>
                  <a:pt x="11631" y="3894"/>
                </a:lnTo>
                <a:lnTo>
                  <a:pt x="11680" y="3967"/>
                </a:lnTo>
                <a:lnTo>
                  <a:pt x="11777" y="4016"/>
                </a:lnTo>
                <a:lnTo>
                  <a:pt x="11850" y="4040"/>
                </a:lnTo>
                <a:lnTo>
                  <a:pt x="11948" y="4040"/>
                </a:lnTo>
                <a:lnTo>
                  <a:pt x="12021" y="4016"/>
                </a:lnTo>
                <a:lnTo>
                  <a:pt x="12094" y="3967"/>
                </a:lnTo>
                <a:lnTo>
                  <a:pt x="12142" y="3894"/>
                </a:lnTo>
                <a:lnTo>
                  <a:pt x="12142" y="3797"/>
                </a:lnTo>
                <a:lnTo>
                  <a:pt x="12069" y="3359"/>
                </a:lnTo>
                <a:lnTo>
                  <a:pt x="11972" y="2945"/>
                </a:lnTo>
                <a:lnTo>
                  <a:pt x="12240" y="2726"/>
                </a:lnTo>
                <a:lnTo>
                  <a:pt x="12507" y="2531"/>
                </a:lnTo>
                <a:lnTo>
                  <a:pt x="12653" y="2458"/>
                </a:lnTo>
                <a:lnTo>
                  <a:pt x="12824" y="2410"/>
                </a:lnTo>
                <a:lnTo>
                  <a:pt x="12994" y="2361"/>
                </a:lnTo>
                <a:lnTo>
                  <a:pt x="13164" y="2337"/>
                </a:lnTo>
                <a:lnTo>
                  <a:pt x="13383" y="2337"/>
                </a:lnTo>
                <a:lnTo>
                  <a:pt x="13627" y="2385"/>
                </a:lnTo>
                <a:lnTo>
                  <a:pt x="13481" y="2458"/>
                </a:lnTo>
                <a:lnTo>
                  <a:pt x="13359" y="2556"/>
                </a:lnTo>
                <a:lnTo>
                  <a:pt x="13262" y="2702"/>
                </a:lnTo>
                <a:lnTo>
                  <a:pt x="13237" y="2775"/>
                </a:lnTo>
                <a:lnTo>
                  <a:pt x="13213" y="2848"/>
                </a:lnTo>
                <a:lnTo>
                  <a:pt x="13213" y="2896"/>
                </a:lnTo>
                <a:lnTo>
                  <a:pt x="13237" y="2921"/>
                </a:lnTo>
                <a:lnTo>
                  <a:pt x="13286" y="2945"/>
                </a:lnTo>
                <a:lnTo>
                  <a:pt x="13310" y="2921"/>
                </a:lnTo>
                <a:lnTo>
                  <a:pt x="13602" y="2750"/>
                </a:lnTo>
                <a:lnTo>
                  <a:pt x="13870" y="2604"/>
                </a:lnTo>
                <a:lnTo>
                  <a:pt x="14065" y="2507"/>
                </a:lnTo>
                <a:lnTo>
                  <a:pt x="14308" y="2629"/>
                </a:lnTo>
                <a:lnTo>
                  <a:pt x="14551" y="2750"/>
                </a:lnTo>
                <a:lnTo>
                  <a:pt x="14405" y="2775"/>
                </a:lnTo>
                <a:lnTo>
                  <a:pt x="14259" y="2823"/>
                </a:lnTo>
                <a:lnTo>
                  <a:pt x="14113" y="2872"/>
                </a:lnTo>
                <a:lnTo>
                  <a:pt x="13967" y="2945"/>
                </a:lnTo>
                <a:lnTo>
                  <a:pt x="13846" y="3018"/>
                </a:lnTo>
                <a:lnTo>
                  <a:pt x="13724" y="3115"/>
                </a:lnTo>
                <a:lnTo>
                  <a:pt x="13627" y="3213"/>
                </a:lnTo>
                <a:lnTo>
                  <a:pt x="13554" y="3310"/>
                </a:lnTo>
                <a:lnTo>
                  <a:pt x="13554" y="3359"/>
                </a:lnTo>
                <a:lnTo>
                  <a:pt x="13554" y="3407"/>
                </a:lnTo>
                <a:lnTo>
                  <a:pt x="13602" y="3456"/>
                </a:lnTo>
                <a:lnTo>
                  <a:pt x="13651" y="3480"/>
                </a:lnTo>
                <a:lnTo>
                  <a:pt x="13797" y="3456"/>
                </a:lnTo>
                <a:lnTo>
                  <a:pt x="13943" y="3407"/>
                </a:lnTo>
                <a:lnTo>
                  <a:pt x="14211" y="3286"/>
                </a:lnTo>
                <a:lnTo>
                  <a:pt x="14381" y="3237"/>
                </a:lnTo>
                <a:lnTo>
                  <a:pt x="14527" y="3188"/>
                </a:lnTo>
                <a:lnTo>
                  <a:pt x="14697" y="3140"/>
                </a:lnTo>
                <a:lnTo>
                  <a:pt x="14843" y="3091"/>
                </a:lnTo>
                <a:lnTo>
                  <a:pt x="14892" y="3067"/>
                </a:lnTo>
                <a:lnTo>
                  <a:pt x="14916" y="3018"/>
                </a:lnTo>
                <a:lnTo>
                  <a:pt x="15038" y="3140"/>
                </a:lnTo>
                <a:lnTo>
                  <a:pt x="14770" y="3213"/>
                </a:lnTo>
                <a:lnTo>
                  <a:pt x="14551" y="3261"/>
                </a:lnTo>
                <a:lnTo>
                  <a:pt x="14332" y="3359"/>
                </a:lnTo>
                <a:lnTo>
                  <a:pt x="14211" y="3432"/>
                </a:lnTo>
                <a:lnTo>
                  <a:pt x="14113" y="3505"/>
                </a:lnTo>
                <a:lnTo>
                  <a:pt x="14040" y="3578"/>
                </a:lnTo>
                <a:lnTo>
                  <a:pt x="13992" y="3675"/>
                </a:lnTo>
                <a:lnTo>
                  <a:pt x="13967" y="3748"/>
                </a:lnTo>
                <a:lnTo>
                  <a:pt x="13992" y="3821"/>
                </a:lnTo>
                <a:lnTo>
                  <a:pt x="14040" y="3845"/>
                </a:lnTo>
                <a:lnTo>
                  <a:pt x="14113" y="3845"/>
                </a:lnTo>
                <a:lnTo>
                  <a:pt x="14551" y="3724"/>
                </a:lnTo>
                <a:lnTo>
                  <a:pt x="14989" y="3602"/>
                </a:lnTo>
                <a:lnTo>
                  <a:pt x="15184" y="3578"/>
                </a:lnTo>
                <a:lnTo>
                  <a:pt x="15379" y="3505"/>
                </a:lnTo>
                <a:lnTo>
                  <a:pt x="15452" y="3602"/>
                </a:lnTo>
                <a:lnTo>
                  <a:pt x="15208" y="3675"/>
                </a:lnTo>
                <a:lnTo>
                  <a:pt x="15014" y="3748"/>
                </a:lnTo>
                <a:lnTo>
                  <a:pt x="14843" y="3845"/>
                </a:lnTo>
                <a:lnTo>
                  <a:pt x="14673" y="3967"/>
                </a:lnTo>
                <a:lnTo>
                  <a:pt x="14503" y="4089"/>
                </a:lnTo>
                <a:lnTo>
                  <a:pt x="14478" y="4113"/>
                </a:lnTo>
                <a:lnTo>
                  <a:pt x="14478" y="4162"/>
                </a:lnTo>
                <a:lnTo>
                  <a:pt x="14503" y="4210"/>
                </a:lnTo>
                <a:lnTo>
                  <a:pt x="14551" y="4259"/>
                </a:lnTo>
                <a:lnTo>
                  <a:pt x="14600" y="4259"/>
                </a:lnTo>
                <a:lnTo>
                  <a:pt x="15452" y="4016"/>
                </a:lnTo>
                <a:lnTo>
                  <a:pt x="15671" y="3967"/>
                </a:lnTo>
                <a:lnTo>
                  <a:pt x="15768" y="4186"/>
                </a:lnTo>
                <a:lnTo>
                  <a:pt x="15549" y="4259"/>
                </a:lnTo>
                <a:lnTo>
                  <a:pt x="15330" y="4332"/>
                </a:lnTo>
                <a:lnTo>
                  <a:pt x="15111" y="4429"/>
                </a:lnTo>
                <a:lnTo>
                  <a:pt x="14916" y="4551"/>
                </a:lnTo>
                <a:lnTo>
                  <a:pt x="14892" y="4600"/>
                </a:lnTo>
                <a:lnTo>
                  <a:pt x="14916" y="4648"/>
                </a:lnTo>
                <a:lnTo>
                  <a:pt x="14941" y="4697"/>
                </a:lnTo>
                <a:lnTo>
                  <a:pt x="15014" y="4697"/>
                </a:lnTo>
                <a:lnTo>
                  <a:pt x="15354" y="4624"/>
                </a:lnTo>
                <a:lnTo>
                  <a:pt x="15719" y="4551"/>
                </a:lnTo>
                <a:lnTo>
                  <a:pt x="15500" y="4648"/>
                </a:lnTo>
                <a:lnTo>
                  <a:pt x="15281" y="4746"/>
                </a:lnTo>
                <a:lnTo>
                  <a:pt x="15257" y="4770"/>
                </a:lnTo>
                <a:lnTo>
                  <a:pt x="15233" y="4819"/>
                </a:lnTo>
                <a:lnTo>
                  <a:pt x="15233" y="4867"/>
                </a:lnTo>
                <a:lnTo>
                  <a:pt x="15281" y="4940"/>
                </a:lnTo>
                <a:lnTo>
                  <a:pt x="15354" y="4940"/>
                </a:lnTo>
                <a:lnTo>
                  <a:pt x="15841" y="4867"/>
                </a:lnTo>
                <a:lnTo>
                  <a:pt x="15841" y="4989"/>
                </a:lnTo>
                <a:lnTo>
                  <a:pt x="15695" y="5013"/>
                </a:lnTo>
                <a:lnTo>
                  <a:pt x="15598" y="5038"/>
                </a:lnTo>
                <a:lnTo>
                  <a:pt x="15525" y="5086"/>
                </a:lnTo>
                <a:lnTo>
                  <a:pt x="15379" y="5208"/>
                </a:lnTo>
                <a:lnTo>
                  <a:pt x="15354" y="5281"/>
                </a:lnTo>
                <a:lnTo>
                  <a:pt x="15379" y="5330"/>
                </a:lnTo>
                <a:lnTo>
                  <a:pt x="15427" y="5378"/>
                </a:lnTo>
                <a:lnTo>
                  <a:pt x="15476" y="5378"/>
                </a:lnTo>
                <a:lnTo>
                  <a:pt x="15622" y="5354"/>
                </a:lnTo>
                <a:lnTo>
                  <a:pt x="15768" y="5378"/>
                </a:lnTo>
                <a:lnTo>
                  <a:pt x="15768" y="5427"/>
                </a:lnTo>
                <a:lnTo>
                  <a:pt x="15768" y="5524"/>
                </a:lnTo>
                <a:lnTo>
                  <a:pt x="15792" y="5622"/>
                </a:lnTo>
                <a:lnTo>
                  <a:pt x="15865" y="5695"/>
                </a:lnTo>
                <a:lnTo>
                  <a:pt x="15938" y="5768"/>
                </a:lnTo>
                <a:lnTo>
                  <a:pt x="16036" y="5792"/>
                </a:lnTo>
                <a:lnTo>
                  <a:pt x="16133" y="5792"/>
                </a:lnTo>
                <a:lnTo>
                  <a:pt x="16206" y="5768"/>
                </a:lnTo>
                <a:lnTo>
                  <a:pt x="16279" y="5695"/>
                </a:lnTo>
                <a:lnTo>
                  <a:pt x="16328" y="5695"/>
                </a:lnTo>
                <a:lnTo>
                  <a:pt x="16619" y="5622"/>
                </a:lnTo>
                <a:lnTo>
                  <a:pt x="16911" y="5597"/>
                </a:lnTo>
                <a:lnTo>
                  <a:pt x="17179" y="5597"/>
                </a:lnTo>
                <a:lnTo>
                  <a:pt x="17422" y="5646"/>
                </a:lnTo>
                <a:lnTo>
                  <a:pt x="17276" y="5695"/>
                </a:lnTo>
                <a:lnTo>
                  <a:pt x="17106" y="5768"/>
                </a:lnTo>
                <a:lnTo>
                  <a:pt x="16936" y="5865"/>
                </a:lnTo>
                <a:lnTo>
                  <a:pt x="16814" y="5987"/>
                </a:lnTo>
                <a:lnTo>
                  <a:pt x="16765" y="6060"/>
                </a:lnTo>
                <a:lnTo>
                  <a:pt x="16717" y="6133"/>
                </a:lnTo>
                <a:lnTo>
                  <a:pt x="16717" y="6206"/>
                </a:lnTo>
                <a:lnTo>
                  <a:pt x="16765" y="6279"/>
                </a:lnTo>
                <a:lnTo>
                  <a:pt x="16838" y="6303"/>
                </a:lnTo>
                <a:lnTo>
                  <a:pt x="16911" y="6279"/>
                </a:lnTo>
                <a:lnTo>
                  <a:pt x="17179" y="6157"/>
                </a:lnTo>
                <a:lnTo>
                  <a:pt x="17447" y="6060"/>
                </a:lnTo>
                <a:lnTo>
                  <a:pt x="17739" y="6011"/>
                </a:lnTo>
                <a:lnTo>
                  <a:pt x="17909" y="5962"/>
                </a:lnTo>
                <a:lnTo>
                  <a:pt x="18031" y="5914"/>
                </a:lnTo>
                <a:lnTo>
                  <a:pt x="18298" y="6133"/>
                </a:lnTo>
                <a:lnTo>
                  <a:pt x="18152" y="6181"/>
                </a:lnTo>
                <a:lnTo>
                  <a:pt x="17933" y="6254"/>
                </a:lnTo>
                <a:lnTo>
                  <a:pt x="17739" y="6352"/>
                </a:lnTo>
                <a:lnTo>
                  <a:pt x="17544" y="6473"/>
                </a:lnTo>
                <a:lnTo>
                  <a:pt x="17349" y="6595"/>
                </a:lnTo>
                <a:lnTo>
                  <a:pt x="17325" y="6668"/>
                </a:lnTo>
                <a:lnTo>
                  <a:pt x="17325" y="6741"/>
                </a:lnTo>
                <a:lnTo>
                  <a:pt x="17374" y="6790"/>
                </a:lnTo>
                <a:lnTo>
                  <a:pt x="17422" y="6814"/>
                </a:lnTo>
                <a:lnTo>
                  <a:pt x="17641" y="6765"/>
                </a:lnTo>
                <a:lnTo>
                  <a:pt x="17860" y="6717"/>
                </a:lnTo>
                <a:lnTo>
                  <a:pt x="18274" y="6595"/>
                </a:lnTo>
                <a:lnTo>
                  <a:pt x="18639" y="6473"/>
                </a:lnTo>
                <a:lnTo>
                  <a:pt x="18761" y="6644"/>
                </a:lnTo>
                <a:lnTo>
                  <a:pt x="18493" y="6717"/>
                </a:lnTo>
                <a:lnTo>
                  <a:pt x="18250" y="6814"/>
                </a:lnTo>
                <a:lnTo>
                  <a:pt x="18006" y="6960"/>
                </a:lnTo>
                <a:lnTo>
                  <a:pt x="17812" y="7130"/>
                </a:lnTo>
                <a:lnTo>
                  <a:pt x="17787" y="7155"/>
                </a:lnTo>
                <a:lnTo>
                  <a:pt x="17787" y="7179"/>
                </a:lnTo>
                <a:lnTo>
                  <a:pt x="17812" y="7252"/>
                </a:lnTo>
                <a:lnTo>
                  <a:pt x="17860" y="7276"/>
                </a:lnTo>
                <a:lnTo>
                  <a:pt x="17933" y="7276"/>
                </a:lnTo>
                <a:lnTo>
                  <a:pt x="18177" y="7179"/>
                </a:lnTo>
                <a:lnTo>
                  <a:pt x="18444" y="7130"/>
                </a:lnTo>
                <a:lnTo>
                  <a:pt x="18955" y="7033"/>
                </a:lnTo>
                <a:lnTo>
                  <a:pt x="19004" y="7106"/>
                </a:lnTo>
                <a:lnTo>
                  <a:pt x="18785" y="7155"/>
                </a:lnTo>
                <a:lnTo>
                  <a:pt x="18566" y="7203"/>
                </a:lnTo>
                <a:lnTo>
                  <a:pt x="18371" y="7301"/>
                </a:lnTo>
                <a:lnTo>
                  <a:pt x="18177" y="7398"/>
                </a:lnTo>
                <a:lnTo>
                  <a:pt x="18177" y="7447"/>
                </a:lnTo>
                <a:lnTo>
                  <a:pt x="18177" y="7471"/>
                </a:lnTo>
                <a:lnTo>
                  <a:pt x="18201" y="7471"/>
                </a:lnTo>
                <a:lnTo>
                  <a:pt x="18396" y="7495"/>
                </a:lnTo>
                <a:lnTo>
                  <a:pt x="18590" y="7495"/>
                </a:lnTo>
                <a:lnTo>
                  <a:pt x="18955" y="7447"/>
                </a:lnTo>
                <a:lnTo>
                  <a:pt x="19126" y="7422"/>
                </a:lnTo>
                <a:lnTo>
                  <a:pt x="19174" y="7544"/>
                </a:lnTo>
                <a:lnTo>
                  <a:pt x="18980" y="7568"/>
                </a:lnTo>
                <a:lnTo>
                  <a:pt x="18761" y="7617"/>
                </a:lnTo>
                <a:lnTo>
                  <a:pt x="18444" y="7714"/>
                </a:lnTo>
                <a:lnTo>
                  <a:pt x="18396" y="7763"/>
                </a:lnTo>
                <a:lnTo>
                  <a:pt x="18371" y="7836"/>
                </a:lnTo>
                <a:lnTo>
                  <a:pt x="18371" y="7909"/>
                </a:lnTo>
                <a:lnTo>
                  <a:pt x="18396" y="7933"/>
                </a:lnTo>
                <a:lnTo>
                  <a:pt x="18444" y="7957"/>
                </a:lnTo>
                <a:lnTo>
                  <a:pt x="18809" y="7982"/>
                </a:lnTo>
                <a:lnTo>
                  <a:pt x="19296" y="7982"/>
                </a:lnTo>
                <a:lnTo>
                  <a:pt x="19320" y="8201"/>
                </a:lnTo>
                <a:lnTo>
                  <a:pt x="19272" y="8201"/>
                </a:lnTo>
                <a:lnTo>
                  <a:pt x="19101" y="8176"/>
                </a:lnTo>
                <a:lnTo>
                  <a:pt x="18907" y="8201"/>
                </a:lnTo>
                <a:lnTo>
                  <a:pt x="18736" y="8225"/>
                </a:lnTo>
                <a:lnTo>
                  <a:pt x="18566" y="8274"/>
                </a:lnTo>
                <a:lnTo>
                  <a:pt x="18542" y="8298"/>
                </a:lnTo>
                <a:lnTo>
                  <a:pt x="18517" y="8322"/>
                </a:lnTo>
                <a:lnTo>
                  <a:pt x="18493" y="8420"/>
                </a:lnTo>
                <a:lnTo>
                  <a:pt x="18542" y="8468"/>
                </a:lnTo>
                <a:lnTo>
                  <a:pt x="18566" y="8493"/>
                </a:lnTo>
                <a:lnTo>
                  <a:pt x="18907" y="8493"/>
                </a:lnTo>
                <a:lnTo>
                  <a:pt x="19223" y="8517"/>
                </a:lnTo>
                <a:lnTo>
                  <a:pt x="19345" y="8541"/>
                </a:lnTo>
                <a:lnTo>
                  <a:pt x="19345" y="8833"/>
                </a:lnTo>
                <a:lnTo>
                  <a:pt x="19199" y="8785"/>
                </a:lnTo>
                <a:lnTo>
                  <a:pt x="18882" y="8785"/>
                </a:lnTo>
                <a:lnTo>
                  <a:pt x="18736" y="8809"/>
                </a:lnTo>
                <a:lnTo>
                  <a:pt x="18688" y="8833"/>
                </a:lnTo>
                <a:lnTo>
                  <a:pt x="18663" y="8858"/>
                </a:lnTo>
                <a:lnTo>
                  <a:pt x="18663" y="8931"/>
                </a:lnTo>
                <a:lnTo>
                  <a:pt x="18688" y="9004"/>
                </a:lnTo>
                <a:lnTo>
                  <a:pt x="18712" y="9004"/>
                </a:lnTo>
                <a:lnTo>
                  <a:pt x="18761" y="9028"/>
                </a:lnTo>
                <a:lnTo>
                  <a:pt x="18882" y="9028"/>
                </a:lnTo>
                <a:lnTo>
                  <a:pt x="19028" y="9077"/>
                </a:lnTo>
                <a:lnTo>
                  <a:pt x="19150" y="9125"/>
                </a:lnTo>
                <a:lnTo>
                  <a:pt x="19296" y="9174"/>
                </a:lnTo>
                <a:lnTo>
                  <a:pt x="19199" y="9466"/>
                </a:lnTo>
                <a:lnTo>
                  <a:pt x="18980" y="9417"/>
                </a:lnTo>
                <a:lnTo>
                  <a:pt x="18736" y="9417"/>
                </a:lnTo>
                <a:lnTo>
                  <a:pt x="18688" y="9442"/>
                </a:lnTo>
                <a:lnTo>
                  <a:pt x="18663" y="9466"/>
                </a:lnTo>
                <a:lnTo>
                  <a:pt x="18663" y="9515"/>
                </a:lnTo>
                <a:lnTo>
                  <a:pt x="18663" y="9563"/>
                </a:lnTo>
                <a:lnTo>
                  <a:pt x="18663" y="9612"/>
                </a:lnTo>
                <a:lnTo>
                  <a:pt x="18712" y="9636"/>
                </a:lnTo>
                <a:lnTo>
                  <a:pt x="18736" y="9661"/>
                </a:lnTo>
                <a:lnTo>
                  <a:pt x="18907" y="9709"/>
                </a:lnTo>
                <a:lnTo>
                  <a:pt x="19053" y="9758"/>
                </a:lnTo>
                <a:lnTo>
                  <a:pt x="18955" y="9928"/>
                </a:lnTo>
                <a:lnTo>
                  <a:pt x="18834" y="10099"/>
                </a:lnTo>
                <a:lnTo>
                  <a:pt x="18663" y="10074"/>
                </a:lnTo>
                <a:lnTo>
                  <a:pt x="18444" y="10074"/>
                </a:lnTo>
                <a:lnTo>
                  <a:pt x="18420" y="10099"/>
                </a:lnTo>
                <a:lnTo>
                  <a:pt x="18396" y="10172"/>
                </a:lnTo>
                <a:lnTo>
                  <a:pt x="18420" y="10220"/>
                </a:lnTo>
                <a:lnTo>
                  <a:pt x="18444" y="10245"/>
                </a:lnTo>
                <a:lnTo>
                  <a:pt x="18493" y="10245"/>
                </a:lnTo>
                <a:lnTo>
                  <a:pt x="18663" y="10269"/>
                </a:lnTo>
                <a:lnTo>
                  <a:pt x="18542" y="10391"/>
                </a:lnTo>
                <a:lnTo>
                  <a:pt x="18371" y="10512"/>
                </a:lnTo>
                <a:lnTo>
                  <a:pt x="18274" y="10464"/>
                </a:lnTo>
                <a:lnTo>
                  <a:pt x="18225" y="10439"/>
                </a:lnTo>
                <a:lnTo>
                  <a:pt x="18152" y="10439"/>
                </a:lnTo>
                <a:lnTo>
                  <a:pt x="18104" y="10488"/>
                </a:lnTo>
                <a:lnTo>
                  <a:pt x="18079" y="10537"/>
                </a:lnTo>
                <a:lnTo>
                  <a:pt x="18079" y="10610"/>
                </a:lnTo>
                <a:lnTo>
                  <a:pt x="18104" y="10658"/>
                </a:lnTo>
                <a:lnTo>
                  <a:pt x="17739" y="10829"/>
                </a:lnTo>
                <a:lnTo>
                  <a:pt x="17349" y="10950"/>
                </a:lnTo>
                <a:lnTo>
                  <a:pt x="16960" y="11023"/>
                </a:lnTo>
                <a:lnTo>
                  <a:pt x="16546" y="11096"/>
                </a:lnTo>
                <a:lnTo>
                  <a:pt x="16133" y="11121"/>
                </a:lnTo>
                <a:lnTo>
                  <a:pt x="15719" y="11145"/>
                </a:lnTo>
                <a:lnTo>
                  <a:pt x="14916" y="11169"/>
                </a:lnTo>
                <a:lnTo>
                  <a:pt x="13140" y="11194"/>
                </a:lnTo>
                <a:lnTo>
                  <a:pt x="12264" y="11242"/>
                </a:lnTo>
                <a:lnTo>
                  <a:pt x="11364" y="11340"/>
                </a:lnTo>
                <a:lnTo>
                  <a:pt x="10244" y="11461"/>
                </a:lnTo>
                <a:lnTo>
                  <a:pt x="9125" y="11559"/>
                </a:lnTo>
                <a:lnTo>
                  <a:pt x="8565" y="11583"/>
                </a:lnTo>
                <a:lnTo>
                  <a:pt x="8006" y="11583"/>
                </a:lnTo>
                <a:lnTo>
                  <a:pt x="7446" y="11559"/>
                </a:lnTo>
                <a:lnTo>
                  <a:pt x="6862" y="11510"/>
                </a:lnTo>
                <a:lnTo>
                  <a:pt x="5086" y="11364"/>
                </a:lnTo>
                <a:lnTo>
                  <a:pt x="4210" y="11242"/>
                </a:lnTo>
                <a:lnTo>
                  <a:pt x="3772" y="11169"/>
                </a:lnTo>
                <a:lnTo>
                  <a:pt x="3334" y="11072"/>
                </a:lnTo>
                <a:lnTo>
                  <a:pt x="2993" y="10999"/>
                </a:lnTo>
                <a:lnTo>
                  <a:pt x="2653" y="10877"/>
                </a:lnTo>
                <a:lnTo>
                  <a:pt x="2336" y="10756"/>
                </a:lnTo>
                <a:lnTo>
                  <a:pt x="2020" y="10610"/>
                </a:lnTo>
                <a:lnTo>
                  <a:pt x="1704" y="10439"/>
                </a:lnTo>
                <a:lnTo>
                  <a:pt x="1436" y="10245"/>
                </a:lnTo>
                <a:lnTo>
                  <a:pt x="1168" y="10001"/>
                </a:lnTo>
                <a:lnTo>
                  <a:pt x="949" y="9734"/>
                </a:lnTo>
                <a:lnTo>
                  <a:pt x="852" y="9588"/>
                </a:lnTo>
                <a:lnTo>
                  <a:pt x="779" y="9417"/>
                </a:lnTo>
                <a:lnTo>
                  <a:pt x="706" y="9271"/>
                </a:lnTo>
                <a:lnTo>
                  <a:pt x="657" y="9101"/>
                </a:lnTo>
                <a:lnTo>
                  <a:pt x="633" y="8931"/>
                </a:lnTo>
                <a:lnTo>
                  <a:pt x="609" y="8760"/>
                </a:lnTo>
                <a:lnTo>
                  <a:pt x="633" y="8420"/>
                </a:lnTo>
                <a:lnTo>
                  <a:pt x="682" y="8103"/>
                </a:lnTo>
                <a:lnTo>
                  <a:pt x="803" y="7763"/>
                </a:lnTo>
                <a:lnTo>
                  <a:pt x="949" y="7447"/>
                </a:lnTo>
                <a:lnTo>
                  <a:pt x="1120" y="7155"/>
                </a:lnTo>
                <a:lnTo>
                  <a:pt x="1387" y="6814"/>
                </a:lnTo>
                <a:lnTo>
                  <a:pt x="1679" y="6498"/>
                </a:lnTo>
                <a:lnTo>
                  <a:pt x="1996" y="6230"/>
                </a:lnTo>
                <a:lnTo>
                  <a:pt x="2336" y="5962"/>
                </a:lnTo>
                <a:lnTo>
                  <a:pt x="2336" y="5962"/>
                </a:lnTo>
                <a:lnTo>
                  <a:pt x="2117" y="6279"/>
                </a:lnTo>
                <a:lnTo>
                  <a:pt x="1898" y="6571"/>
                </a:lnTo>
                <a:lnTo>
                  <a:pt x="1874" y="6644"/>
                </a:lnTo>
                <a:lnTo>
                  <a:pt x="1898" y="6717"/>
                </a:lnTo>
                <a:lnTo>
                  <a:pt x="1947" y="6765"/>
                </a:lnTo>
                <a:lnTo>
                  <a:pt x="2044" y="6765"/>
                </a:lnTo>
                <a:lnTo>
                  <a:pt x="2117" y="6741"/>
                </a:lnTo>
                <a:lnTo>
                  <a:pt x="2190" y="6692"/>
                </a:lnTo>
                <a:lnTo>
                  <a:pt x="2336" y="6595"/>
                </a:lnTo>
                <a:lnTo>
                  <a:pt x="2458" y="6449"/>
                </a:lnTo>
                <a:lnTo>
                  <a:pt x="2555" y="6303"/>
                </a:lnTo>
                <a:lnTo>
                  <a:pt x="2847" y="5987"/>
                </a:lnTo>
                <a:lnTo>
                  <a:pt x="3164" y="5695"/>
                </a:lnTo>
                <a:lnTo>
                  <a:pt x="3188" y="5646"/>
                </a:lnTo>
                <a:lnTo>
                  <a:pt x="3212" y="5646"/>
                </a:lnTo>
                <a:lnTo>
                  <a:pt x="3091" y="5792"/>
                </a:lnTo>
                <a:lnTo>
                  <a:pt x="2847" y="6133"/>
                </a:lnTo>
                <a:lnTo>
                  <a:pt x="2774" y="6303"/>
                </a:lnTo>
                <a:lnTo>
                  <a:pt x="2677" y="6498"/>
                </a:lnTo>
                <a:lnTo>
                  <a:pt x="2677" y="6546"/>
                </a:lnTo>
                <a:lnTo>
                  <a:pt x="2726" y="6546"/>
                </a:lnTo>
                <a:lnTo>
                  <a:pt x="2896" y="6449"/>
                </a:lnTo>
                <a:lnTo>
                  <a:pt x="3066" y="6327"/>
                </a:lnTo>
                <a:lnTo>
                  <a:pt x="3212" y="6206"/>
                </a:lnTo>
                <a:lnTo>
                  <a:pt x="3334" y="6035"/>
                </a:lnTo>
                <a:lnTo>
                  <a:pt x="3480" y="5889"/>
                </a:lnTo>
                <a:lnTo>
                  <a:pt x="3626" y="5695"/>
                </a:lnTo>
                <a:lnTo>
                  <a:pt x="3650" y="5719"/>
                </a:lnTo>
                <a:lnTo>
                  <a:pt x="3699" y="5816"/>
                </a:lnTo>
                <a:lnTo>
                  <a:pt x="3577" y="5938"/>
                </a:lnTo>
                <a:lnTo>
                  <a:pt x="3456" y="6108"/>
                </a:lnTo>
                <a:lnTo>
                  <a:pt x="3407" y="6230"/>
                </a:lnTo>
                <a:lnTo>
                  <a:pt x="3407" y="6327"/>
                </a:lnTo>
                <a:lnTo>
                  <a:pt x="3407" y="6352"/>
                </a:lnTo>
                <a:lnTo>
                  <a:pt x="3456" y="6376"/>
                </a:lnTo>
                <a:lnTo>
                  <a:pt x="3529" y="6376"/>
                </a:lnTo>
                <a:lnTo>
                  <a:pt x="3626" y="6327"/>
                </a:lnTo>
                <a:lnTo>
                  <a:pt x="3772" y="6206"/>
                </a:lnTo>
                <a:lnTo>
                  <a:pt x="3869" y="6108"/>
                </a:lnTo>
                <a:lnTo>
                  <a:pt x="3967" y="6157"/>
                </a:lnTo>
                <a:lnTo>
                  <a:pt x="4064" y="6181"/>
                </a:lnTo>
                <a:lnTo>
                  <a:pt x="4186" y="6157"/>
                </a:lnTo>
                <a:lnTo>
                  <a:pt x="4283" y="6084"/>
                </a:lnTo>
                <a:lnTo>
                  <a:pt x="4307" y="6035"/>
                </a:lnTo>
                <a:lnTo>
                  <a:pt x="4307" y="5987"/>
                </a:lnTo>
                <a:lnTo>
                  <a:pt x="4137" y="5719"/>
                </a:lnTo>
                <a:lnTo>
                  <a:pt x="4015" y="5403"/>
                </a:lnTo>
                <a:lnTo>
                  <a:pt x="3918" y="5062"/>
                </a:lnTo>
                <a:lnTo>
                  <a:pt x="3845" y="4697"/>
                </a:lnTo>
                <a:lnTo>
                  <a:pt x="3821" y="4356"/>
                </a:lnTo>
                <a:lnTo>
                  <a:pt x="3821" y="3991"/>
                </a:lnTo>
                <a:lnTo>
                  <a:pt x="3845" y="3651"/>
                </a:lnTo>
                <a:lnTo>
                  <a:pt x="3894" y="3334"/>
                </a:lnTo>
                <a:lnTo>
                  <a:pt x="3942" y="3115"/>
                </a:lnTo>
                <a:lnTo>
                  <a:pt x="4015" y="2896"/>
                </a:lnTo>
                <a:lnTo>
                  <a:pt x="4113" y="2677"/>
                </a:lnTo>
                <a:lnTo>
                  <a:pt x="4210" y="2483"/>
                </a:lnTo>
                <a:lnTo>
                  <a:pt x="4332" y="2288"/>
                </a:lnTo>
                <a:lnTo>
                  <a:pt x="4478" y="2093"/>
                </a:lnTo>
                <a:lnTo>
                  <a:pt x="4599" y="1923"/>
                </a:lnTo>
                <a:lnTo>
                  <a:pt x="4770" y="1753"/>
                </a:lnTo>
                <a:lnTo>
                  <a:pt x="5110" y="1461"/>
                </a:lnTo>
                <a:lnTo>
                  <a:pt x="5475" y="1193"/>
                </a:lnTo>
                <a:lnTo>
                  <a:pt x="5865" y="974"/>
                </a:lnTo>
                <a:lnTo>
                  <a:pt x="6303" y="828"/>
                </a:lnTo>
                <a:lnTo>
                  <a:pt x="6716" y="706"/>
                </a:lnTo>
                <a:lnTo>
                  <a:pt x="7179" y="633"/>
                </a:lnTo>
                <a:lnTo>
                  <a:pt x="7008" y="731"/>
                </a:lnTo>
                <a:lnTo>
                  <a:pt x="6789" y="852"/>
                </a:lnTo>
                <a:lnTo>
                  <a:pt x="6546" y="998"/>
                </a:lnTo>
                <a:lnTo>
                  <a:pt x="6424" y="1071"/>
                </a:lnTo>
                <a:lnTo>
                  <a:pt x="6327" y="1169"/>
                </a:lnTo>
                <a:lnTo>
                  <a:pt x="6278" y="1266"/>
                </a:lnTo>
                <a:lnTo>
                  <a:pt x="6230" y="1363"/>
                </a:lnTo>
                <a:lnTo>
                  <a:pt x="6254" y="1412"/>
                </a:lnTo>
                <a:lnTo>
                  <a:pt x="6303" y="1461"/>
                </a:lnTo>
                <a:lnTo>
                  <a:pt x="6400" y="1485"/>
                </a:lnTo>
                <a:lnTo>
                  <a:pt x="6522" y="1461"/>
                </a:lnTo>
                <a:lnTo>
                  <a:pt x="6643" y="1436"/>
                </a:lnTo>
                <a:lnTo>
                  <a:pt x="6765" y="1363"/>
                </a:lnTo>
                <a:lnTo>
                  <a:pt x="7033" y="1217"/>
                </a:lnTo>
                <a:lnTo>
                  <a:pt x="7203" y="1096"/>
                </a:lnTo>
                <a:lnTo>
                  <a:pt x="7811" y="779"/>
                </a:lnTo>
                <a:lnTo>
                  <a:pt x="7982" y="682"/>
                </a:lnTo>
                <a:lnTo>
                  <a:pt x="8055" y="633"/>
                </a:lnTo>
                <a:lnTo>
                  <a:pt x="8128" y="560"/>
                </a:lnTo>
                <a:close/>
                <a:moveTo>
                  <a:pt x="7933" y="1"/>
                </a:moveTo>
                <a:lnTo>
                  <a:pt x="7349" y="49"/>
                </a:lnTo>
                <a:lnTo>
                  <a:pt x="6789" y="147"/>
                </a:lnTo>
                <a:lnTo>
                  <a:pt x="6254" y="268"/>
                </a:lnTo>
                <a:lnTo>
                  <a:pt x="5767" y="439"/>
                </a:lnTo>
                <a:lnTo>
                  <a:pt x="5524" y="536"/>
                </a:lnTo>
                <a:lnTo>
                  <a:pt x="5281" y="658"/>
                </a:lnTo>
                <a:lnTo>
                  <a:pt x="5062" y="804"/>
                </a:lnTo>
                <a:lnTo>
                  <a:pt x="4843" y="950"/>
                </a:lnTo>
                <a:lnTo>
                  <a:pt x="4624" y="1120"/>
                </a:lnTo>
                <a:lnTo>
                  <a:pt x="4429" y="1315"/>
                </a:lnTo>
                <a:lnTo>
                  <a:pt x="4259" y="1509"/>
                </a:lnTo>
                <a:lnTo>
                  <a:pt x="4088" y="1728"/>
                </a:lnTo>
                <a:lnTo>
                  <a:pt x="3942" y="1947"/>
                </a:lnTo>
                <a:lnTo>
                  <a:pt x="3796" y="2166"/>
                </a:lnTo>
                <a:lnTo>
                  <a:pt x="3675" y="2410"/>
                </a:lnTo>
                <a:lnTo>
                  <a:pt x="3577" y="2653"/>
                </a:lnTo>
                <a:lnTo>
                  <a:pt x="3480" y="2896"/>
                </a:lnTo>
                <a:lnTo>
                  <a:pt x="3407" y="3164"/>
                </a:lnTo>
                <a:lnTo>
                  <a:pt x="3358" y="3407"/>
                </a:lnTo>
                <a:lnTo>
                  <a:pt x="3310" y="3675"/>
                </a:lnTo>
                <a:lnTo>
                  <a:pt x="3310" y="3870"/>
                </a:lnTo>
                <a:lnTo>
                  <a:pt x="3334" y="4210"/>
                </a:lnTo>
                <a:lnTo>
                  <a:pt x="3383" y="4624"/>
                </a:lnTo>
                <a:lnTo>
                  <a:pt x="3480" y="5086"/>
                </a:lnTo>
                <a:lnTo>
                  <a:pt x="3285" y="5086"/>
                </a:lnTo>
                <a:lnTo>
                  <a:pt x="3115" y="5111"/>
                </a:lnTo>
                <a:lnTo>
                  <a:pt x="2726" y="5184"/>
                </a:lnTo>
                <a:lnTo>
                  <a:pt x="2409" y="5305"/>
                </a:lnTo>
                <a:lnTo>
                  <a:pt x="2166" y="5427"/>
                </a:lnTo>
                <a:lnTo>
                  <a:pt x="1825" y="5622"/>
                </a:lnTo>
                <a:lnTo>
                  <a:pt x="1485" y="5889"/>
                </a:lnTo>
                <a:lnTo>
                  <a:pt x="1193" y="6157"/>
                </a:lnTo>
                <a:lnTo>
                  <a:pt x="901" y="6473"/>
                </a:lnTo>
                <a:lnTo>
                  <a:pt x="657" y="6814"/>
                </a:lnTo>
                <a:lnTo>
                  <a:pt x="439" y="7179"/>
                </a:lnTo>
                <a:lnTo>
                  <a:pt x="268" y="7544"/>
                </a:lnTo>
                <a:lnTo>
                  <a:pt x="122" y="7909"/>
                </a:lnTo>
                <a:lnTo>
                  <a:pt x="25" y="8274"/>
                </a:lnTo>
                <a:lnTo>
                  <a:pt x="1" y="8614"/>
                </a:lnTo>
                <a:lnTo>
                  <a:pt x="1" y="8931"/>
                </a:lnTo>
                <a:lnTo>
                  <a:pt x="74" y="9247"/>
                </a:lnTo>
                <a:lnTo>
                  <a:pt x="171" y="9539"/>
                </a:lnTo>
                <a:lnTo>
                  <a:pt x="293" y="9807"/>
                </a:lnTo>
                <a:lnTo>
                  <a:pt x="487" y="10074"/>
                </a:lnTo>
                <a:lnTo>
                  <a:pt x="682" y="10318"/>
                </a:lnTo>
                <a:lnTo>
                  <a:pt x="925" y="10561"/>
                </a:lnTo>
                <a:lnTo>
                  <a:pt x="1168" y="10756"/>
                </a:lnTo>
                <a:lnTo>
                  <a:pt x="1436" y="10950"/>
                </a:lnTo>
                <a:lnTo>
                  <a:pt x="1728" y="11121"/>
                </a:lnTo>
                <a:lnTo>
                  <a:pt x="2020" y="11267"/>
                </a:lnTo>
                <a:lnTo>
                  <a:pt x="2336" y="11413"/>
                </a:lnTo>
                <a:lnTo>
                  <a:pt x="2628" y="11534"/>
                </a:lnTo>
                <a:lnTo>
                  <a:pt x="2945" y="11632"/>
                </a:lnTo>
                <a:lnTo>
                  <a:pt x="3334" y="11729"/>
                </a:lnTo>
                <a:lnTo>
                  <a:pt x="3723" y="11802"/>
                </a:lnTo>
                <a:lnTo>
                  <a:pt x="4526" y="11924"/>
                </a:lnTo>
                <a:lnTo>
                  <a:pt x="6132" y="12070"/>
                </a:lnTo>
                <a:lnTo>
                  <a:pt x="7276" y="12167"/>
                </a:lnTo>
                <a:lnTo>
                  <a:pt x="7836" y="12191"/>
                </a:lnTo>
                <a:lnTo>
                  <a:pt x="8395" y="12216"/>
                </a:lnTo>
                <a:lnTo>
                  <a:pt x="8955" y="12191"/>
                </a:lnTo>
                <a:lnTo>
                  <a:pt x="9514" y="12167"/>
                </a:lnTo>
                <a:lnTo>
                  <a:pt x="10098" y="12118"/>
                </a:lnTo>
                <a:lnTo>
                  <a:pt x="10658" y="12070"/>
                </a:lnTo>
                <a:lnTo>
                  <a:pt x="11583" y="11948"/>
                </a:lnTo>
                <a:lnTo>
                  <a:pt x="12507" y="11875"/>
                </a:lnTo>
                <a:lnTo>
                  <a:pt x="13432" y="11826"/>
                </a:lnTo>
                <a:lnTo>
                  <a:pt x="14357" y="11802"/>
                </a:lnTo>
                <a:lnTo>
                  <a:pt x="15208" y="11802"/>
                </a:lnTo>
                <a:lnTo>
                  <a:pt x="16060" y="11753"/>
                </a:lnTo>
                <a:lnTo>
                  <a:pt x="16498" y="11729"/>
                </a:lnTo>
                <a:lnTo>
                  <a:pt x="16911" y="11656"/>
                </a:lnTo>
                <a:lnTo>
                  <a:pt x="17325" y="11583"/>
                </a:lnTo>
                <a:lnTo>
                  <a:pt x="17739" y="11486"/>
                </a:lnTo>
                <a:lnTo>
                  <a:pt x="18079" y="11364"/>
                </a:lnTo>
                <a:lnTo>
                  <a:pt x="18396" y="11218"/>
                </a:lnTo>
                <a:lnTo>
                  <a:pt x="18688" y="11048"/>
                </a:lnTo>
                <a:lnTo>
                  <a:pt x="18931" y="10853"/>
                </a:lnTo>
                <a:lnTo>
                  <a:pt x="19174" y="10634"/>
                </a:lnTo>
                <a:lnTo>
                  <a:pt x="19369" y="10415"/>
                </a:lnTo>
                <a:lnTo>
                  <a:pt x="19539" y="10147"/>
                </a:lnTo>
                <a:lnTo>
                  <a:pt x="19685" y="9880"/>
                </a:lnTo>
                <a:lnTo>
                  <a:pt x="19807" y="9588"/>
                </a:lnTo>
                <a:lnTo>
                  <a:pt x="19904" y="9296"/>
                </a:lnTo>
                <a:lnTo>
                  <a:pt x="19953" y="8979"/>
                </a:lnTo>
                <a:lnTo>
                  <a:pt x="19977" y="8663"/>
                </a:lnTo>
                <a:lnTo>
                  <a:pt x="19977" y="8322"/>
                </a:lnTo>
                <a:lnTo>
                  <a:pt x="19953" y="8006"/>
                </a:lnTo>
                <a:lnTo>
                  <a:pt x="19880" y="7665"/>
                </a:lnTo>
                <a:lnTo>
                  <a:pt x="19783" y="7325"/>
                </a:lnTo>
                <a:lnTo>
                  <a:pt x="19710" y="7057"/>
                </a:lnTo>
                <a:lnTo>
                  <a:pt x="19588" y="6790"/>
                </a:lnTo>
                <a:lnTo>
                  <a:pt x="19442" y="6546"/>
                </a:lnTo>
                <a:lnTo>
                  <a:pt x="19296" y="6303"/>
                </a:lnTo>
                <a:lnTo>
                  <a:pt x="19126" y="6060"/>
                </a:lnTo>
                <a:lnTo>
                  <a:pt x="18955" y="5865"/>
                </a:lnTo>
                <a:lnTo>
                  <a:pt x="18761" y="5670"/>
                </a:lnTo>
                <a:lnTo>
                  <a:pt x="18542" y="5476"/>
                </a:lnTo>
                <a:lnTo>
                  <a:pt x="18323" y="5330"/>
                </a:lnTo>
                <a:lnTo>
                  <a:pt x="18104" y="5208"/>
                </a:lnTo>
                <a:lnTo>
                  <a:pt x="17860" y="5086"/>
                </a:lnTo>
                <a:lnTo>
                  <a:pt x="17593" y="5013"/>
                </a:lnTo>
                <a:lnTo>
                  <a:pt x="17325" y="4965"/>
                </a:lnTo>
                <a:lnTo>
                  <a:pt x="17057" y="4940"/>
                </a:lnTo>
                <a:lnTo>
                  <a:pt x="16790" y="4965"/>
                </a:lnTo>
                <a:lnTo>
                  <a:pt x="16522" y="5013"/>
                </a:lnTo>
                <a:lnTo>
                  <a:pt x="16522" y="4794"/>
                </a:lnTo>
                <a:lnTo>
                  <a:pt x="16522" y="4600"/>
                </a:lnTo>
                <a:lnTo>
                  <a:pt x="16473" y="4381"/>
                </a:lnTo>
                <a:lnTo>
                  <a:pt x="16425" y="4186"/>
                </a:lnTo>
                <a:lnTo>
                  <a:pt x="16352" y="3991"/>
                </a:lnTo>
                <a:lnTo>
                  <a:pt x="16279" y="3797"/>
                </a:lnTo>
                <a:lnTo>
                  <a:pt x="16182" y="3602"/>
                </a:lnTo>
                <a:lnTo>
                  <a:pt x="16060" y="3407"/>
                </a:lnTo>
                <a:lnTo>
                  <a:pt x="15792" y="3067"/>
                </a:lnTo>
                <a:lnTo>
                  <a:pt x="15500" y="2750"/>
                </a:lnTo>
                <a:lnTo>
                  <a:pt x="15184" y="2483"/>
                </a:lnTo>
                <a:lnTo>
                  <a:pt x="14843" y="2239"/>
                </a:lnTo>
                <a:lnTo>
                  <a:pt x="14673" y="2142"/>
                </a:lnTo>
                <a:lnTo>
                  <a:pt x="14478" y="2045"/>
                </a:lnTo>
                <a:lnTo>
                  <a:pt x="14284" y="1972"/>
                </a:lnTo>
                <a:lnTo>
                  <a:pt x="14089" y="1899"/>
                </a:lnTo>
                <a:lnTo>
                  <a:pt x="13870" y="1850"/>
                </a:lnTo>
                <a:lnTo>
                  <a:pt x="13651" y="1801"/>
                </a:lnTo>
                <a:lnTo>
                  <a:pt x="13432" y="1777"/>
                </a:lnTo>
                <a:lnTo>
                  <a:pt x="13213" y="1777"/>
                </a:lnTo>
                <a:lnTo>
                  <a:pt x="12994" y="1801"/>
                </a:lnTo>
                <a:lnTo>
                  <a:pt x="12775" y="1826"/>
                </a:lnTo>
                <a:lnTo>
                  <a:pt x="12580" y="1899"/>
                </a:lnTo>
                <a:lnTo>
                  <a:pt x="12386" y="1972"/>
                </a:lnTo>
                <a:lnTo>
                  <a:pt x="12215" y="2069"/>
                </a:lnTo>
                <a:lnTo>
                  <a:pt x="12069" y="2191"/>
                </a:lnTo>
                <a:lnTo>
                  <a:pt x="11923" y="2361"/>
                </a:lnTo>
                <a:lnTo>
                  <a:pt x="11802" y="2531"/>
                </a:lnTo>
                <a:lnTo>
                  <a:pt x="11656" y="2239"/>
                </a:lnTo>
                <a:lnTo>
                  <a:pt x="11485" y="1947"/>
                </a:lnTo>
                <a:lnTo>
                  <a:pt x="11291" y="1680"/>
                </a:lnTo>
                <a:lnTo>
                  <a:pt x="11072" y="1412"/>
                </a:lnTo>
                <a:lnTo>
                  <a:pt x="10828" y="1169"/>
                </a:lnTo>
                <a:lnTo>
                  <a:pt x="10585" y="925"/>
                </a:lnTo>
                <a:lnTo>
                  <a:pt x="10317" y="731"/>
                </a:lnTo>
                <a:lnTo>
                  <a:pt x="10050" y="536"/>
                </a:lnTo>
                <a:lnTo>
                  <a:pt x="9806" y="390"/>
                </a:lnTo>
                <a:lnTo>
                  <a:pt x="9563" y="268"/>
                </a:lnTo>
                <a:lnTo>
                  <a:pt x="9320" y="195"/>
                </a:lnTo>
                <a:lnTo>
                  <a:pt x="9052" y="122"/>
                </a:lnTo>
                <a:lnTo>
                  <a:pt x="8784" y="74"/>
                </a:lnTo>
                <a:lnTo>
                  <a:pt x="8492" y="25"/>
                </a:lnTo>
                <a:lnTo>
                  <a:pt x="822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5" name="Google Shape;995;p38"/>
          <p:cNvSpPr/>
          <p:nvPr/>
        </p:nvSpPr>
        <p:spPr>
          <a:xfrm>
            <a:off x="1518573" y="3803959"/>
            <a:ext cx="256359" cy="437144"/>
          </a:xfrm>
          <a:custGeom>
            <a:avLst/>
            <a:gdLst/>
            <a:ahLst/>
            <a:cxnLst/>
            <a:rect l="l" t="t" r="r" b="b"/>
            <a:pathLst>
              <a:path w="11730" h="20002" extrusionOk="0">
                <a:moveTo>
                  <a:pt x="6425" y="414"/>
                </a:moveTo>
                <a:lnTo>
                  <a:pt x="6571" y="439"/>
                </a:lnTo>
                <a:lnTo>
                  <a:pt x="6692" y="487"/>
                </a:lnTo>
                <a:lnTo>
                  <a:pt x="6814" y="560"/>
                </a:lnTo>
                <a:lnTo>
                  <a:pt x="6936" y="633"/>
                </a:lnTo>
                <a:lnTo>
                  <a:pt x="7033" y="731"/>
                </a:lnTo>
                <a:lnTo>
                  <a:pt x="7130" y="828"/>
                </a:lnTo>
                <a:lnTo>
                  <a:pt x="7179" y="950"/>
                </a:lnTo>
                <a:lnTo>
                  <a:pt x="7228" y="1096"/>
                </a:lnTo>
                <a:lnTo>
                  <a:pt x="7252" y="1242"/>
                </a:lnTo>
                <a:lnTo>
                  <a:pt x="7276" y="1534"/>
                </a:lnTo>
                <a:lnTo>
                  <a:pt x="7228" y="1801"/>
                </a:lnTo>
                <a:lnTo>
                  <a:pt x="7155" y="2093"/>
                </a:lnTo>
                <a:lnTo>
                  <a:pt x="7033" y="2385"/>
                </a:lnTo>
                <a:lnTo>
                  <a:pt x="6790" y="2945"/>
                </a:lnTo>
                <a:lnTo>
                  <a:pt x="6522" y="3480"/>
                </a:lnTo>
                <a:lnTo>
                  <a:pt x="6303" y="3456"/>
                </a:lnTo>
                <a:lnTo>
                  <a:pt x="5938" y="3456"/>
                </a:lnTo>
                <a:lnTo>
                  <a:pt x="5646" y="2629"/>
                </a:lnTo>
                <a:lnTo>
                  <a:pt x="5427" y="2069"/>
                </a:lnTo>
                <a:lnTo>
                  <a:pt x="5305" y="1826"/>
                </a:lnTo>
                <a:lnTo>
                  <a:pt x="5208" y="1631"/>
                </a:lnTo>
                <a:lnTo>
                  <a:pt x="5184" y="1388"/>
                </a:lnTo>
                <a:lnTo>
                  <a:pt x="5208" y="1266"/>
                </a:lnTo>
                <a:lnTo>
                  <a:pt x="5232" y="1169"/>
                </a:lnTo>
                <a:lnTo>
                  <a:pt x="5281" y="1047"/>
                </a:lnTo>
                <a:lnTo>
                  <a:pt x="5330" y="925"/>
                </a:lnTo>
                <a:lnTo>
                  <a:pt x="5403" y="828"/>
                </a:lnTo>
                <a:lnTo>
                  <a:pt x="5500" y="731"/>
                </a:lnTo>
                <a:lnTo>
                  <a:pt x="5622" y="633"/>
                </a:lnTo>
                <a:lnTo>
                  <a:pt x="5743" y="536"/>
                </a:lnTo>
                <a:lnTo>
                  <a:pt x="5865" y="487"/>
                </a:lnTo>
                <a:lnTo>
                  <a:pt x="6011" y="439"/>
                </a:lnTo>
                <a:lnTo>
                  <a:pt x="6157" y="414"/>
                </a:lnTo>
                <a:close/>
                <a:moveTo>
                  <a:pt x="9052" y="1339"/>
                </a:moveTo>
                <a:lnTo>
                  <a:pt x="9198" y="1388"/>
                </a:lnTo>
                <a:lnTo>
                  <a:pt x="9344" y="1436"/>
                </a:lnTo>
                <a:lnTo>
                  <a:pt x="9490" y="1534"/>
                </a:lnTo>
                <a:lnTo>
                  <a:pt x="9588" y="1631"/>
                </a:lnTo>
                <a:lnTo>
                  <a:pt x="9709" y="1753"/>
                </a:lnTo>
                <a:lnTo>
                  <a:pt x="9782" y="1874"/>
                </a:lnTo>
                <a:lnTo>
                  <a:pt x="9855" y="2020"/>
                </a:lnTo>
                <a:lnTo>
                  <a:pt x="9904" y="2166"/>
                </a:lnTo>
                <a:lnTo>
                  <a:pt x="9928" y="2312"/>
                </a:lnTo>
                <a:lnTo>
                  <a:pt x="9928" y="2483"/>
                </a:lnTo>
                <a:lnTo>
                  <a:pt x="9928" y="2629"/>
                </a:lnTo>
                <a:lnTo>
                  <a:pt x="9904" y="2775"/>
                </a:lnTo>
                <a:lnTo>
                  <a:pt x="9831" y="2945"/>
                </a:lnTo>
                <a:lnTo>
                  <a:pt x="9758" y="3067"/>
                </a:lnTo>
                <a:lnTo>
                  <a:pt x="9661" y="3213"/>
                </a:lnTo>
                <a:lnTo>
                  <a:pt x="9442" y="3383"/>
                </a:lnTo>
                <a:lnTo>
                  <a:pt x="9198" y="3553"/>
                </a:lnTo>
                <a:lnTo>
                  <a:pt x="8931" y="3675"/>
                </a:lnTo>
                <a:lnTo>
                  <a:pt x="8615" y="3796"/>
                </a:lnTo>
                <a:lnTo>
                  <a:pt x="8323" y="3869"/>
                </a:lnTo>
                <a:lnTo>
                  <a:pt x="8006" y="3967"/>
                </a:lnTo>
                <a:lnTo>
                  <a:pt x="7447" y="4088"/>
                </a:lnTo>
                <a:lnTo>
                  <a:pt x="7349" y="3942"/>
                </a:lnTo>
                <a:lnTo>
                  <a:pt x="7228" y="3821"/>
                </a:lnTo>
                <a:lnTo>
                  <a:pt x="7106" y="3724"/>
                </a:lnTo>
                <a:lnTo>
                  <a:pt x="6960" y="3626"/>
                </a:lnTo>
                <a:lnTo>
                  <a:pt x="7228" y="3091"/>
                </a:lnTo>
                <a:lnTo>
                  <a:pt x="7447" y="2531"/>
                </a:lnTo>
                <a:lnTo>
                  <a:pt x="7568" y="2288"/>
                </a:lnTo>
                <a:lnTo>
                  <a:pt x="7690" y="2069"/>
                </a:lnTo>
                <a:lnTo>
                  <a:pt x="7836" y="1874"/>
                </a:lnTo>
                <a:lnTo>
                  <a:pt x="7982" y="1704"/>
                </a:lnTo>
                <a:lnTo>
                  <a:pt x="8177" y="1558"/>
                </a:lnTo>
                <a:lnTo>
                  <a:pt x="8371" y="1436"/>
                </a:lnTo>
                <a:lnTo>
                  <a:pt x="8590" y="1363"/>
                </a:lnTo>
                <a:lnTo>
                  <a:pt x="8858" y="1339"/>
                </a:lnTo>
                <a:close/>
                <a:moveTo>
                  <a:pt x="3991" y="1242"/>
                </a:moveTo>
                <a:lnTo>
                  <a:pt x="4162" y="1266"/>
                </a:lnTo>
                <a:lnTo>
                  <a:pt x="4308" y="1315"/>
                </a:lnTo>
                <a:lnTo>
                  <a:pt x="4454" y="1412"/>
                </a:lnTo>
                <a:lnTo>
                  <a:pt x="4575" y="1534"/>
                </a:lnTo>
                <a:lnTo>
                  <a:pt x="4697" y="1704"/>
                </a:lnTo>
                <a:lnTo>
                  <a:pt x="4819" y="1874"/>
                </a:lnTo>
                <a:lnTo>
                  <a:pt x="4916" y="2312"/>
                </a:lnTo>
                <a:lnTo>
                  <a:pt x="5086" y="2775"/>
                </a:lnTo>
                <a:lnTo>
                  <a:pt x="5184" y="2994"/>
                </a:lnTo>
                <a:lnTo>
                  <a:pt x="5305" y="3213"/>
                </a:lnTo>
                <a:lnTo>
                  <a:pt x="5427" y="3407"/>
                </a:lnTo>
                <a:lnTo>
                  <a:pt x="5573" y="3578"/>
                </a:lnTo>
                <a:lnTo>
                  <a:pt x="5476" y="3626"/>
                </a:lnTo>
                <a:lnTo>
                  <a:pt x="5305" y="3724"/>
                </a:lnTo>
                <a:lnTo>
                  <a:pt x="5135" y="3845"/>
                </a:lnTo>
                <a:lnTo>
                  <a:pt x="5013" y="4015"/>
                </a:lnTo>
                <a:lnTo>
                  <a:pt x="4892" y="4186"/>
                </a:lnTo>
                <a:lnTo>
                  <a:pt x="4794" y="4113"/>
                </a:lnTo>
                <a:lnTo>
                  <a:pt x="4697" y="4040"/>
                </a:lnTo>
                <a:lnTo>
                  <a:pt x="4478" y="3894"/>
                </a:lnTo>
                <a:lnTo>
                  <a:pt x="4016" y="3699"/>
                </a:lnTo>
                <a:lnTo>
                  <a:pt x="3578" y="3432"/>
                </a:lnTo>
                <a:lnTo>
                  <a:pt x="3213" y="3213"/>
                </a:lnTo>
                <a:lnTo>
                  <a:pt x="3115" y="3164"/>
                </a:lnTo>
                <a:lnTo>
                  <a:pt x="3018" y="3091"/>
                </a:lnTo>
                <a:lnTo>
                  <a:pt x="2969" y="2994"/>
                </a:lnTo>
                <a:lnTo>
                  <a:pt x="2921" y="2896"/>
                </a:lnTo>
                <a:lnTo>
                  <a:pt x="2921" y="2799"/>
                </a:lnTo>
                <a:lnTo>
                  <a:pt x="2921" y="2677"/>
                </a:lnTo>
                <a:lnTo>
                  <a:pt x="2969" y="2434"/>
                </a:lnTo>
                <a:lnTo>
                  <a:pt x="3067" y="2118"/>
                </a:lnTo>
                <a:lnTo>
                  <a:pt x="3213" y="1826"/>
                </a:lnTo>
                <a:lnTo>
                  <a:pt x="3310" y="1680"/>
                </a:lnTo>
                <a:lnTo>
                  <a:pt x="3432" y="1558"/>
                </a:lnTo>
                <a:lnTo>
                  <a:pt x="3529" y="1436"/>
                </a:lnTo>
                <a:lnTo>
                  <a:pt x="3675" y="1339"/>
                </a:lnTo>
                <a:lnTo>
                  <a:pt x="3845" y="1266"/>
                </a:lnTo>
                <a:lnTo>
                  <a:pt x="3991" y="1242"/>
                </a:lnTo>
                <a:close/>
                <a:moveTo>
                  <a:pt x="6157" y="3967"/>
                </a:moveTo>
                <a:lnTo>
                  <a:pt x="6181" y="4015"/>
                </a:lnTo>
                <a:lnTo>
                  <a:pt x="6084" y="4088"/>
                </a:lnTo>
                <a:lnTo>
                  <a:pt x="5962" y="4161"/>
                </a:lnTo>
                <a:lnTo>
                  <a:pt x="5768" y="4380"/>
                </a:lnTo>
                <a:lnTo>
                  <a:pt x="5597" y="4624"/>
                </a:lnTo>
                <a:lnTo>
                  <a:pt x="5451" y="4843"/>
                </a:lnTo>
                <a:lnTo>
                  <a:pt x="5305" y="5110"/>
                </a:lnTo>
                <a:lnTo>
                  <a:pt x="5281" y="4989"/>
                </a:lnTo>
                <a:lnTo>
                  <a:pt x="5281" y="4867"/>
                </a:lnTo>
                <a:lnTo>
                  <a:pt x="5281" y="4745"/>
                </a:lnTo>
                <a:lnTo>
                  <a:pt x="5330" y="4624"/>
                </a:lnTo>
                <a:lnTo>
                  <a:pt x="5378" y="4526"/>
                </a:lnTo>
                <a:lnTo>
                  <a:pt x="5524" y="4307"/>
                </a:lnTo>
                <a:lnTo>
                  <a:pt x="5695" y="4137"/>
                </a:lnTo>
                <a:lnTo>
                  <a:pt x="5816" y="4064"/>
                </a:lnTo>
                <a:lnTo>
                  <a:pt x="5914" y="4015"/>
                </a:lnTo>
                <a:lnTo>
                  <a:pt x="6035" y="3991"/>
                </a:lnTo>
                <a:lnTo>
                  <a:pt x="6157" y="3967"/>
                </a:lnTo>
                <a:close/>
                <a:moveTo>
                  <a:pt x="6425" y="4064"/>
                </a:moveTo>
                <a:lnTo>
                  <a:pt x="6595" y="4113"/>
                </a:lnTo>
                <a:lnTo>
                  <a:pt x="6741" y="4186"/>
                </a:lnTo>
                <a:lnTo>
                  <a:pt x="6571" y="4307"/>
                </a:lnTo>
                <a:lnTo>
                  <a:pt x="6400" y="4453"/>
                </a:lnTo>
                <a:lnTo>
                  <a:pt x="6254" y="4624"/>
                </a:lnTo>
                <a:lnTo>
                  <a:pt x="6108" y="4794"/>
                </a:lnTo>
                <a:lnTo>
                  <a:pt x="5987" y="4964"/>
                </a:lnTo>
                <a:lnTo>
                  <a:pt x="5841" y="5208"/>
                </a:lnTo>
                <a:lnTo>
                  <a:pt x="5743" y="5427"/>
                </a:lnTo>
                <a:lnTo>
                  <a:pt x="5695" y="5548"/>
                </a:lnTo>
                <a:lnTo>
                  <a:pt x="5670" y="5670"/>
                </a:lnTo>
                <a:lnTo>
                  <a:pt x="5573" y="5597"/>
                </a:lnTo>
                <a:lnTo>
                  <a:pt x="5500" y="5500"/>
                </a:lnTo>
                <a:lnTo>
                  <a:pt x="5549" y="5281"/>
                </a:lnTo>
                <a:lnTo>
                  <a:pt x="5646" y="5062"/>
                </a:lnTo>
                <a:lnTo>
                  <a:pt x="5768" y="4867"/>
                </a:lnTo>
                <a:lnTo>
                  <a:pt x="5914" y="4672"/>
                </a:lnTo>
                <a:lnTo>
                  <a:pt x="6157" y="4405"/>
                </a:lnTo>
                <a:lnTo>
                  <a:pt x="6303" y="4210"/>
                </a:lnTo>
                <a:lnTo>
                  <a:pt x="6425" y="4064"/>
                </a:lnTo>
                <a:close/>
                <a:moveTo>
                  <a:pt x="7009" y="4551"/>
                </a:moveTo>
                <a:lnTo>
                  <a:pt x="7033" y="4721"/>
                </a:lnTo>
                <a:lnTo>
                  <a:pt x="7009" y="4891"/>
                </a:lnTo>
                <a:lnTo>
                  <a:pt x="6960" y="5062"/>
                </a:lnTo>
                <a:lnTo>
                  <a:pt x="6887" y="5232"/>
                </a:lnTo>
                <a:lnTo>
                  <a:pt x="6790" y="5378"/>
                </a:lnTo>
                <a:lnTo>
                  <a:pt x="6644" y="5524"/>
                </a:lnTo>
                <a:lnTo>
                  <a:pt x="6498" y="5646"/>
                </a:lnTo>
                <a:lnTo>
                  <a:pt x="6327" y="5743"/>
                </a:lnTo>
                <a:lnTo>
                  <a:pt x="6376" y="5597"/>
                </a:lnTo>
                <a:lnTo>
                  <a:pt x="6692" y="4989"/>
                </a:lnTo>
                <a:lnTo>
                  <a:pt x="7009" y="4551"/>
                </a:lnTo>
                <a:close/>
                <a:moveTo>
                  <a:pt x="6814" y="4234"/>
                </a:moveTo>
                <a:lnTo>
                  <a:pt x="6911" y="4332"/>
                </a:lnTo>
                <a:lnTo>
                  <a:pt x="6790" y="4453"/>
                </a:lnTo>
                <a:lnTo>
                  <a:pt x="6692" y="4575"/>
                </a:lnTo>
                <a:lnTo>
                  <a:pt x="6571" y="4745"/>
                </a:lnTo>
                <a:lnTo>
                  <a:pt x="6376" y="5086"/>
                </a:lnTo>
                <a:lnTo>
                  <a:pt x="6206" y="5427"/>
                </a:lnTo>
                <a:lnTo>
                  <a:pt x="6108" y="5597"/>
                </a:lnTo>
                <a:lnTo>
                  <a:pt x="6011" y="5792"/>
                </a:lnTo>
                <a:lnTo>
                  <a:pt x="5865" y="5767"/>
                </a:lnTo>
                <a:lnTo>
                  <a:pt x="5962" y="5597"/>
                </a:lnTo>
                <a:lnTo>
                  <a:pt x="6035" y="5427"/>
                </a:lnTo>
                <a:lnTo>
                  <a:pt x="6108" y="5256"/>
                </a:lnTo>
                <a:lnTo>
                  <a:pt x="6181" y="5086"/>
                </a:lnTo>
                <a:lnTo>
                  <a:pt x="6303" y="4843"/>
                </a:lnTo>
                <a:lnTo>
                  <a:pt x="6473" y="4624"/>
                </a:lnTo>
                <a:lnTo>
                  <a:pt x="6619" y="4429"/>
                </a:lnTo>
                <a:lnTo>
                  <a:pt x="6814" y="4234"/>
                </a:lnTo>
                <a:close/>
                <a:moveTo>
                  <a:pt x="2848" y="3821"/>
                </a:moveTo>
                <a:lnTo>
                  <a:pt x="3067" y="3845"/>
                </a:lnTo>
                <a:lnTo>
                  <a:pt x="3310" y="3894"/>
                </a:lnTo>
                <a:lnTo>
                  <a:pt x="3456" y="3942"/>
                </a:lnTo>
                <a:lnTo>
                  <a:pt x="3626" y="4040"/>
                </a:lnTo>
                <a:lnTo>
                  <a:pt x="4016" y="4234"/>
                </a:lnTo>
                <a:lnTo>
                  <a:pt x="4210" y="4332"/>
                </a:lnTo>
                <a:lnTo>
                  <a:pt x="4405" y="4405"/>
                </a:lnTo>
                <a:lnTo>
                  <a:pt x="4575" y="4453"/>
                </a:lnTo>
                <a:lnTo>
                  <a:pt x="4770" y="4478"/>
                </a:lnTo>
                <a:lnTo>
                  <a:pt x="4697" y="4745"/>
                </a:lnTo>
                <a:lnTo>
                  <a:pt x="4697" y="4891"/>
                </a:lnTo>
                <a:lnTo>
                  <a:pt x="4697" y="5062"/>
                </a:lnTo>
                <a:lnTo>
                  <a:pt x="4527" y="5086"/>
                </a:lnTo>
                <a:lnTo>
                  <a:pt x="4356" y="5135"/>
                </a:lnTo>
                <a:lnTo>
                  <a:pt x="4186" y="5183"/>
                </a:lnTo>
                <a:lnTo>
                  <a:pt x="4040" y="5281"/>
                </a:lnTo>
                <a:lnTo>
                  <a:pt x="3724" y="5451"/>
                </a:lnTo>
                <a:lnTo>
                  <a:pt x="3432" y="5646"/>
                </a:lnTo>
                <a:lnTo>
                  <a:pt x="2896" y="5986"/>
                </a:lnTo>
                <a:lnTo>
                  <a:pt x="2604" y="6011"/>
                </a:lnTo>
                <a:lnTo>
                  <a:pt x="2312" y="6035"/>
                </a:lnTo>
                <a:lnTo>
                  <a:pt x="2191" y="6035"/>
                </a:lnTo>
                <a:lnTo>
                  <a:pt x="2069" y="5986"/>
                </a:lnTo>
                <a:lnTo>
                  <a:pt x="1947" y="5889"/>
                </a:lnTo>
                <a:lnTo>
                  <a:pt x="1826" y="5767"/>
                </a:lnTo>
                <a:lnTo>
                  <a:pt x="1753" y="5621"/>
                </a:lnTo>
                <a:lnTo>
                  <a:pt x="1680" y="5451"/>
                </a:lnTo>
                <a:lnTo>
                  <a:pt x="1655" y="5305"/>
                </a:lnTo>
                <a:lnTo>
                  <a:pt x="1631" y="5135"/>
                </a:lnTo>
                <a:lnTo>
                  <a:pt x="1631" y="4964"/>
                </a:lnTo>
                <a:lnTo>
                  <a:pt x="1655" y="4794"/>
                </a:lnTo>
                <a:lnTo>
                  <a:pt x="1704" y="4624"/>
                </a:lnTo>
                <a:lnTo>
                  <a:pt x="1753" y="4478"/>
                </a:lnTo>
                <a:lnTo>
                  <a:pt x="1874" y="4259"/>
                </a:lnTo>
                <a:lnTo>
                  <a:pt x="2020" y="4113"/>
                </a:lnTo>
                <a:lnTo>
                  <a:pt x="2215" y="3991"/>
                </a:lnTo>
                <a:lnTo>
                  <a:pt x="2410" y="3894"/>
                </a:lnTo>
                <a:lnTo>
                  <a:pt x="2629" y="3845"/>
                </a:lnTo>
                <a:lnTo>
                  <a:pt x="2848" y="3821"/>
                </a:lnTo>
                <a:close/>
                <a:moveTo>
                  <a:pt x="10220" y="3869"/>
                </a:moveTo>
                <a:lnTo>
                  <a:pt x="10488" y="3918"/>
                </a:lnTo>
                <a:lnTo>
                  <a:pt x="10658" y="3991"/>
                </a:lnTo>
                <a:lnTo>
                  <a:pt x="10756" y="4088"/>
                </a:lnTo>
                <a:lnTo>
                  <a:pt x="10853" y="4234"/>
                </a:lnTo>
                <a:lnTo>
                  <a:pt x="10902" y="4380"/>
                </a:lnTo>
                <a:lnTo>
                  <a:pt x="10950" y="4551"/>
                </a:lnTo>
                <a:lnTo>
                  <a:pt x="10975" y="4697"/>
                </a:lnTo>
                <a:lnTo>
                  <a:pt x="10975" y="5013"/>
                </a:lnTo>
                <a:lnTo>
                  <a:pt x="10950" y="5183"/>
                </a:lnTo>
                <a:lnTo>
                  <a:pt x="10902" y="5354"/>
                </a:lnTo>
                <a:lnTo>
                  <a:pt x="10853" y="5548"/>
                </a:lnTo>
                <a:lnTo>
                  <a:pt x="10780" y="5694"/>
                </a:lnTo>
                <a:lnTo>
                  <a:pt x="10683" y="5865"/>
                </a:lnTo>
                <a:lnTo>
                  <a:pt x="10561" y="6011"/>
                </a:lnTo>
                <a:lnTo>
                  <a:pt x="10439" y="6108"/>
                </a:lnTo>
                <a:lnTo>
                  <a:pt x="10293" y="6205"/>
                </a:lnTo>
                <a:lnTo>
                  <a:pt x="10123" y="6230"/>
                </a:lnTo>
                <a:lnTo>
                  <a:pt x="9953" y="6254"/>
                </a:lnTo>
                <a:lnTo>
                  <a:pt x="9782" y="6230"/>
                </a:lnTo>
                <a:lnTo>
                  <a:pt x="9612" y="6181"/>
                </a:lnTo>
                <a:lnTo>
                  <a:pt x="9344" y="6035"/>
                </a:lnTo>
                <a:lnTo>
                  <a:pt x="9052" y="5889"/>
                </a:lnTo>
                <a:lnTo>
                  <a:pt x="8833" y="5792"/>
                </a:lnTo>
                <a:lnTo>
                  <a:pt x="8590" y="5646"/>
                </a:lnTo>
                <a:lnTo>
                  <a:pt x="8347" y="5475"/>
                </a:lnTo>
                <a:lnTo>
                  <a:pt x="8104" y="5305"/>
                </a:lnTo>
                <a:lnTo>
                  <a:pt x="7860" y="5183"/>
                </a:lnTo>
                <a:lnTo>
                  <a:pt x="7714" y="5135"/>
                </a:lnTo>
                <a:lnTo>
                  <a:pt x="7593" y="5110"/>
                </a:lnTo>
                <a:lnTo>
                  <a:pt x="7617" y="5062"/>
                </a:lnTo>
                <a:lnTo>
                  <a:pt x="7641" y="4867"/>
                </a:lnTo>
                <a:lnTo>
                  <a:pt x="7641" y="4672"/>
                </a:lnTo>
                <a:lnTo>
                  <a:pt x="7812" y="4502"/>
                </a:lnTo>
                <a:lnTo>
                  <a:pt x="8225" y="4405"/>
                </a:lnTo>
                <a:lnTo>
                  <a:pt x="8639" y="4283"/>
                </a:lnTo>
                <a:lnTo>
                  <a:pt x="9052" y="4137"/>
                </a:lnTo>
                <a:lnTo>
                  <a:pt x="9417" y="3967"/>
                </a:lnTo>
                <a:lnTo>
                  <a:pt x="9685" y="3894"/>
                </a:lnTo>
                <a:lnTo>
                  <a:pt x="9953" y="3869"/>
                </a:lnTo>
                <a:close/>
                <a:moveTo>
                  <a:pt x="7349" y="5646"/>
                </a:moveTo>
                <a:lnTo>
                  <a:pt x="7617" y="5767"/>
                </a:lnTo>
                <a:lnTo>
                  <a:pt x="7885" y="5913"/>
                </a:lnTo>
                <a:lnTo>
                  <a:pt x="8152" y="6059"/>
                </a:lnTo>
                <a:lnTo>
                  <a:pt x="8444" y="6205"/>
                </a:lnTo>
                <a:lnTo>
                  <a:pt x="8542" y="6278"/>
                </a:lnTo>
                <a:lnTo>
                  <a:pt x="8882" y="6424"/>
                </a:lnTo>
                <a:lnTo>
                  <a:pt x="9198" y="6546"/>
                </a:lnTo>
                <a:lnTo>
                  <a:pt x="9369" y="6643"/>
                </a:lnTo>
                <a:lnTo>
                  <a:pt x="9515" y="6741"/>
                </a:lnTo>
                <a:lnTo>
                  <a:pt x="9612" y="6838"/>
                </a:lnTo>
                <a:lnTo>
                  <a:pt x="9709" y="6984"/>
                </a:lnTo>
                <a:lnTo>
                  <a:pt x="9782" y="7106"/>
                </a:lnTo>
                <a:lnTo>
                  <a:pt x="9855" y="7252"/>
                </a:lnTo>
                <a:lnTo>
                  <a:pt x="9880" y="7398"/>
                </a:lnTo>
                <a:lnTo>
                  <a:pt x="9880" y="7568"/>
                </a:lnTo>
                <a:lnTo>
                  <a:pt x="9855" y="7738"/>
                </a:lnTo>
                <a:lnTo>
                  <a:pt x="9807" y="7860"/>
                </a:lnTo>
                <a:lnTo>
                  <a:pt x="9734" y="7957"/>
                </a:lnTo>
                <a:lnTo>
                  <a:pt x="9636" y="8055"/>
                </a:lnTo>
                <a:lnTo>
                  <a:pt x="9539" y="8152"/>
                </a:lnTo>
                <a:lnTo>
                  <a:pt x="9296" y="8274"/>
                </a:lnTo>
                <a:lnTo>
                  <a:pt x="9052" y="8347"/>
                </a:lnTo>
                <a:lnTo>
                  <a:pt x="8931" y="8371"/>
                </a:lnTo>
                <a:lnTo>
                  <a:pt x="8809" y="8395"/>
                </a:lnTo>
                <a:lnTo>
                  <a:pt x="8688" y="8371"/>
                </a:lnTo>
                <a:lnTo>
                  <a:pt x="8590" y="8371"/>
                </a:lnTo>
                <a:lnTo>
                  <a:pt x="8396" y="8298"/>
                </a:lnTo>
                <a:lnTo>
                  <a:pt x="8201" y="8176"/>
                </a:lnTo>
                <a:lnTo>
                  <a:pt x="8055" y="8006"/>
                </a:lnTo>
                <a:lnTo>
                  <a:pt x="7909" y="7836"/>
                </a:lnTo>
                <a:lnTo>
                  <a:pt x="7787" y="7641"/>
                </a:lnTo>
                <a:lnTo>
                  <a:pt x="7666" y="7446"/>
                </a:lnTo>
                <a:lnTo>
                  <a:pt x="7568" y="7227"/>
                </a:lnTo>
                <a:lnTo>
                  <a:pt x="7495" y="6984"/>
                </a:lnTo>
                <a:lnTo>
                  <a:pt x="7349" y="6546"/>
                </a:lnTo>
                <a:lnTo>
                  <a:pt x="7276" y="6205"/>
                </a:lnTo>
                <a:lnTo>
                  <a:pt x="7228" y="6035"/>
                </a:lnTo>
                <a:lnTo>
                  <a:pt x="7155" y="5889"/>
                </a:lnTo>
                <a:lnTo>
                  <a:pt x="7349" y="5646"/>
                </a:lnTo>
                <a:close/>
                <a:moveTo>
                  <a:pt x="4721" y="5256"/>
                </a:moveTo>
                <a:lnTo>
                  <a:pt x="4819" y="5475"/>
                </a:lnTo>
                <a:lnTo>
                  <a:pt x="4916" y="5719"/>
                </a:lnTo>
                <a:lnTo>
                  <a:pt x="5062" y="5913"/>
                </a:lnTo>
                <a:lnTo>
                  <a:pt x="5257" y="6084"/>
                </a:lnTo>
                <a:lnTo>
                  <a:pt x="5184" y="6351"/>
                </a:lnTo>
                <a:lnTo>
                  <a:pt x="5159" y="6668"/>
                </a:lnTo>
                <a:lnTo>
                  <a:pt x="5135" y="6935"/>
                </a:lnTo>
                <a:lnTo>
                  <a:pt x="5013" y="7325"/>
                </a:lnTo>
                <a:lnTo>
                  <a:pt x="4916" y="7690"/>
                </a:lnTo>
                <a:lnTo>
                  <a:pt x="4867" y="7787"/>
                </a:lnTo>
                <a:lnTo>
                  <a:pt x="4721" y="8030"/>
                </a:lnTo>
                <a:lnTo>
                  <a:pt x="4527" y="8225"/>
                </a:lnTo>
                <a:lnTo>
                  <a:pt x="4308" y="8395"/>
                </a:lnTo>
                <a:lnTo>
                  <a:pt x="4064" y="8493"/>
                </a:lnTo>
                <a:lnTo>
                  <a:pt x="3943" y="8541"/>
                </a:lnTo>
                <a:lnTo>
                  <a:pt x="3797" y="8566"/>
                </a:lnTo>
                <a:lnTo>
                  <a:pt x="3553" y="8566"/>
                </a:lnTo>
                <a:lnTo>
                  <a:pt x="3407" y="8541"/>
                </a:lnTo>
                <a:lnTo>
                  <a:pt x="3286" y="8493"/>
                </a:lnTo>
                <a:lnTo>
                  <a:pt x="3164" y="8420"/>
                </a:lnTo>
                <a:lnTo>
                  <a:pt x="3067" y="8322"/>
                </a:lnTo>
                <a:lnTo>
                  <a:pt x="2969" y="8225"/>
                </a:lnTo>
                <a:lnTo>
                  <a:pt x="2872" y="8128"/>
                </a:lnTo>
                <a:lnTo>
                  <a:pt x="2750" y="7884"/>
                </a:lnTo>
                <a:lnTo>
                  <a:pt x="2677" y="7641"/>
                </a:lnTo>
                <a:lnTo>
                  <a:pt x="2677" y="7398"/>
                </a:lnTo>
                <a:lnTo>
                  <a:pt x="2702" y="7154"/>
                </a:lnTo>
                <a:lnTo>
                  <a:pt x="2775" y="6911"/>
                </a:lnTo>
                <a:lnTo>
                  <a:pt x="2896" y="6692"/>
                </a:lnTo>
                <a:lnTo>
                  <a:pt x="3091" y="6497"/>
                </a:lnTo>
                <a:lnTo>
                  <a:pt x="3261" y="6327"/>
                </a:lnTo>
                <a:lnTo>
                  <a:pt x="3480" y="6157"/>
                </a:lnTo>
                <a:lnTo>
                  <a:pt x="3894" y="5865"/>
                </a:lnTo>
                <a:lnTo>
                  <a:pt x="4332" y="5573"/>
                </a:lnTo>
                <a:lnTo>
                  <a:pt x="4721" y="5256"/>
                </a:lnTo>
                <a:close/>
                <a:moveTo>
                  <a:pt x="6619" y="6278"/>
                </a:moveTo>
                <a:lnTo>
                  <a:pt x="6741" y="6522"/>
                </a:lnTo>
                <a:lnTo>
                  <a:pt x="6838" y="6789"/>
                </a:lnTo>
                <a:lnTo>
                  <a:pt x="6984" y="7252"/>
                </a:lnTo>
                <a:lnTo>
                  <a:pt x="7130" y="7690"/>
                </a:lnTo>
                <a:lnTo>
                  <a:pt x="7325" y="8201"/>
                </a:lnTo>
                <a:lnTo>
                  <a:pt x="7398" y="8444"/>
                </a:lnTo>
                <a:lnTo>
                  <a:pt x="7422" y="8712"/>
                </a:lnTo>
                <a:lnTo>
                  <a:pt x="7422" y="8906"/>
                </a:lnTo>
                <a:lnTo>
                  <a:pt x="7349" y="9052"/>
                </a:lnTo>
                <a:lnTo>
                  <a:pt x="7276" y="9174"/>
                </a:lnTo>
                <a:lnTo>
                  <a:pt x="7155" y="9296"/>
                </a:lnTo>
                <a:lnTo>
                  <a:pt x="7009" y="9369"/>
                </a:lnTo>
                <a:lnTo>
                  <a:pt x="6863" y="9417"/>
                </a:lnTo>
                <a:lnTo>
                  <a:pt x="6692" y="9442"/>
                </a:lnTo>
                <a:lnTo>
                  <a:pt x="6522" y="9442"/>
                </a:lnTo>
                <a:lnTo>
                  <a:pt x="6279" y="9417"/>
                </a:lnTo>
                <a:lnTo>
                  <a:pt x="6060" y="9369"/>
                </a:lnTo>
                <a:lnTo>
                  <a:pt x="5841" y="9296"/>
                </a:lnTo>
                <a:lnTo>
                  <a:pt x="5622" y="9174"/>
                </a:lnTo>
                <a:lnTo>
                  <a:pt x="5500" y="9077"/>
                </a:lnTo>
                <a:lnTo>
                  <a:pt x="5378" y="8979"/>
                </a:lnTo>
                <a:lnTo>
                  <a:pt x="5305" y="8858"/>
                </a:lnTo>
                <a:lnTo>
                  <a:pt x="5257" y="8736"/>
                </a:lnTo>
                <a:lnTo>
                  <a:pt x="5232" y="8590"/>
                </a:lnTo>
                <a:lnTo>
                  <a:pt x="5232" y="8444"/>
                </a:lnTo>
                <a:lnTo>
                  <a:pt x="5257" y="8128"/>
                </a:lnTo>
                <a:lnTo>
                  <a:pt x="5354" y="7957"/>
                </a:lnTo>
                <a:lnTo>
                  <a:pt x="5451" y="7763"/>
                </a:lnTo>
                <a:lnTo>
                  <a:pt x="5500" y="7568"/>
                </a:lnTo>
                <a:lnTo>
                  <a:pt x="5549" y="7398"/>
                </a:lnTo>
                <a:lnTo>
                  <a:pt x="5622" y="7008"/>
                </a:lnTo>
                <a:lnTo>
                  <a:pt x="5695" y="6741"/>
                </a:lnTo>
                <a:lnTo>
                  <a:pt x="5841" y="6376"/>
                </a:lnTo>
                <a:lnTo>
                  <a:pt x="6011" y="6400"/>
                </a:lnTo>
                <a:lnTo>
                  <a:pt x="6181" y="6400"/>
                </a:lnTo>
                <a:lnTo>
                  <a:pt x="6400" y="6351"/>
                </a:lnTo>
                <a:lnTo>
                  <a:pt x="6619" y="6278"/>
                </a:lnTo>
                <a:close/>
                <a:moveTo>
                  <a:pt x="11194" y="9734"/>
                </a:moveTo>
                <a:lnTo>
                  <a:pt x="11194" y="9782"/>
                </a:lnTo>
                <a:lnTo>
                  <a:pt x="10999" y="10512"/>
                </a:lnTo>
                <a:lnTo>
                  <a:pt x="10756" y="11461"/>
                </a:lnTo>
                <a:lnTo>
                  <a:pt x="10634" y="11923"/>
                </a:lnTo>
                <a:lnTo>
                  <a:pt x="10488" y="12361"/>
                </a:lnTo>
                <a:lnTo>
                  <a:pt x="10366" y="12653"/>
                </a:lnTo>
                <a:lnTo>
                  <a:pt x="10220" y="12897"/>
                </a:lnTo>
                <a:lnTo>
                  <a:pt x="10050" y="13116"/>
                </a:lnTo>
                <a:lnTo>
                  <a:pt x="9831" y="13335"/>
                </a:lnTo>
                <a:lnTo>
                  <a:pt x="9612" y="13529"/>
                </a:lnTo>
                <a:lnTo>
                  <a:pt x="9369" y="13675"/>
                </a:lnTo>
                <a:lnTo>
                  <a:pt x="9101" y="13821"/>
                </a:lnTo>
                <a:lnTo>
                  <a:pt x="8833" y="13943"/>
                </a:lnTo>
                <a:lnTo>
                  <a:pt x="8615" y="14016"/>
                </a:lnTo>
                <a:lnTo>
                  <a:pt x="8371" y="14040"/>
                </a:lnTo>
                <a:lnTo>
                  <a:pt x="8128" y="14040"/>
                </a:lnTo>
                <a:lnTo>
                  <a:pt x="7885" y="14016"/>
                </a:lnTo>
                <a:lnTo>
                  <a:pt x="7812" y="13992"/>
                </a:lnTo>
                <a:lnTo>
                  <a:pt x="8055" y="13846"/>
                </a:lnTo>
                <a:lnTo>
                  <a:pt x="8298" y="13675"/>
                </a:lnTo>
                <a:lnTo>
                  <a:pt x="8688" y="13359"/>
                </a:lnTo>
                <a:lnTo>
                  <a:pt x="8906" y="13140"/>
                </a:lnTo>
                <a:lnTo>
                  <a:pt x="9150" y="12897"/>
                </a:lnTo>
                <a:lnTo>
                  <a:pt x="9393" y="12629"/>
                </a:lnTo>
                <a:lnTo>
                  <a:pt x="9612" y="12313"/>
                </a:lnTo>
                <a:lnTo>
                  <a:pt x="9807" y="12021"/>
                </a:lnTo>
                <a:lnTo>
                  <a:pt x="9953" y="11680"/>
                </a:lnTo>
                <a:lnTo>
                  <a:pt x="10074" y="11364"/>
                </a:lnTo>
                <a:lnTo>
                  <a:pt x="10099" y="11194"/>
                </a:lnTo>
                <a:lnTo>
                  <a:pt x="10099" y="11048"/>
                </a:lnTo>
                <a:lnTo>
                  <a:pt x="10099" y="10975"/>
                </a:lnTo>
                <a:lnTo>
                  <a:pt x="10050" y="10902"/>
                </a:lnTo>
                <a:lnTo>
                  <a:pt x="10001" y="10853"/>
                </a:lnTo>
                <a:lnTo>
                  <a:pt x="9953" y="10829"/>
                </a:lnTo>
                <a:lnTo>
                  <a:pt x="9880" y="10829"/>
                </a:lnTo>
                <a:lnTo>
                  <a:pt x="9807" y="10853"/>
                </a:lnTo>
                <a:lnTo>
                  <a:pt x="9734" y="10877"/>
                </a:lnTo>
                <a:lnTo>
                  <a:pt x="9685" y="10926"/>
                </a:lnTo>
                <a:lnTo>
                  <a:pt x="9539" y="11169"/>
                </a:lnTo>
                <a:lnTo>
                  <a:pt x="9417" y="11413"/>
                </a:lnTo>
                <a:lnTo>
                  <a:pt x="9296" y="11680"/>
                </a:lnTo>
                <a:lnTo>
                  <a:pt x="9174" y="11923"/>
                </a:lnTo>
                <a:lnTo>
                  <a:pt x="9004" y="12167"/>
                </a:lnTo>
                <a:lnTo>
                  <a:pt x="8809" y="12410"/>
                </a:lnTo>
                <a:lnTo>
                  <a:pt x="8615" y="12653"/>
                </a:lnTo>
                <a:lnTo>
                  <a:pt x="8396" y="12872"/>
                </a:lnTo>
                <a:lnTo>
                  <a:pt x="8152" y="13067"/>
                </a:lnTo>
                <a:lnTo>
                  <a:pt x="7909" y="13262"/>
                </a:lnTo>
                <a:lnTo>
                  <a:pt x="7666" y="13432"/>
                </a:lnTo>
                <a:lnTo>
                  <a:pt x="7398" y="13578"/>
                </a:lnTo>
                <a:lnTo>
                  <a:pt x="7301" y="13627"/>
                </a:lnTo>
                <a:lnTo>
                  <a:pt x="7276" y="13432"/>
                </a:lnTo>
                <a:lnTo>
                  <a:pt x="7252" y="13262"/>
                </a:lnTo>
                <a:lnTo>
                  <a:pt x="7252" y="13018"/>
                </a:lnTo>
                <a:lnTo>
                  <a:pt x="7252" y="12799"/>
                </a:lnTo>
                <a:lnTo>
                  <a:pt x="7325" y="12337"/>
                </a:lnTo>
                <a:lnTo>
                  <a:pt x="7422" y="11972"/>
                </a:lnTo>
                <a:lnTo>
                  <a:pt x="7544" y="11607"/>
                </a:lnTo>
                <a:lnTo>
                  <a:pt x="7617" y="11461"/>
                </a:lnTo>
                <a:lnTo>
                  <a:pt x="7714" y="11291"/>
                </a:lnTo>
                <a:lnTo>
                  <a:pt x="7836" y="11145"/>
                </a:lnTo>
                <a:lnTo>
                  <a:pt x="7982" y="11023"/>
                </a:lnTo>
                <a:lnTo>
                  <a:pt x="8323" y="10756"/>
                </a:lnTo>
                <a:lnTo>
                  <a:pt x="8688" y="10512"/>
                </a:lnTo>
                <a:lnTo>
                  <a:pt x="9077" y="10318"/>
                </a:lnTo>
                <a:lnTo>
                  <a:pt x="9490" y="10147"/>
                </a:lnTo>
                <a:lnTo>
                  <a:pt x="9904" y="10001"/>
                </a:lnTo>
                <a:lnTo>
                  <a:pt x="10342" y="9880"/>
                </a:lnTo>
                <a:lnTo>
                  <a:pt x="10780" y="9782"/>
                </a:lnTo>
                <a:lnTo>
                  <a:pt x="11194" y="9734"/>
                </a:lnTo>
                <a:close/>
                <a:moveTo>
                  <a:pt x="390" y="11218"/>
                </a:moveTo>
                <a:lnTo>
                  <a:pt x="731" y="11267"/>
                </a:lnTo>
                <a:lnTo>
                  <a:pt x="1071" y="11291"/>
                </a:lnTo>
                <a:lnTo>
                  <a:pt x="1412" y="11315"/>
                </a:lnTo>
                <a:lnTo>
                  <a:pt x="1753" y="11364"/>
                </a:lnTo>
                <a:lnTo>
                  <a:pt x="2239" y="11437"/>
                </a:lnTo>
                <a:lnTo>
                  <a:pt x="2702" y="11583"/>
                </a:lnTo>
                <a:lnTo>
                  <a:pt x="3164" y="11729"/>
                </a:lnTo>
                <a:lnTo>
                  <a:pt x="3602" y="11948"/>
                </a:lnTo>
                <a:lnTo>
                  <a:pt x="3797" y="12069"/>
                </a:lnTo>
                <a:lnTo>
                  <a:pt x="3991" y="12215"/>
                </a:lnTo>
                <a:lnTo>
                  <a:pt x="4162" y="12361"/>
                </a:lnTo>
                <a:lnTo>
                  <a:pt x="4332" y="12556"/>
                </a:lnTo>
                <a:lnTo>
                  <a:pt x="4478" y="12726"/>
                </a:lnTo>
                <a:lnTo>
                  <a:pt x="4624" y="12921"/>
                </a:lnTo>
                <a:lnTo>
                  <a:pt x="4867" y="13335"/>
                </a:lnTo>
                <a:lnTo>
                  <a:pt x="4989" y="13578"/>
                </a:lnTo>
                <a:lnTo>
                  <a:pt x="5038" y="13797"/>
                </a:lnTo>
                <a:lnTo>
                  <a:pt x="5062" y="14040"/>
                </a:lnTo>
                <a:lnTo>
                  <a:pt x="5038" y="14284"/>
                </a:lnTo>
                <a:lnTo>
                  <a:pt x="4989" y="14746"/>
                </a:lnTo>
                <a:lnTo>
                  <a:pt x="4916" y="15233"/>
                </a:lnTo>
                <a:lnTo>
                  <a:pt x="4746" y="15160"/>
                </a:lnTo>
                <a:lnTo>
                  <a:pt x="4551" y="15062"/>
                </a:lnTo>
                <a:lnTo>
                  <a:pt x="4210" y="14843"/>
                </a:lnTo>
                <a:lnTo>
                  <a:pt x="3870" y="14576"/>
                </a:lnTo>
                <a:lnTo>
                  <a:pt x="3529" y="14284"/>
                </a:lnTo>
                <a:lnTo>
                  <a:pt x="3091" y="13919"/>
                </a:lnTo>
                <a:lnTo>
                  <a:pt x="2702" y="13529"/>
                </a:lnTo>
                <a:lnTo>
                  <a:pt x="2531" y="13335"/>
                </a:lnTo>
                <a:lnTo>
                  <a:pt x="2385" y="13116"/>
                </a:lnTo>
                <a:lnTo>
                  <a:pt x="2239" y="12897"/>
                </a:lnTo>
                <a:lnTo>
                  <a:pt x="2069" y="12726"/>
                </a:lnTo>
                <a:lnTo>
                  <a:pt x="2020" y="12702"/>
                </a:lnTo>
                <a:lnTo>
                  <a:pt x="1972" y="12702"/>
                </a:lnTo>
                <a:lnTo>
                  <a:pt x="1923" y="12726"/>
                </a:lnTo>
                <a:lnTo>
                  <a:pt x="1899" y="12775"/>
                </a:lnTo>
                <a:lnTo>
                  <a:pt x="1874" y="12921"/>
                </a:lnTo>
                <a:lnTo>
                  <a:pt x="1874" y="13043"/>
                </a:lnTo>
                <a:lnTo>
                  <a:pt x="1899" y="13189"/>
                </a:lnTo>
                <a:lnTo>
                  <a:pt x="1947" y="13335"/>
                </a:lnTo>
                <a:lnTo>
                  <a:pt x="2020" y="13456"/>
                </a:lnTo>
                <a:lnTo>
                  <a:pt x="2118" y="13602"/>
                </a:lnTo>
                <a:lnTo>
                  <a:pt x="2337" y="13870"/>
                </a:lnTo>
                <a:lnTo>
                  <a:pt x="2580" y="14113"/>
                </a:lnTo>
                <a:lnTo>
                  <a:pt x="2823" y="14357"/>
                </a:lnTo>
                <a:lnTo>
                  <a:pt x="3261" y="14722"/>
                </a:lnTo>
                <a:lnTo>
                  <a:pt x="3578" y="14989"/>
                </a:lnTo>
                <a:lnTo>
                  <a:pt x="3918" y="15257"/>
                </a:lnTo>
                <a:lnTo>
                  <a:pt x="4259" y="15476"/>
                </a:lnTo>
                <a:lnTo>
                  <a:pt x="4600" y="15671"/>
                </a:lnTo>
                <a:lnTo>
                  <a:pt x="4210" y="15841"/>
                </a:lnTo>
                <a:lnTo>
                  <a:pt x="3797" y="15938"/>
                </a:lnTo>
                <a:lnTo>
                  <a:pt x="3383" y="15987"/>
                </a:lnTo>
                <a:lnTo>
                  <a:pt x="3188" y="16011"/>
                </a:lnTo>
                <a:lnTo>
                  <a:pt x="2994" y="15987"/>
                </a:lnTo>
                <a:lnTo>
                  <a:pt x="2799" y="15963"/>
                </a:lnTo>
                <a:lnTo>
                  <a:pt x="2604" y="15914"/>
                </a:lnTo>
                <a:lnTo>
                  <a:pt x="2410" y="15865"/>
                </a:lnTo>
                <a:lnTo>
                  <a:pt x="2215" y="15768"/>
                </a:lnTo>
                <a:lnTo>
                  <a:pt x="2045" y="15671"/>
                </a:lnTo>
                <a:lnTo>
                  <a:pt x="1850" y="15549"/>
                </a:lnTo>
                <a:lnTo>
                  <a:pt x="1680" y="15403"/>
                </a:lnTo>
                <a:lnTo>
                  <a:pt x="1509" y="15233"/>
                </a:lnTo>
                <a:lnTo>
                  <a:pt x="1339" y="15038"/>
                </a:lnTo>
                <a:lnTo>
                  <a:pt x="1193" y="14819"/>
                </a:lnTo>
                <a:lnTo>
                  <a:pt x="1071" y="14600"/>
                </a:lnTo>
                <a:lnTo>
                  <a:pt x="950" y="14357"/>
                </a:lnTo>
                <a:lnTo>
                  <a:pt x="852" y="14113"/>
                </a:lnTo>
                <a:lnTo>
                  <a:pt x="779" y="13846"/>
                </a:lnTo>
                <a:lnTo>
                  <a:pt x="658" y="13335"/>
                </a:lnTo>
                <a:lnTo>
                  <a:pt x="585" y="12799"/>
                </a:lnTo>
                <a:lnTo>
                  <a:pt x="512" y="12288"/>
                </a:lnTo>
                <a:lnTo>
                  <a:pt x="463" y="11753"/>
                </a:lnTo>
                <a:lnTo>
                  <a:pt x="390" y="11218"/>
                </a:lnTo>
                <a:close/>
                <a:moveTo>
                  <a:pt x="6230" y="1"/>
                </a:moveTo>
                <a:lnTo>
                  <a:pt x="5914" y="25"/>
                </a:lnTo>
                <a:lnTo>
                  <a:pt x="5622" y="122"/>
                </a:lnTo>
                <a:lnTo>
                  <a:pt x="5451" y="195"/>
                </a:lnTo>
                <a:lnTo>
                  <a:pt x="5305" y="293"/>
                </a:lnTo>
                <a:lnTo>
                  <a:pt x="5159" y="390"/>
                </a:lnTo>
                <a:lnTo>
                  <a:pt x="5062" y="536"/>
                </a:lnTo>
                <a:lnTo>
                  <a:pt x="4965" y="658"/>
                </a:lnTo>
                <a:lnTo>
                  <a:pt x="4892" y="804"/>
                </a:lnTo>
                <a:lnTo>
                  <a:pt x="4843" y="974"/>
                </a:lnTo>
                <a:lnTo>
                  <a:pt x="4794" y="1120"/>
                </a:lnTo>
                <a:lnTo>
                  <a:pt x="4648" y="998"/>
                </a:lnTo>
                <a:lnTo>
                  <a:pt x="4454" y="877"/>
                </a:lnTo>
                <a:lnTo>
                  <a:pt x="4283" y="804"/>
                </a:lnTo>
                <a:lnTo>
                  <a:pt x="4089" y="779"/>
                </a:lnTo>
                <a:lnTo>
                  <a:pt x="3894" y="779"/>
                </a:lnTo>
                <a:lnTo>
                  <a:pt x="3675" y="804"/>
                </a:lnTo>
                <a:lnTo>
                  <a:pt x="3480" y="877"/>
                </a:lnTo>
                <a:lnTo>
                  <a:pt x="3286" y="998"/>
                </a:lnTo>
                <a:lnTo>
                  <a:pt x="3115" y="1144"/>
                </a:lnTo>
                <a:lnTo>
                  <a:pt x="2945" y="1315"/>
                </a:lnTo>
                <a:lnTo>
                  <a:pt x="2799" y="1509"/>
                </a:lnTo>
                <a:lnTo>
                  <a:pt x="2677" y="1704"/>
                </a:lnTo>
                <a:lnTo>
                  <a:pt x="2580" y="1923"/>
                </a:lnTo>
                <a:lnTo>
                  <a:pt x="2507" y="2142"/>
                </a:lnTo>
                <a:lnTo>
                  <a:pt x="2458" y="2385"/>
                </a:lnTo>
                <a:lnTo>
                  <a:pt x="2410" y="2604"/>
                </a:lnTo>
                <a:lnTo>
                  <a:pt x="2410" y="2799"/>
                </a:lnTo>
                <a:lnTo>
                  <a:pt x="2434" y="2994"/>
                </a:lnTo>
                <a:lnTo>
                  <a:pt x="2483" y="3188"/>
                </a:lnTo>
                <a:lnTo>
                  <a:pt x="2556" y="3359"/>
                </a:lnTo>
                <a:lnTo>
                  <a:pt x="2312" y="3407"/>
                </a:lnTo>
                <a:lnTo>
                  <a:pt x="2093" y="3480"/>
                </a:lnTo>
                <a:lnTo>
                  <a:pt x="1899" y="3602"/>
                </a:lnTo>
                <a:lnTo>
                  <a:pt x="1728" y="3748"/>
                </a:lnTo>
                <a:lnTo>
                  <a:pt x="1558" y="3918"/>
                </a:lnTo>
                <a:lnTo>
                  <a:pt x="1436" y="4113"/>
                </a:lnTo>
                <a:lnTo>
                  <a:pt x="1315" y="4307"/>
                </a:lnTo>
                <a:lnTo>
                  <a:pt x="1217" y="4526"/>
                </a:lnTo>
                <a:lnTo>
                  <a:pt x="1169" y="4745"/>
                </a:lnTo>
                <a:lnTo>
                  <a:pt x="1144" y="4964"/>
                </a:lnTo>
                <a:lnTo>
                  <a:pt x="1144" y="5183"/>
                </a:lnTo>
                <a:lnTo>
                  <a:pt x="1169" y="5402"/>
                </a:lnTo>
                <a:lnTo>
                  <a:pt x="1242" y="5597"/>
                </a:lnTo>
                <a:lnTo>
                  <a:pt x="1315" y="5816"/>
                </a:lnTo>
                <a:lnTo>
                  <a:pt x="1412" y="5986"/>
                </a:lnTo>
                <a:lnTo>
                  <a:pt x="1534" y="6181"/>
                </a:lnTo>
                <a:lnTo>
                  <a:pt x="1607" y="6254"/>
                </a:lnTo>
                <a:lnTo>
                  <a:pt x="1704" y="6327"/>
                </a:lnTo>
                <a:lnTo>
                  <a:pt x="1899" y="6449"/>
                </a:lnTo>
                <a:lnTo>
                  <a:pt x="2142" y="6522"/>
                </a:lnTo>
                <a:lnTo>
                  <a:pt x="2385" y="6570"/>
                </a:lnTo>
                <a:lnTo>
                  <a:pt x="2264" y="6814"/>
                </a:lnTo>
                <a:lnTo>
                  <a:pt x="2191" y="7081"/>
                </a:lnTo>
                <a:lnTo>
                  <a:pt x="2166" y="7349"/>
                </a:lnTo>
                <a:lnTo>
                  <a:pt x="2191" y="7617"/>
                </a:lnTo>
                <a:lnTo>
                  <a:pt x="2239" y="7884"/>
                </a:lnTo>
                <a:lnTo>
                  <a:pt x="2337" y="8152"/>
                </a:lnTo>
                <a:lnTo>
                  <a:pt x="2458" y="8395"/>
                </a:lnTo>
                <a:lnTo>
                  <a:pt x="2629" y="8614"/>
                </a:lnTo>
                <a:lnTo>
                  <a:pt x="2750" y="8712"/>
                </a:lnTo>
                <a:lnTo>
                  <a:pt x="2848" y="8809"/>
                </a:lnTo>
                <a:lnTo>
                  <a:pt x="2969" y="8906"/>
                </a:lnTo>
                <a:lnTo>
                  <a:pt x="3115" y="8955"/>
                </a:lnTo>
                <a:lnTo>
                  <a:pt x="3237" y="9004"/>
                </a:lnTo>
                <a:lnTo>
                  <a:pt x="3359" y="9052"/>
                </a:lnTo>
                <a:lnTo>
                  <a:pt x="3651" y="9077"/>
                </a:lnTo>
                <a:lnTo>
                  <a:pt x="3918" y="9052"/>
                </a:lnTo>
                <a:lnTo>
                  <a:pt x="4186" y="9004"/>
                </a:lnTo>
                <a:lnTo>
                  <a:pt x="4478" y="8882"/>
                </a:lnTo>
                <a:lnTo>
                  <a:pt x="4721" y="8736"/>
                </a:lnTo>
                <a:lnTo>
                  <a:pt x="4794" y="8687"/>
                </a:lnTo>
                <a:lnTo>
                  <a:pt x="4843" y="8906"/>
                </a:lnTo>
                <a:lnTo>
                  <a:pt x="4940" y="9101"/>
                </a:lnTo>
                <a:lnTo>
                  <a:pt x="5062" y="9296"/>
                </a:lnTo>
                <a:lnTo>
                  <a:pt x="5232" y="9442"/>
                </a:lnTo>
                <a:lnTo>
                  <a:pt x="5403" y="9588"/>
                </a:lnTo>
                <a:lnTo>
                  <a:pt x="5622" y="9685"/>
                </a:lnTo>
                <a:lnTo>
                  <a:pt x="5841" y="9782"/>
                </a:lnTo>
                <a:lnTo>
                  <a:pt x="6084" y="9855"/>
                </a:lnTo>
                <a:lnTo>
                  <a:pt x="6011" y="10074"/>
                </a:lnTo>
                <a:lnTo>
                  <a:pt x="5987" y="10293"/>
                </a:lnTo>
                <a:lnTo>
                  <a:pt x="5962" y="10537"/>
                </a:lnTo>
                <a:lnTo>
                  <a:pt x="5962" y="10780"/>
                </a:lnTo>
                <a:lnTo>
                  <a:pt x="5987" y="11267"/>
                </a:lnTo>
                <a:lnTo>
                  <a:pt x="6011" y="11705"/>
                </a:lnTo>
                <a:lnTo>
                  <a:pt x="5987" y="12459"/>
                </a:lnTo>
                <a:lnTo>
                  <a:pt x="5962" y="13213"/>
                </a:lnTo>
                <a:lnTo>
                  <a:pt x="5889" y="13943"/>
                </a:lnTo>
                <a:lnTo>
                  <a:pt x="5792" y="14697"/>
                </a:lnTo>
                <a:lnTo>
                  <a:pt x="5670" y="15403"/>
                </a:lnTo>
                <a:lnTo>
                  <a:pt x="5451" y="15379"/>
                </a:lnTo>
                <a:lnTo>
                  <a:pt x="5524" y="14843"/>
                </a:lnTo>
                <a:lnTo>
                  <a:pt x="5573" y="14308"/>
                </a:lnTo>
                <a:lnTo>
                  <a:pt x="5573" y="14065"/>
                </a:lnTo>
                <a:lnTo>
                  <a:pt x="5549" y="13797"/>
                </a:lnTo>
                <a:lnTo>
                  <a:pt x="5500" y="13529"/>
                </a:lnTo>
                <a:lnTo>
                  <a:pt x="5403" y="13262"/>
                </a:lnTo>
                <a:lnTo>
                  <a:pt x="5305" y="13043"/>
                </a:lnTo>
                <a:lnTo>
                  <a:pt x="5159" y="12799"/>
                </a:lnTo>
                <a:lnTo>
                  <a:pt x="5013" y="12580"/>
                </a:lnTo>
                <a:lnTo>
                  <a:pt x="4843" y="12361"/>
                </a:lnTo>
                <a:lnTo>
                  <a:pt x="4673" y="12167"/>
                </a:lnTo>
                <a:lnTo>
                  <a:pt x="4478" y="11972"/>
                </a:lnTo>
                <a:lnTo>
                  <a:pt x="4259" y="11802"/>
                </a:lnTo>
                <a:lnTo>
                  <a:pt x="4064" y="11656"/>
                </a:lnTo>
                <a:lnTo>
                  <a:pt x="3845" y="11510"/>
                </a:lnTo>
                <a:lnTo>
                  <a:pt x="3626" y="11388"/>
                </a:lnTo>
                <a:lnTo>
                  <a:pt x="3383" y="11291"/>
                </a:lnTo>
                <a:lnTo>
                  <a:pt x="3140" y="11218"/>
                </a:lnTo>
                <a:lnTo>
                  <a:pt x="2653" y="11072"/>
                </a:lnTo>
                <a:lnTo>
                  <a:pt x="2142" y="10975"/>
                </a:lnTo>
                <a:lnTo>
                  <a:pt x="1655" y="10877"/>
                </a:lnTo>
                <a:lnTo>
                  <a:pt x="1120" y="10804"/>
                </a:lnTo>
                <a:lnTo>
                  <a:pt x="852" y="10780"/>
                </a:lnTo>
                <a:lnTo>
                  <a:pt x="585" y="10780"/>
                </a:lnTo>
                <a:lnTo>
                  <a:pt x="342" y="10804"/>
                </a:lnTo>
                <a:lnTo>
                  <a:pt x="98" y="10877"/>
                </a:lnTo>
                <a:lnTo>
                  <a:pt x="25" y="10926"/>
                </a:lnTo>
                <a:lnTo>
                  <a:pt x="1" y="10999"/>
                </a:lnTo>
                <a:lnTo>
                  <a:pt x="1" y="11072"/>
                </a:lnTo>
                <a:lnTo>
                  <a:pt x="50" y="11145"/>
                </a:lnTo>
                <a:lnTo>
                  <a:pt x="25" y="11437"/>
                </a:lnTo>
                <a:lnTo>
                  <a:pt x="1" y="11729"/>
                </a:lnTo>
                <a:lnTo>
                  <a:pt x="1" y="12045"/>
                </a:lnTo>
                <a:lnTo>
                  <a:pt x="1" y="12337"/>
                </a:lnTo>
                <a:lnTo>
                  <a:pt x="25" y="12678"/>
                </a:lnTo>
                <a:lnTo>
                  <a:pt x="74" y="12994"/>
                </a:lnTo>
                <a:lnTo>
                  <a:pt x="123" y="13310"/>
                </a:lnTo>
                <a:lnTo>
                  <a:pt x="196" y="13627"/>
                </a:lnTo>
                <a:lnTo>
                  <a:pt x="293" y="13919"/>
                </a:lnTo>
                <a:lnTo>
                  <a:pt x="415" y="14235"/>
                </a:lnTo>
                <a:lnTo>
                  <a:pt x="536" y="14527"/>
                </a:lnTo>
                <a:lnTo>
                  <a:pt x="658" y="14819"/>
                </a:lnTo>
                <a:lnTo>
                  <a:pt x="828" y="15087"/>
                </a:lnTo>
                <a:lnTo>
                  <a:pt x="974" y="15330"/>
                </a:lnTo>
                <a:lnTo>
                  <a:pt x="1169" y="15549"/>
                </a:lnTo>
                <a:lnTo>
                  <a:pt x="1363" y="15768"/>
                </a:lnTo>
                <a:lnTo>
                  <a:pt x="1558" y="15938"/>
                </a:lnTo>
                <a:lnTo>
                  <a:pt x="1777" y="16060"/>
                </a:lnTo>
                <a:lnTo>
                  <a:pt x="1996" y="16182"/>
                </a:lnTo>
                <a:lnTo>
                  <a:pt x="2215" y="16303"/>
                </a:lnTo>
                <a:lnTo>
                  <a:pt x="2458" y="16376"/>
                </a:lnTo>
                <a:lnTo>
                  <a:pt x="2702" y="16425"/>
                </a:lnTo>
                <a:lnTo>
                  <a:pt x="2945" y="16474"/>
                </a:lnTo>
                <a:lnTo>
                  <a:pt x="3213" y="16498"/>
                </a:lnTo>
                <a:lnTo>
                  <a:pt x="3456" y="16474"/>
                </a:lnTo>
                <a:lnTo>
                  <a:pt x="3724" y="16474"/>
                </a:lnTo>
                <a:lnTo>
                  <a:pt x="3967" y="16425"/>
                </a:lnTo>
                <a:lnTo>
                  <a:pt x="4210" y="16352"/>
                </a:lnTo>
                <a:lnTo>
                  <a:pt x="4454" y="16279"/>
                </a:lnTo>
                <a:lnTo>
                  <a:pt x="4673" y="16157"/>
                </a:lnTo>
                <a:lnTo>
                  <a:pt x="4892" y="16036"/>
                </a:lnTo>
                <a:lnTo>
                  <a:pt x="5086" y="15890"/>
                </a:lnTo>
                <a:lnTo>
                  <a:pt x="5257" y="15890"/>
                </a:lnTo>
                <a:lnTo>
                  <a:pt x="5549" y="15914"/>
                </a:lnTo>
                <a:lnTo>
                  <a:pt x="5330" y="16693"/>
                </a:lnTo>
                <a:lnTo>
                  <a:pt x="5111" y="17471"/>
                </a:lnTo>
                <a:lnTo>
                  <a:pt x="4867" y="18128"/>
                </a:lnTo>
                <a:lnTo>
                  <a:pt x="4746" y="18445"/>
                </a:lnTo>
                <a:lnTo>
                  <a:pt x="4575" y="18761"/>
                </a:lnTo>
                <a:lnTo>
                  <a:pt x="4429" y="19004"/>
                </a:lnTo>
                <a:lnTo>
                  <a:pt x="4259" y="19272"/>
                </a:lnTo>
                <a:lnTo>
                  <a:pt x="4186" y="19394"/>
                </a:lnTo>
                <a:lnTo>
                  <a:pt x="4113" y="19540"/>
                </a:lnTo>
                <a:lnTo>
                  <a:pt x="4089" y="19686"/>
                </a:lnTo>
                <a:lnTo>
                  <a:pt x="4064" y="19832"/>
                </a:lnTo>
                <a:lnTo>
                  <a:pt x="4089" y="19880"/>
                </a:lnTo>
                <a:lnTo>
                  <a:pt x="4089" y="19929"/>
                </a:lnTo>
                <a:lnTo>
                  <a:pt x="4162" y="19977"/>
                </a:lnTo>
                <a:lnTo>
                  <a:pt x="4259" y="20002"/>
                </a:lnTo>
                <a:lnTo>
                  <a:pt x="4356" y="19953"/>
                </a:lnTo>
                <a:lnTo>
                  <a:pt x="4575" y="19734"/>
                </a:lnTo>
                <a:lnTo>
                  <a:pt x="4770" y="19491"/>
                </a:lnTo>
                <a:lnTo>
                  <a:pt x="4940" y="19223"/>
                </a:lnTo>
                <a:lnTo>
                  <a:pt x="5086" y="18931"/>
                </a:lnTo>
                <a:lnTo>
                  <a:pt x="5208" y="18639"/>
                </a:lnTo>
                <a:lnTo>
                  <a:pt x="5330" y="18347"/>
                </a:lnTo>
                <a:lnTo>
                  <a:pt x="5549" y="17763"/>
                </a:lnTo>
                <a:lnTo>
                  <a:pt x="5768" y="17082"/>
                </a:lnTo>
                <a:lnTo>
                  <a:pt x="5962" y="16376"/>
                </a:lnTo>
                <a:lnTo>
                  <a:pt x="6108" y="15695"/>
                </a:lnTo>
                <a:lnTo>
                  <a:pt x="6254" y="14989"/>
                </a:lnTo>
                <a:lnTo>
                  <a:pt x="6352" y="14308"/>
                </a:lnTo>
                <a:lnTo>
                  <a:pt x="6571" y="14357"/>
                </a:lnTo>
                <a:lnTo>
                  <a:pt x="6814" y="14357"/>
                </a:lnTo>
                <a:lnTo>
                  <a:pt x="7033" y="14332"/>
                </a:lnTo>
                <a:lnTo>
                  <a:pt x="7276" y="14259"/>
                </a:lnTo>
                <a:lnTo>
                  <a:pt x="7422" y="14332"/>
                </a:lnTo>
                <a:lnTo>
                  <a:pt x="7593" y="14405"/>
                </a:lnTo>
                <a:lnTo>
                  <a:pt x="7763" y="14454"/>
                </a:lnTo>
                <a:lnTo>
                  <a:pt x="7933" y="14478"/>
                </a:lnTo>
                <a:lnTo>
                  <a:pt x="8298" y="14527"/>
                </a:lnTo>
                <a:lnTo>
                  <a:pt x="8615" y="14478"/>
                </a:lnTo>
                <a:lnTo>
                  <a:pt x="8882" y="14430"/>
                </a:lnTo>
                <a:lnTo>
                  <a:pt x="9150" y="14332"/>
                </a:lnTo>
                <a:lnTo>
                  <a:pt x="9442" y="14211"/>
                </a:lnTo>
                <a:lnTo>
                  <a:pt x="9685" y="14065"/>
                </a:lnTo>
                <a:lnTo>
                  <a:pt x="9928" y="13894"/>
                </a:lnTo>
                <a:lnTo>
                  <a:pt x="10172" y="13724"/>
                </a:lnTo>
                <a:lnTo>
                  <a:pt x="10366" y="13505"/>
                </a:lnTo>
                <a:lnTo>
                  <a:pt x="10537" y="13286"/>
                </a:lnTo>
                <a:lnTo>
                  <a:pt x="10731" y="12994"/>
                </a:lnTo>
                <a:lnTo>
                  <a:pt x="10877" y="12702"/>
                </a:lnTo>
                <a:lnTo>
                  <a:pt x="10999" y="12386"/>
                </a:lnTo>
                <a:lnTo>
                  <a:pt x="11121" y="12069"/>
                </a:lnTo>
                <a:lnTo>
                  <a:pt x="11291" y="11413"/>
                </a:lnTo>
                <a:lnTo>
                  <a:pt x="11461" y="10756"/>
                </a:lnTo>
                <a:lnTo>
                  <a:pt x="11559" y="10391"/>
                </a:lnTo>
                <a:lnTo>
                  <a:pt x="11632" y="10172"/>
                </a:lnTo>
                <a:lnTo>
                  <a:pt x="11705" y="9928"/>
                </a:lnTo>
                <a:lnTo>
                  <a:pt x="11729" y="9709"/>
                </a:lnTo>
                <a:lnTo>
                  <a:pt x="11729" y="9490"/>
                </a:lnTo>
                <a:lnTo>
                  <a:pt x="11729" y="9393"/>
                </a:lnTo>
                <a:lnTo>
                  <a:pt x="11680" y="9296"/>
                </a:lnTo>
                <a:lnTo>
                  <a:pt x="11632" y="9223"/>
                </a:lnTo>
                <a:lnTo>
                  <a:pt x="11583" y="9174"/>
                </a:lnTo>
                <a:lnTo>
                  <a:pt x="11486" y="9125"/>
                </a:lnTo>
                <a:lnTo>
                  <a:pt x="11413" y="9150"/>
                </a:lnTo>
                <a:lnTo>
                  <a:pt x="11340" y="9174"/>
                </a:lnTo>
                <a:lnTo>
                  <a:pt x="11291" y="9247"/>
                </a:lnTo>
                <a:lnTo>
                  <a:pt x="11072" y="9223"/>
                </a:lnTo>
                <a:lnTo>
                  <a:pt x="10829" y="9247"/>
                </a:lnTo>
                <a:lnTo>
                  <a:pt x="10610" y="9296"/>
                </a:lnTo>
                <a:lnTo>
                  <a:pt x="10366" y="9344"/>
                </a:lnTo>
                <a:lnTo>
                  <a:pt x="9904" y="9490"/>
                </a:lnTo>
                <a:lnTo>
                  <a:pt x="9466" y="9661"/>
                </a:lnTo>
                <a:lnTo>
                  <a:pt x="8955" y="9880"/>
                </a:lnTo>
                <a:lnTo>
                  <a:pt x="8444" y="10147"/>
                </a:lnTo>
                <a:lnTo>
                  <a:pt x="8177" y="10293"/>
                </a:lnTo>
                <a:lnTo>
                  <a:pt x="7958" y="10439"/>
                </a:lnTo>
                <a:lnTo>
                  <a:pt x="7714" y="10610"/>
                </a:lnTo>
                <a:lnTo>
                  <a:pt x="7495" y="10804"/>
                </a:lnTo>
                <a:lnTo>
                  <a:pt x="7349" y="10950"/>
                </a:lnTo>
                <a:lnTo>
                  <a:pt x="7228" y="11145"/>
                </a:lnTo>
                <a:lnTo>
                  <a:pt x="7130" y="11340"/>
                </a:lnTo>
                <a:lnTo>
                  <a:pt x="7033" y="11559"/>
                </a:lnTo>
                <a:lnTo>
                  <a:pt x="6984" y="11778"/>
                </a:lnTo>
                <a:lnTo>
                  <a:pt x="6911" y="12021"/>
                </a:lnTo>
                <a:lnTo>
                  <a:pt x="6838" y="12459"/>
                </a:lnTo>
                <a:lnTo>
                  <a:pt x="6814" y="12726"/>
                </a:lnTo>
                <a:lnTo>
                  <a:pt x="6790" y="13091"/>
                </a:lnTo>
                <a:lnTo>
                  <a:pt x="6814" y="13286"/>
                </a:lnTo>
                <a:lnTo>
                  <a:pt x="6838" y="13481"/>
                </a:lnTo>
                <a:lnTo>
                  <a:pt x="6887" y="13627"/>
                </a:lnTo>
                <a:lnTo>
                  <a:pt x="6984" y="13748"/>
                </a:lnTo>
                <a:lnTo>
                  <a:pt x="6692" y="13846"/>
                </a:lnTo>
                <a:lnTo>
                  <a:pt x="6400" y="13967"/>
                </a:lnTo>
                <a:lnTo>
                  <a:pt x="6449" y="13116"/>
                </a:lnTo>
                <a:lnTo>
                  <a:pt x="6473" y="12240"/>
                </a:lnTo>
                <a:lnTo>
                  <a:pt x="6449" y="11656"/>
                </a:lnTo>
                <a:lnTo>
                  <a:pt x="6400" y="11072"/>
                </a:lnTo>
                <a:lnTo>
                  <a:pt x="6352" y="10488"/>
                </a:lnTo>
                <a:lnTo>
                  <a:pt x="6352" y="9904"/>
                </a:lnTo>
                <a:lnTo>
                  <a:pt x="6522" y="9928"/>
                </a:lnTo>
                <a:lnTo>
                  <a:pt x="6668" y="9928"/>
                </a:lnTo>
                <a:lnTo>
                  <a:pt x="6814" y="9904"/>
                </a:lnTo>
                <a:lnTo>
                  <a:pt x="6960" y="9880"/>
                </a:lnTo>
                <a:lnTo>
                  <a:pt x="7106" y="9831"/>
                </a:lnTo>
                <a:lnTo>
                  <a:pt x="7252" y="9782"/>
                </a:lnTo>
                <a:lnTo>
                  <a:pt x="7374" y="9709"/>
                </a:lnTo>
                <a:lnTo>
                  <a:pt x="7495" y="9636"/>
                </a:lnTo>
                <a:lnTo>
                  <a:pt x="7593" y="9539"/>
                </a:lnTo>
                <a:lnTo>
                  <a:pt x="7690" y="9417"/>
                </a:lnTo>
                <a:lnTo>
                  <a:pt x="7763" y="9320"/>
                </a:lnTo>
                <a:lnTo>
                  <a:pt x="7812" y="9174"/>
                </a:lnTo>
                <a:lnTo>
                  <a:pt x="7860" y="9052"/>
                </a:lnTo>
                <a:lnTo>
                  <a:pt x="7885" y="8906"/>
                </a:lnTo>
                <a:lnTo>
                  <a:pt x="7909" y="8736"/>
                </a:lnTo>
                <a:lnTo>
                  <a:pt x="7885" y="8566"/>
                </a:lnTo>
                <a:lnTo>
                  <a:pt x="8079" y="8687"/>
                </a:lnTo>
                <a:lnTo>
                  <a:pt x="8250" y="8785"/>
                </a:lnTo>
                <a:lnTo>
                  <a:pt x="8444" y="8858"/>
                </a:lnTo>
                <a:lnTo>
                  <a:pt x="8639" y="8882"/>
                </a:lnTo>
                <a:lnTo>
                  <a:pt x="9077" y="8882"/>
                </a:lnTo>
                <a:lnTo>
                  <a:pt x="9296" y="8809"/>
                </a:lnTo>
                <a:lnTo>
                  <a:pt x="9515" y="8736"/>
                </a:lnTo>
                <a:lnTo>
                  <a:pt x="9661" y="8663"/>
                </a:lnTo>
                <a:lnTo>
                  <a:pt x="9807" y="8590"/>
                </a:lnTo>
                <a:lnTo>
                  <a:pt x="9928" y="8493"/>
                </a:lnTo>
                <a:lnTo>
                  <a:pt x="10026" y="8395"/>
                </a:lnTo>
                <a:lnTo>
                  <a:pt x="10123" y="8274"/>
                </a:lnTo>
                <a:lnTo>
                  <a:pt x="10220" y="8152"/>
                </a:lnTo>
                <a:lnTo>
                  <a:pt x="10269" y="8006"/>
                </a:lnTo>
                <a:lnTo>
                  <a:pt x="10318" y="7884"/>
                </a:lnTo>
                <a:lnTo>
                  <a:pt x="10366" y="7738"/>
                </a:lnTo>
                <a:lnTo>
                  <a:pt x="10391" y="7592"/>
                </a:lnTo>
                <a:lnTo>
                  <a:pt x="10391" y="7446"/>
                </a:lnTo>
                <a:lnTo>
                  <a:pt x="10391" y="7300"/>
                </a:lnTo>
                <a:lnTo>
                  <a:pt x="10366" y="7154"/>
                </a:lnTo>
                <a:lnTo>
                  <a:pt x="10318" y="7008"/>
                </a:lnTo>
                <a:lnTo>
                  <a:pt x="10245" y="6862"/>
                </a:lnTo>
                <a:lnTo>
                  <a:pt x="10172" y="6716"/>
                </a:lnTo>
                <a:lnTo>
                  <a:pt x="10172" y="6692"/>
                </a:lnTo>
                <a:lnTo>
                  <a:pt x="10342" y="6668"/>
                </a:lnTo>
                <a:lnTo>
                  <a:pt x="10488" y="6619"/>
                </a:lnTo>
                <a:lnTo>
                  <a:pt x="10634" y="6546"/>
                </a:lnTo>
                <a:lnTo>
                  <a:pt x="10780" y="6449"/>
                </a:lnTo>
                <a:lnTo>
                  <a:pt x="10877" y="6327"/>
                </a:lnTo>
                <a:lnTo>
                  <a:pt x="10999" y="6205"/>
                </a:lnTo>
                <a:lnTo>
                  <a:pt x="11096" y="6059"/>
                </a:lnTo>
                <a:lnTo>
                  <a:pt x="11169" y="5913"/>
                </a:lnTo>
                <a:lnTo>
                  <a:pt x="11291" y="5597"/>
                </a:lnTo>
                <a:lnTo>
                  <a:pt x="11364" y="5256"/>
                </a:lnTo>
                <a:lnTo>
                  <a:pt x="11388" y="4916"/>
                </a:lnTo>
                <a:lnTo>
                  <a:pt x="11388" y="4599"/>
                </a:lnTo>
                <a:lnTo>
                  <a:pt x="11315" y="4307"/>
                </a:lnTo>
                <a:lnTo>
                  <a:pt x="11218" y="4088"/>
                </a:lnTo>
                <a:lnTo>
                  <a:pt x="11096" y="3894"/>
                </a:lnTo>
                <a:lnTo>
                  <a:pt x="10926" y="3748"/>
                </a:lnTo>
                <a:lnTo>
                  <a:pt x="10731" y="3626"/>
                </a:lnTo>
                <a:lnTo>
                  <a:pt x="10512" y="3553"/>
                </a:lnTo>
                <a:lnTo>
                  <a:pt x="10269" y="3529"/>
                </a:lnTo>
                <a:lnTo>
                  <a:pt x="10026" y="3505"/>
                </a:lnTo>
                <a:lnTo>
                  <a:pt x="10196" y="3310"/>
                </a:lnTo>
                <a:lnTo>
                  <a:pt x="10269" y="3188"/>
                </a:lnTo>
                <a:lnTo>
                  <a:pt x="10342" y="3042"/>
                </a:lnTo>
                <a:lnTo>
                  <a:pt x="10391" y="2896"/>
                </a:lnTo>
                <a:lnTo>
                  <a:pt x="10415" y="2726"/>
                </a:lnTo>
                <a:lnTo>
                  <a:pt x="10439" y="2580"/>
                </a:lnTo>
                <a:lnTo>
                  <a:pt x="10439" y="2434"/>
                </a:lnTo>
                <a:lnTo>
                  <a:pt x="10415" y="2264"/>
                </a:lnTo>
                <a:lnTo>
                  <a:pt x="10366" y="2118"/>
                </a:lnTo>
                <a:lnTo>
                  <a:pt x="10269" y="1826"/>
                </a:lnTo>
                <a:lnTo>
                  <a:pt x="10123" y="1534"/>
                </a:lnTo>
                <a:lnTo>
                  <a:pt x="9928" y="1290"/>
                </a:lnTo>
                <a:lnTo>
                  <a:pt x="9807" y="1193"/>
                </a:lnTo>
                <a:lnTo>
                  <a:pt x="9685" y="1096"/>
                </a:lnTo>
                <a:lnTo>
                  <a:pt x="9563" y="1023"/>
                </a:lnTo>
                <a:lnTo>
                  <a:pt x="9442" y="974"/>
                </a:lnTo>
                <a:lnTo>
                  <a:pt x="9198" y="901"/>
                </a:lnTo>
                <a:lnTo>
                  <a:pt x="8931" y="877"/>
                </a:lnTo>
                <a:lnTo>
                  <a:pt x="8663" y="901"/>
                </a:lnTo>
                <a:lnTo>
                  <a:pt x="8396" y="974"/>
                </a:lnTo>
                <a:lnTo>
                  <a:pt x="8152" y="1071"/>
                </a:lnTo>
                <a:lnTo>
                  <a:pt x="7909" y="1217"/>
                </a:lnTo>
                <a:lnTo>
                  <a:pt x="7714" y="1388"/>
                </a:lnTo>
                <a:lnTo>
                  <a:pt x="7714" y="1120"/>
                </a:lnTo>
                <a:lnTo>
                  <a:pt x="7666" y="852"/>
                </a:lnTo>
                <a:lnTo>
                  <a:pt x="7617" y="706"/>
                </a:lnTo>
                <a:lnTo>
                  <a:pt x="7568" y="560"/>
                </a:lnTo>
                <a:lnTo>
                  <a:pt x="7471" y="439"/>
                </a:lnTo>
                <a:lnTo>
                  <a:pt x="7374" y="317"/>
                </a:lnTo>
                <a:lnTo>
                  <a:pt x="7252" y="220"/>
                </a:lnTo>
                <a:lnTo>
                  <a:pt x="7130" y="147"/>
                </a:lnTo>
                <a:lnTo>
                  <a:pt x="6984" y="98"/>
                </a:lnTo>
                <a:lnTo>
                  <a:pt x="6838" y="49"/>
                </a:lnTo>
                <a:lnTo>
                  <a:pt x="6546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6" name="Google Shape;996;p38"/>
          <p:cNvSpPr/>
          <p:nvPr/>
        </p:nvSpPr>
        <p:spPr>
          <a:xfrm>
            <a:off x="2069500" y="3845964"/>
            <a:ext cx="321749" cy="403662"/>
          </a:xfrm>
          <a:custGeom>
            <a:avLst/>
            <a:gdLst/>
            <a:ahLst/>
            <a:cxnLst/>
            <a:rect l="l" t="t" r="r" b="b"/>
            <a:pathLst>
              <a:path w="14722" h="18470" extrusionOk="0">
                <a:moveTo>
                  <a:pt x="11874" y="658"/>
                </a:moveTo>
                <a:lnTo>
                  <a:pt x="11826" y="1291"/>
                </a:lnTo>
                <a:lnTo>
                  <a:pt x="11777" y="1923"/>
                </a:lnTo>
                <a:lnTo>
                  <a:pt x="11753" y="2264"/>
                </a:lnTo>
                <a:lnTo>
                  <a:pt x="11680" y="2580"/>
                </a:lnTo>
                <a:lnTo>
                  <a:pt x="11607" y="2872"/>
                </a:lnTo>
                <a:lnTo>
                  <a:pt x="11509" y="3188"/>
                </a:lnTo>
                <a:lnTo>
                  <a:pt x="11412" y="3407"/>
                </a:lnTo>
                <a:lnTo>
                  <a:pt x="11290" y="3626"/>
                </a:lnTo>
                <a:lnTo>
                  <a:pt x="11144" y="3797"/>
                </a:lnTo>
                <a:lnTo>
                  <a:pt x="10974" y="3943"/>
                </a:lnTo>
                <a:lnTo>
                  <a:pt x="10779" y="4064"/>
                </a:lnTo>
                <a:lnTo>
                  <a:pt x="10560" y="4162"/>
                </a:lnTo>
                <a:lnTo>
                  <a:pt x="10341" y="4235"/>
                </a:lnTo>
                <a:lnTo>
                  <a:pt x="10122" y="4308"/>
                </a:lnTo>
                <a:lnTo>
                  <a:pt x="9976" y="4332"/>
                </a:lnTo>
                <a:lnTo>
                  <a:pt x="9855" y="4332"/>
                </a:lnTo>
                <a:lnTo>
                  <a:pt x="9563" y="4308"/>
                </a:lnTo>
                <a:lnTo>
                  <a:pt x="9295" y="4259"/>
                </a:lnTo>
                <a:lnTo>
                  <a:pt x="9052" y="4162"/>
                </a:lnTo>
                <a:lnTo>
                  <a:pt x="9392" y="3894"/>
                </a:lnTo>
                <a:lnTo>
                  <a:pt x="9611" y="3675"/>
                </a:lnTo>
                <a:lnTo>
                  <a:pt x="9806" y="3432"/>
                </a:lnTo>
                <a:lnTo>
                  <a:pt x="10025" y="3188"/>
                </a:lnTo>
                <a:lnTo>
                  <a:pt x="10220" y="2921"/>
                </a:lnTo>
                <a:lnTo>
                  <a:pt x="10366" y="2629"/>
                </a:lnTo>
                <a:lnTo>
                  <a:pt x="10512" y="2337"/>
                </a:lnTo>
                <a:lnTo>
                  <a:pt x="10633" y="2045"/>
                </a:lnTo>
                <a:lnTo>
                  <a:pt x="10706" y="1753"/>
                </a:lnTo>
                <a:lnTo>
                  <a:pt x="10706" y="1680"/>
                </a:lnTo>
                <a:lnTo>
                  <a:pt x="10682" y="1607"/>
                </a:lnTo>
                <a:lnTo>
                  <a:pt x="10658" y="1558"/>
                </a:lnTo>
                <a:lnTo>
                  <a:pt x="10585" y="1534"/>
                </a:lnTo>
                <a:lnTo>
                  <a:pt x="10536" y="1510"/>
                </a:lnTo>
                <a:lnTo>
                  <a:pt x="10463" y="1510"/>
                </a:lnTo>
                <a:lnTo>
                  <a:pt x="10414" y="1558"/>
                </a:lnTo>
                <a:lnTo>
                  <a:pt x="10366" y="1607"/>
                </a:lnTo>
                <a:lnTo>
                  <a:pt x="10098" y="2069"/>
                </a:lnTo>
                <a:lnTo>
                  <a:pt x="9855" y="2531"/>
                </a:lnTo>
                <a:lnTo>
                  <a:pt x="9587" y="2969"/>
                </a:lnTo>
                <a:lnTo>
                  <a:pt x="9441" y="3188"/>
                </a:lnTo>
                <a:lnTo>
                  <a:pt x="9271" y="3383"/>
                </a:lnTo>
                <a:lnTo>
                  <a:pt x="9027" y="3626"/>
                </a:lnTo>
                <a:lnTo>
                  <a:pt x="8760" y="3845"/>
                </a:lnTo>
                <a:lnTo>
                  <a:pt x="8735" y="3845"/>
                </a:lnTo>
                <a:lnTo>
                  <a:pt x="8638" y="3724"/>
                </a:lnTo>
                <a:lnTo>
                  <a:pt x="8589" y="3578"/>
                </a:lnTo>
                <a:lnTo>
                  <a:pt x="8565" y="3432"/>
                </a:lnTo>
                <a:lnTo>
                  <a:pt x="8541" y="3261"/>
                </a:lnTo>
                <a:lnTo>
                  <a:pt x="8589" y="2921"/>
                </a:lnTo>
                <a:lnTo>
                  <a:pt x="8638" y="2629"/>
                </a:lnTo>
                <a:lnTo>
                  <a:pt x="8711" y="2410"/>
                </a:lnTo>
                <a:lnTo>
                  <a:pt x="8808" y="2215"/>
                </a:lnTo>
                <a:lnTo>
                  <a:pt x="8930" y="2020"/>
                </a:lnTo>
                <a:lnTo>
                  <a:pt x="9052" y="1850"/>
                </a:lnTo>
                <a:lnTo>
                  <a:pt x="9222" y="1680"/>
                </a:lnTo>
                <a:lnTo>
                  <a:pt x="9392" y="1510"/>
                </a:lnTo>
                <a:lnTo>
                  <a:pt x="9563" y="1388"/>
                </a:lnTo>
                <a:lnTo>
                  <a:pt x="9757" y="1266"/>
                </a:lnTo>
                <a:lnTo>
                  <a:pt x="10001" y="1120"/>
                </a:lnTo>
                <a:lnTo>
                  <a:pt x="10244" y="1023"/>
                </a:lnTo>
                <a:lnTo>
                  <a:pt x="10512" y="950"/>
                </a:lnTo>
                <a:lnTo>
                  <a:pt x="10779" y="877"/>
                </a:lnTo>
                <a:lnTo>
                  <a:pt x="11339" y="755"/>
                </a:lnTo>
                <a:lnTo>
                  <a:pt x="11874" y="658"/>
                </a:lnTo>
                <a:close/>
                <a:moveTo>
                  <a:pt x="1849" y="4527"/>
                </a:moveTo>
                <a:lnTo>
                  <a:pt x="2141" y="4551"/>
                </a:lnTo>
                <a:lnTo>
                  <a:pt x="2433" y="4600"/>
                </a:lnTo>
                <a:lnTo>
                  <a:pt x="2701" y="4648"/>
                </a:lnTo>
                <a:lnTo>
                  <a:pt x="2993" y="4746"/>
                </a:lnTo>
                <a:lnTo>
                  <a:pt x="3236" y="4819"/>
                </a:lnTo>
                <a:lnTo>
                  <a:pt x="3772" y="5062"/>
                </a:lnTo>
                <a:lnTo>
                  <a:pt x="4258" y="5330"/>
                </a:lnTo>
                <a:lnTo>
                  <a:pt x="4721" y="5622"/>
                </a:lnTo>
                <a:lnTo>
                  <a:pt x="4915" y="5768"/>
                </a:lnTo>
                <a:lnTo>
                  <a:pt x="5061" y="5914"/>
                </a:lnTo>
                <a:lnTo>
                  <a:pt x="5232" y="6084"/>
                </a:lnTo>
                <a:lnTo>
                  <a:pt x="5353" y="6254"/>
                </a:lnTo>
                <a:lnTo>
                  <a:pt x="5597" y="6644"/>
                </a:lnTo>
                <a:lnTo>
                  <a:pt x="5816" y="7057"/>
                </a:lnTo>
                <a:lnTo>
                  <a:pt x="5913" y="7301"/>
                </a:lnTo>
                <a:lnTo>
                  <a:pt x="5986" y="7568"/>
                </a:lnTo>
                <a:lnTo>
                  <a:pt x="6059" y="7836"/>
                </a:lnTo>
                <a:lnTo>
                  <a:pt x="6083" y="8104"/>
                </a:lnTo>
                <a:lnTo>
                  <a:pt x="6083" y="8323"/>
                </a:lnTo>
                <a:lnTo>
                  <a:pt x="6059" y="8542"/>
                </a:lnTo>
                <a:lnTo>
                  <a:pt x="5962" y="8858"/>
                </a:lnTo>
                <a:lnTo>
                  <a:pt x="5670" y="8712"/>
                </a:lnTo>
                <a:lnTo>
                  <a:pt x="5305" y="8493"/>
                </a:lnTo>
                <a:lnTo>
                  <a:pt x="4988" y="8250"/>
                </a:lnTo>
                <a:lnTo>
                  <a:pt x="4672" y="7958"/>
                </a:lnTo>
                <a:lnTo>
                  <a:pt x="4380" y="7666"/>
                </a:lnTo>
                <a:lnTo>
                  <a:pt x="4015" y="7179"/>
                </a:lnTo>
                <a:lnTo>
                  <a:pt x="3796" y="6911"/>
                </a:lnTo>
                <a:lnTo>
                  <a:pt x="3553" y="6619"/>
                </a:lnTo>
                <a:lnTo>
                  <a:pt x="3309" y="6376"/>
                </a:lnTo>
                <a:lnTo>
                  <a:pt x="3163" y="6279"/>
                </a:lnTo>
                <a:lnTo>
                  <a:pt x="3042" y="6181"/>
                </a:lnTo>
                <a:lnTo>
                  <a:pt x="2896" y="6108"/>
                </a:lnTo>
                <a:lnTo>
                  <a:pt x="2774" y="6060"/>
                </a:lnTo>
                <a:lnTo>
                  <a:pt x="2628" y="6035"/>
                </a:lnTo>
                <a:lnTo>
                  <a:pt x="2433" y="6035"/>
                </a:lnTo>
                <a:lnTo>
                  <a:pt x="2409" y="6060"/>
                </a:lnTo>
                <a:lnTo>
                  <a:pt x="2409" y="6108"/>
                </a:lnTo>
                <a:lnTo>
                  <a:pt x="2409" y="6157"/>
                </a:lnTo>
                <a:lnTo>
                  <a:pt x="2506" y="6279"/>
                </a:lnTo>
                <a:lnTo>
                  <a:pt x="2604" y="6425"/>
                </a:lnTo>
                <a:lnTo>
                  <a:pt x="2847" y="6668"/>
                </a:lnTo>
                <a:lnTo>
                  <a:pt x="3090" y="6911"/>
                </a:lnTo>
                <a:lnTo>
                  <a:pt x="3309" y="7130"/>
                </a:lnTo>
                <a:lnTo>
                  <a:pt x="3772" y="7739"/>
                </a:lnTo>
                <a:lnTo>
                  <a:pt x="4015" y="8031"/>
                </a:lnTo>
                <a:lnTo>
                  <a:pt x="4258" y="8323"/>
                </a:lnTo>
                <a:lnTo>
                  <a:pt x="4404" y="8444"/>
                </a:lnTo>
                <a:lnTo>
                  <a:pt x="4550" y="8590"/>
                </a:lnTo>
                <a:lnTo>
                  <a:pt x="4867" y="8834"/>
                </a:lnTo>
                <a:lnTo>
                  <a:pt x="5207" y="9053"/>
                </a:lnTo>
                <a:lnTo>
                  <a:pt x="5548" y="9247"/>
                </a:lnTo>
                <a:lnTo>
                  <a:pt x="5353" y="9345"/>
                </a:lnTo>
                <a:lnTo>
                  <a:pt x="5159" y="9418"/>
                </a:lnTo>
                <a:lnTo>
                  <a:pt x="4940" y="9466"/>
                </a:lnTo>
                <a:lnTo>
                  <a:pt x="4745" y="9491"/>
                </a:lnTo>
                <a:lnTo>
                  <a:pt x="4550" y="9491"/>
                </a:lnTo>
                <a:lnTo>
                  <a:pt x="4331" y="9466"/>
                </a:lnTo>
                <a:lnTo>
                  <a:pt x="4112" y="9442"/>
                </a:lnTo>
                <a:lnTo>
                  <a:pt x="3869" y="9369"/>
                </a:lnTo>
                <a:lnTo>
                  <a:pt x="3650" y="9296"/>
                </a:lnTo>
                <a:lnTo>
                  <a:pt x="3407" y="9174"/>
                </a:lnTo>
                <a:lnTo>
                  <a:pt x="3188" y="9053"/>
                </a:lnTo>
                <a:lnTo>
                  <a:pt x="2969" y="8907"/>
                </a:lnTo>
                <a:lnTo>
                  <a:pt x="2774" y="8761"/>
                </a:lnTo>
                <a:lnTo>
                  <a:pt x="2579" y="8590"/>
                </a:lnTo>
                <a:lnTo>
                  <a:pt x="2239" y="8201"/>
                </a:lnTo>
                <a:lnTo>
                  <a:pt x="2068" y="7982"/>
                </a:lnTo>
                <a:lnTo>
                  <a:pt x="1898" y="7714"/>
                </a:lnTo>
                <a:lnTo>
                  <a:pt x="1776" y="7471"/>
                </a:lnTo>
                <a:lnTo>
                  <a:pt x="1655" y="7179"/>
                </a:lnTo>
                <a:lnTo>
                  <a:pt x="1460" y="6619"/>
                </a:lnTo>
                <a:lnTo>
                  <a:pt x="1314" y="6060"/>
                </a:lnTo>
                <a:lnTo>
                  <a:pt x="1144" y="5330"/>
                </a:lnTo>
                <a:lnTo>
                  <a:pt x="1046" y="4940"/>
                </a:lnTo>
                <a:lnTo>
                  <a:pt x="998" y="4575"/>
                </a:lnTo>
                <a:lnTo>
                  <a:pt x="1265" y="4551"/>
                </a:lnTo>
                <a:lnTo>
                  <a:pt x="1557" y="4527"/>
                </a:lnTo>
                <a:close/>
                <a:moveTo>
                  <a:pt x="10974" y="14138"/>
                </a:moveTo>
                <a:lnTo>
                  <a:pt x="10755" y="14187"/>
                </a:lnTo>
                <a:lnTo>
                  <a:pt x="10536" y="14260"/>
                </a:lnTo>
                <a:lnTo>
                  <a:pt x="10098" y="14430"/>
                </a:lnTo>
                <a:lnTo>
                  <a:pt x="9855" y="14503"/>
                </a:lnTo>
                <a:lnTo>
                  <a:pt x="9636" y="14600"/>
                </a:lnTo>
                <a:lnTo>
                  <a:pt x="9198" y="14844"/>
                </a:lnTo>
                <a:lnTo>
                  <a:pt x="9173" y="14868"/>
                </a:lnTo>
                <a:lnTo>
                  <a:pt x="9149" y="14892"/>
                </a:lnTo>
                <a:lnTo>
                  <a:pt x="9173" y="14965"/>
                </a:lnTo>
                <a:lnTo>
                  <a:pt x="9198" y="14990"/>
                </a:lnTo>
                <a:lnTo>
                  <a:pt x="9246" y="15014"/>
                </a:lnTo>
                <a:lnTo>
                  <a:pt x="9271" y="15014"/>
                </a:lnTo>
                <a:lnTo>
                  <a:pt x="9490" y="14941"/>
                </a:lnTo>
                <a:lnTo>
                  <a:pt x="9757" y="14892"/>
                </a:lnTo>
                <a:lnTo>
                  <a:pt x="10268" y="14795"/>
                </a:lnTo>
                <a:lnTo>
                  <a:pt x="10512" y="14722"/>
                </a:lnTo>
                <a:lnTo>
                  <a:pt x="10731" y="14625"/>
                </a:lnTo>
                <a:lnTo>
                  <a:pt x="10828" y="14552"/>
                </a:lnTo>
                <a:lnTo>
                  <a:pt x="10925" y="14479"/>
                </a:lnTo>
                <a:lnTo>
                  <a:pt x="11023" y="14381"/>
                </a:lnTo>
                <a:lnTo>
                  <a:pt x="11096" y="14284"/>
                </a:lnTo>
                <a:lnTo>
                  <a:pt x="11096" y="14235"/>
                </a:lnTo>
                <a:lnTo>
                  <a:pt x="11071" y="14162"/>
                </a:lnTo>
                <a:lnTo>
                  <a:pt x="11023" y="14138"/>
                </a:lnTo>
                <a:close/>
                <a:moveTo>
                  <a:pt x="8297" y="13116"/>
                </a:moveTo>
                <a:lnTo>
                  <a:pt x="8614" y="13140"/>
                </a:lnTo>
                <a:lnTo>
                  <a:pt x="8443" y="13238"/>
                </a:lnTo>
                <a:lnTo>
                  <a:pt x="8370" y="13286"/>
                </a:lnTo>
                <a:lnTo>
                  <a:pt x="8297" y="13335"/>
                </a:lnTo>
                <a:lnTo>
                  <a:pt x="8273" y="13384"/>
                </a:lnTo>
                <a:lnTo>
                  <a:pt x="8249" y="13432"/>
                </a:lnTo>
                <a:lnTo>
                  <a:pt x="8273" y="13505"/>
                </a:lnTo>
                <a:lnTo>
                  <a:pt x="8322" y="13578"/>
                </a:lnTo>
                <a:lnTo>
                  <a:pt x="8370" y="13603"/>
                </a:lnTo>
                <a:lnTo>
                  <a:pt x="8419" y="13627"/>
                </a:lnTo>
                <a:lnTo>
                  <a:pt x="8614" y="13603"/>
                </a:lnTo>
                <a:lnTo>
                  <a:pt x="8784" y="13554"/>
                </a:lnTo>
                <a:lnTo>
                  <a:pt x="9125" y="13432"/>
                </a:lnTo>
                <a:lnTo>
                  <a:pt x="9271" y="13408"/>
                </a:lnTo>
                <a:lnTo>
                  <a:pt x="9538" y="13408"/>
                </a:lnTo>
                <a:lnTo>
                  <a:pt x="9660" y="13384"/>
                </a:lnTo>
                <a:lnTo>
                  <a:pt x="9782" y="13432"/>
                </a:lnTo>
                <a:lnTo>
                  <a:pt x="10220" y="13651"/>
                </a:lnTo>
                <a:lnTo>
                  <a:pt x="9952" y="13724"/>
                </a:lnTo>
                <a:lnTo>
                  <a:pt x="9709" y="13797"/>
                </a:lnTo>
                <a:lnTo>
                  <a:pt x="9149" y="13919"/>
                </a:lnTo>
                <a:lnTo>
                  <a:pt x="8857" y="13968"/>
                </a:lnTo>
                <a:lnTo>
                  <a:pt x="8589" y="14041"/>
                </a:lnTo>
                <a:lnTo>
                  <a:pt x="8541" y="14089"/>
                </a:lnTo>
                <a:lnTo>
                  <a:pt x="8516" y="14138"/>
                </a:lnTo>
                <a:lnTo>
                  <a:pt x="8541" y="14187"/>
                </a:lnTo>
                <a:lnTo>
                  <a:pt x="8589" y="14235"/>
                </a:lnTo>
                <a:lnTo>
                  <a:pt x="8857" y="14284"/>
                </a:lnTo>
                <a:lnTo>
                  <a:pt x="9125" y="14284"/>
                </a:lnTo>
                <a:lnTo>
                  <a:pt x="9392" y="14260"/>
                </a:lnTo>
                <a:lnTo>
                  <a:pt x="9660" y="14211"/>
                </a:lnTo>
                <a:lnTo>
                  <a:pt x="9903" y="14162"/>
                </a:lnTo>
                <a:lnTo>
                  <a:pt x="10171" y="14114"/>
                </a:lnTo>
                <a:lnTo>
                  <a:pt x="10414" y="14016"/>
                </a:lnTo>
                <a:lnTo>
                  <a:pt x="10536" y="13943"/>
                </a:lnTo>
                <a:lnTo>
                  <a:pt x="10633" y="13870"/>
                </a:lnTo>
                <a:lnTo>
                  <a:pt x="11096" y="14162"/>
                </a:lnTo>
                <a:lnTo>
                  <a:pt x="11558" y="14479"/>
                </a:lnTo>
                <a:lnTo>
                  <a:pt x="11631" y="14527"/>
                </a:lnTo>
                <a:lnTo>
                  <a:pt x="11193" y="14722"/>
                </a:lnTo>
                <a:lnTo>
                  <a:pt x="10852" y="14892"/>
                </a:lnTo>
                <a:lnTo>
                  <a:pt x="10512" y="15014"/>
                </a:lnTo>
                <a:lnTo>
                  <a:pt x="10171" y="15136"/>
                </a:lnTo>
                <a:lnTo>
                  <a:pt x="9830" y="15209"/>
                </a:lnTo>
                <a:lnTo>
                  <a:pt x="9782" y="15233"/>
                </a:lnTo>
                <a:lnTo>
                  <a:pt x="9782" y="15257"/>
                </a:lnTo>
                <a:lnTo>
                  <a:pt x="9782" y="15282"/>
                </a:lnTo>
                <a:lnTo>
                  <a:pt x="9830" y="15306"/>
                </a:lnTo>
                <a:lnTo>
                  <a:pt x="9976" y="15330"/>
                </a:lnTo>
                <a:lnTo>
                  <a:pt x="10122" y="15330"/>
                </a:lnTo>
                <a:lnTo>
                  <a:pt x="10414" y="15306"/>
                </a:lnTo>
                <a:lnTo>
                  <a:pt x="10731" y="15233"/>
                </a:lnTo>
                <a:lnTo>
                  <a:pt x="11023" y="15136"/>
                </a:lnTo>
                <a:lnTo>
                  <a:pt x="11485" y="14965"/>
                </a:lnTo>
                <a:lnTo>
                  <a:pt x="11996" y="14771"/>
                </a:lnTo>
                <a:lnTo>
                  <a:pt x="12337" y="15038"/>
                </a:lnTo>
                <a:lnTo>
                  <a:pt x="12093" y="15111"/>
                </a:lnTo>
                <a:lnTo>
                  <a:pt x="11874" y="15209"/>
                </a:lnTo>
                <a:lnTo>
                  <a:pt x="11436" y="15403"/>
                </a:lnTo>
                <a:lnTo>
                  <a:pt x="11047" y="15525"/>
                </a:lnTo>
                <a:lnTo>
                  <a:pt x="10682" y="15647"/>
                </a:lnTo>
                <a:lnTo>
                  <a:pt x="10293" y="15744"/>
                </a:lnTo>
                <a:lnTo>
                  <a:pt x="9903" y="15890"/>
                </a:lnTo>
                <a:lnTo>
                  <a:pt x="9879" y="15914"/>
                </a:lnTo>
                <a:lnTo>
                  <a:pt x="9879" y="15939"/>
                </a:lnTo>
                <a:lnTo>
                  <a:pt x="9879" y="15963"/>
                </a:lnTo>
                <a:lnTo>
                  <a:pt x="9903" y="15987"/>
                </a:lnTo>
                <a:lnTo>
                  <a:pt x="10098" y="16036"/>
                </a:lnTo>
                <a:lnTo>
                  <a:pt x="10268" y="16060"/>
                </a:lnTo>
                <a:lnTo>
                  <a:pt x="10463" y="16036"/>
                </a:lnTo>
                <a:lnTo>
                  <a:pt x="10658" y="16012"/>
                </a:lnTo>
                <a:lnTo>
                  <a:pt x="11023" y="15939"/>
                </a:lnTo>
                <a:lnTo>
                  <a:pt x="11388" y="15817"/>
                </a:lnTo>
                <a:lnTo>
                  <a:pt x="12020" y="15598"/>
                </a:lnTo>
                <a:lnTo>
                  <a:pt x="12337" y="15476"/>
                </a:lnTo>
                <a:lnTo>
                  <a:pt x="12629" y="15306"/>
                </a:lnTo>
                <a:lnTo>
                  <a:pt x="12921" y="15598"/>
                </a:lnTo>
                <a:lnTo>
                  <a:pt x="12434" y="15793"/>
                </a:lnTo>
                <a:lnTo>
                  <a:pt x="11947" y="15963"/>
                </a:lnTo>
                <a:lnTo>
                  <a:pt x="11534" y="16060"/>
                </a:lnTo>
                <a:lnTo>
                  <a:pt x="11096" y="16158"/>
                </a:lnTo>
                <a:lnTo>
                  <a:pt x="10682" y="16255"/>
                </a:lnTo>
                <a:lnTo>
                  <a:pt x="10487" y="16328"/>
                </a:lnTo>
                <a:lnTo>
                  <a:pt x="10293" y="16425"/>
                </a:lnTo>
                <a:lnTo>
                  <a:pt x="10268" y="16450"/>
                </a:lnTo>
                <a:lnTo>
                  <a:pt x="10268" y="16474"/>
                </a:lnTo>
                <a:lnTo>
                  <a:pt x="10268" y="16498"/>
                </a:lnTo>
                <a:lnTo>
                  <a:pt x="10293" y="16523"/>
                </a:lnTo>
                <a:lnTo>
                  <a:pt x="10512" y="16547"/>
                </a:lnTo>
                <a:lnTo>
                  <a:pt x="10731" y="16547"/>
                </a:lnTo>
                <a:lnTo>
                  <a:pt x="10950" y="16523"/>
                </a:lnTo>
                <a:lnTo>
                  <a:pt x="11169" y="16498"/>
                </a:lnTo>
                <a:lnTo>
                  <a:pt x="11607" y="16401"/>
                </a:lnTo>
                <a:lnTo>
                  <a:pt x="12020" y="16279"/>
                </a:lnTo>
                <a:lnTo>
                  <a:pt x="12312" y="16182"/>
                </a:lnTo>
                <a:lnTo>
                  <a:pt x="12604" y="16085"/>
                </a:lnTo>
                <a:lnTo>
                  <a:pt x="12872" y="15963"/>
                </a:lnTo>
                <a:lnTo>
                  <a:pt x="13140" y="15841"/>
                </a:lnTo>
                <a:lnTo>
                  <a:pt x="13164" y="15866"/>
                </a:lnTo>
                <a:lnTo>
                  <a:pt x="13407" y="16133"/>
                </a:lnTo>
                <a:lnTo>
                  <a:pt x="12994" y="16231"/>
                </a:lnTo>
                <a:lnTo>
                  <a:pt x="12604" y="16377"/>
                </a:lnTo>
                <a:lnTo>
                  <a:pt x="11680" y="16669"/>
                </a:lnTo>
                <a:lnTo>
                  <a:pt x="10779" y="16912"/>
                </a:lnTo>
                <a:lnTo>
                  <a:pt x="10731" y="16961"/>
                </a:lnTo>
                <a:lnTo>
                  <a:pt x="10706" y="17034"/>
                </a:lnTo>
                <a:lnTo>
                  <a:pt x="10731" y="17082"/>
                </a:lnTo>
                <a:lnTo>
                  <a:pt x="10804" y="17107"/>
                </a:lnTo>
                <a:lnTo>
                  <a:pt x="11023" y="17082"/>
                </a:lnTo>
                <a:lnTo>
                  <a:pt x="11242" y="17082"/>
                </a:lnTo>
                <a:lnTo>
                  <a:pt x="11680" y="16985"/>
                </a:lnTo>
                <a:lnTo>
                  <a:pt x="12093" y="16888"/>
                </a:lnTo>
                <a:lnTo>
                  <a:pt x="12531" y="16742"/>
                </a:lnTo>
                <a:lnTo>
                  <a:pt x="13091" y="16571"/>
                </a:lnTo>
                <a:lnTo>
                  <a:pt x="13626" y="16401"/>
                </a:lnTo>
                <a:lnTo>
                  <a:pt x="13870" y="16717"/>
                </a:lnTo>
                <a:lnTo>
                  <a:pt x="14089" y="17058"/>
                </a:lnTo>
                <a:lnTo>
                  <a:pt x="13894" y="17155"/>
                </a:lnTo>
                <a:lnTo>
                  <a:pt x="13699" y="17228"/>
                </a:lnTo>
                <a:lnTo>
                  <a:pt x="13286" y="17350"/>
                </a:lnTo>
                <a:lnTo>
                  <a:pt x="12872" y="17423"/>
                </a:lnTo>
                <a:lnTo>
                  <a:pt x="12434" y="17472"/>
                </a:lnTo>
                <a:lnTo>
                  <a:pt x="11339" y="17618"/>
                </a:lnTo>
                <a:lnTo>
                  <a:pt x="10220" y="17788"/>
                </a:lnTo>
                <a:lnTo>
                  <a:pt x="9587" y="17885"/>
                </a:lnTo>
                <a:lnTo>
                  <a:pt x="8930" y="17934"/>
                </a:lnTo>
                <a:lnTo>
                  <a:pt x="8297" y="17958"/>
                </a:lnTo>
                <a:lnTo>
                  <a:pt x="7032" y="17958"/>
                </a:lnTo>
                <a:lnTo>
                  <a:pt x="6400" y="17910"/>
                </a:lnTo>
                <a:lnTo>
                  <a:pt x="5110" y="17837"/>
                </a:lnTo>
                <a:lnTo>
                  <a:pt x="3918" y="17764"/>
                </a:lnTo>
                <a:lnTo>
                  <a:pt x="3334" y="17715"/>
                </a:lnTo>
                <a:lnTo>
                  <a:pt x="2725" y="17666"/>
                </a:lnTo>
                <a:lnTo>
                  <a:pt x="2166" y="17618"/>
                </a:lnTo>
                <a:lnTo>
                  <a:pt x="1849" y="17569"/>
                </a:lnTo>
                <a:lnTo>
                  <a:pt x="1533" y="17520"/>
                </a:lnTo>
                <a:lnTo>
                  <a:pt x="1217" y="17447"/>
                </a:lnTo>
                <a:lnTo>
                  <a:pt x="925" y="17350"/>
                </a:lnTo>
                <a:lnTo>
                  <a:pt x="681" y="17204"/>
                </a:lnTo>
                <a:lnTo>
                  <a:pt x="560" y="17131"/>
                </a:lnTo>
                <a:lnTo>
                  <a:pt x="462" y="17034"/>
                </a:lnTo>
                <a:lnTo>
                  <a:pt x="754" y="16644"/>
                </a:lnTo>
                <a:lnTo>
                  <a:pt x="1046" y="16279"/>
                </a:lnTo>
                <a:lnTo>
                  <a:pt x="1363" y="15914"/>
                </a:lnTo>
                <a:lnTo>
                  <a:pt x="1703" y="15574"/>
                </a:lnTo>
                <a:lnTo>
                  <a:pt x="2044" y="15257"/>
                </a:lnTo>
                <a:lnTo>
                  <a:pt x="2409" y="14941"/>
                </a:lnTo>
                <a:lnTo>
                  <a:pt x="2798" y="14649"/>
                </a:lnTo>
                <a:lnTo>
                  <a:pt x="3212" y="14381"/>
                </a:lnTo>
                <a:lnTo>
                  <a:pt x="3699" y="14089"/>
                </a:lnTo>
                <a:lnTo>
                  <a:pt x="4185" y="13870"/>
                </a:lnTo>
                <a:lnTo>
                  <a:pt x="4721" y="13676"/>
                </a:lnTo>
                <a:lnTo>
                  <a:pt x="5232" y="13505"/>
                </a:lnTo>
                <a:lnTo>
                  <a:pt x="5767" y="13384"/>
                </a:lnTo>
                <a:lnTo>
                  <a:pt x="6327" y="13286"/>
                </a:lnTo>
                <a:lnTo>
                  <a:pt x="6862" y="13189"/>
                </a:lnTo>
                <a:lnTo>
                  <a:pt x="7421" y="13140"/>
                </a:lnTo>
                <a:lnTo>
                  <a:pt x="7373" y="13603"/>
                </a:lnTo>
                <a:lnTo>
                  <a:pt x="7276" y="14065"/>
                </a:lnTo>
                <a:lnTo>
                  <a:pt x="7276" y="14187"/>
                </a:lnTo>
                <a:lnTo>
                  <a:pt x="7324" y="14284"/>
                </a:lnTo>
                <a:lnTo>
                  <a:pt x="7397" y="14357"/>
                </a:lnTo>
                <a:lnTo>
                  <a:pt x="7494" y="14381"/>
                </a:lnTo>
                <a:lnTo>
                  <a:pt x="7592" y="14406"/>
                </a:lnTo>
                <a:lnTo>
                  <a:pt x="7689" y="14381"/>
                </a:lnTo>
                <a:lnTo>
                  <a:pt x="7762" y="14308"/>
                </a:lnTo>
                <a:lnTo>
                  <a:pt x="7811" y="14211"/>
                </a:lnTo>
                <a:lnTo>
                  <a:pt x="7884" y="13676"/>
                </a:lnTo>
                <a:lnTo>
                  <a:pt x="7957" y="13116"/>
                </a:lnTo>
                <a:close/>
                <a:moveTo>
                  <a:pt x="6886" y="1"/>
                </a:moveTo>
                <a:lnTo>
                  <a:pt x="6813" y="25"/>
                </a:lnTo>
                <a:lnTo>
                  <a:pt x="6765" y="25"/>
                </a:lnTo>
                <a:lnTo>
                  <a:pt x="6740" y="74"/>
                </a:lnTo>
                <a:lnTo>
                  <a:pt x="6740" y="98"/>
                </a:lnTo>
                <a:lnTo>
                  <a:pt x="6740" y="147"/>
                </a:lnTo>
                <a:lnTo>
                  <a:pt x="6862" y="536"/>
                </a:lnTo>
                <a:lnTo>
                  <a:pt x="7008" y="926"/>
                </a:lnTo>
                <a:lnTo>
                  <a:pt x="7130" y="1315"/>
                </a:lnTo>
                <a:lnTo>
                  <a:pt x="7227" y="1704"/>
                </a:lnTo>
                <a:lnTo>
                  <a:pt x="7300" y="2118"/>
                </a:lnTo>
                <a:lnTo>
                  <a:pt x="7349" y="2556"/>
                </a:lnTo>
                <a:lnTo>
                  <a:pt x="7373" y="2994"/>
                </a:lnTo>
                <a:lnTo>
                  <a:pt x="7373" y="3407"/>
                </a:lnTo>
                <a:lnTo>
                  <a:pt x="7324" y="3870"/>
                </a:lnTo>
                <a:lnTo>
                  <a:pt x="7276" y="4332"/>
                </a:lnTo>
                <a:lnTo>
                  <a:pt x="7105" y="5257"/>
                </a:lnTo>
                <a:lnTo>
                  <a:pt x="6911" y="6181"/>
                </a:lnTo>
                <a:lnTo>
                  <a:pt x="6838" y="6644"/>
                </a:lnTo>
                <a:lnTo>
                  <a:pt x="6765" y="7106"/>
                </a:lnTo>
                <a:lnTo>
                  <a:pt x="6716" y="7666"/>
                </a:lnTo>
                <a:lnTo>
                  <a:pt x="6716" y="8201"/>
                </a:lnTo>
                <a:lnTo>
                  <a:pt x="6765" y="8712"/>
                </a:lnTo>
                <a:lnTo>
                  <a:pt x="6838" y="9223"/>
                </a:lnTo>
                <a:lnTo>
                  <a:pt x="6424" y="9077"/>
                </a:lnTo>
                <a:lnTo>
                  <a:pt x="6497" y="8834"/>
                </a:lnTo>
                <a:lnTo>
                  <a:pt x="6570" y="8590"/>
                </a:lnTo>
                <a:lnTo>
                  <a:pt x="6594" y="8347"/>
                </a:lnTo>
                <a:lnTo>
                  <a:pt x="6594" y="8079"/>
                </a:lnTo>
                <a:lnTo>
                  <a:pt x="6570" y="7836"/>
                </a:lnTo>
                <a:lnTo>
                  <a:pt x="6521" y="7568"/>
                </a:lnTo>
                <a:lnTo>
                  <a:pt x="6448" y="7325"/>
                </a:lnTo>
                <a:lnTo>
                  <a:pt x="6351" y="7082"/>
                </a:lnTo>
                <a:lnTo>
                  <a:pt x="6254" y="6838"/>
                </a:lnTo>
                <a:lnTo>
                  <a:pt x="6132" y="6595"/>
                </a:lnTo>
                <a:lnTo>
                  <a:pt x="6010" y="6352"/>
                </a:lnTo>
                <a:lnTo>
                  <a:pt x="5864" y="6133"/>
                </a:lnTo>
                <a:lnTo>
                  <a:pt x="5694" y="5938"/>
                </a:lnTo>
                <a:lnTo>
                  <a:pt x="5548" y="5743"/>
                </a:lnTo>
                <a:lnTo>
                  <a:pt x="5378" y="5549"/>
                </a:lnTo>
                <a:lnTo>
                  <a:pt x="5207" y="5403"/>
                </a:lnTo>
                <a:lnTo>
                  <a:pt x="4964" y="5208"/>
                </a:lnTo>
                <a:lnTo>
                  <a:pt x="4696" y="5013"/>
                </a:lnTo>
                <a:lnTo>
                  <a:pt x="4429" y="4867"/>
                </a:lnTo>
                <a:lnTo>
                  <a:pt x="4161" y="4721"/>
                </a:lnTo>
                <a:lnTo>
                  <a:pt x="3869" y="4575"/>
                </a:lnTo>
                <a:lnTo>
                  <a:pt x="3577" y="4454"/>
                </a:lnTo>
                <a:lnTo>
                  <a:pt x="2993" y="4259"/>
                </a:lnTo>
                <a:lnTo>
                  <a:pt x="2506" y="4137"/>
                </a:lnTo>
                <a:lnTo>
                  <a:pt x="2239" y="4089"/>
                </a:lnTo>
                <a:lnTo>
                  <a:pt x="1971" y="4064"/>
                </a:lnTo>
                <a:lnTo>
                  <a:pt x="1679" y="4040"/>
                </a:lnTo>
                <a:lnTo>
                  <a:pt x="1411" y="4064"/>
                </a:lnTo>
                <a:lnTo>
                  <a:pt x="1168" y="4137"/>
                </a:lnTo>
                <a:lnTo>
                  <a:pt x="949" y="4235"/>
                </a:lnTo>
                <a:lnTo>
                  <a:pt x="900" y="4186"/>
                </a:lnTo>
                <a:lnTo>
                  <a:pt x="852" y="4137"/>
                </a:lnTo>
                <a:lnTo>
                  <a:pt x="803" y="4137"/>
                </a:lnTo>
                <a:lnTo>
                  <a:pt x="754" y="4186"/>
                </a:lnTo>
                <a:lnTo>
                  <a:pt x="681" y="4259"/>
                </a:lnTo>
                <a:lnTo>
                  <a:pt x="633" y="4356"/>
                </a:lnTo>
                <a:lnTo>
                  <a:pt x="608" y="4454"/>
                </a:lnTo>
                <a:lnTo>
                  <a:pt x="584" y="4575"/>
                </a:lnTo>
                <a:lnTo>
                  <a:pt x="584" y="4819"/>
                </a:lnTo>
                <a:lnTo>
                  <a:pt x="608" y="5062"/>
                </a:lnTo>
                <a:lnTo>
                  <a:pt x="657" y="5330"/>
                </a:lnTo>
                <a:lnTo>
                  <a:pt x="706" y="5597"/>
                </a:lnTo>
                <a:lnTo>
                  <a:pt x="803" y="6011"/>
                </a:lnTo>
                <a:lnTo>
                  <a:pt x="876" y="6352"/>
                </a:lnTo>
                <a:lnTo>
                  <a:pt x="973" y="6692"/>
                </a:lnTo>
                <a:lnTo>
                  <a:pt x="1071" y="7033"/>
                </a:lnTo>
                <a:lnTo>
                  <a:pt x="1192" y="7349"/>
                </a:lnTo>
                <a:lnTo>
                  <a:pt x="1338" y="7690"/>
                </a:lnTo>
                <a:lnTo>
                  <a:pt x="1484" y="8006"/>
                </a:lnTo>
                <a:lnTo>
                  <a:pt x="1679" y="8298"/>
                </a:lnTo>
                <a:lnTo>
                  <a:pt x="1874" y="8566"/>
                </a:lnTo>
                <a:lnTo>
                  <a:pt x="2068" y="8809"/>
                </a:lnTo>
                <a:lnTo>
                  <a:pt x="2287" y="9004"/>
                </a:lnTo>
                <a:lnTo>
                  <a:pt x="2531" y="9199"/>
                </a:lnTo>
                <a:lnTo>
                  <a:pt x="2774" y="9393"/>
                </a:lnTo>
                <a:lnTo>
                  <a:pt x="3042" y="9539"/>
                </a:lnTo>
                <a:lnTo>
                  <a:pt x="3309" y="9685"/>
                </a:lnTo>
                <a:lnTo>
                  <a:pt x="3577" y="9807"/>
                </a:lnTo>
                <a:lnTo>
                  <a:pt x="3869" y="9904"/>
                </a:lnTo>
                <a:lnTo>
                  <a:pt x="4161" y="9977"/>
                </a:lnTo>
                <a:lnTo>
                  <a:pt x="4453" y="10001"/>
                </a:lnTo>
                <a:lnTo>
                  <a:pt x="4745" y="10001"/>
                </a:lnTo>
                <a:lnTo>
                  <a:pt x="5013" y="9977"/>
                </a:lnTo>
                <a:lnTo>
                  <a:pt x="5280" y="9904"/>
                </a:lnTo>
                <a:lnTo>
                  <a:pt x="5548" y="9807"/>
                </a:lnTo>
                <a:lnTo>
                  <a:pt x="5816" y="9685"/>
                </a:lnTo>
                <a:lnTo>
                  <a:pt x="6059" y="9539"/>
                </a:lnTo>
                <a:lnTo>
                  <a:pt x="6278" y="9637"/>
                </a:lnTo>
                <a:lnTo>
                  <a:pt x="6521" y="9734"/>
                </a:lnTo>
                <a:lnTo>
                  <a:pt x="6740" y="9783"/>
                </a:lnTo>
                <a:lnTo>
                  <a:pt x="6984" y="9807"/>
                </a:lnTo>
                <a:lnTo>
                  <a:pt x="7203" y="10634"/>
                </a:lnTo>
                <a:lnTo>
                  <a:pt x="7324" y="11145"/>
                </a:lnTo>
                <a:lnTo>
                  <a:pt x="7421" y="11632"/>
                </a:lnTo>
                <a:lnTo>
                  <a:pt x="7446" y="12143"/>
                </a:lnTo>
                <a:lnTo>
                  <a:pt x="7446" y="12629"/>
                </a:lnTo>
                <a:lnTo>
                  <a:pt x="6886" y="12678"/>
                </a:lnTo>
                <a:lnTo>
                  <a:pt x="6327" y="12775"/>
                </a:lnTo>
                <a:lnTo>
                  <a:pt x="5767" y="12873"/>
                </a:lnTo>
                <a:lnTo>
                  <a:pt x="5207" y="12994"/>
                </a:lnTo>
                <a:lnTo>
                  <a:pt x="4648" y="13165"/>
                </a:lnTo>
                <a:lnTo>
                  <a:pt x="4112" y="13359"/>
                </a:lnTo>
                <a:lnTo>
                  <a:pt x="3601" y="13603"/>
                </a:lnTo>
                <a:lnTo>
                  <a:pt x="3090" y="13870"/>
                </a:lnTo>
                <a:lnTo>
                  <a:pt x="2652" y="14138"/>
                </a:lnTo>
                <a:lnTo>
                  <a:pt x="2239" y="14454"/>
                </a:lnTo>
                <a:lnTo>
                  <a:pt x="1825" y="14795"/>
                </a:lnTo>
                <a:lnTo>
                  <a:pt x="1411" y="15136"/>
                </a:lnTo>
                <a:lnTo>
                  <a:pt x="1046" y="15525"/>
                </a:lnTo>
                <a:lnTo>
                  <a:pt x="706" y="15939"/>
                </a:lnTo>
                <a:lnTo>
                  <a:pt x="414" y="16377"/>
                </a:lnTo>
                <a:lnTo>
                  <a:pt x="146" y="16839"/>
                </a:lnTo>
                <a:lnTo>
                  <a:pt x="73" y="16863"/>
                </a:lnTo>
                <a:lnTo>
                  <a:pt x="24" y="16912"/>
                </a:lnTo>
                <a:lnTo>
                  <a:pt x="0" y="16985"/>
                </a:lnTo>
                <a:lnTo>
                  <a:pt x="0" y="17058"/>
                </a:lnTo>
                <a:lnTo>
                  <a:pt x="73" y="17204"/>
                </a:lnTo>
                <a:lnTo>
                  <a:pt x="146" y="17326"/>
                </a:lnTo>
                <a:lnTo>
                  <a:pt x="219" y="17423"/>
                </a:lnTo>
                <a:lnTo>
                  <a:pt x="316" y="17520"/>
                </a:lnTo>
                <a:lnTo>
                  <a:pt x="438" y="17618"/>
                </a:lnTo>
                <a:lnTo>
                  <a:pt x="560" y="17691"/>
                </a:lnTo>
                <a:lnTo>
                  <a:pt x="852" y="17812"/>
                </a:lnTo>
                <a:lnTo>
                  <a:pt x="1144" y="17910"/>
                </a:lnTo>
                <a:lnTo>
                  <a:pt x="1460" y="17982"/>
                </a:lnTo>
                <a:lnTo>
                  <a:pt x="1995" y="18080"/>
                </a:lnTo>
                <a:lnTo>
                  <a:pt x="2725" y="18177"/>
                </a:lnTo>
                <a:lnTo>
                  <a:pt x="3455" y="18226"/>
                </a:lnTo>
                <a:lnTo>
                  <a:pt x="4940" y="18323"/>
                </a:lnTo>
                <a:lnTo>
                  <a:pt x="6205" y="18396"/>
                </a:lnTo>
                <a:lnTo>
                  <a:pt x="7470" y="18469"/>
                </a:lnTo>
                <a:lnTo>
                  <a:pt x="8078" y="18469"/>
                </a:lnTo>
                <a:lnTo>
                  <a:pt x="8711" y="18445"/>
                </a:lnTo>
                <a:lnTo>
                  <a:pt x="9344" y="18396"/>
                </a:lnTo>
                <a:lnTo>
                  <a:pt x="9976" y="18323"/>
                </a:lnTo>
                <a:lnTo>
                  <a:pt x="11339" y="18128"/>
                </a:lnTo>
                <a:lnTo>
                  <a:pt x="12726" y="17958"/>
                </a:lnTo>
                <a:lnTo>
                  <a:pt x="13140" y="17885"/>
                </a:lnTo>
                <a:lnTo>
                  <a:pt x="13553" y="17812"/>
                </a:lnTo>
                <a:lnTo>
                  <a:pt x="13967" y="17666"/>
                </a:lnTo>
                <a:lnTo>
                  <a:pt x="14162" y="17593"/>
                </a:lnTo>
                <a:lnTo>
                  <a:pt x="14356" y="17472"/>
                </a:lnTo>
                <a:lnTo>
                  <a:pt x="14429" y="17496"/>
                </a:lnTo>
                <a:lnTo>
                  <a:pt x="14502" y="17496"/>
                </a:lnTo>
                <a:lnTo>
                  <a:pt x="14575" y="17472"/>
                </a:lnTo>
                <a:lnTo>
                  <a:pt x="14624" y="17447"/>
                </a:lnTo>
                <a:lnTo>
                  <a:pt x="14673" y="17399"/>
                </a:lnTo>
                <a:lnTo>
                  <a:pt x="14721" y="17326"/>
                </a:lnTo>
                <a:lnTo>
                  <a:pt x="14721" y="17277"/>
                </a:lnTo>
                <a:lnTo>
                  <a:pt x="14697" y="17180"/>
                </a:lnTo>
                <a:lnTo>
                  <a:pt x="14600" y="16912"/>
                </a:lnTo>
                <a:lnTo>
                  <a:pt x="14454" y="16669"/>
                </a:lnTo>
                <a:lnTo>
                  <a:pt x="14283" y="16401"/>
                </a:lnTo>
                <a:lnTo>
                  <a:pt x="14113" y="16182"/>
                </a:lnTo>
                <a:lnTo>
                  <a:pt x="14137" y="16158"/>
                </a:lnTo>
                <a:lnTo>
                  <a:pt x="14137" y="16133"/>
                </a:lnTo>
                <a:lnTo>
                  <a:pt x="14137" y="16109"/>
                </a:lnTo>
                <a:lnTo>
                  <a:pt x="14113" y="16109"/>
                </a:lnTo>
                <a:lnTo>
                  <a:pt x="14040" y="16085"/>
                </a:lnTo>
                <a:lnTo>
                  <a:pt x="13699" y="15671"/>
                </a:lnTo>
                <a:lnTo>
                  <a:pt x="13553" y="15525"/>
                </a:lnTo>
                <a:lnTo>
                  <a:pt x="13626" y="15452"/>
                </a:lnTo>
                <a:lnTo>
                  <a:pt x="13626" y="15403"/>
                </a:lnTo>
                <a:lnTo>
                  <a:pt x="13626" y="15379"/>
                </a:lnTo>
                <a:lnTo>
                  <a:pt x="13602" y="15355"/>
                </a:lnTo>
                <a:lnTo>
                  <a:pt x="13553" y="15355"/>
                </a:lnTo>
                <a:lnTo>
                  <a:pt x="13432" y="15379"/>
                </a:lnTo>
                <a:lnTo>
                  <a:pt x="13188" y="15136"/>
                </a:lnTo>
                <a:lnTo>
                  <a:pt x="12945" y="14892"/>
                </a:lnTo>
                <a:lnTo>
                  <a:pt x="12385" y="14454"/>
                </a:lnTo>
                <a:lnTo>
                  <a:pt x="12361" y="14381"/>
                </a:lnTo>
                <a:lnTo>
                  <a:pt x="12312" y="14357"/>
                </a:lnTo>
                <a:lnTo>
                  <a:pt x="12264" y="14333"/>
                </a:lnTo>
                <a:lnTo>
                  <a:pt x="12069" y="14211"/>
                </a:lnTo>
                <a:lnTo>
                  <a:pt x="11582" y="13870"/>
                </a:lnTo>
                <a:lnTo>
                  <a:pt x="11071" y="13554"/>
                </a:lnTo>
                <a:lnTo>
                  <a:pt x="10560" y="13262"/>
                </a:lnTo>
                <a:lnTo>
                  <a:pt x="10025" y="12994"/>
                </a:lnTo>
                <a:lnTo>
                  <a:pt x="9782" y="12897"/>
                </a:lnTo>
                <a:lnTo>
                  <a:pt x="9538" y="12824"/>
                </a:lnTo>
                <a:lnTo>
                  <a:pt x="9295" y="12751"/>
                </a:lnTo>
                <a:lnTo>
                  <a:pt x="9027" y="12702"/>
                </a:lnTo>
                <a:lnTo>
                  <a:pt x="8516" y="12629"/>
                </a:lnTo>
                <a:lnTo>
                  <a:pt x="8005" y="12629"/>
                </a:lnTo>
                <a:lnTo>
                  <a:pt x="8005" y="12264"/>
                </a:lnTo>
                <a:lnTo>
                  <a:pt x="7981" y="11899"/>
                </a:lnTo>
                <a:lnTo>
                  <a:pt x="7957" y="11559"/>
                </a:lnTo>
                <a:lnTo>
                  <a:pt x="7884" y="11194"/>
                </a:lnTo>
                <a:lnTo>
                  <a:pt x="7786" y="10731"/>
                </a:lnTo>
                <a:lnTo>
                  <a:pt x="7640" y="10269"/>
                </a:lnTo>
                <a:lnTo>
                  <a:pt x="7494" y="9807"/>
                </a:lnTo>
                <a:lnTo>
                  <a:pt x="7349" y="9345"/>
                </a:lnTo>
                <a:lnTo>
                  <a:pt x="7300" y="9077"/>
                </a:lnTo>
                <a:lnTo>
                  <a:pt x="7251" y="8809"/>
                </a:lnTo>
                <a:lnTo>
                  <a:pt x="7203" y="8250"/>
                </a:lnTo>
                <a:lnTo>
                  <a:pt x="7203" y="7666"/>
                </a:lnTo>
                <a:lnTo>
                  <a:pt x="7251" y="7106"/>
                </a:lnTo>
                <a:lnTo>
                  <a:pt x="7324" y="6522"/>
                </a:lnTo>
                <a:lnTo>
                  <a:pt x="7421" y="5938"/>
                </a:lnTo>
                <a:lnTo>
                  <a:pt x="7616" y="4746"/>
                </a:lnTo>
                <a:lnTo>
                  <a:pt x="7884" y="4746"/>
                </a:lnTo>
                <a:lnTo>
                  <a:pt x="8127" y="4673"/>
                </a:lnTo>
                <a:lnTo>
                  <a:pt x="8370" y="4575"/>
                </a:lnTo>
                <a:lnTo>
                  <a:pt x="8638" y="4454"/>
                </a:lnTo>
                <a:lnTo>
                  <a:pt x="8760" y="4527"/>
                </a:lnTo>
                <a:lnTo>
                  <a:pt x="8906" y="4624"/>
                </a:lnTo>
                <a:lnTo>
                  <a:pt x="9076" y="4673"/>
                </a:lnTo>
                <a:lnTo>
                  <a:pt x="9246" y="4721"/>
                </a:lnTo>
                <a:lnTo>
                  <a:pt x="9587" y="4794"/>
                </a:lnTo>
                <a:lnTo>
                  <a:pt x="10122" y="4794"/>
                </a:lnTo>
                <a:lnTo>
                  <a:pt x="10366" y="4746"/>
                </a:lnTo>
                <a:lnTo>
                  <a:pt x="10609" y="4673"/>
                </a:lnTo>
                <a:lnTo>
                  <a:pt x="10828" y="4575"/>
                </a:lnTo>
                <a:lnTo>
                  <a:pt x="11071" y="4454"/>
                </a:lnTo>
                <a:lnTo>
                  <a:pt x="11266" y="4308"/>
                </a:lnTo>
                <a:lnTo>
                  <a:pt x="11461" y="4162"/>
                </a:lnTo>
                <a:lnTo>
                  <a:pt x="11607" y="3967"/>
                </a:lnTo>
                <a:lnTo>
                  <a:pt x="11728" y="3797"/>
                </a:lnTo>
                <a:lnTo>
                  <a:pt x="11850" y="3602"/>
                </a:lnTo>
                <a:lnTo>
                  <a:pt x="11947" y="3407"/>
                </a:lnTo>
                <a:lnTo>
                  <a:pt x="12020" y="3188"/>
                </a:lnTo>
                <a:lnTo>
                  <a:pt x="12142" y="2775"/>
                </a:lnTo>
                <a:lnTo>
                  <a:pt x="12215" y="2312"/>
                </a:lnTo>
                <a:lnTo>
                  <a:pt x="12288" y="1850"/>
                </a:lnTo>
                <a:lnTo>
                  <a:pt x="12312" y="1412"/>
                </a:lnTo>
                <a:lnTo>
                  <a:pt x="12361" y="512"/>
                </a:lnTo>
                <a:lnTo>
                  <a:pt x="12458" y="463"/>
                </a:lnTo>
                <a:lnTo>
                  <a:pt x="12507" y="390"/>
                </a:lnTo>
                <a:lnTo>
                  <a:pt x="12531" y="317"/>
                </a:lnTo>
                <a:lnTo>
                  <a:pt x="12507" y="220"/>
                </a:lnTo>
                <a:lnTo>
                  <a:pt x="12483" y="147"/>
                </a:lnTo>
                <a:lnTo>
                  <a:pt x="12434" y="98"/>
                </a:lnTo>
                <a:lnTo>
                  <a:pt x="12337" y="74"/>
                </a:lnTo>
                <a:lnTo>
                  <a:pt x="12264" y="98"/>
                </a:lnTo>
                <a:lnTo>
                  <a:pt x="12069" y="147"/>
                </a:lnTo>
                <a:lnTo>
                  <a:pt x="12045" y="147"/>
                </a:lnTo>
                <a:lnTo>
                  <a:pt x="11631" y="269"/>
                </a:lnTo>
                <a:lnTo>
                  <a:pt x="11217" y="366"/>
                </a:lnTo>
                <a:lnTo>
                  <a:pt x="10804" y="463"/>
                </a:lnTo>
                <a:lnTo>
                  <a:pt x="10390" y="561"/>
                </a:lnTo>
                <a:lnTo>
                  <a:pt x="10001" y="707"/>
                </a:lnTo>
                <a:lnTo>
                  <a:pt x="9611" y="877"/>
                </a:lnTo>
                <a:lnTo>
                  <a:pt x="9417" y="974"/>
                </a:lnTo>
                <a:lnTo>
                  <a:pt x="9246" y="1096"/>
                </a:lnTo>
                <a:lnTo>
                  <a:pt x="9076" y="1242"/>
                </a:lnTo>
                <a:lnTo>
                  <a:pt x="8906" y="1388"/>
                </a:lnTo>
                <a:lnTo>
                  <a:pt x="8735" y="1558"/>
                </a:lnTo>
                <a:lnTo>
                  <a:pt x="8614" y="1753"/>
                </a:lnTo>
                <a:lnTo>
                  <a:pt x="8492" y="1947"/>
                </a:lnTo>
                <a:lnTo>
                  <a:pt x="8395" y="2142"/>
                </a:lnTo>
                <a:lnTo>
                  <a:pt x="8297" y="2361"/>
                </a:lnTo>
                <a:lnTo>
                  <a:pt x="8249" y="2580"/>
                </a:lnTo>
                <a:lnTo>
                  <a:pt x="8200" y="2799"/>
                </a:lnTo>
                <a:lnTo>
                  <a:pt x="8151" y="3042"/>
                </a:lnTo>
                <a:lnTo>
                  <a:pt x="8151" y="3286"/>
                </a:lnTo>
                <a:lnTo>
                  <a:pt x="8200" y="3578"/>
                </a:lnTo>
                <a:lnTo>
                  <a:pt x="8224" y="3724"/>
                </a:lnTo>
                <a:lnTo>
                  <a:pt x="8297" y="3845"/>
                </a:lnTo>
                <a:lnTo>
                  <a:pt x="8370" y="3967"/>
                </a:lnTo>
                <a:lnTo>
                  <a:pt x="8443" y="4040"/>
                </a:lnTo>
                <a:lnTo>
                  <a:pt x="8443" y="4064"/>
                </a:lnTo>
                <a:lnTo>
                  <a:pt x="8370" y="4089"/>
                </a:lnTo>
                <a:lnTo>
                  <a:pt x="8200" y="4186"/>
                </a:lnTo>
                <a:lnTo>
                  <a:pt x="8030" y="4259"/>
                </a:lnTo>
                <a:lnTo>
                  <a:pt x="7689" y="4381"/>
                </a:lnTo>
                <a:lnTo>
                  <a:pt x="7762" y="3797"/>
                </a:lnTo>
                <a:lnTo>
                  <a:pt x="7811" y="3237"/>
                </a:lnTo>
                <a:lnTo>
                  <a:pt x="7811" y="2702"/>
                </a:lnTo>
                <a:lnTo>
                  <a:pt x="7786" y="2142"/>
                </a:lnTo>
                <a:lnTo>
                  <a:pt x="7738" y="1874"/>
                </a:lnTo>
                <a:lnTo>
                  <a:pt x="7689" y="1607"/>
                </a:lnTo>
                <a:lnTo>
                  <a:pt x="7616" y="1339"/>
                </a:lnTo>
                <a:lnTo>
                  <a:pt x="7519" y="1072"/>
                </a:lnTo>
                <a:lnTo>
                  <a:pt x="7421" y="828"/>
                </a:lnTo>
                <a:lnTo>
                  <a:pt x="7300" y="561"/>
                </a:lnTo>
                <a:lnTo>
                  <a:pt x="7130" y="317"/>
                </a:lnTo>
                <a:lnTo>
                  <a:pt x="6959" y="50"/>
                </a:lnTo>
                <a:lnTo>
                  <a:pt x="6935" y="25"/>
                </a:lnTo>
                <a:lnTo>
                  <a:pt x="6886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7" name="Google Shape;997;p38"/>
          <p:cNvSpPr/>
          <p:nvPr/>
        </p:nvSpPr>
        <p:spPr>
          <a:xfrm>
            <a:off x="2632644" y="3876822"/>
            <a:ext cx="362159" cy="314821"/>
          </a:xfrm>
          <a:custGeom>
            <a:avLst/>
            <a:gdLst/>
            <a:ahLst/>
            <a:cxnLst/>
            <a:rect l="l" t="t" r="r" b="b"/>
            <a:pathLst>
              <a:path w="16571" h="14405" extrusionOk="0">
                <a:moveTo>
                  <a:pt x="8103" y="4623"/>
                </a:moveTo>
                <a:lnTo>
                  <a:pt x="7811" y="4818"/>
                </a:lnTo>
                <a:lnTo>
                  <a:pt x="7665" y="4915"/>
                </a:lnTo>
                <a:lnTo>
                  <a:pt x="7519" y="5013"/>
                </a:lnTo>
                <a:lnTo>
                  <a:pt x="7470" y="4623"/>
                </a:lnTo>
                <a:close/>
                <a:moveTo>
                  <a:pt x="8516" y="4599"/>
                </a:moveTo>
                <a:lnTo>
                  <a:pt x="8760" y="4623"/>
                </a:lnTo>
                <a:lnTo>
                  <a:pt x="9003" y="4648"/>
                </a:lnTo>
                <a:lnTo>
                  <a:pt x="9027" y="4648"/>
                </a:lnTo>
                <a:lnTo>
                  <a:pt x="8979" y="4672"/>
                </a:lnTo>
                <a:lnTo>
                  <a:pt x="8930" y="4721"/>
                </a:lnTo>
                <a:lnTo>
                  <a:pt x="8930" y="4696"/>
                </a:lnTo>
                <a:lnTo>
                  <a:pt x="8857" y="4769"/>
                </a:lnTo>
                <a:lnTo>
                  <a:pt x="8735" y="4818"/>
                </a:lnTo>
                <a:lnTo>
                  <a:pt x="8541" y="4940"/>
                </a:lnTo>
                <a:lnTo>
                  <a:pt x="8273" y="5134"/>
                </a:lnTo>
                <a:lnTo>
                  <a:pt x="8030" y="5329"/>
                </a:lnTo>
                <a:lnTo>
                  <a:pt x="7811" y="5475"/>
                </a:lnTo>
                <a:lnTo>
                  <a:pt x="7567" y="5621"/>
                </a:lnTo>
                <a:lnTo>
                  <a:pt x="7543" y="5256"/>
                </a:lnTo>
                <a:lnTo>
                  <a:pt x="7665" y="5232"/>
                </a:lnTo>
                <a:lnTo>
                  <a:pt x="7786" y="5159"/>
                </a:lnTo>
                <a:lnTo>
                  <a:pt x="8005" y="5037"/>
                </a:lnTo>
                <a:lnTo>
                  <a:pt x="8297" y="4842"/>
                </a:lnTo>
                <a:lnTo>
                  <a:pt x="8443" y="4745"/>
                </a:lnTo>
                <a:lnTo>
                  <a:pt x="8516" y="4599"/>
                </a:lnTo>
                <a:close/>
                <a:moveTo>
                  <a:pt x="9003" y="5086"/>
                </a:moveTo>
                <a:lnTo>
                  <a:pt x="8930" y="5572"/>
                </a:lnTo>
                <a:lnTo>
                  <a:pt x="8881" y="5572"/>
                </a:lnTo>
                <a:lnTo>
                  <a:pt x="8833" y="5597"/>
                </a:lnTo>
                <a:lnTo>
                  <a:pt x="8419" y="5864"/>
                </a:lnTo>
                <a:lnTo>
                  <a:pt x="8005" y="6108"/>
                </a:lnTo>
                <a:lnTo>
                  <a:pt x="7835" y="6181"/>
                </a:lnTo>
                <a:lnTo>
                  <a:pt x="7640" y="6278"/>
                </a:lnTo>
                <a:lnTo>
                  <a:pt x="7616" y="5889"/>
                </a:lnTo>
                <a:lnTo>
                  <a:pt x="7738" y="5840"/>
                </a:lnTo>
                <a:lnTo>
                  <a:pt x="7859" y="5791"/>
                </a:lnTo>
                <a:lnTo>
                  <a:pt x="8103" y="5645"/>
                </a:lnTo>
                <a:lnTo>
                  <a:pt x="9003" y="5086"/>
                </a:lnTo>
                <a:close/>
                <a:moveTo>
                  <a:pt x="8881" y="6010"/>
                </a:moveTo>
                <a:lnTo>
                  <a:pt x="8857" y="6181"/>
                </a:lnTo>
                <a:lnTo>
                  <a:pt x="8857" y="6254"/>
                </a:lnTo>
                <a:lnTo>
                  <a:pt x="8784" y="6254"/>
                </a:lnTo>
                <a:lnTo>
                  <a:pt x="8735" y="6278"/>
                </a:lnTo>
                <a:lnTo>
                  <a:pt x="8200" y="6570"/>
                </a:lnTo>
                <a:lnTo>
                  <a:pt x="7689" y="6862"/>
                </a:lnTo>
                <a:lnTo>
                  <a:pt x="7665" y="6594"/>
                </a:lnTo>
                <a:lnTo>
                  <a:pt x="7811" y="6570"/>
                </a:lnTo>
                <a:lnTo>
                  <a:pt x="7932" y="6521"/>
                </a:lnTo>
                <a:lnTo>
                  <a:pt x="8176" y="6400"/>
                </a:lnTo>
                <a:lnTo>
                  <a:pt x="8541" y="6229"/>
                </a:lnTo>
                <a:lnTo>
                  <a:pt x="8711" y="6132"/>
                </a:lnTo>
                <a:lnTo>
                  <a:pt x="8881" y="6010"/>
                </a:lnTo>
                <a:close/>
                <a:moveTo>
                  <a:pt x="8833" y="6594"/>
                </a:moveTo>
                <a:lnTo>
                  <a:pt x="8808" y="6765"/>
                </a:lnTo>
                <a:lnTo>
                  <a:pt x="8760" y="6789"/>
                </a:lnTo>
                <a:lnTo>
                  <a:pt x="8565" y="6862"/>
                </a:lnTo>
                <a:lnTo>
                  <a:pt x="8395" y="6959"/>
                </a:lnTo>
                <a:lnTo>
                  <a:pt x="8054" y="7178"/>
                </a:lnTo>
                <a:lnTo>
                  <a:pt x="7859" y="7300"/>
                </a:lnTo>
                <a:lnTo>
                  <a:pt x="7689" y="7446"/>
                </a:lnTo>
                <a:lnTo>
                  <a:pt x="7689" y="7105"/>
                </a:lnTo>
                <a:lnTo>
                  <a:pt x="8273" y="6862"/>
                </a:lnTo>
                <a:lnTo>
                  <a:pt x="8833" y="6594"/>
                </a:lnTo>
                <a:close/>
                <a:moveTo>
                  <a:pt x="8784" y="7154"/>
                </a:moveTo>
                <a:lnTo>
                  <a:pt x="8760" y="7470"/>
                </a:lnTo>
                <a:lnTo>
                  <a:pt x="8687" y="7495"/>
                </a:lnTo>
                <a:lnTo>
                  <a:pt x="8516" y="7568"/>
                </a:lnTo>
                <a:lnTo>
                  <a:pt x="8370" y="7665"/>
                </a:lnTo>
                <a:lnTo>
                  <a:pt x="8103" y="7884"/>
                </a:lnTo>
                <a:lnTo>
                  <a:pt x="7908" y="8030"/>
                </a:lnTo>
                <a:lnTo>
                  <a:pt x="7713" y="8200"/>
                </a:lnTo>
                <a:lnTo>
                  <a:pt x="7689" y="7787"/>
                </a:lnTo>
                <a:lnTo>
                  <a:pt x="7835" y="7714"/>
                </a:lnTo>
                <a:lnTo>
                  <a:pt x="7981" y="7641"/>
                </a:lnTo>
                <a:lnTo>
                  <a:pt x="8249" y="7470"/>
                </a:lnTo>
                <a:lnTo>
                  <a:pt x="8516" y="7300"/>
                </a:lnTo>
                <a:lnTo>
                  <a:pt x="8784" y="7154"/>
                </a:lnTo>
                <a:close/>
                <a:moveTo>
                  <a:pt x="8735" y="7835"/>
                </a:moveTo>
                <a:lnTo>
                  <a:pt x="8711" y="8103"/>
                </a:lnTo>
                <a:lnTo>
                  <a:pt x="8638" y="8127"/>
                </a:lnTo>
                <a:lnTo>
                  <a:pt x="8468" y="8249"/>
                </a:lnTo>
                <a:lnTo>
                  <a:pt x="8322" y="8371"/>
                </a:lnTo>
                <a:lnTo>
                  <a:pt x="8030" y="8662"/>
                </a:lnTo>
                <a:lnTo>
                  <a:pt x="7811" y="8857"/>
                </a:lnTo>
                <a:lnTo>
                  <a:pt x="7738" y="8444"/>
                </a:lnTo>
                <a:lnTo>
                  <a:pt x="7859" y="8395"/>
                </a:lnTo>
                <a:lnTo>
                  <a:pt x="8005" y="8322"/>
                </a:lnTo>
                <a:lnTo>
                  <a:pt x="8249" y="8176"/>
                </a:lnTo>
                <a:lnTo>
                  <a:pt x="8492" y="8006"/>
                </a:lnTo>
                <a:lnTo>
                  <a:pt x="8735" y="7835"/>
                </a:lnTo>
                <a:close/>
                <a:moveTo>
                  <a:pt x="8662" y="8687"/>
                </a:moveTo>
                <a:lnTo>
                  <a:pt x="8589" y="9198"/>
                </a:lnTo>
                <a:lnTo>
                  <a:pt x="8346" y="9125"/>
                </a:lnTo>
                <a:lnTo>
                  <a:pt x="8103" y="9100"/>
                </a:lnTo>
                <a:lnTo>
                  <a:pt x="8273" y="8979"/>
                </a:lnTo>
                <a:lnTo>
                  <a:pt x="8468" y="8833"/>
                </a:lnTo>
                <a:lnTo>
                  <a:pt x="8662" y="8687"/>
                </a:lnTo>
                <a:close/>
                <a:moveTo>
                  <a:pt x="7981" y="4088"/>
                </a:moveTo>
                <a:lnTo>
                  <a:pt x="7713" y="4112"/>
                </a:lnTo>
                <a:lnTo>
                  <a:pt x="7421" y="4137"/>
                </a:lnTo>
                <a:lnTo>
                  <a:pt x="7324" y="4137"/>
                </a:lnTo>
                <a:lnTo>
                  <a:pt x="7300" y="4161"/>
                </a:lnTo>
                <a:lnTo>
                  <a:pt x="7348" y="4210"/>
                </a:lnTo>
                <a:lnTo>
                  <a:pt x="7348" y="4210"/>
                </a:lnTo>
                <a:lnTo>
                  <a:pt x="7275" y="4185"/>
                </a:lnTo>
                <a:lnTo>
                  <a:pt x="7178" y="4185"/>
                </a:lnTo>
                <a:lnTo>
                  <a:pt x="7081" y="4234"/>
                </a:lnTo>
                <a:lnTo>
                  <a:pt x="7056" y="4283"/>
                </a:lnTo>
                <a:lnTo>
                  <a:pt x="7032" y="4331"/>
                </a:lnTo>
                <a:lnTo>
                  <a:pt x="7008" y="4502"/>
                </a:lnTo>
                <a:lnTo>
                  <a:pt x="6983" y="4672"/>
                </a:lnTo>
                <a:lnTo>
                  <a:pt x="6983" y="5037"/>
                </a:lnTo>
                <a:lnTo>
                  <a:pt x="7056" y="5743"/>
                </a:lnTo>
                <a:lnTo>
                  <a:pt x="7105" y="6448"/>
                </a:lnTo>
                <a:lnTo>
                  <a:pt x="7105" y="7154"/>
                </a:lnTo>
                <a:lnTo>
                  <a:pt x="7105" y="7738"/>
                </a:lnTo>
                <a:lnTo>
                  <a:pt x="7129" y="8322"/>
                </a:lnTo>
                <a:lnTo>
                  <a:pt x="7154" y="8638"/>
                </a:lnTo>
                <a:lnTo>
                  <a:pt x="7202" y="8930"/>
                </a:lnTo>
                <a:lnTo>
                  <a:pt x="7275" y="9198"/>
                </a:lnTo>
                <a:lnTo>
                  <a:pt x="7397" y="9465"/>
                </a:lnTo>
                <a:lnTo>
                  <a:pt x="7446" y="9538"/>
                </a:lnTo>
                <a:lnTo>
                  <a:pt x="7519" y="9587"/>
                </a:lnTo>
                <a:lnTo>
                  <a:pt x="7567" y="9636"/>
                </a:lnTo>
                <a:lnTo>
                  <a:pt x="7592" y="9660"/>
                </a:lnTo>
                <a:lnTo>
                  <a:pt x="7713" y="9660"/>
                </a:lnTo>
                <a:lnTo>
                  <a:pt x="7932" y="9563"/>
                </a:lnTo>
                <a:lnTo>
                  <a:pt x="8054" y="9538"/>
                </a:lnTo>
                <a:lnTo>
                  <a:pt x="8176" y="9538"/>
                </a:lnTo>
                <a:lnTo>
                  <a:pt x="8297" y="9587"/>
                </a:lnTo>
                <a:lnTo>
                  <a:pt x="8419" y="9636"/>
                </a:lnTo>
                <a:lnTo>
                  <a:pt x="8541" y="9684"/>
                </a:lnTo>
                <a:lnTo>
                  <a:pt x="8687" y="9709"/>
                </a:lnTo>
                <a:lnTo>
                  <a:pt x="8760" y="9709"/>
                </a:lnTo>
                <a:lnTo>
                  <a:pt x="8833" y="9684"/>
                </a:lnTo>
                <a:lnTo>
                  <a:pt x="8906" y="9636"/>
                </a:lnTo>
                <a:lnTo>
                  <a:pt x="8930" y="9563"/>
                </a:lnTo>
                <a:lnTo>
                  <a:pt x="9027" y="9490"/>
                </a:lnTo>
                <a:lnTo>
                  <a:pt x="9052" y="9441"/>
                </a:lnTo>
                <a:lnTo>
                  <a:pt x="9076" y="9392"/>
                </a:lnTo>
                <a:lnTo>
                  <a:pt x="9198" y="8760"/>
                </a:lnTo>
                <a:lnTo>
                  <a:pt x="9246" y="8127"/>
                </a:lnTo>
                <a:lnTo>
                  <a:pt x="9295" y="7495"/>
                </a:lnTo>
                <a:lnTo>
                  <a:pt x="9319" y="6886"/>
                </a:lnTo>
                <a:lnTo>
                  <a:pt x="9368" y="6278"/>
                </a:lnTo>
                <a:lnTo>
                  <a:pt x="9417" y="5694"/>
                </a:lnTo>
                <a:lnTo>
                  <a:pt x="9490" y="5110"/>
                </a:lnTo>
                <a:lnTo>
                  <a:pt x="9514" y="4526"/>
                </a:lnTo>
                <a:lnTo>
                  <a:pt x="9514" y="4453"/>
                </a:lnTo>
                <a:lnTo>
                  <a:pt x="9490" y="4404"/>
                </a:lnTo>
                <a:lnTo>
                  <a:pt x="9465" y="4356"/>
                </a:lnTo>
                <a:lnTo>
                  <a:pt x="9417" y="4331"/>
                </a:lnTo>
                <a:lnTo>
                  <a:pt x="9319" y="4307"/>
                </a:lnTo>
                <a:lnTo>
                  <a:pt x="9246" y="4210"/>
                </a:lnTo>
                <a:lnTo>
                  <a:pt x="9198" y="4185"/>
                </a:lnTo>
                <a:lnTo>
                  <a:pt x="9149" y="4161"/>
                </a:lnTo>
                <a:lnTo>
                  <a:pt x="8857" y="4112"/>
                </a:lnTo>
                <a:lnTo>
                  <a:pt x="8565" y="4088"/>
                </a:lnTo>
                <a:close/>
                <a:moveTo>
                  <a:pt x="8176" y="10585"/>
                </a:moveTo>
                <a:lnTo>
                  <a:pt x="7932" y="10804"/>
                </a:lnTo>
                <a:lnTo>
                  <a:pt x="7689" y="10974"/>
                </a:lnTo>
                <a:lnTo>
                  <a:pt x="7738" y="10877"/>
                </a:lnTo>
                <a:lnTo>
                  <a:pt x="7786" y="10755"/>
                </a:lnTo>
                <a:lnTo>
                  <a:pt x="7859" y="10658"/>
                </a:lnTo>
                <a:lnTo>
                  <a:pt x="7957" y="10585"/>
                </a:lnTo>
                <a:lnTo>
                  <a:pt x="8030" y="10609"/>
                </a:lnTo>
                <a:lnTo>
                  <a:pt x="8103" y="10585"/>
                </a:lnTo>
                <a:close/>
                <a:moveTo>
                  <a:pt x="8614" y="10682"/>
                </a:moveTo>
                <a:lnTo>
                  <a:pt x="8687" y="10779"/>
                </a:lnTo>
                <a:lnTo>
                  <a:pt x="8760" y="10877"/>
                </a:lnTo>
                <a:lnTo>
                  <a:pt x="8565" y="10998"/>
                </a:lnTo>
                <a:lnTo>
                  <a:pt x="8395" y="11144"/>
                </a:lnTo>
                <a:lnTo>
                  <a:pt x="8078" y="11436"/>
                </a:lnTo>
                <a:lnTo>
                  <a:pt x="7957" y="11582"/>
                </a:lnTo>
                <a:lnTo>
                  <a:pt x="7859" y="11704"/>
                </a:lnTo>
                <a:lnTo>
                  <a:pt x="7786" y="11826"/>
                </a:lnTo>
                <a:lnTo>
                  <a:pt x="7713" y="11728"/>
                </a:lnTo>
                <a:lnTo>
                  <a:pt x="7665" y="11607"/>
                </a:lnTo>
                <a:lnTo>
                  <a:pt x="7640" y="11485"/>
                </a:lnTo>
                <a:lnTo>
                  <a:pt x="7640" y="11363"/>
                </a:lnTo>
                <a:lnTo>
                  <a:pt x="7786" y="11315"/>
                </a:lnTo>
                <a:lnTo>
                  <a:pt x="7908" y="11242"/>
                </a:lnTo>
                <a:lnTo>
                  <a:pt x="8176" y="11071"/>
                </a:lnTo>
                <a:lnTo>
                  <a:pt x="8395" y="10901"/>
                </a:lnTo>
                <a:lnTo>
                  <a:pt x="8614" y="10682"/>
                </a:lnTo>
                <a:close/>
                <a:moveTo>
                  <a:pt x="8857" y="11266"/>
                </a:moveTo>
                <a:lnTo>
                  <a:pt x="8833" y="11412"/>
                </a:lnTo>
                <a:lnTo>
                  <a:pt x="8784" y="11558"/>
                </a:lnTo>
                <a:lnTo>
                  <a:pt x="8711" y="11655"/>
                </a:lnTo>
                <a:lnTo>
                  <a:pt x="8614" y="11753"/>
                </a:lnTo>
                <a:lnTo>
                  <a:pt x="8492" y="11826"/>
                </a:lnTo>
                <a:lnTo>
                  <a:pt x="8370" y="11899"/>
                </a:lnTo>
                <a:lnTo>
                  <a:pt x="8200" y="11923"/>
                </a:lnTo>
                <a:lnTo>
                  <a:pt x="8030" y="11923"/>
                </a:lnTo>
                <a:lnTo>
                  <a:pt x="8176" y="11801"/>
                </a:lnTo>
                <a:lnTo>
                  <a:pt x="8273" y="11728"/>
                </a:lnTo>
                <a:lnTo>
                  <a:pt x="8565" y="11485"/>
                </a:lnTo>
                <a:lnTo>
                  <a:pt x="8857" y="11266"/>
                </a:lnTo>
                <a:close/>
                <a:moveTo>
                  <a:pt x="8176" y="10049"/>
                </a:moveTo>
                <a:lnTo>
                  <a:pt x="8054" y="10074"/>
                </a:lnTo>
                <a:lnTo>
                  <a:pt x="7957" y="10122"/>
                </a:lnTo>
                <a:lnTo>
                  <a:pt x="7811" y="10171"/>
                </a:lnTo>
                <a:lnTo>
                  <a:pt x="7689" y="10220"/>
                </a:lnTo>
                <a:lnTo>
                  <a:pt x="7592" y="10268"/>
                </a:lnTo>
                <a:lnTo>
                  <a:pt x="7519" y="10366"/>
                </a:lnTo>
                <a:lnTo>
                  <a:pt x="7373" y="10536"/>
                </a:lnTo>
                <a:lnTo>
                  <a:pt x="7275" y="10755"/>
                </a:lnTo>
                <a:lnTo>
                  <a:pt x="7202" y="10974"/>
                </a:lnTo>
                <a:lnTo>
                  <a:pt x="7154" y="11242"/>
                </a:lnTo>
                <a:lnTo>
                  <a:pt x="7154" y="11509"/>
                </a:lnTo>
                <a:lnTo>
                  <a:pt x="7202" y="11753"/>
                </a:lnTo>
                <a:lnTo>
                  <a:pt x="7324" y="11972"/>
                </a:lnTo>
                <a:lnTo>
                  <a:pt x="7397" y="12069"/>
                </a:lnTo>
                <a:lnTo>
                  <a:pt x="7470" y="12142"/>
                </a:lnTo>
                <a:lnTo>
                  <a:pt x="7567" y="12215"/>
                </a:lnTo>
                <a:lnTo>
                  <a:pt x="7689" y="12288"/>
                </a:lnTo>
                <a:lnTo>
                  <a:pt x="7786" y="12337"/>
                </a:lnTo>
                <a:lnTo>
                  <a:pt x="7932" y="12385"/>
                </a:lnTo>
                <a:lnTo>
                  <a:pt x="8054" y="12410"/>
                </a:lnTo>
                <a:lnTo>
                  <a:pt x="8346" y="12410"/>
                </a:lnTo>
                <a:lnTo>
                  <a:pt x="8492" y="12385"/>
                </a:lnTo>
                <a:lnTo>
                  <a:pt x="8614" y="12337"/>
                </a:lnTo>
                <a:lnTo>
                  <a:pt x="8711" y="12288"/>
                </a:lnTo>
                <a:lnTo>
                  <a:pt x="8833" y="12215"/>
                </a:lnTo>
                <a:lnTo>
                  <a:pt x="8930" y="12142"/>
                </a:lnTo>
                <a:lnTo>
                  <a:pt x="9076" y="11972"/>
                </a:lnTo>
                <a:lnTo>
                  <a:pt x="9198" y="11753"/>
                </a:lnTo>
                <a:lnTo>
                  <a:pt x="9295" y="11534"/>
                </a:lnTo>
                <a:lnTo>
                  <a:pt x="9319" y="11266"/>
                </a:lnTo>
                <a:lnTo>
                  <a:pt x="9319" y="10998"/>
                </a:lnTo>
                <a:lnTo>
                  <a:pt x="9246" y="10779"/>
                </a:lnTo>
                <a:lnTo>
                  <a:pt x="9149" y="10560"/>
                </a:lnTo>
                <a:lnTo>
                  <a:pt x="9003" y="10366"/>
                </a:lnTo>
                <a:lnTo>
                  <a:pt x="8833" y="10220"/>
                </a:lnTo>
                <a:lnTo>
                  <a:pt x="8735" y="10171"/>
                </a:lnTo>
                <a:lnTo>
                  <a:pt x="8638" y="10122"/>
                </a:lnTo>
                <a:lnTo>
                  <a:pt x="8395" y="10049"/>
                </a:lnTo>
                <a:close/>
                <a:moveTo>
                  <a:pt x="8322" y="535"/>
                </a:moveTo>
                <a:lnTo>
                  <a:pt x="8443" y="560"/>
                </a:lnTo>
                <a:lnTo>
                  <a:pt x="8638" y="657"/>
                </a:lnTo>
                <a:lnTo>
                  <a:pt x="8833" y="803"/>
                </a:lnTo>
                <a:lnTo>
                  <a:pt x="9003" y="973"/>
                </a:lnTo>
                <a:lnTo>
                  <a:pt x="9344" y="1338"/>
                </a:lnTo>
                <a:lnTo>
                  <a:pt x="9757" y="1971"/>
                </a:lnTo>
                <a:lnTo>
                  <a:pt x="10147" y="2652"/>
                </a:lnTo>
                <a:lnTo>
                  <a:pt x="10901" y="4015"/>
                </a:lnTo>
                <a:lnTo>
                  <a:pt x="11655" y="5402"/>
                </a:lnTo>
                <a:lnTo>
                  <a:pt x="12045" y="6083"/>
                </a:lnTo>
                <a:lnTo>
                  <a:pt x="12434" y="6740"/>
                </a:lnTo>
                <a:lnTo>
                  <a:pt x="13164" y="7957"/>
                </a:lnTo>
                <a:lnTo>
                  <a:pt x="13918" y="9173"/>
                </a:lnTo>
                <a:lnTo>
                  <a:pt x="14672" y="10366"/>
                </a:lnTo>
                <a:lnTo>
                  <a:pt x="15427" y="11582"/>
                </a:lnTo>
                <a:lnTo>
                  <a:pt x="15402" y="11655"/>
                </a:lnTo>
                <a:lnTo>
                  <a:pt x="15402" y="11704"/>
                </a:lnTo>
                <a:lnTo>
                  <a:pt x="15427" y="11777"/>
                </a:lnTo>
                <a:lnTo>
                  <a:pt x="15475" y="11826"/>
                </a:lnTo>
                <a:lnTo>
                  <a:pt x="15646" y="11972"/>
                </a:lnTo>
                <a:lnTo>
                  <a:pt x="15792" y="12191"/>
                </a:lnTo>
                <a:lnTo>
                  <a:pt x="15913" y="12434"/>
                </a:lnTo>
                <a:lnTo>
                  <a:pt x="16011" y="12677"/>
                </a:lnTo>
                <a:lnTo>
                  <a:pt x="16059" y="12945"/>
                </a:lnTo>
                <a:lnTo>
                  <a:pt x="16035" y="13067"/>
                </a:lnTo>
                <a:lnTo>
                  <a:pt x="16035" y="13188"/>
                </a:lnTo>
                <a:lnTo>
                  <a:pt x="15986" y="13286"/>
                </a:lnTo>
                <a:lnTo>
                  <a:pt x="15938" y="13407"/>
                </a:lnTo>
                <a:lnTo>
                  <a:pt x="15865" y="13505"/>
                </a:lnTo>
                <a:lnTo>
                  <a:pt x="15792" y="13578"/>
                </a:lnTo>
                <a:lnTo>
                  <a:pt x="15597" y="13699"/>
                </a:lnTo>
                <a:lnTo>
                  <a:pt x="15402" y="13772"/>
                </a:lnTo>
                <a:lnTo>
                  <a:pt x="15159" y="13821"/>
                </a:lnTo>
                <a:lnTo>
                  <a:pt x="14940" y="13845"/>
                </a:lnTo>
                <a:lnTo>
                  <a:pt x="14040" y="13845"/>
                </a:lnTo>
                <a:lnTo>
                  <a:pt x="11023" y="13821"/>
                </a:lnTo>
                <a:lnTo>
                  <a:pt x="9514" y="13797"/>
                </a:lnTo>
                <a:lnTo>
                  <a:pt x="8005" y="13797"/>
                </a:lnTo>
                <a:lnTo>
                  <a:pt x="5159" y="13821"/>
                </a:lnTo>
                <a:lnTo>
                  <a:pt x="3723" y="13870"/>
                </a:lnTo>
                <a:lnTo>
                  <a:pt x="2312" y="13918"/>
                </a:lnTo>
                <a:lnTo>
                  <a:pt x="1630" y="13918"/>
                </a:lnTo>
                <a:lnTo>
                  <a:pt x="1411" y="13894"/>
                </a:lnTo>
                <a:lnTo>
                  <a:pt x="1192" y="13845"/>
                </a:lnTo>
                <a:lnTo>
                  <a:pt x="998" y="13772"/>
                </a:lnTo>
                <a:lnTo>
                  <a:pt x="803" y="13675"/>
                </a:lnTo>
                <a:lnTo>
                  <a:pt x="633" y="13529"/>
                </a:lnTo>
                <a:lnTo>
                  <a:pt x="535" y="13432"/>
                </a:lnTo>
                <a:lnTo>
                  <a:pt x="487" y="13334"/>
                </a:lnTo>
                <a:lnTo>
                  <a:pt x="462" y="13261"/>
                </a:lnTo>
                <a:lnTo>
                  <a:pt x="438" y="13164"/>
                </a:lnTo>
                <a:lnTo>
                  <a:pt x="438" y="12969"/>
                </a:lnTo>
                <a:lnTo>
                  <a:pt x="511" y="12799"/>
                </a:lnTo>
                <a:lnTo>
                  <a:pt x="657" y="12434"/>
                </a:lnTo>
                <a:lnTo>
                  <a:pt x="730" y="12239"/>
                </a:lnTo>
                <a:lnTo>
                  <a:pt x="779" y="12045"/>
                </a:lnTo>
                <a:lnTo>
                  <a:pt x="998" y="11680"/>
                </a:lnTo>
                <a:lnTo>
                  <a:pt x="1217" y="11290"/>
                </a:lnTo>
                <a:lnTo>
                  <a:pt x="1630" y="10512"/>
                </a:lnTo>
                <a:lnTo>
                  <a:pt x="2141" y="9684"/>
                </a:lnTo>
                <a:lnTo>
                  <a:pt x="2652" y="8833"/>
                </a:lnTo>
                <a:lnTo>
                  <a:pt x="3674" y="7081"/>
                </a:lnTo>
                <a:lnTo>
                  <a:pt x="4696" y="5329"/>
                </a:lnTo>
                <a:lnTo>
                  <a:pt x="5207" y="4477"/>
                </a:lnTo>
                <a:lnTo>
                  <a:pt x="5742" y="3650"/>
                </a:lnTo>
                <a:lnTo>
                  <a:pt x="6813" y="2020"/>
                </a:lnTo>
                <a:lnTo>
                  <a:pt x="7251" y="1338"/>
                </a:lnTo>
                <a:lnTo>
                  <a:pt x="7494" y="1022"/>
                </a:lnTo>
                <a:lnTo>
                  <a:pt x="7640" y="876"/>
                </a:lnTo>
                <a:lnTo>
                  <a:pt x="7786" y="730"/>
                </a:lnTo>
                <a:lnTo>
                  <a:pt x="7884" y="633"/>
                </a:lnTo>
                <a:lnTo>
                  <a:pt x="8005" y="584"/>
                </a:lnTo>
                <a:lnTo>
                  <a:pt x="8103" y="535"/>
                </a:lnTo>
                <a:close/>
                <a:moveTo>
                  <a:pt x="8346" y="0"/>
                </a:moveTo>
                <a:lnTo>
                  <a:pt x="8176" y="25"/>
                </a:lnTo>
                <a:lnTo>
                  <a:pt x="8005" y="73"/>
                </a:lnTo>
                <a:lnTo>
                  <a:pt x="7835" y="146"/>
                </a:lnTo>
                <a:lnTo>
                  <a:pt x="7665" y="219"/>
                </a:lnTo>
                <a:lnTo>
                  <a:pt x="7519" y="341"/>
                </a:lnTo>
                <a:lnTo>
                  <a:pt x="7251" y="584"/>
                </a:lnTo>
                <a:lnTo>
                  <a:pt x="7105" y="730"/>
                </a:lnTo>
                <a:lnTo>
                  <a:pt x="6983" y="900"/>
                </a:lnTo>
                <a:lnTo>
                  <a:pt x="6740" y="1265"/>
                </a:lnTo>
                <a:lnTo>
                  <a:pt x="6497" y="1630"/>
                </a:lnTo>
                <a:lnTo>
                  <a:pt x="6278" y="1995"/>
                </a:lnTo>
                <a:lnTo>
                  <a:pt x="5596" y="2969"/>
                </a:lnTo>
                <a:lnTo>
                  <a:pt x="4964" y="3966"/>
                </a:lnTo>
                <a:lnTo>
                  <a:pt x="4331" y="4988"/>
                </a:lnTo>
                <a:lnTo>
                  <a:pt x="3723" y="6035"/>
                </a:lnTo>
                <a:lnTo>
                  <a:pt x="2506" y="8127"/>
                </a:lnTo>
                <a:lnTo>
                  <a:pt x="1363" y="10147"/>
                </a:lnTo>
                <a:lnTo>
                  <a:pt x="900" y="10925"/>
                </a:lnTo>
                <a:lnTo>
                  <a:pt x="706" y="11339"/>
                </a:lnTo>
                <a:lnTo>
                  <a:pt x="535" y="11753"/>
                </a:lnTo>
                <a:lnTo>
                  <a:pt x="487" y="11801"/>
                </a:lnTo>
                <a:lnTo>
                  <a:pt x="462" y="11850"/>
                </a:lnTo>
                <a:lnTo>
                  <a:pt x="389" y="12069"/>
                </a:lnTo>
                <a:lnTo>
                  <a:pt x="268" y="12288"/>
                </a:lnTo>
                <a:lnTo>
                  <a:pt x="170" y="12507"/>
                </a:lnTo>
                <a:lnTo>
                  <a:pt x="49" y="12726"/>
                </a:lnTo>
                <a:lnTo>
                  <a:pt x="24" y="12823"/>
                </a:lnTo>
                <a:lnTo>
                  <a:pt x="0" y="12945"/>
                </a:lnTo>
                <a:lnTo>
                  <a:pt x="0" y="13067"/>
                </a:lnTo>
                <a:lnTo>
                  <a:pt x="0" y="13188"/>
                </a:lnTo>
                <a:lnTo>
                  <a:pt x="73" y="13407"/>
                </a:lnTo>
                <a:lnTo>
                  <a:pt x="146" y="13651"/>
                </a:lnTo>
                <a:lnTo>
                  <a:pt x="292" y="13845"/>
                </a:lnTo>
                <a:lnTo>
                  <a:pt x="438" y="13991"/>
                </a:lnTo>
                <a:lnTo>
                  <a:pt x="633" y="14113"/>
                </a:lnTo>
                <a:lnTo>
                  <a:pt x="852" y="14210"/>
                </a:lnTo>
                <a:lnTo>
                  <a:pt x="1095" y="14283"/>
                </a:lnTo>
                <a:lnTo>
                  <a:pt x="1314" y="14332"/>
                </a:lnTo>
                <a:lnTo>
                  <a:pt x="1776" y="14381"/>
                </a:lnTo>
                <a:lnTo>
                  <a:pt x="2141" y="14405"/>
                </a:lnTo>
                <a:lnTo>
                  <a:pt x="3309" y="14405"/>
                </a:lnTo>
                <a:lnTo>
                  <a:pt x="4064" y="14356"/>
                </a:lnTo>
                <a:lnTo>
                  <a:pt x="4842" y="14332"/>
                </a:lnTo>
                <a:lnTo>
                  <a:pt x="6691" y="14308"/>
                </a:lnTo>
                <a:lnTo>
                  <a:pt x="8565" y="14283"/>
                </a:lnTo>
                <a:lnTo>
                  <a:pt x="10439" y="14283"/>
                </a:lnTo>
                <a:lnTo>
                  <a:pt x="12337" y="14308"/>
                </a:lnTo>
                <a:lnTo>
                  <a:pt x="13748" y="14356"/>
                </a:lnTo>
                <a:lnTo>
                  <a:pt x="14478" y="14356"/>
                </a:lnTo>
                <a:lnTo>
                  <a:pt x="14818" y="14332"/>
                </a:lnTo>
                <a:lnTo>
                  <a:pt x="15159" y="14308"/>
                </a:lnTo>
                <a:lnTo>
                  <a:pt x="15402" y="14259"/>
                </a:lnTo>
                <a:lnTo>
                  <a:pt x="15621" y="14210"/>
                </a:lnTo>
                <a:lnTo>
                  <a:pt x="15840" y="14113"/>
                </a:lnTo>
                <a:lnTo>
                  <a:pt x="16059" y="13991"/>
                </a:lnTo>
                <a:lnTo>
                  <a:pt x="16230" y="13845"/>
                </a:lnTo>
                <a:lnTo>
                  <a:pt x="16400" y="13675"/>
                </a:lnTo>
                <a:lnTo>
                  <a:pt x="16497" y="13480"/>
                </a:lnTo>
                <a:lnTo>
                  <a:pt x="16522" y="13359"/>
                </a:lnTo>
                <a:lnTo>
                  <a:pt x="16546" y="13237"/>
                </a:lnTo>
                <a:lnTo>
                  <a:pt x="16570" y="13042"/>
                </a:lnTo>
                <a:lnTo>
                  <a:pt x="16546" y="12848"/>
                </a:lnTo>
                <a:lnTo>
                  <a:pt x="16522" y="12653"/>
                </a:lnTo>
                <a:lnTo>
                  <a:pt x="16473" y="12458"/>
                </a:lnTo>
                <a:lnTo>
                  <a:pt x="16400" y="12264"/>
                </a:lnTo>
                <a:lnTo>
                  <a:pt x="16303" y="12069"/>
                </a:lnTo>
                <a:lnTo>
                  <a:pt x="16205" y="11899"/>
                </a:lnTo>
                <a:lnTo>
                  <a:pt x="16084" y="11728"/>
                </a:lnTo>
                <a:lnTo>
                  <a:pt x="15281" y="10414"/>
                </a:lnTo>
                <a:lnTo>
                  <a:pt x="14478" y="9100"/>
                </a:lnTo>
                <a:lnTo>
                  <a:pt x="12848" y="6497"/>
                </a:lnTo>
                <a:lnTo>
                  <a:pt x="12458" y="5840"/>
                </a:lnTo>
                <a:lnTo>
                  <a:pt x="12069" y="5159"/>
                </a:lnTo>
                <a:lnTo>
                  <a:pt x="11315" y="3747"/>
                </a:lnTo>
                <a:lnTo>
                  <a:pt x="10536" y="2336"/>
                </a:lnTo>
                <a:lnTo>
                  <a:pt x="10147" y="1655"/>
                </a:lnTo>
                <a:lnTo>
                  <a:pt x="9757" y="998"/>
                </a:lnTo>
                <a:lnTo>
                  <a:pt x="9709" y="925"/>
                </a:lnTo>
                <a:lnTo>
                  <a:pt x="9636" y="876"/>
                </a:lnTo>
                <a:lnTo>
                  <a:pt x="9417" y="608"/>
                </a:lnTo>
                <a:lnTo>
                  <a:pt x="9149" y="341"/>
                </a:lnTo>
                <a:lnTo>
                  <a:pt x="9003" y="219"/>
                </a:lnTo>
                <a:lnTo>
                  <a:pt x="8857" y="98"/>
                </a:lnTo>
                <a:lnTo>
                  <a:pt x="8687" y="25"/>
                </a:lnTo>
                <a:lnTo>
                  <a:pt x="854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8" name="Google Shape;998;p38"/>
          <p:cNvSpPr/>
          <p:nvPr/>
        </p:nvSpPr>
        <p:spPr>
          <a:xfrm>
            <a:off x="3218101" y="3848630"/>
            <a:ext cx="363230" cy="363755"/>
          </a:xfrm>
          <a:custGeom>
            <a:avLst/>
            <a:gdLst/>
            <a:ahLst/>
            <a:cxnLst/>
            <a:rect l="l" t="t" r="r" b="b"/>
            <a:pathLst>
              <a:path w="16620" h="16644" extrusionOk="0">
                <a:moveTo>
                  <a:pt x="11437" y="5767"/>
                </a:moveTo>
                <a:lnTo>
                  <a:pt x="11753" y="6132"/>
                </a:lnTo>
                <a:lnTo>
                  <a:pt x="12094" y="6522"/>
                </a:lnTo>
                <a:lnTo>
                  <a:pt x="11510" y="7179"/>
                </a:lnTo>
                <a:lnTo>
                  <a:pt x="11291" y="7008"/>
                </a:lnTo>
                <a:lnTo>
                  <a:pt x="11096" y="6862"/>
                </a:lnTo>
                <a:lnTo>
                  <a:pt x="10877" y="6668"/>
                </a:lnTo>
                <a:lnTo>
                  <a:pt x="10756" y="6570"/>
                </a:lnTo>
                <a:lnTo>
                  <a:pt x="10610" y="6497"/>
                </a:lnTo>
                <a:lnTo>
                  <a:pt x="10926" y="6230"/>
                </a:lnTo>
                <a:lnTo>
                  <a:pt x="10975" y="6303"/>
                </a:lnTo>
                <a:lnTo>
                  <a:pt x="11048" y="6400"/>
                </a:lnTo>
                <a:lnTo>
                  <a:pt x="11194" y="6546"/>
                </a:lnTo>
                <a:lnTo>
                  <a:pt x="11388" y="6789"/>
                </a:lnTo>
                <a:lnTo>
                  <a:pt x="11486" y="6887"/>
                </a:lnTo>
                <a:lnTo>
                  <a:pt x="11632" y="6960"/>
                </a:lnTo>
                <a:lnTo>
                  <a:pt x="11680" y="6960"/>
                </a:lnTo>
                <a:lnTo>
                  <a:pt x="11705" y="6911"/>
                </a:lnTo>
                <a:lnTo>
                  <a:pt x="11680" y="6765"/>
                </a:lnTo>
                <a:lnTo>
                  <a:pt x="11632" y="6619"/>
                </a:lnTo>
                <a:lnTo>
                  <a:pt x="11534" y="6522"/>
                </a:lnTo>
                <a:lnTo>
                  <a:pt x="11437" y="6400"/>
                </a:lnTo>
                <a:lnTo>
                  <a:pt x="11291" y="6205"/>
                </a:lnTo>
                <a:lnTo>
                  <a:pt x="11218" y="6108"/>
                </a:lnTo>
                <a:lnTo>
                  <a:pt x="11121" y="6059"/>
                </a:lnTo>
                <a:lnTo>
                  <a:pt x="11437" y="5767"/>
                </a:lnTo>
                <a:close/>
                <a:moveTo>
                  <a:pt x="10464" y="6643"/>
                </a:moveTo>
                <a:lnTo>
                  <a:pt x="10537" y="6765"/>
                </a:lnTo>
                <a:lnTo>
                  <a:pt x="10634" y="6887"/>
                </a:lnTo>
                <a:lnTo>
                  <a:pt x="10853" y="7106"/>
                </a:lnTo>
                <a:lnTo>
                  <a:pt x="11048" y="7300"/>
                </a:lnTo>
                <a:lnTo>
                  <a:pt x="11242" y="7495"/>
                </a:lnTo>
                <a:lnTo>
                  <a:pt x="11121" y="7641"/>
                </a:lnTo>
                <a:lnTo>
                  <a:pt x="10902" y="7446"/>
                </a:lnTo>
                <a:lnTo>
                  <a:pt x="10658" y="7276"/>
                </a:lnTo>
                <a:lnTo>
                  <a:pt x="10440" y="7057"/>
                </a:lnTo>
                <a:lnTo>
                  <a:pt x="10318" y="6960"/>
                </a:lnTo>
                <a:lnTo>
                  <a:pt x="10172" y="6887"/>
                </a:lnTo>
                <a:lnTo>
                  <a:pt x="10464" y="6643"/>
                </a:lnTo>
                <a:close/>
                <a:moveTo>
                  <a:pt x="10075" y="6984"/>
                </a:moveTo>
                <a:lnTo>
                  <a:pt x="10075" y="7057"/>
                </a:lnTo>
                <a:lnTo>
                  <a:pt x="10123" y="7130"/>
                </a:lnTo>
                <a:lnTo>
                  <a:pt x="10196" y="7276"/>
                </a:lnTo>
                <a:lnTo>
                  <a:pt x="10318" y="7398"/>
                </a:lnTo>
                <a:lnTo>
                  <a:pt x="10415" y="7519"/>
                </a:lnTo>
                <a:lnTo>
                  <a:pt x="10658" y="7714"/>
                </a:lnTo>
                <a:lnTo>
                  <a:pt x="10780" y="7811"/>
                </a:lnTo>
                <a:lnTo>
                  <a:pt x="10926" y="7909"/>
                </a:lnTo>
                <a:lnTo>
                  <a:pt x="10683" y="8176"/>
                </a:lnTo>
                <a:lnTo>
                  <a:pt x="10585" y="8055"/>
                </a:lnTo>
                <a:lnTo>
                  <a:pt x="10488" y="7957"/>
                </a:lnTo>
                <a:lnTo>
                  <a:pt x="10269" y="7787"/>
                </a:lnTo>
                <a:lnTo>
                  <a:pt x="10002" y="7519"/>
                </a:lnTo>
                <a:lnTo>
                  <a:pt x="9734" y="7276"/>
                </a:lnTo>
                <a:lnTo>
                  <a:pt x="10075" y="6984"/>
                </a:lnTo>
                <a:close/>
                <a:moveTo>
                  <a:pt x="9515" y="7495"/>
                </a:moveTo>
                <a:lnTo>
                  <a:pt x="9612" y="7617"/>
                </a:lnTo>
                <a:lnTo>
                  <a:pt x="9710" y="7738"/>
                </a:lnTo>
                <a:lnTo>
                  <a:pt x="9953" y="7957"/>
                </a:lnTo>
                <a:lnTo>
                  <a:pt x="10172" y="8201"/>
                </a:lnTo>
                <a:lnTo>
                  <a:pt x="10318" y="8347"/>
                </a:lnTo>
                <a:lnTo>
                  <a:pt x="10464" y="8444"/>
                </a:lnTo>
                <a:lnTo>
                  <a:pt x="10172" y="8809"/>
                </a:lnTo>
                <a:lnTo>
                  <a:pt x="9904" y="8468"/>
                </a:lnTo>
                <a:lnTo>
                  <a:pt x="9661" y="8176"/>
                </a:lnTo>
                <a:lnTo>
                  <a:pt x="9466" y="7933"/>
                </a:lnTo>
                <a:lnTo>
                  <a:pt x="9369" y="7811"/>
                </a:lnTo>
                <a:lnTo>
                  <a:pt x="9272" y="7714"/>
                </a:lnTo>
                <a:lnTo>
                  <a:pt x="9515" y="7495"/>
                </a:lnTo>
                <a:close/>
                <a:moveTo>
                  <a:pt x="9004" y="7933"/>
                </a:moveTo>
                <a:lnTo>
                  <a:pt x="9126" y="8128"/>
                </a:lnTo>
                <a:lnTo>
                  <a:pt x="9272" y="8298"/>
                </a:lnTo>
                <a:lnTo>
                  <a:pt x="9564" y="8663"/>
                </a:lnTo>
                <a:lnTo>
                  <a:pt x="9880" y="9028"/>
                </a:lnTo>
                <a:lnTo>
                  <a:pt x="9904" y="9077"/>
                </a:lnTo>
                <a:lnTo>
                  <a:pt x="9856" y="9125"/>
                </a:lnTo>
                <a:lnTo>
                  <a:pt x="9734" y="9271"/>
                </a:lnTo>
                <a:lnTo>
                  <a:pt x="9710" y="9198"/>
                </a:lnTo>
                <a:lnTo>
                  <a:pt x="9442" y="8858"/>
                </a:lnTo>
                <a:lnTo>
                  <a:pt x="9126" y="8517"/>
                </a:lnTo>
                <a:lnTo>
                  <a:pt x="8955" y="8322"/>
                </a:lnTo>
                <a:lnTo>
                  <a:pt x="8785" y="8152"/>
                </a:lnTo>
                <a:lnTo>
                  <a:pt x="9004" y="7933"/>
                </a:lnTo>
                <a:close/>
                <a:moveTo>
                  <a:pt x="8517" y="8371"/>
                </a:moveTo>
                <a:lnTo>
                  <a:pt x="8663" y="8590"/>
                </a:lnTo>
                <a:lnTo>
                  <a:pt x="8809" y="8785"/>
                </a:lnTo>
                <a:lnTo>
                  <a:pt x="9101" y="9150"/>
                </a:lnTo>
                <a:lnTo>
                  <a:pt x="9272" y="9320"/>
                </a:lnTo>
                <a:lnTo>
                  <a:pt x="9442" y="9466"/>
                </a:lnTo>
                <a:lnTo>
                  <a:pt x="9515" y="9490"/>
                </a:lnTo>
                <a:lnTo>
                  <a:pt x="9199" y="9806"/>
                </a:lnTo>
                <a:lnTo>
                  <a:pt x="9174" y="9709"/>
                </a:lnTo>
                <a:lnTo>
                  <a:pt x="9150" y="9612"/>
                </a:lnTo>
                <a:lnTo>
                  <a:pt x="9053" y="9442"/>
                </a:lnTo>
                <a:lnTo>
                  <a:pt x="8931" y="9271"/>
                </a:lnTo>
                <a:lnTo>
                  <a:pt x="8785" y="9125"/>
                </a:lnTo>
                <a:lnTo>
                  <a:pt x="8590" y="8833"/>
                </a:lnTo>
                <a:lnTo>
                  <a:pt x="8444" y="8663"/>
                </a:lnTo>
                <a:lnTo>
                  <a:pt x="8323" y="8541"/>
                </a:lnTo>
                <a:lnTo>
                  <a:pt x="8517" y="8371"/>
                </a:lnTo>
                <a:close/>
                <a:moveTo>
                  <a:pt x="5476" y="7787"/>
                </a:moveTo>
                <a:lnTo>
                  <a:pt x="5622" y="7982"/>
                </a:lnTo>
                <a:lnTo>
                  <a:pt x="5816" y="8176"/>
                </a:lnTo>
                <a:lnTo>
                  <a:pt x="6133" y="8444"/>
                </a:lnTo>
                <a:lnTo>
                  <a:pt x="6449" y="8736"/>
                </a:lnTo>
                <a:lnTo>
                  <a:pt x="6790" y="8979"/>
                </a:lnTo>
                <a:lnTo>
                  <a:pt x="6984" y="9125"/>
                </a:lnTo>
                <a:lnTo>
                  <a:pt x="7057" y="9174"/>
                </a:lnTo>
                <a:lnTo>
                  <a:pt x="7155" y="9198"/>
                </a:lnTo>
                <a:lnTo>
                  <a:pt x="7155" y="9247"/>
                </a:lnTo>
                <a:lnTo>
                  <a:pt x="7179" y="9296"/>
                </a:lnTo>
                <a:lnTo>
                  <a:pt x="7301" y="9296"/>
                </a:lnTo>
                <a:lnTo>
                  <a:pt x="7398" y="9271"/>
                </a:lnTo>
                <a:lnTo>
                  <a:pt x="7568" y="9198"/>
                </a:lnTo>
                <a:lnTo>
                  <a:pt x="7617" y="9344"/>
                </a:lnTo>
                <a:lnTo>
                  <a:pt x="7690" y="9490"/>
                </a:lnTo>
                <a:lnTo>
                  <a:pt x="7885" y="9758"/>
                </a:lnTo>
                <a:lnTo>
                  <a:pt x="8006" y="9952"/>
                </a:lnTo>
                <a:lnTo>
                  <a:pt x="8177" y="10098"/>
                </a:lnTo>
                <a:lnTo>
                  <a:pt x="8250" y="10171"/>
                </a:lnTo>
                <a:lnTo>
                  <a:pt x="8347" y="10220"/>
                </a:lnTo>
                <a:lnTo>
                  <a:pt x="8469" y="10269"/>
                </a:lnTo>
                <a:lnTo>
                  <a:pt x="8566" y="10293"/>
                </a:lnTo>
                <a:lnTo>
                  <a:pt x="8615" y="10269"/>
                </a:lnTo>
                <a:lnTo>
                  <a:pt x="8615" y="10244"/>
                </a:lnTo>
                <a:lnTo>
                  <a:pt x="8542" y="10074"/>
                </a:lnTo>
                <a:lnTo>
                  <a:pt x="8420" y="9904"/>
                </a:lnTo>
                <a:lnTo>
                  <a:pt x="8177" y="9636"/>
                </a:lnTo>
                <a:lnTo>
                  <a:pt x="8055" y="9490"/>
                </a:lnTo>
                <a:lnTo>
                  <a:pt x="7982" y="9344"/>
                </a:lnTo>
                <a:lnTo>
                  <a:pt x="7885" y="9174"/>
                </a:lnTo>
                <a:lnTo>
                  <a:pt x="7763" y="9052"/>
                </a:lnTo>
                <a:lnTo>
                  <a:pt x="8079" y="8760"/>
                </a:lnTo>
                <a:lnTo>
                  <a:pt x="8128" y="8906"/>
                </a:lnTo>
                <a:lnTo>
                  <a:pt x="8225" y="9028"/>
                </a:lnTo>
                <a:lnTo>
                  <a:pt x="8420" y="9271"/>
                </a:lnTo>
                <a:lnTo>
                  <a:pt x="8542" y="9466"/>
                </a:lnTo>
                <a:lnTo>
                  <a:pt x="8688" y="9661"/>
                </a:lnTo>
                <a:lnTo>
                  <a:pt x="8785" y="9758"/>
                </a:lnTo>
                <a:lnTo>
                  <a:pt x="8882" y="9831"/>
                </a:lnTo>
                <a:lnTo>
                  <a:pt x="8980" y="9879"/>
                </a:lnTo>
                <a:lnTo>
                  <a:pt x="9077" y="9928"/>
                </a:lnTo>
                <a:lnTo>
                  <a:pt x="8615" y="10366"/>
                </a:lnTo>
                <a:lnTo>
                  <a:pt x="8250" y="10682"/>
                </a:lnTo>
                <a:lnTo>
                  <a:pt x="8225" y="10634"/>
                </a:lnTo>
                <a:lnTo>
                  <a:pt x="8201" y="10585"/>
                </a:lnTo>
                <a:lnTo>
                  <a:pt x="8031" y="10366"/>
                </a:lnTo>
                <a:lnTo>
                  <a:pt x="7812" y="10171"/>
                </a:lnTo>
                <a:lnTo>
                  <a:pt x="7374" y="9782"/>
                </a:lnTo>
                <a:lnTo>
                  <a:pt x="6960" y="9393"/>
                </a:lnTo>
                <a:lnTo>
                  <a:pt x="6546" y="9004"/>
                </a:lnTo>
                <a:lnTo>
                  <a:pt x="5670" y="8225"/>
                </a:lnTo>
                <a:lnTo>
                  <a:pt x="5500" y="8079"/>
                </a:lnTo>
                <a:lnTo>
                  <a:pt x="5330" y="7933"/>
                </a:lnTo>
                <a:lnTo>
                  <a:pt x="5476" y="7787"/>
                </a:lnTo>
                <a:close/>
                <a:moveTo>
                  <a:pt x="5062" y="8152"/>
                </a:moveTo>
                <a:lnTo>
                  <a:pt x="5232" y="8322"/>
                </a:lnTo>
                <a:lnTo>
                  <a:pt x="5403" y="8493"/>
                </a:lnTo>
                <a:lnTo>
                  <a:pt x="6279" y="9271"/>
                </a:lnTo>
                <a:lnTo>
                  <a:pt x="6692" y="9636"/>
                </a:lnTo>
                <a:lnTo>
                  <a:pt x="7155" y="10025"/>
                </a:lnTo>
                <a:lnTo>
                  <a:pt x="7374" y="10220"/>
                </a:lnTo>
                <a:lnTo>
                  <a:pt x="7593" y="10415"/>
                </a:lnTo>
                <a:lnTo>
                  <a:pt x="7812" y="10609"/>
                </a:lnTo>
                <a:lnTo>
                  <a:pt x="8055" y="10780"/>
                </a:lnTo>
                <a:lnTo>
                  <a:pt x="8104" y="10804"/>
                </a:lnTo>
                <a:lnTo>
                  <a:pt x="7982" y="10901"/>
                </a:lnTo>
                <a:lnTo>
                  <a:pt x="6254" y="9466"/>
                </a:lnTo>
                <a:lnTo>
                  <a:pt x="5597" y="8882"/>
                </a:lnTo>
                <a:lnTo>
                  <a:pt x="5232" y="8590"/>
                </a:lnTo>
                <a:lnTo>
                  <a:pt x="5062" y="8468"/>
                </a:lnTo>
                <a:lnTo>
                  <a:pt x="4867" y="8347"/>
                </a:lnTo>
                <a:lnTo>
                  <a:pt x="5038" y="8176"/>
                </a:lnTo>
                <a:lnTo>
                  <a:pt x="5062" y="8152"/>
                </a:lnTo>
                <a:close/>
                <a:moveTo>
                  <a:pt x="4746" y="8493"/>
                </a:moveTo>
                <a:lnTo>
                  <a:pt x="4867" y="8663"/>
                </a:lnTo>
                <a:lnTo>
                  <a:pt x="5038" y="8809"/>
                </a:lnTo>
                <a:lnTo>
                  <a:pt x="5378" y="9101"/>
                </a:lnTo>
                <a:lnTo>
                  <a:pt x="6060" y="9636"/>
                </a:lnTo>
                <a:lnTo>
                  <a:pt x="7787" y="11072"/>
                </a:lnTo>
                <a:lnTo>
                  <a:pt x="7617" y="11218"/>
                </a:lnTo>
                <a:lnTo>
                  <a:pt x="7398" y="11047"/>
                </a:lnTo>
                <a:lnTo>
                  <a:pt x="7155" y="10877"/>
                </a:lnTo>
                <a:lnTo>
                  <a:pt x="6911" y="10707"/>
                </a:lnTo>
                <a:lnTo>
                  <a:pt x="6668" y="10536"/>
                </a:lnTo>
                <a:lnTo>
                  <a:pt x="6181" y="10123"/>
                </a:lnTo>
                <a:lnTo>
                  <a:pt x="5719" y="9709"/>
                </a:lnTo>
                <a:lnTo>
                  <a:pt x="5281" y="9247"/>
                </a:lnTo>
                <a:lnTo>
                  <a:pt x="4867" y="8760"/>
                </a:lnTo>
                <a:lnTo>
                  <a:pt x="4770" y="8663"/>
                </a:lnTo>
                <a:lnTo>
                  <a:pt x="4673" y="8566"/>
                </a:lnTo>
                <a:lnTo>
                  <a:pt x="4746" y="8493"/>
                </a:lnTo>
                <a:close/>
                <a:moveTo>
                  <a:pt x="11437" y="5256"/>
                </a:moveTo>
                <a:lnTo>
                  <a:pt x="11364" y="5281"/>
                </a:lnTo>
                <a:lnTo>
                  <a:pt x="11315" y="5305"/>
                </a:lnTo>
                <a:lnTo>
                  <a:pt x="11218" y="5354"/>
                </a:lnTo>
                <a:lnTo>
                  <a:pt x="10075" y="6376"/>
                </a:lnTo>
                <a:lnTo>
                  <a:pt x="8931" y="7422"/>
                </a:lnTo>
                <a:lnTo>
                  <a:pt x="8347" y="7933"/>
                </a:lnTo>
                <a:lnTo>
                  <a:pt x="7787" y="8468"/>
                </a:lnTo>
                <a:lnTo>
                  <a:pt x="7544" y="8663"/>
                </a:lnTo>
                <a:lnTo>
                  <a:pt x="7325" y="8882"/>
                </a:lnTo>
                <a:lnTo>
                  <a:pt x="7228" y="8785"/>
                </a:lnTo>
                <a:lnTo>
                  <a:pt x="7106" y="8712"/>
                </a:lnTo>
                <a:lnTo>
                  <a:pt x="6717" y="8395"/>
                </a:lnTo>
                <a:lnTo>
                  <a:pt x="6327" y="8079"/>
                </a:lnTo>
                <a:lnTo>
                  <a:pt x="6011" y="7763"/>
                </a:lnTo>
                <a:lnTo>
                  <a:pt x="5768" y="7568"/>
                </a:lnTo>
                <a:lnTo>
                  <a:pt x="5670" y="7495"/>
                </a:lnTo>
                <a:lnTo>
                  <a:pt x="5573" y="7446"/>
                </a:lnTo>
                <a:lnTo>
                  <a:pt x="5524" y="7422"/>
                </a:lnTo>
                <a:lnTo>
                  <a:pt x="5427" y="7373"/>
                </a:lnTo>
                <a:lnTo>
                  <a:pt x="5330" y="7373"/>
                </a:lnTo>
                <a:lnTo>
                  <a:pt x="5232" y="7398"/>
                </a:lnTo>
                <a:lnTo>
                  <a:pt x="5135" y="7446"/>
                </a:lnTo>
                <a:lnTo>
                  <a:pt x="4940" y="7568"/>
                </a:lnTo>
                <a:lnTo>
                  <a:pt x="4794" y="7690"/>
                </a:lnTo>
                <a:lnTo>
                  <a:pt x="4575" y="7860"/>
                </a:lnTo>
                <a:lnTo>
                  <a:pt x="4381" y="8030"/>
                </a:lnTo>
                <a:lnTo>
                  <a:pt x="4283" y="8152"/>
                </a:lnTo>
                <a:lnTo>
                  <a:pt x="4210" y="8249"/>
                </a:lnTo>
                <a:lnTo>
                  <a:pt x="4162" y="8371"/>
                </a:lnTo>
                <a:lnTo>
                  <a:pt x="4137" y="8493"/>
                </a:lnTo>
                <a:lnTo>
                  <a:pt x="4162" y="8566"/>
                </a:lnTo>
                <a:lnTo>
                  <a:pt x="4210" y="8639"/>
                </a:lnTo>
                <a:lnTo>
                  <a:pt x="4259" y="8687"/>
                </a:lnTo>
                <a:lnTo>
                  <a:pt x="4332" y="8712"/>
                </a:lnTo>
                <a:lnTo>
                  <a:pt x="4356" y="8809"/>
                </a:lnTo>
                <a:lnTo>
                  <a:pt x="4405" y="8906"/>
                </a:lnTo>
                <a:lnTo>
                  <a:pt x="4478" y="9028"/>
                </a:lnTo>
                <a:lnTo>
                  <a:pt x="4551" y="9150"/>
                </a:lnTo>
                <a:lnTo>
                  <a:pt x="4721" y="9344"/>
                </a:lnTo>
                <a:lnTo>
                  <a:pt x="4940" y="9588"/>
                </a:lnTo>
                <a:lnTo>
                  <a:pt x="5135" y="9831"/>
                </a:lnTo>
                <a:lnTo>
                  <a:pt x="5597" y="10269"/>
                </a:lnTo>
                <a:lnTo>
                  <a:pt x="5987" y="10634"/>
                </a:lnTo>
                <a:lnTo>
                  <a:pt x="6425" y="10999"/>
                </a:lnTo>
                <a:lnTo>
                  <a:pt x="6668" y="11169"/>
                </a:lnTo>
                <a:lnTo>
                  <a:pt x="6887" y="11315"/>
                </a:lnTo>
                <a:lnTo>
                  <a:pt x="7130" y="11461"/>
                </a:lnTo>
                <a:lnTo>
                  <a:pt x="7374" y="11583"/>
                </a:lnTo>
                <a:lnTo>
                  <a:pt x="7349" y="11607"/>
                </a:lnTo>
                <a:lnTo>
                  <a:pt x="7349" y="11680"/>
                </a:lnTo>
                <a:lnTo>
                  <a:pt x="7374" y="11753"/>
                </a:lnTo>
                <a:lnTo>
                  <a:pt x="7422" y="11777"/>
                </a:lnTo>
                <a:lnTo>
                  <a:pt x="7495" y="11777"/>
                </a:lnTo>
                <a:lnTo>
                  <a:pt x="7666" y="11729"/>
                </a:lnTo>
                <a:lnTo>
                  <a:pt x="7836" y="11631"/>
                </a:lnTo>
                <a:lnTo>
                  <a:pt x="7982" y="11534"/>
                </a:lnTo>
                <a:lnTo>
                  <a:pt x="8128" y="11412"/>
                </a:lnTo>
                <a:lnTo>
                  <a:pt x="8420" y="11145"/>
                </a:lnTo>
                <a:lnTo>
                  <a:pt x="8663" y="10901"/>
                </a:lnTo>
                <a:lnTo>
                  <a:pt x="9369" y="10244"/>
                </a:lnTo>
                <a:lnTo>
                  <a:pt x="10050" y="9563"/>
                </a:lnTo>
                <a:lnTo>
                  <a:pt x="10658" y="8955"/>
                </a:lnTo>
                <a:lnTo>
                  <a:pt x="11291" y="8298"/>
                </a:lnTo>
                <a:lnTo>
                  <a:pt x="11875" y="7617"/>
                </a:lnTo>
                <a:lnTo>
                  <a:pt x="12143" y="7276"/>
                </a:lnTo>
                <a:lnTo>
                  <a:pt x="12410" y="6911"/>
                </a:lnTo>
                <a:lnTo>
                  <a:pt x="12483" y="6960"/>
                </a:lnTo>
                <a:lnTo>
                  <a:pt x="12556" y="6984"/>
                </a:lnTo>
                <a:lnTo>
                  <a:pt x="12654" y="6984"/>
                </a:lnTo>
                <a:lnTo>
                  <a:pt x="12727" y="6935"/>
                </a:lnTo>
                <a:lnTo>
                  <a:pt x="12775" y="6887"/>
                </a:lnTo>
                <a:lnTo>
                  <a:pt x="12824" y="6814"/>
                </a:lnTo>
                <a:lnTo>
                  <a:pt x="12824" y="6741"/>
                </a:lnTo>
                <a:lnTo>
                  <a:pt x="12775" y="6643"/>
                </a:lnTo>
                <a:lnTo>
                  <a:pt x="12532" y="6327"/>
                </a:lnTo>
                <a:lnTo>
                  <a:pt x="12240" y="6011"/>
                </a:lnTo>
                <a:lnTo>
                  <a:pt x="11924" y="5646"/>
                </a:lnTo>
                <a:lnTo>
                  <a:pt x="11778" y="5475"/>
                </a:lnTo>
                <a:lnTo>
                  <a:pt x="11583" y="5305"/>
                </a:lnTo>
                <a:lnTo>
                  <a:pt x="11510" y="5256"/>
                </a:lnTo>
                <a:close/>
                <a:moveTo>
                  <a:pt x="8104" y="439"/>
                </a:moveTo>
                <a:lnTo>
                  <a:pt x="8371" y="487"/>
                </a:lnTo>
                <a:lnTo>
                  <a:pt x="8663" y="536"/>
                </a:lnTo>
                <a:lnTo>
                  <a:pt x="9247" y="585"/>
                </a:lnTo>
                <a:lnTo>
                  <a:pt x="9588" y="633"/>
                </a:lnTo>
                <a:lnTo>
                  <a:pt x="9904" y="706"/>
                </a:lnTo>
                <a:lnTo>
                  <a:pt x="10537" y="877"/>
                </a:lnTo>
                <a:lnTo>
                  <a:pt x="10877" y="998"/>
                </a:lnTo>
                <a:lnTo>
                  <a:pt x="11218" y="1120"/>
                </a:lnTo>
                <a:lnTo>
                  <a:pt x="11559" y="1266"/>
                </a:lnTo>
                <a:lnTo>
                  <a:pt x="11875" y="1412"/>
                </a:lnTo>
                <a:lnTo>
                  <a:pt x="12191" y="1582"/>
                </a:lnTo>
                <a:lnTo>
                  <a:pt x="12508" y="1752"/>
                </a:lnTo>
                <a:lnTo>
                  <a:pt x="13116" y="2166"/>
                </a:lnTo>
                <a:lnTo>
                  <a:pt x="13408" y="2385"/>
                </a:lnTo>
                <a:lnTo>
                  <a:pt x="13700" y="2628"/>
                </a:lnTo>
                <a:lnTo>
                  <a:pt x="13968" y="2896"/>
                </a:lnTo>
                <a:lnTo>
                  <a:pt x="14235" y="3188"/>
                </a:lnTo>
                <a:lnTo>
                  <a:pt x="14479" y="3456"/>
                </a:lnTo>
                <a:lnTo>
                  <a:pt x="14698" y="3772"/>
                </a:lnTo>
                <a:lnTo>
                  <a:pt x="14917" y="4088"/>
                </a:lnTo>
                <a:lnTo>
                  <a:pt x="15111" y="4405"/>
                </a:lnTo>
                <a:lnTo>
                  <a:pt x="15282" y="4745"/>
                </a:lnTo>
                <a:lnTo>
                  <a:pt x="15452" y="5086"/>
                </a:lnTo>
                <a:lnTo>
                  <a:pt x="15574" y="5427"/>
                </a:lnTo>
                <a:lnTo>
                  <a:pt x="15720" y="5792"/>
                </a:lnTo>
                <a:lnTo>
                  <a:pt x="15817" y="6157"/>
                </a:lnTo>
                <a:lnTo>
                  <a:pt x="15914" y="6522"/>
                </a:lnTo>
                <a:lnTo>
                  <a:pt x="15987" y="6887"/>
                </a:lnTo>
                <a:lnTo>
                  <a:pt x="16036" y="7276"/>
                </a:lnTo>
                <a:lnTo>
                  <a:pt x="16109" y="8079"/>
                </a:lnTo>
                <a:lnTo>
                  <a:pt x="16109" y="8468"/>
                </a:lnTo>
                <a:lnTo>
                  <a:pt x="16109" y="8858"/>
                </a:lnTo>
                <a:lnTo>
                  <a:pt x="16085" y="9271"/>
                </a:lnTo>
                <a:lnTo>
                  <a:pt x="16060" y="9661"/>
                </a:lnTo>
                <a:lnTo>
                  <a:pt x="15987" y="10050"/>
                </a:lnTo>
                <a:lnTo>
                  <a:pt x="15914" y="10439"/>
                </a:lnTo>
                <a:lnTo>
                  <a:pt x="15817" y="10828"/>
                </a:lnTo>
                <a:lnTo>
                  <a:pt x="15695" y="11193"/>
                </a:lnTo>
                <a:lnTo>
                  <a:pt x="15549" y="11558"/>
                </a:lnTo>
                <a:lnTo>
                  <a:pt x="15379" y="11899"/>
                </a:lnTo>
                <a:lnTo>
                  <a:pt x="15184" y="12240"/>
                </a:lnTo>
                <a:lnTo>
                  <a:pt x="14965" y="12580"/>
                </a:lnTo>
                <a:lnTo>
                  <a:pt x="14722" y="12872"/>
                </a:lnTo>
                <a:lnTo>
                  <a:pt x="14430" y="13189"/>
                </a:lnTo>
                <a:lnTo>
                  <a:pt x="14138" y="13456"/>
                </a:lnTo>
                <a:lnTo>
                  <a:pt x="13846" y="13700"/>
                </a:lnTo>
                <a:lnTo>
                  <a:pt x="13530" y="13943"/>
                </a:lnTo>
                <a:lnTo>
                  <a:pt x="13213" y="14186"/>
                </a:lnTo>
                <a:lnTo>
                  <a:pt x="12532" y="14624"/>
                </a:lnTo>
                <a:lnTo>
                  <a:pt x="11851" y="15014"/>
                </a:lnTo>
                <a:lnTo>
                  <a:pt x="11510" y="15184"/>
                </a:lnTo>
                <a:lnTo>
                  <a:pt x="11145" y="15330"/>
                </a:lnTo>
                <a:lnTo>
                  <a:pt x="10415" y="15622"/>
                </a:lnTo>
                <a:lnTo>
                  <a:pt x="10050" y="15744"/>
                </a:lnTo>
                <a:lnTo>
                  <a:pt x="9685" y="15841"/>
                </a:lnTo>
                <a:lnTo>
                  <a:pt x="9320" y="15963"/>
                </a:lnTo>
                <a:lnTo>
                  <a:pt x="8980" y="16109"/>
                </a:lnTo>
                <a:lnTo>
                  <a:pt x="8907" y="16157"/>
                </a:lnTo>
                <a:lnTo>
                  <a:pt x="8882" y="16230"/>
                </a:lnTo>
                <a:lnTo>
                  <a:pt x="8104" y="16230"/>
                </a:lnTo>
                <a:lnTo>
                  <a:pt x="7739" y="16206"/>
                </a:lnTo>
                <a:lnTo>
                  <a:pt x="7349" y="16157"/>
                </a:lnTo>
                <a:lnTo>
                  <a:pt x="6984" y="16109"/>
                </a:lnTo>
                <a:lnTo>
                  <a:pt x="6619" y="16011"/>
                </a:lnTo>
                <a:lnTo>
                  <a:pt x="6254" y="15914"/>
                </a:lnTo>
                <a:lnTo>
                  <a:pt x="5889" y="15817"/>
                </a:lnTo>
                <a:lnTo>
                  <a:pt x="5524" y="15695"/>
                </a:lnTo>
                <a:lnTo>
                  <a:pt x="5184" y="15549"/>
                </a:lnTo>
                <a:lnTo>
                  <a:pt x="4843" y="15379"/>
                </a:lnTo>
                <a:lnTo>
                  <a:pt x="4502" y="15208"/>
                </a:lnTo>
                <a:lnTo>
                  <a:pt x="4162" y="15014"/>
                </a:lnTo>
                <a:lnTo>
                  <a:pt x="3845" y="14795"/>
                </a:lnTo>
                <a:lnTo>
                  <a:pt x="3553" y="14576"/>
                </a:lnTo>
                <a:lnTo>
                  <a:pt x="3237" y="14357"/>
                </a:lnTo>
                <a:lnTo>
                  <a:pt x="2921" y="14065"/>
                </a:lnTo>
                <a:lnTo>
                  <a:pt x="2629" y="13797"/>
                </a:lnTo>
                <a:lnTo>
                  <a:pt x="2361" y="13481"/>
                </a:lnTo>
                <a:lnTo>
                  <a:pt x="2094" y="13164"/>
                </a:lnTo>
                <a:lnTo>
                  <a:pt x="1850" y="12824"/>
                </a:lnTo>
                <a:lnTo>
                  <a:pt x="1631" y="12483"/>
                </a:lnTo>
                <a:lnTo>
                  <a:pt x="1437" y="12142"/>
                </a:lnTo>
                <a:lnTo>
                  <a:pt x="1242" y="11777"/>
                </a:lnTo>
                <a:lnTo>
                  <a:pt x="1096" y="11412"/>
                </a:lnTo>
                <a:lnTo>
                  <a:pt x="950" y="11023"/>
                </a:lnTo>
                <a:lnTo>
                  <a:pt x="804" y="10634"/>
                </a:lnTo>
                <a:lnTo>
                  <a:pt x="707" y="10244"/>
                </a:lnTo>
                <a:lnTo>
                  <a:pt x="609" y="9831"/>
                </a:lnTo>
                <a:lnTo>
                  <a:pt x="561" y="9442"/>
                </a:lnTo>
                <a:lnTo>
                  <a:pt x="512" y="9028"/>
                </a:lnTo>
                <a:lnTo>
                  <a:pt x="463" y="8614"/>
                </a:lnTo>
                <a:lnTo>
                  <a:pt x="463" y="8201"/>
                </a:lnTo>
                <a:lnTo>
                  <a:pt x="488" y="7787"/>
                </a:lnTo>
                <a:lnTo>
                  <a:pt x="512" y="7373"/>
                </a:lnTo>
                <a:lnTo>
                  <a:pt x="585" y="6960"/>
                </a:lnTo>
                <a:lnTo>
                  <a:pt x="658" y="6570"/>
                </a:lnTo>
                <a:lnTo>
                  <a:pt x="755" y="6181"/>
                </a:lnTo>
                <a:lnTo>
                  <a:pt x="877" y="5792"/>
                </a:lnTo>
                <a:lnTo>
                  <a:pt x="1023" y="5402"/>
                </a:lnTo>
                <a:lnTo>
                  <a:pt x="1169" y="5037"/>
                </a:lnTo>
                <a:lnTo>
                  <a:pt x="1364" y="4672"/>
                </a:lnTo>
                <a:lnTo>
                  <a:pt x="1558" y="4307"/>
                </a:lnTo>
                <a:lnTo>
                  <a:pt x="1777" y="3967"/>
                </a:lnTo>
                <a:lnTo>
                  <a:pt x="1996" y="3626"/>
                </a:lnTo>
                <a:lnTo>
                  <a:pt x="2264" y="3310"/>
                </a:lnTo>
                <a:lnTo>
                  <a:pt x="2532" y="2993"/>
                </a:lnTo>
                <a:lnTo>
                  <a:pt x="2823" y="2701"/>
                </a:lnTo>
                <a:lnTo>
                  <a:pt x="3115" y="2434"/>
                </a:lnTo>
                <a:lnTo>
                  <a:pt x="3432" y="2190"/>
                </a:lnTo>
                <a:lnTo>
                  <a:pt x="3748" y="1947"/>
                </a:lnTo>
                <a:lnTo>
                  <a:pt x="4089" y="1728"/>
                </a:lnTo>
                <a:lnTo>
                  <a:pt x="4429" y="1509"/>
                </a:lnTo>
                <a:lnTo>
                  <a:pt x="4794" y="1339"/>
                </a:lnTo>
                <a:lnTo>
                  <a:pt x="5159" y="1169"/>
                </a:lnTo>
                <a:lnTo>
                  <a:pt x="5524" y="998"/>
                </a:lnTo>
                <a:lnTo>
                  <a:pt x="5865" y="877"/>
                </a:lnTo>
                <a:lnTo>
                  <a:pt x="6206" y="779"/>
                </a:lnTo>
                <a:lnTo>
                  <a:pt x="6911" y="609"/>
                </a:lnTo>
                <a:lnTo>
                  <a:pt x="7203" y="560"/>
                </a:lnTo>
                <a:lnTo>
                  <a:pt x="7520" y="536"/>
                </a:lnTo>
                <a:lnTo>
                  <a:pt x="7812" y="487"/>
                </a:lnTo>
                <a:lnTo>
                  <a:pt x="8104" y="439"/>
                </a:lnTo>
                <a:close/>
                <a:moveTo>
                  <a:pt x="7690" y="1"/>
                </a:moveTo>
                <a:lnTo>
                  <a:pt x="7374" y="25"/>
                </a:lnTo>
                <a:lnTo>
                  <a:pt x="7057" y="74"/>
                </a:lnTo>
                <a:lnTo>
                  <a:pt x="6644" y="147"/>
                </a:lnTo>
                <a:lnTo>
                  <a:pt x="6206" y="244"/>
                </a:lnTo>
                <a:lnTo>
                  <a:pt x="5792" y="366"/>
                </a:lnTo>
                <a:lnTo>
                  <a:pt x="5403" y="512"/>
                </a:lnTo>
                <a:lnTo>
                  <a:pt x="5013" y="682"/>
                </a:lnTo>
                <a:lnTo>
                  <a:pt x="4624" y="852"/>
                </a:lnTo>
                <a:lnTo>
                  <a:pt x="4259" y="1047"/>
                </a:lnTo>
                <a:lnTo>
                  <a:pt x="3918" y="1266"/>
                </a:lnTo>
                <a:lnTo>
                  <a:pt x="3578" y="1485"/>
                </a:lnTo>
                <a:lnTo>
                  <a:pt x="3237" y="1752"/>
                </a:lnTo>
                <a:lnTo>
                  <a:pt x="2921" y="1996"/>
                </a:lnTo>
                <a:lnTo>
                  <a:pt x="2604" y="2288"/>
                </a:lnTo>
                <a:lnTo>
                  <a:pt x="2288" y="2580"/>
                </a:lnTo>
                <a:lnTo>
                  <a:pt x="1996" y="2896"/>
                </a:lnTo>
                <a:lnTo>
                  <a:pt x="1704" y="3237"/>
                </a:lnTo>
                <a:lnTo>
                  <a:pt x="1461" y="3577"/>
                </a:lnTo>
                <a:lnTo>
                  <a:pt x="1218" y="3942"/>
                </a:lnTo>
                <a:lnTo>
                  <a:pt x="999" y="4307"/>
                </a:lnTo>
                <a:lnTo>
                  <a:pt x="804" y="4697"/>
                </a:lnTo>
                <a:lnTo>
                  <a:pt x="634" y="5086"/>
                </a:lnTo>
                <a:lnTo>
                  <a:pt x="488" y="5500"/>
                </a:lnTo>
                <a:lnTo>
                  <a:pt x="342" y="5889"/>
                </a:lnTo>
                <a:lnTo>
                  <a:pt x="244" y="6303"/>
                </a:lnTo>
                <a:lnTo>
                  <a:pt x="147" y="6741"/>
                </a:lnTo>
                <a:lnTo>
                  <a:pt x="74" y="7154"/>
                </a:lnTo>
                <a:lnTo>
                  <a:pt x="25" y="7592"/>
                </a:lnTo>
                <a:lnTo>
                  <a:pt x="1" y="8030"/>
                </a:lnTo>
                <a:lnTo>
                  <a:pt x="1" y="8468"/>
                </a:lnTo>
                <a:lnTo>
                  <a:pt x="1" y="8906"/>
                </a:lnTo>
                <a:lnTo>
                  <a:pt x="50" y="9344"/>
                </a:lnTo>
                <a:lnTo>
                  <a:pt x="98" y="9782"/>
                </a:lnTo>
                <a:lnTo>
                  <a:pt x="196" y="10196"/>
                </a:lnTo>
                <a:lnTo>
                  <a:pt x="293" y="10609"/>
                </a:lnTo>
                <a:lnTo>
                  <a:pt x="439" y="11023"/>
                </a:lnTo>
                <a:lnTo>
                  <a:pt x="585" y="11412"/>
                </a:lnTo>
                <a:lnTo>
                  <a:pt x="755" y="11802"/>
                </a:lnTo>
                <a:lnTo>
                  <a:pt x="926" y="12167"/>
                </a:lnTo>
                <a:lnTo>
                  <a:pt x="1145" y="12532"/>
                </a:lnTo>
                <a:lnTo>
                  <a:pt x="1364" y="12897"/>
                </a:lnTo>
                <a:lnTo>
                  <a:pt x="1607" y="13237"/>
                </a:lnTo>
                <a:lnTo>
                  <a:pt x="1875" y="13578"/>
                </a:lnTo>
                <a:lnTo>
                  <a:pt x="2142" y="13870"/>
                </a:lnTo>
                <a:lnTo>
                  <a:pt x="2434" y="14186"/>
                </a:lnTo>
                <a:lnTo>
                  <a:pt x="2726" y="14478"/>
                </a:lnTo>
                <a:lnTo>
                  <a:pt x="3067" y="14746"/>
                </a:lnTo>
                <a:lnTo>
                  <a:pt x="3383" y="14989"/>
                </a:lnTo>
                <a:lnTo>
                  <a:pt x="3724" y="15233"/>
                </a:lnTo>
                <a:lnTo>
                  <a:pt x="4089" y="15452"/>
                </a:lnTo>
                <a:lnTo>
                  <a:pt x="4454" y="15671"/>
                </a:lnTo>
                <a:lnTo>
                  <a:pt x="4819" y="15841"/>
                </a:lnTo>
                <a:lnTo>
                  <a:pt x="5208" y="16011"/>
                </a:lnTo>
                <a:lnTo>
                  <a:pt x="5597" y="16182"/>
                </a:lnTo>
                <a:lnTo>
                  <a:pt x="6011" y="16303"/>
                </a:lnTo>
                <a:lnTo>
                  <a:pt x="6425" y="16401"/>
                </a:lnTo>
                <a:lnTo>
                  <a:pt x="6838" y="16498"/>
                </a:lnTo>
                <a:lnTo>
                  <a:pt x="7252" y="16571"/>
                </a:lnTo>
                <a:lnTo>
                  <a:pt x="7690" y="16620"/>
                </a:lnTo>
                <a:lnTo>
                  <a:pt x="8128" y="16644"/>
                </a:lnTo>
                <a:lnTo>
                  <a:pt x="8566" y="16644"/>
                </a:lnTo>
                <a:lnTo>
                  <a:pt x="9004" y="16620"/>
                </a:lnTo>
                <a:lnTo>
                  <a:pt x="9101" y="16571"/>
                </a:lnTo>
                <a:lnTo>
                  <a:pt x="9174" y="16522"/>
                </a:lnTo>
                <a:lnTo>
                  <a:pt x="9539" y="16498"/>
                </a:lnTo>
                <a:lnTo>
                  <a:pt x="9929" y="16425"/>
                </a:lnTo>
                <a:lnTo>
                  <a:pt x="10318" y="16303"/>
                </a:lnTo>
                <a:lnTo>
                  <a:pt x="10707" y="16182"/>
                </a:lnTo>
                <a:lnTo>
                  <a:pt x="11072" y="16011"/>
                </a:lnTo>
                <a:lnTo>
                  <a:pt x="11437" y="15841"/>
                </a:lnTo>
                <a:lnTo>
                  <a:pt x="12143" y="15500"/>
                </a:lnTo>
                <a:lnTo>
                  <a:pt x="12508" y="15306"/>
                </a:lnTo>
                <a:lnTo>
                  <a:pt x="12848" y="15087"/>
                </a:lnTo>
                <a:lnTo>
                  <a:pt x="13213" y="14868"/>
                </a:lnTo>
                <a:lnTo>
                  <a:pt x="13554" y="14624"/>
                </a:lnTo>
                <a:lnTo>
                  <a:pt x="13895" y="14381"/>
                </a:lnTo>
                <a:lnTo>
                  <a:pt x="14211" y="14138"/>
                </a:lnTo>
                <a:lnTo>
                  <a:pt x="14527" y="13846"/>
                </a:lnTo>
                <a:lnTo>
                  <a:pt x="14819" y="13578"/>
                </a:lnTo>
                <a:lnTo>
                  <a:pt x="15111" y="13262"/>
                </a:lnTo>
                <a:lnTo>
                  <a:pt x="15379" y="12945"/>
                </a:lnTo>
                <a:lnTo>
                  <a:pt x="15598" y="12605"/>
                </a:lnTo>
                <a:lnTo>
                  <a:pt x="15817" y="12240"/>
                </a:lnTo>
                <a:lnTo>
                  <a:pt x="15987" y="11875"/>
                </a:lnTo>
                <a:lnTo>
                  <a:pt x="16158" y="11485"/>
                </a:lnTo>
                <a:lnTo>
                  <a:pt x="16279" y="11096"/>
                </a:lnTo>
                <a:lnTo>
                  <a:pt x="16401" y="10682"/>
                </a:lnTo>
                <a:lnTo>
                  <a:pt x="16474" y="10269"/>
                </a:lnTo>
                <a:lnTo>
                  <a:pt x="16547" y="9855"/>
                </a:lnTo>
                <a:lnTo>
                  <a:pt x="16596" y="9442"/>
                </a:lnTo>
                <a:lnTo>
                  <a:pt x="16620" y="9028"/>
                </a:lnTo>
                <a:lnTo>
                  <a:pt x="16620" y="8614"/>
                </a:lnTo>
                <a:lnTo>
                  <a:pt x="16596" y="8176"/>
                </a:lnTo>
                <a:lnTo>
                  <a:pt x="16571" y="7787"/>
                </a:lnTo>
                <a:lnTo>
                  <a:pt x="16523" y="7373"/>
                </a:lnTo>
                <a:lnTo>
                  <a:pt x="16450" y="6960"/>
                </a:lnTo>
                <a:lnTo>
                  <a:pt x="16377" y="6570"/>
                </a:lnTo>
                <a:lnTo>
                  <a:pt x="16279" y="6181"/>
                </a:lnTo>
                <a:lnTo>
                  <a:pt x="16158" y="5792"/>
                </a:lnTo>
                <a:lnTo>
                  <a:pt x="16036" y="5402"/>
                </a:lnTo>
                <a:lnTo>
                  <a:pt x="15890" y="5037"/>
                </a:lnTo>
                <a:lnTo>
                  <a:pt x="15720" y="4672"/>
                </a:lnTo>
                <a:lnTo>
                  <a:pt x="15549" y="4332"/>
                </a:lnTo>
                <a:lnTo>
                  <a:pt x="15355" y="3991"/>
                </a:lnTo>
                <a:lnTo>
                  <a:pt x="15136" y="3650"/>
                </a:lnTo>
                <a:lnTo>
                  <a:pt x="14917" y="3334"/>
                </a:lnTo>
                <a:lnTo>
                  <a:pt x="14649" y="3018"/>
                </a:lnTo>
                <a:lnTo>
                  <a:pt x="14406" y="2701"/>
                </a:lnTo>
                <a:lnTo>
                  <a:pt x="14114" y="2434"/>
                </a:lnTo>
                <a:lnTo>
                  <a:pt x="13822" y="2142"/>
                </a:lnTo>
                <a:lnTo>
                  <a:pt x="13505" y="1874"/>
                </a:lnTo>
                <a:lnTo>
                  <a:pt x="13213" y="1680"/>
                </a:lnTo>
                <a:lnTo>
                  <a:pt x="12897" y="1461"/>
                </a:lnTo>
                <a:lnTo>
                  <a:pt x="12605" y="1266"/>
                </a:lnTo>
                <a:lnTo>
                  <a:pt x="12289" y="1096"/>
                </a:lnTo>
                <a:lnTo>
                  <a:pt x="11632" y="779"/>
                </a:lnTo>
                <a:lnTo>
                  <a:pt x="10950" y="536"/>
                </a:lnTo>
                <a:lnTo>
                  <a:pt x="10561" y="414"/>
                </a:lnTo>
                <a:lnTo>
                  <a:pt x="10172" y="293"/>
                </a:lnTo>
                <a:lnTo>
                  <a:pt x="9783" y="220"/>
                </a:lnTo>
                <a:lnTo>
                  <a:pt x="9369" y="147"/>
                </a:lnTo>
                <a:lnTo>
                  <a:pt x="8834" y="74"/>
                </a:lnTo>
                <a:lnTo>
                  <a:pt x="8542" y="49"/>
                </a:lnTo>
                <a:lnTo>
                  <a:pt x="8274" y="74"/>
                </a:lnTo>
                <a:lnTo>
                  <a:pt x="8128" y="25"/>
                </a:lnTo>
                <a:lnTo>
                  <a:pt x="7982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9" name="Google Shape;999;p38"/>
          <p:cNvSpPr/>
          <p:nvPr/>
        </p:nvSpPr>
        <p:spPr>
          <a:xfrm>
            <a:off x="3804127" y="3843844"/>
            <a:ext cx="365875" cy="374398"/>
          </a:xfrm>
          <a:custGeom>
            <a:avLst/>
            <a:gdLst/>
            <a:ahLst/>
            <a:cxnLst/>
            <a:rect l="l" t="t" r="r" b="b"/>
            <a:pathLst>
              <a:path w="16741" h="17131" extrusionOk="0">
                <a:moveTo>
                  <a:pt x="6570" y="5719"/>
                </a:moveTo>
                <a:lnTo>
                  <a:pt x="6692" y="5913"/>
                </a:lnTo>
                <a:lnTo>
                  <a:pt x="6619" y="5986"/>
                </a:lnTo>
                <a:lnTo>
                  <a:pt x="6351" y="6181"/>
                </a:lnTo>
                <a:lnTo>
                  <a:pt x="6059" y="6400"/>
                </a:lnTo>
                <a:lnTo>
                  <a:pt x="5816" y="6668"/>
                </a:lnTo>
                <a:lnTo>
                  <a:pt x="5718" y="6789"/>
                </a:lnTo>
                <a:lnTo>
                  <a:pt x="5621" y="6935"/>
                </a:lnTo>
                <a:lnTo>
                  <a:pt x="5499" y="6838"/>
                </a:lnTo>
                <a:lnTo>
                  <a:pt x="5353" y="6741"/>
                </a:lnTo>
                <a:lnTo>
                  <a:pt x="5499" y="6643"/>
                </a:lnTo>
                <a:lnTo>
                  <a:pt x="5645" y="6522"/>
                </a:lnTo>
                <a:lnTo>
                  <a:pt x="5913" y="6303"/>
                </a:lnTo>
                <a:lnTo>
                  <a:pt x="6570" y="5719"/>
                </a:lnTo>
                <a:close/>
                <a:moveTo>
                  <a:pt x="6959" y="6205"/>
                </a:moveTo>
                <a:lnTo>
                  <a:pt x="7057" y="6303"/>
                </a:lnTo>
                <a:lnTo>
                  <a:pt x="6789" y="6522"/>
                </a:lnTo>
                <a:lnTo>
                  <a:pt x="6473" y="6789"/>
                </a:lnTo>
                <a:lnTo>
                  <a:pt x="6205" y="7057"/>
                </a:lnTo>
                <a:lnTo>
                  <a:pt x="6083" y="7179"/>
                </a:lnTo>
                <a:lnTo>
                  <a:pt x="5986" y="7300"/>
                </a:lnTo>
                <a:lnTo>
                  <a:pt x="5864" y="7154"/>
                </a:lnTo>
                <a:lnTo>
                  <a:pt x="5986" y="7057"/>
                </a:lnTo>
                <a:lnTo>
                  <a:pt x="6108" y="6935"/>
                </a:lnTo>
                <a:lnTo>
                  <a:pt x="6351" y="6692"/>
                </a:lnTo>
                <a:lnTo>
                  <a:pt x="6619" y="6449"/>
                </a:lnTo>
                <a:lnTo>
                  <a:pt x="6911" y="6254"/>
                </a:lnTo>
                <a:lnTo>
                  <a:pt x="6959" y="6205"/>
                </a:lnTo>
                <a:close/>
                <a:moveTo>
                  <a:pt x="7397" y="6619"/>
                </a:moveTo>
                <a:lnTo>
                  <a:pt x="7665" y="6814"/>
                </a:lnTo>
                <a:lnTo>
                  <a:pt x="7324" y="7033"/>
                </a:lnTo>
                <a:lnTo>
                  <a:pt x="7008" y="7276"/>
                </a:lnTo>
                <a:lnTo>
                  <a:pt x="6862" y="7422"/>
                </a:lnTo>
                <a:lnTo>
                  <a:pt x="6716" y="7568"/>
                </a:lnTo>
                <a:lnTo>
                  <a:pt x="6594" y="7714"/>
                </a:lnTo>
                <a:lnTo>
                  <a:pt x="6497" y="7884"/>
                </a:lnTo>
                <a:lnTo>
                  <a:pt x="6229" y="7568"/>
                </a:lnTo>
                <a:lnTo>
                  <a:pt x="6327" y="7495"/>
                </a:lnTo>
                <a:lnTo>
                  <a:pt x="6424" y="7422"/>
                </a:lnTo>
                <a:lnTo>
                  <a:pt x="6619" y="7252"/>
                </a:lnTo>
                <a:lnTo>
                  <a:pt x="7008" y="6935"/>
                </a:lnTo>
                <a:lnTo>
                  <a:pt x="7397" y="6619"/>
                </a:lnTo>
                <a:close/>
                <a:moveTo>
                  <a:pt x="8030" y="7081"/>
                </a:moveTo>
                <a:lnTo>
                  <a:pt x="8127" y="7154"/>
                </a:lnTo>
                <a:lnTo>
                  <a:pt x="7762" y="7373"/>
                </a:lnTo>
                <a:lnTo>
                  <a:pt x="7397" y="7641"/>
                </a:lnTo>
                <a:lnTo>
                  <a:pt x="7057" y="7933"/>
                </a:lnTo>
                <a:lnTo>
                  <a:pt x="6911" y="8079"/>
                </a:lnTo>
                <a:lnTo>
                  <a:pt x="6765" y="8249"/>
                </a:lnTo>
                <a:lnTo>
                  <a:pt x="6619" y="8030"/>
                </a:lnTo>
                <a:lnTo>
                  <a:pt x="6643" y="8030"/>
                </a:lnTo>
                <a:lnTo>
                  <a:pt x="6838" y="7909"/>
                </a:lnTo>
                <a:lnTo>
                  <a:pt x="7008" y="7787"/>
                </a:lnTo>
                <a:lnTo>
                  <a:pt x="7324" y="7544"/>
                </a:lnTo>
                <a:lnTo>
                  <a:pt x="7689" y="7300"/>
                </a:lnTo>
                <a:lnTo>
                  <a:pt x="8030" y="7081"/>
                </a:lnTo>
                <a:close/>
                <a:moveTo>
                  <a:pt x="9879" y="8931"/>
                </a:moveTo>
                <a:lnTo>
                  <a:pt x="9952" y="9052"/>
                </a:lnTo>
                <a:lnTo>
                  <a:pt x="9757" y="9223"/>
                </a:lnTo>
                <a:lnTo>
                  <a:pt x="9563" y="9417"/>
                </a:lnTo>
                <a:lnTo>
                  <a:pt x="9198" y="9782"/>
                </a:lnTo>
                <a:lnTo>
                  <a:pt x="9027" y="9953"/>
                </a:lnTo>
                <a:lnTo>
                  <a:pt x="8930" y="10074"/>
                </a:lnTo>
                <a:lnTo>
                  <a:pt x="8833" y="10196"/>
                </a:lnTo>
                <a:lnTo>
                  <a:pt x="8589" y="10050"/>
                </a:lnTo>
                <a:lnTo>
                  <a:pt x="8711" y="9977"/>
                </a:lnTo>
                <a:lnTo>
                  <a:pt x="8833" y="9880"/>
                </a:lnTo>
                <a:lnTo>
                  <a:pt x="9027" y="9685"/>
                </a:lnTo>
                <a:lnTo>
                  <a:pt x="9879" y="8931"/>
                </a:lnTo>
                <a:close/>
                <a:moveTo>
                  <a:pt x="10317" y="5670"/>
                </a:moveTo>
                <a:lnTo>
                  <a:pt x="10585" y="5962"/>
                </a:lnTo>
                <a:lnTo>
                  <a:pt x="10220" y="6230"/>
                </a:lnTo>
                <a:lnTo>
                  <a:pt x="9879" y="6497"/>
                </a:lnTo>
                <a:lnTo>
                  <a:pt x="9198" y="7081"/>
                </a:lnTo>
                <a:lnTo>
                  <a:pt x="8541" y="7690"/>
                </a:lnTo>
                <a:lnTo>
                  <a:pt x="7908" y="8274"/>
                </a:lnTo>
                <a:lnTo>
                  <a:pt x="7276" y="8906"/>
                </a:lnTo>
                <a:lnTo>
                  <a:pt x="6643" y="9515"/>
                </a:lnTo>
                <a:lnTo>
                  <a:pt x="6108" y="10050"/>
                </a:lnTo>
                <a:lnTo>
                  <a:pt x="5962" y="10196"/>
                </a:lnTo>
                <a:lnTo>
                  <a:pt x="5864" y="10366"/>
                </a:lnTo>
                <a:lnTo>
                  <a:pt x="5767" y="10512"/>
                </a:lnTo>
                <a:lnTo>
                  <a:pt x="5694" y="10682"/>
                </a:lnTo>
                <a:lnTo>
                  <a:pt x="5378" y="10415"/>
                </a:lnTo>
                <a:lnTo>
                  <a:pt x="5524" y="10293"/>
                </a:lnTo>
                <a:lnTo>
                  <a:pt x="5670" y="10147"/>
                </a:lnTo>
                <a:lnTo>
                  <a:pt x="5913" y="9880"/>
                </a:lnTo>
                <a:lnTo>
                  <a:pt x="6424" y="9320"/>
                </a:lnTo>
                <a:lnTo>
                  <a:pt x="6935" y="8760"/>
                </a:lnTo>
                <a:lnTo>
                  <a:pt x="6984" y="8712"/>
                </a:lnTo>
                <a:lnTo>
                  <a:pt x="7008" y="8663"/>
                </a:lnTo>
                <a:lnTo>
                  <a:pt x="7008" y="8566"/>
                </a:lnTo>
                <a:lnTo>
                  <a:pt x="7519" y="8103"/>
                </a:lnTo>
                <a:lnTo>
                  <a:pt x="7762" y="7884"/>
                </a:lnTo>
                <a:lnTo>
                  <a:pt x="8054" y="7690"/>
                </a:lnTo>
                <a:lnTo>
                  <a:pt x="8370" y="7495"/>
                </a:lnTo>
                <a:lnTo>
                  <a:pt x="8516" y="7373"/>
                </a:lnTo>
                <a:lnTo>
                  <a:pt x="8541" y="7300"/>
                </a:lnTo>
                <a:lnTo>
                  <a:pt x="8565" y="7227"/>
                </a:lnTo>
                <a:lnTo>
                  <a:pt x="8735" y="7130"/>
                </a:lnTo>
                <a:lnTo>
                  <a:pt x="8906" y="6984"/>
                </a:lnTo>
                <a:lnTo>
                  <a:pt x="9246" y="6716"/>
                </a:lnTo>
                <a:lnTo>
                  <a:pt x="9782" y="6205"/>
                </a:lnTo>
                <a:lnTo>
                  <a:pt x="10317" y="5670"/>
                </a:lnTo>
                <a:close/>
                <a:moveTo>
                  <a:pt x="10195" y="9369"/>
                </a:moveTo>
                <a:lnTo>
                  <a:pt x="10439" y="9661"/>
                </a:lnTo>
                <a:lnTo>
                  <a:pt x="9928" y="10147"/>
                </a:lnTo>
                <a:lnTo>
                  <a:pt x="9660" y="10415"/>
                </a:lnTo>
                <a:lnTo>
                  <a:pt x="9514" y="10536"/>
                </a:lnTo>
                <a:lnTo>
                  <a:pt x="9417" y="10682"/>
                </a:lnTo>
                <a:lnTo>
                  <a:pt x="9222" y="10512"/>
                </a:lnTo>
                <a:lnTo>
                  <a:pt x="9052" y="10366"/>
                </a:lnTo>
                <a:lnTo>
                  <a:pt x="9198" y="10293"/>
                </a:lnTo>
                <a:lnTo>
                  <a:pt x="9319" y="10171"/>
                </a:lnTo>
                <a:lnTo>
                  <a:pt x="9538" y="9977"/>
                </a:lnTo>
                <a:lnTo>
                  <a:pt x="9879" y="9685"/>
                </a:lnTo>
                <a:lnTo>
                  <a:pt x="10195" y="9369"/>
                </a:lnTo>
                <a:close/>
                <a:moveTo>
                  <a:pt x="10852" y="6278"/>
                </a:moveTo>
                <a:lnTo>
                  <a:pt x="10901" y="6303"/>
                </a:lnTo>
                <a:lnTo>
                  <a:pt x="10609" y="6546"/>
                </a:lnTo>
                <a:lnTo>
                  <a:pt x="10341" y="6789"/>
                </a:lnTo>
                <a:lnTo>
                  <a:pt x="9806" y="7325"/>
                </a:lnTo>
                <a:lnTo>
                  <a:pt x="8565" y="8541"/>
                </a:lnTo>
                <a:lnTo>
                  <a:pt x="7300" y="9734"/>
                </a:lnTo>
                <a:lnTo>
                  <a:pt x="6643" y="10342"/>
                </a:lnTo>
                <a:lnTo>
                  <a:pt x="6473" y="10512"/>
                </a:lnTo>
                <a:lnTo>
                  <a:pt x="6327" y="10658"/>
                </a:lnTo>
                <a:lnTo>
                  <a:pt x="6181" y="10853"/>
                </a:lnTo>
                <a:lnTo>
                  <a:pt x="6083" y="11023"/>
                </a:lnTo>
                <a:lnTo>
                  <a:pt x="6083" y="11047"/>
                </a:lnTo>
                <a:lnTo>
                  <a:pt x="5791" y="10780"/>
                </a:lnTo>
                <a:lnTo>
                  <a:pt x="5937" y="10707"/>
                </a:lnTo>
                <a:lnTo>
                  <a:pt x="6083" y="10609"/>
                </a:lnTo>
                <a:lnTo>
                  <a:pt x="6327" y="10390"/>
                </a:lnTo>
                <a:lnTo>
                  <a:pt x="6765" y="9904"/>
                </a:lnTo>
                <a:lnTo>
                  <a:pt x="7397" y="9271"/>
                </a:lnTo>
                <a:lnTo>
                  <a:pt x="8054" y="8663"/>
                </a:lnTo>
                <a:lnTo>
                  <a:pt x="8735" y="8055"/>
                </a:lnTo>
                <a:lnTo>
                  <a:pt x="9441" y="7471"/>
                </a:lnTo>
                <a:lnTo>
                  <a:pt x="10171" y="6887"/>
                </a:lnTo>
                <a:lnTo>
                  <a:pt x="10852" y="6278"/>
                </a:lnTo>
                <a:close/>
                <a:moveTo>
                  <a:pt x="10731" y="9953"/>
                </a:moveTo>
                <a:lnTo>
                  <a:pt x="10901" y="10123"/>
                </a:lnTo>
                <a:lnTo>
                  <a:pt x="10658" y="10317"/>
                </a:lnTo>
                <a:lnTo>
                  <a:pt x="10463" y="10512"/>
                </a:lnTo>
                <a:lnTo>
                  <a:pt x="10147" y="10755"/>
                </a:lnTo>
                <a:lnTo>
                  <a:pt x="10001" y="10901"/>
                </a:lnTo>
                <a:lnTo>
                  <a:pt x="9879" y="11047"/>
                </a:lnTo>
                <a:lnTo>
                  <a:pt x="9709" y="10926"/>
                </a:lnTo>
                <a:lnTo>
                  <a:pt x="9611" y="10877"/>
                </a:lnTo>
                <a:lnTo>
                  <a:pt x="9879" y="10682"/>
                </a:lnTo>
                <a:lnTo>
                  <a:pt x="10122" y="10488"/>
                </a:lnTo>
                <a:lnTo>
                  <a:pt x="10731" y="9953"/>
                </a:lnTo>
                <a:close/>
                <a:moveTo>
                  <a:pt x="11193" y="6619"/>
                </a:moveTo>
                <a:lnTo>
                  <a:pt x="11315" y="6741"/>
                </a:lnTo>
                <a:lnTo>
                  <a:pt x="10852" y="7179"/>
                </a:lnTo>
                <a:lnTo>
                  <a:pt x="10439" y="7641"/>
                </a:lnTo>
                <a:lnTo>
                  <a:pt x="10001" y="8055"/>
                </a:lnTo>
                <a:lnTo>
                  <a:pt x="9806" y="8274"/>
                </a:lnTo>
                <a:lnTo>
                  <a:pt x="9733" y="8395"/>
                </a:lnTo>
                <a:lnTo>
                  <a:pt x="9684" y="8541"/>
                </a:lnTo>
                <a:lnTo>
                  <a:pt x="9684" y="8566"/>
                </a:lnTo>
                <a:lnTo>
                  <a:pt x="8857" y="9320"/>
                </a:lnTo>
                <a:lnTo>
                  <a:pt x="8565" y="9588"/>
                </a:lnTo>
                <a:lnTo>
                  <a:pt x="8419" y="9734"/>
                </a:lnTo>
                <a:lnTo>
                  <a:pt x="8346" y="9831"/>
                </a:lnTo>
                <a:lnTo>
                  <a:pt x="8297" y="9904"/>
                </a:lnTo>
                <a:lnTo>
                  <a:pt x="8224" y="9953"/>
                </a:lnTo>
                <a:lnTo>
                  <a:pt x="7713" y="10439"/>
                </a:lnTo>
                <a:lnTo>
                  <a:pt x="7203" y="10901"/>
                </a:lnTo>
                <a:lnTo>
                  <a:pt x="6886" y="11145"/>
                </a:lnTo>
                <a:lnTo>
                  <a:pt x="6716" y="11291"/>
                </a:lnTo>
                <a:lnTo>
                  <a:pt x="6570" y="11412"/>
                </a:lnTo>
                <a:lnTo>
                  <a:pt x="6254" y="11169"/>
                </a:lnTo>
                <a:lnTo>
                  <a:pt x="6424" y="11096"/>
                </a:lnTo>
                <a:lnTo>
                  <a:pt x="6570" y="10974"/>
                </a:lnTo>
                <a:lnTo>
                  <a:pt x="6886" y="10707"/>
                </a:lnTo>
                <a:lnTo>
                  <a:pt x="7446" y="10147"/>
                </a:lnTo>
                <a:lnTo>
                  <a:pt x="8711" y="8955"/>
                </a:lnTo>
                <a:lnTo>
                  <a:pt x="10001" y="7763"/>
                </a:lnTo>
                <a:lnTo>
                  <a:pt x="10609" y="7203"/>
                </a:lnTo>
                <a:lnTo>
                  <a:pt x="10901" y="6911"/>
                </a:lnTo>
                <a:lnTo>
                  <a:pt x="11193" y="6619"/>
                </a:lnTo>
                <a:close/>
                <a:moveTo>
                  <a:pt x="11120" y="10366"/>
                </a:moveTo>
                <a:lnTo>
                  <a:pt x="11290" y="10536"/>
                </a:lnTo>
                <a:lnTo>
                  <a:pt x="10998" y="10828"/>
                </a:lnTo>
                <a:lnTo>
                  <a:pt x="10706" y="11096"/>
                </a:lnTo>
                <a:lnTo>
                  <a:pt x="10487" y="11266"/>
                </a:lnTo>
                <a:lnTo>
                  <a:pt x="10244" y="11437"/>
                </a:lnTo>
                <a:lnTo>
                  <a:pt x="10171" y="11315"/>
                </a:lnTo>
                <a:lnTo>
                  <a:pt x="10074" y="11218"/>
                </a:lnTo>
                <a:lnTo>
                  <a:pt x="10220" y="11120"/>
                </a:lnTo>
                <a:lnTo>
                  <a:pt x="10366" y="11023"/>
                </a:lnTo>
                <a:lnTo>
                  <a:pt x="10633" y="10780"/>
                </a:lnTo>
                <a:lnTo>
                  <a:pt x="10877" y="10585"/>
                </a:lnTo>
                <a:lnTo>
                  <a:pt x="11120" y="10366"/>
                </a:lnTo>
                <a:close/>
                <a:moveTo>
                  <a:pt x="10220" y="5208"/>
                </a:moveTo>
                <a:lnTo>
                  <a:pt x="10122" y="5232"/>
                </a:lnTo>
                <a:lnTo>
                  <a:pt x="10049" y="5305"/>
                </a:lnTo>
                <a:lnTo>
                  <a:pt x="9952" y="5378"/>
                </a:lnTo>
                <a:lnTo>
                  <a:pt x="9344" y="6011"/>
                </a:lnTo>
                <a:lnTo>
                  <a:pt x="9027" y="6303"/>
                </a:lnTo>
                <a:lnTo>
                  <a:pt x="8687" y="6570"/>
                </a:lnTo>
                <a:lnTo>
                  <a:pt x="8419" y="6789"/>
                </a:lnTo>
                <a:lnTo>
                  <a:pt x="8005" y="6497"/>
                </a:lnTo>
                <a:lnTo>
                  <a:pt x="7592" y="6157"/>
                </a:lnTo>
                <a:lnTo>
                  <a:pt x="7373" y="5962"/>
                </a:lnTo>
                <a:lnTo>
                  <a:pt x="7178" y="5767"/>
                </a:lnTo>
                <a:lnTo>
                  <a:pt x="6984" y="5573"/>
                </a:lnTo>
                <a:lnTo>
                  <a:pt x="6740" y="5402"/>
                </a:lnTo>
                <a:lnTo>
                  <a:pt x="6716" y="5329"/>
                </a:lnTo>
                <a:lnTo>
                  <a:pt x="6643" y="5281"/>
                </a:lnTo>
                <a:lnTo>
                  <a:pt x="6594" y="5256"/>
                </a:lnTo>
                <a:lnTo>
                  <a:pt x="6448" y="5256"/>
                </a:lnTo>
                <a:lnTo>
                  <a:pt x="6400" y="5305"/>
                </a:lnTo>
                <a:lnTo>
                  <a:pt x="5621" y="6011"/>
                </a:lnTo>
                <a:lnTo>
                  <a:pt x="5280" y="6303"/>
                </a:lnTo>
                <a:lnTo>
                  <a:pt x="5134" y="6473"/>
                </a:lnTo>
                <a:lnTo>
                  <a:pt x="5086" y="6570"/>
                </a:lnTo>
                <a:lnTo>
                  <a:pt x="5037" y="6668"/>
                </a:lnTo>
                <a:lnTo>
                  <a:pt x="5037" y="6716"/>
                </a:lnTo>
                <a:lnTo>
                  <a:pt x="5037" y="6741"/>
                </a:lnTo>
                <a:lnTo>
                  <a:pt x="5086" y="6789"/>
                </a:lnTo>
                <a:lnTo>
                  <a:pt x="5110" y="6814"/>
                </a:lnTo>
                <a:lnTo>
                  <a:pt x="5183" y="6911"/>
                </a:lnTo>
                <a:lnTo>
                  <a:pt x="5256" y="7033"/>
                </a:lnTo>
                <a:lnTo>
                  <a:pt x="5426" y="7227"/>
                </a:lnTo>
                <a:lnTo>
                  <a:pt x="5791" y="7617"/>
                </a:lnTo>
                <a:lnTo>
                  <a:pt x="6156" y="8079"/>
                </a:lnTo>
                <a:lnTo>
                  <a:pt x="6521" y="8541"/>
                </a:lnTo>
                <a:lnTo>
                  <a:pt x="5694" y="9466"/>
                </a:lnTo>
                <a:lnTo>
                  <a:pt x="5256" y="9904"/>
                </a:lnTo>
                <a:lnTo>
                  <a:pt x="5159" y="10025"/>
                </a:lnTo>
                <a:lnTo>
                  <a:pt x="5061" y="10147"/>
                </a:lnTo>
                <a:lnTo>
                  <a:pt x="5013" y="10269"/>
                </a:lnTo>
                <a:lnTo>
                  <a:pt x="4988" y="10415"/>
                </a:lnTo>
                <a:lnTo>
                  <a:pt x="4988" y="10439"/>
                </a:lnTo>
                <a:lnTo>
                  <a:pt x="4988" y="10512"/>
                </a:lnTo>
                <a:lnTo>
                  <a:pt x="5013" y="10585"/>
                </a:lnTo>
                <a:lnTo>
                  <a:pt x="5159" y="10780"/>
                </a:lnTo>
                <a:lnTo>
                  <a:pt x="5305" y="10950"/>
                </a:lnTo>
                <a:lnTo>
                  <a:pt x="5670" y="11291"/>
                </a:lnTo>
                <a:lnTo>
                  <a:pt x="6035" y="11607"/>
                </a:lnTo>
                <a:lnTo>
                  <a:pt x="6424" y="11875"/>
                </a:lnTo>
                <a:lnTo>
                  <a:pt x="6473" y="11899"/>
                </a:lnTo>
                <a:lnTo>
                  <a:pt x="6521" y="11923"/>
                </a:lnTo>
                <a:lnTo>
                  <a:pt x="6594" y="11899"/>
                </a:lnTo>
                <a:lnTo>
                  <a:pt x="6619" y="11899"/>
                </a:lnTo>
                <a:lnTo>
                  <a:pt x="6692" y="11826"/>
                </a:lnTo>
                <a:lnTo>
                  <a:pt x="6740" y="11729"/>
                </a:lnTo>
                <a:lnTo>
                  <a:pt x="6911" y="11631"/>
                </a:lnTo>
                <a:lnTo>
                  <a:pt x="7057" y="11510"/>
                </a:lnTo>
                <a:lnTo>
                  <a:pt x="7349" y="11266"/>
                </a:lnTo>
                <a:lnTo>
                  <a:pt x="7859" y="10828"/>
                </a:lnTo>
                <a:lnTo>
                  <a:pt x="8370" y="10342"/>
                </a:lnTo>
                <a:lnTo>
                  <a:pt x="8468" y="10439"/>
                </a:lnTo>
                <a:lnTo>
                  <a:pt x="8784" y="10707"/>
                </a:lnTo>
                <a:lnTo>
                  <a:pt x="9076" y="10999"/>
                </a:lnTo>
                <a:lnTo>
                  <a:pt x="9198" y="11120"/>
                </a:lnTo>
                <a:lnTo>
                  <a:pt x="9319" y="11218"/>
                </a:lnTo>
                <a:lnTo>
                  <a:pt x="9587" y="11364"/>
                </a:lnTo>
                <a:lnTo>
                  <a:pt x="9709" y="11485"/>
                </a:lnTo>
                <a:lnTo>
                  <a:pt x="9830" y="11583"/>
                </a:lnTo>
                <a:lnTo>
                  <a:pt x="9928" y="11704"/>
                </a:lnTo>
                <a:lnTo>
                  <a:pt x="10001" y="11753"/>
                </a:lnTo>
                <a:lnTo>
                  <a:pt x="10074" y="11777"/>
                </a:lnTo>
                <a:lnTo>
                  <a:pt x="10098" y="11802"/>
                </a:lnTo>
                <a:lnTo>
                  <a:pt x="10220" y="11802"/>
                </a:lnTo>
                <a:lnTo>
                  <a:pt x="10317" y="11777"/>
                </a:lnTo>
                <a:lnTo>
                  <a:pt x="10414" y="11729"/>
                </a:lnTo>
                <a:lnTo>
                  <a:pt x="10512" y="11680"/>
                </a:lnTo>
                <a:lnTo>
                  <a:pt x="10706" y="11534"/>
                </a:lnTo>
                <a:lnTo>
                  <a:pt x="10877" y="11388"/>
                </a:lnTo>
                <a:lnTo>
                  <a:pt x="11096" y="11218"/>
                </a:lnTo>
                <a:lnTo>
                  <a:pt x="11315" y="10999"/>
                </a:lnTo>
                <a:lnTo>
                  <a:pt x="11704" y="10585"/>
                </a:lnTo>
                <a:lnTo>
                  <a:pt x="11753" y="10512"/>
                </a:lnTo>
                <a:lnTo>
                  <a:pt x="11753" y="10439"/>
                </a:lnTo>
                <a:lnTo>
                  <a:pt x="11728" y="10366"/>
                </a:lnTo>
                <a:lnTo>
                  <a:pt x="11680" y="10317"/>
                </a:lnTo>
                <a:lnTo>
                  <a:pt x="11631" y="10244"/>
                </a:lnTo>
                <a:lnTo>
                  <a:pt x="11339" y="9904"/>
                </a:lnTo>
                <a:lnTo>
                  <a:pt x="11047" y="9588"/>
                </a:lnTo>
                <a:lnTo>
                  <a:pt x="10731" y="9271"/>
                </a:lnTo>
                <a:lnTo>
                  <a:pt x="10439" y="8955"/>
                </a:lnTo>
                <a:lnTo>
                  <a:pt x="10414" y="8906"/>
                </a:lnTo>
                <a:lnTo>
                  <a:pt x="10366" y="8882"/>
                </a:lnTo>
                <a:lnTo>
                  <a:pt x="10195" y="8639"/>
                </a:lnTo>
                <a:lnTo>
                  <a:pt x="10220" y="8590"/>
                </a:lnTo>
                <a:lnTo>
                  <a:pt x="10220" y="8517"/>
                </a:lnTo>
                <a:lnTo>
                  <a:pt x="10220" y="8468"/>
                </a:lnTo>
                <a:lnTo>
                  <a:pt x="10195" y="8420"/>
                </a:lnTo>
                <a:lnTo>
                  <a:pt x="10463" y="8152"/>
                </a:lnTo>
                <a:lnTo>
                  <a:pt x="10706" y="7909"/>
                </a:lnTo>
                <a:lnTo>
                  <a:pt x="11193" y="7422"/>
                </a:lnTo>
                <a:lnTo>
                  <a:pt x="11461" y="7179"/>
                </a:lnTo>
                <a:lnTo>
                  <a:pt x="11680" y="6911"/>
                </a:lnTo>
                <a:lnTo>
                  <a:pt x="11728" y="6838"/>
                </a:lnTo>
                <a:lnTo>
                  <a:pt x="11728" y="6741"/>
                </a:lnTo>
                <a:lnTo>
                  <a:pt x="11753" y="6692"/>
                </a:lnTo>
                <a:lnTo>
                  <a:pt x="11753" y="6643"/>
                </a:lnTo>
                <a:lnTo>
                  <a:pt x="11753" y="6570"/>
                </a:lnTo>
                <a:lnTo>
                  <a:pt x="11728" y="6522"/>
                </a:lnTo>
                <a:lnTo>
                  <a:pt x="11607" y="6351"/>
                </a:lnTo>
                <a:lnTo>
                  <a:pt x="11461" y="6205"/>
                </a:lnTo>
                <a:lnTo>
                  <a:pt x="11169" y="5913"/>
                </a:lnTo>
                <a:lnTo>
                  <a:pt x="10852" y="5597"/>
                </a:lnTo>
                <a:lnTo>
                  <a:pt x="10536" y="5305"/>
                </a:lnTo>
                <a:lnTo>
                  <a:pt x="10463" y="5256"/>
                </a:lnTo>
                <a:lnTo>
                  <a:pt x="10366" y="5256"/>
                </a:lnTo>
                <a:lnTo>
                  <a:pt x="10341" y="5232"/>
                </a:lnTo>
                <a:lnTo>
                  <a:pt x="10220" y="5208"/>
                </a:lnTo>
                <a:close/>
                <a:moveTo>
                  <a:pt x="11631" y="536"/>
                </a:moveTo>
                <a:lnTo>
                  <a:pt x="11728" y="658"/>
                </a:lnTo>
                <a:lnTo>
                  <a:pt x="11801" y="779"/>
                </a:lnTo>
                <a:lnTo>
                  <a:pt x="12020" y="998"/>
                </a:lnTo>
                <a:lnTo>
                  <a:pt x="12483" y="1412"/>
                </a:lnTo>
                <a:lnTo>
                  <a:pt x="13164" y="2044"/>
                </a:lnTo>
                <a:lnTo>
                  <a:pt x="13797" y="2677"/>
                </a:lnTo>
                <a:lnTo>
                  <a:pt x="14429" y="3334"/>
                </a:lnTo>
                <a:lnTo>
                  <a:pt x="15062" y="3991"/>
                </a:lnTo>
                <a:lnTo>
                  <a:pt x="16278" y="5354"/>
                </a:lnTo>
                <a:lnTo>
                  <a:pt x="16303" y="5354"/>
                </a:lnTo>
                <a:lnTo>
                  <a:pt x="16254" y="5548"/>
                </a:lnTo>
                <a:lnTo>
                  <a:pt x="16230" y="5719"/>
                </a:lnTo>
                <a:lnTo>
                  <a:pt x="16181" y="6084"/>
                </a:lnTo>
                <a:lnTo>
                  <a:pt x="16181" y="6838"/>
                </a:lnTo>
                <a:lnTo>
                  <a:pt x="16157" y="7690"/>
                </a:lnTo>
                <a:lnTo>
                  <a:pt x="16157" y="8541"/>
                </a:lnTo>
                <a:lnTo>
                  <a:pt x="16181" y="10244"/>
                </a:lnTo>
                <a:lnTo>
                  <a:pt x="16230" y="11948"/>
                </a:lnTo>
                <a:lnTo>
                  <a:pt x="16230" y="11972"/>
                </a:lnTo>
                <a:lnTo>
                  <a:pt x="15938" y="12167"/>
                </a:lnTo>
                <a:lnTo>
                  <a:pt x="15646" y="12410"/>
                </a:lnTo>
                <a:lnTo>
                  <a:pt x="15354" y="12653"/>
                </a:lnTo>
                <a:lnTo>
                  <a:pt x="15086" y="12921"/>
                </a:lnTo>
                <a:lnTo>
                  <a:pt x="14551" y="13456"/>
                </a:lnTo>
                <a:lnTo>
                  <a:pt x="14016" y="13992"/>
                </a:lnTo>
                <a:lnTo>
                  <a:pt x="11509" y="16401"/>
                </a:lnTo>
                <a:lnTo>
                  <a:pt x="11461" y="16474"/>
                </a:lnTo>
                <a:lnTo>
                  <a:pt x="9830" y="16571"/>
                </a:lnTo>
                <a:lnTo>
                  <a:pt x="9027" y="16595"/>
                </a:lnTo>
                <a:lnTo>
                  <a:pt x="8200" y="16620"/>
                </a:lnTo>
                <a:lnTo>
                  <a:pt x="7349" y="16595"/>
                </a:lnTo>
                <a:lnTo>
                  <a:pt x="6521" y="16571"/>
                </a:lnTo>
                <a:lnTo>
                  <a:pt x="5840" y="16498"/>
                </a:lnTo>
                <a:lnTo>
                  <a:pt x="5329" y="16498"/>
                </a:lnTo>
                <a:lnTo>
                  <a:pt x="5159" y="16522"/>
                </a:lnTo>
                <a:lnTo>
                  <a:pt x="5110" y="16401"/>
                </a:lnTo>
                <a:lnTo>
                  <a:pt x="5037" y="16255"/>
                </a:lnTo>
                <a:lnTo>
                  <a:pt x="4940" y="16133"/>
                </a:lnTo>
                <a:lnTo>
                  <a:pt x="4842" y="16011"/>
                </a:lnTo>
                <a:lnTo>
                  <a:pt x="4429" y="15549"/>
                </a:lnTo>
                <a:lnTo>
                  <a:pt x="3772" y="14868"/>
                </a:lnTo>
                <a:lnTo>
                  <a:pt x="3431" y="14527"/>
                </a:lnTo>
                <a:lnTo>
                  <a:pt x="3090" y="14211"/>
                </a:lnTo>
                <a:lnTo>
                  <a:pt x="2750" y="13919"/>
                </a:lnTo>
                <a:lnTo>
                  <a:pt x="2385" y="13651"/>
                </a:lnTo>
                <a:lnTo>
                  <a:pt x="1679" y="13116"/>
                </a:lnTo>
                <a:lnTo>
                  <a:pt x="1338" y="12824"/>
                </a:lnTo>
                <a:lnTo>
                  <a:pt x="1022" y="12532"/>
                </a:lnTo>
                <a:lnTo>
                  <a:pt x="730" y="12191"/>
                </a:lnTo>
                <a:lnTo>
                  <a:pt x="487" y="11850"/>
                </a:lnTo>
                <a:lnTo>
                  <a:pt x="535" y="11704"/>
                </a:lnTo>
                <a:lnTo>
                  <a:pt x="560" y="11534"/>
                </a:lnTo>
                <a:lnTo>
                  <a:pt x="584" y="11218"/>
                </a:lnTo>
                <a:lnTo>
                  <a:pt x="584" y="10561"/>
                </a:lnTo>
                <a:lnTo>
                  <a:pt x="584" y="9612"/>
                </a:lnTo>
                <a:lnTo>
                  <a:pt x="584" y="8663"/>
                </a:lnTo>
                <a:lnTo>
                  <a:pt x="584" y="7714"/>
                </a:lnTo>
                <a:lnTo>
                  <a:pt x="535" y="6765"/>
                </a:lnTo>
                <a:lnTo>
                  <a:pt x="535" y="6132"/>
                </a:lnTo>
                <a:lnTo>
                  <a:pt x="511" y="5792"/>
                </a:lnTo>
                <a:lnTo>
                  <a:pt x="438" y="5475"/>
                </a:lnTo>
                <a:lnTo>
                  <a:pt x="511" y="5402"/>
                </a:lnTo>
                <a:lnTo>
                  <a:pt x="1046" y="4721"/>
                </a:lnTo>
                <a:lnTo>
                  <a:pt x="1582" y="4040"/>
                </a:lnTo>
                <a:lnTo>
                  <a:pt x="2141" y="3358"/>
                </a:lnTo>
                <a:lnTo>
                  <a:pt x="2725" y="2726"/>
                </a:lnTo>
                <a:lnTo>
                  <a:pt x="2993" y="2458"/>
                </a:lnTo>
                <a:lnTo>
                  <a:pt x="3285" y="2190"/>
                </a:lnTo>
                <a:lnTo>
                  <a:pt x="3869" y="1655"/>
                </a:lnTo>
                <a:lnTo>
                  <a:pt x="4429" y="1120"/>
                </a:lnTo>
                <a:lnTo>
                  <a:pt x="4696" y="852"/>
                </a:lnTo>
                <a:lnTo>
                  <a:pt x="4964" y="560"/>
                </a:lnTo>
                <a:lnTo>
                  <a:pt x="5305" y="609"/>
                </a:lnTo>
                <a:lnTo>
                  <a:pt x="5670" y="633"/>
                </a:lnTo>
                <a:lnTo>
                  <a:pt x="6400" y="633"/>
                </a:lnTo>
                <a:lnTo>
                  <a:pt x="8127" y="609"/>
                </a:lnTo>
                <a:lnTo>
                  <a:pt x="9003" y="609"/>
                </a:lnTo>
                <a:lnTo>
                  <a:pt x="9879" y="633"/>
                </a:lnTo>
                <a:lnTo>
                  <a:pt x="10779" y="609"/>
                </a:lnTo>
                <a:lnTo>
                  <a:pt x="11217" y="585"/>
                </a:lnTo>
                <a:lnTo>
                  <a:pt x="11631" y="536"/>
                </a:lnTo>
                <a:close/>
                <a:moveTo>
                  <a:pt x="10731" y="1"/>
                </a:moveTo>
                <a:lnTo>
                  <a:pt x="9855" y="25"/>
                </a:lnTo>
                <a:lnTo>
                  <a:pt x="8127" y="49"/>
                </a:lnTo>
                <a:lnTo>
                  <a:pt x="6400" y="74"/>
                </a:lnTo>
                <a:lnTo>
                  <a:pt x="5597" y="74"/>
                </a:lnTo>
                <a:lnTo>
                  <a:pt x="5207" y="98"/>
                </a:lnTo>
                <a:lnTo>
                  <a:pt x="4818" y="171"/>
                </a:lnTo>
                <a:lnTo>
                  <a:pt x="4769" y="195"/>
                </a:lnTo>
                <a:lnTo>
                  <a:pt x="4721" y="244"/>
                </a:lnTo>
                <a:lnTo>
                  <a:pt x="4696" y="293"/>
                </a:lnTo>
                <a:lnTo>
                  <a:pt x="4696" y="341"/>
                </a:lnTo>
                <a:lnTo>
                  <a:pt x="4331" y="536"/>
                </a:lnTo>
                <a:lnTo>
                  <a:pt x="4015" y="779"/>
                </a:lnTo>
                <a:lnTo>
                  <a:pt x="3674" y="1023"/>
                </a:lnTo>
                <a:lnTo>
                  <a:pt x="3382" y="1315"/>
                </a:lnTo>
                <a:lnTo>
                  <a:pt x="2774" y="1899"/>
                </a:lnTo>
                <a:lnTo>
                  <a:pt x="2239" y="2458"/>
                </a:lnTo>
                <a:lnTo>
                  <a:pt x="1655" y="3091"/>
                </a:lnTo>
                <a:lnTo>
                  <a:pt x="1071" y="3748"/>
                </a:lnTo>
                <a:lnTo>
                  <a:pt x="535" y="4429"/>
                </a:lnTo>
                <a:lnTo>
                  <a:pt x="49" y="5135"/>
                </a:lnTo>
                <a:lnTo>
                  <a:pt x="24" y="5208"/>
                </a:lnTo>
                <a:lnTo>
                  <a:pt x="0" y="5281"/>
                </a:lnTo>
                <a:lnTo>
                  <a:pt x="24" y="5354"/>
                </a:lnTo>
                <a:lnTo>
                  <a:pt x="49" y="5402"/>
                </a:lnTo>
                <a:lnTo>
                  <a:pt x="0" y="5694"/>
                </a:lnTo>
                <a:lnTo>
                  <a:pt x="0" y="5986"/>
                </a:lnTo>
                <a:lnTo>
                  <a:pt x="24" y="6570"/>
                </a:lnTo>
                <a:lnTo>
                  <a:pt x="73" y="8468"/>
                </a:lnTo>
                <a:lnTo>
                  <a:pt x="73" y="9417"/>
                </a:lnTo>
                <a:lnTo>
                  <a:pt x="73" y="10366"/>
                </a:lnTo>
                <a:lnTo>
                  <a:pt x="49" y="10755"/>
                </a:lnTo>
                <a:lnTo>
                  <a:pt x="0" y="11145"/>
                </a:lnTo>
                <a:lnTo>
                  <a:pt x="0" y="11339"/>
                </a:lnTo>
                <a:lnTo>
                  <a:pt x="0" y="11534"/>
                </a:lnTo>
                <a:lnTo>
                  <a:pt x="24" y="11729"/>
                </a:lnTo>
                <a:lnTo>
                  <a:pt x="97" y="11899"/>
                </a:lnTo>
                <a:lnTo>
                  <a:pt x="73" y="11948"/>
                </a:lnTo>
                <a:lnTo>
                  <a:pt x="73" y="11996"/>
                </a:lnTo>
                <a:lnTo>
                  <a:pt x="146" y="12191"/>
                </a:lnTo>
                <a:lnTo>
                  <a:pt x="219" y="12361"/>
                </a:lnTo>
                <a:lnTo>
                  <a:pt x="292" y="12532"/>
                </a:lnTo>
                <a:lnTo>
                  <a:pt x="414" y="12702"/>
                </a:lnTo>
                <a:lnTo>
                  <a:pt x="535" y="12848"/>
                </a:lnTo>
                <a:lnTo>
                  <a:pt x="681" y="12994"/>
                </a:lnTo>
                <a:lnTo>
                  <a:pt x="998" y="13286"/>
                </a:lnTo>
                <a:lnTo>
                  <a:pt x="1338" y="13554"/>
                </a:lnTo>
                <a:lnTo>
                  <a:pt x="1679" y="13797"/>
                </a:lnTo>
                <a:lnTo>
                  <a:pt x="1995" y="14040"/>
                </a:lnTo>
                <a:lnTo>
                  <a:pt x="2287" y="14259"/>
                </a:lnTo>
                <a:lnTo>
                  <a:pt x="2652" y="14576"/>
                </a:lnTo>
                <a:lnTo>
                  <a:pt x="2993" y="14916"/>
                </a:lnTo>
                <a:lnTo>
                  <a:pt x="3650" y="15598"/>
                </a:lnTo>
                <a:lnTo>
                  <a:pt x="3991" y="15987"/>
                </a:lnTo>
                <a:lnTo>
                  <a:pt x="4331" y="16376"/>
                </a:lnTo>
                <a:lnTo>
                  <a:pt x="4453" y="16547"/>
                </a:lnTo>
                <a:lnTo>
                  <a:pt x="4599" y="16693"/>
                </a:lnTo>
                <a:lnTo>
                  <a:pt x="4745" y="16814"/>
                </a:lnTo>
                <a:lnTo>
                  <a:pt x="4818" y="16863"/>
                </a:lnTo>
                <a:lnTo>
                  <a:pt x="4940" y="16887"/>
                </a:lnTo>
                <a:lnTo>
                  <a:pt x="5013" y="16887"/>
                </a:lnTo>
                <a:lnTo>
                  <a:pt x="5086" y="16863"/>
                </a:lnTo>
                <a:lnTo>
                  <a:pt x="5232" y="16912"/>
                </a:lnTo>
                <a:lnTo>
                  <a:pt x="5378" y="16960"/>
                </a:lnTo>
                <a:lnTo>
                  <a:pt x="5694" y="17009"/>
                </a:lnTo>
                <a:lnTo>
                  <a:pt x="6327" y="17058"/>
                </a:lnTo>
                <a:lnTo>
                  <a:pt x="7178" y="17106"/>
                </a:lnTo>
                <a:lnTo>
                  <a:pt x="8005" y="17106"/>
                </a:lnTo>
                <a:lnTo>
                  <a:pt x="8906" y="17131"/>
                </a:lnTo>
                <a:lnTo>
                  <a:pt x="9806" y="17106"/>
                </a:lnTo>
                <a:lnTo>
                  <a:pt x="10706" y="17033"/>
                </a:lnTo>
                <a:lnTo>
                  <a:pt x="11582" y="16936"/>
                </a:lnTo>
                <a:lnTo>
                  <a:pt x="11655" y="16912"/>
                </a:lnTo>
                <a:lnTo>
                  <a:pt x="11704" y="16887"/>
                </a:lnTo>
                <a:lnTo>
                  <a:pt x="11753" y="16839"/>
                </a:lnTo>
                <a:lnTo>
                  <a:pt x="11801" y="16790"/>
                </a:lnTo>
                <a:lnTo>
                  <a:pt x="11850" y="16741"/>
                </a:lnTo>
                <a:lnTo>
                  <a:pt x="14210" y="14454"/>
                </a:lnTo>
                <a:lnTo>
                  <a:pt x="14794" y="13919"/>
                </a:lnTo>
                <a:lnTo>
                  <a:pt x="15403" y="13383"/>
                </a:lnTo>
                <a:lnTo>
                  <a:pt x="15694" y="13091"/>
                </a:lnTo>
                <a:lnTo>
                  <a:pt x="15986" y="12799"/>
                </a:lnTo>
                <a:lnTo>
                  <a:pt x="16230" y="12507"/>
                </a:lnTo>
                <a:lnTo>
                  <a:pt x="16473" y="12191"/>
                </a:lnTo>
                <a:lnTo>
                  <a:pt x="16570" y="12191"/>
                </a:lnTo>
                <a:lnTo>
                  <a:pt x="16668" y="12142"/>
                </a:lnTo>
                <a:lnTo>
                  <a:pt x="16716" y="12069"/>
                </a:lnTo>
                <a:lnTo>
                  <a:pt x="16741" y="11948"/>
                </a:lnTo>
                <a:lnTo>
                  <a:pt x="16692" y="10244"/>
                </a:lnTo>
                <a:lnTo>
                  <a:pt x="16668" y="8541"/>
                </a:lnTo>
                <a:lnTo>
                  <a:pt x="16692" y="6838"/>
                </a:lnTo>
                <a:lnTo>
                  <a:pt x="16716" y="6084"/>
                </a:lnTo>
                <a:lnTo>
                  <a:pt x="16716" y="5694"/>
                </a:lnTo>
                <a:lnTo>
                  <a:pt x="16692" y="5500"/>
                </a:lnTo>
                <a:lnTo>
                  <a:pt x="16643" y="5329"/>
                </a:lnTo>
                <a:lnTo>
                  <a:pt x="16692" y="5232"/>
                </a:lnTo>
                <a:lnTo>
                  <a:pt x="16716" y="5159"/>
                </a:lnTo>
                <a:lnTo>
                  <a:pt x="16692" y="5062"/>
                </a:lnTo>
                <a:lnTo>
                  <a:pt x="16643" y="4989"/>
                </a:lnTo>
                <a:lnTo>
                  <a:pt x="16084" y="4332"/>
                </a:lnTo>
                <a:lnTo>
                  <a:pt x="15500" y="3675"/>
                </a:lnTo>
                <a:lnTo>
                  <a:pt x="14916" y="3042"/>
                </a:lnTo>
                <a:lnTo>
                  <a:pt x="14308" y="2434"/>
                </a:lnTo>
                <a:lnTo>
                  <a:pt x="13651" y="1801"/>
                </a:lnTo>
                <a:lnTo>
                  <a:pt x="12994" y="1169"/>
                </a:lnTo>
                <a:lnTo>
                  <a:pt x="12726" y="901"/>
                </a:lnTo>
                <a:lnTo>
                  <a:pt x="12434" y="633"/>
                </a:lnTo>
                <a:lnTo>
                  <a:pt x="12288" y="512"/>
                </a:lnTo>
                <a:lnTo>
                  <a:pt x="12142" y="390"/>
                </a:lnTo>
                <a:lnTo>
                  <a:pt x="11972" y="293"/>
                </a:lnTo>
                <a:lnTo>
                  <a:pt x="11801" y="244"/>
                </a:lnTo>
                <a:lnTo>
                  <a:pt x="11777" y="171"/>
                </a:lnTo>
                <a:lnTo>
                  <a:pt x="11728" y="98"/>
                </a:lnTo>
                <a:lnTo>
                  <a:pt x="11655" y="74"/>
                </a:lnTo>
                <a:lnTo>
                  <a:pt x="11582" y="49"/>
                </a:lnTo>
                <a:lnTo>
                  <a:pt x="1114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0" name="Google Shape;1000;p38"/>
          <p:cNvSpPr/>
          <p:nvPr/>
        </p:nvSpPr>
        <p:spPr>
          <a:xfrm>
            <a:off x="4363533" y="3847559"/>
            <a:ext cx="422260" cy="356848"/>
          </a:xfrm>
          <a:custGeom>
            <a:avLst/>
            <a:gdLst/>
            <a:ahLst/>
            <a:cxnLst/>
            <a:rect l="l" t="t" r="r" b="b"/>
            <a:pathLst>
              <a:path w="19321" h="16328" extrusionOk="0">
                <a:moveTo>
                  <a:pt x="15403" y="1996"/>
                </a:moveTo>
                <a:lnTo>
                  <a:pt x="15573" y="2215"/>
                </a:lnTo>
                <a:lnTo>
                  <a:pt x="15695" y="2458"/>
                </a:lnTo>
                <a:lnTo>
                  <a:pt x="15500" y="2531"/>
                </a:lnTo>
                <a:lnTo>
                  <a:pt x="15306" y="2629"/>
                </a:lnTo>
                <a:lnTo>
                  <a:pt x="14916" y="2799"/>
                </a:lnTo>
                <a:lnTo>
                  <a:pt x="14819" y="2483"/>
                </a:lnTo>
                <a:lnTo>
                  <a:pt x="14673" y="2215"/>
                </a:lnTo>
                <a:lnTo>
                  <a:pt x="14965" y="2118"/>
                </a:lnTo>
                <a:lnTo>
                  <a:pt x="15403" y="1996"/>
                </a:lnTo>
                <a:close/>
                <a:moveTo>
                  <a:pt x="15817" y="2702"/>
                </a:moveTo>
                <a:lnTo>
                  <a:pt x="16011" y="3140"/>
                </a:lnTo>
                <a:lnTo>
                  <a:pt x="15646" y="3286"/>
                </a:lnTo>
                <a:lnTo>
                  <a:pt x="15379" y="3407"/>
                </a:lnTo>
                <a:lnTo>
                  <a:pt x="15111" y="3553"/>
                </a:lnTo>
                <a:lnTo>
                  <a:pt x="14989" y="3042"/>
                </a:lnTo>
                <a:lnTo>
                  <a:pt x="15306" y="2921"/>
                </a:lnTo>
                <a:lnTo>
                  <a:pt x="15573" y="2823"/>
                </a:lnTo>
                <a:lnTo>
                  <a:pt x="15817" y="2702"/>
                </a:lnTo>
                <a:close/>
                <a:moveTo>
                  <a:pt x="16084" y="3286"/>
                </a:moveTo>
                <a:lnTo>
                  <a:pt x="16206" y="3602"/>
                </a:lnTo>
                <a:lnTo>
                  <a:pt x="15817" y="3772"/>
                </a:lnTo>
                <a:lnTo>
                  <a:pt x="15500" y="3894"/>
                </a:lnTo>
                <a:lnTo>
                  <a:pt x="15354" y="3943"/>
                </a:lnTo>
                <a:lnTo>
                  <a:pt x="15208" y="4040"/>
                </a:lnTo>
                <a:lnTo>
                  <a:pt x="15135" y="3699"/>
                </a:lnTo>
                <a:lnTo>
                  <a:pt x="15427" y="3578"/>
                </a:lnTo>
                <a:lnTo>
                  <a:pt x="15719" y="3456"/>
                </a:lnTo>
                <a:lnTo>
                  <a:pt x="16084" y="3286"/>
                </a:lnTo>
                <a:close/>
                <a:moveTo>
                  <a:pt x="16303" y="3894"/>
                </a:moveTo>
                <a:lnTo>
                  <a:pt x="16449" y="4283"/>
                </a:lnTo>
                <a:lnTo>
                  <a:pt x="16376" y="4259"/>
                </a:lnTo>
                <a:lnTo>
                  <a:pt x="16279" y="4259"/>
                </a:lnTo>
                <a:lnTo>
                  <a:pt x="16133" y="4308"/>
                </a:lnTo>
                <a:lnTo>
                  <a:pt x="15841" y="4454"/>
                </a:lnTo>
                <a:lnTo>
                  <a:pt x="15598" y="4575"/>
                </a:lnTo>
                <a:lnTo>
                  <a:pt x="15379" y="4697"/>
                </a:lnTo>
                <a:lnTo>
                  <a:pt x="15257" y="4259"/>
                </a:lnTo>
                <a:lnTo>
                  <a:pt x="15427" y="4210"/>
                </a:lnTo>
                <a:lnTo>
                  <a:pt x="15573" y="4162"/>
                </a:lnTo>
                <a:lnTo>
                  <a:pt x="15890" y="4040"/>
                </a:lnTo>
                <a:lnTo>
                  <a:pt x="16303" y="3894"/>
                </a:lnTo>
                <a:close/>
                <a:moveTo>
                  <a:pt x="16498" y="4405"/>
                </a:moveTo>
                <a:lnTo>
                  <a:pt x="16498" y="4454"/>
                </a:lnTo>
                <a:lnTo>
                  <a:pt x="16595" y="4721"/>
                </a:lnTo>
                <a:lnTo>
                  <a:pt x="16449" y="4770"/>
                </a:lnTo>
                <a:lnTo>
                  <a:pt x="16303" y="4819"/>
                </a:lnTo>
                <a:lnTo>
                  <a:pt x="16011" y="4965"/>
                </a:lnTo>
                <a:lnTo>
                  <a:pt x="15768" y="5086"/>
                </a:lnTo>
                <a:lnTo>
                  <a:pt x="15622" y="5184"/>
                </a:lnTo>
                <a:lnTo>
                  <a:pt x="15549" y="5232"/>
                </a:lnTo>
                <a:lnTo>
                  <a:pt x="15525" y="5305"/>
                </a:lnTo>
                <a:lnTo>
                  <a:pt x="15427" y="4892"/>
                </a:lnTo>
                <a:lnTo>
                  <a:pt x="15695" y="4819"/>
                </a:lnTo>
                <a:lnTo>
                  <a:pt x="15938" y="4721"/>
                </a:lnTo>
                <a:lnTo>
                  <a:pt x="16255" y="4624"/>
                </a:lnTo>
                <a:lnTo>
                  <a:pt x="16401" y="4527"/>
                </a:lnTo>
                <a:lnTo>
                  <a:pt x="16449" y="4478"/>
                </a:lnTo>
                <a:lnTo>
                  <a:pt x="16498" y="4405"/>
                </a:lnTo>
                <a:close/>
                <a:moveTo>
                  <a:pt x="16717" y="5062"/>
                </a:moveTo>
                <a:lnTo>
                  <a:pt x="16814" y="5305"/>
                </a:lnTo>
                <a:lnTo>
                  <a:pt x="16547" y="5403"/>
                </a:lnTo>
                <a:lnTo>
                  <a:pt x="16303" y="5524"/>
                </a:lnTo>
                <a:lnTo>
                  <a:pt x="15987" y="5670"/>
                </a:lnTo>
                <a:lnTo>
                  <a:pt x="15817" y="5743"/>
                </a:lnTo>
                <a:lnTo>
                  <a:pt x="15671" y="5816"/>
                </a:lnTo>
                <a:lnTo>
                  <a:pt x="15549" y="5354"/>
                </a:lnTo>
                <a:lnTo>
                  <a:pt x="15622" y="5403"/>
                </a:lnTo>
                <a:lnTo>
                  <a:pt x="15719" y="5427"/>
                </a:lnTo>
                <a:lnTo>
                  <a:pt x="15792" y="5403"/>
                </a:lnTo>
                <a:lnTo>
                  <a:pt x="15890" y="5378"/>
                </a:lnTo>
                <a:lnTo>
                  <a:pt x="16084" y="5305"/>
                </a:lnTo>
                <a:lnTo>
                  <a:pt x="16255" y="5257"/>
                </a:lnTo>
                <a:lnTo>
                  <a:pt x="16498" y="5159"/>
                </a:lnTo>
                <a:lnTo>
                  <a:pt x="16620" y="5111"/>
                </a:lnTo>
                <a:lnTo>
                  <a:pt x="16717" y="5062"/>
                </a:lnTo>
                <a:close/>
                <a:moveTo>
                  <a:pt x="17082" y="4551"/>
                </a:moveTo>
                <a:lnTo>
                  <a:pt x="17106" y="4575"/>
                </a:lnTo>
                <a:lnTo>
                  <a:pt x="17228" y="4673"/>
                </a:lnTo>
                <a:lnTo>
                  <a:pt x="17350" y="4746"/>
                </a:lnTo>
                <a:lnTo>
                  <a:pt x="17496" y="4794"/>
                </a:lnTo>
                <a:lnTo>
                  <a:pt x="17666" y="4819"/>
                </a:lnTo>
                <a:lnTo>
                  <a:pt x="17885" y="4867"/>
                </a:lnTo>
                <a:lnTo>
                  <a:pt x="18128" y="4965"/>
                </a:lnTo>
                <a:lnTo>
                  <a:pt x="18323" y="5062"/>
                </a:lnTo>
                <a:lnTo>
                  <a:pt x="18518" y="5208"/>
                </a:lnTo>
                <a:lnTo>
                  <a:pt x="18591" y="5281"/>
                </a:lnTo>
                <a:lnTo>
                  <a:pt x="18664" y="5354"/>
                </a:lnTo>
                <a:lnTo>
                  <a:pt x="18785" y="5573"/>
                </a:lnTo>
                <a:lnTo>
                  <a:pt x="18810" y="5670"/>
                </a:lnTo>
                <a:lnTo>
                  <a:pt x="18834" y="5768"/>
                </a:lnTo>
                <a:lnTo>
                  <a:pt x="18834" y="5889"/>
                </a:lnTo>
                <a:lnTo>
                  <a:pt x="18810" y="6011"/>
                </a:lnTo>
                <a:lnTo>
                  <a:pt x="18761" y="6108"/>
                </a:lnTo>
                <a:lnTo>
                  <a:pt x="18664" y="6181"/>
                </a:lnTo>
                <a:lnTo>
                  <a:pt x="18542" y="6254"/>
                </a:lnTo>
                <a:lnTo>
                  <a:pt x="18396" y="6303"/>
                </a:lnTo>
                <a:lnTo>
                  <a:pt x="18080" y="6376"/>
                </a:lnTo>
                <a:lnTo>
                  <a:pt x="17812" y="6400"/>
                </a:lnTo>
                <a:lnTo>
                  <a:pt x="17447" y="5476"/>
                </a:lnTo>
                <a:lnTo>
                  <a:pt x="17082" y="4551"/>
                </a:lnTo>
                <a:close/>
                <a:moveTo>
                  <a:pt x="16936" y="5622"/>
                </a:moveTo>
                <a:lnTo>
                  <a:pt x="17033" y="5889"/>
                </a:lnTo>
                <a:lnTo>
                  <a:pt x="16863" y="5938"/>
                </a:lnTo>
                <a:lnTo>
                  <a:pt x="16717" y="6011"/>
                </a:lnTo>
                <a:lnTo>
                  <a:pt x="16401" y="6157"/>
                </a:lnTo>
                <a:lnTo>
                  <a:pt x="16084" y="6303"/>
                </a:lnTo>
                <a:lnTo>
                  <a:pt x="15768" y="6425"/>
                </a:lnTo>
                <a:lnTo>
                  <a:pt x="15768" y="6376"/>
                </a:lnTo>
                <a:lnTo>
                  <a:pt x="15719" y="6303"/>
                </a:lnTo>
                <a:lnTo>
                  <a:pt x="15719" y="6157"/>
                </a:lnTo>
                <a:lnTo>
                  <a:pt x="15719" y="6011"/>
                </a:lnTo>
                <a:lnTo>
                  <a:pt x="15890" y="5987"/>
                </a:lnTo>
                <a:lnTo>
                  <a:pt x="16084" y="5938"/>
                </a:lnTo>
                <a:lnTo>
                  <a:pt x="16425" y="5816"/>
                </a:lnTo>
                <a:lnTo>
                  <a:pt x="16668" y="5719"/>
                </a:lnTo>
                <a:lnTo>
                  <a:pt x="16936" y="5622"/>
                </a:lnTo>
                <a:close/>
                <a:moveTo>
                  <a:pt x="2142" y="4770"/>
                </a:moveTo>
                <a:lnTo>
                  <a:pt x="1607" y="6303"/>
                </a:lnTo>
                <a:lnTo>
                  <a:pt x="1534" y="6473"/>
                </a:lnTo>
                <a:lnTo>
                  <a:pt x="1436" y="6449"/>
                </a:lnTo>
                <a:lnTo>
                  <a:pt x="877" y="6449"/>
                </a:lnTo>
                <a:lnTo>
                  <a:pt x="779" y="6400"/>
                </a:lnTo>
                <a:lnTo>
                  <a:pt x="706" y="6327"/>
                </a:lnTo>
                <a:lnTo>
                  <a:pt x="609" y="6230"/>
                </a:lnTo>
                <a:lnTo>
                  <a:pt x="536" y="6084"/>
                </a:lnTo>
                <a:lnTo>
                  <a:pt x="512" y="5938"/>
                </a:lnTo>
                <a:lnTo>
                  <a:pt x="536" y="5816"/>
                </a:lnTo>
                <a:lnTo>
                  <a:pt x="560" y="5670"/>
                </a:lnTo>
                <a:lnTo>
                  <a:pt x="633" y="5524"/>
                </a:lnTo>
                <a:lnTo>
                  <a:pt x="706" y="5403"/>
                </a:lnTo>
                <a:lnTo>
                  <a:pt x="804" y="5305"/>
                </a:lnTo>
                <a:lnTo>
                  <a:pt x="901" y="5208"/>
                </a:lnTo>
                <a:lnTo>
                  <a:pt x="998" y="5111"/>
                </a:lnTo>
                <a:lnTo>
                  <a:pt x="1144" y="5038"/>
                </a:lnTo>
                <a:lnTo>
                  <a:pt x="1266" y="4965"/>
                </a:lnTo>
                <a:lnTo>
                  <a:pt x="1412" y="4916"/>
                </a:lnTo>
                <a:lnTo>
                  <a:pt x="1704" y="4867"/>
                </a:lnTo>
                <a:lnTo>
                  <a:pt x="1996" y="4819"/>
                </a:lnTo>
                <a:lnTo>
                  <a:pt x="2142" y="4770"/>
                </a:lnTo>
                <a:close/>
                <a:moveTo>
                  <a:pt x="10342" y="1899"/>
                </a:moveTo>
                <a:lnTo>
                  <a:pt x="10926" y="1923"/>
                </a:lnTo>
                <a:lnTo>
                  <a:pt x="11510" y="1972"/>
                </a:lnTo>
                <a:lnTo>
                  <a:pt x="12094" y="2045"/>
                </a:lnTo>
                <a:lnTo>
                  <a:pt x="12702" y="2118"/>
                </a:lnTo>
                <a:lnTo>
                  <a:pt x="13286" y="2239"/>
                </a:lnTo>
                <a:lnTo>
                  <a:pt x="13797" y="2361"/>
                </a:lnTo>
                <a:lnTo>
                  <a:pt x="14065" y="2410"/>
                </a:lnTo>
                <a:lnTo>
                  <a:pt x="14308" y="2434"/>
                </a:lnTo>
                <a:lnTo>
                  <a:pt x="14332" y="2653"/>
                </a:lnTo>
                <a:lnTo>
                  <a:pt x="14357" y="2872"/>
                </a:lnTo>
                <a:lnTo>
                  <a:pt x="14478" y="3334"/>
                </a:lnTo>
                <a:lnTo>
                  <a:pt x="14600" y="3772"/>
                </a:lnTo>
                <a:lnTo>
                  <a:pt x="14722" y="4186"/>
                </a:lnTo>
                <a:lnTo>
                  <a:pt x="14989" y="5305"/>
                </a:lnTo>
                <a:lnTo>
                  <a:pt x="15111" y="5816"/>
                </a:lnTo>
                <a:lnTo>
                  <a:pt x="15184" y="6084"/>
                </a:lnTo>
                <a:lnTo>
                  <a:pt x="15281" y="6327"/>
                </a:lnTo>
                <a:lnTo>
                  <a:pt x="15014" y="6449"/>
                </a:lnTo>
                <a:lnTo>
                  <a:pt x="14722" y="6571"/>
                </a:lnTo>
                <a:lnTo>
                  <a:pt x="14162" y="6814"/>
                </a:lnTo>
                <a:lnTo>
                  <a:pt x="13457" y="7033"/>
                </a:lnTo>
                <a:lnTo>
                  <a:pt x="12751" y="7228"/>
                </a:lnTo>
                <a:lnTo>
                  <a:pt x="11972" y="7398"/>
                </a:lnTo>
                <a:lnTo>
                  <a:pt x="11169" y="7520"/>
                </a:lnTo>
                <a:lnTo>
                  <a:pt x="10366" y="7593"/>
                </a:lnTo>
                <a:lnTo>
                  <a:pt x="9588" y="7617"/>
                </a:lnTo>
                <a:lnTo>
                  <a:pt x="8809" y="7617"/>
                </a:lnTo>
                <a:lnTo>
                  <a:pt x="8055" y="7568"/>
                </a:lnTo>
                <a:lnTo>
                  <a:pt x="7300" y="7471"/>
                </a:lnTo>
                <a:lnTo>
                  <a:pt x="6546" y="7325"/>
                </a:lnTo>
                <a:lnTo>
                  <a:pt x="5840" y="7155"/>
                </a:lnTo>
                <a:lnTo>
                  <a:pt x="5135" y="6960"/>
                </a:lnTo>
                <a:lnTo>
                  <a:pt x="4794" y="6838"/>
                </a:lnTo>
                <a:lnTo>
                  <a:pt x="4478" y="6717"/>
                </a:lnTo>
                <a:lnTo>
                  <a:pt x="4137" y="6595"/>
                </a:lnTo>
                <a:lnTo>
                  <a:pt x="3821" y="6498"/>
                </a:lnTo>
                <a:lnTo>
                  <a:pt x="3821" y="6449"/>
                </a:lnTo>
                <a:lnTo>
                  <a:pt x="3943" y="5914"/>
                </a:lnTo>
                <a:lnTo>
                  <a:pt x="4064" y="5378"/>
                </a:lnTo>
                <a:lnTo>
                  <a:pt x="4186" y="4867"/>
                </a:lnTo>
                <a:lnTo>
                  <a:pt x="4356" y="4332"/>
                </a:lnTo>
                <a:lnTo>
                  <a:pt x="4527" y="3821"/>
                </a:lnTo>
                <a:lnTo>
                  <a:pt x="4697" y="3310"/>
                </a:lnTo>
                <a:lnTo>
                  <a:pt x="4843" y="2896"/>
                </a:lnTo>
                <a:lnTo>
                  <a:pt x="4916" y="2702"/>
                </a:lnTo>
                <a:lnTo>
                  <a:pt x="4965" y="2483"/>
                </a:lnTo>
                <a:lnTo>
                  <a:pt x="5038" y="2507"/>
                </a:lnTo>
                <a:lnTo>
                  <a:pt x="5111" y="2507"/>
                </a:lnTo>
                <a:lnTo>
                  <a:pt x="6254" y="2264"/>
                </a:lnTo>
                <a:lnTo>
                  <a:pt x="6838" y="2142"/>
                </a:lnTo>
                <a:lnTo>
                  <a:pt x="7398" y="2069"/>
                </a:lnTo>
                <a:lnTo>
                  <a:pt x="7982" y="1996"/>
                </a:lnTo>
                <a:lnTo>
                  <a:pt x="8566" y="1947"/>
                </a:lnTo>
                <a:lnTo>
                  <a:pt x="9150" y="1923"/>
                </a:lnTo>
                <a:lnTo>
                  <a:pt x="9734" y="1899"/>
                </a:lnTo>
                <a:close/>
                <a:moveTo>
                  <a:pt x="16863" y="7933"/>
                </a:moveTo>
                <a:lnTo>
                  <a:pt x="16011" y="8177"/>
                </a:lnTo>
                <a:lnTo>
                  <a:pt x="15160" y="8371"/>
                </a:lnTo>
                <a:lnTo>
                  <a:pt x="14308" y="8566"/>
                </a:lnTo>
                <a:lnTo>
                  <a:pt x="13432" y="8736"/>
                </a:lnTo>
                <a:lnTo>
                  <a:pt x="12581" y="8882"/>
                </a:lnTo>
                <a:lnTo>
                  <a:pt x="11705" y="9004"/>
                </a:lnTo>
                <a:lnTo>
                  <a:pt x="10829" y="9077"/>
                </a:lnTo>
                <a:lnTo>
                  <a:pt x="9953" y="9126"/>
                </a:lnTo>
                <a:lnTo>
                  <a:pt x="9052" y="9126"/>
                </a:lnTo>
                <a:lnTo>
                  <a:pt x="8176" y="9101"/>
                </a:lnTo>
                <a:lnTo>
                  <a:pt x="7276" y="9053"/>
                </a:lnTo>
                <a:lnTo>
                  <a:pt x="6400" y="8955"/>
                </a:lnTo>
                <a:lnTo>
                  <a:pt x="5476" y="8834"/>
                </a:lnTo>
                <a:lnTo>
                  <a:pt x="4575" y="8663"/>
                </a:lnTo>
                <a:lnTo>
                  <a:pt x="3675" y="8469"/>
                </a:lnTo>
                <a:lnTo>
                  <a:pt x="2775" y="8323"/>
                </a:lnTo>
                <a:lnTo>
                  <a:pt x="2702" y="8347"/>
                </a:lnTo>
                <a:lnTo>
                  <a:pt x="2677" y="8371"/>
                </a:lnTo>
                <a:lnTo>
                  <a:pt x="2677" y="8420"/>
                </a:lnTo>
                <a:lnTo>
                  <a:pt x="2726" y="8469"/>
                </a:lnTo>
                <a:lnTo>
                  <a:pt x="3140" y="8615"/>
                </a:lnTo>
                <a:lnTo>
                  <a:pt x="3553" y="8761"/>
                </a:lnTo>
                <a:lnTo>
                  <a:pt x="3991" y="8882"/>
                </a:lnTo>
                <a:lnTo>
                  <a:pt x="4429" y="8980"/>
                </a:lnTo>
                <a:lnTo>
                  <a:pt x="5305" y="9126"/>
                </a:lnTo>
                <a:lnTo>
                  <a:pt x="6181" y="9272"/>
                </a:lnTo>
                <a:lnTo>
                  <a:pt x="7081" y="9369"/>
                </a:lnTo>
                <a:lnTo>
                  <a:pt x="7957" y="9442"/>
                </a:lnTo>
                <a:lnTo>
                  <a:pt x="8858" y="9466"/>
                </a:lnTo>
                <a:lnTo>
                  <a:pt x="9758" y="9466"/>
                </a:lnTo>
                <a:lnTo>
                  <a:pt x="10658" y="9442"/>
                </a:lnTo>
                <a:lnTo>
                  <a:pt x="11583" y="9393"/>
                </a:lnTo>
                <a:lnTo>
                  <a:pt x="12508" y="9296"/>
                </a:lnTo>
                <a:lnTo>
                  <a:pt x="13408" y="9174"/>
                </a:lnTo>
                <a:lnTo>
                  <a:pt x="14308" y="9004"/>
                </a:lnTo>
                <a:lnTo>
                  <a:pt x="15208" y="8785"/>
                </a:lnTo>
                <a:lnTo>
                  <a:pt x="16084" y="8542"/>
                </a:lnTo>
                <a:lnTo>
                  <a:pt x="16960" y="8250"/>
                </a:lnTo>
                <a:lnTo>
                  <a:pt x="17009" y="8225"/>
                </a:lnTo>
                <a:lnTo>
                  <a:pt x="17058" y="8177"/>
                </a:lnTo>
                <a:lnTo>
                  <a:pt x="17058" y="8104"/>
                </a:lnTo>
                <a:lnTo>
                  <a:pt x="17058" y="8055"/>
                </a:lnTo>
                <a:lnTo>
                  <a:pt x="17033" y="8006"/>
                </a:lnTo>
                <a:lnTo>
                  <a:pt x="16985" y="7958"/>
                </a:lnTo>
                <a:lnTo>
                  <a:pt x="16936" y="7933"/>
                </a:lnTo>
                <a:close/>
                <a:moveTo>
                  <a:pt x="9320" y="9953"/>
                </a:moveTo>
                <a:lnTo>
                  <a:pt x="8639" y="9977"/>
                </a:lnTo>
                <a:lnTo>
                  <a:pt x="7714" y="9977"/>
                </a:lnTo>
                <a:lnTo>
                  <a:pt x="7446" y="10001"/>
                </a:lnTo>
                <a:lnTo>
                  <a:pt x="7300" y="10026"/>
                </a:lnTo>
                <a:lnTo>
                  <a:pt x="7179" y="10050"/>
                </a:lnTo>
                <a:lnTo>
                  <a:pt x="7081" y="10123"/>
                </a:lnTo>
                <a:lnTo>
                  <a:pt x="6984" y="10220"/>
                </a:lnTo>
                <a:lnTo>
                  <a:pt x="6960" y="10269"/>
                </a:lnTo>
                <a:lnTo>
                  <a:pt x="6984" y="10293"/>
                </a:lnTo>
                <a:lnTo>
                  <a:pt x="7057" y="10366"/>
                </a:lnTo>
                <a:lnTo>
                  <a:pt x="7154" y="10415"/>
                </a:lnTo>
                <a:lnTo>
                  <a:pt x="7252" y="10464"/>
                </a:lnTo>
                <a:lnTo>
                  <a:pt x="7349" y="10488"/>
                </a:lnTo>
                <a:lnTo>
                  <a:pt x="7568" y="10512"/>
                </a:lnTo>
                <a:lnTo>
                  <a:pt x="10585" y="10512"/>
                </a:lnTo>
                <a:lnTo>
                  <a:pt x="12021" y="10561"/>
                </a:lnTo>
                <a:lnTo>
                  <a:pt x="12143" y="10537"/>
                </a:lnTo>
                <a:lnTo>
                  <a:pt x="12216" y="10488"/>
                </a:lnTo>
                <a:lnTo>
                  <a:pt x="12264" y="10391"/>
                </a:lnTo>
                <a:lnTo>
                  <a:pt x="12289" y="10293"/>
                </a:lnTo>
                <a:lnTo>
                  <a:pt x="12264" y="10196"/>
                </a:lnTo>
                <a:lnTo>
                  <a:pt x="12216" y="10099"/>
                </a:lnTo>
                <a:lnTo>
                  <a:pt x="12143" y="10050"/>
                </a:lnTo>
                <a:lnTo>
                  <a:pt x="12021" y="10001"/>
                </a:lnTo>
                <a:lnTo>
                  <a:pt x="10683" y="9977"/>
                </a:lnTo>
                <a:lnTo>
                  <a:pt x="9320" y="9953"/>
                </a:lnTo>
                <a:close/>
                <a:moveTo>
                  <a:pt x="10950" y="10975"/>
                </a:moveTo>
                <a:lnTo>
                  <a:pt x="10683" y="10999"/>
                </a:lnTo>
                <a:lnTo>
                  <a:pt x="10123" y="11023"/>
                </a:lnTo>
                <a:lnTo>
                  <a:pt x="9612" y="11048"/>
                </a:lnTo>
                <a:lnTo>
                  <a:pt x="9028" y="11023"/>
                </a:lnTo>
                <a:lnTo>
                  <a:pt x="8152" y="11023"/>
                </a:lnTo>
                <a:lnTo>
                  <a:pt x="7860" y="11048"/>
                </a:lnTo>
                <a:lnTo>
                  <a:pt x="7568" y="11096"/>
                </a:lnTo>
                <a:lnTo>
                  <a:pt x="7300" y="11169"/>
                </a:lnTo>
                <a:lnTo>
                  <a:pt x="7252" y="11194"/>
                </a:lnTo>
                <a:lnTo>
                  <a:pt x="7227" y="11218"/>
                </a:lnTo>
                <a:lnTo>
                  <a:pt x="7203" y="11315"/>
                </a:lnTo>
                <a:lnTo>
                  <a:pt x="7227" y="11413"/>
                </a:lnTo>
                <a:lnTo>
                  <a:pt x="7252" y="11437"/>
                </a:lnTo>
                <a:lnTo>
                  <a:pt x="7300" y="11461"/>
                </a:lnTo>
                <a:lnTo>
                  <a:pt x="7568" y="11534"/>
                </a:lnTo>
                <a:lnTo>
                  <a:pt x="7811" y="11559"/>
                </a:lnTo>
                <a:lnTo>
                  <a:pt x="8079" y="11583"/>
                </a:lnTo>
                <a:lnTo>
                  <a:pt x="8347" y="11607"/>
                </a:lnTo>
                <a:lnTo>
                  <a:pt x="9417" y="11559"/>
                </a:lnTo>
                <a:lnTo>
                  <a:pt x="10561" y="11559"/>
                </a:lnTo>
                <a:lnTo>
                  <a:pt x="11145" y="11583"/>
                </a:lnTo>
                <a:lnTo>
                  <a:pt x="11437" y="11559"/>
                </a:lnTo>
                <a:lnTo>
                  <a:pt x="11583" y="11534"/>
                </a:lnTo>
                <a:lnTo>
                  <a:pt x="11729" y="11486"/>
                </a:lnTo>
                <a:lnTo>
                  <a:pt x="11802" y="11461"/>
                </a:lnTo>
                <a:lnTo>
                  <a:pt x="11851" y="11413"/>
                </a:lnTo>
                <a:lnTo>
                  <a:pt x="11875" y="11364"/>
                </a:lnTo>
                <a:lnTo>
                  <a:pt x="11875" y="11291"/>
                </a:lnTo>
                <a:lnTo>
                  <a:pt x="11875" y="11218"/>
                </a:lnTo>
                <a:lnTo>
                  <a:pt x="11851" y="11169"/>
                </a:lnTo>
                <a:lnTo>
                  <a:pt x="11802" y="11121"/>
                </a:lnTo>
                <a:lnTo>
                  <a:pt x="11729" y="11096"/>
                </a:lnTo>
                <a:lnTo>
                  <a:pt x="11486" y="11023"/>
                </a:lnTo>
                <a:lnTo>
                  <a:pt x="11218" y="10999"/>
                </a:lnTo>
                <a:lnTo>
                  <a:pt x="10950" y="10975"/>
                </a:lnTo>
                <a:close/>
                <a:moveTo>
                  <a:pt x="4210" y="9734"/>
                </a:moveTo>
                <a:lnTo>
                  <a:pt x="4356" y="9758"/>
                </a:lnTo>
                <a:lnTo>
                  <a:pt x="4478" y="9783"/>
                </a:lnTo>
                <a:lnTo>
                  <a:pt x="4600" y="9807"/>
                </a:lnTo>
                <a:lnTo>
                  <a:pt x="4819" y="9928"/>
                </a:lnTo>
                <a:lnTo>
                  <a:pt x="5013" y="10074"/>
                </a:lnTo>
                <a:lnTo>
                  <a:pt x="5184" y="10269"/>
                </a:lnTo>
                <a:lnTo>
                  <a:pt x="5330" y="10488"/>
                </a:lnTo>
                <a:lnTo>
                  <a:pt x="5451" y="10756"/>
                </a:lnTo>
                <a:lnTo>
                  <a:pt x="5524" y="10902"/>
                </a:lnTo>
                <a:lnTo>
                  <a:pt x="5549" y="11048"/>
                </a:lnTo>
                <a:lnTo>
                  <a:pt x="5549" y="11194"/>
                </a:lnTo>
                <a:lnTo>
                  <a:pt x="5524" y="11315"/>
                </a:lnTo>
                <a:lnTo>
                  <a:pt x="5476" y="11437"/>
                </a:lnTo>
                <a:lnTo>
                  <a:pt x="5427" y="11534"/>
                </a:lnTo>
                <a:lnTo>
                  <a:pt x="5330" y="11607"/>
                </a:lnTo>
                <a:lnTo>
                  <a:pt x="5232" y="11680"/>
                </a:lnTo>
                <a:lnTo>
                  <a:pt x="5135" y="11753"/>
                </a:lnTo>
                <a:lnTo>
                  <a:pt x="5013" y="11802"/>
                </a:lnTo>
                <a:lnTo>
                  <a:pt x="4770" y="11875"/>
                </a:lnTo>
                <a:lnTo>
                  <a:pt x="4478" y="11924"/>
                </a:lnTo>
                <a:lnTo>
                  <a:pt x="4210" y="11924"/>
                </a:lnTo>
                <a:lnTo>
                  <a:pt x="3967" y="11899"/>
                </a:lnTo>
                <a:lnTo>
                  <a:pt x="3699" y="11851"/>
                </a:lnTo>
                <a:lnTo>
                  <a:pt x="3456" y="11753"/>
                </a:lnTo>
                <a:lnTo>
                  <a:pt x="3213" y="11656"/>
                </a:lnTo>
                <a:lnTo>
                  <a:pt x="3018" y="11510"/>
                </a:lnTo>
                <a:lnTo>
                  <a:pt x="2921" y="11413"/>
                </a:lnTo>
                <a:lnTo>
                  <a:pt x="2848" y="11315"/>
                </a:lnTo>
                <a:lnTo>
                  <a:pt x="2799" y="11194"/>
                </a:lnTo>
                <a:lnTo>
                  <a:pt x="2750" y="11096"/>
                </a:lnTo>
                <a:lnTo>
                  <a:pt x="2702" y="10950"/>
                </a:lnTo>
                <a:lnTo>
                  <a:pt x="2677" y="10829"/>
                </a:lnTo>
                <a:lnTo>
                  <a:pt x="2702" y="10707"/>
                </a:lnTo>
                <a:lnTo>
                  <a:pt x="2702" y="10610"/>
                </a:lnTo>
                <a:lnTo>
                  <a:pt x="2726" y="10512"/>
                </a:lnTo>
                <a:lnTo>
                  <a:pt x="2775" y="10415"/>
                </a:lnTo>
                <a:lnTo>
                  <a:pt x="2896" y="10269"/>
                </a:lnTo>
                <a:lnTo>
                  <a:pt x="3042" y="10147"/>
                </a:lnTo>
                <a:lnTo>
                  <a:pt x="3213" y="10050"/>
                </a:lnTo>
                <a:lnTo>
                  <a:pt x="3383" y="9977"/>
                </a:lnTo>
                <a:lnTo>
                  <a:pt x="3772" y="9807"/>
                </a:lnTo>
                <a:lnTo>
                  <a:pt x="3797" y="9807"/>
                </a:lnTo>
                <a:lnTo>
                  <a:pt x="3943" y="9758"/>
                </a:lnTo>
                <a:lnTo>
                  <a:pt x="4089" y="9758"/>
                </a:lnTo>
                <a:lnTo>
                  <a:pt x="4210" y="9734"/>
                </a:lnTo>
                <a:close/>
                <a:moveTo>
                  <a:pt x="15208" y="9612"/>
                </a:moveTo>
                <a:lnTo>
                  <a:pt x="15476" y="9637"/>
                </a:lnTo>
                <a:lnTo>
                  <a:pt x="15622" y="9685"/>
                </a:lnTo>
                <a:lnTo>
                  <a:pt x="15719" y="9734"/>
                </a:lnTo>
                <a:lnTo>
                  <a:pt x="15914" y="9880"/>
                </a:lnTo>
                <a:lnTo>
                  <a:pt x="16084" y="10050"/>
                </a:lnTo>
                <a:lnTo>
                  <a:pt x="16279" y="10220"/>
                </a:lnTo>
                <a:lnTo>
                  <a:pt x="16401" y="10342"/>
                </a:lnTo>
                <a:lnTo>
                  <a:pt x="16498" y="10464"/>
                </a:lnTo>
                <a:lnTo>
                  <a:pt x="16547" y="10585"/>
                </a:lnTo>
                <a:lnTo>
                  <a:pt x="16571" y="10731"/>
                </a:lnTo>
                <a:lnTo>
                  <a:pt x="16571" y="10877"/>
                </a:lnTo>
                <a:lnTo>
                  <a:pt x="16547" y="11023"/>
                </a:lnTo>
                <a:lnTo>
                  <a:pt x="16498" y="11169"/>
                </a:lnTo>
                <a:lnTo>
                  <a:pt x="16425" y="11315"/>
                </a:lnTo>
                <a:lnTo>
                  <a:pt x="16352" y="11437"/>
                </a:lnTo>
                <a:lnTo>
                  <a:pt x="16255" y="11534"/>
                </a:lnTo>
                <a:lnTo>
                  <a:pt x="16133" y="11632"/>
                </a:lnTo>
                <a:lnTo>
                  <a:pt x="16011" y="11705"/>
                </a:lnTo>
                <a:lnTo>
                  <a:pt x="15768" y="11826"/>
                </a:lnTo>
                <a:lnTo>
                  <a:pt x="15500" y="11899"/>
                </a:lnTo>
                <a:lnTo>
                  <a:pt x="15208" y="11948"/>
                </a:lnTo>
                <a:lnTo>
                  <a:pt x="14916" y="11972"/>
                </a:lnTo>
                <a:lnTo>
                  <a:pt x="14624" y="11972"/>
                </a:lnTo>
                <a:lnTo>
                  <a:pt x="14357" y="11924"/>
                </a:lnTo>
                <a:lnTo>
                  <a:pt x="14235" y="11875"/>
                </a:lnTo>
                <a:lnTo>
                  <a:pt x="14113" y="11802"/>
                </a:lnTo>
                <a:lnTo>
                  <a:pt x="14016" y="11729"/>
                </a:lnTo>
                <a:lnTo>
                  <a:pt x="13919" y="11632"/>
                </a:lnTo>
                <a:lnTo>
                  <a:pt x="13846" y="11534"/>
                </a:lnTo>
                <a:lnTo>
                  <a:pt x="13797" y="11413"/>
                </a:lnTo>
                <a:lnTo>
                  <a:pt x="13773" y="11267"/>
                </a:lnTo>
                <a:lnTo>
                  <a:pt x="13748" y="11096"/>
                </a:lnTo>
                <a:lnTo>
                  <a:pt x="13773" y="10902"/>
                </a:lnTo>
                <a:lnTo>
                  <a:pt x="13821" y="10707"/>
                </a:lnTo>
                <a:lnTo>
                  <a:pt x="13919" y="10537"/>
                </a:lnTo>
                <a:lnTo>
                  <a:pt x="14040" y="10391"/>
                </a:lnTo>
                <a:lnTo>
                  <a:pt x="14284" y="10074"/>
                </a:lnTo>
                <a:lnTo>
                  <a:pt x="14405" y="9928"/>
                </a:lnTo>
                <a:lnTo>
                  <a:pt x="14503" y="9758"/>
                </a:lnTo>
                <a:lnTo>
                  <a:pt x="14746" y="9685"/>
                </a:lnTo>
                <a:lnTo>
                  <a:pt x="14989" y="9637"/>
                </a:lnTo>
                <a:lnTo>
                  <a:pt x="15208" y="9612"/>
                </a:lnTo>
                <a:close/>
                <a:moveTo>
                  <a:pt x="4064" y="9247"/>
                </a:moveTo>
                <a:lnTo>
                  <a:pt x="3870" y="9296"/>
                </a:lnTo>
                <a:lnTo>
                  <a:pt x="3675" y="9345"/>
                </a:lnTo>
                <a:lnTo>
                  <a:pt x="3626" y="9393"/>
                </a:lnTo>
                <a:lnTo>
                  <a:pt x="3578" y="9418"/>
                </a:lnTo>
                <a:lnTo>
                  <a:pt x="3334" y="9491"/>
                </a:lnTo>
                <a:lnTo>
                  <a:pt x="3091" y="9612"/>
                </a:lnTo>
                <a:lnTo>
                  <a:pt x="2848" y="9758"/>
                </a:lnTo>
                <a:lnTo>
                  <a:pt x="2653" y="9928"/>
                </a:lnTo>
                <a:lnTo>
                  <a:pt x="2458" y="10123"/>
                </a:lnTo>
                <a:lnTo>
                  <a:pt x="2337" y="10342"/>
                </a:lnTo>
                <a:lnTo>
                  <a:pt x="2239" y="10585"/>
                </a:lnTo>
                <a:lnTo>
                  <a:pt x="2215" y="10707"/>
                </a:lnTo>
                <a:lnTo>
                  <a:pt x="2215" y="10829"/>
                </a:lnTo>
                <a:lnTo>
                  <a:pt x="2239" y="11023"/>
                </a:lnTo>
                <a:lnTo>
                  <a:pt x="2264" y="11218"/>
                </a:lnTo>
                <a:lnTo>
                  <a:pt x="2337" y="11388"/>
                </a:lnTo>
                <a:lnTo>
                  <a:pt x="2434" y="11559"/>
                </a:lnTo>
                <a:lnTo>
                  <a:pt x="2531" y="11705"/>
                </a:lnTo>
                <a:lnTo>
                  <a:pt x="2653" y="11826"/>
                </a:lnTo>
                <a:lnTo>
                  <a:pt x="2775" y="11948"/>
                </a:lnTo>
                <a:lnTo>
                  <a:pt x="2945" y="12045"/>
                </a:lnTo>
                <a:lnTo>
                  <a:pt x="3091" y="12118"/>
                </a:lnTo>
                <a:lnTo>
                  <a:pt x="3261" y="12216"/>
                </a:lnTo>
                <a:lnTo>
                  <a:pt x="3626" y="12313"/>
                </a:lnTo>
                <a:lnTo>
                  <a:pt x="4016" y="12386"/>
                </a:lnTo>
                <a:lnTo>
                  <a:pt x="4381" y="12435"/>
                </a:lnTo>
                <a:lnTo>
                  <a:pt x="4575" y="12435"/>
                </a:lnTo>
                <a:lnTo>
                  <a:pt x="4746" y="12410"/>
                </a:lnTo>
                <a:lnTo>
                  <a:pt x="4916" y="12386"/>
                </a:lnTo>
                <a:lnTo>
                  <a:pt x="5086" y="12337"/>
                </a:lnTo>
                <a:lnTo>
                  <a:pt x="5232" y="12264"/>
                </a:lnTo>
                <a:lnTo>
                  <a:pt x="5378" y="12191"/>
                </a:lnTo>
                <a:lnTo>
                  <a:pt x="5500" y="12118"/>
                </a:lnTo>
                <a:lnTo>
                  <a:pt x="5622" y="11997"/>
                </a:lnTo>
                <a:lnTo>
                  <a:pt x="5719" y="11875"/>
                </a:lnTo>
                <a:lnTo>
                  <a:pt x="5816" y="11753"/>
                </a:lnTo>
                <a:lnTo>
                  <a:pt x="5889" y="11607"/>
                </a:lnTo>
                <a:lnTo>
                  <a:pt x="5938" y="11461"/>
                </a:lnTo>
                <a:lnTo>
                  <a:pt x="5986" y="11315"/>
                </a:lnTo>
                <a:lnTo>
                  <a:pt x="5986" y="11145"/>
                </a:lnTo>
                <a:lnTo>
                  <a:pt x="5986" y="10950"/>
                </a:lnTo>
                <a:lnTo>
                  <a:pt x="5962" y="10780"/>
                </a:lnTo>
                <a:lnTo>
                  <a:pt x="5913" y="10585"/>
                </a:lnTo>
                <a:lnTo>
                  <a:pt x="5865" y="10415"/>
                </a:lnTo>
                <a:lnTo>
                  <a:pt x="5768" y="10245"/>
                </a:lnTo>
                <a:lnTo>
                  <a:pt x="5670" y="10074"/>
                </a:lnTo>
                <a:lnTo>
                  <a:pt x="5549" y="9928"/>
                </a:lnTo>
                <a:lnTo>
                  <a:pt x="5427" y="9783"/>
                </a:lnTo>
                <a:lnTo>
                  <a:pt x="5281" y="9661"/>
                </a:lnTo>
                <a:lnTo>
                  <a:pt x="5111" y="9539"/>
                </a:lnTo>
                <a:lnTo>
                  <a:pt x="4965" y="9442"/>
                </a:lnTo>
                <a:lnTo>
                  <a:pt x="4794" y="9369"/>
                </a:lnTo>
                <a:lnTo>
                  <a:pt x="4600" y="9296"/>
                </a:lnTo>
                <a:lnTo>
                  <a:pt x="4429" y="9272"/>
                </a:lnTo>
                <a:lnTo>
                  <a:pt x="4235" y="9247"/>
                </a:lnTo>
                <a:close/>
                <a:moveTo>
                  <a:pt x="14916" y="9150"/>
                </a:moveTo>
                <a:lnTo>
                  <a:pt x="14746" y="9199"/>
                </a:lnTo>
                <a:lnTo>
                  <a:pt x="14576" y="9247"/>
                </a:lnTo>
                <a:lnTo>
                  <a:pt x="14405" y="9320"/>
                </a:lnTo>
                <a:lnTo>
                  <a:pt x="14259" y="9418"/>
                </a:lnTo>
                <a:lnTo>
                  <a:pt x="14113" y="9539"/>
                </a:lnTo>
                <a:lnTo>
                  <a:pt x="14065" y="9612"/>
                </a:lnTo>
                <a:lnTo>
                  <a:pt x="14065" y="9710"/>
                </a:lnTo>
                <a:lnTo>
                  <a:pt x="13846" y="9904"/>
                </a:lnTo>
                <a:lnTo>
                  <a:pt x="13676" y="10123"/>
                </a:lnTo>
                <a:lnTo>
                  <a:pt x="13505" y="10366"/>
                </a:lnTo>
                <a:lnTo>
                  <a:pt x="13408" y="10634"/>
                </a:lnTo>
                <a:lnTo>
                  <a:pt x="13335" y="10926"/>
                </a:lnTo>
                <a:lnTo>
                  <a:pt x="13311" y="11194"/>
                </a:lnTo>
                <a:lnTo>
                  <a:pt x="13335" y="11461"/>
                </a:lnTo>
                <a:lnTo>
                  <a:pt x="13359" y="11583"/>
                </a:lnTo>
                <a:lnTo>
                  <a:pt x="13408" y="11705"/>
                </a:lnTo>
                <a:lnTo>
                  <a:pt x="13505" y="11875"/>
                </a:lnTo>
                <a:lnTo>
                  <a:pt x="13627" y="12021"/>
                </a:lnTo>
                <a:lnTo>
                  <a:pt x="13773" y="12143"/>
                </a:lnTo>
                <a:lnTo>
                  <a:pt x="13919" y="12240"/>
                </a:lnTo>
                <a:lnTo>
                  <a:pt x="14089" y="12337"/>
                </a:lnTo>
                <a:lnTo>
                  <a:pt x="14259" y="12386"/>
                </a:lnTo>
                <a:lnTo>
                  <a:pt x="14454" y="12410"/>
                </a:lnTo>
                <a:lnTo>
                  <a:pt x="14649" y="12435"/>
                </a:lnTo>
                <a:lnTo>
                  <a:pt x="14843" y="12459"/>
                </a:lnTo>
                <a:lnTo>
                  <a:pt x="15038" y="12435"/>
                </a:lnTo>
                <a:lnTo>
                  <a:pt x="15452" y="12386"/>
                </a:lnTo>
                <a:lnTo>
                  <a:pt x="15817" y="12289"/>
                </a:lnTo>
                <a:lnTo>
                  <a:pt x="16157" y="12143"/>
                </a:lnTo>
                <a:lnTo>
                  <a:pt x="16303" y="12070"/>
                </a:lnTo>
                <a:lnTo>
                  <a:pt x="16449" y="11972"/>
                </a:lnTo>
                <a:lnTo>
                  <a:pt x="16571" y="11875"/>
                </a:lnTo>
                <a:lnTo>
                  <a:pt x="16693" y="11753"/>
                </a:lnTo>
                <a:lnTo>
                  <a:pt x="16790" y="11607"/>
                </a:lnTo>
                <a:lnTo>
                  <a:pt x="16887" y="11461"/>
                </a:lnTo>
                <a:lnTo>
                  <a:pt x="16936" y="11315"/>
                </a:lnTo>
                <a:lnTo>
                  <a:pt x="16985" y="11169"/>
                </a:lnTo>
                <a:lnTo>
                  <a:pt x="17033" y="10999"/>
                </a:lnTo>
                <a:lnTo>
                  <a:pt x="17033" y="10853"/>
                </a:lnTo>
                <a:lnTo>
                  <a:pt x="17033" y="10683"/>
                </a:lnTo>
                <a:lnTo>
                  <a:pt x="17009" y="10512"/>
                </a:lnTo>
                <a:lnTo>
                  <a:pt x="16936" y="10366"/>
                </a:lnTo>
                <a:lnTo>
                  <a:pt x="16863" y="10220"/>
                </a:lnTo>
                <a:lnTo>
                  <a:pt x="16790" y="10074"/>
                </a:lnTo>
                <a:lnTo>
                  <a:pt x="16668" y="9953"/>
                </a:lnTo>
                <a:lnTo>
                  <a:pt x="16401" y="9685"/>
                </a:lnTo>
                <a:lnTo>
                  <a:pt x="16109" y="9466"/>
                </a:lnTo>
                <a:lnTo>
                  <a:pt x="15963" y="9369"/>
                </a:lnTo>
                <a:lnTo>
                  <a:pt x="15817" y="9296"/>
                </a:lnTo>
                <a:lnTo>
                  <a:pt x="15646" y="9223"/>
                </a:lnTo>
                <a:lnTo>
                  <a:pt x="15452" y="9174"/>
                </a:lnTo>
                <a:lnTo>
                  <a:pt x="15281" y="9150"/>
                </a:lnTo>
                <a:close/>
                <a:moveTo>
                  <a:pt x="12337" y="561"/>
                </a:moveTo>
                <a:lnTo>
                  <a:pt x="12751" y="585"/>
                </a:lnTo>
                <a:lnTo>
                  <a:pt x="13213" y="658"/>
                </a:lnTo>
                <a:lnTo>
                  <a:pt x="13676" y="780"/>
                </a:lnTo>
                <a:lnTo>
                  <a:pt x="14113" y="974"/>
                </a:lnTo>
                <a:lnTo>
                  <a:pt x="14527" y="1193"/>
                </a:lnTo>
                <a:lnTo>
                  <a:pt x="14478" y="1218"/>
                </a:lnTo>
                <a:lnTo>
                  <a:pt x="14211" y="1315"/>
                </a:lnTo>
                <a:lnTo>
                  <a:pt x="14089" y="1412"/>
                </a:lnTo>
                <a:lnTo>
                  <a:pt x="13992" y="1534"/>
                </a:lnTo>
                <a:lnTo>
                  <a:pt x="13967" y="1558"/>
                </a:lnTo>
                <a:lnTo>
                  <a:pt x="13992" y="1607"/>
                </a:lnTo>
                <a:lnTo>
                  <a:pt x="14016" y="1631"/>
                </a:lnTo>
                <a:lnTo>
                  <a:pt x="14211" y="1631"/>
                </a:lnTo>
                <a:lnTo>
                  <a:pt x="14357" y="1583"/>
                </a:lnTo>
                <a:lnTo>
                  <a:pt x="14649" y="1461"/>
                </a:lnTo>
                <a:lnTo>
                  <a:pt x="14819" y="1412"/>
                </a:lnTo>
                <a:lnTo>
                  <a:pt x="15014" y="1558"/>
                </a:lnTo>
                <a:lnTo>
                  <a:pt x="15184" y="1729"/>
                </a:lnTo>
                <a:lnTo>
                  <a:pt x="14892" y="1850"/>
                </a:lnTo>
                <a:lnTo>
                  <a:pt x="14527" y="1996"/>
                </a:lnTo>
                <a:lnTo>
                  <a:pt x="14454" y="1972"/>
                </a:lnTo>
                <a:lnTo>
                  <a:pt x="14381" y="2020"/>
                </a:lnTo>
                <a:lnTo>
                  <a:pt x="14138" y="1923"/>
                </a:lnTo>
                <a:lnTo>
                  <a:pt x="13894" y="1826"/>
                </a:lnTo>
                <a:lnTo>
                  <a:pt x="13651" y="1777"/>
                </a:lnTo>
                <a:lnTo>
                  <a:pt x="13384" y="1729"/>
                </a:lnTo>
                <a:lnTo>
                  <a:pt x="12848" y="1656"/>
                </a:lnTo>
                <a:lnTo>
                  <a:pt x="12337" y="1583"/>
                </a:lnTo>
                <a:lnTo>
                  <a:pt x="11753" y="1510"/>
                </a:lnTo>
                <a:lnTo>
                  <a:pt x="11145" y="1461"/>
                </a:lnTo>
                <a:lnTo>
                  <a:pt x="10537" y="1437"/>
                </a:lnTo>
                <a:lnTo>
                  <a:pt x="9928" y="1412"/>
                </a:lnTo>
                <a:lnTo>
                  <a:pt x="9296" y="1412"/>
                </a:lnTo>
                <a:lnTo>
                  <a:pt x="8663" y="1437"/>
                </a:lnTo>
                <a:lnTo>
                  <a:pt x="8055" y="1485"/>
                </a:lnTo>
                <a:lnTo>
                  <a:pt x="7422" y="1534"/>
                </a:lnTo>
                <a:lnTo>
                  <a:pt x="6814" y="1631"/>
                </a:lnTo>
                <a:lnTo>
                  <a:pt x="6205" y="1729"/>
                </a:lnTo>
                <a:lnTo>
                  <a:pt x="5597" y="1874"/>
                </a:lnTo>
                <a:lnTo>
                  <a:pt x="4989" y="2020"/>
                </a:lnTo>
                <a:lnTo>
                  <a:pt x="4916" y="2069"/>
                </a:lnTo>
                <a:lnTo>
                  <a:pt x="4867" y="2118"/>
                </a:lnTo>
                <a:lnTo>
                  <a:pt x="4819" y="2166"/>
                </a:lnTo>
                <a:lnTo>
                  <a:pt x="4819" y="2239"/>
                </a:lnTo>
                <a:lnTo>
                  <a:pt x="4648" y="2410"/>
                </a:lnTo>
                <a:lnTo>
                  <a:pt x="4527" y="2580"/>
                </a:lnTo>
                <a:lnTo>
                  <a:pt x="4405" y="2799"/>
                </a:lnTo>
                <a:lnTo>
                  <a:pt x="4308" y="2994"/>
                </a:lnTo>
                <a:lnTo>
                  <a:pt x="4162" y="3456"/>
                </a:lnTo>
                <a:lnTo>
                  <a:pt x="4016" y="3870"/>
                </a:lnTo>
                <a:lnTo>
                  <a:pt x="3821" y="4478"/>
                </a:lnTo>
                <a:lnTo>
                  <a:pt x="3651" y="5086"/>
                </a:lnTo>
                <a:lnTo>
                  <a:pt x="3505" y="5695"/>
                </a:lnTo>
                <a:lnTo>
                  <a:pt x="3383" y="6303"/>
                </a:lnTo>
                <a:lnTo>
                  <a:pt x="3383" y="6376"/>
                </a:lnTo>
                <a:lnTo>
                  <a:pt x="3383" y="6425"/>
                </a:lnTo>
                <a:lnTo>
                  <a:pt x="3432" y="6522"/>
                </a:lnTo>
                <a:lnTo>
                  <a:pt x="3432" y="6595"/>
                </a:lnTo>
                <a:lnTo>
                  <a:pt x="3480" y="6644"/>
                </a:lnTo>
                <a:lnTo>
                  <a:pt x="3772" y="6863"/>
                </a:lnTo>
                <a:lnTo>
                  <a:pt x="4089" y="7057"/>
                </a:lnTo>
                <a:lnTo>
                  <a:pt x="4454" y="7203"/>
                </a:lnTo>
                <a:lnTo>
                  <a:pt x="4819" y="7349"/>
                </a:lnTo>
                <a:lnTo>
                  <a:pt x="5184" y="7471"/>
                </a:lnTo>
                <a:lnTo>
                  <a:pt x="5549" y="7568"/>
                </a:lnTo>
                <a:lnTo>
                  <a:pt x="6278" y="7763"/>
                </a:lnTo>
                <a:lnTo>
                  <a:pt x="7057" y="7933"/>
                </a:lnTo>
                <a:lnTo>
                  <a:pt x="7836" y="8031"/>
                </a:lnTo>
                <a:lnTo>
                  <a:pt x="8614" y="8104"/>
                </a:lnTo>
                <a:lnTo>
                  <a:pt x="9417" y="8128"/>
                </a:lnTo>
                <a:lnTo>
                  <a:pt x="10196" y="8128"/>
                </a:lnTo>
                <a:lnTo>
                  <a:pt x="10999" y="8055"/>
                </a:lnTo>
                <a:lnTo>
                  <a:pt x="11778" y="7933"/>
                </a:lnTo>
                <a:lnTo>
                  <a:pt x="12556" y="7787"/>
                </a:lnTo>
                <a:lnTo>
                  <a:pt x="12970" y="7714"/>
                </a:lnTo>
                <a:lnTo>
                  <a:pt x="13359" y="7593"/>
                </a:lnTo>
                <a:lnTo>
                  <a:pt x="14138" y="7349"/>
                </a:lnTo>
                <a:lnTo>
                  <a:pt x="14795" y="7106"/>
                </a:lnTo>
                <a:lnTo>
                  <a:pt x="15135" y="6984"/>
                </a:lnTo>
                <a:lnTo>
                  <a:pt x="15452" y="6814"/>
                </a:lnTo>
                <a:lnTo>
                  <a:pt x="15695" y="6814"/>
                </a:lnTo>
                <a:lnTo>
                  <a:pt x="15914" y="6765"/>
                </a:lnTo>
                <a:lnTo>
                  <a:pt x="16133" y="6668"/>
                </a:lnTo>
                <a:lnTo>
                  <a:pt x="16352" y="6595"/>
                </a:lnTo>
                <a:lnTo>
                  <a:pt x="16766" y="6425"/>
                </a:lnTo>
                <a:lnTo>
                  <a:pt x="16960" y="6327"/>
                </a:lnTo>
                <a:lnTo>
                  <a:pt x="17131" y="6206"/>
                </a:lnTo>
                <a:lnTo>
                  <a:pt x="17301" y="6619"/>
                </a:lnTo>
                <a:lnTo>
                  <a:pt x="17082" y="6692"/>
                </a:lnTo>
                <a:lnTo>
                  <a:pt x="16863" y="6790"/>
                </a:lnTo>
                <a:lnTo>
                  <a:pt x="16425" y="6984"/>
                </a:lnTo>
                <a:lnTo>
                  <a:pt x="15719" y="7252"/>
                </a:lnTo>
                <a:lnTo>
                  <a:pt x="15354" y="7422"/>
                </a:lnTo>
                <a:lnTo>
                  <a:pt x="15038" y="7593"/>
                </a:lnTo>
                <a:lnTo>
                  <a:pt x="15014" y="7617"/>
                </a:lnTo>
                <a:lnTo>
                  <a:pt x="15014" y="7666"/>
                </a:lnTo>
                <a:lnTo>
                  <a:pt x="15014" y="7690"/>
                </a:lnTo>
                <a:lnTo>
                  <a:pt x="15062" y="7690"/>
                </a:lnTo>
                <a:lnTo>
                  <a:pt x="15427" y="7641"/>
                </a:lnTo>
                <a:lnTo>
                  <a:pt x="15792" y="7544"/>
                </a:lnTo>
                <a:lnTo>
                  <a:pt x="16157" y="7422"/>
                </a:lnTo>
                <a:lnTo>
                  <a:pt x="16498" y="7301"/>
                </a:lnTo>
                <a:lnTo>
                  <a:pt x="16960" y="7130"/>
                </a:lnTo>
                <a:lnTo>
                  <a:pt x="17204" y="7033"/>
                </a:lnTo>
                <a:lnTo>
                  <a:pt x="17423" y="6911"/>
                </a:lnTo>
                <a:lnTo>
                  <a:pt x="17569" y="7252"/>
                </a:lnTo>
                <a:lnTo>
                  <a:pt x="17325" y="7276"/>
                </a:lnTo>
                <a:lnTo>
                  <a:pt x="17082" y="7349"/>
                </a:lnTo>
                <a:lnTo>
                  <a:pt x="16595" y="7520"/>
                </a:lnTo>
                <a:lnTo>
                  <a:pt x="16084" y="7690"/>
                </a:lnTo>
                <a:lnTo>
                  <a:pt x="15841" y="7812"/>
                </a:lnTo>
                <a:lnTo>
                  <a:pt x="15719" y="7885"/>
                </a:lnTo>
                <a:lnTo>
                  <a:pt x="15622" y="7958"/>
                </a:lnTo>
                <a:lnTo>
                  <a:pt x="15622" y="7982"/>
                </a:lnTo>
                <a:lnTo>
                  <a:pt x="15622" y="8006"/>
                </a:lnTo>
                <a:lnTo>
                  <a:pt x="15768" y="8031"/>
                </a:lnTo>
                <a:lnTo>
                  <a:pt x="15890" y="8031"/>
                </a:lnTo>
                <a:lnTo>
                  <a:pt x="16182" y="8006"/>
                </a:lnTo>
                <a:lnTo>
                  <a:pt x="16449" y="7933"/>
                </a:lnTo>
                <a:lnTo>
                  <a:pt x="16693" y="7860"/>
                </a:lnTo>
                <a:lnTo>
                  <a:pt x="16960" y="7787"/>
                </a:lnTo>
                <a:lnTo>
                  <a:pt x="17204" y="7690"/>
                </a:lnTo>
                <a:lnTo>
                  <a:pt x="17447" y="7568"/>
                </a:lnTo>
                <a:lnTo>
                  <a:pt x="17642" y="7422"/>
                </a:lnTo>
                <a:lnTo>
                  <a:pt x="17666" y="7471"/>
                </a:lnTo>
                <a:lnTo>
                  <a:pt x="17715" y="7544"/>
                </a:lnTo>
                <a:lnTo>
                  <a:pt x="17788" y="7568"/>
                </a:lnTo>
                <a:lnTo>
                  <a:pt x="17812" y="7763"/>
                </a:lnTo>
                <a:lnTo>
                  <a:pt x="17836" y="7958"/>
                </a:lnTo>
                <a:lnTo>
                  <a:pt x="17934" y="8347"/>
                </a:lnTo>
                <a:lnTo>
                  <a:pt x="17763" y="8396"/>
                </a:lnTo>
                <a:lnTo>
                  <a:pt x="17593" y="8444"/>
                </a:lnTo>
                <a:lnTo>
                  <a:pt x="17252" y="8590"/>
                </a:lnTo>
                <a:lnTo>
                  <a:pt x="16790" y="8761"/>
                </a:lnTo>
                <a:lnTo>
                  <a:pt x="16547" y="8834"/>
                </a:lnTo>
                <a:lnTo>
                  <a:pt x="16328" y="8955"/>
                </a:lnTo>
                <a:lnTo>
                  <a:pt x="16303" y="8955"/>
                </a:lnTo>
                <a:lnTo>
                  <a:pt x="16303" y="8980"/>
                </a:lnTo>
                <a:lnTo>
                  <a:pt x="16328" y="9004"/>
                </a:lnTo>
                <a:lnTo>
                  <a:pt x="16328" y="9028"/>
                </a:lnTo>
                <a:lnTo>
                  <a:pt x="16595" y="9028"/>
                </a:lnTo>
                <a:lnTo>
                  <a:pt x="16839" y="9004"/>
                </a:lnTo>
                <a:lnTo>
                  <a:pt x="17106" y="8955"/>
                </a:lnTo>
                <a:lnTo>
                  <a:pt x="17350" y="8882"/>
                </a:lnTo>
                <a:lnTo>
                  <a:pt x="17666" y="8785"/>
                </a:lnTo>
                <a:lnTo>
                  <a:pt x="17836" y="8712"/>
                </a:lnTo>
                <a:lnTo>
                  <a:pt x="18007" y="8639"/>
                </a:lnTo>
                <a:lnTo>
                  <a:pt x="18031" y="8809"/>
                </a:lnTo>
                <a:lnTo>
                  <a:pt x="17812" y="8907"/>
                </a:lnTo>
                <a:lnTo>
                  <a:pt x="17617" y="9004"/>
                </a:lnTo>
                <a:lnTo>
                  <a:pt x="17398" y="9077"/>
                </a:lnTo>
                <a:lnTo>
                  <a:pt x="17155" y="9174"/>
                </a:lnTo>
                <a:lnTo>
                  <a:pt x="16936" y="9247"/>
                </a:lnTo>
                <a:lnTo>
                  <a:pt x="16741" y="9369"/>
                </a:lnTo>
                <a:lnTo>
                  <a:pt x="16717" y="9418"/>
                </a:lnTo>
                <a:lnTo>
                  <a:pt x="16717" y="9466"/>
                </a:lnTo>
                <a:lnTo>
                  <a:pt x="16741" y="9515"/>
                </a:lnTo>
                <a:lnTo>
                  <a:pt x="16790" y="9539"/>
                </a:lnTo>
                <a:lnTo>
                  <a:pt x="16887" y="9564"/>
                </a:lnTo>
                <a:lnTo>
                  <a:pt x="17228" y="9564"/>
                </a:lnTo>
                <a:lnTo>
                  <a:pt x="17471" y="9491"/>
                </a:lnTo>
                <a:lnTo>
                  <a:pt x="17690" y="9442"/>
                </a:lnTo>
                <a:lnTo>
                  <a:pt x="17885" y="9369"/>
                </a:lnTo>
                <a:lnTo>
                  <a:pt x="18080" y="9272"/>
                </a:lnTo>
                <a:lnTo>
                  <a:pt x="18128" y="9564"/>
                </a:lnTo>
                <a:lnTo>
                  <a:pt x="17958" y="9612"/>
                </a:lnTo>
                <a:lnTo>
                  <a:pt x="17812" y="9661"/>
                </a:lnTo>
                <a:lnTo>
                  <a:pt x="17301" y="9880"/>
                </a:lnTo>
                <a:lnTo>
                  <a:pt x="17228" y="9928"/>
                </a:lnTo>
                <a:lnTo>
                  <a:pt x="17155" y="10001"/>
                </a:lnTo>
                <a:lnTo>
                  <a:pt x="17106" y="10074"/>
                </a:lnTo>
                <a:lnTo>
                  <a:pt x="17033" y="10147"/>
                </a:lnTo>
                <a:lnTo>
                  <a:pt x="17009" y="10172"/>
                </a:lnTo>
                <a:lnTo>
                  <a:pt x="17033" y="10172"/>
                </a:lnTo>
                <a:lnTo>
                  <a:pt x="17106" y="10196"/>
                </a:lnTo>
                <a:lnTo>
                  <a:pt x="17204" y="10220"/>
                </a:lnTo>
                <a:lnTo>
                  <a:pt x="17277" y="10245"/>
                </a:lnTo>
                <a:lnTo>
                  <a:pt x="17471" y="10245"/>
                </a:lnTo>
                <a:lnTo>
                  <a:pt x="17593" y="10196"/>
                </a:lnTo>
                <a:lnTo>
                  <a:pt x="17812" y="10123"/>
                </a:lnTo>
                <a:lnTo>
                  <a:pt x="17982" y="10074"/>
                </a:lnTo>
                <a:lnTo>
                  <a:pt x="18153" y="9977"/>
                </a:lnTo>
                <a:lnTo>
                  <a:pt x="18153" y="10220"/>
                </a:lnTo>
                <a:lnTo>
                  <a:pt x="18031" y="10269"/>
                </a:lnTo>
                <a:lnTo>
                  <a:pt x="17909" y="10318"/>
                </a:lnTo>
                <a:lnTo>
                  <a:pt x="17690" y="10415"/>
                </a:lnTo>
                <a:lnTo>
                  <a:pt x="17471" y="10512"/>
                </a:lnTo>
                <a:lnTo>
                  <a:pt x="17301" y="10634"/>
                </a:lnTo>
                <a:lnTo>
                  <a:pt x="17204" y="10731"/>
                </a:lnTo>
                <a:lnTo>
                  <a:pt x="17131" y="10829"/>
                </a:lnTo>
                <a:lnTo>
                  <a:pt x="17131" y="10853"/>
                </a:lnTo>
                <a:lnTo>
                  <a:pt x="17155" y="10902"/>
                </a:lnTo>
                <a:lnTo>
                  <a:pt x="17374" y="10902"/>
                </a:lnTo>
                <a:lnTo>
                  <a:pt x="17593" y="10877"/>
                </a:lnTo>
                <a:lnTo>
                  <a:pt x="17788" y="10804"/>
                </a:lnTo>
                <a:lnTo>
                  <a:pt x="17982" y="10731"/>
                </a:lnTo>
                <a:lnTo>
                  <a:pt x="18153" y="10683"/>
                </a:lnTo>
                <a:lnTo>
                  <a:pt x="18128" y="11169"/>
                </a:lnTo>
                <a:lnTo>
                  <a:pt x="17861" y="11267"/>
                </a:lnTo>
                <a:lnTo>
                  <a:pt x="17617" y="11364"/>
                </a:lnTo>
                <a:lnTo>
                  <a:pt x="17447" y="11413"/>
                </a:lnTo>
                <a:lnTo>
                  <a:pt x="17277" y="11461"/>
                </a:lnTo>
                <a:lnTo>
                  <a:pt x="17106" y="11510"/>
                </a:lnTo>
                <a:lnTo>
                  <a:pt x="16960" y="11607"/>
                </a:lnTo>
                <a:lnTo>
                  <a:pt x="16936" y="11632"/>
                </a:lnTo>
                <a:lnTo>
                  <a:pt x="16936" y="11680"/>
                </a:lnTo>
                <a:lnTo>
                  <a:pt x="16960" y="11729"/>
                </a:lnTo>
                <a:lnTo>
                  <a:pt x="16985" y="11753"/>
                </a:lnTo>
                <a:lnTo>
                  <a:pt x="17106" y="11802"/>
                </a:lnTo>
                <a:lnTo>
                  <a:pt x="17228" y="11826"/>
                </a:lnTo>
                <a:lnTo>
                  <a:pt x="17374" y="11826"/>
                </a:lnTo>
                <a:lnTo>
                  <a:pt x="17544" y="11778"/>
                </a:lnTo>
                <a:lnTo>
                  <a:pt x="17690" y="11753"/>
                </a:lnTo>
                <a:lnTo>
                  <a:pt x="17836" y="11680"/>
                </a:lnTo>
                <a:lnTo>
                  <a:pt x="17982" y="11607"/>
                </a:lnTo>
                <a:lnTo>
                  <a:pt x="18104" y="11510"/>
                </a:lnTo>
                <a:lnTo>
                  <a:pt x="18080" y="11656"/>
                </a:lnTo>
                <a:lnTo>
                  <a:pt x="17934" y="11705"/>
                </a:lnTo>
                <a:lnTo>
                  <a:pt x="17763" y="11753"/>
                </a:lnTo>
                <a:lnTo>
                  <a:pt x="17471" y="11899"/>
                </a:lnTo>
                <a:lnTo>
                  <a:pt x="17301" y="11948"/>
                </a:lnTo>
                <a:lnTo>
                  <a:pt x="17106" y="11972"/>
                </a:lnTo>
                <a:lnTo>
                  <a:pt x="16936" y="12021"/>
                </a:lnTo>
                <a:lnTo>
                  <a:pt x="16839" y="12045"/>
                </a:lnTo>
                <a:lnTo>
                  <a:pt x="16766" y="12094"/>
                </a:lnTo>
                <a:lnTo>
                  <a:pt x="16741" y="12143"/>
                </a:lnTo>
                <a:lnTo>
                  <a:pt x="16741" y="12167"/>
                </a:lnTo>
                <a:lnTo>
                  <a:pt x="16766" y="12240"/>
                </a:lnTo>
                <a:lnTo>
                  <a:pt x="16863" y="12289"/>
                </a:lnTo>
                <a:lnTo>
                  <a:pt x="16960" y="12337"/>
                </a:lnTo>
                <a:lnTo>
                  <a:pt x="17058" y="12362"/>
                </a:lnTo>
                <a:lnTo>
                  <a:pt x="17155" y="12362"/>
                </a:lnTo>
                <a:lnTo>
                  <a:pt x="17374" y="12313"/>
                </a:lnTo>
                <a:lnTo>
                  <a:pt x="17569" y="12289"/>
                </a:lnTo>
                <a:lnTo>
                  <a:pt x="17812" y="12216"/>
                </a:lnTo>
                <a:lnTo>
                  <a:pt x="18007" y="12094"/>
                </a:lnTo>
                <a:lnTo>
                  <a:pt x="17934" y="12435"/>
                </a:lnTo>
                <a:lnTo>
                  <a:pt x="17788" y="12459"/>
                </a:lnTo>
                <a:lnTo>
                  <a:pt x="17642" y="12508"/>
                </a:lnTo>
                <a:lnTo>
                  <a:pt x="17325" y="12629"/>
                </a:lnTo>
                <a:lnTo>
                  <a:pt x="16839" y="12751"/>
                </a:lnTo>
                <a:lnTo>
                  <a:pt x="16328" y="12897"/>
                </a:lnTo>
                <a:lnTo>
                  <a:pt x="16303" y="12897"/>
                </a:lnTo>
                <a:lnTo>
                  <a:pt x="16303" y="12946"/>
                </a:lnTo>
                <a:lnTo>
                  <a:pt x="16303" y="12970"/>
                </a:lnTo>
                <a:lnTo>
                  <a:pt x="16328" y="12970"/>
                </a:lnTo>
                <a:lnTo>
                  <a:pt x="16571" y="13019"/>
                </a:lnTo>
                <a:lnTo>
                  <a:pt x="16814" y="13019"/>
                </a:lnTo>
                <a:lnTo>
                  <a:pt x="17058" y="12994"/>
                </a:lnTo>
                <a:lnTo>
                  <a:pt x="17277" y="12946"/>
                </a:lnTo>
                <a:lnTo>
                  <a:pt x="17569" y="12897"/>
                </a:lnTo>
                <a:lnTo>
                  <a:pt x="17861" y="12824"/>
                </a:lnTo>
                <a:lnTo>
                  <a:pt x="17739" y="13286"/>
                </a:lnTo>
                <a:lnTo>
                  <a:pt x="15671" y="13286"/>
                </a:lnTo>
                <a:lnTo>
                  <a:pt x="13627" y="13311"/>
                </a:lnTo>
                <a:lnTo>
                  <a:pt x="9515" y="13359"/>
                </a:lnTo>
                <a:lnTo>
                  <a:pt x="5232" y="13408"/>
                </a:lnTo>
                <a:lnTo>
                  <a:pt x="3115" y="13432"/>
                </a:lnTo>
                <a:lnTo>
                  <a:pt x="1509" y="13432"/>
                </a:lnTo>
                <a:lnTo>
                  <a:pt x="1388" y="12654"/>
                </a:lnTo>
                <a:lnTo>
                  <a:pt x="1290" y="11851"/>
                </a:lnTo>
                <a:lnTo>
                  <a:pt x="1266" y="11048"/>
                </a:lnTo>
                <a:lnTo>
                  <a:pt x="1266" y="10245"/>
                </a:lnTo>
                <a:lnTo>
                  <a:pt x="1290" y="9442"/>
                </a:lnTo>
                <a:lnTo>
                  <a:pt x="1363" y="8615"/>
                </a:lnTo>
                <a:lnTo>
                  <a:pt x="1436" y="8152"/>
                </a:lnTo>
                <a:lnTo>
                  <a:pt x="1485" y="7690"/>
                </a:lnTo>
                <a:lnTo>
                  <a:pt x="1777" y="6936"/>
                </a:lnTo>
                <a:lnTo>
                  <a:pt x="2385" y="5305"/>
                </a:lnTo>
                <a:lnTo>
                  <a:pt x="2653" y="4575"/>
                </a:lnTo>
                <a:lnTo>
                  <a:pt x="2921" y="3821"/>
                </a:lnTo>
                <a:lnTo>
                  <a:pt x="3067" y="3456"/>
                </a:lnTo>
                <a:lnTo>
                  <a:pt x="3237" y="3091"/>
                </a:lnTo>
                <a:lnTo>
                  <a:pt x="3407" y="2750"/>
                </a:lnTo>
                <a:lnTo>
                  <a:pt x="3602" y="2410"/>
                </a:lnTo>
                <a:lnTo>
                  <a:pt x="3748" y="2215"/>
                </a:lnTo>
                <a:lnTo>
                  <a:pt x="3894" y="2045"/>
                </a:lnTo>
                <a:lnTo>
                  <a:pt x="4064" y="1899"/>
                </a:lnTo>
                <a:lnTo>
                  <a:pt x="4283" y="1753"/>
                </a:lnTo>
                <a:lnTo>
                  <a:pt x="4502" y="1607"/>
                </a:lnTo>
                <a:lnTo>
                  <a:pt x="4721" y="1485"/>
                </a:lnTo>
                <a:lnTo>
                  <a:pt x="4989" y="1388"/>
                </a:lnTo>
                <a:lnTo>
                  <a:pt x="5232" y="1291"/>
                </a:lnTo>
                <a:lnTo>
                  <a:pt x="5816" y="1096"/>
                </a:lnTo>
                <a:lnTo>
                  <a:pt x="6400" y="950"/>
                </a:lnTo>
                <a:lnTo>
                  <a:pt x="7033" y="853"/>
                </a:lnTo>
                <a:lnTo>
                  <a:pt x="7641" y="755"/>
                </a:lnTo>
                <a:lnTo>
                  <a:pt x="8249" y="707"/>
                </a:lnTo>
                <a:lnTo>
                  <a:pt x="8858" y="658"/>
                </a:lnTo>
                <a:lnTo>
                  <a:pt x="9904" y="609"/>
                </a:lnTo>
                <a:lnTo>
                  <a:pt x="10707" y="609"/>
                </a:lnTo>
                <a:lnTo>
                  <a:pt x="11121" y="585"/>
                </a:lnTo>
                <a:lnTo>
                  <a:pt x="11534" y="561"/>
                </a:lnTo>
                <a:close/>
                <a:moveTo>
                  <a:pt x="2410" y="13919"/>
                </a:moveTo>
                <a:lnTo>
                  <a:pt x="2239" y="14089"/>
                </a:lnTo>
                <a:lnTo>
                  <a:pt x="2093" y="14260"/>
                </a:lnTo>
                <a:lnTo>
                  <a:pt x="1850" y="14649"/>
                </a:lnTo>
                <a:lnTo>
                  <a:pt x="1826" y="14479"/>
                </a:lnTo>
                <a:lnTo>
                  <a:pt x="1850" y="14308"/>
                </a:lnTo>
                <a:lnTo>
                  <a:pt x="1899" y="14114"/>
                </a:lnTo>
                <a:lnTo>
                  <a:pt x="1972" y="13919"/>
                </a:lnTo>
                <a:close/>
                <a:moveTo>
                  <a:pt x="14746" y="13846"/>
                </a:moveTo>
                <a:lnTo>
                  <a:pt x="14649" y="13992"/>
                </a:lnTo>
                <a:lnTo>
                  <a:pt x="14551" y="14138"/>
                </a:lnTo>
                <a:lnTo>
                  <a:pt x="14405" y="14430"/>
                </a:lnTo>
                <a:lnTo>
                  <a:pt x="14235" y="14771"/>
                </a:lnTo>
                <a:lnTo>
                  <a:pt x="14235" y="14527"/>
                </a:lnTo>
                <a:lnTo>
                  <a:pt x="14259" y="14284"/>
                </a:lnTo>
                <a:lnTo>
                  <a:pt x="14235" y="14065"/>
                </a:lnTo>
                <a:lnTo>
                  <a:pt x="14211" y="13943"/>
                </a:lnTo>
                <a:lnTo>
                  <a:pt x="14186" y="13846"/>
                </a:lnTo>
                <a:close/>
                <a:moveTo>
                  <a:pt x="2994" y="13919"/>
                </a:moveTo>
                <a:lnTo>
                  <a:pt x="2848" y="14065"/>
                </a:lnTo>
                <a:lnTo>
                  <a:pt x="2702" y="14211"/>
                </a:lnTo>
                <a:lnTo>
                  <a:pt x="2458" y="14552"/>
                </a:lnTo>
                <a:lnTo>
                  <a:pt x="2288" y="14819"/>
                </a:lnTo>
                <a:lnTo>
                  <a:pt x="2191" y="15014"/>
                </a:lnTo>
                <a:lnTo>
                  <a:pt x="2142" y="15184"/>
                </a:lnTo>
                <a:lnTo>
                  <a:pt x="2045" y="15087"/>
                </a:lnTo>
                <a:lnTo>
                  <a:pt x="2239" y="14771"/>
                </a:lnTo>
                <a:lnTo>
                  <a:pt x="2434" y="14479"/>
                </a:lnTo>
                <a:lnTo>
                  <a:pt x="2629" y="14211"/>
                </a:lnTo>
                <a:lnTo>
                  <a:pt x="2799" y="13919"/>
                </a:lnTo>
                <a:close/>
                <a:moveTo>
                  <a:pt x="4405" y="14381"/>
                </a:moveTo>
                <a:lnTo>
                  <a:pt x="4381" y="14649"/>
                </a:lnTo>
                <a:lnTo>
                  <a:pt x="4308" y="14941"/>
                </a:lnTo>
                <a:lnTo>
                  <a:pt x="4259" y="15087"/>
                </a:lnTo>
                <a:lnTo>
                  <a:pt x="4162" y="15209"/>
                </a:lnTo>
                <a:lnTo>
                  <a:pt x="4040" y="15330"/>
                </a:lnTo>
                <a:lnTo>
                  <a:pt x="3894" y="15403"/>
                </a:lnTo>
                <a:lnTo>
                  <a:pt x="3894" y="15403"/>
                </a:lnTo>
                <a:lnTo>
                  <a:pt x="4016" y="15160"/>
                </a:lnTo>
                <a:lnTo>
                  <a:pt x="4235" y="14771"/>
                </a:lnTo>
                <a:lnTo>
                  <a:pt x="4308" y="14576"/>
                </a:lnTo>
                <a:lnTo>
                  <a:pt x="4405" y="14381"/>
                </a:lnTo>
                <a:close/>
                <a:moveTo>
                  <a:pt x="3845" y="13895"/>
                </a:moveTo>
                <a:lnTo>
                  <a:pt x="3651" y="14041"/>
                </a:lnTo>
                <a:lnTo>
                  <a:pt x="3456" y="14211"/>
                </a:lnTo>
                <a:lnTo>
                  <a:pt x="3286" y="14406"/>
                </a:lnTo>
                <a:lnTo>
                  <a:pt x="3140" y="14625"/>
                </a:lnTo>
                <a:lnTo>
                  <a:pt x="2848" y="15038"/>
                </a:lnTo>
                <a:lnTo>
                  <a:pt x="2629" y="15476"/>
                </a:lnTo>
                <a:lnTo>
                  <a:pt x="2629" y="15501"/>
                </a:lnTo>
                <a:lnTo>
                  <a:pt x="2458" y="15428"/>
                </a:lnTo>
                <a:lnTo>
                  <a:pt x="2556" y="15306"/>
                </a:lnTo>
                <a:lnTo>
                  <a:pt x="2629" y="15160"/>
                </a:lnTo>
                <a:lnTo>
                  <a:pt x="2726" y="14941"/>
                </a:lnTo>
                <a:lnTo>
                  <a:pt x="2896" y="14673"/>
                </a:lnTo>
                <a:lnTo>
                  <a:pt x="3067" y="14406"/>
                </a:lnTo>
                <a:lnTo>
                  <a:pt x="3261" y="14162"/>
                </a:lnTo>
                <a:lnTo>
                  <a:pt x="3432" y="13919"/>
                </a:lnTo>
                <a:lnTo>
                  <a:pt x="3845" y="13895"/>
                </a:lnTo>
                <a:close/>
                <a:moveTo>
                  <a:pt x="4381" y="13895"/>
                </a:moveTo>
                <a:lnTo>
                  <a:pt x="4381" y="14065"/>
                </a:lnTo>
                <a:lnTo>
                  <a:pt x="4186" y="14260"/>
                </a:lnTo>
                <a:lnTo>
                  <a:pt x="4016" y="14503"/>
                </a:lnTo>
                <a:lnTo>
                  <a:pt x="3724" y="14990"/>
                </a:lnTo>
                <a:lnTo>
                  <a:pt x="3529" y="15257"/>
                </a:lnTo>
                <a:lnTo>
                  <a:pt x="3359" y="15549"/>
                </a:lnTo>
                <a:lnTo>
                  <a:pt x="3261" y="15574"/>
                </a:lnTo>
                <a:lnTo>
                  <a:pt x="2994" y="15574"/>
                </a:lnTo>
                <a:lnTo>
                  <a:pt x="3237" y="15160"/>
                </a:lnTo>
                <a:lnTo>
                  <a:pt x="3505" y="14746"/>
                </a:lnTo>
                <a:lnTo>
                  <a:pt x="3821" y="14333"/>
                </a:lnTo>
                <a:lnTo>
                  <a:pt x="3967" y="14114"/>
                </a:lnTo>
                <a:lnTo>
                  <a:pt x="4113" y="13895"/>
                </a:lnTo>
                <a:close/>
                <a:moveTo>
                  <a:pt x="15865" y="13846"/>
                </a:moveTo>
                <a:lnTo>
                  <a:pt x="15695" y="13968"/>
                </a:lnTo>
                <a:lnTo>
                  <a:pt x="15525" y="14089"/>
                </a:lnTo>
                <a:lnTo>
                  <a:pt x="15403" y="14211"/>
                </a:lnTo>
                <a:lnTo>
                  <a:pt x="15306" y="14333"/>
                </a:lnTo>
                <a:lnTo>
                  <a:pt x="15111" y="14625"/>
                </a:lnTo>
                <a:lnTo>
                  <a:pt x="14965" y="14844"/>
                </a:lnTo>
                <a:lnTo>
                  <a:pt x="14819" y="15063"/>
                </a:lnTo>
                <a:lnTo>
                  <a:pt x="14746" y="15184"/>
                </a:lnTo>
                <a:lnTo>
                  <a:pt x="14697" y="15306"/>
                </a:lnTo>
                <a:lnTo>
                  <a:pt x="14673" y="15452"/>
                </a:lnTo>
                <a:lnTo>
                  <a:pt x="14673" y="15574"/>
                </a:lnTo>
                <a:lnTo>
                  <a:pt x="14503" y="15428"/>
                </a:lnTo>
                <a:lnTo>
                  <a:pt x="14381" y="15257"/>
                </a:lnTo>
                <a:lnTo>
                  <a:pt x="14478" y="15111"/>
                </a:lnTo>
                <a:lnTo>
                  <a:pt x="14551" y="14965"/>
                </a:lnTo>
                <a:lnTo>
                  <a:pt x="14673" y="14673"/>
                </a:lnTo>
                <a:lnTo>
                  <a:pt x="14819" y="14284"/>
                </a:lnTo>
                <a:lnTo>
                  <a:pt x="14868" y="14065"/>
                </a:lnTo>
                <a:lnTo>
                  <a:pt x="14892" y="13870"/>
                </a:lnTo>
                <a:lnTo>
                  <a:pt x="14868" y="13846"/>
                </a:lnTo>
                <a:close/>
                <a:moveTo>
                  <a:pt x="16790" y="14625"/>
                </a:moveTo>
                <a:lnTo>
                  <a:pt x="16766" y="14917"/>
                </a:lnTo>
                <a:lnTo>
                  <a:pt x="16717" y="15184"/>
                </a:lnTo>
                <a:lnTo>
                  <a:pt x="16644" y="15330"/>
                </a:lnTo>
                <a:lnTo>
                  <a:pt x="16571" y="15452"/>
                </a:lnTo>
                <a:lnTo>
                  <a:pt x="16449" y="15574"/>
                </a:lnTo>
                <a:lnTo>
                  <a:pt x="16352" y="15647"/>
                </a:lnTo>
                <a:lnTo>
                  <a:pt x="16352" y="15647"/>
                </a:lnTo>
                <a:lnTo>
                  <a:pt x="16571" y="15111"/>
                </a:lnTo>
                <a:lnTo>
                  <a:pt x="16693" y="14868"/>
                </a:lnTo>
                <a:lnTo>
                  <a:pt x="16790" y="14625"/>
                </a:lnTo>
                <a:close/>
                <a:moveTo>
                  <a:pt x="16498" y="13846"/>
                </a:moveTo>
                <a:lnTo>
                  <a:pt x="16328" y="14041"/>
                </a:lnTo>
                <a:lnTo>
                  <a:pt x="16133" y="14260"/>
                </a:lnTo>
                <a:lnTo>
                  <a:pt x="15987" y="14479"/>
                </a:lnTo>
                <a:lnTo>
                  <a:pt x="15817" y="14746"/>
                </a:lnTo>
                <a:lnTo>
                  <a:pt x="15525" y="15257"/>
                </a:lnTo>
                <a:lnTo>
                  <a:pt x="15379" y="15549"/>
                </a:lnTo>
                <a:lnTo>
                  <a:pt x="15257" y="15817"/>
                </a:lnTo>
                <a:lnTo>
                  <a:pt x="15062" y="15768"/>
                </a:lnTo>
                <a:lnTo>
                  <a:pt x="14868" y="15695"/>
                </a:lnTo>
                <a:lnTo>
                  <a:pt x="14965" y="15622"/>
                </a:lnTo>
                <a:lnTo>
                  <a:pt x="15038" y="15549"/>
                </a:lnTo>
                <a:lnTo>
                  <a:pt x="15160" y="15355"/>
                </a:lnTo>
                <a:lnTo>
                  <a:pt x="15379" y="14941"/>
                </a:lnTo>
                <a:lnTo>
                  <a:pt x="15719" y="14381"/>
                </a:lnTo>
                <a:lnTo>
                  <a:pt x="15817" y="14260"/>
                </a:lnTo>
                <a:lnTo>
                  <a:pt x="15865" y="14114"/>
                </a:lnTo>
                <a:lnTo>
                  <a:pt x="16011" y="13846"/>
                </a:lnTo>
                <a:close/>
                <a:moveTo>
                  <a:pt x="16717" y="13846"/>
                </a:moveTo>
                <a:lnTo>
                  <a:pt x="16766" y="14235"/>
                </a:lnTo>
                <a:lnTo>
                  <a:pt x="16620" y="14430"/>
                </a:lnTo>
                <a:lnTo>
                  <a:pt x="16474" y="14625"/>
                </a:lnTo>
                <a:lnTo>
                  <a:pt x="16255" y="15063"/>
                </a:lnTo>
                <a:lnTo>
                  <a:pt x="16084" y="15428"/>
                </a:lnTo>
                <a:lnTo>
                  <a:pt x="15987" y="15622"/>
                </a:lnTo>
                <a:lnTo>
                  <a:pt x="15938" y="15817"/>
                </a:lnTo>
                <a:lnTo>
                  <a:pt x="15646" y="15841"/>
                </a:lnTo>
                <a:lnTo>
                  <a:pt x="15890" y="15379"/>
                </a:lnTo>
                <a:lnTo>
                  <a:pt x="16133" y="14917"/>
                </a:lnTo>
                <a:lnTo>
                  <a:pt x="16401" y="14381"/>
                </a:lnTo>
                <a:lnTo>
                  <a:pt x="16644" y="13846"/>
                </a:lnTo>
                <a:close/>
                <a:moveTo>
                  <a:pt x="8493" y="1"/>
                </a:moveTo>
                <a:lnTo>
                  <a:pt x="7884" y="25"/>
                </a:lnTo>
                <a:lnTo>
                  <a:pt x="7252" y="98"/>
                </a:lnTo>
                <a:lnTo>
                  <a:pt x="6619" y="171"/>
                </a:lnTo>
                <a:lnTo>
                  <a:pt x="6011" y="317"/>
                </a:lnTo>
                <a:lnTo>
                  <a:pt x="5427" y="488"/>
                </a:lnTo>
                <a:lnTo>
                  <a:pt x="5135" y="585"/>
                </a:lnTo>
                <a:lnTo>
                  <a:pt x="4867" y="707"/>
                </a:lnTo>
                <a:lnTo>
                  <a:pt x="4600" y="853"/>
                </a:lnTo>
                <a:lnTo>
                  <a:pt x="4356" y="999"/>
                </a:lnTo>
                <a:lnTo>
                  <a:pt x="4113" y="1169"/>
                </a:lnTo>
                <a:lnTo>
                  <a:pt x="3894" y="1339"/>
                </a:lnTo>
                <a:lnTo>
                  <a:pt x="3699" y="1534"/>
                </a:lnTo>
                <a:lnTo>
                  <a:pt x="3529" y="1753"/>
                </a:lnTo>
                <a:lnTo>
                  <a:pt x="3310" y="2045"/>
                </a:lnTo>
                <a:lnTo>
                  <a:pt x="3115" y="2385"/>
                </a:lnTo>
                <a:lnTo>
                  <a:pt x="2945" y="2702"/>
                </a:lnTo>
                <a:lnTo>
                  <a:pt x="2799" y="3042"/>
                </a:lnTo>
                <a:lnTo>
                  <a:pt x="2507" y="3748"/>
                </a:lnTo>
                <a:lnTo>
                  <a:pt x="2264" y="4454"/>
                </a:lnTo>
                <a:lnTo>
                  <a:pt x="2142" y="4405"/>
                </a:lnTo>
                <a:lnTo>
                  <a:pt x="2020" y="4356"/>
                </a:lnTo>
                <a:lnTo>
                  <a:pt x="1728" y="4356"/>
                </a:lnTo>
                <a:lnTo>
                  <a:pt x="1412" y="4405"/>
                </a:lnTo>
                <a:lnTo>
                  <a:pt x="1193" y="4478"/>
                </a:lnTo>
                <a:lnTo>
                  <a:pt x="998" y="4551"/>
                </a:lnTo>
                <a:lnTo>
                  <a:pt x="804" y="4624"/>
                </a:lnTo>
                <a:lnTo>
                  <a:pt x="633" y="4746"/>
                </a:lnTo>
                <a:lnTo>
                  <a:pt x="487" y="4867"/>
                </a:lnTo>
                <a:lnTo>
                  <a:pt x="366" y="5013"/>
                </a:lnTo>
                <a:lnTo>
                  <a:pt x="244" y="5159"/>
                </a:lnTo>
                <a:lnTo>
                  <a:pt x="147" y="5354"/>
                </a:lnTo>
                <a:lnTo>
                  <a:pt x="49" y="5524"/>
                </a:lnTo>
                <a:lnTo>
                  <a:pt x="25" y="5695"/>
                </a:lnTo>
                <a:lnTo>
                  <a:pt x="1" y="5865"/>
                </a:lnTo>
                <a:lnTo>
                  <a:pt x="25" y="6060"/>
                </a:lnTo>
                <a:lnTo>
                  <a:pt x="49" y="6230"/>
                </a:lnTo>
                <a:lnTo>
                  <a:pt x="122" y="6400"/>
                </a:lnTo>
                <a:lnTo>
                  <a:pt x="220" y="6571"/>
                </a:lnTo>
                <a:lnTo>
                  <a:pt x="317" y="6692"/>
                </a:lnTo>
                <a:lnTo>
                  <a:pt x="463" y="6814"/>
                </a:lnTo>
                <a:lnTo>
                  <a:pt x="658" y="6911"/>
                </a:lnTo>
                <a:lnTo>
                  <a:pt x="901" y="6984"/>
                </a:lnTo>
                <a:lnTo>
                  <a:pt x="1023" y="6984"/>
                </a:lnTo>
                <a:lnTo>
                  <a:pt x="1120" y="7009"/>
                </a:lnTo>
                <a:lnTo>
                  <a:pt x="1242" y="6984"/>
                </a:lnTo>
                <a:lnTo>
                  <a:pt x="1363" y="6960"/>
                </a:lnTo>
                <a:lnTo>
                  <a:pt x="1169" y="7495"/>
                </a:lnTo>
                <a:lnTo>
                  <a:pt x="1071" y="7739"/>
                </a:lnTo>
                <a:lnTo>
                  <a:pt x="998" y="8006"/>
                </a:lnTo>
                <a:lnTo>
                  <a:pt x="901" y="8542"/>
                </a:lnTo>
                <a:lnTo>
                  <a:pt x="779" y="9393"/>
                </a:lnTo>
                <a:lnTo>
                  <a:pt x="731" y="10245"/>
                </a:lnTo>
                <a:lnTo>
                  <a:pt x="731" y="11072"/>
                </a:lnTo>
                <a:lnTo>
                  <a:pt x="755" y="11875"/>
                </a:lnTo>
                <a:lnTo>
                  <a:pt x="852" y="12702"/>
                </a:lnTo>
                <a:lnTo>
                  <a:pt x="974" y="13505"/>
                </a:lnTo>
                <a:lnTo>
                  <a:pt x="925" y="13505"/>
                </a:lnTo>
                <a:lnTo>
                  <a:pt x="877" y="13530"/>
                </a:lnTo>
                <a:lnTo>
                  <a:pt x="828" y="13578"/>
                </a:lnTo>
                <a:lnTo>
                  <a:pt x="804" y="13627"/>
                </a:lnTo>
                <a:lnTo>
                  <a:pt x="804" y="13676"/>
                </a:lnTo>
                <a:lnTo>
                  <a:pt x="804" y="13749"/>
                </a:lnTo>
                <a:lnTo>
                  <a:pt x="828" y="13797"/>
                </a:lnTo>
                <a:lnTo>
                  <a:pt x="877" y="13846"/>
                </a:lnTo>
                <a:lnTo>
                  <a:pt x="925" y="13870"/>
                </a:lnTo>
                <a:lnTo>
                  <a:pt x="1193" y="13895"/>
                </a:lnTo>
                <a:lnTo>
                  <a:pt x="1461" y="13919"/>
                </a:lnTo>
                <a:lnTo>
                  <a:pt x="1412" y="14041"/>
                </a:lnTo>
                <a:lnTo>
                  <a:pt x="1363" y="14187"/>
                </a:lnTo>
                <a:lnTo>
                  <a:pt x="1315" y="14333"/>
                </a:lnTo>
                <a:lnTo>
                  <a:pt x="1315" y="14479"/>
                </a:lnTo>
                <a:lnTo>
                  <a:pt x="1315" y="14649"/>
                </a:lnTo>
                <a:lnTo>
                  <a:pt x="1339" y="14795"/>
                </a:lnTo>
                <a:lnTo>
                  <a:pt x="1363" y="14941"/>
                </a:lnTo>
                <a:lnTo>
                  <a:pt x="1412" y="15063"/>
                </a:lnTo>
                <a:lnTo>
                  <a:pt x="1534" y="15282"/>
                </a:lnTo>
                <a:lnTo>
                  <a:pt x="1680" y="15476"/>
                </a:lnTo>
                <a:lnTo>
                  <a:pt x="1850" y="15647"/>
                </a:lnTo>
                <a:lnTo>
                  <a:pt x="2020" y="15768"/>
                </a:lnTo>
                <a:lnTo>
                  <a:pt x="2215" y="15890"/>
                </a:lnTo>
                <a:lnTo>
                  <a:pt x="2434" y="15987"/>
                </a:lnTo>
                <a:lnTo>
                  <a:pt x="2677" y="16036"/>
                </a:lnTo>
                <a:lnTo>
                  <a:pt x="2921" y="16085"/>
                </a:lnTo>
                <a:lnTo>
                  <a:pt x="3115" y="16109"/>
                </a:lnTo>
                <a:lnTo>
                  <a:pt x="3334" y="16109"/>
                </a:lnTo>
                <a:lnTo>
                  <a:pt x="3529" y="16085"/>
                </a:lnTo>
                <a:lnTo>
                  <a:pt x="3748" y="16036"/>
                </a:lnTo>
                <a:lnTo>
                  <a:pt x="3943" y="15963"/>
                </a:lnTo>
                <a:lnTo>
                  <a:pt x="4137" y="15890"/>
                </a:lnTo>
                <a:lnTo>
                  <a:pt x="4308" y="15793"/>
                </a:lnTo>
                <a:lnTo>
                  <a:pt x="4478" y="15647"/>
                </a:lnTo>
                <a:lnTo>
                  <a:pt x="4648" y="15476"/>
                </a:lnTo>
                <a:lnTo>
                  <a:pt x="4770" y="15282"/>
                </a:lnTo>
                <a:lnTo>
                  <a:pt x="4843" y="15063"/>
                </a:lnTo>
                <a:lnTo>
                  <a:pt x="4892" y="14844"/>
                </a:lnTo>
                <a:lnTo>
                  <a:pt x="4940" y="14600"/>
                </a:lnTo>
                <a:lnTo>
                  <a:pt x="4940" y="14357"/>
                </a:lnTo>
                <a:lnTo>
                  <a:pt x="4916" y="13895"/>
                </a:lnTo>
                <a:lnTo>
                  <a:pt x="5062" y="13895"/>
                </a:lnTo>
                <a:lnTo>
                  <a:pt x="9515" y="13870"/>
                </a:lnTo>
                <a:lnTo>
                  <a:pt x="14040" y="13846"/>
                </a:lnTo>
                <a:lnTo>
                  <a:pt x="13967" y="13919"/>
                </a:lnTo>
                <a:lnTo>
                  <a:pt x="13919" y="13992"/>
                </a:lnTo>
                <a:lnTo>
                  <a:pt x="13846" y="14162"/>
                </a:lnTo>
                <a:lnTo>
                  <a:pt x="13797" y="14357"/>
                </a:lnTo>
                <a:lnTo>
                  <a:pt x="13797" y="14576"/>
                </a:lnTo>
                <a:lnTo>
                  <a:pt x="13821" y="14795"/>
                </a:lnTo>
                <a:lnTo>
                  <a:pt x="13846" y="14990"/>
                </a:lnTo>
                <a:lnTo>
                  <a:pt x="13943" y="15355"/>
                </a:lnTo>
                <a:lnTo>
                  <a:pt x="13967" y="15476"/>
                </a:lnTo>
                <a:lnTo>
                  <a:pt x="14016" y="15574"/>
                </a:lnTo>
                <a:lnTo>
                  <a:pt x="14162" y="15768"/>
                </a:lnTo>
                <a:lnTo>
                  <a:pt x="14357" y="15914"/>
                </a:lnTo>
                <a:lnTo>
                  <a:pt x="14551" y="16060"/>
                </a:lnTo>
                <a:lnTo>
                  <a:pt x="14795" y="16158"/>
                </a:lnTo>
                <a:lnTo>
                  <a:pt x="15038" y="16231"/>
                </a:lnTo>
                <a:lnTo>
                  <a:pt x="15281" y="16279"/>
                </a:lnTo>
                <a:lnTo>
                  <a:pt x="15500" y="16328"/>
                </a:lnTo>
                <a:lnTo>
                  <a:pt x="15744" y="16328"/>
                </a:lnTo>
                <a:lnTo>
                  <a:pt x="15963" y="16304"/>
                </a:lnTo>
                <a:lnTo>
                  <a:pt x="16157" y="16255"/>
                </a:lnTo>
                <a:lnTo>
                  <a:pt x="16352" y="16182"/>
                </a:lnTo>
                <a:lnTo>
                  <a:pt x="16547" y="16060"/>
                </a:lnTo>
                <a:lnTo>
                  <a:pt x="16717" y="15939"/>
                </a:lnTo>
                <a:lnTo>
                  <a:pt x="16887" y="15793"/>
                </a:lnTo>
                <a:lnTo>
                  <a:pt x="17033" y="15622"/>
                </a:lnTo>
                <a:lnTo>
                  <a:pt x="17131" y="15428"/>
                </a:lnTo>
                <a:lnTo>
                  <a:pt x="17204" y="15209"/>
                </a:lnTo>
                <a:lnTo>
                  <a:pt x="17252" y="14990"/>
                </a:lnTo>
                <a:lnTo>
                  <a:pt x="17277" y="14746"/>
                </a:lnTo>
                <a:lnTo>
                  <a:pt x="17277" y="14527"/>
                </a:lnTo>
                <a:lnTo>
                  <a:pt x="17277" y="14284"/>
                </a:lnTo>
                <a:lnTo>
                  <a:pt x="17204" y="13822"/>
                </a:lnTo>
                <a:lnTo>
                  <a:pt x="18250" y="13797"/>
                </a:lnTo>
                <a:lnTo>
                  <a:pt x="18372" y="13773"/>
                </a:lnTo>
                <a:lnTo>
                  <a:pt x="18445" y="13724"/>
                </a:lnTo>
                <a:lnTo>
                  <a:pt x="18493" y="13627"/>
                </a:lnTo>
                <a:lnTo>
                  <a:pt x="18493" y="13530"/>
                </a:lnTo>
                <a:lnTo>
                  <a:pt x="18493" y="13457"/>
                </a:lnTo>
                <a:lnTo>
                  <a:pt x="18445" y="13359"/>
                </a:lnTo>
                <a:lnTo>
                  <a:pt x="18372" y="13311"/>
                </a:lnTo>
                <a:lnTo>
                  <a:pt x="18250" y="13286"/>
                </a:lnTo>
                <a:lnTo>
                  <a:pt x="18445" y="12556"/>
                </a:lnTo>
                <a:lnTo>
                  <a:pt x="18566" y="11802"/>
                </a:lnTo>
                <a:lnTo>
                  <a:pt x="18639" y="11048"/>
                </a:lnTo>
                <a:lnTo>
                  <a:pt x="18664" y="10293"/>
                </a:lnTo>
                <a:lnTo>
                  <a:pt x="18639" y="9880"/>
                </a:lnTo>
                <a:lnTo>
                  <a:pt x="18615" y="9466"/>
                </a:lnTo>
                <a:lnTo>
                  <a:pt x="18493" y="8639"/>
                </a:lnTo>
                <a:lnTo>
                  <a:pt x="18445" y="8323"/>
                </a:lnTo>
                <a:lnTo>
                  <a:pt x="18372" y="7982"/>
                </a:lnTo>
                <a:lnTo>
                  <a:pt x="18250" y="7666"/>
                </a:lnTo>
                <a:lnTo>
                  <a:pt x="18177" y="7520"/>
                </a:lnTo>
                <a:lnTo>
                  <a:pt x="18104" y="7374"/>
                </a:lnTo>
                <a:lnTo>
                  <a:pt x="18080" y="7276"/>
                </a:lnTo>
                <a:lnTo>
                  <a:pt x="17982" y="6887"/>
                </a:lnTo>
                <a:lnTo>
                  <a:pt x="18274" y="6838"/>
                </a:lnTo>
                <a:lnTo>
                  <a:pt x="18542" y="6741"/>
                </a:lnTo>
                <a:lnTo>
                  <a:pt x="18834" y="6644"/>
                </a:lnTo>
                <a:lnTo>
                  <a:pt x="19102" y="6498"/>
                </a:lnTo>
                <a:lnTo>
                  <a:pt x="19199" y="6400"/>
                </a:lnTo>
                <a:lnTo>
                  <a:pt x="19272" y="6279"/>
                </a:lnTo>
                <a:lnTo>
                  <a:pt x="19321" y="6157"/>
                </a:lnTo>
                <a:lnTo>
                  <a:pt x="19321" y="6011"/>
                </a:lnTo>
                <a:lnTo>
                  <a:pt x="19321" y="5841"/>
                </a:lnTo>
                <a:lnTo>
                  <a:pt x="19321" y="5695"/>
                </a:lnTo>
                <a:lnTo>
                  <a:pt x="19272" y="5451"/>
                </a:lnTo>
                <a:lnTo>
                  <a:pt x="19199" y="5281"/>
                </a:lnTo>
                <a:lnTo>
                  <a:pt x="19126" y="5135"/>
                </a:lnTo>
                <a:lnTo>
                  <a:pt x="19029" y="5013"/>
                </a:lnTo>
                <a:lnTo>
                  <a:pt x="18907" y="4892"/>
                </a:lnTo>
                <a:lnTo>
                  <a:pt x="18785" y="4794"/>
                </a:lnTo>
                <a:lnTo>
                  <a:pt x="18664" y="4697"/>
                </a:lnTo>
                <a:lnTo>
                  <a:pt x="18372" y="4527"/>
                </a:lnTo>
                <a:lnTo>
                  <a:pt x="18080" y="4429"/>
                </a:lnTo>
                <a:lnTo>
                  <a:pt x="17934" y="4356"/>
                </a:lnTo>
                <a:lnTo>
                  <a:pt x="17763" y="4332"/>
                </a:lnTo>
                <a:lnTo>
                  <a:pt x="17593" y="4308"/>
                </a:lnTo>
                <a:lnTo>
                  <a:pt x="17423" y="4308"/>
                </a:lnTo>
                <a:lnTo>
                  <a:pt x="17252" y="4356"/>
                </a:lnTo>
                <a:lnTo>
                  <a:pt x="17131" y="4405"/>
                </a:lnTo>
                <a:lnTo>
                  <a:pt x="17082" y="4478"/>
                </a:lnTo>
                <a:lnTo>
                  <a:pt x="17082" y="4527"/>
                </a:lnTo>
                <a:lnTo>
                  <a:pt x="16863" y="3967"/>
                </a:lnTo>
                <a:lnTo>
                  <a:pt x="16595" y="3261"/>
                </a:lnTo>
                <a:lnTo>
                  <a:pt x="16303" y="2580"/>
                </a:lnTo>
                <a:lnTo>
                  <a:pt x="16133" y="2239"/>
                </a:lnTo>
                <a:lnTo>
                  <a:pt x="15938" y="1923"/>
                </a:lnTo>
                <a:lnTo>
                  <a:pt x="15719" y="1607"/>
                </a:lnTo>
                <a:lnTo>
                  <a:pt x="15476" y="1315"/>
                </a:lnTo>
                <a:lnTo>
                  <a:pt x="15354" y="1193"/>
                </a:lnTo>
                <a:lnTo>
                  <a:pt x="15379" y="1145"/>
                </a:lnTo>
                <a:lnTo>
                  <a:pt x="15403" y="1120"/>
                </a:lnTo>
                <a:lnTo>
                  <a:pt x="15379" y="1023"/>
                </a:lnTo>
                <a:lnTo>
                  <a:pt x="15306" y="974"/>
                </a:lnTo>
                <a:lnTo>
                  <a:pt x="15257" y="950"/>
                </a:lnTo>
                <a:lnTo>
                  <a:pt x="15208" y="950"/>
                </a:lnTo>
                <a:lnTo>
                  <a:pt x="15111" y="974"/>
                </a:lnTo>
                <a:lnTo>
                  <a:pt x="14892" y="804"/>
                </a:lnTo>
                <a:lnTo>
                  <a:pt x="14624" y="658"/>
                </a:lnTo>
                <a:lnTo>
                  <a:pt x="14381" y="536"/>
                </a:lnTo>
                <a:lnTo>
                  <a:pt x="14113" y="415"/>
                </a:lnTo>
                <a:lnTo>
                  <a:pt x="13821" y="317"/>
                </a:lnTo>
                <a:lnTo>
                  <a:pt x="13530" y="244"/>
                </a:lnTo>
                <a:lnTo>
                  <a:pt x="12970" y="123"/>
                </a:lnTo>
                <a:lnTo>
                  <a:pt x="12556" y="74"/>
                </a:lnTo>
                <a:lnTo>
                  <a:pt x="12143" y="50"/>
                </a:lnTo>
                <a:lnTo>
                  <a:pt x="11729" y="50"/>
                </a:lnTo>
                <a:lnTo>
                  <a:pt x="11291" y="74"/>
                </a:lnTo>
                <a:lnTo>
                  <a:pt x="10902" y="50"/>
                </a:lnTo>
                <a:lnTo>
                  <a:pt x="10123" y="25"/>
                </a:lnTo>
                <a:lnTo>
                  <a:pt x="907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1" name="Google Shape;1001;p38"/>
          <p:cNvSpPr/>
          <p:nvPr/>
        </p:nvSpPr>
        <p:spPr>
          <a:xfrm>
            <a:off x="4969227" y="3840129"/>
            <a:ext cx="384495" cy="379709"/>
          </a:xfrm>
          <a:custGeom>
            <a:avLst/>
            <a:gdLst/>
            <a:ahLst/>
            <a:cxnLst/>
            <a:rect l="l" t="t" r="r" b="b"/>
            <a:pathLst>
              <a:path w="17593" h="17374" extrusionOk="0">
                <a:moveTo>
                  <a:pt x="14673" y="1266"/>
                </a:moveTo>
                <a:lnTo>
                  <a:pt x="14624" y="1314"/>
                </a:lnTo>
                <a:lnTo>
                  <a:pt x="14600" y="1363"/>
                </a:lnTo>
                <a:lnTo>
                  <a:pt x="14575" y="1412"/>
                </a:lnTo>
                <a:lnTo>
                  <a:pt x="14575" y="1485"/>
                </a:lnTo>
                <a:lnTo>
                  <a:pt x="14600" y="1533"/>
                </a:lnTo>
                <a:lnTo>
                  <a:pt x="14648" y="1606"/>
                </a:lnTo>
                <a:lnTo>
                  <a:pt x="14697" y="1631"/>
                </a:lnTo>
                <a:lnTo>
                  <a:pt x="14940" y="1728"/>
                </a:lnTo>
                <a:lnTo>
                  <a:pt x="15159" y="1825"/>
                </a:lnTo>
                <a:lnTo>
                  <a:pt x="15354" y="1971"/>
                </a:lnTo>
                <a:lnTo>
                  <a:pt x="15524" y="2166"/>
                </a:lnTo>
                <a:lnTo>
                  <a:pt x="15597" y="2263"/>
                </a:lnTo>
                <a:lnTo>
                  <a:pt x="15646" y="2360"/>
                </a:lnTo>
                <a:lnTo>
                  <a:pt x="15695" y="2579"/>
                </a:lnTo>
                <a:lnTo>
                  <a:pt x="15792" y="3017"/>
                </a:lnTo>
                <a:lnTo>
                  <a:pt x="15816" y="3090"/>
                </a:lnTo>
                <a:lnTo>
                  <a:pt x="15865" y="3139"/>
                </a:lnTo>
                <a:lnTo>
                  <a:pt x="15938" y="3163"/>
                </a:lnTo>
                <a:lnTo>
                  <a:pt x="15987" y="3188"/>
                </a:lnTo>
                <a:lnTo>
                  <a:pt x="16060" y="3163"/>
                </a:lnTo>
                <a:lnTo>
                  <a:pt x="16133" y="3139"/>
                </a:lnTo>
                <a:lnTo>
                  <a:pt x="16181" y="3090"/>
                </a:lnTo>
                <a:lnTo>
                  <a:pt x="16206" y="3017"/>
                </a:lnTo>
                <a:lnTo>
                  <a:pt x="16254" y="2871"/>
                </a:lnTo>
                <a:lnTo>
                  <a:pt x="16254" y="2725"/>
                </a:lnTo>
                <a:lnTo>
                  <a:pt x="16230" y="2579"/>
                </a:lnTo>
                <a:lnTo>
                  <a:pt x="16181" y="2409"/>
                </a:lnTo>
                <a:lnTo>
                  <a:pt x="16133" y="2263"/>
                </a:lnTo>
                <a:lnTo>
                  <a:pt x="16060" y="2117"/>
                </a:lnTo>
                <a:lnTo>
                  <a:pt x="15889" y="1874"/>
                </a:lnTo>
                <a:lnTo>
                  <a:pt x="15670" y="1631"/>
                </a:lnTo>
                <a:lnTo>
                  <a:pt x="15524" y="1509"/>
                </a:lnTo>
                <a:lnTo>
                  <a:pt x="15378" y="1436"/>
                </a:lnTo>
                <a:lnTo>
                  <a:pt x="15232" y="1363"/>
                </a:lnTo>
                <a:lnTo>
                  <a:pt x="15086" y="1290"/>
                </a:lnTo>
                <a:lnTo>
                  <a:pt x="14916" y="1266"/>
                </a:lnTo>
                <a:close/>
                <a:moveTo>
                  <a:pt x="2458" y="2263"/>
                </a:moveTo>
                <a:lnTo>
                  <a:pt x="2725" y="2433"/>
                </a:lnTo>
                <a:lnTo>
                  <a:pt x="2993" y="2604"/>
                </a:lnTo>
                <a:lnTo>
                  <a:pt x="3553" y="2896"/>
                </a:lnTo>
                <a:lnTo>
                  <a:pt x="4550" y="3480"/>
                </a:lnTo>
                <a:lnTo>
                  <a:pt x="4477" y="3528"/>
                </a:lnTo>
                <a:lnTo>
                  <a:pt x="4137" y="3942"/>
                </a:lnTo>
                <a:lnTo>
                  <a:pt x="4015" y="4088"/>
                </a:lnTo>
                <a:lnTo>
                  <a:pt x="3918" y="4210"/>
                </a:lnTo>
                <a:lnTo>
                  <a:pt x="3261" y="3723"/>
                </a:lnTo>
                <a:lnTo>
                  <a:pt x="2969" y="3480"/>
                </a:lnTo>
                <a:lnTo>
                  <a:pt x="2677" y="3212"/>
                </a:lnTo>
                <a:lnTo>
                  <a:pt x="2360" y="2969"/>
                </a:lnTo>
                <a:lnTo>
                  <a:pt x="2044" y="2725"/>
                </a:lnTo>
                <a:lnTo>
                  <a:pt x="2239" y="2482"/>
                </a:lnTo>
                <a:lnTo>
                  <a:pt x="2458" y="2263"/>
                </a:lnTo>
                <a:close/>
                <a:moveTo>
                  <a:pt x="4721" y="3577"/>
                </a:moveTo>
                <a:lnTo>
                  <a:pt x="5232" y="3869"/>
                </a:lnTo>
                <a:lnTo>
                  <a:pt x="6278" y="4477"/>
                </a:lnTo>
                <a:lnTo>
                  <a:pt x="6132" y="4648"/>
                </a:lnTo>
                <a:lnTo>
                  <a:pt x="6010" y="4842"/>
                </a:lnTo>
                <a:lnTo>
                  <a:pt x="5840" y="5086"/>
                </a:lnTo>
                <a:lnTo>
                  <a:pt x="5694" y="5329"/>
                </a:lnTo>
                <a:lnTo>
                  <a:pt x="5256" y="5086"/>
                </a:lnTo>
                <a:lnTo>
                  <a:pt x="4842" y="4842"/>
                </a:lnTo>
                <a:lnTo>
                  <a:pt x="4137" y="4380"/>
                </a:lnTo>
                <a:lnTo>
                  <a:pt x="4258" y="4283"/>
                </a:lnTo>
                <a:lnTo>
                  <a:pt x="4356" y="4161"/>
                </a:lnTo>
                <a:lnTo>
                  <a:pt x="4696" y="3747"/>
                </a:lnTo>
                <a:lnTo>
                  <a:pt x="4721" y="3650"/>
                </a:lnTo>
                <a:lnTo>
                  <a:pt x="4721" y="3577"/>
                </a:lnTo>
                <a:close/>
                <a:moveTo>
                  <a:pt x="9271" y="9101"/>
                </a:moveTo>
                <a:lnTo>
                  <a:pt x="9247" y="9149"/>
                </a:lnTo>
                <a:lnTo>
                  <a:pt x="9125" y="9563"/>
                </a:lnTo>
                <a:lnTo>
                  <a:pt x="9028" y="9977"/>
                </a:lnTo>
                <a:lnTo>
                  <a:pt x="8979" y="10171"/>
                </a:lnTo>
                <a:lnTo>
                  <a:pt x="8955" y="10366"/>
                </a:lnTo>
                <a:lnTo>
                  <a:pt x="8955" y="10585"/>
                </a:lnTo>
                <a:lnTo>
                  <a:pt x="9003" y="10755"/>
                </a:lnTo>
                <a:lnTo>
                  <a:pt x="9003" y="10779"/>
                </a:lnTo>
                <a:lnTo>
                  <a:pt x="9028" y="10804"/>
                </a:lnTo>
                <a:lnTo>
                  <a:pt x="9052" y="10804"/>
                </a:lnTo>
                <a:lnTo>
                  <a:pt x="9076" y="10779"/>
                </a:lnTo>
                <a:lnTo>
                  <a:pt x="9149" y="10633"/>
                </a:lnTo>
                <a:lnTo>
                  <a:pt x="9174" y="10463"/>
                </a:lnTo>
                <a:lnTo>
                  <a:pt x="9222" y="10123"/>
                </a:lnTo>
                <a:lnTo>
                  <a:pt x="9271" y="9660"/>
                </a:lnTo>
                <a:lnTo>
                  <a:pt x="9320" y="9174"/>
                </a:lnTo>
                <a:lnTo>
                  <a:pt x="9320" y="9125"/>
                </a:lnTo>
                <a:lnTo>
                  <a:pt x="9295" y="9101"/>
                </a:lnTo>
                <a:close/>
                <a:moveTo>
                  <a:pt x="11874" y="9149"/>
                </a:moveTo>
                <a:lnTo>
                  <a:pt x="11899" y="9295"/>
                </a:lnTo>
                <a:lnTo>
                  <a:pt x="11947" y="9417"/>
                </a:lnTo>
                <a:lnTo>
                  <a:pt x="12093" y="9709"/>
                </a:lnTo>
                <a:lnTo>
                  <a:pt x="12239" y="9977"/>
                </a:lnTo>
                <a:lnTo>
                  <a:pt x="12385" y="10244"/>
                </a:lnTo>
                <a:lnTo>
                  <a:pt x="12556" y="10560"/>
                </a:lnTo>
                <a:lnTo>
                  <a:pt x="12385" y="10658"/>
                </a:lnTo>
                <a:lnTo>
                  <a:pt x="12264" y="10755"/>
                </a:lnTo>
                <a:lnTo>
                  <a:pt x="12045" y="10925"/>
                </a:lnTo>
                <a:lnTo>
                  <a:pt x="11923" y="10998"/>
                </a:lnTo>
                <a:lnTo>
                  <a:pt x="11826" y="11096"/>
                </a:lnTo>
                <a:lnTo>
                  <a:pt x="11582" y="10706"/>
                </a:lnTo>
                <a:lnTo>
                  <a:pt x="11461" y="10487"/>
                </a:lnTo>
                <a:lnTo>
                  <a:pt x="11315" y="10220"/>
                </a:lnTo>
                <a:lnTo>
                  <a:pt x="11169" y="9977"/>
                </a:lnTo>
                <a:lnTo>
                  <a:pt x="11071" y="9879"/>
                </a:lnTo>
                <a:lnTo>
                  <a:pt x="10974" y="9782"/>
                </a:lnTo>
                <a:lnTo>
                  <a:pt x="11412" y="9466"/>
                </a:lnTo>
                <a:lnTo>
                  <a:pt x="11850" y="9174"/>
                </a:lnTo>
                <a:lnTo>
                  <a:pt x="11874" y="9149"/>
                </a:lnTo>
                <a:close/>
                <a:moveTo>
                  <a:pt x="8492" y="9685"/>
                </a:moveTo>
                <a:lnTo>
                  <a:pt x="8492" y="9709"/>
                </a:lnTo>
                <a:lnTo>
                  <a:pt x="8395" y="10439"/>
                </a:lnTo>
                <a:lnTo>
                  <a:pt x="8346" y="10852"/>
                </a:lnTo>
                <a:lnTo>
                  <a:pt x="8346" y="11047"/>
                </a:lnTo>
                <a:lnTo>
                  <a:pt x="8346" y="11169"/>
                </a:lnTo>
                <a:lnTo>
                  <a:pt x="8371" y="11242"/>
                </a:lnTo>
                <a:lnTo>
                  <a:pt x="8419" y="11290"/>
                </a:lnTo>
                <a:lnTo>
                  <a:pt x="8444" y="11290"/>
                </a:lnTo>
                <a:lnTo>
                  <a:pt x="8468" y="11266"/>
                </a:lnTo>
                <a:lnTo>
                  <a:pt x="8517" y="11120"/>
                </a:lnTo>
                <a:lnTo>
                  <a:pt x="8541" y="10974"/>
                </a:lnTo>
                <a:lnTo>
                  <a:pt x="8565" y="10658"/>
                </a:lnTo>
                <a:lnTo>
                  <a:pt x="8565" y="10195"/>
                </a:lnTo>
                <a:lnTo>
                  <a:pt x="8565" y="9733"/>
                </a:lnTo>
                <a:lnTo>
                  <a:pt x="8541" y="9709"/>
                </a:lnTo>
                <a:lnTo>
                  <a:pt x="8517" y="9685"/>
                </a:lnTo>
                <a:close/>
                <a:moveTo>
                  <a:pt x="12702" y="10852"/>
                </a:moveTo>
                <a:lnTo>
                  <a:pt x="13286" y="11972"/>
                </a:lnTo>
                <a:lnTo>
                  <a:pt x="13578" y="12556"/>
                </a:lnTo>
                <a:lnTo>
                  <a:pt x="13505" y="12580"/>
                </a:lnTo>
                <a:lnTo>
                  <a:pt x="13407" y="12629"/>
                </a:lnTo>
                <a:lnTo>
                  <a:pt x="13286" y="12726"/>
                </a:lnTo>
                <a:lnTo>
                  <a:pt x="13018" y="12945"/>
                </a:lnTo>
                <a:lnTo>
                  <a:pt x="12677" y="12410"/>
                </a:lnTo>
                <a:lnTo>
                  <a:pt x="11947" y="11315"/>
                </a:lnTo>
                <a:lnTo>
                  <a:pt x="12069" y="11242"/>
                </a:lnTo>
                <a:lnTo>
                  <a:pt x="12191" y="11169"/>
                </a:lnTo>
                <a:lnTo>
                  <a:pt x="12410" y="11023"/>
                </a:lnTo>
                <a:lnTo>
                  <a:pt x="12556" y="10950"/>
                </a:lnTo>
                <a:lnTo>
                  <a:pt x="12702" y="10852"/>
                </a:lnTo>
                <a:close/>
                <a:moveTo>
                  <a:pt x="13724" y="12823"/>
                </a:moveTo>
                <a:lnTo>
                  <a:pt x="14965" y="15232"/>
                </a:lnTo>
                <a:lnTo>
                  <a:pt x="14770" y="15378"/>
                </a:lnTo>
                <a:lnTo>
                  <a:pt x="13991" y="14283"/>
                </a:lnTo>
                <a:lnTo>
                  <a:pt x="13188" y="13164"/>
                </a:lnTo>
                <a:lnTo>
                  <a:pt x="13334" y="13091"/>
                </a:lnTo>
                <a:lnTo>
                  <a:pt x="13456" y="13018"/>
                </a:lnTo>
                <a:lnTo>
                  <a:pt x="13578" y="12921"/>
                </a:lnTo>
                <a:lnTo>
                  <a:pt x="13724" y="12823"/>
                </a:lnTo>
                <a:close/>
                <a:moveTo>
                  <a:pt x="584" y="11534"/>
                </a:moveTo>
                <a:lnTo>
                  <a:pt x="925" y="11704"/>
                </a:lnTo>
                <a:lnTo>
                  <a:pt x="1290" y="11874"/>
                </a:lnTo>
                <a:lnTo>
                  <a:pt x="1655" y="12020"/>
                </a:lnTo>
                <a:lnTo>
                  <a:pt x="2020" y="12166"/>
                </a:lnTo>
                <a:lnTo>
                  <a:pt x="2847" y="12556"/>
                </a:lnTo>
                <a:lnTo>
                  <a:pt x="3261" y="12775"/>
                </a:lnTo>
                <a:lnTo>
                  <a:pt x="3674" y="13018"/>
                </a:lnTo>
                <a:lnTo>
                  <a:pt x="3869" y="13164"/>
                </a:lnTo>
                <a:lnTo>
                  <a:pt x="4064" y="13359"/>
                </a:lnTo>
                <a:lnTo>
                  <a:pt x="4258" y="13529"/>
                </a:lnTo>
                <a:lnTo>
                  <a:pt x="4404" y="13748"/>
                </a:lnTo>
                <a:lnTo>
                  <a:pt x="4550" y="13967"/>
                </a:lnTo>
                <a:lnTo>
                  <a:pt x="4696" y="14186"/>
                </a:lnTo>
                <a:lnTo>
                  <a:pt x="4940" y="14648"/>
                </a:lnTo>
                <a:lnTo>
                  <a:pt x="5159" y="15135"/>
                </a:lnTo>
                <a:lnTo>
                  <a:pt x="5378" y="15622"/>
                </a:lnTo>
                <a:lnTo>
                  <a:pt x="5572" y="16133"/>
                </a:lnTo>
                <a:lnTo>
                  <a:pt x="5816" y="16595"/>
                </a:lnTo>
                <a:lnTo>
                  <a:pt x="5621" y="16327"/>
                </a:lnTo>
                <a:lnTo>
                  <a:pt x="5305" y="15841"/>
                </a:lnTo>
                <a:lnTo>
                  <a:pt x="5037" y="15330"/>
                </a:lnTo>
                <a:lnTo>
                  <a:pt x="4842" y="14916"/>
                </a:lnTo>
                <a:lnTo>
                  <a:pt x="4648" y="14454"/>
                </a:lnTo>
                <a:lnTo>
                  <a:pt x="4550" y="14259"/>
                </a:lnTo>
                <a:lnTo>
                  <a:pt x="4429" y="14040"/>
                </a:lnTo>
                <a:lnTo>
                  <a:pt x="4283" y="13870"/>
                </a:lnTo>
                <a:lnTo>
                  <a:pt x="4112" y="13699"/>
                </a:lnTo>
                <a:lnTo>
                  <a:pt x="4137" y="13602"/>
                </a:lnTo>
                <a:lnTo>
                  <a:pt x="4112" y="13529"/>
                </a:lnTo>
                <a:lnTo>
                  <a:pt x="4039" y="13456"/>
                </a:lnTo>
                <a:lnTo>
                  <a:pt x="3918" y="13407"/>
                </a:lnTo>
                <a:lnTo>
                  <a:pt x="3820" y="13383"/>
                </a:lnTo>
                <a:lnTo>
                  <a:pt x="3747" y="13334"/>
                </a:lnTo>
                <a:lnTo>
                  <a:pt x="3553" y="13237"/>
                </a:lnTo>
                <a:lnTo>
                  <a:pt x="3382" y="13091"/>
                </a:lnTo>
                <a:lnTo>
                  <a:pt x="3212" y="12994"/>
                </a:lnTo>
                <a:lnTo>
                  <a:pt x="2774" y="12750"/>
                </a:lnTo>
                <a:lnTo>
                  <a:pt x="2312" y="12531"/>
                </a:lnTo>
                <a:lnTo>
                  <a:pt x="1144" y="11996"/>
                </a:lnTo>
                <a:lnTo>
                  <a:pt x="828" y="11850"/>
                </a:lnTo>
                <a:lnTo>
                  <a:pt x="682" y="11777"/>
                </a:lnTo>
                <a:lnTo>
                  <a:pt x="511" y="11704"/>
                </a:lnTo>
                <a:lnTo>
                  <a:pt x="584" y="11534"/>
                </a:lnTo>
                <a:close/>
                <a:moveTo>
                  <a:pt x="16011" y="438"/>
                </a:moveTo>
                <a:lnTo>
                  <a:pt x="16230" y="487"/>
                </a:lnTo>
                <a:lnTo>
                  <a:pt x="16449" y="560"/>
                </a:lnTo>
                <a:lnTo>
                  <a:pt x="16644" y="657"/>
                </a:lnTo>
                <a:lnTo>
                  <a:pt x="16838" y="803"/>
                </a:lnTo>
                <a:lnTo>
                  <a:pt x="16936" y="901"/>
                </a:lnTo>
                <a:lnTo>
                  <a:pt x="17009" y="1022"/>
                </a:lnTo>
                <a:lnTo>
                  <a:pt x="17082" y="1144"/>
                </a:lnTo>
                <a:lnTo>
                  <a:pt x="17130" y="1266"/>
                </a:lnTo>
                <a:lnTo>
                  <a:pt x="17057" y="1168"/>
                </a:lnTo>
                <a:lnTo>
                  <a:pt x="16960" y="1095"/>
                </a:lnTo>
                <a:lnTo>
                  <a:pt x="16936" y="1120"/>
                </a:lnTo>
                <a:lnTo>
                  <a:pt x="16911" y="1168"/>
                </a:lnTo>
                <a:lnTo>
                  <a:pt x="16911" y="1217"/>
                </a:lnTo>
                <a:lnTo>
                  <a:pt x="16911" y="1339"/>
                </a:lnTo>
                <a:lnTo>
                  <a:pt x="16984" y="1582"/>
                </a:lnTo>
                <a:lnTo>
                  <a:pt x="17033" y="1825"/>
                </a:lnTo>
                <a:lnTo>
                  <a:pt x="17057" y="1947"/>
                </a:lnTo>
                <a:lnTo>
                  <a:pt x="17106" y="2069"/>
                </a:lnTo>
                <a:lnTo>
                  <a:pt x="17033" y="2336"/>
                </a:lnTo>
                <a:lnTo>
                  <a:pt x="16911" y="2628"/>
                </a:lnTo>
                <a:lnTo>
                  <a:pt x="16887" y="2214"/>
                </a:lnTo>
                <a:lnTo>
                  <a:pt x="16838" y="2020"/>
                </a:lnTo>
                <a:lnTo>
                  <a:pt x="16741" y="1825"/>
                </a:lnTo>
                <a:lnTo>
                  <a:pt x="16717" y="1801"/>
                </a:lnTo>
                <a:lnTo>
                  <a:pt x="16668" y="1801"/>
                </a:lnTo>
                <a:lnTo>
                  <a:pt x="16644" y="1825"/>
                </a:lnTo>
                <a:lnTo>
                  <a:pt x="16595" y="2020"/>
                </a:lnTo>
                <a:lnTo>
                  <a:pt x="16571" y="2239"/>
                </a:lnTo>
                <a:lnTo>
                  <a:pt x="16571" y="2628"/>
                </a:lnTo>
                <a:lnTo>
                  <a:pt x="16571" y="2920"/>
                </a:lnTo>
                <a:lnTo>
                  <a:pt x="16595" y="3090"/>
                </a:lnTo>
                <a:lnTo>
                  <a:pt x="16619" y="3212"/>
                </a:lnTo>
                <a:lnTo>
                  <a:pt x="16522" y="3382"/>
                </a:lnTo>
                <a:lnTo>
                  <a:pt x="16473" y="3212"/>
                </a:lnTo>
                <a:lnTo>
                  <a:pt x="16473" y="2871"/>
                </a:lnTo>
                <a:lnTo>
                  <a:pt x="16473" y="2531"/>
                </a:lnTo>
                <a:lnTo>
                  <a:pt x="16449" y="2506"/>
                </a:lnTo>
                <a:lnTo>
                  <a:pt x="16425" y="2482"/>
                </a:lnTo>
                <a:lnTo>
                  <a:pt x="16400" y="2482"/>
                </a:lnTo>
                <a:lnTo>
                  <a:pt x="16400" y="2506"/>
                </a:lnTo>
                <a:lnTo>
                  <a:pt x="16327" y="2652"/>
                </a:lnTo>
                <a:lnTo>
                  <a:pt x="16303" y="2798"/>
                </a:lnTo>
                <a:lnTo>
                  <a:pt x="16279" y="2969"/>
                </a:lnTo>
                <a:lnTo>
                  <a:pt x="16254" y="3115"/>
                </a:lnTo>
                <a:lnTo>
                  <a:pt x="16279" y="3382"/>
                </a:lnTo>
                <a:lnTo>
                  <a:pt x="16303" y="3528"/>
                </a:lnTo>
                <a:lnTo>
                  <a:pt x="16352" y="3650"/>
                </a:lnTo>
                <a:lnTo>
                  <a:pt x="16133" y="3966"/>
                </a:lnTo>
                <a:lnTo>
                  <a:pt x="16084" y="4015"/>
                </a:lnTo>
                <a:lnTo>
                  <a:pt x="16035" y="3699"/>
                </a:lnTo>
                <a:lnTo>
                  <a:pt x="16011" y="3358"/>
                </a:lnTo>
                <a:lnTo>
                  <a:pt x="16011" y="3334"/>
                </a:lnTo>
                <a:lnTo>
                  <a:pt x="15962" y="3334"/>
                </a:lnTo>
                <a:lnTo>
                  <a:pt x="15938" y="3358"/>
                </a:lnTo>
                <a:lnTo>
                  <a:pt x="15889" y="3528"/>
                </a:lnTo>
                <a:lnTo>
                  <a:pt x="15841" y="3723"/>
                </a:lnTo>
                <a:lnTo>
                  <a:pt x="15841" y="3893"/>
                </a:lnTo>
                <a:lnTo>
                  <a:pt x="15841" y="4088"/>
                </a:lnTo>
                <a:lnTo>
                  <a:pt x="15865" y="4307"/>
                </a:lnTo>
                <a:lnTo>
                  <a:pt x="15719" y="4477"/>
                </a:lnTo>
                <a:lnTo>
                  <a:pt x="15695" y="4112"/>
                </a:lnTo>
                <a:lnTo>
                  <a:pt x="15646" y="3747"/>
                </a:lnTo>
                <a:lnTo>
                  <a:pt x="15646" y="3723"/>
                </a:lnTo>
                <a:lnTo>
                  <a:pt x="15597" y="3723"/>
                </a:lnTo>
                <a:lnTo>
                  <a:pt x="15573" y="3747"/>
                </a:lnTo>
                <a:lnTo>
                  <a:pt x="15524" y="4210"/>
                </a:lnTo>
                <a:lnTo>
                  <a:pt x="15500" y="4453"/>
                </a:lnTo>
                <a:lnTo>
                  <a:pt x="15524" y="4696"/>
                </a:lnTo>
                <a:lnTo>
                  <a:pt x="15257" y="4940"/>
                </a:lnTo>
                <a:lnTo>
                  <a:pt x="15281" y="4721"/>
                </a:lnTo>
                <a:lnTo>
                  <a:pt x="15281" y="4477"/>
                </a:lnTo>
                <a:lnTo>
                  <a:pt x="15257" y="3699"/>
                </a:lnTo>
                <a:lnTo>
                  <a:pt x="15232" y="3650"/>
                </a:lnTo>
                <a:lnTo>
                  <a:pt x="15159" y="3650"/>
                </a:lnTo>
                <a:lnTo>
                  <a:pt x="15135" y="3699"/>
                </a:lnTo>
                <a:lnTo>
                  <a:pt x="15086" y="4477"/>
                </a:lnTo>
                <a:lnTo>
                  <a:pt x="15062" y="4794"/>
                </a:lnTo>
                <a:lnTo>
                  <a:pt x="15062" y="4964"/>
                </a:lnTo>
                <a:lnTo>
                  <a:pt x="15086" y="5110"/>
                </a:lnTo>
                <a:lnTo>
                  <a:pt x="14916" y="5256"/>
                </a:lnTo>
                <a:lnTo>
                  <a:pt x="14916" y="5134"/>
                </a:lnTo>
                <a:lnTo>
                  <a:pt x="14867" y="4672"/>
                </a:lnTo>
                <a:lnTo>
                  <a:pt x="14819" y="4185"/>
                </a:lnTo>
                <a:lnTo>
                  <a:pt x="14794" y="4161"/>
                </a:lnTo>
                <a:lnTo>
                  <a:pt x="14770" y="4161"/>
                </a:lnTo>
                <a:lnTo>
                  <a:pt x="14770" y="4185"/>
                </a:lnTo>
                <a:lnTo>
                  <a:pt x="14697" y="4599"/>
                </a:lnTo>
                <a:lnTo>
                  <a:pt x="14648" y="5013"/>
                </a:lnTo>
                <a:lnTo>
                  <a:pt x="14624" y="5256"/>
                </a:lnTo>
                <a:lnTo>
                  <a:pt x="14624" y="5475"/>
                </a:lnTo>
                <a:lnTo>
                  <a:pt x="14186" y="5791"/>
                </a:lnTo>
                <a:lnTo>
                  <a:pt x="14162" y="5621"/>
                </a:lnTo>
                <a:lnTo>
                  <a:pt x="14113" y="4721"/>
                </a:lnTo>
                <a:lnTo>
                  <a:pt x="14089" y="4696"/>
                </a:lnTo>
                <a:lnTo>
                  <a:pt x="14064" y="4672"/>
                </a:lnTo>
                <a:lnTo>
                  <a:pt x="14016" y="4672"/>
                </a:lnTo>
                <a:lnTo>
                  <a:pt x="13991" y="4696"/>
                </a:lnTo>
                <a:lnTo>
                  <a:pt x="13943" y="4940"/>
                </a:lnTo>
                <a:lnTo>
                  <a:pt x="13894" y="5159"/>
                </a:lnTo>
                <a:lnTo>
                  <a:pt x="13870" y="5378"/>
                </a:lnTo>
                <a:lnTo>
                  <a:pt x="13870" y="5621"/>
                </a:lnTo>
                <a:lnTo>
                  <a:pt x="13870" y="5791"/>
                </a:lnTo>
                <a:lnTo>
                  <a:pt x="13870" y="5986"/>
                </a:lnTo>
                <a:lnTo>
                  <a:pt x="13529" y="6181"/>
                </a:lnTo>
                <a:lnTo>
                  <a:pt x="13480" y="6205"/>
                </a:lnTo>
                <a:lnTo>
                  <a:pt x="13505" y="6083"/>
                </a:lnTo>
                <a:lnTo>
                  <a:pt x="13505" y="5986"/>
                </a:lnTo>
                <a:lnTo>
                  <a:pt x="13480" y="5791"/>
                </a:lnTo>
                <a:lnTo>
                  <a:pt x="13456" y="5524"/>
                </a:lnTo>
                <a:lnTo>
                  <a:pt x="13383" y="5256"/>
                </a:lnTo>
                <a:lnTo>
                  <a:pt x="13359" y="5232"/>
                </a:lnTo>
                <a:lnTo>
                  <a:pt x="13334" y="5256"/>
                </a:lnTo>
                <a:lnTo>
                  <a:pt x="13286" y="5524"/>
                </a:lnTo>
                <a:lnTo>
                  <a:pt x="13286" y="5791"/>
                </a:lnTo>
                <a:lnTo>
                  <a:pt x="13286" y="6035"/>
                </a:lnTo>
                <a:lnTo>
                  <a:pt x="13310" y="6156"/>
                </a:lnTo>
                <a:lnTo>
                  <a:pt x="13359" y="6254"/>
                </a:lnTo>
                <a:lnTo>
                  <a:pt x="13383" y="6278"/>
                </a:lnTo>
                <a:lnTo>
                  <a:pt x="13407" y="6278"/>
                </a:lnTo>
                <a:lnTo>
                  <a:pt x="13407" y="6375"/>
                </a:lnTo>
                <a:lnTo>
                  <a:pt x="13432" y="6448"/>
                </a:lnTo>
                <a:lnTo>
                  <a:pt x="13480" y="6521"/>
                </a:lnTo>
                <a:lnTo>
                  <a:pt x="13553" y="6594"/>
                </a:lnTo>
                <a:lnTo>
                  <a:pt x="13553" y="6789"/>
                </a:lnTo>
                <a:lnTo>
                  <a:pt x="13578" y="6984"/>
                </a:lnTo>
                <a:lnTo>
                  <a:pt x="13699" y="7397"/>
                </a:lnTo>
                <a:lnTo>
                  <a:pt x="13821" y="7787"/>
                </a:lnTo>
                <a:lnTo>
                  <a:pt x="13967" y="8176"/>
                </a:lnTo>
                <a:lnTo>
                  <a:pt x="14575" y="10195"/>
                </a:lnTo>
                <a:lnTo>
                  <a:pt x="15184" y="12312"/>
                </a:lnTo>
                <a:lnTo>
                  <a:pt x="15500" y="13359"/>
                </a:lnTo>
                <a:lnTo>
                  <a:pt x="15865" y="14381"/>
                </a:lnTo>
                <a:lnTo>
                  <a:pt x="15695" y="14575"/>
                </a:lnTo>
                <a:lnTo>
                  <a:pt x="15524" y="14746"/>
                </a:lnTo>
                <a:lnTo>
                  <a:pt x="15208" y="15038"/>
                </a:lnTo>
                <a:lnTo>
                  <a:pt x="13553" y="11801"/>
                </a:lnTo>
                <a:lnTo>
                  <a:pt x="12653" y="10074"/>
                </a:lnTo>
                <a:lnTo>
                  <a:pt x="12531" y="9782"/>
                </a:lnTo>
                <a:lnTo>
                  <a:pt x="12361" y="9441"/>
                </a:lnTo>
                <a:lnTo>
                  <a:pt x="12288" y="9295"/>
                </a:lnTo>
                <a:lnTo>
                  <a:pt x="12191" y="9149"/>
                </a:lnTo>
                <a:lnTo>
                  <a:pt x="12069" y="9028"/>
                </a:lnTo>
                <a:lnTo>
                  <a:pt x="11947" y="8955"/>
                </a:lnTo>
                <a:lnTo>
                  <a:pt x="11899" y="8857"/>
                </a:lnTo>
                <a:lnTo>
                  <a:pt x="11826" y="8809"/>
                </a:lnTo>
                <a:lnTo>
                  <a:pt x="11753" y="8784"/>
                </a:lnTo>
                <a:lnTo>
                  <a:pt x="11704" y="8809"/>
                </a:lnTo>
                <a:lnTo>
                  <a:pt x="11655" y="8833"/>
                </a:lnTo>
                <a:lnTo>
                  <a:pt x="11534" y="8906"/>
                </a:lnTo>
                <a:lnTo>
                  <a:pt x="11534" y="8736"/>
                </a:lnTo>
                <a:lnTo>
                  <a:pt x="11534" y="8419"/>
                </a:lnTo>
                <a:lnTo>
                  <a:pt x="11534" y="8273"/>
                </a:lnTo>
                <a:lnTo>
                  <a:pt x="11509" y="8127"/>
                </a:lnTo>
                <a:lnTo>
                  <a:pt x="11485" y="8103"/>
                </a:lnTo>
                <a:lnTo>
                  <a:pt x="11461" y="8079"/>
                </a:lnTo>
                <a:lnTo>
                  <a:pt x="11436" y="8103"/>
                </a:lnTo>
                <a:lnTo>
                  <a:pt x="11412" y="8127"/>
                </a:lnTo>
                <a:lnTo>
                  <a:pt x="11388" y="8249"/>
                </a:lnTo>
                <a:lnTo>
                  <a:pt x="11363" y="8371"/>
                </a:lnTo>
                <a:lnTo>
                  <a:pt x="11363" y="8638"/>
                </a:lnTo>
                <a:lnTo>
                  <a:pt x="11339" y="8833"/>
                </a:lnTo>
                <a:lnTo>
                  <a:pt x="11363" y="9052"/>
                </a:lnTo>
                <a:lnTo>
                  <a:pt x="10925" y="9368"/>
                </a:lnTo>
                <a:lnTo>
                  <a:pt x="10950" y="9198"/>
                </a:lnTo>
                <a:lnTo>
                  <a:pt x="10974" y="9028"/>
                </a:lnTo>
                <a:lnTo>
                  <a:pt x="10974" y="8687"/>
                </a:lnTo>
                <a:lnTo>
                  <a:pt x="10998" y="8200"/>
                </a:lnTo>
                <a:lnTo>
                  <a:pt x="10974" y="7957"/>
                </a:lnTo>
                <a:lnTo>
                  <a:pt x="10925" y="7714"/>
                </a:lnTo>
                <a:lnTo>
                  <a:pt x="10925" y="7689"/>
                </a:lnTo>
                <a:lnTo>
                  <a:pt x="10852" y="7689"/>
                </a:lnTo>
                <a:lnTo>
                  <a:pt x="10828" y="7714"/>
                </a:lnTo>
                <a:lnTo>
                  <a:pt x="10779" y="7933"/>
                </a:lnTo>
                <a:lnTo>
                  <a:pt x="10731" y="8127"/>
                </a:lnTo>
                <a:lnTo>
                  <a:pt x="10682" y="8541"/>
                </a:lnTo>
                <a:lnTo>
                  <a:pt x="10633" y="9028"/>
                </a:lnTo>
                <a:lnTo>
                  <a:pt x="10633" y="9271"/>
                </a:lnTo>
                <a:lnTo>
                  <a:pt x="10658" y="9393"/>
                </a:lnTo>
                <a:lnTo>
                  <a:pt x="10682" y="9514"/>
                </a:lnTo>
                <a:lnTo>
                  <a:pt x="10706" y="9539"/>
                </a:lnTo>
                <a:lnTo>
                  <a:pt x="10560" y="9660"/>
                </a:lnTo>
                <a:lnTo>
                  <a:pt x="10487" y="9685"/>
                </a:lnTo>
                <a:lnTo>
                  <a:pt x="10439" y="9733"/>
                </a:lnTo>
                <a:lnTo>
                  <a:pt x="10463" y="9466"/>
                </a:lnTo>
                <a:lnTo>
                  <a:pt x="10487" y="9174"/>
                </a:lnTo>
                <a:lnTo>
                  <a:pt x="10536" y="8614"/>
                </a:lnTo>
                <a:lnTo>
                  <a:pt x="10512" y="8346"/>
                </a:lnTo>
                <a:lnTo>
                  <a:pt x="10487" y="8079"/>
                </a:lnTo>
                <a:lnTo>
                  <a:pt x="10463" y="8054"/>
                </a:lnTo>
                <a:lnTo>
                  <a:pt x="10439" y="8030"/>
                </a:lnTo>
                <a:lnTo>
                  <a:pt x="10414" y="8030"/>
                </a:lnTo>
                <a:lnTo>
                  <a:pt x="10414" y="8054"/>
                </a:lnTo>
                <a:lnTo>
                  <a:pt x="10317" y="8298"/>
                </a:lnTo>
                <a:lnTo>
                  <a:pt x="10268" y="8541"/>
                </a:lnTo>
                <a:lnTo>
                  <a:pt x="10195" y="9028"/>
                </a:lnTo>
                <a:lnTo>
                  <a:pt x="10147" y="9514"/>
                </a:lnTo>
                <a:lnTo>
                  <a:pt x="10122" y="9782"/>
                </a:lnTo>
                <a:lnTo>
                  <a:pt x="10147" y="10025"/>
                </a:lnTo>
                <a:lnTo>
                  <a:pt x="9685" y="10414"/>
                </a:lnTo>
                <a:lnTo>
                  <a:pt x="9733" y="10220"/>
                </a:lnTo>
                <a:lnTo>
                  <a:pt x="9733" y="10025"/>
                </a:lnTo>
                <a:lnTo>
                  <a:pt x="9758" y="9612"/>
                </a:lnTo>
                <a:lnTo>
                  <a:pt x="9782" y="8565"/>
                </a:lnTo>
                <a:lnTo>
                  <a:pt x="9782" y="8541"/>
                </a:lnTo>
                <a:lnTo>
                  <a:pt x="9733" y="8541"/>
                </a:lnTo>
                <a:lnTo>
                  <a:pt x="9733" y="8565"/>
                </a:lnTo>
                <a:lnTo>
                  <a:pt x="9612" y="9466"/>
                </a:lnTo>
                <a:lnTo>
                  <a:pt x="9539" y="10001"/>
                </a:lnTo>
                <a:lnTo>
                  <a:pt x="9514" y="10268"/>
                </a:lnTo>
                <a:lnTo>
                  <a:pt x="9539" y="10512"/>
                </a:lnTo>
                <a:lnTo>
                  <a:pt x="9003" y="10901"/>
                </a:lnTo>
                <a:lnTo>
                  <a:pt x="8444" y="11290"/>
                </a:lnTo>
                <a:lnTo>
                  <a:pt x="8371" y="11339"/>
                </a:lnTo>
                <a:lnTo>
                  <a:pt x="7762" y="11704"/>
                </a:lnTo>
                <a:lnTo>
                  <a:pt x="7762" y="11704"/>
                </a:lnTo>
                <a:lnTo>
                  <a:pt x="7811" y="11558"/>
                </a:lnTo>
                <a:lnTo>
                  <a:pt x="7835" y="11388"/>
                </a:lnTo>
                <a:lnTo>
                  <a:pt x="7884" y="11071"/>
                </a:lnTo>
                <a:lnTo>
                  <a:pt x="7981" y="10268"/>
                </a:lnTo>
                <a:lnTo>
                  <a:pt x="7957" y="10244"/>
                </a:lnTo>
                <a:lnTo>
                  <a:pt x="7933" y="10244"/>
                </a:lnTo>
                <a:lnTo>
                  <a:pt x="7908" y="10268"/>
                </a:lnTo>
                <a:lnTo>
                  <a:pt x="7738" y="11023"/>
                </a:lnTo>
                <a:lnTo>
                  <a:pt x="7665" y="11388"/>
                </a:lnTo>
                <a:lnTo>
                  <a:pt x="7641" y="11558"/>
                </a:lnTo>
                <a:lnTo>
                  <a:pt x="7665" y="11728"/>
                </a:lnTo>
                <a:lnTo>
                  <a:pt x="7665" y="11753"/>
                </a:lnTo>
                <a:lnTo>
                  <a:pt x="7178" y="12069"/>
                </a:lnTo>
                <a:lnTo>
                  <a:pt x="7227" y="11753"/>
                </a:lnTo>
                <a:lnTo>
                  <a:pt x="7227" y="11436"/>
                </a:lnTo>
                <a:lnTo>
                  <a:pt x="7203" y="10804"/>
                </a:lnTo>
                <a:lnTo>
                  <a:pt x="7203" y="10779"/>
                </a:lnTo>
                <a:lnTo>
                  <a:pt x="7178" y="10779"/>
                </a:lnTo>
                <a:lnTo>
                  <a:pt x="7154" y="10804"/>
                </a:lnTo>
                <a:lnTo>
                  <a:pt x="7105" y="11461"/>
                </a:lnTo>
                <a:lnTo>
                  <a:pt x="7081" y="11777"/>
                </a:lnTo>
                <a:lnTo>
                  <a:pt x="7105" y="12118"/>
                </a:lnTo>
                <a:lnTo>
                  <a:pt x="6886" y="12239"/>
                </a:lnTo>
                <a:lnTo>
                  <a:pt x="6667" y="12385"/>
                </a:lnTo>
                <a:lnTo>
                  <a:pt x="6692" y="12191"/>
                </a:lnTo>
                <a:lnTo>
                  <a:pt x="6716" y="11728"/>
                </a:lnTo>
                <a:lnTo>
                  <a:pt x="6716" y="11290"/>
                </a:lnTo>
                <a:lnTo>
                  <a:pt x="6692" y="11266"/>
                </a:lnTo>
                <a:lnTo>
                  <a:pt x="6667" y="11242"/>
                </a:lnTo>
                <a:lnTo>
                  <a:pt x="6643" y="11242"/>
                </a:lnTo>
                <a:lnTo>
                  <a:pt x="6619" y="11266"/>
                </a:lnTo>
                <a:lnTo>
                  <a:pt x="6546" y="11655"/>
                </a:lnTo>
                <a:lnTo>
                  <a:pt x="6497" y="12045"/>
                </a:lnTo>
                <a:lnTo>
                  <a:pt x="6448" y="12337"/>
                </a:lnTo>
                <a:lnTo>
                  <a:pt x="6424" y="12458"/>
                </a:lnTo>
                <a:lnTo>
                  <a:pt x="6424" y="12604"/>
                </a:lnTo>
                <a:lnTo>
                  <a:pt x="6375" y="12580"/>
                </a:lnTo>
                <a:lnTo>
                  <a:pt x="6302" y="12580"/>
                </a:lnTo>
                <a:lnTo>
                  <a:pt x="6254" y="12604"/>
                </a:lnTo>
                <a:lnTo>
                  <a:pt x="6229" y="12677"/>
                </a:lnTo>
                <a:lnTo>
                  <a:pt x="6181" y="12848"/>
                </a:lnTo>
                <a:lnTo>
                  <a:pt x="6181" y="12994"/>
                </a:lnTo>
                <a:lnTo>
                  <a:pt x="6205" y="13140"/>
                </a:lnTo>
                <a:lnTo>
                  <a:pt x="6229" y="13310"/>
                </a:lnTo>
                <a:lnTo>
                  <a:pt x="6473" y="14429"/>
                </a:lnTo>
                <a:lnTo>
                  <a:pt x="6692" y="15549"/>
                </a:lnTo>
                <a:lnTo>
                  <a:pt x="6740" y="15914"/>
                </a:lnTo>
                <a:lnTo>
                  <a:pt x="6765" y="16108"/>
                </a:lnTo>
                <a:lnTo>
                  <a:pt x="6838" y="16303"/>
                </a:lnTo>
                <a:lnTo>
                  <a:pt x="6716" y="16352"/>
                </a:lnTo>
                <a:lnTo>
                  <a:pt x="6594" y="16449"/>
                </a:lnTo>
                <a:lnTo>
                  <a:pt x="6351" y="16619"/>
                </a:lnTo>
                <a:lnTo>
                  <a:pt x="6132" y="16084"/>
                </a:lnTo>
                <a:lnTo>
                  <a:pt x="5889" y="15549"/>
                </a:lnTo>
                <a:lnTo>
                  <a:pt x="5353" y="14502"/>
                </a:lnTo>
                <a:lnTo>
                  <a:pt x="5110" y="14040"/>
                </a:lnTo>
                <a:lnTo>
                  <a:pt x="4867" y="13602"/>
                </a:lnTo>
                <a:lnTo>
                  <a:pt x="4721" y="13383"/>
                </a:lnTo>
                <a:lnTo>
                  <a:pt x="4550" y="13188"/>
                </a:lnTo>
                <a:lnTo>
                  <a:pt x="4380" y="12994"/>
                </a:lnTo>
                <a:lnTo>
                  <a:pt x="4185" y="12799"/>
                </a:lnTo>
                <a:lnTo>
                  <a:pt x="4015" y="12653"/>
                </a:lnTo>
                <a:lnTo>
                  <a:pt x="3820" y="12531"/>
                </a:lnTo>
                <a:lnTo>
                  <a:pt x="3431" y="12312"/>
                </a:lnTo>
                <a:lnTo>
                  <a:pt x="3017" y="12118"/>
                </a:lnTo>
                <a:lnTo>
                  <a:pt x="2579" y="11923"/>
                </a:lnTo>
                <a:lnTo>
                  <a:pt x="2093" y="11777"/>
                </a:lnTo>
                <a:lnTo>
                  <a:pt x="1606" y="11607"/>
                </a:lnTo>
                <a:lnTo>
                  <a:pt x="1168" y="11412"/>
                </a:lnTo>
                <a:lnTo>
                  <a:pt x="730" y="11217"/>
                </a:lnTo>
                <a:lnTo>
                  <a:pt x="779" y="11144"/>
                </a:lnTo>
                <a:lnTo>
                  <a:pt x="901" y="10974"/>
                </a:lnTo>
                <a:lnTo>
                  <a:pt x="1047" y="10804"/>
                </a:lnTo>
                <a:lnTo>
                  <a:pt x="1120" y="10828"/>
                </a:lnTo>
                <a:lnTo>
                  <a:pt x="1582" y="10877"/>
                </a:lnTo>
                <a:lnTo>
                  <a:pt x="2068" y="10925"/>
                </a:lnTo>
                <a:lnTo>
                  <a:pt x="2531" y="10950"/>
                </a:lnTo>
                <a:lnTo>
                  <a:pt x="2993" y="11023"/>
                </a:lnTo>
                <a:lnTo>
                  <a:pt x="3431" y="11120"/>
                </a:lnTo>
                <a:lnTo>
                  <a:pt x="3845" y="11242"/>
                </a:lnTo>
                <a:lnTo>
                  <a:pt x="4258" y="11363"/>
                </a:lnTo>
                <a:lnTo>
                  <a:pt x="4696" y="11485"/>
                </a:lnTo>
                <a:lnTo>
                  <a:pt x="4769" y="11485"/>
                </a:lnTo>
                <a:lnTo>
                  <a:pt x="4842" y="11461"/>
                </a:lnTo>
                <a:lnTo>
                  <a:pt x="4915" y="11412"/>
                </a:lnTo>
                <a:lnTo>
                  <a:pt x="4940" y="11339"/>
                </a:lnTo>
                <a:lnTo>
                  <a:pt x="4964" y="11290"/>
                </a:lnTo>
                <a:lnTo>
                  <a:pt x="4964" y="11217"/>
                </a:lnTo>
                <a:lnTo>
                  <a:pt x="4915" y="11144"/>
                </a:lnTo>
                <a:lnTo>
                  <a:pt x="4867" y="11096"/>
                </a:lnTo>
                <a:lnTo>
                  <a:pt x="4794" y="11071"/>
                </a:lnTo>
                <a:lnTo>
                  <a:pt x="4891" y="10974"/>
                </a:lnTo>
                <a:lnTo>
                  <a:pt x="4988" y="10852"/>
                </a:lnTo>
                <a:lnTo>
                  <a:pt x="5134" y="10609"/>
                </a:lnTo>
                <a:lnTo>
                  <a:pt x="6059" y="9393"/>
                </a:lnTo>
                <a:lnTo>
                  <a:pt x="7081" y="8079"/>
                </a:lnTo>
                <a:lnTo>
                  <a:pt x="7519" y="7543"/>
                </a:lnTo>
                <a:lnTo>
                  <a:pt x="7738" y="7276"/>
                </a:lnTo>
                <a:lnTo>
                  <a:pt x="7811" y="7130"/>
                </a:lnTo>
                <a:lnTo>
                  <a:pt x="7884" y="6959"/>
                </a:lnTo>
                <a:lnTo>
                  <a:pt x="7908" y="6959"/>
                </a:lnTo>
                <a:lnTo>
                  <a:pt x="7981" y="6935"/>
                </a:lnTo>
                <a:lnTo>
                  <a:pt x="8030" y="6911"/>
                </a:lnTo>
                <a:lnTo>
                  <a:pt x="8103" y="6886"/>
                </a:lnTo>
                <a:lnTo>
                  <a:pt x="8152" y="6813"/>
                </a:lnTo>
                <a:lnTo>
                  <a:pt x="8176" y="6740"/>
                </a:lnTo>
                <a:lnTo>
                  <a:pt x="8176" y="6667"/>
                </a:lnTo>
                <a:lnTo>
                  <a:pt x="8176" y="6594"/>
                </a:lnTo>
                <a:lnTo>
                  <a:pt x="8127" y="6546"/>
                </a:lnTo>
                <a:lnTo>
                  <a:pt x="8298" y="6327"/>
                </a:lnTo>
                <a:lnTo>
                  <a:pt x="8419" y="6181"/>
                </a:lnTo>
                <a:lnTo>
                  <a:pt x="8541" y="6035"/>
                </a:lnTo>
                <a:lnTo>
                  <a:pt x="8590" y="5962"/>
                </a:lnTo>
                <a:lnTo>
                  <a:pt x="8638" y="5889"/>
                </a:lnTo>
                <a:lnTo>
                  <a:pt x="8638" y="5791"/>
                </a:lnTo>
                <a:lnTo>
                  <a:pt x="8638" y="5718"/>
                </a:lnTo>
                <a:lnTo>
                  <a:pt x="8614" y="5718"/>
                </a:lnTo>
                <a:lnTo>
                  <a:pt x="8541" y="5694"/>
                </a:lnTo>
                <a:lnTo>
                  <a:pt x="8468" y="5718"/>
                </a:lnTo>
                <a:lnTo>
                  <a:pt x="8395" y="5767"/>
                </a:lnTo>
                <a:lnTo>
                  <a:pt x="8322" y="5840"/>
                </a:lnTo>
                <a:lnTo>
                  <a:pt x="8200" y="5962"/>
                </a:lnTo>
                <a:lnTo>
                  <a:pt x="8079" y="6083"/>
                </a:lnTo>
                <a:lnTo>
                  <a:pt x="7811" y="6375"/>
                </a:lnTo>
                <a:lnTo>
                  <a:pt x="6838" y="5913"/>
                </a:lnTo>
                <a:lnTo>
                  <a:pt x="5864" y="5426"/>
                </a:lnTo>
                <a:lnTo>
                  <a:pt x="6010" y="5280"/>
                </a:lnTo>
                <a:lnTo>
                  <a:pt x="6132" y="5110"/>
                </a:lnTo>
                <a:lnTo>
                  <a:pt x="6327" y="4842"/>
                </a:lnTo>
                <a:lnTo>
                  <a:pt x="6400" y="4721"/>
                </a:lnTo>
                <a:lnTo>
                  <a:pt x="6473" y="4575"/>
                </a:lnTo>
                <a:lnTo>
                  <a:pt x="6911" y="4818"/>
                </a:lnTo>
                <a:lnTo>
                  <a:pt x="7689" y="5280"/>
                </a:lnTo>
                <a:lnTo>
                  <a:pt x="7884" y="5402"/>
                </a:lnTo>
                <a:lnTo>
                  <a:pt x="8103" y="5475"/>
                </a:lnTo>
                <a:lnTo>
                  <a:pt x="8298" y="5572"/>
                </a:lnTo>
                <a:lnTo>
                  <a:pt x="8517" y="5621"/>
                </a:lnTo>
                <a:lnTo>
                  <a:pt x="8590" y="5597"/>
                </a:lnTo>
                <a:lnTo>
                  <a:pt x="8638" y="5572"/>
                </a:lnTo>
                <a:lnTo>
                  <a:pt x="8638" y="5499"/>
                </a:lnTo>
                <a:lnTo>
                  <a:pt x="8614" y="5426"/>
                </a:lnTo>
                <a:lnTo>
                  <a:pt x="8468" y="5305"/>
                </a:lnTo>
                <a:lnTo>
                  <a:pt x="8322" y="5183"/>
                </a:lnTo>
                <a:lnTo>
                  <a:pt x="7981" y="4964"/>
                </a:lnTo>
                <a:lnTo>
                  <a:pt x="7276" y="4599"/>
                </a:lnTo>
                <a:lnTo>
                  <a:pt x="5572" y="3674"/>
                </a:lnTo>
                <a:lnTo>
                  <a:pt x="4721" y="3236"/>
                </a:lnTo>
                <a:lnTo>
                  <a:pt x="3845" y="2798"/>
                </a:lnTo>
                <a:lnTo>
                  <a:pt x="3236" y="2433"/>
                </a:lnTo>
                <a:lnTo>
                  <a:pt x="2920" y="2263"/>
                </a:lnTo>
                <a:lnTo>
                  <a:pt x="2579" y="2117"/>
                </a:lnTo>
                <a:lnTo>
                  <a:pt x="2896" y="1850"/>
                </a:lnTo>
                <a:lnTo>
                  <a:pt x="3090" y="1704"/>
                </a:lnTo>
                <a:lnTo>
                  <a:pt x="3139" y="1606"/>
                </a:lnTo>
                <a:lnTo>
                  <a:pt x="3188" y="1509"/>
                </a:lnTo>
                <a:lnTo>
                  <a:pt x="3358" y="1606"/>
                </a:lnTo>
                <a:lnTo>
                  <a:pt x="3528" y="1704"/>
                </a:lnTo>
                <a:lnTo>
                  <a:pt x="3869" y="1874"/>
                </a:lnTo>
                <a:lnTo>
                  <a:pt x="4234" y="1996"/>
                </a:lnTo>
                <a:lnTo>
                  <a:pt x="4623" y="2117"/>
                </a:lnTo>
                <a:lnTo>
                  <a:pt x="5718" y="2433"/>
                </a:lnTo>
                <a:lnTo>
                  <a:pt x="6813" y="2750"/>
                </a:lnTo>
                <a:lnTo>
                  <a:pt x="8906" y="3334"/>
                </a:lnTo>
                <a:lnTo>
                  <a:pt x="9952" y="3601"/>
                </a:lnTo>
                <a:lnTo>
                  <a:pt x="11023" y="3820"/>
                </a:lnTo>
                <a:lnTo>
                  <a:pt x="11071" y="3845"/>
                </a:lnTo>
                <a:lnTo>
                  <a:pt x="11120" y="3869"/>
                </a:lnTo>
                <a:lnTo>
                  <a:pt x="11193" y="3845"/>
                </a:lnTo>
                <a:lnTo>
                  <a:pt x="11242" y="3820"/>
                </a:lnTo>
                <a:lnTo>
                  <a:pt x="11509" y="3553"/>
                </a:lnTo>
                <a:lnTo>
                  <a:pt x="11753" y="3236"/>
                </a:lnTo>
                <a:lnTo>
                  <a:pt x="11972" y="2920"/>
                </a:lnTo>
                <a:lnTo>
                  <a:pt x="12215" y="2628"/>
                </a:lnTo>
                <a:lnTo>
                  <a:pt x="12507" y="2336"/>
                </a:lnTo>
                <a:lnTo>
                  <a:pt x="12799" y="2044"/>
                </a:lnTo>
                <a:lnTo>
                  <a:pt x="13115" y="1777"/>
                </a:lnTo>
                <a:lnTo>
                  <a:pt x="13432" y="1533"/>
                </a:lnTo>
                <a:lnTo>
                  <a:pt x="13797" y="1266"/>
                </a:lnTo>
                <a:lnTo>
                  <a:pt x="14186" y="1022"/>
                </a:lnTo>
                <a:lnTo>
                  <a:pt x="14624" y="779"/>
                </a:lnTo>
                <a:lnTo>
                  <a:pt x="14867" y="682"/>
                </a:lnTo>
                <a:lnTo>
                  <a:pt x="15086" y="584"/>
                </a:lnTo>
                <a:lnTo>
                  <a:pt x="15330" y="511"/>
                </a:lnTo>
                <a:lnTo>
                  <a:pt x="15549" y="463"/>
                </a:lnTo>
                <a:lnTo>
                  <a:pt x="15792" y="438"/>
                </a:lnTo>
                <a:close/>
                <a:moveTo>
                  <a:pt x="15987" y="0"/>
                </a:moveTo>
                <a:lnTo>
                  <a:pt x="15743" y="25"/>
                </a:lnTo>
                <a:lnTo>
                  <a:pt x="15500" y="49"/>
                </a:lnTo>
                <a:lnTo>
                  <a:pt x="15281" y="98"/>
                </a:lnTo>
                <a:lnTo>
                  <a:pt x="15038" y="171"/>
                </a:lnTo>
                <a:lnTo>
                  <a:pt x="14575" y="341"/>
                </a:lnTo>
                <a:lnTo>
                  <a:pt x="14137" y="560"/>
                </a:lnTo>
                <a:lnTo>
                  <a:pt x="13724" y="803"/>
                </a:lnTo>
                <a:lnTo>
                  <a:pt x="13286" y="1095"/>
                </a:lnTo>
                <a:lnTo>
                  <a:pt x="12896" y="1387"/>
                </a:lnTo>
                <a:lnTo>
                  <a:pt x="12483" y="1728"/>
                </a:lnTo>
                <a:lnTo>
                  <a:pt x="12118" y="2093"/>
                </a:lnTo>
                <a:lnTo>
                  <a:pt x="11850" y="2360"/>
                </a:lnTo>
                <a:lnTo>
                  <a:pt x="11582" y="2677"/>
                </a:lnTo>
                <a:lnTo>
                  <a:pt x="11315" y="2993"/>
                </a:lnTo>
                <a:lnTo>
                  <a:pt x="11193" y="3163"/>
                </a:lnTo>
                <a:lnTo>
                  <a:pt x="11096" y="3358"/>
                </a:lnTo>
                <a:lnTo>
                  <a:pt x="10122" y="3066"/>
                </a:lnTo>
                <a:lnTo>
                  <a:pt x="9125" y="2798"/>
                </a:lnTo>
                <a:lnTo>
                  <a:pt x="8127" y="2555"/>
                </a:lnTo>
                <a:lnTo>
                  <a:pt x="7130" y="2287"/>
                </a:lnTo>
                <a:lnTo>
                  <a:pt x="5134" y="1704"/>
                </a:lnTo>
                <a:lnTo>
                  <a:pt x="4623" y="1558"/>
                </a:lnTo>
                <a:lnTo>
                  <a:pt x="4137" y="1412"/>
                </a:lnTo>
                <a:lnTo>
                  <a:pt x="3893" y="1363"/>
                </a:lnTo>
                <a:lnTo>
                  <a:pt x="3626" y="1314"/>
                </a:lnTo>
                <a:lnTo>
                  <a:pt x="3382" y="1290"/>
                </a:lnTo>
                <a:lnTo>
                  <a:pt x="3115" y="1314"/>
                </a:lnTo>
                <a:lnTo>
                  <a:pt x="3066" y="1290"/>
                </a:lnTo>
                <a:lnTo>
                  <a:pt x="2993" y="1266"/>
                </a:lnTo>
                <a:lnTo>
                  <a:pt x="2920" y="1266"/>
                </a:lnTo>
                <a:lnTo>
                  <a:pt x="2774" y="1314"/>
                </a:lnTo>
                <a:lnTo>
                  <a:pt x="2677" y="1387"/>
                </a:lnTo>
                <a:lnTo>
                  <a:pt x="2555" y="1485"/>
                </a:lnTo>
                <a:lnTo>
                  <a:pt x="2287" y="1728"/>
                </a:lnTo>
                <a:lnTo>
                  <a:pt x="2044" y="1971"/>
                </a:lnTo>
                <a:lnTo>
                  <a:pt x="1825" y="2239"/>
                </a:lnTo>
                <a:lnTo>
                  <a:pt x="1704" y="2433"/>
                </a:lnTo>
                <a:lnTo>
                  <a:pt x="1606" y="2628"/>
                </a:lnTo>
                <a:lnTo>
                  <a:pt x="1582" y="2652"/>
                </a:lnTo>
                <a:lnTo>
                  <a:pt x="1558" y="2701"/>
                </a:lnTo>
                <a:lnTo>
                  <a:pt x="1558" y="2750"/>
                </a:lnTo>
                <a:lnTo>
                  <a:pt x="1582" y="2823"/>
                </a:lnTo>
                <a:lnTo>
                  <a:pt x="1704" y="2993"/>
                </a:lnTo>
                <a:lnTo>
                  <a:pt x="1850" y="3188"/>
                </a:lnTo>
                <a:lnTo>
                  <a:pt x="1995" y="3358"/>
                </a:lnTo>
                <a:lnTo>
                  <a:pt x="2166" y="3528"/>
                </a:lnTo>
                <a:lnTo>
                  <a:pt x="2531" y="3820"/>
                </a:lnTo>
                <a:lnTo>
                  <a:pt x="2896" y="4112"/>
                </a:lnTo>
                <a:lnTo>
                  <a:pt x="3261" y="4404"/>
                </a:lnTo>
                <a:lnTo>
                  <a:pt x="3650" y="4672"/>
                </a:lnTo>
                <a:lnTo>
                  <a:pt x="4429" y="5207"/>
                </a:lnTo>
                <a:lnTo>
                  <a:pt x="5159" y="5645"/>
                </a:lnTo>
                <a:lnTo>
                  <a:pt x="5913" y="6083"/>
                </a:lnTo>
                <a:lnTo>
                  <a:pt x="6692" y="6448"/>
                </a:lnTo>
                <a:lnTo>
                  <a:pt x="7470" y="6789"/>
                </a:lnTo>
                <a:lnTo>
                  <a:pt x="7470" y="6813"/>
                </a:lnTo>
                <a:lnTo>
                  <a:pt x="7446" y="6862"/>
                </a:lnTo>
                <a:lnTo>
                  <a:pt x="7446" y="6911"/>
                </a:lnTo>
                <a:lnTo>
                  <a:pt x="7251" y="7105"/>
                </a:lnTo>
                <a:lnTo>
                  <a:pt x="7081" y="7324"/>
                </a:lnTo>
                <a:lnTo>
                  <a:pt x="6740" y="7762"/>
                </a:lnTo>
                <a:lnTo>
                  <a:pt x="5913" y="8857"/>
                </a:lnTo>
                <a:lnTo>
                  <a:pt x="4988" y="10074"/>
                </a:lnTo>
                <a:lnTo>
                  <a:pt x="4672" y="10463"/>
                </a:lnTo>
                <a:lnTo>
                  <a:pt x="4526" y="10682"/>
                </a:lnTo>
                <a:lnTo>
                  <a:pt x="4477" y="10779"/>
                </a:lnTo>
                <a:lnTo>
                  <a:pt x="4453" y="10901"/>
                </a:lnTo>
                <a:lnTo>
                  <a:pt x="4088" y="10779"/>
                </a:lnTo>
                <a:lnTo>
                  <a:pt x="3699" y="10682"/>
                </a:lnTo>
                <a:lnTo>
                  <a:pt x="2944" y="10536"/>
                </a:lnTo>
                <a:lnTo>
                  <a:pt x="2506" y="10463"/>
                </a:lnTo>
                <a:lnTo>
                  <a:pt x="2044" y="10439"/>
                </a:lnTo>
                <a:lnTo>
                  <a:pt x="1582" y="10414"/>
                </a:lnTo>
                <a:lnTo>
                  <a:pt x="1144" y="10439"/>
                </a:lnTo>
                <a:lnTo>
                  <a:pt x="1095" y="10414"/>
                </a:lnTo>
                <a:lnTo>
                  <a:pt x="1047" y="10414"/>
                </a:lnTo>
                <a:lnTo>
                  <a:pt x="949" y="10439"/>
                </a:lnTo>
                <a:lnTo>
                  <a:pt x="876" y="10463"/>
                </a:lnTo>
                <a:lnTo>
                  <a:pt x="682" y="10560"/>
                </a:lnTo>
                <a:lnTo>
                  <a:pt x="536" y="10706"/>
                </a:lnTo>
                <a:lnTo>
                  <a:pt x="390" y="10901"/>
                </a:lnTo>
                <a:lnTo>
                  <a:pt x="268" y="11096"/>
                </a:lnTo>
                <a:lnTo>
                  <a:pt x="171" y="11290"/>
                </a:lnTo>
                <a:lnTo>
                  <a:pt x="73" y="11485"/>
                </a:lnTo>
                <a:lnTo>
                  <a:pt x="25" y="11655"/>
                </a:lnTo>
                <a:lnTo>
                  <a:pt x="0" y="11728"/>
                </a:lnTo>
                <a:lnTo>
                  <a:pt x="0" y="11777"/>
                </a:lnTo>
                <a:lnTo>
                  <a:pt x="25" y="11850"/>
                </a:lnTo>
                <a:lnTo>
                  <a:pt x="73" y="11874"/>
                </a:lnTo>
                <a:lnTo>
                  <a:pt x="146" y="11947"/>
                </a:lnTo>
                <a:lnTo>
                  <a:pt x="268" y="11947"/>
                </a:lnTo>
                <a:lnTo>
                  <a:pt x="414" y="12069"/>
                </a:lnTo>
                <a:lnTo>
                  <a:pt x="584" y="12166"/>
                </a:lnTo>
                <a:lnTo>
                  <a:pt x="949" y="12361"/>
                </a:lnTo>
                <a:lnTo>
                  <a:pt x="1509" y="12653"/>
                </a:lnTo>
                <a:lnTo>
                  <a:pt x="2093" y="12921"/>
                </a:lnTo>
                <a:lnTo>
                  <a:pt x="2604" y="13188"/>
                </a:lnTo>
                <a:lnTo>
                  <a:pt x="3115" y="13480"/>
                </a:lnTo>
                <a:lnTo>
                  <a:pt x="3309" y="13578"/>
                </a:lnTo>
                <a:lnTo>
                  <a:pt x="3455" y="13724"/>
                </a:lnTo>
                <a:lnTo>
                  <a:pt x="3650" y="13821"/>
                </a:lnTo>
                <a:lnTo>
                  <a:pt x="3747" y="13845"/>
                </a:lnTo>
                <a:lnTo>
                  <a:pt x="3845" y="13870"/>
                </a:lnTo>
                <a:lnTo>
                  <a:pt x="3845" y="13967"/>
                </a:lnTo>
                <a:lnTo>
                  <a:pt x="3869" y="14089"/>
                </a:lnTo>
                <a:lnTo>
                  <a:pt x="3942" y="14186"/>
                </a:lnTo>
                <a:lnTo>
                  <a:pt x="4015" y="14283"/>
                </a:lnTo>
                <a:lnTo>
                  <a:pt x="4112" y="14381"/>
                </a:lnTo>
                <a:lnTo>
                  <a:pt x="4185" y="14527"/>
                </a:lnTo>
                <a:lnTo>
                  <a:pt x="4307" y="14819"/>
                </a:lnTo>
                <a:lnTo>
                  <a:pt x="4429" y="15135"/>
                </a:lnTo>
                <a:lnTo>
                  <a:pt x="4526" y="15427"/>
                </a:lnTo>
                <a:lnTo>
                  <a:pt x="4818" y="15938"/>
                </a:lnTo>
                <a:lnTo>
                  <a:pt x="5110" y="16449"/>
                </a:lnTo>
                <a:lnTo>
                  <a:pt x="5378" y="16887"/>
                </a:lnTo>
                <a:lnTo>
                  <a:pt x="5548" y="17082"/>
                </a:lnTo>
                <a:lnTo>
                  <a:pt x="5645" y="17179"/>
                </a:lnTo>
                <a:lnTo>
                  <a:pt x="5743" y="17252"/>
                </a:lnTo>
                <a:lnTo>
                  <a:pt x="5743" y="17325"/>
                </a:lnTo>
                <a:lnTo>
                  <a:pt x="5767" y="17349"/>
                </a:lnTo>
                <a:lnTo>
                  <a:pt x="5864" y="17374"/>
                </a:lnTo>
                <a:lnTo>
                  <a:pt x="5937" y="17374"/>
                </a:lnTo>
                <a:lnTo>
                  <a:pt x="6010" y="17349"/>
                </a:lnTo>
                <a:lnTo>
                  <a:pt x="6108" y="17301"/>
                </a:lnTo>
                <a:lnTo>
                  <a:pt x="6254" y="17228"/>
                </a:lnTo>
                <a:lnTo>
                  <a:pt x="6400" y="17106"/>
                </a:lnTo>
                <a:lnTo>
                  <a:pt x="6789" y="16863"/>
                </a:lnTo>
                <a:lnTo>
                  <a:pt x="6984" y="16741"/>
                </a:lnTo>
                <a:lnTo>
                  <a:pt x="7057" y="16644"/>
                </a:lnTo>
                <a:lnTo>
                  <a:pt x="7130" y="16571"/>
                </a:lnTo>
                <a:lnTo>
                  <a:pt x="7203" y="16522"/>
                </a:lnTo>
                <a:lnTo>
                  <a:pt x="7251" y="16449"/>
                </a:lnTo>
                <a:lnTo>
                  <a:pt x="7276" y="16230"/>
                </a:lnTo>
                <a:lnTo>
                  <a:pt x="7276" y="16011"/>
                </a:lnTo>
                <a:lnTo>
                  <a:pt x="7203" y="15597"/>
                </a:lnTo>
                <a:lnTo>
                  <a:pt x="7008" y="14478"/>
                </a:lnTo>
                <a:lnTo>
                  <a:pt x="6886" y="13918"/>
                </a:lnTo>
                <a:lnTo>
                  <a:pt x="6765" y="13359"/>
                </a:lnTo>
                <a:lnTo>
                  <a:pt x="6692" y="13091"/>
                </a:lnTo>
                <a:lnTo>
                  <a:pt x="6667" y="12969"/>
                </a:lnTo>
                <a:lnTo>
                  <a:pt x="6594" y="12848"/>
                </a:lnTo>
                <a:lnTo>
                  <a:pt x="6813" y="12799"/>
                </a:lnTo>
                <a:lnTo>
                  <a:pt x="6984" y="12702"/>
                </a:lnTo>
                <a:lnTo>
                  <a:pt x="7373" y="12483"/>
                </a:lnTo>
                <a:lnTo>
                  <a:pt x="8614" y="11753"/>
                </a:lnTo>
                <a:lnTo>
                  <a:pt x="9149" y="11412"/>
                </a:lnTo>
                <a:lnTo>
                  <a:pt x="9660" y="11047"/>
                </a:lnTo>
                <a:lnTo>
                  <a:pt x="10171" y="10658"/>
                </a:lnTo>
                <a:lnTo>
                  <a:pt x="10414" y="10439"/>
                </a:lnTo>
                <a:lnTo>
                  <a:pt x="10633" y="10220"/>
                </a:lnTo>
                <a:lnTo>
                  <a:pt x="10755" y="10414"/>
                </a:lnTo>
                <a:lnTo>
                  <a:pt x="10877" y="10633"/>
                </a:lnTo>
                <a:lnTo>
                  <a:pt x="11120" y="10998"/>
                </a:lnTo>
                <a:lnTo>
                  <a:pt x="11655" y="11850"/>
                </a:lnTo>
                <a:lnTo>
                  <a:pt x="12191" y="12677"/>
                </a:lnTo>
                <a:lnTo>
                  <a:pt x="12750" y="13505"/>
                </a:lnTo>
                <a:lnTo>
                  <a:pt x="13286" y="14308"/>
                </a:lnTo>
                <a:lnTo>
                  <a:pt x="13870" y="15086"/>
                </a:lnTo>
                <a:lnTo>
                  <a:pt x="14478" y="15865"/>
                </a:lnTo>
                <a:lnTo>
                  <a:pt x="14551" y="15914"/>
                </a:lnTo>
                <a:lnTo>
                  <a:pt x="14624" y="15938"/>
                </a:lnTo>
                <a:lnTo>
                  <a:pt x="14721" y="15914"/>
                </a:lnTo>
                <a:lnTo>
                  <a:pt x="14794" y="15889"/>
                </a:lnTo>
                <a:lnTo>
                  <a:pt x="14867" y="15865"/>
                </a:lnTo>
                <a:lnTo>
                  <a:pt x="15086" y="15743"/>
                </a:lnTo>
                <a:lnTo>
                  <a:pt x="15281" y="15597"/>
                </a:lnTo>
                <a:lnTo>
                  <a:pt x="15646" y="15281"/>
                </a:lnTo>
                <a:lnTo>
                  <a:pt x="15841" y="15135"/>
                </a:lnTo>
                <a:lnTo>
                  <a:pt x="16011" y="14965"/>
                </a:lnTo>
                <a:lnTo>
                  <a:pt x="16157" y="14770"/>
                </a:lnTo>
                <a:lnTo>
                  <a:pt x="16254" y="14575"/>
                </a:lnTo>
                <a:lnTo>
                  <a:pt x="16279" y="14527"/>
                </a:lnTo>
                <a:lnTo>
                  <a:pt x="16327" y="14478"/>
                </a:lnTo>
                <a:lnTo>
                  <a:pt x="16352" y="14429"/>
                </a:lnTo>
                <a:lnTo>
                  <a:pt x="16352" y="14356"/>
                </a:lnTo>
                <a:lnTo>
                  <a:pt x="16352" y="14283"/>
                </a:lnTo>
                <a:lnTo>
                  <a:pt x="16084" y="13261"/>
                </a:lnTo>
                <a:lnTo>
                  <a:pt x="15768" y="12264"/>
                </a:lnTo>
                <a:lnTo>
                  <a:pt x="15111" y="10244"/>
                </a:lnTo>
                <a:lnTo>
                  <a:pt x="14478" y="8225"/>
                </a:lnTo>
                <a:lnTo>
                  <a:pt x="14113" y="7130"/>
                </a:lnTo>
                <a:lnTo>
                  <a:pt x="14016" y="6813"/>
                </a:lnTo>
                <a:lnTo>
                  <a:pt x="13943" y="6643"/>
                </a:lnTo>
                <a:lnTo>
                  <a:pt x="13870" y="6521"/>
                </a:lnTo>
                <a:lnTo>
                  <a:pt x="14186" y="6327"/>
                </a:lnTo>
                <a:lnTo>
                  <a:pt x="14478" y="6132"/>
                </a:lnTo>
                <a:lnTo>
                  <a:pt x="14794" y="5913"/>
                </a:lnTo>
                <a:lnTo>
                  <a:pt x="15062" y="5694"/>
                </a:lnTo>
                <a:lnTo>
                  <a:pt x="15330" y="5475"/>
                </a:lnTo>
                <a:lnTo>
                  <a:pt x="15597" y="5232"/>
                </a:lnTo>
                <a:lnTo>
                  <a:pt x="15865" y="4964"/>
                </a:lnTo>
                <a:lnTo>
                  <a:pt x="16108" y="4696"/>
                </a:lnTo>
                <a:lnTo>
                  <a:pt x="16157" y="4696"/>
                </a:lnTo>
                <a:lnTo>
                  <a:pt x="16181" y="4648"/>
                </a:lnTo>
                <a:lnTo>
                  <a:pt x="16181" y="4599"/>
                </a:lnTo>
                <a:lnTo>
                  <a:pt x="16449" y="4283"/>
                </a:lnTo>
                <a:lnTo>
                  <a:pt x="16692" y="3942"/>
                </a:lnTo>
                <a:lnTo>
                  <a:pt x="16911" y="3601"/>
                </a:lnTo>
                <a:lnTo>
                  <a:pt x="17130" y="3188"/>
                </a:lnTo>
                <a:lnTo>
                  <a:pt x="17325" y="2774"/>
                </a:lnTo>
                <a:lnTo>
                  <a:pt x="17422" y="2531"/>
                </a:lnTo>
                <a:lnTo>
                  <a:pt x="17495" y="2312"/>
                </a:lnTo>
                <a:lnTo>
                  <a:pt x="17544" y="2093"/>
                </a:lnTo>
                <a:lnTo>
                  <a:pt x="17568" y="1850"/>
                </a:lnTo>
                <a:lnTo>
                  <a:pt x="17593" y="1631"/>
                </a:lnTo>
                <a:lnTo>
                  <a:pt x="17568" y="1412"/>
                </a:lnTo>
                <a:lnTo>
                  <a:pt x="17544" y="1193"/>
                </a:lnTo>
                <a:lnTo>
                  <a:pt x="17471" y="998"/>
                </a:lnTo>
                <a:lnTo>
                  <a:pt x="17374" y="779"/>
                </a:lnTo>
                <a:lnTo>
                  <a:pt x="17228" y="609"/>
                </a:lnTo>
                <a:lnTo>
                  <a:pt x="17057" y="414"/>
                </a:lnTo>
                <a:lnTo>
                  <a:pt x="16863" y="268"/>
                </a:lnTo>
                <a:lnTo>
                  <a:pt x="16644" y="146"/>
                </a:lnTo>
                <a:lnTo>
                  <a:pt x="16425" y="73"/>
                </a:lnTo>
                <a:lnTo>
                  <a:pt x="16206" y="25"/>
                </a:lnTo>
                <a:lnTo>
                  <a:pt x="15987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2" name="Google Shape;1002;p38"/>
          <p:cNvSpPr/>
          <p:nvPr/>
        </p:nvSpPr>
        <p:spPr>
          <a:xfrm>
            <a:off x="5566399" y="3822033"/>
            <a:ext cx="368541" cy="412163"/>
          </a:xfrm>
          <a:custGeom>
            <a:avLst/>
            <a:gdLst/>
            <a:ahLst/>
            <a:cxnLst/>
            <a:rect l="l" t="t" r="r" b="b"/>
            <a:pathLst>
              <a:path w="16863" h="18859" extrusionOk="0">
                <a:moveTo>
                  <a:pt x="7057" y="439"/>
                </a:moveTo>
                <a:lnTo>
                  <a:pt x="7178" y="463"/>
                </a:lnTo>
                <a:lnTo>
                  <a:pt x="7300" y="488"/>
                </a:lnTo>
                <a:lnTo>
                  <a:pt x="7543" y="488"/>
                </a:lnTo>
                <a:lnTo>
                  <a:pt x="8054" y="463"/>
                </a:lnTo>
                <a:lnTo>
                  <a:pt x="8809" y="463"/>
                </a:lnTo>
                <a:lnTo>
                  <a:pt x="9563" y="488"/>
                </a:lnTo>
                <a:lnTo>
                  <a:pt x="9563" y="707"/>
                </a:lnTo>
                <a:lnTo>
                  <a:pt x="9563" y="926"/>
                </a:lnTo>
                <a:lnTo>
                  <a:pt x="8882" y="926"/>
                </a:lnTo>
                <a:lnTo>
                  <a:pt x="8176" y="974"/>
                </a:lnTo>
                <a:lnTo>
                  <a:pt x="7349" y="974"/>
                </a:lnTo>
                <a:lnTo>
                  <a:pt x="7081" y="1023"/>
                </a:lnTo>
                <a:lnTo>
                  <a:pt x="7057" y="439"/>
                </a:lnTo>
                <a:close/>
                <a:moveTo>
                  <a:pt x="5670" y="3480"/>
                </a:moveTo>
                <a:lnTo>
                  <a:pt x="5865" y="3505"/>
                </a:lnTo>
                <a:lnTo>
                  <a:pt x="5670" y="3991"/>
                </a:lnTo>
                <a:lnTo>
                  <a:pt x="5670" y="3480"/>
                </a:lnTo>
                <a:close/>
                <a:moveTo>
                  <a:pt x="8906" y="3456"/>
                </a:moveTo>
                <a:lnTo>
                  <a:pt x="8638" y="3967"/>
                </a:lnTo>
                <a:lnTo>
                  <a:pt x="8541" y="4162"/>
                </a:lnTo>
                <a:lnTo>
                  <a:pt x="8468" y="4356"/>
                </a:lnTo>
                <a:lnTo>
                  <a:pt x="8444" y="4356"/>
                </a:lnTo>
                <a:lnTo>
                  <a:pt x="8395" y="4332"/>
                </a:lnTo>
                <a:lnTo>
                  <a:pt x="8346" y="4308"/>
                </a:lnTo>
                <a:lnTo>
                  <a:pt x="8225" y="4308"/>
                </a:lnTo>
                <a:lnTo>
                  <a:pt x="8006" y="4405"/>
                </a:lnTo>
                <a:lnTo>
                  <a:pt x="8079" y="4186"/>
                </a:lnTo>
                <a:lnTo>
                  <a:pt x="8225" y="3821"/>
                </a:lnTo>
                <a:lnTo>
                  <a:pt x="8346" y="3456"/>
                </a:lnTo>
                <a:close/>
                <a:moveTo>
                  <a:pt x="9587" y="3456"/>
                </a:moveTo>
                <a:lnTo>
                  <a:pt x="9247" y="4016"/>
                </a:lnTo>
                <a:lnTo>
                  <a:pt x="9101" y="4235"/>
                </a:lnTo>
                <a:lnTo>
                  <a:pt x="8979" y="4478"/>
                </a:lnTo>
                <a:lnTo>
                  <a:pt x="8736" y="4405"/>
                </a:lnTo>
                <a:lnTo>
                  <a:pt x="8833" y="4162"/>
                </a:lnTo>
                <a:lnTo>
                  <a:pt x="9101" y="3456"/>
                </a:lnTo>
                <a:close/>
                <a:moveTo>
                  <a:pt x="8152" y="3480"/>
                </a:moveTo>
                <a:lnTo>
                  <a:pt x="7981" y="3699"/>
                </a:lnTo>
                <a:lnTo>
                  <a:pt x="7811" y="3967"/>
                </a:lnTo>
                <a:lnTo>
                  <a:pt x="7665" y="4235"/>
                </a:lnTo>
                <a:lnTo>
                  <a:pt x="7616" y="4405"/>
                </a:lnTo>
                <a:lnTo>
                  <a:pt x="7568" y="4551"/>
                </a:lnTo>
                <a:lnTo>
                  <a:pt x="7373" y="4624"/>
                </a:lnTo>
                <a:lnTo>
                  <a:pt x="7422" y="4502"/>
                </a:lnTo>
                <a:lnTo>
                  <a:pt x="7616" y="4040"/>
                </a:lnTo>
                <a:lnTo>
                  <a:pt x="7787" y="3578"/>
                </a:lnTo>
                <a:lnTo>
                  <a:pt x="7787" y="3553"/>
                </a:lnTo>
                <a:lnTo>
                  <a:pt x="7762" y="3529"/>
                </a:lnTo>
                <a:lnTo>
                  <a:pt x="7714" y="3529"/>
                </a:lnTo>
                <a:lnTo>
                  <a:pt x="7689" y="3553"/>
                </a:lnTo>
                <a:lnTo>
                  <a:pt x="7325" y="4120"/>
                </a:lnTo>
                <a:lnTo>
                  <a:pt x="7568" y="3480"/>
                </a:lnTo>
                <a:close/>
                <a:moveTo>
                  <a:pt x="10269" y="3432"/>
                </a:moveTo>
                <a:lnTo>
                  <a:pt x="9831" y="4137"/>
                </a:lnTo>
                <a:lnTo>
                  <a:pt x="9660" y="4405"/>
                </a:lnTo>
                <a:lnTo>
                  <a:pt x="9514" y="4673"/>
                </a:lnTo>
                <a:lnTo>
                  <a:pt x="9271" y="4575"/>
                </a:lnTo>
                <a:lnTo>
                  <a:pt x="9466" y="4137"/>
                </a:lnTo>
                <a:lnTo>
                  <a:pt x="9758" y="3432"/>
                </a:lnTo>
                <a:close/>
                <a:moveTo>
                  <a:pt x="10780" y="3432"/>
                </a:moveTo>
                <a:lnTo>
                  <a:pt x="10463" y="3918"/>
                </a:lnTo>
                <a:lnTo>
                  <a:pt x="10171" y="4429"/>
                </a:lnTo>
                <a:lnTo>
                  <a:pt x="9928" y="4843"/>
                </a:lnTo>
                <a:lnTo>
                  <a:pt x="9758" y="4770"/>
                </a:lnTo>
                <a:lnTo>
                  <a:pt x="9904" y="4502"/>
                </a:lnTo>
                <a:lnTo>
                  <a:pt x="10001" y="4235"/>
                </a:lnTo>
                <a:lnTo>
                  <a:pt x="10366" y="3432"/>
                </a:lnTo>
                <a:close/>
                <a:moveTo>
                  <a:pt x="7324" y="3480"/>
                </a:moveTo>
                <a:lnTo>
                  <a:pt x="6935" y="4162"/>
                </a:lnTo>
                <a:lnTo>
                  <a:pt x="6740" y="4551"/>
                </a:lnTo>
                <a:lnTo>
                  <a:pt x="6643" y="4721"/>
                </a:lnTo>
                <a:lnTo>
                  <a:pt x="6594" y="4916"/>
                </a:lnTo>
                <a:lnTo>
                  <a:pt x="6303" y="5038"/>
                </a:lnTo>
                <a:lnTo>
                  <a:pt x="6424" y="4697"/>
                </a:lnTo>
                <a:lnTo>
                  <a:pt x="6546" y="4381"/>
                </a:lnTo>
                <a:lnTo>
                  <a:pt x="6692" y="3943"/>
                </a:lnTo>
                <a:lnTo>
                  <a:pt x="6838" y="3480"/>
                </a:lnTo>
                <a:close/>
                <a:moveTo>
                  <a:pt x="10926" y="3432"/>
                </a:moveTo>
                <a:lnTo>
                  <a:pt x="10901" y="3772"/>
                </a:lnTo>
                <a:lnTo>
                  <a:pt x="10877" y="4137"/>
                </a:lnTo>
                <a:lnTo>
                  <a:pt x="10609" y="4673"/>
                </a:lnTo>
                <a:lnTo>
                  <a:pt x="10439" y="5062"/>
                </a:lnTo>
                <a:lnTo>
                  <a:pt x="10244" y="4965"/>
                </a:lnTo>
                <a:lnTo>
                  <a:pt x="10366" y="4697"/>
                </a:lnTo>
                <a:lnTo>
                  <a:pt x="10488" y="4429"/>
                </a:lnTo>
                <a:lnTo>
                  <a:pt x="10707" y="3943"/>
                </a:lnTo>
                <a:lnTo>
                  <a:pt x="10901" y="3432"/>
                </a:lnTo>
                <a:close/>
                <a:moveTo>
                  <a:pt x="3845" y="4989"/>
                </a:moveTo>
                <a:lnTo>
                  <a:pt x="4015" y="5013"/>
                </a:lnTo>
                <a:lnTo>
                  <a:pt x="3894" y="5232"/>
                </a:lnTo>
                <a:lnTo>
                  <a:pt x="3869" y="5111"/>
                </a:lnTo>
                <a:lnTo>
                  <a:pt x="3845" y="4989"/>
                </a:lnTo>
                <a:close/>
                <a:moveTo>
                  <a:pt x="10901" y="4575"/>
                </a:moveTo>
                <a:lnTo>
                  <a:pt x="10901" y="4746"/>
                </a:lnTo>
                <a:lnTo>
                  <a:pt x="10926" y="4819"/>
                </a:lnTo>
                <a:lnTo>
                  <a:pt x="10974" y="4892"/>
                </a:lnTo>
                <a:lnTo>
                  <a:pt x="11023" y="4916"/>
                </a:lnTo>
                <a:lnTo>
                  <a:pt x="11072" y="4965"/>
                </a:lnTo>
                <a:lnTo>
                  <a:pt x="10999" y="5159"/>
                </a:lnTo>
                <a:lnTo>
                  <a:pt x="10950" y="5257"/>
                </a:lnTo>
                <a:lnTo>
                  <a:pt x="10682" y="5135"/>
                </a:lnTo>
                <a:lnTo>
                  <a:pt x="10828" y="4770"/>
                </a:lnTo>
                <a:lnTo>
                  <a:pt x="10901" y="4575"/>
                </a:lnTo>
                <a:close/>
                <a:moveTo>
                  <a:pt x="12215" y="5013"/>
                </a:moveTo>
                <a:lnTo>
                  <a:pt x="12021" y="5305"/>
                </a:lnTo>
                <a:lnTo>
                  <a:pt x="12142" y="5013"/>
                </a:lnTo>
                <a:close/>
                <a:moveTo>
                  <a:pt x="6643" y="3505"/>
                </a:moveTo>
                <a:lnTo>
                  <a:pt x="6351" y="4137"/>
                </a:lnTo>
                <a:lnTo>
                  <a:pt x="6132" y="4648"/>
                </a:lnTo>
                <a:lnTo>
                  <a:pt x="6035" y="4892"/>
                </a:lnTo>
                <a:lnTo>
                  <a:pt x="5962" y="5159"/>
                </a:lnTo>
                <a:lnTo>
                  <a:pt x="5183" y="5451"/>
                </a:lnTo>
                <a:lnTo>
                  <a:pt x="5183" y="5427"/>
                </a:lnTo>
                <a:lnTo>
                  <a:pt x="5354" y="4989"/>
                </a:lnTo>
                <a:lnTo>
                  <a:pt x="5402" y="4989"/>
                </a:lnTo>
                <a:lnTo>
                  <a:pt x="5378" y="5184"/>
                </a:lnTo>
                <a:lnTo>
                  <a:pt x="5378" y="5208"/>
                </a:lnTo>
                <a:lnTo>
                  <a:pt x="5402" y="5257"/>
                </a:lnTo>
                <a:lnTo>
                  <a:pt x="5475" y="5281"/>
                </a:lnTo>
                <a:lnTo>
                  <a:pt x="5548" y="5281"/>
                </a:lnTo>
                <a:lnTo>
                  <a:pt x="5573" y="5257"/>
                </a:lnTo>
                <a:lnTo>
                  <a:pt x="5597" y="5232"/>
                </a:lnTo>
                <a:lnTo>
                  <a:pt x="5694" y="5038"/>
                </a:lnTo>
                <a:lnTo>
                  <a:pt x="5767" y="4819"/>
                </a:lnTo>
                <a:lnTo>
                  <a:pt x="5889" y="4405"/>
                </a:lnTo>
                <a:lnTo>
                  <a:pt x="5986" y="3943"/>
                </a:lnTo>
                <a:lnTo>
                  <a:pt x="6059" y="3505"/>
                </a:lnTo>
                <a:close/>
                <a:moveTo>
                  <a:pt x="11315" y="4940"/>
                </a:moveTo>
                <a:lnTo>
                  <a:pt x="11558" y="4989"/>
                </a:lnTo>
                <a:lnTo>
                  <a:pt x="11850" y="5013"/>
                </a:lnTo>
                <a:lnTo>
                  <a:pt x="11558" y="5476"/>
                </a:lnTo>
                <a:lnTo>
                  <a:pt x="11145" y="5330"/>
                </a:lnTo>
                <a:lnTo>
                  <a:pt x="11169" y="5257"/>
                </a:lnTo>
                <a:lnTo>
                  <a:pt x="11242" y="4965"/>
                </a:lnTo>
                <a:lnTo>
                  <a:pt x="11291" y="4940"/>
                </a:lnTo>
                <a:close/>
                <a:moveTo>
                  <a:pt x="5086" y="5038"/>
                </a:moveTo>
                <a:lnTo>
                  <a:pt x="4940" y="5330"/>
                </a:lnTo>
                <a:lnTo>
                  <a:pt x="4891" y="5451"/>
                </a:lnTo>
                <a:lnTo>
                  <a:pt x="4843" y="5573"/>
                </a:lnTo>
                <a:lnTo>
                  <a:pt x="4818" y="5597"/>
                </a:lnTo>
                <a:lnTo>
                  <a:pt x="4697" y="5646"/>
                </a:lnTo>
                <a:lnTo>
                  <a:pt x="4697" y="5646"/>
                </a:lnTo>
                <a:lnTo>
                  <a:pt x="4721" y="5573"/>
                </a:lnTo>
                <a:lnTo>
                  <a:pt x="4794" y="5305"/>
                </a:lnTo>
                <a:lnTo>
                  <a:pt x="4843" y="5038"/>
                </a:lnTo>
                <a:close/>
                <a:moveTo>
                  <a:pt x="12702" y="4989"/>
                </a:moveTo>
                <a:lnTo>
                  <a:pt x="12678" y="5062"/>
                </a:lnTo>
                <a:lnTo>
                  <a:pt x="12653" y="5086"/>
                </a:lnTo>
                <a:lnTo>
                  <a:pt x="12459" y="5403"/>
                </a:lnTo>
                <a:lnTo>
                  <a:pt x="12361" y="5573"/>
                </a:lnTo>
                <a:lnTo>
                  <a:pt x="12288" y="5743"/>
                </a:lnTo>
                <a:lnTo>
                  <a:pt x="12167" y="5719"/>
                </a:lnTo>
                <a:lnTo>
                  <a:pt x="12288" y="5451"/>
                </a:lnTo>
                <a:lnTo>
                  <a:pt x="12386" y="5232"/>
                </a:lnTo>
                <a:lnTo>
                  <a:pt x="12483" y="5013"/>
                </a:lnTo>
                <a:lnTo>
                  <a:pt x="12702" y="4989"/>
                </a:lnTo>
                <a:close/>
                <a:moveTo>
                  <a:pt x="4672" y="5038"/>
                </a:moveTo>
                <a:lnTo>
                  <a:pt x="4478" y="5403"/>
                </a:lnTo>
                <a:lnTo>
                  <a:pt x="4380" y="5597"/>
                </a:lnTo>
                <a:lnTo>
                  <a:pt x="4332" y="5695"/>
                </a:lnTo>
                <a:lnTo>
                  <a:pt x="4307" y="5792"/>
                </a:lnTo>
                <a:lnTo>
                  <a:pt x="4113" y="5865"/>
                </a:lnTo>
                <a:lnTo>
                  <a:pt x="4210" y="5427"/>
                </a:lnTo>
                <a:lnTo>
                  <a:pt x="4307" y="5232"/>
                </a:lnTo>
                <a:lnTo>
                  <a:pt x="4405" y="5038"/>
                </a:lnTo>
                <a:close/>
                <a:moveTo>
                  <a:pt x="12605" y="5719"/>
                </a:moveTo>
                <a:lnTo>
                  <a:pt x="12605" y="5865"/>
                </a:lnTo>
                <a:lnTo>
                  <a:pt x="12532" y="5841"/>
                </a:lnTo>
                <a:lnTo>
                  <a:pt x="12605" y="5719"/>
                </a:lnTo>
                <a:close/>
                <a:moveTo>
                  <a:pt x="7081" y="1339"/>
                </a:moveTo>
                <a:lnTo>
                  <a:pt x="7349" y="1388"/>
                </a:lnTo>
                <a:lnTo>
                  <a:pt x="8176" y="1388"/>
                </a:lnTo>
                <a:lnTo>
                  <a:pt x="8882" y="1412"/>
                </a:lnTo>
                <a:lnTo>
                  <a:pt x="9222" y="1412"/>
                </a:lnTo>
                <a:lnTo>
                  <a:pt x="9587" y="1388"/>
                </a:lnTo>
                <a:lnTo>
                  <a:pt x="9587" y="1656"/>
                </a:lnTo>
                <a:lnTo>
                  <a:pt x="9612" y="1923"/>
                </a:lnTo>
                <a:lnTo>
                  <a:pt x="9636" y="2167"/>
                </a:lnTo>
                <a:lnTo>
                  <a:pt x="9709" y="2410"/>
                </a:lnTo>
                <a:lnTo>
                  <a:pt x="9758" y="2483"/>
                </a:lnTo>
                <a:lnTo>
                  <a:pt x="9831" y="2507"/>
                </a:lnTo>
                <a:lnTo>
                  <a:pt x="9977" y="2507"/>
                </a:lnTo>
                <a:lnTo>
                  <a:pt x="10098" y="2556"/>
                </a:lnTo>
                <a:lnTo>
                  <a:pt x="10269" y="2580"/>
                </a:lnTo>
                <a:lnTo>
                  <a:pt x="10585" y="2580"/>
                </a:lnTo>
                <a:lnTo>
                  <a:pt x="11218" y="2605"/>
                </a:lnTo>
                <a:lnTo>
                  <a:pt x="11875" y="2629"/>
                </a:lnTo>
                <a:lnTo>
                  <a:pt x="11875" y="3164"/>
                </a:lnTo>
                <a:lnTo>
                  <a:pt x="11875" y="3578"/>
                </a:lnTo>
                <a:lnTo>
                  <a:pt x="11875" y="3772"/>
                </a:lnTo>
                <a:lnTo>
                  <a:pt x="11923" y="3991"/>
                </a:lnTo>
                <a:lnTo>
                  <a:pt x="11948" y="4040"/>
                </a:lnTo>
                <a:lnTo>
                  <a:pt x="11972" y="4089"/>
                </a:lnTo>
                <a:lnTo>
                  <a:pt x="12069" y="4113"/>
                </a:lnTo>
                <a:lnTo>
                  <a:pt x="12215" y="4113"/>
                </a:lnTo>
                <a:lnTo>
                  <a:pt x="12264" y="4064"/>
                </a:lnTo>
                <a:lnTo>
                  <a:pt x="12605" y="4113"/>
                </a:lnTo>
                <a:lnTo>
                  <a:pt x="12945" y="4137"/>
                </a:lnTo>
                <a:lnTo>
                  <a:pt x="13602" y="4137"/>
                </a:lnTo>
                <a:lnTo>
                  <a:pt x="13602" y="4283"/>
                </a:lnTo>
                <a:lnTo>
                  <a:pt x="13602" y="4429"/>
                </a:lnTo>
                <a:lnTo>
                  <a:pt x="13627" y="4746"/>
                </a:lnTo>
                <a:lnTo>
                  <a:pt x="13627" y="5111"/>
                </a:lnTo>
                <a:lnTo>
                  <a:pt x="13602" y="5500"/>
                </a:lnTo>
                <a:lnTo>
                  <a:pt x="13602" y="5889"/>
                </a:lnTo>
                <a:lnTo>
                  <a:pt x="13627" y="6254"/>
                </a:lnTo>
                <a:lnTo>
                  <a:pt x="13335" y="6157"/>
                </a:lnTo>
                <a:lnTo>
                  <a:pt x="13043" y="6035"/>
                </a:lnTo>
                <a:lnTo>
                  <a:pt x="13067" y="5914"/>
                </a:lnTo>
                <a:lnTo>
                  <a:pt x="13067" y="5792"/>
                </a:lnTo>
                <a:lnTo>
                  <a:pt x="13067" y="5549"/>
                </a:lnTo>
                <a:lnTo>
                  <a:pt x="13067" y="5257"/>
                </a:lnTo>
                <a:lnTo>
                  <a:pt x="13067" y="5111"/>
                </a:lnTo>
                <a:lnTo>
                  <a:pt x="13043" y="4965"/>
                </a:lnTo>
                <a:lnTo>
                  <a:pt x="13018" y="4940"/>
                </a:lnTo>
                <a:lnTo>
                  <a:pt x="13091" y="4892"/>
                </a:lnTo>
                <a:lnTo>
                  <a:pt x="13140" y="4843"/>
                </a:lnTo>
                <a:lnTo>
                  <a:pt x="13164" y="4770"/>
                </a:lnTo>
                <a:lnTo>
                  <a:pt x="13164" y="4697"/>
                </a:lnTo>
                <a:lnTo>
                  <a:pt x="13140" y="4624"/>
                </a:lnTo>
                <a:lnTo>
                  <a:pt x="13091" y="4551"/>
                </a:lnTo>
                <a:lnTo>
                  <a:pt x="13018" y="4502"/>
                </a:lnTo>
                <a:lnTo>
                  <a:pt x="12945" y="4478"/>
                </a:lnTo>
                <a:lnTo>
                  <a:pt x="12556" y="4478"/>
                </a:lnTo>
                <a:lnTo>
                  <a:pt x="12142" y="4502"/>
                </a:lnTo>
                <a:lnTo>
                  <a:pt x="11777" y="4502"/>
                </a:lnTo>
                <a:lnTo>
                  <a:pt x="11388" y="4527"/>
                </a:lnTo>
                <a:lnTo>
                  <a:pt x="11388" y="3918"/>
                </a:lnTo>
                <a:lnTo>
                  <a:pt x="11388" y="3602"/>
                </a:lnTo>
                <a:lnTo>
                  <a:pt x="11364" y="3286"/>
                </a:lnTo>
                <a:lnTo>
                  <a:pt x="11315" y="3164"/>
                </a:lnTo>
                <a:lnTo>
                  <a:pt x="11291" y="3115"/>
                </a:lnTo>
                <a:lnTo>
                  <a:pt x="11242" y="3091"/>
                </a:lnTo>
                <a:lnTo>
                  <a:pt x="11193" y="3042"/>
                </a:lnTo>
                <a:lnTo>
                  <a:pt x="11169" y="2994"/>
                </a:lnTo>
                <a:lnTo>
                  <a:pt x="11096" y="2945"/>
                </a:lnTo>
                <a:lnTo>
                  <a:pt x="11023" y="2945"/>
                </a:lnTo>
                <a:lnTo>
                  <a:pt x="8152" y="2994"/>
                </a:lnTo>
                <a:lnTo>
                  <a:pt x="7738" y="2994"/>
                </a:lnTo>
                <a:lnTo>
                  <a:pt x="7714" y="2969"/>
                </a:lnTo>
                <a:lnTo>
                  <a:pt x="7665" y="2945"/>
                </a:lnTo>
                <a:lnTo>
                  <a:pt x="7641" y="2945"/>
                </a:lnTo>
                <a:lnTo>
                  <a:pt x="7592" y="2969"/>
                </a:lnTo>
                <a:lnTo>
                  <a:pt x="7592" y="2994"/>
                </a:lnTo>
                <a:lnTo>
                  <a:pt x="6813" y="3018"/>
                </a:lnTo>
                <a:lnTo>
                  <a:pt x="6181" y="3018"/>
                </a:lnTo>
                <a:lnTo>
                  <a:pt x="5865" y="3042"/>
                </a:lnTo>
                <a:lnTo>
                  <a:pt x="5548" y="3091"/>
                </a:lnTo>
                <a:lnTo>
                  <a:pt x="5500" y="3067"/>
                </a:lnTo>
                <a:lnTo>
                  <a:pt x="5378" y="3067"/>
                </a:lnTo>
                <a:lnTo>
                  <a:pt x="5329" y="3091"/>
                </a:lnTo>
                <a:lnTo>
                  <a:pt x="5281" y="3140"/>
                </a:lnTo>
                <a:lnTo>
                  <a:pt x="5232" y="3188"/>
                </a:lnTo>
                <a:lnTo>
                  <a:pt x="5208" y="3237"/>
                </a:lnTo>
                <a:lnTo>
                  <a:pt x="5183" y="3553"/>
                </a:lnTo>
                <a:lnTo>
                  <a:pt x="5159" y="3870"/>
                </a:lnTo>
                <a:lnTo>
                  <a:pt x="5135" y="4527"/>
                </a:lnTo>
                <a:lnTo>
                  <a:pt x="4867" y="4527"/>
                </a:lnTo>
                <a:lnTo>
                  <a:pt x="4599" y="4551"/>
                </a:lnTo>
                <a:lnTo>
                  <a:pt x="4186" y="4575"/>
                </a:lnTo>
                <a:lnTo>
                  <a:pt x="3967" y="4600"/>
                </a:lnTo>
                <a:lnTo>
                  <a:pt x="3772" y="4624"/>
                </a:lnTo>
                <a:lnTo>
                  <a:pt x="3699" y="4648"/>
                </a:lnTo>
                <a:lnTo>
                  <a:pt x="3650" y="4721"/>
                </a:lnTo>
                <a:lnTo>
                  <a:pt x="3650" y="4794"/>
                </a:lnTo>
                <a:lnTo>
                  <a:pt x="3650" y="4867"/>
                </a:lnTo>
                <a:lnTo>
                  <a:pt x="3626" y="4940"/>
                </a:lnTo>
                <a:lnTo>
                  <a:pt x="3602" y="5013"/>
                </a:lnTo>
                <a:lnTo>
                  <a:pt x="3577" y="5184"/>
                </a:lnTo>
                <a:lnTo>
                  <a:pt x="3577" y="5500"/>
                </a:lnTo>
                <a:lnTo>
                  <a:pt x="3577" y="5768"/>
                </a:lnTo>
                <a:lnTo>
                  <a:pt x="3577" y="5914"/>
                </a:lnTo>
                <a:lnTo>
                  <a:pt x="3626" y="6035"/>
                </a:lnTo>
                <a:lnTo>
                  <a:pt x="2993" y="6279"/>
                </a:lnTo>
                <a:lnTo>
                  <a:pt x="2993" y="6279"/>
                </a:lnTo>
                <a:lnTo>
                  <a:pt x="3042" y="5597"/>
                </a:lnTo>
                <a:lnTo>
                  <a:pt x="3066" y="4916"/>
                </a:lnTo>
                <a:lnTo>
                  <a:pt x="3115" y="4478"/>
                </a:lnTo>
                <a:lnTo>
                  <a:pt x="3115" y="4259"/>
                </a:lnTo>
                <a:lnTo>
                  <a:pt x="3091" y="4040"/>
                </a:lnTo>
                <a:lnTo>
                  <a:pt x="3456" y="4064"/>
                </a:lnTo>
                <a:lnTo>
                  <a:pt x="3845" y="4064"/>
                </a:lnTo>
                <a:lnTo>
                  <a:pt x="4210" y="4016"/>
                </a:lnTo>
                <a:lnTo>
                  <a:pt x="4575" y="3967"/>
                </a:lnTo>
                <a:lnTo>
                  <a:pt x="4624" y="3943"/>
                </a:lnTo>
                <a:lnTo>
                  <a:pt x="4672" y="3918"/>
                </a:lnTo>
                <a:lnTo>
                  <a:pt x="4745" y="3845"/>
                </a:lnTo>
                <a:lnTo>
                  <a:pt x="4770" y="3724"/>
                </a:lnTo>
                <a:lnTo>
                  <a:pt x="4745" y="3626"/>
                </a:lnTo>
                <a:lnTo>
                  <a:pt x="4770" y="3505"/>
                </a:lnTo>
                <a:lnTo>
                  <a:pt x="4770" y="3018"/>
                </a:lnTo>
                <a:lnTo>
                  <a:pt x="4770" y="2751"/>
                </a:lnTo>
                <a:lnTo>
                  <a:pt x="4745" y="2507"/>
                </a:lnTo>
                <a:lnTo>
                  <a:pt x="4867" y="2532"/>
                </a:lnTo>
                <a:lnTo>
                  <a:pt x="4989" y="2556"/>
                </a:lnTo>
                <a:lnTo>
                  <a:pt x="5256" y="2556"/>
                </a:lnTo>
                <a:lnTo>
                  <a:pt x="5646" y="2580"/>
                </a:lnTo>
                <a:lnTo>
                  <a:pt x="6035" y="2580"/>
                </a:lnTo>
                <a:lnTo>
                  <a:pt x="6789" y="2532"/>
                </a:lnTo>
                <a:lnTo>
                  <a:pt x="6886" y="2507"/>
                </a:lnTo>
                <a:lnTo>
                  <a:pt x="6959" y="2459"/>
                </a:lnTo>
                <a:lnTo>
                  <a:pt x="6984" y="2386"/>
                </a:lnTo>
                <a:lnTo>
                  <a:pt x="7008" y="2313"/>
                </a:lnTo>
                <a:lnTo>
                  <a:pt x="7032" y="2264"/>
                </a:lnTo>
                <a:lnTo>
                  <a:pt x="7057" y="1826"/>
                </a:lnTo>
                <a:lnTo>
                  <a:pt x="7081" y="1339"/>
                </a:lnTo>
                <a:close/>
                <a:moveTo>
                  <a:pt x="6911" y="5841"/>
                </a:moveTo>
                <a:lnTo>
                  <a:pt x="6838" y="5865"/>
                </a:lnTo>
                <a:lnTo>
                  <a:pt x="6716" y="5987"/>
                </a:lnTo>
                <a:lnTo>
                  <a:pt x="6619" y="6133"/>
                </a:lnTo>
                <a:lnTo>
                  <a:pt x="6546" y="6279"/>
                </a:lnTo>
                <a:lnTo>
                  <a:pt x="6522" y="6449"/>
                </a:lnTo>
                <a:lnTo>
                  <a:pt x="6522" y="6619"/>
                </a:lnTo>
                <a:lnTo>
                  <a:pt x="6546" y="6790"/>
                </a:lnTo>
                <a:lnTo>
                  <a:pt x="6594" y="6960"/>
                </a:lnTo>
                <a:lnTo>
                  <a:pt x="6667" y="7106"/>
                </a:lnTo>
                <a:lnTo>
                  <a:pt x="6716" y="7155"/>
                </a:lnTo>
                <a:lnTo>
                  <a:pt x="6765" y="7203"/>
                </a:lnTo>
                <a:lnTo>
                  <a:pt x="6838" y="7252"/>
                </a:lnTo>
                <a:lnTo>
                  <a:pt x="6911" y="7252"/>
                </a:lnTo>
                <a:lnTo>
                  <a:pt x="6984" y="7276"/>
                </a:lnTo>
                <a:lnTo>
                  <a:pt x="7057" y="7252"/>
                </a:lnTo>
                <a:lnTo>
                  <a:pt x="7130" y="7228"/>
                </a:lnTo>
                <a:lnTo>
                  <a:pt x="7178" y="7179"/>
                </a:lnTo>
                <a:lnTo>
                  <a:pt x="7349" y="6936"/>
                </a:lnTo>
                <a:lnTo>
                  <a:pt x="7397" y="6814"/>
                </a:lnTo>
                <a:lnTo>
                  <a:pt x="7446" y="6692"/>
                </a:lnTo>
                <a:lnTo>
                  <a:pt x="7470" y="6546"/>
                </a:lnTo>
                <a:lnTo>
                  <a:pt x="7470" y="6425"/>
                </a:lnTo>
                <a:lnTo>
                  <a:pt x="7446" y="6133"/>
                </a:lnTo>
                <a:lnTo>
                  <a:pt x="7422" y="6035"/>
                </a:lnTo>
                <a:lnTo>
                  <a:pt x="7349" y="5962"/>
                </a:lnTo>
                <a:lnTo>
                  <a:pt x="7227" y="5914"/>
                </a:lnTo>
                <a:lnTo>
                  <a:pt x="7130" y="5889"/>
                </a:lnTo>
                <a:lnTo>
                  <a:pt x="7057" y="5865"/>
                </a:lnTo>
                <a:lnTo>
                  <a:pt x="6984" y="5841"/>
                </a:lnTo>
                <a:close/>
                <a:moveTo>
                  <a:pt x="9612" y="5792"/>
                </a:moveTo>
                <a:lnTo>
                  <a:pt x="9539" y="5816"/>
                </a:lnTo>
                <a:lnTo>
                  <a:pt x="9466" y="5865"/>
                </a:lnTo>
                <a:lnTo>
                  <a:pt x="9393" y="5938"/>
                </a:lnTo>
                <a:lnTo>
                  <a:pt x="9344" y="6011"/>
                </a:lnTo>
                <a:lnTo>
                  <a:pt x="9247" y="6181"/>
                </a:lnTo>
                <a:lnTo>
                  <a:pt x="9174" y="6352"/>
                </a:lnTo>
                <a:lnTo>
                  <a:pt x="9149" y="6522"/>
                </a:lnTo>
                <a:lnTo>
                  <a:pt x="9149" y="6717"/>
                </a:lnTo>
                <a:lnTo>
                  <a:pt x="9174" y="6887"/>
                </a:lnTo>
                <a:lnTo>
                  <a:pt x="9222" y="7057"/>
                </a:lnTo>
                <a:lnTo>
                  <a:pt x="9271" y="7155"/>
                </a:lnTo>
                <a:lnTo>
                  <a:pt x="9344" y="7228"/>
                </a:lnTo>
                <a:lnTo>
                  <a:pt x="9417" y="7276"/>
                </a:lnTo>
                <a:lnTo>
                  <a:pt x="9514" y="7301"/>
                </a:lnTo>
                <a:lnTo>
                  <a:pt x="9685" y="7301"/>
                </a:lnTo>
                <a:lnTo>
                  <a:pt x="9782" y="7252"/>
                </a:lnTo>
                <a:lnTo>
                  <a:pt x="9855" y="7179"/>
                </a:lnTo>
                <a:lnTo>
                  <a:pt x="9928" y="7106"/>
                </a:lnTo>
                <a:lnTo>
                  <a:pt x="9977" y="7009"/>
                </a:lnTo>
                <a:lnTo>
                  <a:pt x="10050" y="6765"/>
                </a:lnTo>
                <a:lnTo>
                  <a:pt x="10098" y="6522"/>
                </a:lnTo>
                <a:lnTo>
                  <a:pt x="10098" y="6303"/>
                </a:lnTo>
                <a:lnTo>
                  <a:pt x="10098" y="6181"/>
                </a:lnTo>
                <a:lnTo>
                  <a:pt x="10050" y="6108"/>
                </a:lnTo>
                <a:lnTo>
                  <a:pt x="9977" y="6060"/>
                </a:lnTo>
                <a:lnTo>
                  <a:pt x="9879" y="6035"/>
                </a:lnTo>
                <a:lnTo>
                  <a:pt x="9879" y="6011"/>
                </a:lnTo>
                <a:lnTo>
                  <a:pt x="9855" y="5914"/>
                </a:lnTo>
                <a:lnTo>
                  <a:pt x="9806" y="5841"/>
                </a:lnTo>
                <a:lnTo>
                  <a:pt x="9709" y="5792"/>
                </a:lnTo>
                <a:close/>
                <a:moveTo>
                  <a:pt x="8468" y="4673"/>
                </a:moveTo>
                <a:lnTo>
                  <a:pt x="8687" y="4794"/>
                </a:lnTo>
                <a:lnTo>
                  <a:pt x="8930" y="4892"/>
                </a:lnTo>
                <a:lnTo>
                  <a:pt x="8955" y="4916"/>
                </a:lnTo>
                <a:lnTo>
                  <a:pt x="9466" y="5111"/>
                </a:lnTo>
                <a:lnTo>
                  <a:pt x="9806" y="5232"/>
                </a:lnTo>
                <a:lnTo>
                  <a:pt x="9806" y="5305"/>
                </a:lnTo>
                <a:lnTo>
                  <a:pt x="9806" y="5354"/>
                </a:lnTo>
                <a:lnTo>
                  <a:pt x="9855" y="5403"/>
                </a:lnTo>
                <a:lnTo>
                  <a:pt x="9904" y="5403"/>
                </a:lnTo>
                <a:lnTo>
                  <a:pt x="9952" y="5378"/>
                </a:lnTo>
                <a:lnTo>
                  <a:pt x="10001" y="5330"/>
                </a:lnTo>
                <a:lnTo>
                  <a:pt x="10707" y="5597"/>
                </a:lnTo>
                <a:lnTo>
                  <a:pt x="13383" y="6668"/>
                </a:lnTo>
                <a:lnTo>
                  <a:pt x="14040" y="6911"/>
                </a:lnTo>
                <a:lnTo>
                  <a:pt x="14357" y="7082"/>
                </a:lnTo>
                <a:lnTo>
                  <a:pt x="14527" y="7155"/>
                </a:lnTo>
                <a:lnTo>
                  <a:pt x="14648" y="7276"/>
                </a:lnTo>
                <a:lnTo>
                  <a:pt x="14794" y="7422"/>
                </a:lnTo>
                <a:lnTo>
                  <a:pt x="14843" y="7568"/>
                </a:lnTo>
                <a:lnTo>
                  <a:pt x="14892" y="7739"/>
                </a:lnTo>
                <a:lnTo>
                  <a:pt x="14867" y="7909"/>
                </a:lnTo>
                <a:lnTo>
                  <a:pt x="14405" y="7617"/>
                </a:lnTo>
                <a:lnTo>
                  <a:pt x="13919" y="7349"/>
                </a:lnTo>
                <a:lnTo>
                  <a:pt x="13675" y="7252"/>
                </a:lnTo>
                <a:lnTo>
                  <a:pt x="13408" y="7130"/>
                </a:lnTo>
                <a:lnTo>
                  <a:pt x="13164" y="7057"/>
                </a:lnTo>
                <a:lnTo>
                  <a:pt x="12872" y="7057"/>
                </a:lnTo>
                <a:lnTo>
                  <a:pt x="12848" y="7082"/>
                </a:lnTo>
                <a:lnTo>
                  <a:pt x="12848" y="7106"/>
                </a:lnTo>
                <a:lnTo>
                  <a:pt x="12848" y="7155"/>
                </a:lnTo>
                <a:lnTo>
                  <a:pt x="13043" y="7301"/>
                </a:lnTo>
                <a:lnTo>
                  <a:pt x="13262" y="7422"/>
                </a:lnTo>
                <a:lnTo>
                  <a:pt x="13724" y="7666"/>
                </a:lnTo>
                <a:lnTo>
                  <a:pt x="14259" y="7958"/>
                </a:lnTo>
                <a:lnTo>
                  <a:pt x="14770" y="8274"/>
                </a:lnTo>
                <a:lnTo>
                  <a:pt x="14697" y="8493"/>
                </a:lnTo>
                <a:lnTo>
                  <a:pt x="14575" y="8371"/>
                </a:lnTo>
                <a:lnTo>
                  <a:pt x="14454" y="8274"/>
                </a:lnTo>
                <a:lnTo>
                  <a:pt x="14284" y="8177"/>
                </a:lnTo>
                <a:lnTo>
                  <a:pt x="14113" y="8079"/>
                </a:lnTo>
                <a:lnTo>
                  <a:pt x="13773" y="7933"/>
                </a:lnTo>
                <a:lnTo>
                  <a:pt x="13383" y="7763"/>
                </a:lnTo>
                <a:lnTo>
                  <a:pt x="13189" y="7714"/>
                </a:lnTo>
                <a:lnTo>
                  <a:pt x="12994" y="7666"/>
                </a:lnTo>
                <a:lnTo>
                  <a:pt x="12799" y="7641"/>
                </a:lnTo>
                <a:lnTo>
                  <a:pt x="12605" y="7666"/>
                </a:lnTo>
                <a:lnTo>
                  <a:pt x="12580" y="7690"/>
                </a:lnTo>
                <a:lnTo>
                  <a:pt x="12605" y="7714"/>
                </a:lnTo>
                <a:lnTo>
                  <a:pt x="12702" y="7812"/>
                </a:lnTo>
                <a:lnTo>
                  <a:pt x="12824" y="7909"/>
                </a:lnTo>
                <a:lnTo>
                  <a:pt x="12945" y="7982"/>
                </a:lnTo>
                <a:lnTo>
                  <a:pt x="13091" y="8055"/>
                </a:lnTo>
                <a:lnTo>
                  <a:pt x="13383" y="8177"/>
                </a:lnTo>
                <a:lnTo>
                  <a:pt x="13651" y="8274"/>
                </a:lnTo>
                <a:lnTo>
                  <a:pt x="13894" y="8396"/>
                </a:lnTo>
                <a:lnTo>
                  <a:pt x="14113" y="8517"/>
                </a:lnTo>
                <a:lnTo>
                  <a:pt x="14551" y="8809"/>
                </a:lnTo>
                <a:lnTo>
                  <a:pt x="14430" y="9126"/>
                </a:lnTo>
                <a:lnTo>
                  <a:pt x="13967" y="8858"/>
                </a:lnTo>
                <a:lnTo>
                  <a:pt x="13481" y="8590"/>
                </a:lnTo>
                <a:lnTo>
                  <a:pt x="12921" y="8274"/>
                </a:lnTo>
                <a:lnTo>
                  <a:pt x="12629" y="8152"/>
                </a:lnTo>
                <a:lnTo>
                  <a:pt x="12337" y="8031"/>
                </a:lnTo>
                <a:lnTo>
                  <a:pt x="12313" y="8031"/>
                </a:lnTo>
                <a:lnTo>
                  <a:pt x="12288" y="8055"/>
                </a:lnTo>
                <a:lnTo>
                  <a:pt x="12288" y="8079"/>
                </a:lnTo>
                <a:lnTo>
                  <a:pt x="12288" y="8104"/>
                </a:lnTo>
                <a:lnTo>
                  <a:pt x="12507" y="8323"/>
                </a:lnTo>
                <a:lnTo>
                  <a:pt x="12751" y="8542"/>
                </a:lnTo>
                <a:lnTo>
                  <a:pt x="13018" y="8712"/>
                </a:lnTo>
                <a:lnTo>
                  <a:pt x="13286" y="8882"/>
                </a:lnTo>
                <a:lnTo>
                  <a:pt x="13797" y="9199"/>
                </a:lnTo>
                <a:lnTo>
                  <a:pt x="14040" y="9345"/>
                </a:lnTo>
                <a:lnTo>
                  <a:pt x="14308" y="9466"/>
                </a:lnTo>
                <a:lnTo>
                  <a:pt x="14211" y="9661"/>
                </a:lnTo>
                <a:lnTo>
                  <a:pt x="14065" y="9564"/>
                </a:lnTo>
                <a:lnTo>
                  <a:pt x="13919" y="9491"/>
                </a:lnTo>
                <a:lnTo>
                  <a:pt x="13602" y="9345"/>
                </a:lnTo>
                <a:lnTo>
                  <a:pt x="13359" y="9199"/>
                </a:lnTo>
                <a:lnTo>
                  <a:pt x="13067" y="9077"/>
                </a:lnTo>
                <a:lnTo>
                  <a:pt x="12921" y="9028"/>
                </a:lnTo>
                <a:lnTo>
                  <a:pt x="12775" y="9004"/>
                </a:lnTo>
                <a:lnTo>
                  <a:pt x="12629" y="8980"/>
                </a:lnTo>
                <a:lnTo>
                  <a:pt x="12483" y="8980"/>
                </a:lnTo>
                <a:lnTo>
                  <a:pt x="12459" y="9004"/>
                </a:lnTo>
                <a:lnTo>
                  <a:pt x="12459" y="9053"/>
                </a:lnTo>
                <a:lnTo>
                  <a:pt x="12556" y="9150"/>
                </a:lnTo>
                <a:lnTo>
                  <a:pt x="12653" y="9247"/>
                </a:lnTo>
                <a:lnTo>
                  <a:pt x="12897" y="9418"/>
                </a:lnTo>
                <a:lnTo>
                  <a:pt x="13408" y="9685"/>
                </a:lnTo>
                <a:lnTo>
                  <a:pt x="13724" y="9880"/>
                </a:lnTo>
                <a:lnTo>
                  <a:pt x="13894" y="10002"/>
                </a:lnTo>
                <a:lnTo>
                  <a:pt x="14065" y="10075"/>
                </a:lnTo>
                <a:lnTo>
                  <a:pt x="13967" y="10269"/>
                </a:lnTo>
                <a:lnTo>
                  <a:pt x="13505" y="10075"/>
                </a:lnTo>
                <a:lnTo>
                  <a:pt x="13043" y="9880"/>
                </a:lnTo>
                <a:lnTo>
                  <a:pt x="12556" y="9758"/>
                </a:lnTo>
                <a:lnTo>
                  <a:pt x="12069" y="9661"/>
                </a:lnTo>
                <a:lnTo>
                  <a:pt x="12045" y="9661"/>
                </a:lnTo>
                <a:lnTo>
                  <a:pt x="12045" y="9685"/>
                </a:lnTo>
                <a:lnTo>
                  <a:pt x="12434" y="10002"/>
                </a:lnTo>
                <a:lnTo>
                  <a:pt x="12872" y="10245"/>
                </a:lnTo>
                <a:lnTo>
                  <a:pt x="13335" y="10488"/>
                </a:lnTo>
                <a:lnTo>
                  <a:pt x="13797" y="10683"/>
                </a:lnTo>
                <a:lnTo>
                  <a:pt x="13627" y="11072"/>
                </a:lnTo>
                <a:lnTo>
                  <a:pt x="13456" y="10926"/>
                </a:lnTo>
                <a:lnTo>
                  <a:pt x="13262" y="10829"/>
                </a:lnTo>
                <a:lnTo>
                  <a:pt x="12848" y="10659"/>
                </a:lnTo>
                <a:lnTo>
                  <a:pt x="12653" y="10586"/>
                </a:lnTo>
                <a:lnTo>
                  <a:pt x="12483" y="10513"/>
                </a:lnTo>
                <a:lnTo>
                  <a:pt x="12288" y="10488"/>
                </a:lnTo>
                <a:lnTo>
                  <a:pt x="12069" y="10488"/>
                </a:lnTo>
                <a:lnTo>
                  <a:pt x="12045" y="10513"/>
                </a:lnTo>
                <a:lnTo>
                  <a:pt x="12045" y="10537"/>
                </a:lnTo>
                <a:lnTo>
                  <a:pt x="12118" y="10634"/>
                </a:lnTo>
                <a:lnTo>
                  <a:pt x="12191" y="10707"/>
                </a:lnTo>
                <a:lnTo>
                  <a:pt x="12337" y="10829"/>
                </a:lnTo>
                <a:lnTo>
                  <a:pt x="12532" y="10926"/>
                </a:lnTo>
                <a:lnTo>
                  <a:pt x="12702" y="11023"/>
                </a:lnTo>
                <a:lnTo>
                  <a:pt x="13091" y="11218"/>
                </a:lnTo>
                <a:lnTo>
                  <a:pt x="13310" y="11291"/>
                </a:lnTo>
                <a:lnTo>
                  <a:pt x="13505" y="11340"/>
                </a:lnTo>
                <a:lnTo>
                  <a:pt x="13481" y="11413"/>
                </a:lnTo>
                <a:lnTo>
                  <a:pt x="13335" y="11388"/>
                </a:lnTo>
                <a:lnTo>
                  <a:pt x="13189" y="11340"/>
                </a:lnTo>
                <a:lnTo>
                  <a:pt x="12897" y="11315"/>
                </a:lnTo>
                <a:lnTo>
                  <a:pt x="12678" y="11267"/>
                </a:lnTo>
                <a:lnTo>
                  <a:pt x="12434" y="11242"/>
                </a:lnTo>
                <a:lnTo>
                  <a:pt x="12191" y="11267"/>
                </a:lnTo>
                <a:lnTo>
                  <a:pt x="12069" y="11291"/>
                </a:lnTo>
                <a:lnTo>
                  <a:pt x="11972" y="11315"/>
                </a:lnTo>
                <a:lnTo>
                  <a:pt x="11948" y="11340"/>
                </a:lnTo>
                <a:lnTo>
                  <a:pt x="11948" y="11364"/>
                </a:lnTo>
                <a:lnTo>
                  <a:pt x="11972" y="11413"/>
                </a:lnTo>
                <a:lnTo>
                  <a:pt x="12069" y="11486"/>
                </a:lnTo>
                <a:lnTo>
                  <a:pt x="12191" y="11534"/>
                </a:lnTo>
                <a:lnTo>
                  <a:pt x="12434" y="11607"/>
                </a:lnTo>
                <a:lnTo>
                  <a:pt x="12921" y="11705"/>
                </a:lnTo>
                <a:lnTo>
                  <a:pt x="13164" y="11778"/>
                </a:lnTo>
                <a:lnTo>
                  <a:pt x="13432" y="11826"/>
                </a:lnTo>
                <a:lnTo>
                  <a:pt x="13408" y="11972"/>
                </a:lnTo>
                <a:lnTo>
                  <a:pt x="13018" y="11948"/>
                </a:lnTo>
                <a:lnTo>
                  <a:pt x="12434" y="11948"/>
                </a:lnTo>
                <a:lnTo>
                  <a:pt x="12313" y="11972"/>
                </a:lnTo>
                <a:lnTo>
                  <a:pt x="12215" y="12021"/>
                </a:lnTo>
                <a:lnTo>
                  <a:pt x="12118" y="12070"/>
                </a:lnTo>
                <a:lnTo>
                  <a:pt x="12118" y="12118"/>
                </a:lnTo>
                <a:lnTo>
                  <a:pt x="12118" y="12143"/>
                </a:lnTo>
                <a:lnTo>
                  <a:pt x="12215" y="12191"/>
                </a:lnTo>
                <a:lnTo>
                  <a:pt x="12313" y="12240"/>
                </a:lnTo>
                <a:lnTo>
                  <a:pt x="12507" y="12264"/>
                </a:lnTo>
                <a:lnTo>
                  <a:pt x="12897" y="12264"/>
                </a:lnTo>
                <a:lnTo>
                  <a:pt x="13383" y="12313"/>
                </a:lnTo>
                <a:lnTo>
                  <a:pt x="13383" y="12654"/>
                </a:lnTo>
                <a:lnTo>
                  <a:pt x="13043" y="12654"/>
                </a:lnTo>
                <a:lnTo>
                  <a:pt x="12678" y="12678"/>
                </a:lnTo>
                <a:lnTo>
                  <a:pt x="12288" y="12727"/>
                </a:lnTo>
                <a:lnTo>
                  <a:pt x="12094" y="12775"/>
                </a:lnTo>
                <a:lnTo>
                  <a:pt x="11923" y="12873"/>
                </a:lnTo>
                <a:lnTo>
                  <a:pt x="12118" y="12921"/>
                </a:lnTo>
                <a:lnTo>
                  <a:pt x="12288" y="12946"/>
                </a:lnTo>
                <a:lnTo>
                  <a:pt x="12678" y="12946"/>
                </a:lnTo>
                <a:lnTo>
                  <a:pt x="13408" y="12970"/>
                </a:lnTo>
                <a:lnTo>
                  <a:pt x="13408" y="13116"/>
                </a:lnTo>
                <a:lnTo>
                  <a:pt x="13408" y="13262"/>
                </a:lnTo>
                <a:lnTo>
                  <a:pt x="13140" y="13262"/>
                </a:lnTo>
                <a:lnTo>
                  <a:pt x="12848" y="13286"/>
                </a:lnTo>
                <a:lnTo>
                  <a:pt x="12337" y="13286"/>
                </a:lnTo>
                <a:lnTo>
                  <a:pt x="12069" y="13335"/>
                </a:lnTo>
                <a:lnTo>
                  <a:pt x="11948" y="13384"/>
                </a:lnTo>
                <a:lnTo>
                  <a:pt x="11850" y="13432"/>
                </a:lnTo>
                <a:lnTo>
                  <a:pt x="11826" y="13481"/>
                </a:lnTo>
                <a:lnTo>
                  <a:pt x="11850" y="13505"/>
                </a:lnTo>
                <a:lnTo>
                  <a:pt x="11948" y="13554"/>
                </a:lnTo>
                <a:lnTo>
                  <a:pt x="12069" y="13603"/>
                </a:lnTo>
                <a:lnTo>
                  <a:pt x="12337" y="13627"/>
                </a:lnTo>
                <a:lnTo>
                  <a:pt x="12605" y="13651"/>
                </a:lnTo>
                <a:lnTo>
                  <a:pt x="13432" y="13651"/>
                </a:lnTo>
                <a:lnTo>
                  <a:pt x="13432" y="13797"/>
                </a:lnTo>
                <a:lnTo>
                  <a:pt x="13286" y="13773"/>
                </a:lnTo>
                <a:lnTo>
                  <a:pt x="13164" y="13797"/>
                </a:lnTo>
                <a:lnTo>
                  <a:pt x="12897" y="13822"/>
                </a:lnTo>
                <a:lnTo>
                  <a:pt x="12483" y="13846"/>
                </a:lnTo>
                <a:lnTo>
                  <a:pt x="12288" y="13895"/>
                </a:lnTo>
                <a:lnTo>
                  <a:pt x="12094" y="13968"/>
                </a:lnTo>
                <a:lnTo>
                  <a:pt x="12094" y="13992"/>
                </a:lnTo>
                <a:lnTo>
                  <a:pt x="12094" y="14016"/>
                </a:lnTo>
                <a:lnTo>
                  <a:pt x="12118" y="14041"/>
                </a:lnTo>
                <a:lnTo>
                  <a:pt x="12313" y="14089"/>
                </a:lnTo>
                <a:lnTo>
                  <a:pt x="12507" y="14114"/>
                </a:lnTo>
                <a:lnTo>
                  <a:pt x="13310" y="14114"/>
                </a:lnTo>
                <a:lnTo>
                  <a:pt x="13432" y="14089"/>
                </a:lnTo>
                <a:lnTo>
                  <a:pt x="13456" y="14600"/>
                </a:lnTo>
                <a:lnTo>
                  <a:pt x="13237" y="14576"/>
                </a:lnTo>
                <a:lnTo>
                  <a:pt x="13018" y="14552"/>
                </a:lnTo>
                <a:lnTo>
                  <a:pt x="12824" y="14552"/>
                </a:lnTo>
                <a:lnTo>
                  <a:pt x="12434" y="14600"/>
                </a:lnTo>
                <a:lnTo>
                  <a:pt x="12045" y="14698"/>
                </a:lnTo>
                <a:lnTo>
                  <a:pt x="11656" y="14819"/>
                </a:lnTo>
                <a:lnTo>
                  <a:pt x="11193" y="14941"/>
                </a:lnTo>
                <a:lnTo>
                  <a:pt x="10974" y="14965"/>
                </a:lnTo>
                <a:lnTo>
                  <a:pt x="10755" y="14990"/>
                </a:lnTo>
                <a:lnTo>
                  <a:pt x="10536" y="14990"/>
                </a:lnTo>
                <a:lnTo>
                  <a:pt x="10317" y="14965"/>
                </a:lnTo>
                <a:lnTo>
                  <a:pt x="10098" y="14917"/>
                </a:lnTo>
                <a:lnTo>
                  <a:pt x="9879" y="14819"/>
                </a:lnTo>
                <a:lnTo>
                  <a:pt x="9514" y="14698"/>
                </a:lnTo>
                <a:lnTo>
                  <a:pt x="9149" y="14576"/>
                </a:lnTo>
                <a:lnTo>
                  <a:pt x="8979" y="14552"/>
                </a:lnTo>
                <a:lnTo>
                  <a:pt x="8809" y="14527"/>
                </a:lnTo>
                <a:lnTo>
                  <a:pt x="8614" y="14527"/>
                </a:lnTo>
                <a:lnTo>
                  <a:pt x="8419" y="14552"/>
                </a:lnTo>
                <a:lnTo>
                  <a:pt x="7981" y="14649"/>
                </a:lnTo>
                <a:lnTo>
                  <a:pt x="7568" y="14795"/>
                </a:lnTo>
                <a:lnTo>
                  <a:pt x="7130" y="14917"/>
                </a:lnTo>
                <a:lnTo>
                  <a:pt x="6935" y="14965"/>
                </a:lnTo>
                <a:lnTo>
                  <a:pt x="6692" y="14990"/>
                </a:lnTo>
                <a:lnTo>
                  <a:pt x="6473" y="14990"/>
                </a:lnTo>
                <a:lnTo>
                  <a:pt x="6230" y="14965"/>
                </a:lnTo>
                <a:lnTo>
                  <a:pt x="5986" y="14917"/>
                </a:lnTo>
                <a:lnTo>
                  <a:pt x="5767" y="14844"/>
                </a:lnTo>
                <a:lnTo>
                  <a:pt x="5281" y="14722"/>
                </a:lnTo>
                <a:lnTo>
                  <a:pt x="5062" y="14649"/>
                </a:lnTo>
                <a:lnTo>
                  <a:pt x="4818" y="14625"/>
                </a:lnTo>
                <a:lnTo>
                  <a:pt x="4453" y="14576"/>
                </a:lnTo>
                <a:lnTo>
                  <a:pt x="4040" y="14576"/>
                </a:lnTo>
                <a:lnTo>
                  <a:pt x="3602" y="14625"/>
                </a:lnTo>
                <a:lnTo>
                  <a:pt x="3164" y="14722"/>
                </a:lnTo>
                <a:lnTo>
                  <a:pt x="3188" y="14308"/>
                </a:lnTo>
                <a:lnTo>
                  <a:pt x="3188" y="13895"/>
                </a:lnTo>
                <a:lnTo>
                  <a:pt x="3164" y="13067"/>
                </a:lnTo>
                <a:lnTo>
                  <a:pt x="3164" y="12386"/>
                </a:lnTo>
                <a:lnTo>
                  <a:pt x="3139" y="12191"/>
                </a:lnTo>
                <a:lnTo>
                  <a:pt x="3115" y="12021"/>
                </a:lnTo>
                <a:lnTo>
                  <a:pt x="3066" y="11851"/>
                </a:lnTo>
                <a:lnTo>
                  <a:pt x="3018" y="11705"/>
                </a:lnTo>
                <a:lnTo>
                  <a:pt x="3018" y="11632"/>
                </a:lnTo>
                <a:lnTo>
                  <a:pt x="3018" y="11534"/>
                </a:lnTo>
                <a:lnTo>
                  <a:pt x="2993" y="11413"/>
                </a:lnTo>
                <a:lnTo>
                  <a:pt x="2896" y="11194"/>
                </a:lnTo>
                <a:lnTo>
                  <a:pt x="2701" y="10780"/>
                </a:lnTo>
                <a:lnTo>
                  <a:pt x="2409" y="10123"/>
                </a:lnTo>
                <a:lnTo>
                  <a:pt x="2142" y="9442"/>
                </a:lnTo>
                <a:lnTo>
                  <a:pt x="1947" y="8809"/>
                </a:lnTo>
                <a:lnTo>
                  <a:pt x="1777" y="8152"/>
                </a:lnTo>
                <a:lnTo>
                  <a:pt x="1728" y="7909"/>
                </a:lnTo>
                <a:lnTo>
                  <a:pt x="1704" y="7787"/>
                </a:lnTo>
                <a:lnTo>
                  <a:pt x="1704" y="7666"/>
                </a:lnTo>
                <a:lnTo>
                  <a:pt x="1704" y="7544"/>
                </a:lnTo>
                <a:lnTo>
                  <a:pt x="1752" y="7447"/>
                </a:lnTo>
                <a:lnTo>
                  <a:pt x="1825" y="7325"/>
                </a:lnTo>
                <a:lnTo>
                  <a:pt x="1923" y="7252"/>
                </a:lnTo>
                <a:lnTo>
                  <a:pt x="2093" y="7155"/>
                </a:lnTo>
                <a:lnTo>
                  <a:pt x="2288" y="7082"/>
                </a:lnTo>
                <a:lnTo>
                  <a:pt x="2653" y="6936"/>
                </a:lnTo>
                <a:lnTo>
                  <a:pt x="3991" y="6400"/>
                </a:lnTo>
                <a:lnTo>
                  <a:pt x="5329" y="5889"/>
                </a:lnTo>
                <a:lnTo>
                  <a:pt x="8030" y="4867"/>
                </a:lnTo>
                <a:lnTo>
                  <a:pt x="8030" y="5062"/>
                </a:lnTo>
                <a:lnTo>
                  <a:pt x="8030" y="5281"/>
                </a:lnTo>
                <a:lnTo>
                  <a:pt x="8030" y="5670"/>
                </a:lnTo>
                <a:lnTo>
                  <a:pt x="8030" y="7203"/>
                </a:lnTo>
                <a:lnTo>
                  <a:pt x="8030" y="8834"/>
                </a:lnTo>
                <a:lnTo>
                  <a:pt x="8054" y="9661"/>
                </a:lnTo>
                <a:lnTo>
                  <a:pt x="8079" y="10464"/>
                </a:lnTo>
                <a:lnTo>
                  <a:pt x="8103" y="10586"/>
                </a:lnTo>
                <a:lnTo>
                  <a:pt x="8152" y="10659"/>
                </a:lnTo>
                <a:lnTo>
                  <a:pt x="8249" y="10707"/>
                </a:lnTo>
                <a:lnTo>
                  <a:pt x="8346" y="10732"/>
                </a:lnTo>
                <a:lnTo>
                  <a:pt x="8444" y="10707"/>
                </a:lnTo>
                <a:lnTo>
                  <a:pt x="8517" y="10659"/>
                </a:lnTo>
                <a:lnTo>
                  <a:pt x="8565" y="10586"/>
                </a:lnTo>
                <a:lnTo>
                  <a:pt x="8590" y="10464"/>
                </a:lnTo>
                <a:lnTo>
                  <a:pt x="8517" y="8931"/>
                </a:lnTo>
                <a:lnTo>
                  <a:pt x="8468" y="7398"/>
                </a:lnTo>
                <a:lnTo>
                  <a:pt x="8444" y="5865"/>
                </a:lnTo>
                <a:lnTo>
                  <a:pt x="8444" y="5305"/>
                </a:lnTo>
                <a:lnTo>
                  <a:pt x="8444" y="5013"/>
                </a:lnTo>
                <a:lnTo>
                  <a:pt x="8395" y="4721"/>
                </a:lnTo>
                <a:lnTo>
                  <a:pt x="8468" y="4673"/>
                </a:lnTo>
                <a:close/>
                <a:moveTo>
                  <a:pt x="7446" y="1"/>
                </a:moveTo>
                <a:lnTo>
                  <a:pt x="7300" y="25"/>
                </a:lnTo>
                <a:lnTo>
                  <a:pt x="7154" y="50"/>
                </a:lnTo>
                <a:lnTo>
                  <a:pt x="7008" y="98"/>
                </a:lnTo>
                <a:lnTo>
                  <a:pt x="6911" y="196"/>
                </a:lnTo>
                <a:lnTo>
                  <a:pt x="6838" y="196"/>
                </a:lnTo>
                <a:lnTo>
                  <a:pt x="6765" y="244"/>
                </a:lnTo>
                <a:lnTo>
                  <a:pt x="6716" y="293"/>
                </a:lnTo>
                <a:lnTo>
                  <a:pt x="6716" y="317"/>
                </a:lnTo>
                <a:lnTo>
                  <a:pt x="6667" y="755"/>
                </a:lnTo>
                <a:lnTo>
                  <a:pt x="6619" y="1193"/>
                </a:lnTo>
                <a:lnTo>
                  <a:pt x="6594" y="1656"/>
                </a:lnTo>
                <a:lnTo>
                  <a:pt x="6594" y="2094"/>
                </a:lnTo>
                <a:lnTo>
                  <a:pt x="6011" y="2118"/>
                </a:lnTo>
                <a:lnTo>
                  <a:pt x="5427" y="2118"/>
                </a:lnTo>
                <a:lnTo>
                  <a:pt x="5013" y="2094"/>
                </a:lnTo>
                <a:lnTo>
                  <a:pt x="4794" y="2094"/>
                </a:lnTo>
                <a:lnTo>
                  <a:pt x="4697" y="2118"/>
                </a:lnTo>
                <a:lnTo>
                  <a:pt x="4624" y="2167"/>
                </a:lnTo>
                <a:lnTo>
                  <a:pt x="4575" y="2142"/>
                </a:lnTo>
                <a:lnTo>
                  <a:pt x="4526" y="2118"/>
                </a:lnTo>
                <a:lnTo>
                  <a:pt x="4405" y="2142"/>
                </a:lnTo>
                <a:lnTo>
                  <a:pt x="4332" y="2215"/>
                </a:lnTo>
                <a:lnTo>
                  <a:pt x="4307" y="2264"/>
                </a:lnTo>
                <a:lnTo>
                  <a:pt x="4283" y="2337"/>
                </a:lnTo>
                <a:lnTo>
                  <a:pt x="4259" y="2605"/>
                </a:lnTo>
                <a:lnTo>
                  <a:pt x="4259" y="2897"/>
                </a:lnTo>
                <a:lnTo>
                  <a:pt x="4259" y="3480"/>
                </a:lnTo>
                <a:lnTo>
                  <a:pt x="3602" y="3529"/>
                </a:lnTo>
                <a:lnTo>
                  <a:pt x="3261" y="3578"/>
                </a:lnTo>
                <a:lnTo>
                  <a:pt x="2920" y="3602"/>
                </a:lnTo>
                <a:lnTo>
                  <a:pt x="2872" y="3626"/>
                </a:lnTo>
                <a:lnTo>
                  <a:pt x="2823" y="3651"/>
                </a:lnTo>
                <a:lnTo>
                  <a:pt x="2774" y="3699"/>
                </a:lnTo>
                <a:lnTo>
                  <a:pt x="2701" y="3821"/>
                </a:lnTo>
                <a:lnTo>
                  <a:pt x="2653" y="3918"/>
                </a:lnTo>
                <a:lnTo>
                  <a:pt x="2604" y="4064"/>
                </a:lnTo>
                <a:lnTo>
                  <a:pt x="2604" y="4186"/>
                </a:lnTo>
                <a:lnTo>
                  <a:pt x="2580" y="4454"/>
                </a:lnTo>
                <a:lnTo>
                  <a:pt x="2580" y="4721"/>
                </a:lnTo>
                <a:lnTo>
                  <a:pt x="2458" y="6449"/>
                </a:lnTo>
                <a:lnTo>
                  <a:pt x="2458" y="6498"/>
                </a:lnTo>
                <a:lnTo>
                  <a:pt x="1704" y="6838"/>
                </a:lnTo>
                <a:lnTo>
                  <a:pt x="1558" y="6936"/>
                </a:lnTo>
                <a:lnTo>
                  <a:pt x="1436" y="7033"/>
                </a:lnTo>
                <a:lnTo>
                  <a:pt x="1363" y="7155"/>
                </a:lnTo>
                <a:lnTo>
                  <a:pt x="1290" y="7276"/>
                </a:lnTo>
                <a:lnTo>
                  <a:pt x="1266" y="7422"/>
                </a:lnTo>
                <a:lnTo>
                  <a:pt x="1241" y="7568"/>
                </a:lnTo>
                <a:lnTo>
                  <a:pt x="1241" y="7714"/>
                </a:lnTo>
                <a:lnTo>
                  <a:pt x="1241" y="7885"/>
                </a:lnTo>
                <a:lnTo>
                  <a:pt x="1290" y="8201"/>
                </a:lnTo>
                <a:lnTo>
                  <a:pt x="1363" y="8542"/>
                </a:lnTo>
                <a:lnTo>
                  <a:pt x="1533" y="9101"/>
                </a:lnTo>
                <a:lnTo>
                  <a:pt x="1631" y="9491"/>
                </a:lnTo>
                <a:lnTo>
                  <a:pt x="1777" y="9856"/>
                </a:lnTo>
                <a:lnTo>
                  <a:pt x="2069" y="10586"/>
                </a:lnTo>
                <a:lnTo>
                  <a:pt x="2190" y="10853"/>
                </a:lnTo>
                <a:lnTo>
                  <a:pt x="2336" y="11145"/>
                </a:lnTo>
                <a:lnTo>
                  <a:pt x="2507" y="11437"/>
                </a:lnTo>
                <a:lnTo>
                  <a:pt x="2604" y="11559"/>
                </a:lnTo>
                <a:lnTo>
                  <a:pt x="2726" y="11656"/>
                </a:lnTo>
                <a:lnTo>
                  <a:pt x="2677" y="11826"/>
                </a:lnTo>
                <a:lnTo>
                  <a:pt x="2653" y="11997"/>
                </a:lnTo>
                <a:lnTo>
                  <a:pt x="2628" y="12167"/>
                </a:lnTo>
                <a:lnTo>
                  <a:pt x="2628" y="12362"/>
                </a:lnTo>
                <a:lnTo>
                  <a:pt x="2677" y="12727"/>
                </a:lnTo>
                <a:lnTo>
                  <a:pt x="2701" y="13067"/>
                </a:lnTo>
                <a:lnTo>
                  <a:pt x="2701" y="13530"/>
                </a:lnTo>
                <a:lnTo>
                  <a:pt x="2677" y="13968"/>
                </a:lnTo>
                <a:lnTo>
                  <a:pt x="2677" y="14430"/>
                </a:lnTo>
                <a:lnTo>
                  <a:pt x="2701" y="14649"/>
                </a:lnTo>
                <a:lnTo>
                  <a:pt x="2726" y="14868"/>
                </a:lnTo>
                <a:lnTo>
                  <a:pt x="2531" y="14965"/>
                </a:lnTo>
                <a:lnTo>
                  <a:pt x="2385" y="15087"/>
                </a:lnTo>
                <a:lnTo>
                  <a:pt x="2239" y="15233"/>
                </a:lnTo>
                <a:lnTo>
                  <a:pt x="2117" y="15379"/>
                </a:lnTo>
                <a:lnTo>
                  <a:pt x="2117" y="15428"/>
                </a:lnTo>
                <a:lnTo>
                  <a:pt x="2117" y="15476"/>
                </a:lnTo>
                <a:lnTo>
                  <a:pt x="2142" y="15501"/>
                </a:lnTo>
                <a:lnTo>
                  <a:pt x="2190" y="15501"/>
                </a:lnTo>
                <a:lnTo>
                  <a:pt x="2361" y="15476"/>
                </a:lnTo>
                <a:lnTo>
                  <a:pt x="2531" y="15428"/>
                </a:lnTo>
                <a:lnTo>
                  <a:pt x="2872" y="15306"/>
                </a:lnTo>
                <a:lnTo>
                  <a:pt x="3212" y="15184"/>
                </a:lnTo>
                <a:lnTo>
                  <a:pt x="3553" y="15063"/>
                </a:lnTo>
                <a:lnTo>
                  <a:pt x="3796" y="15014"/>
                </a:lnTo>
                <a:lnTo>
                  <a:pt x="4064" y="15014"/>
                </a:lnTo>
                <a:lnTo>
                  <a:pt x="4307" y="14990"/>
                </a:lnTo>
                <a:lnTo>
                  <a:pt x="4551" y="15014"/>
                </a:lnTo>
                <a:lnTo>
                  <a:pt x="4794" y="15038"/>
                </a:lnTo>
                <a:lnTo>
                  <a:pt x="5037" y="15087"/>
                </a:lnTo>
                <a:lnTo>
                  <a:pt x="5500" y="15209"/>
                </a:lnTo>
                <a:lnTo>
                  <a:pt x="5889" y="15330"/>
                </a:lnTo>
                <a:lnTo>
                  <a:pt x="6278" y="15403"/>
                </a:lnTo>
                <a:lnTo>
                  <a:pt x="6667" y="15428"/>
                </a:lnTo>
                <a:lnTo>
                  <a:pt x="6862" y="15428"/>
                </a:lnTo>
                <a:lnTo>
                  <a:pt x="7057" y="15403"/>
                </a:lnTo>
                <a:lnTo>
                  <a:pt x="7276" y="15355"/>
                </a:lnTo>
                <a:lnTo>
                  <a:pt x="7495" y="15306"/>
                </a:lnTo>
                <a:lnTo>
                  <a:pt x="7908" y="15184"/>
                </a:lnTo>
                <a:lnTo>
                  <a:pt x="8346" y="15063"/>
                </a:lnTo>
                <a:lnTo>
                  <a:pt x="8565" y="15014"/>
                </a:lnTo>
                <a:lnTo>
                  <a:pt x="8784" y="14990"/>
                </a:lnTo>
                <a:lnTo>
                  <a:pt x="8979" y="15014"/>
                </a:lnTo>
                <a:lnTo>
                  <a:pt x="9198" y="15063"/>
                </a:lnTo>
                <a:lnTo>
                  <a:pt x="9393" y="15136"/>
                </a:lnTo>
                <a:lnTo>
                  <a:pt x="9587" y="15209"/>
                </a:lnTo>
                <a:lnTo>
                  <a:pt x="9977" y="15379"/>
                </a:lnTo>
                <a:lnTo>
                  <a:pt x="10196" y="15452"/>
                </a:lnTo>
                <a:lnTo>
                  <a:pt x="10390" y="15476"/>
                </a:lnTo>
                <a:lnTo>
                  <a:pt x="10585" y="15501"/>
                </a:lnTo>
                <a:lnTo>
                  <a:pt x="10780" y="15501"/>
                </a:lnTo>
                <a:lnTo>
                  <a:pt x="11169" y="15452"/>
                </a:lnTo>
                <a:lnTo>
                  <a:pt x="11558" y="15355"/>
                </a:lnTo>
                <a:lnTo>
                  <a:pt x="11923" y="15257"/>
                </a:lnTo>
                <a:lnTo>
                  <a:pt x="12191" y="15184"/>
                </a:lnTo>
                <a:lnTo>
                  <a:pt x="12410" y="15136"/>
                </a:lnTo>
                <a:lnTo>
                  <a:pt x="12653" y="15111"/>
                </a:lnTo>
                <a:lnTo>
                  <a:pt x="12872" y="15087"/>
                </a:lnTo>
                <a:lnTo>
                  <a:pt x="13116" y="15087"/>
                </a:lnTo>
                <a:lnTo>
                  <a:pt x="13335" y="15111"/>
                </a:lnTo>
                <a:lnTo>
                  <a:pt x="13846" y="15209"/>
                </a:lnTo>
                <a:lnTo>
                  <a:pt x="14186" y="15257"/>
                </a:lnTo>
                <a:lnTo>
                  <a:pt x="14357" y="15282"/>
                </a:lnTo>
                <a:lnTo>
                  <a:pt x="14551" y="15282"/>
                </a:lnTo>
                <a:lnTo>
                  <a:pt x="14721" y="15233"/>
                </a:lnTo>
                <a:lnTo>
                  <a:pt x="14892" y="15209"/>
                </a:lnTo>
                <a:lnTo>
                  <a:pt x="15038" y="15136"/>
                </a:lnTo>
                <a:lnTo>
                  <a:pt x="15208" y="15038"/>
                </a:lnTo>
                <a:lnTo>
                  <a:pt x="15281" y="14965"/>
                </a:lnTo>
                <a:lnTo>
                  <a:pt x="15305" y="14868"/>
                </a:lnTo>
                <a:lnTo>
                  <a:pt x="15305" y="14771"/>
                </a:lnTo>
                <a:lnTo>
                  <a:pt x="15281" y="14673"/>
                </a:lnTo>
                <a:lnTo>
                  <a:pt x="15208" y="14600"/>
                </a:lnTo>
                <a:lnTo>
                  <a:pt x="15135" y="14552"/>
                </a:lnTo>
                <a:lnTo>
                  <a:pt x="15038" y="14552"/>
                </a:lnTo>
                <a:lnTo>
                  <a:pt x="14940" y="14600"/>
                </a:lnTo>
                <a:lnTo>
                  <a:pt x="14819" y="14673"/>
                </a:lnTo>
                <a:lnTo>
                  <a:pt x="14697" y="14722"/>
                </a:lnTo>
                <a:lnTo>
                  <a:pt x="14575" y="14746"/>
                </a:lnTo>
                <a:lnTo>
                  <a:pt x="14454" y="14771"/>
                </a:lnTo>
                <a:lnTo>
                  <a:pt x="14211" y="14746"/>
                </a:lnTo>
                <a:lnTo>
                  <a:pt x="13967" y="14722"/>
                </a:lnTo>
                <a:lnTo>
                  <a:pt x="13919" y="13116"/>
                </a:lnTo>
                <a:lnTo>
                  <a:pt x="13919" y="12459"/>
                </a:lnTo>
                <a:lnTo>
                  <a:pt x="13894" y="12118"/>
                </a:lnTo>
                <a:lnTo>
                  <a:pt x="13821" y="11778"/>
                </a:lnTo>
                <a:lnTo>
                  <a:pt x="13870" y="11753"/>
                </a:lnTo>
                <a:lnTo>
                  <a:pt x="13894" y="11680"/>
                </a:lnTo>
                <a:lnTo>
                  <a:pt x="14527" y="10221"/>
                </a:lnTo>
                <a:lnTo>
                  <a:pt x="15111" y="8736"/>
                </a:lnTo>
                <a:lnTo>
                  <a:pt x="15232" y="8420"/>
                </a:lnTo>
                <a:lnTo>
                  <a:pt x="15305" y="8128"/>
                </a:lnTo>
                <a:lnTo>
                  <a:pt x="15354" y="7982"/>
                </a:lnTo>
                <a:lnTo>
                  <a:pt x="15354" y="7836"/>
                </a:lnTo>
                <a:lnTo>
                  <a:pt x="15354" y="7666"/>
                </a:lnTo>
                <a:lnTo>
                  <a:pt x="15354" y="7520"/>
                </a:lnTo>
                <a:lnTo>
                  <a:pt x="15305" y="7374"/>
                </a:lnTo>
                <a:lnTo>
                  <a:pt x="15257" y="7276"/>
                </a:lnTo>
                <a:lnTo>
                  <a:pt x="15184" y="7155"/>
                </a:lnTo>
                <a:lnTo>
                  <a:pt x="15111" y="7057"/>
                </a:lnTo>
                <a:lnTo>
                  <a:pt x="14916" y="6863"/>
                </a:lnTo>
                <a:lnTo>
                  <a:pt x="14697" y="6717"/>
                </a:lnTo>
                <a:lnTo>
                  <a:pt x="14405" y="6546"/>
                </a:lnTo>
                <a:lnTo>
                  <a:pt x="14065" y="6400"/>
                </a:lnTo>
                <a:lnTo>
                  <a:pt x="14113" y="6181"/>
                </a:lnTo>
                <a:lnTo>
                  <a:pt x="14138" y="5962"/>
                </a:lnTo>
                <a:lnTo>
                  <a:pt x="14162" y="5719"/>
                </a:lnTo>
                <a:lnTo>
                  <a:pt x="14162" y="5500"/>
                </a:lnTo>
                <a:lnTo>
                  <a:pt x="14138" y="5013"/>
                </a:lnTo>
                <a:lnTo>
                  <a:pt x="14113" y="4551"/>
                </a:lnTo>
                <a:lnTo>
                  <a:pt x="14089" y="4381"/>
                </a:lnTo>
                <a:lnTo>
                  <a:pt x="14040" y="4040"/>
                </a:lnTo>
                <a:lnTo>
                  <a:pt x="14089" y="3991"/>
                </a:lnTo>
                <a:lnTo>
                  <a:pt x="14113" y="3918"/>
                </a:lnTo>
                <a:lnTo>
                  <a:pt x="14113" y="3845"/>
                </a:lnTo>
                <a:lnTo>
                  <a:pt x="14089" y="3772"/>
                </a:lnTo>
                <a:lnTo>
                  <a:pt x="14065" y="3699"/>
                </a:lnTo>
                <a:lnTo>
                  <a:pt x="14016" y="3651"/>
                </a:lnTo>
                <a:lnTo>
                  <a:pt x="13943" y="3602"/>
                </a:lnTo>
                <a:lnTo>
                  <a:pt x="13846" y="3578"/>
                </a:lnTo>
                <a:lnTo>
                  <a:pt x="13116" y="3553"/>
                </a:lnTo>
                <a:lnTo>
                  <a:pt x="12726" y="3553"/>
                </a:lnTo>
                <a:lnTo>
                  <a:pt x="12361" y="3578"/>
                </a:lnTo>
                <a:lnTo>
                  <a:pt x="12361" y="3286"/>
                </a:lnTo>
                <a:lnTo>
                  <a:pt x="12361" y="2848"/>
                </a:lnTo>
                <a:lnTo>
                  <a:pt x="12313" y="2410"/>
                </a:lnTo>
                <a:lnTo>
                  <a:pt x="12288" y="2337"/>
                </a:lnTo>
                <a:lnTo>
                  <a:pt x="12264" y="2264"/>
                </a:lnTo>
                <a:lnTo>
                  <a:pt x="12191" y="2215"/>
                </a:lnTo>
                <a:lnTo>
                  <a:pt x="12118" y="2191"/>
                </a:lnTo>
                <a:lnTo>
                  <a:pt x="12045" y="2118"/>
                </a:lnTo>
                <a:lnTo>
                  <a:pt x="11923" y="2094"/>
                </a:lnTo>
                <a:lnTo>
                  <a:pt x="11339" y="2069"/>
                </a:lnTo>
                <a:lnTo>
                  <a:pt x="10293" y="2069"/>
                </a:lnTo>
                <a:lnTo>
                  <a:pt x="10147" y="2094"/>
                </a:lnTo>
                <a:lnTo>
                  <a:pt x="10147" y="1875"/>
                </a:lnTo>
                <a:lnTo>
                  <a:pt x="10147" y="1656"/>
                </a:lnTo>
                <a:lnTo>
                  <a:pt x="10098" y="1242"/>
                </a:lnTo>
                <a:lnTo>
                  <a:pt x="10074" y="707"/>
                </a:lnTo>
                <a:lnTo>
                  <a:pt x="10025" y="463"/>
                </a:lnTo>
                <a:lnTo>
                  <a:pt x="10001" y="342"/>
                </a:lnTo>
                <a:lnTo>
                  <a:pt x="9928" y="220"/>
                </a:lnTo>
                <a:lnTo>
                  <a:pt x="9904" y="147"/>
                </a:lnTo>
                <a:lnTo>
                  <a:pt x="9855" y="98"/>
                </a:lnTo>
                <a:lnTo>
                  <a:pt x="9782" y="74"/>
                </a:lnTo>
                <a:lnTo>
                  <a:pt x="9709" y="50"/>
                </a:lnTo>
                <a:lnTo>
                  <a:pt x="8882" y="25"/>
                </a:lnTo>
                <a:lnTo>
                  <a:pt x="8054" y="1"/>
                </a:lnTo>
                <a:close/>
                <a:moveTo>
                  <a:pt x="4307" y="15452"/>
                </a:moveTo>
                <a:lnTo>
                  <a:pt x="4088" y="15501"/>
                </a:lnTo>
                <a:lnTo>
                  <a:pt x="3869" y="15549"/>
                </a:lnTo>
                <a:lnTo>
                  <a:pt x="3650" y="15647"/>
                </a:lnTo>
                <a:lnTo>
                  <a:pt x="3237" y="15866"/>
                </a:lnTo>
                <a:lnTo>
                  <a:pt x="3018" y="15963"/>
                </a:lnTo>
                <a:lnTo>
                  <a:pt x="2823" y="16060"/>
                </a:lnTo>
                <a:lnTo>
                  <a:pt x="2653" y="16109"/>
                </a:lnTo>
                <a:lnTo>
                  <a:pt x="2507" y="16133"/>
                </a:lnTo>
                <a:lnTo>
                  <a:pt x="2190" y="16133"/>
                </a:lnTo>
                <a:lnTo>
                  <a:pt x="1850" y="16085"/>
                </a:lnTo>
                <a:lnTo>
                  <a:pt x="1533" y="16012"/>
                </a:lnTo>
                <a:lnTo>
                  <a:pt x="1241" y="15890"/>
                </a:lnTo>
                <a:lnTo>
                  <a:pt x="925" y="15768"/>
                </a:lnTo>
                <a:lnTo>
                  <a:pt x="341" y="15525"/>
                </a:lnTo>
                <a:lnTo>
                  <a:pt x="244" y="15501"/>
                </a:lnTo>
                <a:lnTo>
                  <a:pt x="171" y="15525"/>
                </a:lnTo>
                <a:lnTo>
                  <a:pt x="122" y="15574"/>
                </a:lnTo>
                <a:lnTo>
                  <a:pt x="98" y="15622"/>
                </a:lnTo>
                <a:lnTo>
                  <a:pt x="73" y="15695"/>
                </a:lnTo>
                <a:lnTo>
                  <a:pt x="73" y="15768"/>
                </a:lnTo>
                <a:lnTo>
                  <a:pt x="122" y="15841"/>
                </a:lnTo>
                <a:lnTo>
                  <a:pt x="171" y="15890"/>
                </a:lnTo>
                <a:lnTo>
                  <a:pt x="390" y="16060"/>
                </a:lnTo>
                <a:lnTo>
                  <a:pt x="633" y="16182"/>
                </a:lnTo>
                <a:lnTo>
                  <a:pt x="901" y="16304"/>
                </a:lnTo>
                <a:lnTo>
                  <a:pt x="1144" y="16425"/>
                </a:lnTo>
                <a:lnTo>
                  <a:pt x="1412" y="16498"/>
                </a:lnTo>
                <a:lnTo>
                  <a:pt x="1679" y="16571"/>
                </a:lnTo>
                <a:lnTo>
                  <a:pt x="1947" y="16644"/>
                </a:lnTo>
                <a:lnTo>
                  <a:pt x="2215" y="16669"/>
                </a:lnTo>
                <a:lnTo>
                  <a:pt x="2507" y="16669"/>
                </a:lnTo>
                <a:lnTo>
                  <a:pt x="2750" y="16620"/>
                </a:lnTo>
                <a:lnTo>
                  <a:pt x="2993" y="16547"/>
                </a:lnTo>
                <a:lnTo>
                  <a:pt x="3237" y="16425"/>
                </a:lnTo>
                <a:lnTo>
                  <a:pt x="3699" y="16206"/>
                </a:lnTo>
                <a:lnTo>
                  <a:pt x="3942" y="16109"/>
                </a:lnTo>
                <a:lnTo>
                  <a:pt x="4210" y="16012"/>
                </a:lnTo>
                <a:lnTo>
                  <a:pt x="4332" y="15987"/>
                </a:lnTo>
                <a:lnTo>
                  <a:pt x="4453" y="15963"/>
                </a:lnTo>
                <a:lnTo>
                  <a:pt x="4697" y="15987"/>
                </a:lnTo>
                <a:lnTo>
                  <a:pt x="4964" y="16060"/>
                </a:lnTo>
                <a:lnTo>
                  <a:pt x="5232" y="16158"/>
                </a:lnTo>
                <a:lnTo>
                  <a:pt x="5743" y="16352"/>
                </a:lnTo>
                <a:lnTo>
                  <a:pt x="6011" y="16450"/>
                </a:lnTo>
                <a:lnTo>
                  <a:pt x="6254" y="16523"/>
                </a:lnTo>
                <a:lnTo>
                  <a:pt x="6522" y="16547"/>
                </a:lnTo>
                <a:lnTo>
                  <a:pt x="6765" y="16523"/>
                </a:lnTo>
                <a:lnTo>
                  <a:pt x="7032" y="16474"/>
                </a:lnTo>
                <a:lnTo>
                  <a:pt x="7276" y="16401"/>
                </a:lnTo>
                <a:lnTo>
                  <a:pt x="7787" y="16231"/>
                </a:lnTo>
                <a:lnTo>
                  <a:pt x="8030" y="16158"/>
                </a:lnTo>
                <a:lnTo>
                  <a:pt x="8298" y="16133"/>
                </a:lnTo>
                <a:lnTo>
                  <a:pt x="8565" y="16133"/>
                </a:lnTo>
                <a:lnTo>
                  <a:pt x="8809" y="16182"/>
                </a:lnTo>
                <a:lnTo>
                  <a:pt x="9076" y="16231"/>
                </a:lnTo>
                <a:lnTo>
                  <a:pt x="9344" y="16328"/>
                </a:lnTo>
                <a:lnTo>
                  <a:pt x="9855" y="16498"/>
                </a:lnTo>
                <a:lnTo>
                  <a:pt x="10123" y="16571"/>
                </a:lnTo>
                <a:lnTo>
                  <a:pt x="10366" y="16620"/>
                </a:lnTo>
                <a:lnTo>
                  <a:pt x="10634" y="16620"/>
                </a:lnTo>
                <a:lnTo>
                  <a:pt x="10877" y="16596"/>
                </a:lnTo>
                <a:lnTo>
                  <a:pt x="11120" y="16547"/>
                </a:lnTo>
                <a:lnTo>
                  <a:pt x="11364" y="16450"/>
                </a:lnTo>
                <a:lnTo>
                  <a:pt x="11826" y="16255"/>
                </a:lnTo>
                <a:lnTo>
                  <a:pt x="12069" y="16182"/>
                </a:lnTo>
                <a:lnTo>
                  <a:pt x="12313" y="16085"/>
                </a:lnTo>
                <a:lnTo>
                  <a:pt x="12459" y="16060"/>
                </a:lnTo>
                <a:lnTo>
                  <a:pt x="12580" y="16036"/>
                </a:lnTo>
                <a:lnTo>
                  <a:pt x="12872" y="16036"/>
                </a:lnTo>
                <a:lnTo>
                  <a:pt x="13164" y="16085"/>
                </a:lnTo>
                <a:lnTo>
                  <a:pt x="13432" y="16182"/>
                </a:lnTo>
                <a:lnTo>
                  <a:pt x="14016" y="16352"/>
                </a:lnTo>
                <a:lnTo>
                  <a:pt x="14284" y="16425"/>
                </a:lnTo>
                <a:lnTo>
                  <a:pt x="14575" y="16474"/>
                </a:lnTo>
                <a:lnTo>
                  <a:pt x="14819" y="16498"/>
                </a:lnTo>
                <a:lnTo>
                  <a:pt x="15086" y="16474"/>
                </a:lnTo>
                <a:lnTo>
                  <a:pt x="15330" y="16450"/>
                </a:lnTo>
                <a:lnTo>
                  <a:pt x="15573" y="16377"/>
                </a:lnTo>
                <a:lnTo>
                  <a:pt x="15816" y="16279"/>
                </a:lnTo>
                <a:lnTo>
                  <a:pt x="16035" y="16182"/>
                </a:lnTo>
                <a:lnTo>
                  <a:pt x="16254" y="16060"/>
                </a:lnTo>
                <a:lnTo>
                  <a:pt x="16473" y="15914"/>
                </a:lnTo>
                <a:lnTo>
                  <a:pt x="16522" y="15841"/>
                </a:lnTo>
                <a:lnTo>
                  <a:pt x="16546" y="15768"/>
                </a:lnTo>
                <a:lnTo>
                  <a:pt x="16546" y="15695"/>
                </a:lnTo>
                <a:lnTo>
                  <a:pt x="16522" y="15622"/>
                </a:lnTo>
                <a:lnTo>
                  <a:pt x="16473" y="15574"/>
                </a:lnTo>
                <a:lnTo>
                  <a:pt x="16425" y="15525"/>
                </a:lnTo>
                <a:lnTo>
                  <a:pt x="16352" y="15525"/>
                </a:lnTo>
                <a:lnTo>
                  <a:pt x="16279" y="15574"/>
                </a:lnTo>
                <a:lnTo>
                  <a:pt x="16035" y="15720"/>
                </a:lnTo>
                <a:lnTo>
                  <a:pt x="15792" y="15841"/>
                </a:lnTo>
                <a:lnTo>
                  <a:pt x="15524" y="15939"/>
                </a:lnTo>
                <a:lnTo>
                  <a:pt x="15281" y="16012"/>
                </a:lnTo>
                <a:lnTo>
                  <a:pt x="15013" y="16060"/>
                </a:lnTo>
                <a:lnTo>
                  <a:pt x="14721" y="16085"/>
                </a:lnTo>
                <a:lnTo>
                  <a:pt x="14454" y="16060"/>
                </a:lnTo>
                <a:lnTo>
                  <a:pt x="14186" y="16012"/>
                </a:lnTo>
                <a:lnTo>
                  <a:pt x="13724" y="15914"/>
                </a:lnTo>
                <a:lnTo>
                  <a:pt x="13286" y="15793"/>
                </a:lnTo>
                <a:lnTo>
                  <a:pt x="13067" y="15768"/>
                </a:lnTo>
                <a:lnTo>
                  <a:pt x="12848" y="15744"/>
                </a:lnTo>
                <a:lnTo>
                  <a:pt x="12629" y="15744"/>
                </a:lnTo>
                <a:lnTo>
                  <a:pt x="12386" y="15768"/>
                </a:lnTo>
                <a:lnTo>
                  <a:pt x="12167" y="15841"/>
                </a:lnTo>
                <a:lnTo>
                  <a:pt x="11948" y="15914"/>
                </a:lnTo>
                <a:lnTo>
                  <a:pt x="11510" y="16060"/>
                </a:lnTo>
                <a:lnTo>
                  <a:pt x="11218" y="16158"/>
                </a:lnTo>
                <a:lnTo>
                  <a:pt x="10901" y="16182"/>
                </a:lnTo>
                <a:lnTo>
                  <a:pt x="10585" y="16158"/>
                </a:lnTo>
                <a:lnTo>
                  <a:pt x="10293" y="16133"/>
                </a:lnTo>
                <a:lnTo>
                  <a:pt x="10025" y="16060"/>
                </a:lnTo>
                <a:lnTo>
                  <a:pt x="9782" y="15987"/>
                </a:lnTo>
                <a:lnTo>
                  <a:pt x="9295" y="15817"/>
                </a:lnTo>
                <a:lnTo>
                  <a:pt x="9052" y="15744"/>
                </a:lnTo>
                <a:lnTo>
                  <a:pt x="8809" y="15671"/>
                </a:lnTo>
                <a:lnTo>
                  <a:pt x="8565" y="15622"/>
                </a:lnTo>
                <a:lnTo>
                  <a:pt x="8298" y="15598"/>
                </a:lnTo>
                <a:lnTo>
                  <a:pt x="8030" y="15622"/>
                </a:lnTo>
                <a:lnTo>
                  <a:pt x="7762" y="15671"/>
                </a:lnTo>
                <a:lnTo>
                  <a:pt x="7276" y="15841"/>
                </a:lnTo>
                <a:lnTo>
                  <a:pt x="7032" y="15914"/>
                </a:lnTo>
                <a:lnTo>
                  <a:pt x="6765" y="15987"/>
                </a:lnTo>
                <a:lnTo>
                  <a:pt x="6522" y="16012"/>
                </a:lnTo>
                <a:lnTo>
                  <a:pt x="6254" y="15987"/>
                </a:lnTo>
                <a:lnTo>
                  <a:pt x="6035" y="15939"/>
                </a:lnTo>
                <a:lnTo>
                  <a:pt x="5816" y="15866"/>
                </a:lnTo>
                <a:lnTo>
                  <a:pt x="5402" y="15720"/>
                </a:lnTo>
                <a:lnTo>
                  <a:pt x="4989" y="15549"/>
                </a:lnTo>
                <a:lnTo>
                  <a:pt x="4770" y="15501"/>
                </a:lnTo>
                <a:lnTo>
                  <a:pt x="4551" y="15452"/>
                </a:lnTo>
                <a:close/>
                <a:moveTo>
                  <a:pt x="560" y="16717"/>
                </a:moveTo>
                <a:lnTo>
                  <a:pt x="365" y="16742"/>
                </a:lnTo>
                <a:lnTo>
                  <a:pt x="195" y="16815"/>
                </a:lnTo>
                <a:lnTo>
                  <a:pt x="25" y="16936"/>
                </a:lnTo>
                <a:lnTo>
                  <a:pt x="0" y="16985"/>
                </a:lnTo>
                <a:lnTo>
                  <a:pt x="0" y="17009"/>
                </a:lnTo>
                <a:lnTo>
                  <a:pt x="0" y="17082"/>
                </a:lnTo>
                <a:lnTo>
                  <a:pt x="73" y="17131"/>
                </a:lnTo>
                <a:lnTo>
                  <a:pt x="171" y="17155"/>
                </a:lnTo>
                <a:lnTo>
                  <a:pt x="438" y="17131"/>
                </a:lnTo>
                <a:lnTo>
                  <a:pt x="730" y="17155"/>
                </a:lnTo>
                <a:lnTo>
                  <a:pt x="974" y="17204"/>
                </a:lnTo>
                <a:lnTo>
                  <a:pt x="1217" y="17301"/>
                </a:lnTo>
                <a:lnTo>
                  <a:pt x="1728" y="17520"/>
                </a:lnTo>
                <a:lnTo>
                  <a:pt x="1971" y="17618"/>
                </a:lnTo>
                <a:lnTo>
                  <a:pt x="2239" y="17715"/>
                </a:lnTo>
                <a:lnTo>
                  <a:pt x="2482" y="17764"/>
                </a:lnTo>
                <a:lnTo>
                  <a:pt x="2726" y="17764"/>
                </a:lnTo>
                <a:lnTo>
                  <a:pt x="2969" y="17715"/>
                </a:lnTo>
                <a:lnTo>
                  <a:pt x="3188" y="17666"/>
                </a:lnTo>
                <a:lnTo>
                  <a:pt x="3650" y="17472"/>
                </a:lnTo>
                <a:lnTo>
                  <a:pt x="3894" y="17399"/>
                </a:lnTo>
                <a:lnTo>
                  <a:pt x="4113" y="17326"/>
                </a:lnTo>
                <a:lnTo>
                  <a:pt x="4405" y="17277"/>
                </a:lnTo>
                <a:lnTo>
                  <a:pt x="4697" y="17277"/>
                </a:lnTo>
                <a:lnTo>
                  <a:pt x="4989" y="17301"/>
                </a:lnTo>
                <a:lnTo>
                  <a:pt x="5281" y="17350"/>
                </a:lnTo>
                <a:lnTo>
                  <a:pt x="5865" y="17520"/>
                </a:lnTo>
                <a:lnTo>
                  <a:pt x="6400" y="17642"/>
                </a:lnTo>
                <a:lnTo>
                  <a:pt x="6667" y="17691"/>
                </a:lnTo>
                <a:lnTo>
                  <a:pt x="6911" y="17715"/>
                </a:lnTo>
                <a:lnTo>
                  <a:pt x="7154" y="17691"/>
                </a:lnTo>
                <a:lnTo>
                  <a:pt x="7397" y="17666"/>
                </a:lnTo>
                <a:lnTo>
                  <a:pt x="7616" y="17618"/>
                </a:lnTo>
                <a:lnTo>
                  <a:pt x="7860" y="17545"/>
                </a:lnTo>
                <a:lnTo>
                  <a:pt x="8322" y="17374"/>
                </a:lnTo>
                <a:lnTo>
                  <a:pt x="8468" y="17326"/>
                </a:lnTo>
                <a:lnTo>
                  <a:pt x="8614" y="17301"/>
                </a:lnTo>
                <a:lnTo>
                  <a:pt x="8760" y="17277"/>
                </a:lnTo>
                <a:lnTo>
                  <a:pt x="8882" y="17277"/>
                </a:lnTo>
                <a:lnTo>
                  <a:pt x="9028" y="17301"/>
                </a:lnTo>
                <a:lnTo>
                  <a:pt x="9174" y="17326"/>
                </a:lnTo>
                <a:lnTo>
                  <a:pt x="9295" y="17374"/>
                </a:lnTo>
                <a:lnTo>
                  <a:pt x="9441" y="17447"/>
                </a:lnTo>
                <a:lnTo>
                  <a:pt x="9831" y="17666"/>
                </a:lnTo>
                <a:lnTo>
                  <a:pt x="10025" y="17764"/>
                </a:lnTo>
                <a:lnTo>
                  <a:pt x="10244" y="17837"/>
                </a:lnTo>
                <a:lnTo>
                  <a:pt x="10463" y="17861"/>
                </a:lnTo>
                <a:lnTo>
                  <a:pt x="10658" y="17837"/>
                </a:lnTo>
                <a:lnTo>
                  <a:pt x="10877" y="17788"/>
                </a:lnTo>
                <a:lnTo>
                  <a:pt x="11096" y="17691"/>
                </a:lnTo>
                <a:lnTo>
                  <a:pt x="11510" y="17520"/>
                </a:lnTo>
                <a:lnTo>
                  <a:pt x="11704" y="17423"/>
                </a:lnTo>
                <a:lnTo>
                  <a:pt x="11899" y="17350"/>
                </a:lnTo>
                <a:lnTo>
                  <a:pt x="12045" y="17301"/>
                </a:lnTo>
                <a:lnTo>
                  <a:pt x="12434" y="17301"/>
                </a:lnTo>
                <a:lnTo>
                  <a:pt x="12726" y="17374"/>
                </a:lnTo>
                <a:lnTo>
                  <a:pt x="12994" y="17447"/>
                </a:lnTo>
                <a:lnTo>
                  <a:pt x="13554" y="17666"/>
                </a:lnTo>
                <a:lnTo>
                  <a:pt x="13846" y="17739"/>
                </a:lnTo>
                <a:lnTo>
                  <a:pt x="14113" y="17788"/>
                </a:lnTo>
                <a:lnTo>
                  <a:pt x="14381" y="17788"/>
                </a:lnTo>
                <a:lnTo>
                  <a:pt x="14673" y="17764"/>
                </a:lnTo>
                <a:lnTo>
                  <a:pt x="14940" y="17691"/>
                </a:lnTo>
                <a:lnTo>
                  <a:pt x="15232" y="17618"/>
                </a:lnTo>
                <a:lnTo>
                  <a:pt x="15500" y="17520"/>
                </a:lnTo>
                <a:lnTo>
                  <a:pt x="15768" y="17399"/>
                </a:lnTo>
                <a:lnTo>
                  <a:pt x="16254" y="17155"/>
                </a:lnTo>
                <a:lnTo>
                  <a:pt x="16327" y="17107"/>
                </a:lnTo>
                <a:lnTo>
                  <a:pt x="16352" y="17034"/>
                </a:lnTo>
                <a:lnTo>
                  <a:pt x="16352" y="16961"/>
                </a:lnTo>
                <a:lnTo>
                  <a:pt x="16327" y="16888"/>
                </a:lnTo>
                <a:lnTo>
                  <a:pt x="16303" y="16839"/>
                </a:lnTo>
                <a:lnTo>
                  <a:pt x="16254" y="16790"/>
                </a:lnTo>
                <a:lnTo>
                  <a:pt x="16181" y="16766"/>
                </a:lnTo>
                <a:lnTo>
                  <a:pt x="16108" y="16790"/>
                </a:lnTo>
                <a:lnTo>
                  <a:pt x="15500" y="17034"/>
                </a:lnTo>
                <a:lnTo>
                  <a:pt x="15208" y="17155"/>
                </a:lnTo>
                <a:lnTo>
                  <a:pt x="14916" y="17253"/>
                </a:lnTo>
                <a:lnTo>
                  <a:pt x="14624" y="17326"/>
                </a:lnTo>
                <a:lnTo>
                  <a:pt x="14308" y="17350"/>
                </a:lnTo>
                <a:lnTo>
                  <a:pt x="13992" y="17350"/>
                </a:lnTo>
                <a:lnTo>
                  <a:pt x="13651" y="17301"/>
                </a:lnTo>
                <a:lnTo>
                  <a:pt x="13408" y="17228"/>
                </a:lnTo>
                <a:lnTo>
                  <a:pt x="13189" y="17155"/>
                </a:lnTo>
                <a:lnTo>
                  <a:pt x="12751" y="16985"/>
                </a:lnTo>
                <a:lnTo>
                  <a:pt x="12507" y="16936"/>
                </a:lnTo>
                <a:lnTo>
                  <a:pt x="12288" y="16912"/>
                </a:lnTo>
                <a:lnTo>
                  <a:pt x="12045" y="16912"/>
                </a:lnTo>
                <a:lnTo>
                  <a:pt x="11802" y="16961"/>
                </a:lnTo>
                <a:lnTo>
                  <a:pt x="11558" y="17034"/>
                </a:lnTo>
                <a:lnTo>
                  <a:pt x="11339" y="17131"/>
                </a:lnTo>
                <a:lnTo>
                  <a:pt x="10901" y="17326"/>
                </a:lnTo>
                <a:lnTo>
                  <a:pt x="10731" y="17399"/>
                </a:lnTo>
                <a:lnTo>
                  <a:pt x="10585" y="17423"/>
                </a:lnTo>
                <a:lnTo>
                  <a:pt x="10439" y="17423"/>
                </a:lnTo>
                <a:lnTo>
                  <a:pt x="10317" y="17399"/>
                </a:lnTo>
                <a:lnTo>
                  <a:pt x="10171" y="17374"/>
                </a:lnTo>
                <a:lnTo>
                  <a:pt x="10050" y="17326"/>
                </a:lnTo>
                <a:lnTo>
                  <a:pt x="9758" y="17180"/>
                </a:lnTo>
                <a:lnTo>
                  <a:pt x="9539" y="17058"/>
                </a:lnTo>
                <a:lnTo>
                  <a:pt x="9344" y="16961"/>
                </a:lnTo>
                <a:lnTo>
                  <a:pt x="9149" y="16912"/>
                </a:lnTo>
                <a:lnTo>
                  <a:pt x="8930" y="16888"/>
                </a:lnTo>
                <a:lnTo>
                  <a:pt x="8736" y="16863"/>
                </a:lnTo>
                <a:lnTo>
                  <a:pt x="8517" y="16912"/>
                </a:lnTo>
                <a:lnTo>
                  <a:pt x="8298" y="16961"/>
                </a:lnTo>
                <a:lnTo>
                  <a:pt x="8054" y="17034"/>
                </a:lnTo>
                <a:lnTo>
                  <a:pt x="7787" y="17131"/>
                </a:lnTo>
                <a:lnTo>
                  <a:pt x="7495" y="17228"/>
                </a:lnTo>
                <a:lnTo>
                  <a:pt x="7227" y="17277"/>
                </a:lnTo>
                <a:lnTo>
                  <a:pt x="6911" y="17301"/>
                </a:lnTo>
                <a:lnTo>
                  <a:pt x="6619" y="17277"/>
                </a:lnTo>
                <a:lnTo>
                  <a:pt x="6327" y="17228"/>
                </a:lnTo>
                <a:lnTo>
                  <a:pt x="5767" y="17082"/>
                </a:lnTo>
                <a:lnTo>
                  <a:pt x="5305" y="16961"/>
                </a:lnTo>
                <a:lnTo>
                  <a:pt x="4818" y="16888"/>
                </a:lnTo>
                <a:lnTo>
                  <a:pt x="4356" y="16888"/>
                </a:lnTo>
                <a:lnTo>
                  <a:pt x="4113" y="16912"/>
                </a:lnTo>
                <a:lnTo>
                  <a:pt x="3869" y="16961"/>
                </a:lnTo>
                <a:lnTo>
                  <a:pt x="3602" y="17034"/>
                </a:lnTo>
                <a:lnTo>
                  <a:pt x="3358" y="17131"/>
                </a:lnTo>
                <a:lnTo>
                  <a:pt x="3115" y="17253"/>
                </a:lnTo>
                <a:lnTo>
                  <a:pt x="2847" y="17326"/>
                </a:lnTo>
                <a:lnTo>
                  <a:pt x="2677" y="17350"/>
                </a:lnTo>
                <a:lnTo>
                  <a:pt x="2507" y="17350"/>
                </a:lnTo>
                <a:lnTo>
                  <a:pt x="2312" y="17301"/>
                </a:lnTo>
                <a:lnTo>
                  <a:pt x="2142" y="17253"/>
                </a:lnTo>
                <a:lnTo>
                  <a:pt x="1801" y="17107"/>
                </a:lnTo>
                <a:lnTo>
                  <a:pt x="1485" y="16936"/>
                </a:lnTo>
                <a:lnTo>
                  <a:pt x="1314" y="16863"/>
                </a:lnTo>
                <a:lnTo>
                  <a:pt x="1120" y="16790"/>
                </a:lnTo>
                <a:lnTo>
                  <a:pt x="949" y="16742"/>
                </a:lnTo>
                <a:lnTo>
                  <a:pt x="755" y="16717"/>
                </a:lnTo>
                <a:close/>
                <a:moveTo>
                  <a:pt x="16571" y="17666"/>
                </a:moveTo>
                <a:lnTo>
                  <a:pt x="15938" y="17861"/>
                </a:lnTo>
                <a:lnTo>
                  <a:pt x="15305" y="18056"/>
                </a:lnTo>
                <a:lnTo>
                  <a:pt x="14989" y="18129"/>
                </a:lnTo>
                <a:lnTo>
                  <a:pt x="14648" y="18202"/>
                </a:lnTo>
                <a:lnTo>
                  <a:pt x="14332" y="18250"/>
                </a:lnTo>
                <a:lnTo>
                  <a:pt x="14016" y="18275"/>
                </a:lnTo>
                <a:lnTo>
                  <a:pt x="13870" y="18250"/>
                </a:lnTo>
                <a:lnTo>
                  <a:pt x="13724" y="18226"/>
                </a:lnTo>
                <a:lnTo>
                  <a:pt x="13481" y="18104"/>
                </a:lnTo>
                <a:lnTo>
                  <a:pt x="13237" y="17983"/>
                </a:lnTo>
                <a:lnTo>
                  <a:pt x="12970" y="17861"/>
                </a:lnTo>
                <a:lnTo>
                  <a:pt x="12726" y="17788"/>
                </a:lnTo>
                <a:lnTo>
                  <a:pt x="12507" y="17764"/>
                </a:lnTo>
                <a:lnTo>
                  <a:pt x="12264" y="17764"/>
                </a:lnTo>
                <a:lnTo>
                  <a:pt x="12045" y="17812"/>
                </a:lnTo>
                <a:lnTo>
                  <a:pt x="11753" y="17885"/>
                </a:lnTo>
                <a:lnTo>
                  <a:pt x="11485" y="17983"/>
                </a:lnTo>
                <a:lnTo>
                  <a:pt x="10974" y="18202"/>
                </a:lnTo>
                <a:lnTo>
                  <a:pt x="10707" y="18275"/>
                </a:lnTo>
                <a:lnTo>
                  <a:pt x="10439" y="18323"/>
                </a:lnTo>
                <a:lnTo>
                  <a:pt x="10317" y="18323"/>
                </a:lnTo>
                <a:lnTo>
                  <a:pt x="10171" y="18299"/>
                </a:lnTo>
                <a:lnTo>
                  <a:pt x="10025" y="18250"/>
                </a:lnTo>
                <a:lnTo>
                  <a:pt x="9855" y="18202"/>
                </a:lnTo>
                <a:lnTo>
                  <a:pt x="9441" y="18007"/>
                </a:lnTo>
                <a:lnTo>
                  <a:pt x="9222" y="17910"/>
                </a:lnTo>
                <a:lnTo>
                  <a:pt x="9028" y="17837"/>
                </a:lnTo>
                <a:lnTo>
                  <a:pt x="8809" y="17788"/>
                </a:lnTo>
                <a:lnTo>
                  <a:pt x="8590" y="17764"/>
                </a:lnTo>
                <a:lnTo>
                  <a:pt x="8371" y="17764"/>
                </a:lnTo>
                <a:lnTo>
                  <a:pt x="8127" y="17788"/>
                </a:lnTo>
                <a:lnTo>
                  <a:pt x="7860" y="17885"/>
                </a:lnTo>
                <a:lnTo>
                  <a:pt x="7592" y="17983"/>
                </a:lnTo>
                <a:lnTo>
                  <a:pt x="7105" y="18202"/>
                </a:lnTo>
                <a:lnTo>
                  <a:pt x="6862" y="18299"/>
                </a:lnTo>
                <a:lnTo>
                  <a:pt x="6619" y="18372"/>
                </a:lnTo>
                <a:lnTo>
                  <a:pt x="6205" y="18372"/>
                </a:lnTo>
                <a:lnTo>
                  <a:pt x="6059" y="18323"/>
                </a:lnTo>
                <a:lnTo>
                  <a:pt x="5792" y="18250"/>
                </a:lnTo>
                <a:lnTo>
                  <a:pt x="5573" y="18153"/>
                </a:lnTo>
                <a:lnTo>
                  <a:pt x="5110" y="17958"/>
                </a:lnTo>
                <a:lnTo>
                  <a:pt x="4867" y="17885"/>
                </a:lnTo>
                <a:lnTo>
                  <a:pt x="4624" y="17812"/>
                </a:lnTo>
                <a:lnTo>
                  <a:pt x="4380" y="17788"/>
                </a:lnTo>
                <a:lnTo>
                  <a:pt x="4113" y="17788"/>
                </a:lnTo>
                <a:lnTo>
                  <a:pt x="3845" y="17837"/>
                </a:lnTo>
                <a:lnTo>
                  <a:pt x="3602" y="17910"/>
                </a:lnTo>
                <a:lnTo>
                  <a:pt x="3115" y="18129"/>
                </a:lnTo>
                <a:lnTo>
                  <a:pt x="2872" y="18226"/>
                </a:lnTo>
                <a:lnTo>
                  <a:pt x="2628" y="18323"/>
                </a:lnTo>
                <a:lnTo>
                  <a:pt x="2361" y="18372"/>
                </a:lnTo>
                <a:lnTo>
                  <a:pt x="2117" y="18421"/>
                </a:lnTo>
                <a:lnTo>
                  <a:pt x="1971" y="18421"/>
                </a:lnTo>
                <a:lnTo>
                  <a:pt x="1850" y="18396"/>
                </a:lnTo>
                <a:lnTo>
                  <a:pt x="1582" y="18299"/>
                </a:lnTo>
                <a:lnTo>
                  <a:pt x="1363" y="18177"/>
                </a:lnTo>
                <a:lnTo>
                  <a:pt x="1120" y="18031"/>
                </a:lnTo>
                <a:lnTo>
                  <a:pt x="876" y="17934"/>
                </a:lnTo>
                <a:lnTo>
                  <a:pt x="633" y="17837"/>
                </a:lnTo>
                <a:lnTo>
                  <a:pt x="511" y="17812"/>
                </a:lnTo>
                <a:lnTo>
                  <a:pt x="390" y="17812"/>
                </a:lnTo>
                <a:lnTo>
                  <a:pt x="244" y="17837"/>
                </a:lnTo>
                <a:lnTo>
                  <a:pt x="98" y="17885"/>
                </a:lnTo>
                <a:lnTo>
                  <a:pt x="49" y="17934"/>
                </a:lnTo>
                <a:lnTo>
                  <a:pt x="49" y="17983"/>
                </a:lnTo>
                <a:lnTo>
                  <a:pt x="73" y="18031"/>
                </a:lnTo>
                <a:lnTo>
                  <a:pt x="122" y="18056"/>
                </a:lnTo>
                <a:lnTo>
                  <a:pt x="268" y="18056"/>
                </a:lnTo>
                <a:lnTo>
                  <a:pt x="414" y="18080"/>
                </a:lnTo>
                <a:lnTo>
                  <a:pt x="682" y="18177"/>
                </a:lnTo>
                <a:lnTo>
                  <a:pt x="925" y="18299"/>
                </a:lnTo>
                <a:lnTo>
                  <a:pt x="1168" y="18445"/>
                </a:lnTo>
                <a:lnTo>
                  <a:pt x="1412" y="18567"/>
                </a:lnTo>
                <a:lnTo>
                  <a:pt x="1679" y="18688"/>
                </a:lnTo>
                <a:lnTo>
                  <a:pt x="1947" y="18761"/>
                </a:lnTo>
                <a:lnTo>
                  <a:pt x="2093" y="18786"/>
                </a:lnTo>
                <a:lnTo>
                  <a:pt x="2239" y="18810"/>
                </a:lnTo>
                <a:lnTo>
                  <a:pt x="2507" y="18761"/>
                </a:lnTo>
                <a:lnTo>
                  <a:pt x="2750" y="18713"/>
                </a:lnTo>
                <a:lnTo>
                  <a:pt x="2993" y="18615"/>
                </a:lnTo>
                <a:lnTo>
                  <a:pt x="3237" y="18518"/>
                </a:lnTo>
                <a:lnTo>
                  <a:pt x="3748" y="18323"/>
                </a:lnTo>
                <a:lnTo>
                  <a:pt x="3991" y="18250"/>
                </a:lnTo>
                <a:lnTo>
                  <a:pt x="4259" y="18202"/>
                </a:lnTo>
                <a:lnTo>
                  <a:pt x="4380" y="18177"/>
                </a:lnTo>
                <a:lnTo>
                  <a:pt x="4526" y="18202"/>
                </a:lnTo>
                <a:lnTo>
                  <a:pt x="4770" y="18250"/>
                </a:lnTo>
                <a:lnTo>
                  <a:pt x="5013" y="18348"/>
                </a:lnTo>
                <a:lnTo>
                  <a:pt x="5256" y="18469"/>
                </a:lnTo>
                <a:lnTo>
                  <a:pt x="5743" y="18713"/>
                </a:lnTo>
                <a:lnTo>
                  <a:pt x="5986" y="18810"/>
                </a:lnTo>
                <a:lnTo>
                  <a:pt x="6254" y="18859"/>
                </a:lnTo>
                <a:lnTo>
                  <a:pt x="6522" y="18859"/>
                </a:lnTo>
                <a:lnTo>
                  <a:pt x="6765" y="18834"/>
                </a:lnTo>
                <a:lnTo>
                  <a:pt x="6984" y="18786"/>
                </a:lnTo>
                <a:lnTo>
                  <a:pt x="7227" y="18713"/>
                </a:lnTo>
                <a:lnTo>
                  <a:pt x="7665" y="18494"/>
                </a:lnTo>
                <a:lnTo>
                  <a:pt x="8127" y="18299"/>
                </a:lnTo>
                <a:lnTo>
                  <a:pt x="8273" y="18250"/>
                </a:lnTo>
                <a:lnTo>
                  <a:pt x="8395" y="18226"/>
                </a:lnTo>
                <a:lnTo>
                  <a:pt x="8541" y="18226"/>
                </a:lnTo>
                <a:lnTo>
                  <a:pt x="8663" y="18250"/>
                </a:lnTo>
                <a:lnTo>
                  <a:pt x="8930" y="18299"/>
                </a:lnTo>
                <a:lnTo>
                  <a:pt x="9174" y="18396"/>
                </a:lnTo>
                <a:lnTo>
                  <a:pt x="9685" y="18640"/>
                </a:lnTo>
                <a:lnTo>
                  <a:pt x="9928" y="18737"/>
                </a:lnTo>
                <a:lnTo>
                  <a:pt x="10196" y="18810"/>
                </a:lnTo>
                <a:lnTo>
                  <a:pt x="10439" y="18834"/>
                </a:lnTo>
                <a:lnTo>
                  <a:pt x="10682" y="18810"/>
                </a:lnTo>
                <a:lnTo>
                  <a:pt x="10901" y="18761"/>
                </a:lnTo>
                <a:lnTo>
                  <a:pt x="11145" y="18688"/>
                </a:lnTo>
                <a:lnTo>
                  <a:pt x="11583" y="18494"/>
                </a:lnTo>
                <a:lnTo>
                  <a:pt x="12021" y="18299"/>
                </a:lnTo>
                <a:lnTo>
                  <a:pt x="12167" y="18275"/>
                </a:lnTo>
                <a:lnTo>
                  <a:pt x="12313" y="18250"/>
                </a:lnTo>
                <a:lnTo>
                  <a:pt x="12434" y="18250"/>
                </a:lnTo>
                <a:lnTo>
                  <a:pt x="12580" y="18275"/>
                </a:lnTo>
                <a:lnTo>
                  <a:pt x="12848" y="18323"/>
                </a:lnTo>
                <a:lnTo>
                  <a:pt x="13091" y="18421"/>
                </a:lnTo>
                <a:lnTo>
                  <a:pt x="13627" y="18640"/>
                </a:lnTo>
                <a:lnTo>
                  <a:pt x="13894" y="18713"/>
                </a:lnTo>
                <a:lnTo>
                  <a:pt x="14162" y="18761"/>
                </a:lnTo>
                <a:lnTo>
                  <a:pt x="14430" y="18737"/>
                </a:lnTo>
                <a:lnTo>
                  <a:pt x="14697" y="18688"/>
                </a:lnTo>
                <a:lnTo>
                  <a:pt x="15208" y="18567"/>
                </a:lnTo>
                <a:lnTo>
                  <a:pt x="15938" y="18348"/>
                </a:lnTo>
                <a:lnTo>
                  <a:pt x="16692" y="18129"/>
                </a:lnTo>
                <a:lnTo>
                  <a:pt x="16790" y="18080"/>
                </a:lnTo>
                <a:lnTo>
                  <a:pt x="16838" y="18007"/>
                </a:lnTo>
                <a:lnTo>
                  <a:pt x="16863" y="17934"/>
                </a:lnTo>
                <a:lnTo>
                  <a:pt x="16863" y="17837"/>
                </a:lnTo>
                <a:lnTo>
                  <a:pt x="16814" y="17764"/>
                </a:lnTo>
                <a:lnTo>
                  <a:pt x="16765" y="17691"/>
                </a:lnTo>
                <a:lnTo>
                  <a:pt x="16668" y="17666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3" name="Google Shape;1003;p38"/>
          <p:cNvSpPr/>
          <p:nvPr/>
        </p:nvSpPr>
        <p:spPr>
          <a:xfrm>
            <a:off x="230650" y="4486232"/>
            <a:ext cx="474363" cy="267505"/>
          </a:xfrm>
          <a:custGeom>
            <a:avLst/>
            <a:gdLst/>
            <a:ahLst/>
            <a:cxnLst/>
            <a:rect l="l" t="t" r="r" b="b"/>
            <a:pathLst>
              <a:path w="21705" h="12240" extrusionOk="0">
                <a:moveTo>
                  <a:pt x="17544" y="4258"/>
                </a:moveTo>
                <a:lnTo>
                  <a:pt x="17811" y="4307"/>
                </a:lnTo>
                <a:lnTo>
                  <a:pt x="18055" y="4356"/>
                </a:lnTo>
                <a:lnTo>
                  <a:pt x="17957" y="4575"/>
                </a:lnTo>
                <a:lnTo>
                  <a:pt x="17860" y="4769"/>
                </a:lnTo>
                <a:lnTo>
                  <a:pt x="17714" y="5207"/>
                </a:lnTo>
                <a:lnTo>
                  <a:pt x="17617" y="5669"/>
                </a:lnTo>
                <a:lnTo>
                  <a:pt x="17495" y="6083"/>
                </a:lnTo>
                <a:lnTo>
                  <a:pt x="17373" y="6618"/>
                </a:lnTo>
                <a:lnTo>
                  <a:pt x="17276" y="7129"/>
                </a:lnTo>
                <a:lnTo>
                  <a:pt x="17130" y="7129"/>
                </a:lnTo>
                <a:lnTo>
                  <a:pt x="16570" y="5840"/>
                </a:lnTo>
                <a:lnTo>
                  <a:pt x="16011" y="4526"/>
                </a:lnTo>
                <a:lnTo>
                  <a:pt x="16278" y="4429"/>
                </a:lnTo>
                <a:lnTo>
                  <a:pt x="16522" y="4331"/>
                </a:lnTo>
                <a:lnTo>
                  <a:pt x="16789" y="4283"/>
                </a:lnTo>
                <a:lnTo>
                  <a:pt x="17033" y="4258"/>
                </a:lnTo>
                <a:close/>
                <a:moveTo>
                  <a:pt x="15451" y="4599"/>
                </a:moveTo>
                <a:lnTo>
                  <a:pt x="15962" y="5888"/>
                </a:lnTo>
                <a:lnTo>
                  <a:pt x="16497" y="7178"/>
                </a:lnTo>
                <a:lnTo>
                  <a:pt x="16205" y="6935"/>
                </a:lnTo>
                <a:lnTo>
                  <a:pt x="15938" y="6691"/>
                </a:lnTo>
                <a:lnTo>
                  <a:pt x="15597" y="6326"/>
                </a:lnTo>
                <a:lnTo>
                  <a:pt x="15281" y="5937"/>
                </a:lnTo>
                <a:lnTo>
                  <a:pt x="14940" y="5548"/>
                </a:lnTo>
                <a:lnTo>
                  <a:pt x="14745" y="5402"/>
                </a:lnTo>
                <a:lnTo>
                  <a:pt x="14551" y="5256"/>
                </a:lnTo>
                <a:lnTo>
                  <a:pt x="14770" y="5061"/>
                </a:lnTo>
                <a:lnTo>
                  <a:pt x="14989" y="4891"/>
                </a:lnTo>
                <a:lnTo>
                  <a:pt x="15208" y="4745"/>
                </a:lnTo>
                <a:lnTo>
                  <a:pt x="15451" y="4599"/>
                </a:lnTo>
                <a:close/>
                <a:moveTo>
                  <a:pt x="5012" y="4307"/>
                </a:moveTo>
                <a:lnTo>
                  <a:pt x="5353" y="4404"/>
                </a:lnTo>
                <a:lnTo>
                  <a:pt x="5669" y="4526"/>
                </a:lnTo>
                <a:lnTo>
                  <a:pt x="5986" y="4696"/>
                </a:lnTo>
                <a:lnTo>
                  <a:pt x="6302" y="4866"/>
                </a:lnTo>
                <a:lnTo>
                  <a:pt x="6059" y="5183"/>
                </a:lnTo>
                <a:lnTo>
                  <a:pt x="5304" y="6180"/>
                </a:lnTo>
                <a:lnTo>
                  <a:pt x="4550" y="7202"/>
                </a:lnTo>
                <a:lnTo>
                  <a:pt x="4501" y="7129"/>
                </a:lnTo>
                <a:lnTo>
                  <a:pt x="4453" y="7081"/>
                </a:lnTo>
                <a:lnTo>
                  <a:pt x="4599" y="6156"/>
                </a:lnTo>
                <a:lnTo>
                  <a:pt x="4793" y="5231"/>
                </a:lnTo>
                <a:lnTo>
                  <a:pt x="5012" y="4307"/>
                </a:lnTo>
                <a:close/>
                <a:moveTo>
                  <a:pt x="4234" y="4210"/>
                </a:moveTo>
                <a:lnTo>
                  <a:pt x="4720" y="4258"/>
                </a:lnTo>
                <a:lnTo>
                  <a:pt x="4477" y="5158"/>
                </a:lnTo>
                <a:lnTo>
                  <a:pt x="4282" y="6083"/>
                </a:lnTo>
                <a:lnTo>
                  <a:pt x="4185" y="6545"/>
                </a:lnTo>
                <a:lnTo>
                  <a:pt x="4112" y="7008"/>
                </a:lnTo>
                <a:lnTo>
                  <a:pt x="4088" y="7008"/>
                </a:lnTo>
                <a:lnTo>
                  <a:pt x="3991" y="6618"/>
                </a:lnTo>
                <a:lnTo>
                  <a:pt x="3869" y="6253"/>
                </a:lnTo>
                <a:lnTo>
                  <a:pt x="3747" y="5767"/>
                </a:lnTo>
                <a:lnTo>
                  <a:pt x="3577" y="5304"/>
                </a:lnTo>
                <a:lnTo>
                  <a:pt x="3358" y="4842"/>
                </a:lnTo>
                <a:lnTo>
                  <a:pt x="3139" y="4404"/>
                </a:lnTo>
                <a:lnTo>
                  <a:pt x="3090" y="4380"/>
                </a:lnTo>
                <a:lnTo>
                  <a:pt x="3066" y="4356"/>
                </a:lnTo>
                <a:lnTo>
                  <a:pt x="2993" y="4380"/>
                </a:lnTo>
                <a:lnTo>
                  <a:pt x="2944" y="4429"/>
                </a:lnTo>
                <a:lnTo>
                  <a:pt x="2920" y="4453"/>
                </a:lnTo>
                <a:lnTo>
                  <a:pt x="2920" y="4502"/>
                </a:lnTo>
                <a:lnTo>
                  <a:pt x="3261" y="5329"/>
                </a:lnTo>
                <a:lnTo>
                  <a:pt x="3407" y="5742"/>
                </a:lnTo>
                <a:lnTo>
                  <a:pt x="3553" y="6156"/>
                </a:lnTo>
                <a:lnTo>
                  <a:pt x="3674" y="6594"/>
                </a:lnTo>
                <a:lnTo>
                  <a:pt x="3796" y="7081"/>
                </a:lnTo>
                <a:lnTo>
                  <a:pt x="3601" y="7202"/>
                </a:lnTo>
                <a:lnTo>
                  <a:pt x="3431" y="7373"/>
                </a:lnTo>
                <a:lnTo>
                  <a:pt x="2944" y="7056"/>
                </a:lnTo>
                <a:lnTo>
                  <a:pt x="2701" y="6886"/>
                </a:lnTo>
                <a:lnTo>
                  <a:pt x="2482" y="6691"/>
                </a:lnTo>
                <a:lnTo>
                  <a:pt x="2190" y="6399"/>
                </a:lnTo>
                <a:lnTo>
                  <a:pt x="1922" y="6083"/>
                </a:lnTo>
                <a:lnTo>
                  <a:pt x="1630" y="5791"/>
                </a:lnTo>
                <a:lnTo>
                  <a:pt x="1484" y="5645"/>
                </a:lnTo>
                <a:lnTo>
                  <a:pt x="1314" y="5523"/>
                </a:lnTo>
                <a:lnTo>
                  <a:pt x="1484" y="5329"/>
                </a:lnTo>
                <a:lnTo>
                  <a:pt x="1655" y="5158"/>
                </a:lnTo>
                <a:lnTo>
                  <a:pt x="1849" y="4988"/>
                </a:lnTo>
                <a:lnTo>
                  <a:pt x="2044" y="4842"/>
                </a:lnTo>
                <a:lnTo>
                  <a:pt x="2239" y="4721"/>
                </a:lnTo>
                <a:lnTo>
                  <a:pt x="2433" y="4599"/>
                </a:lnTo>
                <a:lnTo>
                  <a:pt x="2652" y="4502"/>
                </a:lnTo>
                <a:lnTo>
                  <a:pt x="2871" y="4404"/>
                </a:lnTo>
                <a:lnTo>
                  <a:pt x="3090" y="4331"/>
                </a:lnTo>
                <a:lnTo>
                  <a:pt x="3309" y="4283"/>
                </a:lnTo>
                <a:lnTo>
                  <a:pt x="3553" y="4234"/>
                </a:lnTo>
                <a:lnTo>
                  <a:pt x="3772" y="4210"/>
                </a:lnTo>
                <a:close/>
                <a:moveTo>
                  <a:pt x="18152" y="4404"/>
                </a:moveTo>
                <a:lnTo>
                  <a:pt x="18395" y="4477"/>
                </a:lnTo>
                <a:lnTo>
                  <a:pt x="18639" y="4575"/>
                </a:lnTo>
                <a:lnTo>
                  <a:pt x="18858" y="4672"/>
                </a:lnTo>
                <a:lnTo>
                  <a:pt x="19077" y="4793"/>
                </a:lnTo>
                <a:lnTo>
                  <a:pt x="19515" y="5085"/>
                </a:lnTo>
                <a:lnTo>
                  <a:pt x="19904" y="5426"/>
                </a:lnTo>
                <a:lnTo>
                  <a:pt x="19588" y="5742"/>
                </a:lnTo>
                <a:lnTo>
                  <a:pt x="19247" y="6083"/>
                </a:lnTo>
                <a:lnTo>
                  <a:pt x="18931" y="6424"/>
                </a:lnTo>
                <a:lnTo>
                  <a:pt x="18614" y="6740"/>
                </a:lnTo>
                <a:lnTo>
                  <a:pt x="18201" y="7081"/>
                </a:lnTo>
                <a:lnTo>
                  <a:pt x="17787" y="7421"/>
                </a:lnTo>
                <a:lnTo>
                  <a:pt x="17665" y="7275"/>
                </a:lnTo>
                <a:lnTo>
                  <a:pt x="17495" y="7178"/>
                </a:lnTo>
                <a:lnTo>
                  <a:pt x="17592" y="6667"/>
                </a:lnTo>
                <a:lnTo>
                  <a:pt x="17690" y="6156"/>
                </a:lnTo>
                <a:lnTo>
                  <a:pt x="17811" y="5718"/>
                </a:lnTo>
                <a:lnTo>
                  <a:pt x="17933" y="5280"/>
                </a:lnTo>
                <a:lnTo>
                  <a:pt x="18055" y="4842"/>
                </a:lnTo>
                <a:lnTo>
                  <a:pt x="18152" y="4404"/>
                </a:lnTo>
                <a:close/>
                <a:moveTo>
                  <a:pt x="6691" y="5183"/>
                </a:moveTo>
                <a:lnTo>
                  <a:pt x="7056" y="5645"/>
                </a:lnTo>
                <a:lnTo>
                  <a:pt x="7227" y="5888"/>
                </a:lnTo>
                <a:lnTo>
                  <a:pt x="7373" y="6132"/>
                </a:lnTo>
                <a:lnTo>
                  <a:pt x="7227" y="6205"/>
                </a:lnTo>
                <a:lnTo>
                  <a:pt x="7056" y="6302"/>
                </a:lnTo>
                <a:lnTo>
                  <a:pt x="6764" y="6521"/>
                </a:lnTo>
                <a:lnTo>
                  <a:pt x="6326" y="6789"/>
                </a:lnTo>
                <a:lnTo>
                  <a:pt x="5864" y="7081"/>
                </a:lnTo>
                <a:lnTo>
                  <a:pt x="5621" y="7202"/>
                </a:lnTo>
                <a:lnTo>
                  <a:pt x="5377" y="7324"/>
                </a:lnTo>
                <a:lnTo>
                  <a:pt x="4891" y="7567"/>
                </a:lnTo>
                <a:lnTo>
                  <a:pt x="5645" y="6570"/>
                </a:lnTo>
                <a:lnTo>
                  <a:pt x="6375" y="5596"/>
                </a:lnTo>
                <a:lnTo>
                  <a:pt x="6691" y="5183"/>
                </a:lnTo>
                <a:close/>
                <a:moveTo>
                  <a:pt x="14526" y="5280"/>
                </a:moveTo>
                <a:lnTo>
                  <a:pt x="14599" y="5499"/>
                </a:lnTo>
                <a:lnTo>
                  <a:pt x="14721" y="5718"/>
                </a:lnTo>
                <a:lnTo>
                  <a:pt x="14867" y="5937"/>
                </a:lnTo>
                <a:lnTo>
                  <a:pt x="15037" y="6132"/>
                </a:lnTo>
                <a:lnTo>
                  <a:pt x="15402" y="6521"/>
                </a:lnTo>
                <a:lnTo>
                  <a:pt x="15743" y="6862"/>
                </a:lnTo>
                <a:lnTo>
                  <a:pt x="16084" y="7178"/>
                </a:lnTo>
                <a:lnTo>
                  <a:pt x="16424" y="7494"/>
                </a:lnTo>
                <a:lnTo>
                  <a:pt x="16327" y="7689"/>
                </a:lnTo>
                <a:lnTo>
                  <a:pt x="15719" y="7494"/>
                </a:lnTo>
                <a:lnTo>
                  <a:pt x="15402" y="7373"/>
                </a:lnTo>
                <a:lnTo>
                  <a:pt x="15110" y="7251"/>
                </a:lnTo>
                <a:lnTo>
                  <a:pt x="14745" y="7081"/>
                </a:lnTo>
                <a:lnTo>
                  <a:pt x="14380" y="6862"/>
                </a:lnTo>
                <a:lnTo>
                  <a:pt x="14015" y="6667"/>
                </a:lnTo>
                <a:lnTo>
                  <a:pt x="13821" y="6594"/>
                </a:lnTo>
                <a:lnTo>
                  <a:pt x="13626" y="6545"/>
                </a:lnTo>
                <a:lnTo>
                  <a:pt x="13796" y="6205"/>
                </a:lnTo>
                <a:lnTo>
                  <a:pt x="14015" y="5864"/>
                </a:lnTo>
                <a:lnTo>
                  <a:pt x="14259" y="5572"/>
                </a:lnTo>
                <a:lnTo>
                  <a:pt x="14526" y="5280"/>
                </a:lnTo>
                <a:close/>
                <a:moveTo>
                  <a:pt x="8395" y="3163"/>
                </a:moveTo>
                <a:lnTo>
                  <a:pt x="8735" y="3188"/>
                </a:lnTo>
                <a:lnTo>
                  <a:pt x="11461" y="3188"/>
                </a:lnTo>
                <a:lnTo>
                  <a:pt x="14332" y="3212"/>
                </a:lnTo>
                <a:lnTo>
                  <a:pt x="13407" y="4404"/>
                </a:lnTo>
                <a:lnTo>
                  <a:pt x="12434" y="5572"/>
                </a:lnTo>
                <a:lnTo>
                  <a:pt x="11363" y="6813"/>
                </a:lnTo>
                <a:lnTo>
                  <a:pt x="10925" y="7300"/>
                </a:lnTo>
                <a:lnTo>
                  <a:pt x="10706" y="7519"/>
                </a:lnTo>
                <a:lnTo>
                  <a:pt x="10512" y="7786"/>
                </a:lnTo>
                <a:lnTo>
                  <a:pt x="10098" y="6935"/>
                </a:lnTo>
                <a:lnTo>
                  <a:pt x="9684" y="6083"/>
                </a:lnTo>
                <a:lnTo>
                  <a:pt x="8930" y="4356"/>
                </a:lnTo>
                <a:lnTo>
                  <a:pt x="8395" y="3163"/>
                </a:lnTo>
                <a:close/>
                <a:moveTo>
                  <a:pt x="20171" y="5669"/>
                </a:moveTo>
                <a:lnTo>
                  <a:pt x="20366" y="5913"/>
                </a:lnTo>
                <a:lnTo>
                  <a:pt x="20561" y="6156"/>
                </a:lnTo>
                <a:lnTo>
                  <a:pt x="20755" y="6424"/>
                </a:lnTo>
                <a:lnTo>
                  <a:pt x="20901" y="6691"/>
                </a:lnTo>
                <a:lnTo>
                  <a:pt x="20999" y="6886"/>
                </a:lnTo>
                <a:lnTo>
                  <a:pt x="21096" y="7105"/>
                </a:lnTo>
                <a:lnTo>
                  <a:pt x="20658" y="7178"/>
                </a:lnTo>
                <a:lnTo>
                  <a:pt x="20244" y="7275"/>
                </a:lnTo>
                <a:lnTo>
                  <a:pt x="19393" y="7494"/>
                </a:lnTo>
                <a:lnTo>
                  <a:pt x="18687" y="7665"/>
                </a:lnTo>
                <a:lnTo>
                  <a:pt x="17982" y="7835"/>
                </a:lnTo>
                <a:lnTo>
                  <a:pt x="17957" y="7762"/>
                </a:lnTo>
                <a:lnTo>
                  <a:pt x="18420" y="7373"/>
                </a:lnTo>
                <a:lnTo>
                  <a:pt x="18858" y="6983"/>
                </a:lnTo>
                <a:lnTo>
                  <a:pt x="19198" y="6691"/>
                </a:lnTo>
                <a:lnTo>
                  <a:pt x="19539" y="6375"/>
                </a:lnTo>
                <a:lnTo>
                  <a:pt x="19880" y="6034"/>
                </a:lnTo>
                <a:lnTo>
                  <a:pt x="20171" y="5669"/>
                </a:lnTo>
                <a:close/>
                <a:moveTo>
                  <a:pt x="3942" y="7543"/>
                </a:moveTo>
                <a:lnTo>
                  <a:pt x="4015" y="7689"/>
                </a:lnTo>
                <a:lnTo>
                  <a:pt x="4088" y="7835"/>
                </a:lnTo>
                <a:lnTo>
                  <a:pt x="4088" y="7859"/>
                </a:lnTo>
                <a:lnTo>
                  <a:pt x="3820" y="7640"/>
                </a:lnTo>
                <a:lnTo>
                  <a:pt x="3942" y="7543"/>
                </a:lnTo>
                <a:close/>
                <a:moveTo>
                  <a:pt x="16741" y="7762"/>
                </a:moveTo>
                <a:lnTo>
                  <a:pt x="16765" y="7786"/>
                </a:lnTo>
                <a:lnTo>
                  <a:pt x="16814" y="7884"/>
                </a:lnTo>
                <a:lnTo>
                  <a:pt x="16692" y="7835"/>
                </a:lnTo>
                <a:lnTo>
                  <a:pt x="16741" y="7762"/>
                </a:lnTo>
                <a:close/>
                <a:moveTo>
                  <a:pt x="7957" y="3504"/>
                </a:moveTo>
                <a:lnTo>
                  <a:pt x="8297" y="4283"/>
                </a:lnTo>
                <a:lnTo>
                  <a:pt x="8711" y="5183"/>
                </a:lnTo>
                <a:lnTo>
                  <a:pt x="9125" y="6083"/>
                </a:lnTo>
                <a:lnTo>
                  <a:pt x="10001" y="7859"/>
                </a:lnTo>
                <a:lnTo>
                  <a:pt x="8443" y="7908"/>
                </a:lnTo>
                <a:lnTo>
                  <a:pt x="8443" y="7446"/>
                </a:lnTo>
                <a:lnTo>
                  <a:pt x="8395" y="6983"/>
                </a:lnTo>
                <a:lnTo>
                  <a:pt x="8297" y="6545"/>
                </a:lnTo>
                <a:lnTo>
                  <a:pt x="8151" y="6107"/>
                </a:lnTo>
                <a:lnTo>
                  <a:pt x="8054" y="5913"/>
                </a:lnTo>
                <a:lnTo>
                  <a:pt x="7957" y="5718"/>
                </a:lnTo>
                <a:lnTo>
                  <a:pt x="7835" y="5523"/>
                </a:lnTo>
                <a:lnTo>
                  <a:pt x="7689" y="5329"/>
                </a:lnTo>
                <a:lnTo>
                  <a:pt x="7567" y="5158"/>
                </a:lnTo>
                <a:lnTo>
                  <a:pt x="7397" y="5012"/>
                </a:lnTo>
                <a:lnTo>
                  <a:pt x="7227" y="4866"/>
                </a:lnTo>
                <a:lnTo>
                  <a:pt x="7056" y="4721"/>
                </a:lnTo>
                <a:lnTo>
                  <a:pt x="7324" y="4356"/>
                </a:lnTo>
                <a:lnTo>
                  <a:pt x="7665" y="3942"/>
                </a:lnTo>
                <a:lnTo>
                  <a:pt x="7835" y="3747"/>
                </a:lnTo>
                <a:lnTo>
                  <a:pt x="7957" y="3504"/>
                </a:lnTo>
                <a:close/>
                <a:moveTo>
                  <a:pt x="3699" y="7811"/>
                </a:moveTo>
                <a:lnTo>
                  <a:pt x="4063" y="7932"/>
                </a:lnTo>
                <a:lnTo>
                  <a:pt x="4063" y="7957"/>
                </a:lnTo>
                <a:lnTo>
                  <a:pt x="3869" y="7908"/>
                </a:lnTo>
                <a:lnTo>
                  <a:pt x="3650" y="7884"/>
                </a:lnTo>
                <a:lnTo>
                  <a:pt x="3699" y="7811"/>
                </a:lnTo>
                <a:close/>
                <a:moveTo>
                  <a:pt x="7543" y="6424"/>
                </a:moveTo>
                <a:lnTo>
                  <a:pt x="7640" y="6643"/>
                </a:lnTo>
                <a:lnTo>
                  <a:pt x="7713" y="6862"/>
                </a:lnTo>
                <a:lnTo>
                  <a:pt x="7786" y="7129"/>
                </a:lnTo>
                <a:lnTo>
                  <a:pt x="7835" y="7397"/>
                </a:lnTo>
                <a:lnTo>
                  <a:pt x="7884" y="7932"/>
                </a:lnTo>
                <a:lnTo>
                  <a:pt x="7300" y="7932"/>
                </a:lnTo>
                <a:lnTo>
                  <a:pt x="5742" y="7957"/>
                </a:lnTo>
                <a:lnTo>
                  <a:pt x="4988" y="7932"/>
                </a:lnTo>
                <a:lnTo>
                  <a:pt x="4988" y="7884"/>
                </a:lnTo>
                <a:lnTo>
                  <a:pt x="5256" y="7762"/>
                </a:lnTo>
                <a:lnTo>
                  <a:pt x="5523" y="7616"/>
                </a:lnTo>
                <a:lnTo>
                  <a:pt x="6034" y="7348"/>
                </a:lnTo>
                <a:lnTo>
                  <a:pt x="6399" y="7178"/>
                </a:lnTo>
                <a:lnTo>
                  <a:pt x="6813" y="6959"/>
                </a:lnTo>
                <a:lnTo>
                  <a:pt x="7202" y="6716"/>
                </a:lnTo>
                <a:lnTo>
                  <a:pt x="7373" y="6570"/>
                </a:lnTo>
                <a:lnTo>
                  <a:pt x="7543" y="6424"/>
                </a:lnTo>
                <a:close/>
                <a:moveTo>
                  <a:pt x="3845" y="8127"/>
                </a:moveTo>
                <a:lnTo>
                  <a:pt x="3674" y="8224"/>
                </a:lnTo>
                <a:lnTo>
                  <a:pt x="3650" y="8200"/>
                </a:lnTo>
                <a:lnTo>
                  <a:pt x="3845" y="8127"/>
                </a:lnTo>
                <a:close/>
                <a:moveTo>
                  <a:pt x="1144" y="5767"/>
                </a:moveTo>
                <a:lnTo>
                  <a:pt x="1338" y="5913"/>
                </a:lnTo>
                <a:lnTo>
                  <a:pt x="1509" y="6059"/>
                </a:lnTo>
                <a:lnTo>
                  <a:pt x="1849" y="6424"/>
                </a:lnTo>
                <a:lnTo>
                  <a:pt x="2166" y="6764"/>
                </a:lnTo>
                <a:lnTo>
                  <a:pt x="2336" y="6935"/>
                </a:lnTo>
                <a:lnTo>
                  <a:pt x="2506" y="7105"/>
                </a:lnTo>
                <a:lnTo>
                  <a:pt x="2871" y="7373"/>
                </a:lnTo>
                <a:lnTo>
                  <a:pt x="3261" y="7616"/>
                </a:lnTo>
                <a:lnTo>
                  <a:pt x="3188" y="7786"/>
                </a:lnTo>
                <a:lnTo>
                  <a:pt x="3163" y="7932"/>
                </a:lnTo>
                <a:lnTo>
                  <a:pt x="2725" y="8030"/>
                </a:lnTo>
                <a:lnTo>
                  <a:pt x="2312" y="8103"/>
                </a:lnTo>
                <a:lnTo>
                  <a:pt x="1411" y="8224"/>
                </a:lnTo>
                <a:lnTo>
                  <a:pt x="973" y="8273"/>
                </a:lnTo>
                <a:lnTo>
                  <a:pt x="535" y="8370"/>
                </a:lnTo>
                <a:lnTo>
                  <a:pt x="511" y="8030"/>
                </a:lnTo>
                <a:lnTo>
                  <a:pt x="535" y="7665"/>
                </a:lnTo>
                <a:lnTo>
                  <a:pt x="560" y="7324"/>
                </a:lnTo>
                <a:lnTo>
                  <a:pt x="633" y="7008"/>
                </a:lnTo>
                <a:lnTo>
                  <a:pt x="730" y="6667"/>
                </a:lnTo>
                <a:lnTo>
                  <a:pt x="852" y="6351"/>
                </a:lnTo>
                <a:lnTo>
                  <a:pt x="973" y="6034"/>
                </a:lnTo>
                <a:lnTo>
                  <a:pt x="1144" y="5767"/>
                </a:lnTo>
                <a:close/>
                <a:moveTo>
                  <a:pt x="4477" y="8273"/>
                </a:moveTo>
                <a:lnTo>
                  <a:pt x="4526" y="8322"/>
                </a:lnTo>
                <a:lnTo>
                  <a:pt x="4501" y="8370"/>
                </a:lnTo>
                <a:lnTo>
                  <a:pt x="4453" y="8273"/>
                </a:lnTo>
                <a:close/>
                <a:moveTo>
                  <a:pt x="3942" y="8176"/>
                </a:moveTo>
                <a:lnTo>
                  <a:pt x="3820" y="8395"/>
                </a:lnTo>
                <a:lnTo>
                  <a:pt x="3747" y="8346"/>
                </a:lnTo>
                <a:lnTo>
                  <a:pt x="3942" y="8176"/>
                </a:lnTo>
                <a:close/>
                <a:moveTo>
                  <a:pt x="4112" y="8151"/>
                </a:moveTo>
                <a:lnTo>
                  <a:pt x="4136" y="8176"/>
                </a:lnTo>
                <a:lnTo>
                  <a:pt x="4063" y="8492"/>
                </a:lnTo>
                <a:lnTo>
                  <a:pt x="4039" y="8492"/>
                </a:lnTo>
                <a:lnTo>
                  <a:pt x="4112" y="8151"/>
                </a:lnTo>
                <a:close/>
                <a:moveTo>
                  <a:pt x="4234" y="8224"/>
                </a:moveTo>
                <a:lnTo>
                  <a:pt x="4380" y="8249"/>
                </a:lnTo>
                <a:lnTo>
                  <a:pt x="4428" y="8443"/>
                </a:lnTo>
                <a:lnTo>
                  <a:pt x="4355" y="8468"/>
                </a:lnTo>
                <a:lnTo>
                  <a:pt x="4282" y="8492"/>
                </a:lnTo>
                <a:lnTo>
                  <a:pt x="4234" y="8224"/>
                </a:lnTo>
                <a:close/>
                <a:moveTo>
                  <a:pt x="17349" y="8370"/>
                </a:moveTo>
                <a:lnTo>
                  <a:pt x="17422" y="8395"/>
                </a:lnTo>
                <a:lnTo>
                  <a:pt x="17446" y="8443"/>
                </a:lnTo>
                <a:lnTo>
                  <a:pt x="17373" y="8492"/>
                </a:lnTo>
                <a:lnTo>
                  <a:pt x="17349" y="8370"/>
                </a:lnTo>
                <a:close/>
                <a:moveTo>
                  <a:pt x="16984" y="8273"/>
                </a:moveTo>
                <a:lnTo>
                  <a:pt x="17008" y="8322"/>
                </a:lnTo>
                <a:lnTo>
                  <a:pt x="16887" y="8516"/>
                </a:lnTo>
                <a:lnTo>
                  <a:pt x="16789" y="8443"/>
                </a:lnTo>
                <a:lnTo>
                  <a:pt x="16984" y="8273"/>
                </a:lnTo>
                <a:close/>
                <a:moveTo>
                  <a:pt x="13577" y="6667"/>
                </a:moveTo>
                <a:lnTo>
                  <a:pt x="13699" y="6813"/>
                </a:lnTo>
                <a:lnTo>
                  <a:pt x="13845" y="6935"/>
                </a:lnTo>
                <a:lnTo>
                  <a:pt x="14015" y="7056"/>
                </a:lnTo>
                <a:lnTo>
                  <a:pt x="14210" y="7178"/>
                </a:lnTo>
                <a:lnTo>
                  <a:pt x="14599" y="7348"/>
                </a:lnTo>
                <a:lnTo>
                  <a:pt x="14964" y="7519"/>
                </a:lnTo>
                <a:lnTo>
                  <a:pt x="15597" y="7786"/>
                </a:lnTo>
                <a:lnTo>
                  <a:pt x="15913" y="7932"/>
                </a:lnTo>
                <a:lnTo>
                  <a:pt x="16254" y="8030"/>
                </a:lnTo>
                <a:lnTo>
                  <a:pt x="16254" y="8054"/>
                </a:lnTo>
                <a:lnTo>
                  <a:pt x="15816" y="8151"/>
                </a:lnTo>
                <a:lnTo>
                  <a:pt x="15402" y="8224"/>
                </a:lnTo>
                <a:lnTo>
                  <a:pt x="14891" y="8297"/>
                </a:lnTo>
                <a:lnTo>
                  <a:pt x="14356" y="8346"/>
                </a:lnTo>
                <a:lnTo>
                  <a:pt x="13845" y="8419"/>
                </a:lnTo>
                <a:lnTo>
                  <a:pt x="13602" y="8468"/>
                </a:lnTo>
                <a:lnTo>
                  <a:pt x="13334" y="8541"/>
                </a:lnTo>
                <a:lnTo>
                  <a:pt x="13310" y="8297"/>
                </a:lnTo>
                <a:lnTo>
                  <a:pt x="13310" y="8054"/>
                </a:lnTo>
                <a:lnTo>
                  <a:pt x="13310" y="7811"/>
                </a:lnTo>
                <a:lnTo>
                  <a:pt x="13334" y="7567"/>
                </a:lnTo>
                <a:lnTo>
                  <a:pt x="13358" y="7348"/>
                </a:lnTo>
                <a:lnTo>
                  <a:pt x="13407" y="7105"/>
                </a:lnTo>
                <a:lnTo>
                  <a:pt x="13480" y="6886"/>
                </a:lnTo>
                <a:lnTo>
                  <a:pt x="13577" y="6667"/>
                </a:lnTo>
                <a:close/>
                <a:moveTo>
                  <a:pt x="21169" y="7324"/>
                </a:moveTo>
                <a:lnTo>
                  <a:pt x="21193" y="7543"/>
                </a:lnTo>
                <a:lnTo>
                  <a:pt x="21218" y="7762"/>
                </a:lnTo>
                <a:lnTo>
                  <a:pt x="21218" y="7981"/>
                </a:lnTo>
                <a:lnTo>
                  <a:pt x="21218" y="8200"/>
                </a:lnTo>
                <a:lnTo>
                  <a:pt x="21169" y="8419"/>
                </a:lnTo>
                <a:lnTo>
                  <a:pt x="21120" y="8638"/>
                </a:lnTo>
                <a:lnTo>
                  <a:pt x="21072" y="8857"/>
                </a:lnTo>
                <a:lnTo>
                  <a:pt x="20974" y="9052"/>
                </a:lnTo>
                <a:lnTo>
                  <a:pt x="20828" y="8979"/>
                </a:lnTo>
                <a:lnTo>
                  <a:pt x="20682" y="8906"/>
                </a:lnTo>
                <a:lnTo>
                  <a:pt x="20317" y="8833"/>
                </a:lnTo>
                <a:lnTo>
                  <a:pt x="19223" y="8565"/>
                </a:lnTo>
                <a:lnTo>
                  <a:pt x="18614" y="8395"/>
                </a:lnTo>
                <a:lnTo>
                  <a:pt x="17982" y="8224"/>
                </a:lnTo>
                <a:lnTo>
                  <a:pt x="17982" y="8103"/>
                </a:lnTo>
                <a:lnTo>
                  <a:pt x="19077" y="7835"/>
                </a:lnTo>
                <a:lnTo>
                  <a:pt x="20123" y="7616"/>
                </a:lnTo>
                <a:lnTo>
                  <a:pt x="20658" y="7494"/>
                </a:lnTo>
                <a:lnTo>
                  <a:pt x="21169" y="7324"/>
                </a:lnTo>
                <a:close/>
                <a:moveTo>
                  <a:pt x="16303" y="8419"/>
                </a:moveTo>
                <a:lnTo>
                  <a:pt x="15962" y="8662"/>
                </a:lnTo>
                <a:lnTo>
                  <a:pt x="15670" y="8906"/>
                </a:lnTo>
                <a:lnTo>
                  <a:pt x="14794" y="9465"/>
                </a:lnTo>
                <a:lnTo>
                  <a:pt x="13942" y="10049"/>
                </a:lnTo>
                <a:lnTo>
                  <a:pt x="13723" y="9684"/>
                </a:lnTo>
                <a:lnTo>
                  <a:pt x="13529" y="9271"/>
                </a:lnTo>
                <a:lnTo>
                  <a:pt x="13456" y="9003"/>
                </a:lnTo>
                <a:lnTo>
                  <a:pt x="13383" y="8735"/>
                </a:lnTo>
                <a:lnTo>
                  <a:pt x="13626" y="8760"/>
                </a:lnTo>
                <a:lnTo>
                  <a:pt x="13869" y="8760"/>
                </a:lnTo>
                <a:lnTo>
                  <a:pt x="14356" y="8711"/>
                </a:lnTo>
                <a:lnTo>
                  <a:pt x="14843" y="8638"/>
                </a:lnTo>
                <a:lnTo>
                  <a:pt x="15305" y="8565"/>
                </a:lnTo>
                <a:lnTo>
                  <a:pt x="16303" y="8419"/>
                </a:lnTo>
                <a:close/>
                <a:moveTo>
                  <a:pt x="4988" y="8370"/>
                </a:moveTo>
                <a:lnTo>
                  <a:pt x="5499" y="8395"/>
                </a:lnTo>
                <a:lnTo>
                  <a:pt x="6034" y="8419"/>
                </a:lnTo>
                <a:lnTo>
                  <a:pt x="7105" y="8395"/>
                </a:lnTo>
                <a:lnTo>
                  <a:pt x="7932" y="8395"/>
                </a:lnTo>
                <a:lnTo>
                  <a:pt x="7957" y="8589"/>
                </a:lnTo>
                <a:lnTo>
                  <a:pt x="7859" y="8930"/>
                </a:lnTo>
                <a:lnTo>
                  <a:pt x="7713" y="9246"/>
                </a:lnTo>
                <a:lnTo>
                  <a:pt x="7567" y="9563"/>
                </a:lnTo>
                <a:lnTo>
                  <a:pt x="7421" y="9855"/>
                </a:lnTo>
                <a:lnTo>
                  <a:pt x="7300" y="10074"/>
                </a:lnTo>
                <a:lnTo>
                  <a:pt x="7154" y="10268"/>
                </a:lnTo>
                <a:lnTo>
                  <a:pt x="7032" y="10122"/>
                </a:lnTo>
                <a:lnTo>
                  <a:pt x="6886" y="10001"/>
                </a:lnTo>
                <a:lnTo>
                  <a:pt x="6570" y="9757"/>
                </a:lnTo>
                <a:lnTo>
                  <a:pt x="5961" y="9319"/>
                </a:lnTo>
                <a:lnTo>
                  <a:pt x="4915" y="8541"/>
                </a:lnTo>
                <a:lnTo>
                  <a:pt x="4988" y="8370"/>
                </a:lnTo>
                <a:close/>
                <a:moveTo>
                  <a:pt x="3212" y="8297"/>
                </a:moveTo>
                <a:lnTo>
                  <a:pt x="3236" y="8395"/>
                </a:lnTo>
                <a:lnTo>
                  <a:pt x="3309" y="8516"/>
                </a:lnTo>
                <a:lnTo>
                  <a:pt x="2677" y="9003"/>
                </a:lnTo>
                <a:lnTo>
                  <a:pt x="1922" y="9611"/>
                </a:lnTo>
                <a:lnTo>
                  <a:pt x="1557" y="9952"/>
                </a:lnTo>
                <a:lnTo>
                  <a:pt x="1192" y="10317"/>
                </a:lnTo>
                <a:lnTo>
                  <a:pt x="973" y="9952"/>
                </a:lnTo>
                <a:lnTo>
                  <a:pt x="803" y="9538"/>
                </a:lnTo>
                <a:lnTo>
                  <a:pt x="657" y="9125"/>
                </a:lnTo>
                <a:lnTo>
                  <a:pt x="560" y="8687"/>
                </a:lnTo>
                <a:lnTo>
                  <a:pt x="973" y="8638"/>
                </a:lnTo>
                <a:lnTo>
                  <a:pt x="1387" y="8565"/>
                </a:lnTo>
                <a:lnTo>
                  <a:pt x="2190" y="8419"/>
                </a:lnTo>
                <a:lnTo>
                  <a:pt x="2677" y="8346"/>
                </a:lnTo>
                <a:lnTo>
                  <a:pt x="3212" y="8297"/>
                </a:lnTo>
                <a:close/>
                <a:moveTo>
                  <a:pt x="18006" y="8614"/>
                </a:moveTo>
                <a:lnTo>
                  <a:pt x="18590" y="8760"/>
                </a:lnTo>
                <a:lnTo>
                  <a:pt x="19125" y="8881"/>
                </a:lnTo>
                <a:lnTo>
                  <a:pt x="20220" y="9149"/>
                </a:lnTo>
                <a:lnTo>
                  <a:pt x="20585" y="9222"/>
                </a:lnTo>
                <a:lnTo>
                  <a:pt x="20731" y="9246"/>
                </a:lnTo>
                <a:lnTo>
                  <a:pt x="20901" y="9222"/>
                </a:lnTo>
                <a:lnTo>
                  <a:pt x="20682" y="9611"/>
                </a:lnTo>
                <a:lnTo>
                  <a:pt x="20439" y="9976"/>
                </a:lnTo>
                <a:lnTo>
                  <a:pt x="20123" y="10317"/>
                </a:lnTo>
                <a:lnTo>
                  <a:pt x="19807" y="10609"/>
                </a:lnTo>
                <a:lnTo>
                  <a:pt x="19320" y="10074"/>
                </a:lnTo>
                <a:lnTo>
                  <a:pt x="18809" y="9563"/>
                </a:lnTo>
                <a:lnTo>
                  <a:pt x="18079" y="8711"/>
                </a:lnTo>
                <a:lnTo>
                  <a:pt x="18006" y="8614"/>
                </a:lnTo>
                <a:close/>
                <a:moveTo>
                  <a:pt x="16449" y="8687"/>
                </a:moveTo>
                <a:lnTo>
                  <a:pt x="16570" y="8808"/>
                </a:lnTo>
                <a:lnTo>
                  <a:pt x="16692" y="8906"/>
                </a:lnTo>
                <a:lnTo>
                  <a:pt x="16546" y="9246"/>
                </a:lnTo>
                <a:lnTo>
                  <a:pt x="16400" y="9563"/>
                </a:lnTo>
                <a:lnTo>
                  <a:pt x="16157" y="10001"/>
                </a:lnTo>
                <a:lnTo>
                  <a:pt x="15865" y="10414"/>
                </a:lnTo>
                <a:lnTo>
                  <a:pt x="15597" y="10828"/>
                </a:lnTo>
                <a:lnTo>
                  <a:pt x="15354" y="11266"/>
                </a:lnTo>
                <a:lnTo>
                  <a:pt x="15329" y="11315"/>
                </a:lnTo>
                <a:lnTo>
                  <a:pt x="14989" y="11096"/>
                </a:lnTo>
                <a:lnTo>
                  <a:pt x="14648" y="10852"/>
                </a:lnTo>
                <a:lnTo>
                  <a:pt x="14332" y="10560"/>
                </a:lnTo>
                <a:lnTo>
                  <a:pt x="14064" y="10244"/>
                </a:lnTo>
                <a:lnTo>
                  <a:pt x="14916" y="9684"/>
                </a:lnTo>
                <a:lnTo>
                  <a:pt x="15767" y="9100"/>
                </a:lnTo>
                <a:lnTo>
                  <a:pt x="16108" y="8906"/>
                </a:lnTo>
                <a:lnTo>
                  <a:pt x="16449" y="8687"/>
                </a:lnTo>
                <a:close/>
                <a:moveTo>
                  <a:pt x="4842" y="8662"/>
                </a:moveTo>
                <a:lnTo>
                  <a:pt x="5329" y="9100"/>
                </a:lnTo>
                <a:lnTo>
                  <a:pt x="5791" y="9538"/>
                </a:lnTo>
                <a:lnTo>
                  <a:pt x="6375" y="10025"/>
                </a:lnTo>
                <a:lnTo>
                  <a:pt x="6691" y="10244"/>
                </a:lnTo>
                <a:lnTo>
                  <a:pt x="6862" y="10341"/>
                </a:lnTo>
                <a:lnTo>
                  <a:pt x="7032" y="10414"/>
                </a:lnTo>
                <a:lnTo>
                  <a:pt x="6886" y="10585"/>
                </a:lnTo>
                <a:lnTo>
                  <a:pt x="6716" y="10731"/>
                </a:lnTo>
                <a:lnTo>
                  <a:pt x="6375" y="10998"/>
                </a:lnTo>
                <a:lnTo>
                  <a:pt x="6010" y="11193"/>
                </a:lnTo>
                <a:lnTo>
                  <a:pt x="5621" y="11363"/>
                </a:lnTo>
                <a:lnTo>
                  <a:pt x="5450" y="10706"/>
                </a:lnTo>
                <a:lnTo>
                  <a:pt x="5231" y="10074"/>
                </a:lnTo>
                <a:lnTo>
                  <a:pt x="4964" y="9441"/>
                </a:lnTo>
                <a:lnTo>
                  <a:pt x="4696" y="8808"/>
                </a:lnTo>
                <a:lnTo>
                  <a:pt x="4720" y="8784"/>
                </a:lnTo>
                <a:lnTo>
                  <a:pt x="4842" y="8662"/>
                </a:lnTo>
                <a:close/>
                <a:moveTo>
                  <a:pt x="3382" y="8614"/>
                </a:moveTo>
                <a:lnTo>
                  <a:pt x="3480" y="8735"/>
                </a:lnTo>
                <a:lnTo>
                  <a:pt x="3626" y="8833"/>
                </a:lnTo>
                <a:lnTo>
                  <a:pt x="3334" y="9636"/>
                </a:lnTo>
                <a:lnTo>
                  <a:pt x="2993" y="10536"/>
                </a:lnTo>
                <a:lnTo>
                  <a:pt x="2871" y="11023"/>
                </a:lnTo>
                <a:lnTo>
                  <a:pt x="2823" y="11242"/>
                </a:lnTo>
                <a:lnTo>
                  <a:pt x="2798" y="11485"/>
                </a:lnTo>
                <a:lnTo>
                  <a:pt x="2531" y="11388"/>
                </a:lnTo>
                <a:lnTo>
                  <a:pt x="2263" y="11266"/>
                </a:lnTo>
                <a:lnTo>
                  <a:pt x="2020" y="11120"/>
                </a:lnTo>
                <a:lnTo>
                  <a:pt x="1776" y="10950"/>
                </a:lnTo>
                <a:lnTo>
                  <a:pt x="1509" y="10706"/>
                </a:lnTo>
                <a:lnTo>
                  <a:pt x="1265" y="10414"/>
                </a:lnTo>
                <a:lnTo>
                  <a:pt x="1606" y="10122"/>
                </a:lnTo>
                <a:lnTo>
                  <a:pt x="1971" y="9806"/>
                </a:lnTo>
                <a:lnTo>
                  <a:pt x="2652" y="9198"/>
                </a:lnTo>
                <a:lnTo>
                  <a:pt x="3017" y="8906"/>
                </a:lnTo>
                <a:lnTo>
                  <a:pt x="3382" y="8614"/>
                </a:lnTo>
                <a:close/>
                <a:moveTo>
                  <a:pt x="4574" y="8881"/>
                </a:moveTo>
                <a:lnTo>
                  <a:pt x="4939" y="10171"/>
                </a:lnTo>
                <a:lnTo>
                  <a:pt x="5280" y="11461"/>
                </a:lnTo>
                <a:lnTo>
                  <a:pt x="5012" y="11534"/>
                </a:lnTo>
                <a:lnTo>
                  <a:pt x="4623" y="11582"/>
                </a:lnTo>
                <a:lnTo>
                  <a:pt x="4234" y="11607"/>
                </a:lnTo>
                <a:lnTo>
                  <a:pt x="4234" y="11607"/>
                </a:lnTo>
                <a:lnTo>
                  <a:pt x="4258" y="11193"/>
                </a:lnTo>
                <a:lnTo>
                  <a:pt x="4258" y="10755"/>
                </a:lnTo>
                <a:lnTo>
                  <a:pt x="4258" y="9928"/>
                </a:lnTo>
                <a:lnTo>
                  <a:pt x="4307" y="8979"/>
                </a:lnTo>
                <a:lnTo>
                  <a:pt x="4428" y="8930"/>
                </a:lnTo>
                <a:lnTo>
                  <a:pt x="4574" y="8881"/>
                </a:lnTo>
                <a:close/>
                <a:moveTo>
                  <a:pt x="3918" y="8954"/>
                </a:moveTo>
                <a:lnTo>
                  <a:pt x="4039" y="8979"/>
                </a:lnTo>
                <a:lnTo>
                  <a:pt x="4039" y="9733"/>
                </a:lnTo>
                <a:lnTo>
                  <a:pt x="3991" y="10682"/>
                </a:lnTo>
                <a:lnTo>
                  <a:pt x="3991" y="11144"/>
                </a:lnTo>
                <a:lnTo>
                  <a:pt x="3991" y="11631"/>
                </a:lnTo>
                <a:lnTo>
                  <a:pt x="3480" y="11607"/>
                </a:lnTo>
                <a:lnTo>
                  <a:pt x="3212" y="11558"/>
                </a:lnTo>
                <a:lnTo>
                  <a:pt x="2969" y="11509"/>
                </a:lnTo>
                <a:lnTo>
                  <a:pt x="3066" y="11339"/>
                </a:lnTo>
                <a:lnTo>
                  <a:pt x="3139" y="11120"/>
                </a:lnTo>
                <a:lnTo>
                  <a:pt x="3261" y="10706"/>
                </a:lnTo>
                <a:lnTo>
                  <a:pt x="3382" y="10293"/>
                </a:lnTo>
                <a:lnTo>
                  <a:pt x="3504" y="9879"/>
                </a:lnTo>
                <a:lnTo>
                  <a:pt x="3699" y="9417"/>
                </a:lnTo>
                <a:lnTo>
                  <a:pt x="3893" y="8954"/>
                </a:lnTo>
                <a:close/>
                <a:moveTo>
                  <a:pt x="17690" y="8784"/>
                </a:moveTo>
                <a:lnTo>
                  <a:pt x="18079" y="9222"/>
                </a:lnTo>
                <a:lnTo>
                  <a:pt x="18468" y="9636"/>
                </a:lnTo>
                <a:lnTo>
                  <a:pt x="18979" y="10268"/>
                </a:lnTo>
                <a:lnTo>
                  <a:pt x="19247" y="10560"/>
                </a:lnTo>
                <a:lnTo>
                  <a:pt x="19539" y="10828"/>
                </a:lnTo>
                <a:lnTo>
                  <a:pt x="19247" y="11023"/>
                </a:lnTo>
                <a:lnTo>
                  <a:pt x="18955" y="11217"/>
                </a:lnTo>
                <a:lnTo>
                  <a:pt x="18663" y="11363"/>
                </a:lnTo>
                <a:lnTo>
                  <a:pt x="18371" y="11485"/>
                </a:lnTo>
                <a:lnTo>
                  <a:pt x="18103" y="11582"/>
                </a:lnTo>
                <a:lnTo>
                  <a:pt x="17860" y="11631"/>
                </a:lnTo>
                <a:lnTo>
                  <a:pt x="17811" y="11217"/>
                </a:lnTo>
                <a:lnTo>
                  <a:pt x="17738" y="10779"/>
                </a:lnTo>
                <a:lnTo>
                  <a:pt x="17592" y="9928"/>
                </a:lnTo>
                <a:lnTo>
                  <a:pt x="17519" y="9441"/>
                </a:lnTo>
                <a:lnTo>
                  <a:pt x="17471" y="8930"/>
                </a:lnTo>
                <a:lnTo>
                  <a:pt x="17519" y="8906"/>
                </a:lnTo>
                <a:lnTo>
                  <a:pt x="17617" y="8857"/>
                </a:lnTo>
                <a:lnTo>
                  <a:pt x="17690" y="8784"/>
                </a:lnTo>
                <a:close/>
                <a:moveTo>
                  <a:pt x="17154" y="9003"/>
                </a:moveTo>
                <a:lnTo>
                  <a:pt x="17227" y="9490"/>
                </a:lnTo>
                <a:lnTo>
                  <a:pt x="17300" y="9976"/>
                </a:lnTo>
                <a:lnTo>
                  <a:pt x="17422" y="10828"/>
                </a:lnTo>
                <a:lnTo>
                  <a:pt x="17471" y="11266"/>
                </a:lnTo>
                <a:lnTo>
                  <a:pt x="17544" y="11704"/>
                </a:lnTo>
                <a:lnTo>
                  <a:pt x="17300" y="11728"/>
                </a:lnTo>
                <a:lnTo>
                  <a:pt x="17033" y="11728"/>
                </a:lnTo>
                <a:lnTo>
                  <a:pt x="16765" y="11704"/>
                </a:lnTo>
                <a:lnTo>
                  <a:pt x="16522" y="11680"/>
                </a:lnTo>
                <a:lnTo>
                  <a:pt x="16254" y="11631"/>
                </a:lnTo>
                <a:lnTo>
                  <a:pt x="16011" y="11582"/>
                </a:lnTo>
                <a:lnTo>
                  <a:pt x="15767" y="11485"/>
                </a:lnTo>
                <a:lnTo>
                  <a:pt x="15524" y="11388"/>
                </a:lnTo>
                <a:lnTo>
                  <a:pt x="15694" y="11242"/>
                </a:lnTo>
                <a:lnTo>
                  <a:pt x="15840" y="11071"/>
                </a:lnTo>
                <a:lnTo>
                  <a:pt x="16108" y="10682"/>
                </a:lnTo>
                <a:lnTo>
                  <a:pt x="16351" y="10268"/>
                </a:lnTo>
                <a:lnTo>
                  <a:pt x="16570" y="9855"/>
                </a:lnTo>
                <a:lnTo>
                  <a:pt x="16789" y="9465"/>
                </a:lnTo>
                <a:lnTo>
                  <a:pt x="17008" y="9003"/>
                </a:lnTo>
                <a:close/>
                <a:moveTo>
                  <a:pt x="14624" y="0"/>
                </a:moveTo>
                <a:lnTo>
                  <a:pt x="14478" y="24"/>
                </a:lnTo>
                <a:lnTo>
                  <a:pt x="14332" y="73"/>
                </a:lnTo>
                <a:lnTo>
                  <a:pt x="14186" y="122"/>
                </a:lnTo>
                <a:lnTo>
                  <a:pt x="14064" y="219"/>
                </a:lnTo>
                <a:lnTo>
                  <a:pt x="14040" y="268"/>
                </a:lnTo>
                <a:lnTo>
                  <a:pt x="14015" y="292"/>
                </a:lnTo>
                <a:lnTo>
                  <a:pt x="14015" y="389"/>
                </a:lnTo>
                <a:lnTo>
                  <a:pt x="14064" y="487"/>
                </a:lnTo>
                <a:lnTo>
                  <a:pt x="14161" y="535"/>
                </a:lnTo>
                <a:lnTo>
                  <a:pt x="14161" y="779"/>
                </a:lnTo>
                <a:lnTo>
                  <a:pt x="14210" y="998"/>
                </a:lnTo>
                <a:lnTo>
                  <a:pt x="14259" y="1241"/>
                </a:lnTo>
                <a:lnTo>
                  <a:pt x="14332" y="1460"/>
                </a:lnTo>
                <a:lnTo>
                  <a:pt x="14648" y="2336"/>
                </a:lnTo>
                <a:lnTo>
                  <a:pt x="14745" y="2652"/>
                </a:lnTo>
                <a:lnTo>
                  <a:pt x="11655" y="2652"/>
                </a:lnTo>
                <a:lnTo>
                  <a:pt x="9928" y="2628"/>
                </a:lnTo>
                <a:lnTo>
                  <a:pt x="8614" y="2628"/>
                </a:lnTo>
                <a:lnTo>
                  <a:pt x="8419" y="2652"/>
                </a:lnTo>
                <a:lnTo>
                  <a:pt x="8200" y="2677"/>
                </a:lnTo>
                <a:lnTo>
                  <a:pt x="8054" y="2360"/>
                </a:lnTo>
                <a:lnTo>
                  <a:pt x="7665" y="1436"/>
                </a:lnTo>
                <a:lnTo>
                  <a:pt x="7567" y="1144"/>
                </a:lnTo>
                <a:lnTo>
                  <a:pt x="7494" y="1022"/>
                </a:lnTo>
                <a:lnTo>
                  <a:pt x="7397" y="900"/>
                </a:lnTo>
                <a:lnTo>
                  <a:pt x="7421" y="900"/>
                </a:lnTo>
                <a:lnTo>
                  <a:pt x="7835" y="973"/>
                </a:lnTo>
                <a:lnTo>
                  <a:pt x="8249" y="1071"/>
                </a:lnTo>
                <a:lnTo>
                  <a:pt x="8468" y="1095"/>
                </a:lnTo>
                <a:lnTo>
                  <a:pt x="8881" y="1095"/>
                </a:lnTo>
                <a:lnTo>
                  <a:pt x="9076" y="1046"/>
                </a:lnTo>
                <a:lnTo>
                  <a:pt x="9149" y="1022"/>
                </a:lnTo>
                <a:lnTo>
                  <a:pt x="9198" y="973"/>
                </a:lnTo>
                <a:lnTo>
                  <a:pt x="9246" y="925"/>
                </a:lnTo>
                <a:lnTo>
                  <a:pt x="9246" y="852"/>
                </a:lnTo>
                <a:lnTo>
                  <a:pt x="9246" y="779"/>
                </a:lnTo>
                <a:lnTo>
                  <a:pt x="9246" y="730"/>
                </a:lnTo>
                <a:lnTo>
                  <a:pt x="9198" y="657"/>
                </a:lnTo>
                <a:lnTo>
                  <a:pt x="9149" y="608"/>
                </a:lnTo>
                <a:lnTo>
                  <a:pt x="8954" y="535"/>
                </a:lnTo>
                <a:lnTo>
                  <a:pt x="8760" y="462"/>
                </a:lnTo>
                <a:lnTo>
                  <a:pt x="8541" y="389"/>
                </a:lnTo>
                <a:lnTo>
                  <a:pt x="8297" y="365"/>
                </a:lnTo>
                <a:lnTo>
                  <a:pt x="7835" y="316"/>
                </a:lnTo>
                <a:lnTo>
                  <a:pt x="7397" y="268"/>
                </a:lnTo>
                <a:lnTo>
                  <a:pt x="6570" y="146"/>
                </a:lnTo>
                <a:lnTo>
                  <a:pt x="6351" y="122"/>
                </a:lnTo>
                <a:lnTo>
                  <a:pt x="6132" y="97"/>
                </a:lnTo>
                <a:lnTo>
                  <a:pt x="5937" y="122"/>
                </a:lnTo>
                <a:lnTo>
                  <a:pt x="5742" y="146"/>
                </a:lnTo>
                <a:lnTo>
                  <a:pt x="5669" y="195"/>
                </a:lnTo>
                <a:lnTo>
                  <a:pt x="5621" y="219"/>
                </a:lnTo>
                <a:lnTo>
                  <a:pt x="5596" y="268"/>
                </a:lnTo>
                <a:lnTo>
                  <a:pt x="5572" y="341"/>
                </a:lnTo>
                <a:lnTo>
                  <a:pt x="5572" y="389"/>
                </a:lnTo>
                <a:lnTo>
                  <a:pt x="5596" y="438"/>
                </a:lnTo>
                <a:lnTo>
                  <a:pt x="5621" y="511"/>
                </a:lnTo>
                <a:lnTo>
                  <a:pt x="5694" y="535"/>
                </a:lnTo>
                <a:lnTo>
                  <a:pt x="5840" y="633"/>
                </a:lnTo>
                <a:lnTo>
                  <a:pt x="5986" y="681"/>
                </a:lnTo>
                <a:lnTo>
                  <a:pt x="6351" y="779"/>
                </a:lnTo>
                <a:lnTo>
                  <a:pt x="6716" y="827"/>
                </a:lnTo>
                <a:lnTo>
                  <a:pt x="7081" y="876"/>
                </a:lnTo>
                <a:lnTo>
                  <a:pt x="7056" y="1046"/>
                </a:lnTo>
                <a:lnTo>
                  <a:pt x="7056" y="1241"/>
                </a:lnTo>
                <a:lnTo>
                  <a:pt x="7105" y="1411"/>
                </a:lnTo>
                <a:lnTo>
                  <a:pt x="7154" y="1606"/>
                </a:lnTo>
                <a:lnTo>
                  <a:pt x="7324" y="1995"/>
                </a:lnTo>
                <a:lnTo>
                  <a:pt x="7470" y="2312"/>
                </a:lnTo>
                <a:lnTo>
                  <a:pt x="7762" y="3042"/>
                </a:lnTo>
                <a:lnTo>
                  <a:pt x="7665" y="3115"/>
                </a:lnTo>
                <a:lnTo>
                  <a:pt x="7567" y="3188"/>
                </a:lnTo>
                <a:lnTo>
                  <a:pt x="7397" y="3382"/>
                </a:lnTo>
                <a:lnTo>
                  <a:pt x="7105" y="3796"/>
                </a:lnTo>
                <a:lnTo>
                  <a:pt x="6594" y="4477"/>
                </a:lnTo>
                <a:lnTo>
                  <a:pt x="6521" y="4429"/>
                </a:lnTo>
                <a:lnTo>
                  <a:pt x="6448" y="4404"/>
                </a:lnTo>
                <a:lnTo>
                  <a:pt x="6375" y="4429"/>
                </a:lnTo>
                <a:lnTo>
                  <a:pt x="6059" y="4234"/>
                </a:lnTo>
                <a:lnTo>
                  <a:pt x="5718" y="4064"/>
                </a:lnTo>
                <a:lnTo>
                  <a:pt x="5353" y="3918"/>
                </a:lnTo>
                <a:lnTo>
                  <a:pt x="5012" y="3820"/>
                </a:lnTo>
                <a:lnTo>
                  <a:pt x="4647" y="3772"/>
                </a:lnTo>
                <a:lnTo>
                  <a:pt x="4282" y="3747"/>
                </a:lnTo>
                <a:lnTo>
                  <a:pt x="3893" y="3747"/>
                </a:lnTo>
                <a:lnTo>
                  <a:pt x="3528" y="3772"/>
                </a:lnTo>
                <a:lnTo>
                  <a:pt x="3188" y="3845"/>
                </a:lnTo>
                <a:lnTo>
                  <a:pt x="2823" y="3966"/>
                </a:lnTo>
                <a:lnTo>
                  <a:pt x="2482" y="4088"/>
                </a:lnTo>
                <a:lnTo>
                  <a:pt x="2141" y="4258"/>
                </a:lnTo>
                <a:lnTo>
                  <a:pt x="1825" y="4453"/>
                </a:lnTo>
                <a:lnTo>
                  <a:pt x="1509" y="4672"/>
                </a:lnTo>
                <a:lnTo>
                  <a:pt x="1241" y="4915"/>
                </a:lnTo>
                <a:lnTo>
                  <a:pt x="973" y="5207"/>
                </a:lnTo>
                <a:lnTo>
                  <a:pt x="706" y="5548"/>
                </a:lnTo>
                <a:lnTo>
                  <a:pt x="487" y="5913"/>
                </a:lnTo>
                <a:lnTo>
                  <a:pt x="316" y="6302"/>
                </a:lnTo>
                <a:lnTo>
                  <a:pt x="195" y="6716"/>
                </a:lnTo>
                <a:lnTo>
                  <a:pt x="73" y="7129"/>
                </a:lnTo>
                <a:lnTo>
                  <a:pt x="24" y="7567"/>
                </a:lnTo>
                <a:lnTo>
                  <a:pt x="0" y="8005"/>
                </a:lnTo>
                <a:lnTo>
                  <a:pt x="24" y="8443"/>
                </a:lnTo>
                <a:lnTo>
                  <a:pt x="73" y="8881"/>
                </a:lnTo>
                <a:lnTo>
                  <a:pt x="170" y="9295"/>
                </a:lnTo>
                <a:lnTo>
                  <a:pt x="292" y="9709"/>
                </a:lnTo>
                <a:lnTo>
                  <a:pt x="462" y="10122"/>
                </a:lnTo>
                <a:lnTo>
                  <a:pt x="657" y="10487"/>
                </a:lnTo>
                <a:lnTo>
                  <a:pt x="900" y="10852"/>
                </a:lnTo>
                <a:lnTo>
                  <a:pt x="1192" y="11169"/>
                </a:lnTo>
                <a:lnTo>
                  <a:pt x="1484" y="11461"/>
                </a:lnTo>
                <a:lnTo>
                  <a:pt x="1679" y="11607"/>
                </a:lnTo>
                <a:lnTo>
                  <a:pt x="1874" y="11728"/>
                </a:lnTo>
                <a:lnTo>
                  <a:pt x="2068" y="11826"/>
                </a:lnTo>
                <a:lnTo>
                  <a:pt x="2287" y="11923"/>
                </a:lnTo>
                <a:lnTo>
                  <a:pt x="2506" y="11996"/>
                </a:lnTo>
                <a:lnTo>
                  <a:pt x="2725" y="12045"/>
                </a:lnTo>
                <a:lnTo>
                  <a:pt x="3163" y="12142"/>
                </a:lnTo>
                <a:lnTo>
                  <a:pt x="3626" y="12166"/>
                </a:lnTo>
                <a:lnTo>
                  <a:pt x="4088" y="12166"/>
                </a:lnTo>
                <a:lnTo>
                  <a:pt x="4550" y="12142"/>
                </a:lnTo>
                <a:lnTo>
                  <a:pt x="4988" y="12093"/>
                </a:lnTo>
                <a:lnTo>
                  <a:pt x="5450" y="11996"/>
                </a:lnTo>
                <a:lnTo>
                  <a:pt x="5840" y="11874"/>
                </a:lnTo>
                <a:lnTo>
                  <a:pt x="6229" y="11704"/>
                </a:lnTo>
                <a:lnTo>
                  <a:pt x="6594" y="11485"/>
                </a:lnTo>
                <a:lnTo>
                  <a:pt x="6910" y="11217"/>
                </a:lnTo>
                <a:lnTo>
                  <a:pt x="7202" y="10925"/>
                </a:lnTo>
                <a:lnTo>
                  <a:pt x="7494" y="10585"/>
                </a:lnTo>
                <a:lnTo>
                  <a:pt x="7738" y="10220"/>
                </a:lnTo>
                <a:lnTo>
                  <a:pt x="7981" y="9806"/>
                </a:lnTo>
                <a:lnTo>
                  <a:pt x="8151" y="9368"/>
                </a:lnTo>
                <a:lnTo>
                  <a:pt x="8297" y="8881"/>
                </a:lnTo>
                <a:lnTo>
                  <a:pt x="8395" y="8395"/>
                </a:lnTo>
                <a:lnTo>
                  <a:pt x="10244" y="8346"/>
                </a:lnTo>
                <a:lnTo>
                  <a:pt x="10293" y="8419"/>
                </a:lnTo>
                <a:lnTo>
                  <a:pt x="10366" y="8443"/>
                </a:lnTo>
                <a:lnTo>
                  <a:pt x="10439" y="8468"/>
                </a:lnTo>
                <a:lnTo>
                  <a:pt x="10512" y="8443"/>
                </a:lnTo>
                <a:lnTo>
                  <a:pt x="10585" y="8395"/>
                </a:lnTo>
                <a:lnTo>
                  <a:pt x="10633" y="8346"/>
                </a:lnTo>
                <a:lnTo>
                  <a:pt x="10682" y="8273"/>
                </a:lnTo>
                <a:lnTo>
                  <a:pt x="10682" y="8200"/>
                </a:lnTo>
                <a:lnTo>
                  <a:pt x="10925" y="7981"/>
                </a:lnTo>
                <a:lnTo>
                  <a:pt x="11169" y="7762"/>
                </a:lnTo>
                <a:lnTo>
                  <a:pt x="11582" y="7300"/>
                </a:lnTo>
                <a:lnTo>
                  <a:pt x="12190" y="6618"/>
                </a:lnTo>
                <a:lnTo>
                  <a:pt x="12799" y="5913"/>
                </a:lnTo>
                <a:lnTo>
                  <a:pt x="13894" y="4623"/>
                </a:lnTo>
                <a:lnTo>
                  <a:pt x="14964" y="3285"/>
                </a:lnTo>
                <a:lnTo>
                  <a:pt x="15329" y="4258"/>
                </a:lnTo>
                <a:lnTo>
                  <a:pt x="14964" y="4429"/>
                </a:lnTo>
                <a:lnTo>
                  <a:pt x="14648" y="4623"/>
                </a:lnTo>
                <a:lnTo>
                  <a:pt x="14332" y="4866"/>
                </a:lnTo>
                <a:lnTo>
                  <a:pt x="14040" y="5110"/>
                </a:lnTo>
                <a:lnTo>
                  <a:pt x="13796" y="5402"/>
                </a:lnTo>
                <a:lnTo>
                  <a:pt x="13553" y="5718"/>
                </a:lnTo>
                <a:lnTo>
                  <a:pt x="13358" y="6034"/>
                </a:lnTo>
                <a:lnTo>
                  <a:pt x="13188" y="6375"/>
                </a:lnTo>
                <a:lnTo>
                  <a:pt x="13042" y="6740"/>
                </a:lnTo>
                <a:lnTo>
                  <a:pt x="12945" y="7105"/>
                </a:lnTo>
                <a:lnTo>
                  <a:pt x="12872" y="7494"/>
                </a:lnTo>
                <a:lnTo>
                  <a:pt x="12823" y="7859"/>
                </a:lnTo>
                <a:lnTo>
                  <a:pt x="12823" y="8249"/>
                </a:lnTo>
                <a:lnTo>
                  <a:pt x="12847" y="8638"/>
                </a:lnTo>
                <a:lnTo>
                  <a:pt x="12920" y="9027"/>
                </a:lnTo>
                <a:lnTo>
                  <a:pt x="13018" y="9417"/>
                </a:lnTo>
                <a:lnTo>
                  <a:pt x="13188" y="9830"/>
                </a:lnTo>
                <a:lnTo>
                  <a:pt x="13383" y="10244"/>
                </a:lnTo>
                <a:lnTo>
                  <a:pt x="13626" y="10585"/>
                </a:lnTo>
                <a:lnTo>
                  <a:pt x="13918" y="10925"/>
                </a:lnTo>
                <a:lnTo>
                  <a:pt x="14210" y="11217"/>
                </a:lnTo>
                <a:lnTo>
                  <a:pt x="14551" y="11485"/>
                </a:lnTo>
                <a:lnTo>
                  <a:pt x="14916" y="11704"/>
                </a:lnTo>
                <a:lnTo>
                  <a:pt x="15305" y="11874"/>
                </a:lnTo>
                <a:lnTo>
                  <a:pt x="15694" y="12020"/>
                </a:lnTo>
                <a:lnTo>
                  <a:pt x="16108" y="12142"/>
                </a:lnTo>
                <a:lnTo>
                  <a:pt x="16522" y="12215"/>
                </a:lnTo>
                <a:lnTo>
                  <a:pt x="16960" y="12239"/>
                </a:lnTo>
                <a:lnTo>
                  <a:pt x="17398" y="12239"/>
                </a:lnTo>
                <a:lnTo>
                  <a:pt x="17836" y="12191"/>
                </a:lnTo>
                <a:lnTo>
                  <a:pt x="18249" y="12093"/>
                </a:lnTo>
                <a:lnTo>
                  <a:pt x="18687" y="11947"/>
                </a:lnTo>
                <a:lnTo>
                  <a:pt x="19052" y="11777"/>
                </a:lnTo>
                <a:lnTo>
                  <a:pt x="19442" y="11582"/>
                </a:lnTo>
                <a:lnTo>
                  <a:pt x="19782" y="11339"/>
                </a:lnTo>
                <a:lnTo>
                  <a:pt x="20123" y="11096"/>
                </a:lnTo>
                <a:lnTo>
                  <a:pt x="20439" y="10804"/>
                </a:lnTo>
                <a:lnTo>
                  <a:pt x="20707" y="10487"/>
                </a:lnTo>
                <a:lnTo>
                  <a:pt x="20974" y="10147"/>
                </a:lnTo>
                <a:lnTo>
                  <a:pt x="21193" y="9782"/>
                </a:lnTo>
                <a:lnTo>
                  <a:pt x="21388" y="9417"/>
                </a:lnTo>
                <a:lnTo>
                  <a:pt x="21534" y="9027"/>
                </a:lnTo>
                <a:lnTo>
                  <a:pt x="21631" y="8614"/>
                </a:lnTo>
                <a:lnTo>
                  <a:pt x="21680" y="8224"/>
                </a:lnTo>
                <a:lnTo>
                  <a:pt x="21704" y="7811"/>
                </a:lnTo>
                <a:lnTo>
                  <a:pt x="21656" y="7397"/>
                </a:lnTo>
                <a:lnTo>
                  <a:pt x="21583" y="6983"/>
                </a:lnTo>
                <a:lnTo>
                  <a:pt x="21412" y="6570"/>
                </a:lnTo>
                <a:lnTo>
                  <a:pt x="21218" y="6180"/>
                </a:lnTo>
                <a:lnTo>
                  <a:pt x="20974" y="5791"/>
                </a:lnTo>
                <a:lnTo>
                  <a:pt x="20682" y="5450"/>
                </a:lnTo>
                <a:lnTo>
                  <a:pt x="20342" y="5110"/>
                </a:lnTo>
                <a:lnTo>
                  <a:pt x="20001" y="4818"/>
                </a:lnTo>
                <a:lnTo>
                  <a:pt x="19636" y="4526"/>
                </a:lnTo>
                <a:lnTo>
                  <a:pt x="19247" y="4307"/>
                </a:lnTo>
                <a:lnTo>
                  <a:pt x="18858" y="4088"/>
                </a:lnTo>
                <a:lnTo>
                  <a:pt x="18493" y="3942"/>
                </a:lnTo>
                <a:lnTo>
                  <a:pt x="18103" y="3845"/>
                </a:lnTo>
                <a:lnTo>
                  <a:pt x="17738" y="3772"/>
                </a:lnTo>
                <a:lnTo>
                  <a:pt x="17349" y="3747"/>
                </a:lnTo>
                <a:lnTo>
                  <a:pt x="16960" y="3747"/>
                </a:lnTo>
                <a:lnTo>
                  <a:pt x="16570" y="3820"/>
                </a:lnTo>
                <a:lnTo>
                  <a:pt x="16205" y="3918"/>
                </a:lnTo>
                <a:lnTo>
                  <a:pt x="15840" y="4039"/>
                </a:lnTo>
                <a:lnTo>
                  <a:pt x="15159" y="2214"/>
                </a:lnTo>
                <a:lnTo>
                  <a:pt x="15013" y="1801"/>
                </a:lnTo>
                <a:lnTo>
                  <a:pt x="14891" y="1387"/>
                </a:lnTo>
                <a:lnTo>
                  <a:pt x="14721" y="973"/>
                </a:lnTo>
                <a:lnTo>
                  <a:pt x="14648" y="779"/>
                </a:lnTo>
                <a:lnTo>
                  <a:pt x="14526" y="584"/>
                </a:lnTo>
                <a:lnTo>
                  <a:pt x="14794" y="560"/>
                </a:lnTo>
                <a:lnTo>
                  <a:pt x="15256" y="560"/>
                </a:lnTo>
                <a:lnTo>
                  <a:pt x="15475" y="584"/>
                </a:lnTo>
                <a:lnTo>
                  <a:pt x="15694" y="633"/>
                </a:lnTo>
                <a:lnTo>
                  <a:pt x="15816" y="657"/>
                </a:lnTo>
                <a:lnTo>
                  <a:pt x="15840" y="706"/>
                </a:lnTo>
                <a:lnTo>
                  <a:pt x="15865" y="730"/>
                </a:lnTo>
                <a:lnTo>
                  <a:pt x="15865" y="852"/>
                </a:lnTo>
                <a:lnTo>
                  <a:pt x="15840" y="1022"/>
                </a:lnTo>
                <a:lnTo>
                  <a:pt x="15743" y="1119"/>
                </a:lnTo>
                <a:lnTo>
                  <a:pt x="15646" y="1217"/>
                </a:lnTo>
                <a:lnTo>
                  <a:pt x="15621" y="1314"/>
                </a:lnTo>
                <a:lnTo>
                  <a:pt x="15621" y="1387"/>
                </a:lnTo>
                <a:lnTo>
                  <a:pt x="15646" y="1411"/>
                </a:lnTo>
                <a:lnTo>
                  <a:pt x="15670" y="1436"/>
                </a:lnTo>
                <a:lnTo>
                  <a:pt x="15743" y="1484"/>
                </a:lnTo>
                <a:lnTo>
                  <a:pt x="15840" y="1484"/>
                </a:lnTo>
                <a:lnTo>
                  <a:pt x="16011" y="1387"/>
                </a:lnTo>
                <a:lnTo>
                  <a:pt x="16157" y="1265"/>
                </a:lnTo>
                <a:lnTo>
                  <a:pt x="16278" y="1119"/>
                </a:lnTo>
                <a:lnTo>
                  <a:pt x="16376" y="949"/>
                </a:lnTo>
                <a:lnTo>
                  <a:pt x="16424" y="779"/>
                </a:lnTo>
                <a:lnTo>
                  <a:pt x="16424" y="681"/>
                </a:lnTo>
                <a:lnTo>
                  <a:pt x="16400" y="584"/>
                </a:lnTo>
                <a:lnTo>
                  <a:pt x="16376" y="511"/>
                </a:lnTo>
                <a:lnTo>
                  <a:pt x="16327" y="414"/>
                </a:lnTo>
                <a:lnTo>
                  <a:pt x="16254" y="341"/>
                </a:lnTo>
                <a:lnTo>
                  <a:pt x="16157" y="268"/>
                </a:lnTo>
                <a:lnTo>
                  <a:pt x="15938" y="170"/>
                </a:lnTo>
                <a:lnTo>
                  <a:pt x="15719" y="97"/>
                </a:lnTo>
                <a:lnTo>
                  <a:pt x="15475" y="49"/>
                </a:lnTo>
                <a:lnTo>
                  <a:pt x="15232" y="24"/>
                </a:lnTo>
                <a:lnTo>
                  <a:pt x="1494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4" name="Google Shape;1004;p38"/>
          <p:cNvSpPr/>
          <p:nvPr/>
        </p:nvSpPr>
        <p:spPr>
          <a:xfrm>
            <a:off x="858133" y="4415489"/>
            <a:ext cx="382375" cy="402591"/>
          </a:xfrm>
          <a:custGeom>
            <a:avLst/>
            <a:gdLst/>
            <a:ahLst/>
            <a:cxnLst/>
            <a:rect l="l" t="t" r="r" b="b"/>
            <a:pathLst>
              <a:path w="17496" h="18421" extrusionOk="0">
                <a:moveTo>
                  <a:pt x="7421" y="1047"/>
                </a:moveTo>
                <a:lnTo>
                  <a:pt x="7373" y="1071"/>
                </a:lnTo>
                <a:lnTo>
                  <a:pt x="7348" y="1120"/>
                </a:lnTo>
                <a:lnTo>
                  <a:pt x="7324" y="1169"/>
                </a:lnTo>
                <a:lnTo>
                  <a:pt x="7348" y="1315"/>
                </a:lnTo>
                <a:lnTo>
                  <a:pt x="7348" y="1461"/>
                </a:lnTo>
                <a:lnTo>
                  <a:pt x="7324" y="1582"/>
                </a:lnTo>
                <a:lnTo>
                  <a:pt x="7300" y="1704"/>
                </a:lnTo>
                <a:lnTo>
                  <a:pt x="7178" y="1923"/>
                </a:lnTo>
                <a:lnTo>
                  <a:pt x="7008" y="2142"/>
                </a:lnTo>
                <a:lnTo>
                  <a:pt x="6862" y="2385"/>
                </a:lnTo>
                <a:lnTo>
                  <a:pt x="6813" y="2483"/>
                </a:lnTo>
                <a:lnTo>
                  <a:pt x="6765" y="2604"/>
                </a:lnTo>
                <a:lnTo>
                  <a:pt x="6740" y="2750"/>
                </a:lnTo>
                <a:lnTo>
                  <a:pt x="6740" y="2872"/>
                </a:lnTo>
                <a:lnTo>
                  <a:pt x="6740" y="3018"/>
                </a:lnTo>
                <a:lnTo>
                  <a:pt x="6789" y="3164"/>
                </a:lnTo>
                <a:lnTo>
                  <a:pt x="6862" y="3286"/>
                </a:lnTo>
                <a:lnTo>
                  <a:pt x="6959" y="3432"/>
                </a:lnTo>
                <a:lnTo>
                  <a:pt x="7154" y="3699"/>
                </a:lnTo>
                <a:lnTo>
                  <a:pt x="7251" y="3845"/>
                </a:lnTo>
                <a:lnTo>
                  <a:pt x="7275" y="3991"/>
                </a:lnTo>
                <a:lnTo>
                  <a:pt x="7275" y="4064"/>
                </a:lnTo>
                <a:lnTo>
                  <a:pt x="7275" y="4137"/>
                </a:lnTo>
                <a:lnTo>
                  <a:pt x="7251" y="4186"/>
                </a:lnTo>
                <a:lnTo>
                  <a:pt x="7178" y="4259"/>
                </a:lnTo>
                <a:lnTo>
                  <a:pt x="7154" y="4332"/>
                </a:lnTo>
                <a:lnTo>
                  <a:pt x="7129" y="4405"/>
                </a:lnTo>
                <a:lnTo>
                  <a:pt x="7129" y="4478"/>
                </a:lnTo>
                <a:lnTo>
                  <a:pt x="7178" y="4527"/>
                </a:lnTo>
                <a:lnTo>
                  <a:pt x="7251" y="4575"/>
                </a:lnTo>
                <a:lnTo>
                  <a:pt x="7324" y="4600"/>
                </a:lnTo>
                <a:lnTo>
                  <a:pt x="7397" y="4575"/>
                </a:lnTo>
                <a:lnTo>
                  <a:pt x="7470" y="4527"/>
                </a:lnTo>
                <a:lnTo>
                  <a:pt x="7567" y="4429"/>
                </a:lnTo>
                <a:lnTo>
                  <a:pt x="7616" y="4332"/>
                </a:lnTo>
                <a:lnTo>
                  <a:pt x="7665" y="4235"/>
                </a:lnTo>
                <a:lnTo>
                  <a:pt x="7689" y="4113"/>
                </a:lnTo>
                <a:lnTo>
                  <a:pt x="7689" y="4016"/>
                </a:lnTo>
                <a:lnTo>
                  <a:pt x="7665" y="3918"/>
                </a:lnTo>
                <a:lnTo>
                  <a:pt x="7592" y="3724"/>
                </a:lnTo>
                <a:lnTo>
                  <a:pt x="7470" y="3505"/>
                </a:lnTo>
                <a:lnTo>
                  <a:pt x="7324" y="3310"/>
                </a:lnTo>
                <a:lnTo>
                  <a:pt x="7202" y="3115"/>
                </a:lnTo>
                <a:lnTo>
                  <a:pt x="7105" y="2921"/>
                </a:lnTo>
                <a:lnTo>
                  <a:pt x="7081" y="2823"/>
                </a:lnTo>
                <a:lnTo>
                  <a:pt x="7105" y="2726"/>
                </a:lnTo>
                <a:lnTo>
                  <a:pt x="7154" y="2604"/>
                </a:lnTo>
                <a:lnTo>
                  <a:pt x="7202" y="2483"/>
                </a:lnTo>
                <a:lnTo>
                  <a:pt x="7373" y="2239"/>
                </a:lnTo>
                <a:lnTo>
                  <a:pt x="7543" y="1972"/>
                </a:lnTo>
                <a:lnTo>
                  <a:pt x="7689" y="1728"/>
                </a:lnTo>
                <a:lnTo>
                  <a:pt x="7738" y="1607"/>
                </a:lnTo>
                <a:lnTo>
                  <a:pt x="7762" y="1485"/>
                </a:lnTo>
                <a:lnTo>
                  <a:pt x="7762" y="1363"/>
                </a:lnTo>
                <a:lnTo>
                  <a:pt x="7713" y="1242"/>
                </a:lnTo>
                <a:lnTo>
                  <a:pt x="7616" y="1144"/>
                </a:lnTo>
                <a:lnTo>
                  <a:pt x="7494" y="1071"/>
                </a:lnTo>
                <a:lnTo>
                  <a:pt x="7421" y="1047"/>
                </a:lnTo>
                <a:close/>
                <a:moveTo>
                  <a:pt x="10293" y="1242"/>
                </a:moveTo>
                <a:lnTo>
                  <a:pt x="10268" y="1266"/>
                </a:lnTo>
                <a:lnTo>
                  <a:pt x="10244" y="1363"/>
                </a:lnTo>
                <a:lnTo>
                  <a:pt x="10220" y="1485"/>
                </a:lnTo>
                <a:lnTo>
                  <a:pt x="10195" y="1607"/>
                </a:lnTo>
                <a:lnTo>
                  <a:pt x="10171" y="1680"/>
                </a:lnTo>
                <a:lnTo>
                  <a:pt x="10098" y="1826"/>
                </a:lnTo>
                <a:lnTo>
                  <a:pt x="10001" y="1923"/>
                </a:lnTo>
                <a:lnTo>
                  <a:pt x="9782" y="2166"/>
                </a:lnTo>
                <a:lnTo>
                  <a:pt x="9684" y="2288"/>
                </a:lnTo>
                <a:lnTo>
                  <a:pt x="9611" y="2434"/>
                </a:lnTo>
                <a:lnTo>
                  <a:pt x="9587" y="2604"/>
                </a:lnTo>
                <a:lnTo>
                  <a:pt x="9587" y="2775"/>
                </a:lnTo>
                <a:lnTo>
                  <a:pt x="9636" y="2921"/>
                </a:lnTo>
                <a:lnTo>
                  <a:pt x="9709" y="3042"/>
                </a:lnTo>
                <a:lnTo>
                  <a:pt x="9879" y="3286"/>
                </a:lnTo>
                <a:lnTo>
                  <a:pt x="10001" y="3456"/>
                </a:lnTo>
                <a:lnTo>
                  <a:pt x="10074" y="3626"/>
                </a:lnTo>
                <a:lnTo>
                  <a:pt x="10098" y="3724"/>
                </a:lnTo>
                <a:lnTo>
                  <a:pt x="10098" y="3821"/>
                </a:lnTo>
                <a:lnTo>
                  <a:pt x="10074" y="3918"/>
                </a:lnTo>
                <a:lnTo>
                  <a:pt x="10025" y="4016"/>
                </a:lnTo>
                <a:lnTo>
                  <a:pt x="9952" y="4137"/>
                </a:lnTo>
                <a:lnTo>
                  <a:pt x="9855" y="4235"/>
                </a:lnTo>
                <a:lnTo>
                  <a:pt x="9782" y="4332"/>
                </a:lnTo>
                <a:lnTo>
                  <a:pt x="9709" y="4454"/>
                </a:lnTo>
                <a:lnTo>
                  <a:pt x="9684" y="4502"/>
                </a:lnTo>
                <a:lnTo>
                  <a:pt x="9684" y="4575"/>
                </a:lnTo>
                <a:lnTo>
                  <a:pt x="9733" y="4673"/>
                </a:lnTo>
                <a:lnTo>
                  <a:pt x="9757" y="4721"/>
                </a:lnTo>
                <a:lnTo>
                  <a:pt x="9806" y="4746"/>
                </a:lnTo>
                <a:lnTo>
                  <a:pt x="9855" y="4770"/>
                </a:lnTo>
                <a:lnTo>
                  <a:pt x="9928" y="4746"/>
                </a:lnTo>
                <a:lnTo>
                  <a:pt x="10122" y="4648"/>
                </a:lnTo>
                <a:lnTo>
                  <a:pt x="10268" y="4502"/>
                </a:lnTo>
                <a:lnTo>
                  <a:pt x="10414" y="4332"/>
                </a:lnTo>
                <a:lnTo>
                  <a:pt x="10487" y="4137"/>
                </a:lnTo>
                <a:lnTo>
                  <a:pt x="10536" y="3943"/>
                </a:lnTo>
                <a:lnTo>
                  <a:pt x="10536" y="3724"/>
                </a:lnTo>
                <a:lnTo>
                  <a:pt x="10487" y="3505"/>
                </a:lnTo>
                <a:lnTo>
                  <a:pt x="10414" y="3310"/>
                </a:lnTo>
                <a:lnTo>
                  <a:pt x="10293" y="3140"/>
                </a:lnTo>
                <a:lnTo>
                  <a:pt x="10171" y="2994"/>
                </a:lnTo>
                <a:lnTo>
                  <a:pt x="10074" y="2872"/>
                </a:lnTo>
                <a:lnTo>
                  <a:pt x="10025" y="2775"/>
                </a:lnTo>
                <a:lnTo>
                  <a:pt x="10001" y="2653"/>
                </a:lnTo>
                <a:lnTo>
                  <a:pt x="10025" y="2556"/>
                </a:lnTo>
                <a:lnTo>
                  <a:pt x="10074" y="2434"/>
                </a:lnTo>
                <a:lnTo>
                  <a:pt x="10122" y="2337"/>
                </a:lnTo>
                <a:lnTo>
                  <a:pt x="10293" y="2118"/>
                </a:lnTo>
                <a:lnTo>
                  <a:pt x="10414" y="1947"/>
                </a:lnTo>
                <a:lnTo>
                  <a:pt x="10512" y="1753"/>
                </a:lnTo>
                <a:lnTo>
                  <a:pt x="10512" y="1655"/>
                </a:lnTo>
                <a:lnTo>
                  <a:pt x="10536" y="1558"/>
                </a:lnTo>
                <a:lnTo>
                  <a:pt x="10512" y="1461"/>
                </a:lnTo>
                <a:lnTo>
                  <a:pt x="10487" y="1363"/>
                </a:lnTo>
                <a:lnTo>
                  <a:pt x="10463" y="1290"/>
                </a:lnTo>
                <a:lnTo>
                  <a:pt x="10390" y="1266"/>
                </a:lnTo>
                <a:lnTo>
                  <a:pt x="10317" y="1242"/>
                </a:lnTo>
                <a:close/>
                <a:moveTo>
                  <a:pt x="8322" y="1"/>
                </a:moveTo>
                <a:lnTo>
                  <a:pt x="8273" y="49"/>
                </a:lnTo>
                <a:lnTo>
                  <a:pt x="8249" y="98"/>
                </a:lnTo>
                <a:lnTo>
                  <a:pt x="8273" y="171"/>
                </a:lnTo>
                <a:lnTo>
                  <a:pt x="8492" y="512"/>
                </a:lnTo>
                <a:lnTo>
                  <a:pt x="8614" y="682"/>
                </a:lnTo>
                <a:lnTo>
                  <a:pt x="8687" y="877"/>
                </a:lnTo>
                <a:lnTo>
                  <a:pt x="8711" y="1023"/>
                </a:lnTo>
                <a:lnTo>
                  <a:pt x="8735" y="1144"/>
                </a:lnTo>
                <a:lnTo>
                  <a:pt x="8711" y="1266"/>
                </a:lnTo>
                <a:lnTo>
                  <a:pt x="8687" y="1388"/>
                </a:lnTo>
                <a:lnTo>
                  <a:pt x="8614" y="1631"/>
                </a:lnTo>
                <a:lnTo>
                  <a:pt x="8492" y="1850"/>
                </a:lnTo>
                <a:lnTo>
                  <a:pt x="8322" y="2166"/>
                </a:lnTo>
                <a:lnTo>
                  <a:pt x="8249" y="2312"/>
                </a:lnTo>
                <a:lnTo>
                  <a:pt x="8200" y="2458"/>
                </a:lnTo>
                <a:lnTo>
                  <a:pt x="8200" y="2604"/>
                </a:lnTo>
                <a:lnTo>
                  <a:pt x="8200" y="2775"/>
                </a:lnTo>
                <a:lnTo>
                  <a:pt x="8249" y="2921"/>
                </a:lnTo>
                <a:lnTo>
                  <a:pt x="8322" y="3091"/>
                </a:lnTo>
                <a:lnTo>
                  <a:pt x="8419" y="3213"/>
                </a:lnTo>
                <a:lnTo>
                  <a:pt x="8516" y="3334"/>
                </a:lnTo>
                <a:lnTo>
                  <a:pt x="8589" y="3432"/>
                </a:lnTo>
                <a:lnTo>
                  <a:pt x="8638" y="3529"/>
                </a:lnTo>
                <a:lnTo>
                  <a:pt x="8662" y="3651"/>
                </a:lnTo>
                <a:lnTo>
                  <a:pt x="8662" y="3748"/>
                </a:lnTo>
                <a:lnTo>
                  <a:pt x="8638" y="3845"/>
                </a:lnTo>
                <a:lnTo>
                  <a:pt x="8614" y="3967"/>
                </a:lnTo>
                <a:lnTo>
                  <a:pt x="8516" y="4162"/>
                </a:lnTo>
                <a:lnTo>
                  <a:pt x="8297" y="4551"/>
                </a:lnTo>
                <a:lnTo>
                  <a:pt x="8200" y="4746"/>
                </a:lnTo>
                <a:lnTo>
                  <a:pt x="8103" y="4940"/>
                </a:lnTo>
                <a:lnTo>
                  <a:pt x="8054" y="5062"/>
                </a:lnTo>
                <a:lnTo>
                  <a:pt x="8054" y="5208"/>
                </a:lnTo>
                <a:lnTo>
                  <a:pt x="8054" y="5354"/>
                </a:lnTo>
                <a:lnTo>
                  <a:pt x="8078" y="5476"/>
                </a:lnTo>
                <a:lnTo>
                  <a:pt x="8127" y="5622"/>
                </a:lnTo>
                <a:lnTo>
                  <a:pt x="8224" y="5719"/>
                </a:lnTo>
                <a:lnTo>
                  <a:pt x="8297" y="5816"/>
                </a:lnTo>
                <a:lnTo>
                  <a:pt x="8419" y="5889"/>
                </a:lnTo>
                <a:lnTo>
                  <a:pt x="8492" y="5914"/>
                </a:lnTo>
                <a:lnTo>
                  <a:pt x="8565" y="5914"/>
                </a:lnTo>
                <a:lnTo>
                  <a:pt x="8614" y="5889"/>
                </a:lnTo>
                <a:lnTo>
                  <a:pt x="8662" y="5841"/>
                </a:lnTo>
                <a:lnTo>
                  <a:pt x="8711" y="5792"/>
                </a:lnTo>
                <a:lnTo>
                  <a:pt x="8711" y="5719"/>
                </a:lnTo>
                <a:lnTo>
                  <a:pt x="8687" y="5670"/>
                </a:lnTo>
                <a:lnTo>
                  <a:pt x="8662" y="5597"/>
                </a:lnTo>
                <a:lnTo>
                  <a:pt x="8589" y="5476"/>
                </a:lnTo>
                <a:lnTo>
                  <a:pt x="8541" y="5378"/>
                </a:lnTo>
                <a:lnTo>
                  <a:pt x="8516" y="5257"/>
                </a:lnTo>
                <a:lnTo>
                  <a:pt x="8516" y="5159"/>
                </a:lnTo>
                <a:lnTo>
                  <a:pt x="8541" y="5038"/>
                </a:lnTo>
                <a:lnTo>
                  <a:pt x="8565" y="4940"/>
                </a:lnTo>
                <a:lnTo>
                  <a:pt x="8687" y="4721"/>
                </a:lnTo>
                <a:lnTo>
                  <a:pt x="8954" y="4283"/>
                </a:lnTo>
                <a:lnTo>
                  <a:pt x="9076" y="4040"/>
                </a:lnTo>
                <a:lnTo>
                  <a:pt x="9100" y="3943"/>
                </a:lnTo>
                <a:lnTo>
                  <a:pt x="9125" y="3821"/>
                </a:lnTo>
                <a:lnTo>
                  <a:pt x="9125" y="3626"/>
                </a:lnTo>
                <a:lnTo>
                  <a:pt x="9076" y="3480"/>
                </a:lnTo>
                <a:lnTo>
                  <a:pt x="9027" y="3310"/>
                </a:lnTo>
                <a:lnTo>
                  <a:pt x="8930" y="3164"/>
                </a:lnTo>
                <a:lnTo>
                  <a:pt x="8784" y="2921"/>
                </a:lnTo>
                <a:lnTo>
                  <a:pt x="8711" y="2823"/>
                </a:lnTo>
                <a:lnTo>
                  <a:pt x="8662" y="2726"/>
                </a:lnTo>
                <a:lnTo>
                  <a:pt x="8662" y="2604"/>
                </a:lnTo>
                <a:lnTo>
                  <a:pt x="8662" y="2507"/>
                </a:lnTo>
                <a:lnTo>
                  <a:pt x="8711" y="2361"/>
                </a:lnTo>
                <a:lnTo>
                  <a:pt x="8784" y="2215"/>
                </a:lnTo>
                <a:lnTo>
                  <a:pt x="8954" y="1899"/>
                </a:lnTo>
                <a:lnTo>
                  <a:pt x="9076" y="1582"/>
                </a:lnTo>
                <a:lnTo>
                  <a:pt x="9125" y="1436"/>
                </a:lnTo>
                <a:lnTo>
                  <a:pt x="9149" y="1266"/>
                </a:lnTo>
                <a:lnTo>
                  <a:pt x="9149" y="1096"/>
                </a:lnTo>
                <a:lnTo>
                  <a:pt x="9125" y="901"/>
                </a:lnTo>
                <a:lnTo>
                  <a:pt x="9100" y="755"/>
                </a:lnTo>
                <a:lnTo>
                  <a:pt x="9052" y="609"/>
                </a:lnTo>
                <a:lnTo>
                  <a:pt x="8979" y="463"/>
                </a:lnTo>
                <a:lnTo>
                  <a:pt x="8881" y="341"/>
                </a:lnTo>
                <a:lnTo>
                  <a:pt x="8784" y="220"/>
                </a:lnTo>
                <a:lnTo>
                  <a:pt x="8662" y="122"/>
                </a:lnTo>
                <a:lnTo>
                  <a:pt x="8541" y="49"/>
                </a:lnTo>
                <a:lnTo>
                  <a:pt x="8395" y="1"/>
                </a:lnTo>
                <a:close/>
                <a:moveTo>
                  <a:pt x="6497" y="7982"/>
                </a:moveTo>
                <a:lnTo>
                  <a:pt x="6424" y="8079"/>
                </a:lnTo>
                <a:lnTo>
                  <a:pt x="6229" y="8055"/>
                </a:lnTo>
                <a:lnTo>
                  <a:pt x="5791" y="8030"/>
                </a:lnTo>
                <a:lnTo>
                  <a:pt x="6156" y="8006"/>
                </a:lnTo>
                <a:lnTo>
                  <a:pt x="6497" y="7982"/>
                </a:lnTo>
                <a:close/>
                <a:moveTo>
                  <a:pt x="10512" y="6911"/>
                </a:moveTo>
                <a:lnTo>
                  <a:pt x="11242" y="6960"/>
                </a:lnTo>
                <a:lnTo>
                  <a:pt x="11972" y="7009"/>
                </a:lnTo>
                <a:lnTo>
                  <a:pt x="12677" y="7106"/>
                </a:lnTo>
                <a:lnTo>
                  <a:pt x="13407" y="7228"/>
                </a:lnTo>
                <a:lnTo>
                  <a:pt x="14089" y="7374"/>
                </a:lnTo>
                <a:lnTo>
                  <a:pt x="14186" y="7422"/>
                </a:lnTo>
                <a:lnTo>
                  <a:pt x="14259" y="7471"/>
                </a:lnTo>
                <a:lnTo>
                  <a:pt x="14283" y="7520"/>
                </a:lnTo>
                <a:lnTo>
                  <a:pt x="14283" y="7593"/>
                </a:lnTo>
                <a:lnTo>
                  <a:pt x="14259" y="7666"/>
                </a:lnTo>
                <a:lnTo>
                  <a:pt x="14210" y="7714"/>
                </a:lnTo>
                <a:lnTo>
                  <a:pt x="14162" y="7787"/>
                </a:lnTo>
                <a:lnTo>
                  <a:pt x="14089" y="7836"/>
                </a:lnTo>
                <a:lnTo>
                  <a:pt x="13894" y="7909"/>
                </a:lnTo>
                <a:lnTo>
                  <a:pt x="13699" y="7958"/>
                </a:lnTo>
                <a:lnTo>
                  <a:pt x="13310" y="8030"/>
                </a:lnTo>
                <a:lnTo>
                  <a:pt x="12775" y="8079"/>
                </a:lnTo>
                <a:lnTo>
                  <a:pt x="12750" y="8006"/>
                </a:lnTo>
                <a:lnTo>
                  <a:pt x="12677" y="7982"/>
                </a:lnTo>
                <a:lnTo>
                  <a:pt x="12215" y="7860"/>
                </a:lnTo>
                <a:lnTo>
                  <a:pt x="11753" y="7787"/>
                </a:lnTo>
                <a:lnTo>
                  <a:pt x="11290" y="7714"/>
                </a:lnTo>
                <a:lnTo>
                  <a:pt x="10804" y="7666"/>
                </a:lnTo>
                <a:lnTo>
                  <a:pt x="9855" y="7617"/>
                </a:lnTo>
                <a:lnTo>
                  <a:pt x="8906" y="7593"/>
                </a:lnTo>
                <a:lnTo>
                  <a:pt x="7884" y="7593"/>
                </a:lnTo>
                <a:lnTo>
                  <a:pt x="6862" y="7641"/>
                </a:lnTo>
                <a:lnTo>
                  <a:pt x="6424" y="7666"/>
                </a:lnTo>
                <a:lnTo>
                  <a:pt x="5986" y="7714"/>
                </a:lnTo>
                <a:lnTo>
                  <a:pt x="5767" y="7739"/>
                </a:lnTo>
                <a:lnTo>
                  <a:pt x="5548" y="7787"/>
                </a:lnTo>
                <a:lnTo>
                  <a:pt x="5353" y="7860"/>
                </a:lnTo>
                <a:lnTo>
                  <a:pt x="5159" y="7933"/>
                </a:lnTo>
                <a:lnTo>
                  <a:pt x="5159" y="7958"/>
                </a:lnTo>
                <a:lnTo>
                  <a:pt x="5159" y="7982"/>
                </a:lnTo>
                <a:lnTo>
                  <a:pt x="5207" y="8006"/>
                </a:lnTo>
                <a:lnTo>
                  <a:pt x="5207" y="8006"/>
                </a:lnTo>
                <a:lnTo>
                  <a:pt x="4696" y="7958"/>
                </a:lnTo>
                <a:lnTo>
                  <a:pt x="4331" y="7933"/>
                </a:lnTo>
                <a:lnTo>
                  <a:pt x="3869" y="7909"/>
                </a:lnTo>
                <a:lnTo>
                  <a:pt x="3626" y="7860"/>
                </a:lnTo>
                <a:lnTo>
                  <a:pt x="3431" y="7787"/>
                </a:lnTo>
                <a:lnTo>
                  <a:pt x="3334" y="7739"/>
                </a:lnTo>
                <a:lnTo>
                  <a:pt x="3261" y="7666"/>
                </a:lnTo>
                <a:lnTo>
                  <a:pt x="3212" y="7617"/>
                </a:lnTo>
                <a:lnTo>
                  <a:pt x="3163" y="7520"/>
                </a:lnTo>
                <a:lnTo>
                  <a:pt x="3261" y="7471"/>
                </a:lnTo>
                <a:lnTo>
                  <a:pt x="3358" y="7398"/>
                </a:lnTo>
                <a:lnTo>
                  <a:pt x="3577" y="7325"/>
                </a:lnTo>
                <a:lnTo>
                  <a:pt x="3820" y="7301"/>
                </a:lnTo>
                <a:lnTo>
                  <a:pt x="4064" y="7276"/>
                </a:lnTo>
                <a:lnTo>
                  <a:pt x="5548" y="7130"/>
                </a:lnTo>
                <a:lnTo>
                  <a:pt x="6935" y="7009"/>
                </a:lnTo>
                <a:lnTo>
                  <a:pt x="8322" y="6936"/>
                </a:lnTo>
                <a:lnTo>
                  <a:pt x="9052" y="6911"/>
                </a:lnTo>
                <a:close/>
                <a:moveTo>
                  <a:pt x="7032" y="7933"/>
                </a:moveTo>
                <a:lnTo>
                  <a:pt x="6935" y="8079"/>
                </a:lnTo>
                <a:lnTo>
                  <a:pt x="6935" y="8103"/>
                </a:lnTo>
                <a:lnTo>
                  <a:pt x="6765" y="8079"/>
                </a:lnTo>
                <a:lnTo>
                  <a:pt x="6789" y="8030"/>
                </a:lnTo>
                <a:lnTo>
                  <a:pt x="6862" y="7958"/>
                </a:lnTo>
                <a:lnTo>
                  <a:pt x="6862" y="7933"/>
                </a:lnTo>
                <a:close/>
                <a:moveTo>
                  <a:pt x="7519" y="7909"/>
                </a:moveTo>
                <a:lnTo>
                  <a:pt x="7470" y="8006"/>
                </a:lnTo>
                <a:lnTo>
                  <a:pt x="7421" y="8103"/>
                </a:lnTo>
                <a:lnTo>
                  <a:pt x="7275" y="8103"/>
                </a:lnTo>
                <a:lnTo>
                  <a:pt x="7348" y="8006"/>
                </a:lnTo>
                <a:lnTo>
                  <a:pt x="7421" y="7909"/>
                </a:lnTo>
                <a:close/>
                <a:moveTo>
                  <a:pt x="8054" y="7909"/>
                </a:moveTo>
                <a:lnTo>
                  <a:pt x="7981" y="8006"/>
                </a:lnTo>
                <a:lnTo>
                  <a:pt x="7908" y="8103"/>
                </a:lnTo>
                <a:lnTo>
                  <a:pt x="7908" y="8128"/>
                </a:lnTo>
                <a:lnTo>
                  <a:pt x="7665" y="8128"/>
                </a:lnTo>
                <a:lnTo>
                  <a:pt x="7689" y="8030"/>
                </a:lnTo>
                <a:lnTo>
                  <a:pt x="7786" y="7909"/>
                </a:lnTo>
                <a:close/>
                <a:moveTo>
                  <a:pt x="8468" y="7909"/>
                </a:moveTo>
                <a:lnTo>
                  <a:pt x="8395" y="8006"/>
                </a:lnTo>
                <a:lnTo>
                  <a:pt x="8322" y="8128"/>
                </a:lnTo>
                <a:lnTo>
                  <a:pt x="8224" y="8128"/>
                </a:lnTo>
                <a:lnTo>
                  <a:pt x="8322" y="7909"/>
                </a:lnTo>
                <a:close/>
                <a:moveTo>
                  <a:pt x="8784" y="7909"/>
                </a:moveTo>
                <a:lnTo>
                  <a:pt x="8662" y="8128"/>
                </a:lnTo>
                <a:lnTo>
                  <a:pt x="8541" y="8128"/>
                </a:lnTo>
                <a:lnTo>
                  <a:pt x="8589" y="7909"/>
                </a:lnTo>
                <a:close/>
                <a:moveTo>
                  <a:pt x="10171" y="7958"/>
                </a:moveTo>
                <a:lnTo>
                  <a:pt x="10122" y="8006"/>
                </a:lnTo>
                <a:lnTo>
                  <a:pt x="10001" y="8128"/>
                </a:lnTo>
                <a:lnTo>
                  <a:pt x="9976" y="8128"/>
                </a:lnTo>
                <a:lnTo>
                  <a:pt x="10049" y="7958"/>
                </a:lnTo>
                <a:close/>
                <a:moveTo>
                  <a:pt x="10414" y="7982"/>
                </a:moveTo>
                <a:lnTo>
                  <a:pt x="10585" y="8006"/>
                </a:lnTo>
                <a:lnTo>
                  <a:pt x="10585" y="8055"/>
                </a:lnTo>
                <a:lnTo>
                  <a:pt x="10560" y="8128"/>
                </a:lnTo>
                <a:lnTo>
                  <a:pt x="10341" y="8128"/>
                </a:lnTo>
                <a:lnTo>
                  <a:pt x="10414" y="7982"/>
                </a:lnTo>
                <a:close/>
                <a:moveTo>
                  <a:pt x="10779" y="8006"/>
                </a:moveTo>
                <a:lnTo>
                  <a:pt x="11485" y="8103"/>
                </a:lnTo>
                <a:lnTo>
                  <a:pt x="10804" y="8128"/>
                </a:lnTo>
                <a:lnTo>
                  <a:pt x="10779" y="8055"/>
                </a:lnTo>
                <a:lnTo>
                  <a:pt x="10779" y="8006"/>
                </a:lnTo>
                <a:close/>
                <a:moveTo>
                  <a:pt x="9319" y="7909"/>
                </a:moveTo>
                <a:lnTo>
                  <a:pt x="9222" y="8030"/>
                </a:lnTo>
                <a:lnTo>
                  <a:pt x="9125" y="8152"/>
                </a:lnTo>
                <a:lnTo>
                  <a:pt x="8979" y="8152"/>
                </a:lnTo>
                <a:lnTo>
                  <a:pt x="9027" y="7909"/>
                </a:lnTo>
                <a:close/>
                <a:moveTo>
                  <a:pt x="9417" y="7909"/>
                </a:moveTo>
                <a:lnTo>
                  <a:pt x="9952" y="7958"/>
                </a:lnTo>
                <a:lnTo>
                  <a:pt x="9855" y="8103"/>
                </a:lnTo>
                <a:lnTo>
                  <a:pt x="9855" y="8128"/>
                </a:lnTo>
                <a:lnTo>
                  <a:pt x="9611" y="8128"/>
                </a:lnTo>
                <a:lnTo>
                  <a:pt x="9660" y="8030"/>
                </a:lnTo>
                <a:lnTo>
                  <a:pt x="9660" y="7982"/>
                </a:lnTo>
                <a:lnTo>
                  <a:pt x="9636" y="7958"/>
                </a:lnTo>
                <a:lnTo>
                  <a:pt x="9611" y="7933"/>
                </a:lnTo>
                <a:lnTo>
                  <a:pt x="9563" y="7958"/>
                </a:lnTo>
                <a:lnTo>
                  <a:pt x="9441" y="8103"/>
                </a:lnTo>
                <a:lnTo>
                  <a:pt x="9417" y="8152"/>
                </a:lnTo>
                <a:lnTo>
                  <a:pt x="9344" y="8152"/>
                </a:lnTo>
                <a:lnTo>
                  <a:pt x="9417" y="7933"/>
                </a:lnTo>
                <a:lnTo>
                  <a:pt x="9417" y="7909"/>
                </a:lnTo>
                <a:close/>
                <a:moveTo>
                  <a:pt x="1874" y="8955"/>
                </a:moveTo>
                <a:lnTo>
                  <a:pt x="2117" y="9004"/>
                </a:lnTo>
                <a:lnTo>
                  <a:pt x="2360" y="9052"/>
                </a:lnTo>
                <a:lnTo>
                  <a:pt x="2604" y="9052"/>
                </a:lnTo>
                <a:lnTo>
                  <a:pt x="2823" y="10342"/>
                </a:lnTo>
                <a:lnTo>
                  <a:pt x="3115" y="11607"/>
                </a:lnTo>
                <a:lnTo>
                  <a:pt x="3309" y="12362"/>
                </a:lnTo>
                <a:lnTo>
                  <a:pt x="3309" y="12362"/>
                </a:lnTo>
                <a:lnTo>
                  <a:pt x="3163" y="12167"/>
                </a:lnTo>
                <a:lnTo>
                  <a:pt x="2993" y="11997"/>
                </a:lnTo>
                <a:lnTo>
                  <a:pt x="2823" y="11826"/>
                </a:lnTo>
                <a:lnTo>
                  <a:pt x="2628" y="11656"/>
                </a:lnTo>
                <a:lnTo>
                  <a:pt x="2385" y="11486"/>
                </a:lnTo>
                <a:lnTo>
                  <a:pt x="2117" y="11315"/>
                </a:lnTo>
                <a:lnTo>
                  <a:pt x="1825" y="11145"/>
                </a:lnTo>
                <a:lnTo>
                  <a:pt x="1557" y="10950"/>
                </a:lnTo>
                <a:lnTo>
                  <a:pt x="1338" y="10731"/>
                </a:lnTo>
                <a:lnTo>
                  <a:pt x="1217" y="10610"/>
                </a:lnTo>
                <a:lnTo>
                  <a:pt x="1144" y="10464"/>
                </a:lnTo>
                <a:lnTo>
                  <a:pt x="1071" y="10342"/>
                </a:lnTo>
                <a:lnTo>
                  <a:pt x="998" y="10196"/>
                </a:lnTo>
                <a:lnTo>
                  <a:pt x="973" y="10050"/>
                </a:lnTo>
                <a:lnTo>
                  <a:pt x="949" y="9880"/>
                </a:lnTo>
                <a:lnTo>
                  <a:pt x="949" y="9734"/>
                </a:lnTo>
                <a:lnTo>
                  <a:pt x="998" y="9563"/>
                </a:lnTo>
                <a:lnTo>
                  <a:pt x="1046" y="9442"/>
                </a:lnTo>
                <a:lnTo>
                  <a:pt x="1119" y="9320"/>
                </a:lnTo>
                <a:lnTo>
                  <a:pt x="1241" y="9198"/>
                </a:lnTo>
                <a:lnTo>
                  <a:pt x="1338" y="9101"/>
                </a:lnTo>
                <a:lnTo>
                  <a:pt x="1484" y="9028"/>
                </a:lnTo>
                <a:lnTo>
                  <a:pt x="1630" y="8979"/>
                </a:lnTo>
                <a:lnTo>
                  <a:pt x="1752" y="8955"/>
                </a:lnTo>
                <a:close/>
                <a:moveTo>
                  <a:pt x="14137" y="15525"/>
                </a:moveTo>
                <a:lnTo>
                  <a:pt x="14405" y="15598"/>
                </a:lnTo>
                <a:lnTo>
                  <a:pt x="14405" y="15720"/>
                </a:lnTo>
                <a:lnTo>
                  <a:pt x="14405" y="15841"/>
                </a:lnTo>
                <a:lnTo>
                  <a:pt x="14381" y="15939"/>
                </a:lnTo>
                <a:lnTo>
                  <a:pt x="14356" y="16012"/>
                </a:lnTo>
                <a:lnTo>
                  <a:pt x="14283" y="16060"/>
                </a:lnTo>
                <a:lnTo>
                  <a:pt x="14235" y="16085"/>
                </a:lnTo>
                <a:lnTo>
                  <a:pt x="14137" y="16109"/>
                </a:lnTo>
                <a:lnTo>
                  <a:pt x="14040" y="16109"/>
                </a:lnTo>
                <a:lnTo>
                  <a:pt x="13529" y="16133"/>
                </a:lnTo>
                <a:lnTo>
                  <a:pt x="13018" y="16133"/>
                </a:lnTo>
                <a:lnTo>
                  <a:pt x="13213" y="15866"/>
                </a:lnTo>
                <a:lnTo>
                  <a:pt x="13383" y="15549"/>
                </a:lnTo>
                <a:lnTo>
                  <a:pt x="13797" y="15549"/>
                </a:lnTo>
                <a:lnTo>
                  <a:pt x="14137" y="15525"/>
                </a:lnTo>
                <a:close/>
                <a:moveTo>
                  <a:pt x="4623" y="15379"/>
                </a:moveTo>
                <a:lnTo>
                  <a:pt x="4891" y="15768"/>
                </a:lnTo>
                <a:lnTo>
                  <a:pt x="5183" y="16157"/>
                </a:lnTo>
                <a:lnTo>
                  <a:pt x="5183" y="16157"/>
                </a:lnTo>
                <a:lnTo>
                  <a:pt x="3796" y="16085"/>
                </a:lnTo>
                <a:lnTo>
                  <a:pt x="3674" y="16109"/>
                </a:lnTo>
                <a:lnTo>
                  <a:pt x="3577" y="16060"/>
                </a:lnTo>
                <a:lnTo>
                  <a:pt x="3504" y="15987"/>
                </a:lnTo>
                <a:lnTo>
                  <a:pt x="3455" y="15841"/>
                </a:lnTo>
                <a:lnTo>
                  <a:pt x="3772" y="15695"/>
                </a:lnTo>
                <a:lnTo>
                  <a:pt x="4185" y="15525"/>
                </a:lnTo>
                <a:lnTo>
                  <a:pt x="4623" y="15379"/>
                </a:lnTo>
                <a:close/>
                <a:moveTo>
                  <a:pt x="3017" y="7982"/>
                </a:moveTo>
                <a:lnTo>
                  <a:pt x="3163" y="8079"/>
                </a:lnTo>
                <a:lnTo>
                  <a:pt x="3309" y="8152"/>
                </a:lnTo>
                <a:lnTo>
                  <a:pt x="3480" y="8201"/>
                </a:lnTo>
                <a:lnTo>
                  <a:pt x="3650" y="8249"/>
                </a:lnTo>
                <a:lnTo>
                  <a:pt x="3991" y="8298"/>
                </a:lnTo>
                <a:lnTo>
                  <a:pt x="4331" y="8322"/>
                </a:lnTo>
                <a:lnTo>
                  <a:pt x="5329" y="8420"/>
                </a:lnTo>
                <a:lnTo>
                  <a:pt x="6302" y="8493"/>
                </a:lnTo>
                <a:lnTo>
                  <a:pt x="7300" y="8541"/>
                </a:lnTo>
                <a:lnTo>
                  <a:pt x="8297" y="8566"/>
                </a:lnTo>
                <a:lnTo>
                  <a:pt x="10293" y="8566"/>
                </a:lnTo>
                <a:lnTo>
                  <a:pt x="12288" y="8517"/>
                </a:lnTo>
                <a:lnTo>
                  <a:pt x="13067" y="8493"/>
                </a:lnTo>
                <a:lnTo>
                  <a:pt x="13432" y="8468"/>
                </a:lnTo>
                <a:lnTo>
                  <a:pt x="13821" y="8395"/>
                </a:lnTo>
                <a:lnTo>
                  <a:pt x="14016" y="8347"/>
                </a:lnTo>
                <a:lnTo>
                  <a:pt x="14235" y="8249"/>
                </a:lnTo>
                <a:lnTo>
                  <a:pt x="14454" y="8152"/>
                </a:lnTo>
                <a:lnTo>
                  <a:pt x="14648" y="8006"/>
                </a:lnTo>
                <a:lnTo>
                  <a:pt x="14648" y="8931"/>
                </a:lnTo>
                <a:lnTo>
                  <a:pt x="14478" y="8931"/>
                </a:lnTo>
                <a:lnTo>
                  <a:pt x="14308" y="8955"/>
                </a:lnTo>
                <a:lnTo>
                  <a:pt x="13943" y="9052"/>
                </a:lnTo>
                <a:lnTo>
                  <a:pt x="13334" y="9174"/>
                </a:lnTo>
                <a:lnTo>
                  <a:pt x="12726" y="9247"/>
                </a:lnTo>
                <a:lnTo>
                  <a:pt x="12458" y="9271"/>
                </a:lnTo>
                <a:lnTo>
                  <a:pt x="12191" y="9271"/>
                </a:lnTo>
                <a:lnTo>
                  <a:pt x="11655" y="9247"/>
                </a:lnTo>
                <a:lnTo>
                  <a:pt x="10585" y="9247"/>
                </a:lnTo>
                <a:lnTo>
                  <a:pt x="10536" y="9271"/>
                </a:lnTo>
                <a:lnTo>
                  <a:pt x="10536" y="9296"/>
                </a:lnTo>
                <a:lnTo>
                  <a:pt x="10536" y="9344"/>
                </a:lnTo>
                <a:lnTo>
                  <a:pt x="10560" y="9369"/>
                </a:lnTo>
                <a:lnTo>
                  <a:pt x="10828" y="9442"/>
                </a:lnTo>
                <a:lnTo>
                  <a:pt x="11096" y="9490"/>
                </a:lnTo>
                <a:lnTo>
                  <a:pt x="11363" y="9539"/>
                </a:lnTo>
                <a:lnTo>
                  <a:pt x="11631" y="9563"/>
                </a:lnTo>
                <a:lnTo>
                  <a:pt x="12191" y="9539"/>
                </a:lnTo>
                <a:lnTo>
                  <a:pt x="12726" y="9515"/>
                </a:lnTo>
                <a:lnTo>
                  <a:pt x="13213" y="9490"/>
                </a:lnTo>
                <a:lnTo>
                  <a:pt x="13724" y="9417"/>
                </a:lnTo>
                <a:lnTo>
                  <a:pt x="13967" y="9369"/>
                </a:lnTo>
                <a:lnTo>
                  <a:pt x="14210" y="9320"/>
                </a:lnTo>
                <a:lnTo>
                  <a:pt x="14429" y="9223"/>
                </a:lnTo>
                <a:lnTo>
                  <a:pt x="14648" y="9125"/>
                </a:lnTo>
                <a:lnTo>
                  <a:pt x="14648" y="9125"/>
                </a:lnTo>
                <a:lnTo>
                  <a:pt x="14600" y="9612"/>
                </a:lnTo>
                <a:lnTo>
                  <a:pt x="13748" y="9855"/>
                </a:lnTo>
                <a:lnTo>
                  <a:pt x="13310" y="9977"/>
                </a:lnTo>
                <a:lnTo>
                  <a:pt x="12872" y="10050"/>
                </a:lnTo>
                <a:lnTo>
                  <a:pt x="12410" y="10050"/>
                </a:lnTo>
                <a:lnTo>
                  <a:pt x="11947" y="10026"/>
                </a:lnTo>
                <a:lnTo>
                  <a:pt x="11485" y="9977"/>
                </a:lnTo>
                <a:lnTo>
                  <a:pt x="11266" y="9977"/>
                </a:lnTo>
                <a:lnTo>
                  <a:pt x="11047" y="10001"/>
                </a:lnTo>
                <a:lnTo>
                  <a:pt x="10974" y="10026"/>
                </a:lnTo>
                <a:lnTo>
                  <a:pt x="10950" y="10074"/>
                </a:lnTo>
                <a:lnTo>
                  <a:pt x="10950" y="10123"/>
                </a:lnTo>
                <a:lnTo>
                  <a:pt x="10998" y="10172"/>
                </a:lnTo>
                <a:lnTo>
                  <a:pt x="11217" y="10293"/>
                </a:lnTo>
                <a:lnTo>
                  <a:pt x="11461" y="10366"/>
                </a:lnTo>
                <a:lnTo>
                  <a:pt x="11704" y="10439"/>
                </a:lnTo>
                <a:lnTo>
                  <a:pt x="11996" y="10464"/>
                </a:lnTo>
                <a:lnTo>
                  <a:pt x="12264" y="10464"/>
                </a:lnTo>
                <a:lnTo>
                  <a:pt x="12531" y="10439"/>
                </a:lnTo>
                <a:lnTo>
                  <a:pt x="13042" y="10415"/>
                </a:lnTo>
                <a:lnTo>
                  <a:pt x="13432" y="10342"/>
                </a:lnTo>
                <a:lnTo>
                  <a:pt x="13821" y="10269"/>
                </a:lnTo>
                <a:lnTo>
                  <a:pt x="14210" y="10123"/>
                </a:lnTo>
                <a:lnTo>
                  <a:pt x="14551" y="9953"/>
                </a:lnTo>
                <a:lnTo>
                  <a:pt x="14551" y="10074"/>
                </a:lnTo>
                <a:lnTo>
                  <a:pt x="14454" y="10537"/>
                </a:lnTo>
                <a:lnTo>
                  <a:pt x="14113" y="10585"/>
                </a:lnTo>
                <a:lnTo>
                  <a:pt x="13772" y="10658"/>
                </a:lnTo>
                <a:lnTo>
                  <a:pt x="13456" y="10756"/>
                </a:lnTo>
                <a:lnTo>
                  <a:pt x="13140" y="10829"/>
                </a:lnTo>
                <a:lnTo>
                  <a:pt x="12702" y="10853"/>
                </a:lnTo>
                <a:lnTo>
                  <a:pt x="12264" y="10902"/>
                </a:lnTo>
                <a:lnTo>
                  <a:pt x="11826" y="10950"/>
                </a:lnTo>
                <a:lnTo>
                  <a:pt x="11607" y="10999"/>
                </a:lnTo>
                <a:lnTo>
                  <a:pt x="11412" y="11072"/>
                </a:lnTo>
                <a:lnTo>
                  <a:pt x="11388" y="11096"/>
                </a:lnTo>
                <a:lnTo>
                  <a:pt x="11412" y="11121"/>
                </a:lnTo>
                <a:lnTo>
                  <a:pt x="11607" y="11218"/>
                </a:lnTo>
                <a:lnTo>
                  <a:pt x="11826" y="11267"/>
                </a:lnTo>
                <a:lnTo>
                  <a:pt x="12045" y="11291"/>
                </a:lnTo>
                <a:lnTo>
                  <a:pt x="12288" y="11291"/>
                </a:lnTo>
                <a:lnTo>
                  <a:pt x="12750" y="11242"/>
                </a:lnTo>
                <a:lnTo>
                  <a:pt x="13188" y="11194"/>
                </a:lnTo>
                <a:lnTo>
                  <a:pt x="13748" y="11121"/>
                </a:lnTo>
                <a:lnTo>
                  <a:pt x="14064" y="11048"/>
                </a:lnTo>
                <a:lnTo>
                  <a:pt x="14356" y="10950"/>
                </a:lnTo>
                <a:lnTo>
                  <a:pt x="14162" y="11729"/>
                </a:lnTo>
                <a:lnTo>
                  <a:pt x="13845" y="11753"/>
                </a:lnTo>
                <a:lnTo>
                  <a:pt x="13553" y="11778"/>
                </a:lnTo>
                <a:lnTo>
                  <a:pt x="12921" y="11875"/>
                </a:lnTo>
                <a:lnTo>
                  <a:pt x="12653" y="11875"/>
                </a:lnTo>
                <a:lnTo>
                  <a:pt x="12337" y="11899"/>
                </a:lnTo>
                <a:lnTo>
                  <a:pt x="12191" y="11899"/>
                </a:lnTo>
                <a:lnTo>
                  <a:pt x="12069" y="11948"/>
                </a:lnTo>
                <a:lnTo>
                  <a:pt x="11923" y="11997"/>
                </a:lnTo>
                <a:lnTo>
                  <a:pt x="11801" y="12070"/>
                </a:lnTo>
                <a:lnTo>
                  <a:pt x="11801" y="12094"/>
                </a:lnTo>
                <a:lnTo>
                  <a:pt x="11801" y="12118"/>
                </a:lnTo>
                <a:lnTo>
                  <a:pt x="11923" y="12191"/>
                </a:lnTo>
                <a:lnTo>
                  <a:pt x="12069" y="12240"/>
                </a:lnTo>
                <a:lnTo>
                  <a:pt x="12191" y="12264"/>
                </a:lnTo>
                <a:lnTo>
                  <a:pt x="12653" y="12264"/>
                </a:lnTo>
                <a:lnTo>
                  <a:pt x="12921" y="12216"/>
                </a:lnTo>
                <a:lnTo>
                  <a:pt x="13505" y="12167"/>
                </a:lnTo>
                <a:lnTo>
                  <a:pt x="13772" y="12143"/>
                </a:lnTo>
                <a:lnTo>
                  <a:pt x="14064" y="12070"/>
                </a:lnTo>
                <a:lnTo>
                  <a:pt x="14064" y="12070"/>
                </a:lnTo>
                <a:lnTo>
                  <a:pt x="13943" y="12483"/>
                </a:lnTo>
                <a:lnTo>
                  <a:pt x="13845" y="12848"/>
                </a:lnTo>
                <a:lnTo>
                  <a:pt x="13724" y="12800"/>
                </a:lnTo>
                <a:lnTo>
                  <a:pt x="13626" y="12775"/>
                </a:lnTo>
                <a:lnTo>
                  <a:pt x="13383" y="12775"/>
                </a:lnTo>
                <a:lnTo>
                  <a:pt x="12896" y="12848"/>
                </a:lnTo>
                <a:lnTo>
                  <a:pt x="12337" y="12897"/>
                </a:lnTo>
                <a:lnTo>
                  <a:pt x="12069" y="12946"/>
                </a:lnTo>
                <a:lnTo>
                  <a:pt x="11777" y="13043"/>
                </a:lnTo>
                <a:lnTo>
                  <a:pt x="11753" y="13067"/>
                </a:lnTo>
                <a:lnTo>
                  <a:pt x="11753" y="13116"/>
                </a:lnTo>
                <a:lnTo>
                  <a:pt x="11777" y="13165"/>
                </a:lnTo>
                <a:lnTo>
                  <a:pt x="11801" y="13189"/>
                </a:lnTo>
                <a:lnTo>
                  <a:pt x="12069" y="13238"/>
                </a:lnTo>
                <a:lnTo>
                  <a:pt x="12361" y="13238"/>
                </a:lnTo>
                <a:lnTo>
                  <a:pt x="12896" y="13213"/>
                </a:lnTo>
                <a:lnTo>
                  <a:pt x="13334" y="13189"/>
                </a:lnTo>
                <a:lnTo>
                  <a:pt x="13578" y="13165"/>
                </a:lnTo>
                <a:lnTo>
                  <a:pt x="13675" y="13140"/>
                </a:lnTo>
                <a:lnTo>
                  <a:pt x="13772" y="13092"/>
                </a:lnTo>
                <a:lnTo>
                  <a:pt x="13772" y="13092"/>
                </a:lnTo>
                <a:lnTo>
                  <a:pt x="13505" y="13870"/>
                </a:lnTo>
                <a:lnTo>
                  <a:pt x="13310" y="13870"/>
                </a:lnTo>
                <a:lnTo>
                  <a:pt x="13115" y="13895"/>
                </a:lnTo>
                <a:lnTo>
                  <a:pt x="12896" y="13919"/>
                </a:lnTo>
                <a:lnTo>
                  <a:pt x="12702" y="13943"/>
                </a:lnTo>
                <a:lnTo>
                  <a:pt x="12483" y="13943"/>
                </a:lnTo>
                <a:lnTo>
                  <a:pt x="12239" y="13919"/>
                </a:lnTo>
                <a:lnTo>
                  <a:pt x="11777" y="13870"/>
                </a:lnTo>
                <a:lnTo>
                  <a:pt x="11753" y="13895"/>
                </a:lnTo>
                <a:lnTo>
                  <a:pt x="11753" y="13919"/>
                </a:lnTo>
                <a:lnTo>
                  <a:pt x="11947" y="14041"/>
                </a:lnTo>
                <a:lnTo>
                  <a:pt x="12142" y="14138"/>
                </a:lnTo>
                <a:lnTo>
                  <a:pt x="12361" y="14187"/>
                </a:lnTo>
                <a:lnTo>
                  <a:pt x="12604" y="14211"/>
                </a:lnTo>
                <a:lnTo>
                  <a:pt x="12775" y="14235"/>
                </a:lnTo>
                <a:lnTo>
                  <a:pt x="13188" y="14235"/>
                </a:lnTo>
                <a:lnTo>
                  <a:pt x="13383" y="14187"/>
                </a:lnTo>
                <a:lnTo>
                  <a:pt x="13383" y="14187"/>
                </a:lnTo>
                <a:lnTo>
                  <a:pt x="13286" y="14430"/>
                </a:lnTo>
                <a:lnTo>
                  <a:pt x="13261" y="14454"/>
                </a:lnTo>
                <a:lnTo>
                  <a:pt x="13237" y="14479"/>
                </a:lnTo>
                <a:lnTo>
                  <a:pt x="13213" y="14576"/>
                </a:lnTo>
                <a:lnTo>
                  <a:pt x="13140" y="14527"/>
                </a:lnTo>
                <a:lnTo>
                  <a:pt x="12872" y="14527"/>
                </a:lnTo>
                <a:lnTo>
                  <a:pt x="12507" y="14552"/>
                </a:lnTo>
                <a:lnTo>
                  <a:pt x="12288" y="14552"/>
                </a:lnTo>
                <a:lnTo>
                  <a:pt x="12069" y="14503"/>
                </a:lnTo>
                <a:lnTo>
                  <a:pt x="11850" y="14479"/>
                </a:lnTo>
                <a:lnTo>
                  <a:pt x="11631" y="14454"/>
                </a:lnTo>
                <a:lnTo>
                  <a:pt x="11582" y="14479"/>
                </a:lnTo>
                <a:lnTo>
                  <a:pt x="11558" y="14503"/>
                </a:lnTo>
                <a:lnTo>
                  <a:pt x="11558" y="14552"/>
                </a:lnTo>
                <a:lnTo>
                  <a:pt x="11582" y="14600"/>
                </a:lnTo>
                <a:lnTo>
                  <a:pt x="11655" y="14673"/>
                </a:lnTo>
                <a:lnTo>
                  <a:pt x="11753" y="14746"/>
                </a:lnTo>
                <a:lnTo>
                  <a:pt x="11947" y="14844"/>
                </a:lnTo>
                <a:lnTo>
                  <a:pt x="12166" y="14917"/>
                </a:lnTo>
                <a:lnTo>
                  <a:pt x="12410" y="14941"/>
                </a:lnTo>
                <a:lnTo>
                  <a:pt x="12750" y="14941"/>
                </a:lnTo>
                <a:lnTo>
                  <a:pt x="12945" y="14892"/>
                </a:lnTo>
                <a:lnTo>
                  <a:pt x="13115" y="14819"/>
                </a:lnTo>
                <a:lnTo>
                  <a:pt x="12872" y="15257"/>
                </a:lnTo>
                <a:lnTo>
                  <a:pt x="12750" y="15233"/>
                </a:lnTo>
                <a:lnTo>
                  <a:pt x="12629" y="15257"/>
                </a:lnTo>
                <a:lnTo>
                  <a:pt x="12385" y="15257"/>
                </a:lnTo>
                <a:lnTo>
                  <a:pt x="12191" y="15233"/>
                </a:lnTo>
                <a:lnTo>
                  <a:pt x="11996" y="15209"/>
                </a:lnTo>
                <a:lnTo>
                  <a:pt x="11801" y="15184"/>
                </a:lnTo>
                <a:lnTo>
                  <a:pt x="11631" y="15184"/>
                </a:lnTo>
                <a:lnTo>
                  <a:pt x="11582" y="15209"/>
                </a:lnTo>
                <a:lnTo>
                  <a:pt x="11607" y="15257"/>
                </a:lnTo>
                <a:lnTo>
                  <a:pt x="11655" y="15330"/>
                </a:lnTo>
                <a:lnTo>
                  <a:pt x="11728" y="15403"/>
                </a:lnTo>
                <a:lnTo>
                  <a:pt x="11801" y="15476"/>
                </a:lnTo>
                <a:lnTo>
                  <a:pt x="11899" y="15525"/>
                </a:lnTo>
                <a:lnTo>
                  <a:pt x="12093" y="15574"/>
                </a:lnTo>
                <a:lnTo>
                  <a:pt x="12288" y="15598"/>
                </a:lnTo>
                <a:lnTo>
                  <a:pt x="12458" y="15622"/>
                </a:lnTo>
                <a:lnTo>
                  <a:pt x="12653" y="15622"/>
                </a:lnTo>
                <a:lnTo>
                  <a:pt x="12458" y="15890"/>
                </a:lnTo>
                <a:lnTo>
                  <a:pt x="12264" y="15866"/>
                </a:lnTo>
                <a:lnTo>
                  <a:pt x="12045" y="15890"/>
                </a:lnTo>
                <a:lnTo>
                  <a:pt x="11826" y="15866"/>
                </a:lnTo>
                <a:lnTo>
                  <a:pt x="11631" y="15841"/>
                </a:lnTo>
                <a:lnTo>
                  <a:pt x="11558" y="15841"/>
                </a:lnTo>
                <a:lnTo>
                  <a:pt x="11461" y="15890"/>
                </a:lnTo>
                <a:lnTo>
                  <a:pt x="11509" y="15987"/>
                </a:lnTo>
                <a:lnTo>
                  <a:pt x="11607" y="16060"/>
                </a:lnTo>
                <a:lnTo>
                  <a:pt x="11728" y="16133"/>
                </a:lnTo>
                <a:lnTo>
                  <a:pt x="11850" y="16157"/>
                </a:lnTo>
                <a:lnTo>
                  <a:pt x="8930" y="16206"/>
                </a:lnTo>
                <a:lnTo>
                  <a:pt x="7324" y="16206"/>
                </a:lnTo>
                <a:lnTo>
                  <a:pt x="5694" y="16182"/>
                </a:lnTo>
                <a:lnTo>
                  <a:pt x="5718" y="16109"/>
                </a:lnTo>
                <a:lnTo>
                  <a:pt x="5718" y="16036"/>
                </a:lnTo>
                <a:lnTo>
                  <a:pt x="5694" y="15963"/>
                </a:lnTo>
                <a:lnTo>
                  <a:pt x="5645" y="15890"/>
                </a:lnTo>
                <a:lnTo>
                  <a:pt x="5305" y="15428"/>
                </a:lnTo>
                <a:lnTo>
                  <a:pt x="5013" y="14965"/>
                </a:lnTo>
                <a:lnTo>
                  <a:pt x="4721" y="14454"/>
                </a:lnTo>
                <a:lnTo>
                  <a:pt x="4477" y="13968"/>
                </a:lnTo>
                <a:lnTo>
                  <a:pt x="4258" y="13432"/>
                </a:lnTo>
                <a:lnTo>
                  <a:pt x="4064" y="12897"/>
                </a:lnTo>
                <a:lnTo>
                  <a:pt x="3869" y="12362"/>
                </a:lnTo>
                <a:lnTo>
                  <a:pt x="3723" y="11826"/>
                </a:lnTo>
                <a:lnTo>
                  <a:pt x="3553" y="11267"/>
                </a:lnTo>
                <a:lnTo>
                  <a:pt x="3431" y="10683"/>
                </a:lnTo>
                <a:lnTo>
                  <a:pt x="3163" y="9539"/>
                </a:lnTo>
                <a:lnTo>
                  <a:pt x="3090" y="9125"/>
                </a:lnTo>
                <a:lnTo>
                  <a:pt x="3042" y="8736"/>
                </a:lnTo>
                <a:lnTo>
                  <a:pt x="3017" y="8371"/>
                </a:lnTo>
                <a:lnTo>
                  <a:pt x="3017" y="7982"/>
                </a:lnTo>
                <a:close/>
                <a:moveTo>
                  <a:pt x="4258" y="14746"/>
                </a:moveTo>
                <a:lnTo>
                  <a:pt x="4502" y="15209"/>
                </a:lnTo>
                <a:lnTo>
                  <a:pt x="4064" y="15257"/>
                </a:lnTo>
                <a:lnTo>
                  <a:pt x="3626" y="15379"/>
                </a:lnTo>
                <a:lnTo>
                  <a:pt x="3455" y="15428"/>
                </a:lnTo>
                <a:lnTo>
                  <a:pt x="3285" y="15501"/>
                </a:lnTo>
                <a:lnTo>
                  <a:pt x="3115" y="15622"/>
                </a:lnTo>
                <a:lnTo>
                  <a:pt x="3042" y="15671"/>
                </a:lnTo>
                <a:lnTo>
                  <a:pt x="2993" y="15744"/>
                </a:lnTo>
                <a:lnTo>
                  <a:pt x="2944" y="15914"/>
                </a:lnTo>
                <a:lnTo>
                  <a:pt x="2944" y="16060"/>
                </a:lnTo>
                <a:lnTo>
                  <a:pt x="2993" y="16182"/>
                </a:lnTo>
                <a:lnTo>
                  <a:pt x="3066" y="16279"/>
                </a:lnTo>
                <a:lnTo>
                  <a:pt x="3163" y="16352"/>
                </a:lnTo>
                <a:lnTo>
                  <a:pt x="3309" y="16401"/>
                </a:lnTo>
                <a:lnTo>
                  <a:pt x="3455" y="16449"/>
                </a:lnTo>
                <a:lnTo>
                  <a:pt x="3601" y="16474"/>
                </a:lnTo>
                <a:lnTo>
                  <a:pt x="4283" y="16547"/>
                </a:lnTo>
                <a:lnTo>
                  <a:pt x="4988" y="16571"/>
                </a:lnTo>
                <a:lnTo>
                  <a:pt x="6375" y="16620"/>
                </a:lnTo>
                <a:lnTo>
                  <a:pt x="9125" y="16620"/>
                </a:lnTo>
                <a:lnTo>
                  <a:pt x="11801" y="16571"/>
                </a:lnTo>
                <a:lnTo>
                  <a:pt x="13018" y="16571"/>
                </a:lnTo>
                <a:lnTo>
                  <a:pt x="13626" y="16547"/>
                </a:lnTo>
                <a:lnTo>
                  <a:pt x="13943" y="16522"/>
                </a:lnTo>
                <a:lnTo>
                  <a:pt x="14235" y="16498"/>
                </a:lnTo>
                <a:lnTo>
                  <a:pt x="14381" y="16449"/>
                </a:lnTo>
                <a:lnTo>
                  <a:pt x="14527" y="16376"/>
                </a:lnTo>
                <a:lnTo>
                  <a:pt x="14673" y="16303"/>
                </a:lnTo>
                <a:lnTo>
                  <a:pt x="14819" y="16182"/>
                </a:lnTo>
                <a:lnTo>
                  <a:pt x="14916" y="16060"/>
                </a:lnTo>
                <a:lnTo>
                  <a:pt x="14965" y="15914"/>
                </a:lnTo>
                <a:lnTo>
                  <a:pt x="14965" y="15841"/>
                </a:lnTo>
                <a:lnTo>
                  <a:pt x="14965" y="15744"/>
                </a:lnTo>
                <a:lnTo>
                  <a:pt x="14940" y="15671"/>
                </a:lnTo>
                <a:lnTo>
                  <a:pt x="14916" y="15574"/>
                </a:lnTo>
                <a:lnTo>
                  <a:pt x="14794" y="15403"/>
                </a:lnTo>
                <a:lnTo>
                  <a:pt x="14648" y="15282"/>
                </a:lnTo>
                <a:lnTo>
                  <a:pt x="14478" y="15209"/>
                </a:lnTo>
                <a:lnTo>
                  <a:pt x="14308" y="15184"/>
                </a:lnTo>
                <a:lnTo>
                  <a:pt x="14137" y="15160"/>
                </a:lnTo>
                <a:lnTo>
                  <a:pt x="13553" y="15160"/>
                </a:lnTo>
                <a:lnTo>
                  <a:pt x="13699" y="14819"/>
                </a:lnTo>
                <a:lnTo>
                  <a:pt x="13724" y="14771"/>
                </a:lnTo>
                <a:lnTo>
                  <a:pt x="14454" y="14844"/>
                </a:lnTo>
                <a:lnTo>
                  <a:pt x="14794" y="14917"/>
                </a:lnTo>
                <a:lnTo>
                  <a:pt x="15135" y="14990"/>
                </a:lnTo>
                <a:lnTo>
                  <a:pt x="15500" y="15087"/>
                </a:lnTo>
                <a:lnTo>
                  <a:pt x="15816" y="15184"/>
                </a:lnTo>
                <a:lnTo>
                  <a:pt x="16157" y="15330"/>
                </a:lnTo>
                <a:lnTo>
                  <a:pt x="16497" y="15452"/>
                </a:lnTo>
                <a:lnTo>
                  <a:pt x="16741" y="15598"/>
                </a:lnTo>
                <a:lnTo>
                  <a:pt x="16911" y="15744"/>
                </a:lnTo>
                <a:lnTo>
                  <a:pt x="17033" y="15914"/>
                </a:lnTo>
                <a:lnTo>
                  <a:pt x="17081" y="16060"/>
                </a:lnTo>
                <a:lnTo>
                  <a:pt x="17081" y="16230"/>
                </a:lnTo>
                <a:lnTo>
                  <a:pt x="17008" y="16401"/>
                </a:lnTo>
                <a:lnTo>
                  <a:pt x="16911" y="16547"/>
                </a:lnTo>
                <a:lnTo>
                  <a:pt x="16789" y="16717"/>
                </a:lnTo>
                <a:lnTo>
                  <a:pt x="16643" y="16863"/>
                </a:lnTo>
                <a:lnTo>
                  <a:pt x="16449" y="17009"/>
                </a:lnTo>
                <a:lnTo>
                  <a:pt x="16059" y="17277"/>
                </a:lnTo>
                <a:lnTo>
                  <a:pt x="15670" y="17496"/>
                </a:lnTo>
                <a:lnTo>
                  <a:pt x="15305" y="17642"/>
                </a:lnTo>
                <a:lnTo>
                  <a:pt x="14965" y="17763"/>
                </a:lnTo>
                <a:lnTo>
                  <a:pt x="14600" y="17836"/>
                </a:lnTo>
                <a:lnTo>
                  <a:pt x="14259" y="17909"/>
                </a:lnTo>
                <a:lnTo>
                  <a:pt x="13894" y="17958"/>
                </a:lnTo>
                <a:lnTo>
                  <a:pt x="13140" y="18007"/>
                </a:lnTo>
                <a:lnTo>
                  <a:pt x="12410" y="18055"/>
                </a:lnTo>
                <a:lnTo>
                  <a:pt x="11558" y="18080"/>
                </a:lnTo>
                <a:lnTo>
                  <a:pt x="10706" y="18080"/>
                </a:lnTo>
                <a:lnTo>
                  <a:pt x="9027" y="18055"/>
                </a:lnTo>
                <a:lnTo>
                  <a:pt x="7324" y="18031"/>
                </a:lnTo>
                <a:lnTo>
                  <a:pt x="6473" y="18007"/>
                </a:lnTo>
                <a:lnTo>
                  <a:pt x="5645" y="17982"/>
                </a:lnTo>
                <a:lnTo>
                  <a:pt x="4794" y="17934"/>
                </a:lnTo>
                <a:lnTo>
                  <a:pt x="3942" y="17861"/>
                </a:lnTo>
                <a:lnTo>
                  <a:pt x="3115" y="17739"/>
                </a:lnTo>
                <a:lnTo>
                  <a:pt x="2287" y="17593"/>
                </a:lnTo>
                <a:lnTo>
                  <a:pt x="1898" y="17496"/>
                </a:lnTo>
                <a:lnTo>
                  <a:pt x="1509" y="17350"/>
                </a:lnTo>
                <a:lnTo>
                  <a:pt x="1168" y="17179"/>
                </a:lnTo>
                <a:lnTo>
                  <a:pt x="827" y="16985"/>
                </a:lnTo>
                <a:lnTo>
                  <a:pt x="633" y="16839"/>
                </a:lnTo>
                <a:lnTo>
                  <a:pt x="487" y="16668"/>
                </a:lnTo>
                <a:lnTo>
                  <a:pt x="365" y="16449"/>
                </a:lnTo>
                <a:lnTo>
                  <a:pt x="316" y="16328"/>
                </a:lnTo>
                <a:lnTo>
                  <a:pt x="316" y="16230"/>
                </a:lnTo>
                <a:lnTo>
                  <a:pt x="316" y="16085"/>
                </a:lnTo>
                <a:lnTo>
                  <a:pt x="341" y="15963"/>
                </a:lnTo>
                <a:lnTo>
                  <a:pt x="414" y="15866"/>
                </a:lnTo>
                <a:lnTo>
                  <a:pt x="511" y="15768"/>
                </a:lnTo>
                <a:lnTo>
                  <a:pt x="730" y="15622"/>
                </a:lnTo>
                <a:lnTo>
                  <a:pt x="949" y="15501"/>
                </a:lnTo>
                <a:lnTo>
                  <a:pt x="1314" y="15330"/>
                </a:lnTo>
                <a:lnTo>
                  <a:pt x="1728" y="15184"/>
                </a:lnTo>
                <a:lnTo>
                  <a:pt x="2141" y="15063"/>
                </a:lnTo>
                <a:lnTo>
                  <a:pt x="2555" y="14965"/>
                </a:lnTo>
                <a:lnTo>
                  <a:pt x="2993" y="14892"/>
                </a:lnTo>
                <a:lnTo>
                  <a:pt x="3407" y="14844"/>
                </a:lnTo>
                <a:lnTo>
                  <a:pt x="4258" y="14746"/>
                </a:lnTo>
                <a:close/>
                <a:moveTo>
                  <a:pt x="9076" y="6498"/>
                </a:moveTo>
                <a:lnTo>
                  <a:pt x="8103" y="6522"/>
                </a:lnTo>
                <a:lnTo>
                  <a:pt x="7129" y="6571"/>
                </a:lnTo>
                <a:lnTo>
                  <a:pt x="6156" y="6644"/>
                </a:lnTo>
                <a:lnTo>
                  <a:pt x="5183" y="6717"/>
                </a:lnTo>
                <a:lnTo>
                  <a:pt x="4526" y="6765"/>
                </a:lnTo>
                <a:lnTo>
                  <a:pt x="4161" y="6790"/>
                </a:lnTo>
                <a:lnTo>
                  <a:pt x="3796" y="6838"/>
                </a:lnTo>
                <a:lnTo>
                  <a:pt x="3431" y="6911"/>
                </a:lnTo>
                <a:lnTo>
                  <a:pt x="3285" y="6960"/>
                </a:lnTo>
                <a:lnTo>
                  <a:pt x="3115" y="7033"/>
                </a:lnTo>
                <a:lnTo>
                  <a:pt x="2993" y="7106"/>
                </a:lnTo>
                <a:lnTo>
                  <a:pt x="2847" y="7228"/>
                </a:lnTo>
                <a:lnTo>
                  <a:pt x="2750" y="7325"/>
                </a:lnTo>
                <a:lnTo>
                  <a:pt x="2652" y="7471"/>
                </a:lnTo>
                <a:lnTo>
                  <a:pt x="2628" y="7520"/>
                </a:lnTo>
                <a:lnTo>
                  <a:pt x="2628" y="7593"/>
                </a:lnTo>
                <a:lnTo>
                  <a:pt x="2652" y="7666"/>
                </a:lnTo>
                <a:lnTo>
                  <a:pt x="2579" y="7812"/>
                </a:lnTo>
                <a:lnTo>
                  <a:pt x="2555" y="7982"/>
                </a:lnTo>
                <a:lnTo>
                  <a:pt x="2531" y="8152"/>
                </a:lnTo>
                <a:lnTo>
                  <a:pt x="2506" y="8298"/>
                </a:lnTo>
                <a:lnTo>
                  <a:pt x="2360" y="8249"/>
                </a:lnTo>
                <a:lnTo>
                  <a:pt x="2214" y="8201"/>
                </a:lnTo>
                <a:lnTo>
                  <a:pt x="2044" y="8176"/>
                </a:lnTo>
                <a:lnTo>
                  <a:pt x="1874" y="8176"/>
                </a:lnTo>
                <a:lnTo>
                  <a:pt x="1557" y="8201"/>
                </a:lnTo>
                <a:lnTo>
                  <a:pt x="1265" y="8249"/>
                </a:lnTo>
                <a:lnTo>
                  <a:pt x="1046" y="8347"/>
                </a:lnTo>
                <a:lnTo>
                  <a:pt x="827" y="8468"/>
                </a:lnTo>
                <a:lnTo>
                  <a:pt x="657" y="8639"/>
                </a:lnTo>
                <a:lnTo>
                  <a:pt x="487" y="8833"/>
                </a:lnTo>
                <a:lnTo>
                  <a:pt x="365" y="9052"/>
                </a:lnTo>
                <a:lnTo>
                  <a:pt x="268" y="9271"/>
                </a:lnTo>
                <a:lnTo>
                  <a:pt x="195" y="9515"/>
                </a:lnTo>
                <a:lnTo>
                  <a:pt x="170" y="9758"/>
                </a:lnTo>
                <a:lnTo>
                  <a:pt x="170" y="10026"/>
                </a:lnTo>
                <a:lnTo>
                  <a:pt x="219" y="10293"/>
                </a:lnTo>
                <a:lnTo>
                  <a:pt x="292" y="10537"/>
                </a:lnTo>
                <a:lnTo>
                  <a:pt x="389" y="10780"/>
                </a:lnTo>
                <a:lnTo>
                  <a:pt x="535" y="10999"/>
                </a:lnTo>
                <a:lnTo>
                  <a:pt x="706" y="11194"/>
                </a:lnTo>
                <a:lnTo>
                  <a:pt x="900" y="11388"/>
                </a:lnTo>
                <a:lnTo>
                  <a:pt x="1095" y="11559"/>
                </a:lnTo>
                <a:lnTo>
                  <a:pt x="1363" y="11729"/>
                </a:lnTo>
                <a:lnTo>
                  <a:pt x="1606" y="11899"/>
                </a:lnTo>
                <a:lnTo>
                  <a:pt x="2117" y="12240"/>
                </a:lnTo>
                <a:lnTo>
                  <a:pt x="2409" y="12459"/>
                </a:lnTo>
                <a:lnTo>
                  <a:pt x="2531" y="12581"/>
                </a:lnTo>
                <a:lnTo>
                  <a:pt x="2652" y="12727"/>
                </a:lnTo>
                <a:lnTo>
                  <a:pt x="2725" y="12873"/>
                </a:lnTo>
                <a:lnTo>
                  <a:pt x="2774" y="13043"/>
                </a:lnTo>
                <a:lnTo>
                  <a:pt x="2750" y="13165"/>
                </a:lnTo>
                <a:lnTo>
                  <a:pt x="2725" y="13238"/>
                </a:lnTo>
                <a:lnTo>
                  <a:pt x="2677" y="13262"/>
                </a:lnTo>
                <a:lnTo>
                  <a:pt x="2604" y="13262"/>
                </a:lnTo>
                <a:lnTo>
                  <a:pt x="2531" y="13213"/>
                </a:lnTo>
                <a:lnTo>
                  <a:pt x="2458" y="13189"/>
                </a:lnTo>
                <a:lnTo>
                  <a:pt x="2312" y="13165"/>
                </a:lnTo>
                <a:lnTo>
                  <a:pt x="2190" y="13213"/>
                </a:lnTo>
                <a:lnTo>
                  <a:pt x="2068" y="13286"/>
                </a:lnTo>
                <a:lnTo>
                  <a:pt x="1995" y="13408"/>
                </a:lnTo>
                <a:lnTo>
                  <a:pt x="1971" y="13530"/>
                </a:lnTo>
                <a:lnTo>
                  <a:pt x="1971" y="13603"/>
                </a:lnTo>
                <a:lnTo>
                  <a:pt x="1995" y="13651"/>
                </a:lnTo>
                <a:lnTo>
                  <a:pt x="2020" y="13724"/>
                </a:lnTo>
                <a:lnTo>
                  <a:pt x="2093" y="13773"/>
                </a:lnTo>
                <a:lnTo>
                  <a:pt x="2263" y="13895"/>
                </a:lnTo>
                <a:lnTo>
                  <a:pt x="2458" y="13968"/>
                </a:lnTo>
                <a:lnTo>
                  <a:pt x="2677" y="13992"/>
                </a:lnTo>
                <a:lnTo>
                  <a:pt x="2871" y="13968"/>
                </a:lnTo>
                <a:lnTo>
                  <a:pt x="3066" y="13895"/>
                </a:lnTo>
                <a:lnTo>
                  <a:pt x="3236" y="13773"/>
                </a:lnTo>
                <a:lnTo>
                  <a:pt x="3309" y="13700"/>
                </a:lnTo>
                <a:lnTo>
                  <a:pt x="3358" y="13603"/>
                </a:lnTo>
                <a:lnTo>
                  <a:pt x="3431" y="13505"/>
                </a:lnTo>
                <a:lnTo>
                  <a:pt x="3455" y="13408"/>
                </a:lnTo>
                <a:lnTo>
                  <a:pt x="3504" y="13213"/>
                </a:lnTo>
                <a:lnTo>
                  <a:pt x="3504" y="13019"/>
                </a:lnTo>
                <a:lnTo>
                  <a:pt x="3650" y="13432"/>
                </a:lnTo>
                <a:lnTo>
                  <a:pt x="3820" y="13822"/>
                </a:lnTo>
                <a:lnTo>
                  <a:pt x="3991" y="14211"/>
                </a:lnTo>
                <a:lnTo>
                  <a:pt x="4185" y="14600"/>
                </a:lnTo>
                <a:lnTo>
                  <a:pt x="3723" y="14600"/>
                </a:lnTo>
                <a:lnTo>
                  <a:pt x="3285" y="14625"/>
                </a:lnTo>
                <a:lnTo>
                  <a:pt x="2823" y="14673"/>
                </a:lnTo>
                <a:lnTo>
                  <a:pt x="2385" y="14746"/>
                </a:lnTo>
                <a:lnTo>
                  <a:pt x="1922" y="14819"/>
                </a:lnTo>
                <a:lnTo>
                  <a:pt x="1484" y="14941"/>
                </a:lnTo>
                <a:lnTo>
                  <a:pt x="1071" y="15087"/>
                </a:lnTo>
                <a:lnTo>
                  <a:pt x="657" y="15282"/>
                </a:lnTo>
                <a:lnTo>
                  <a:pt x="487" y="15379"/>
                </a:lnTo>
                <a:lnTo>
                  <a:pt x="341" y="15476"/>
                </a:lnTo>
                <a:lnTo>
                  <a:pt x="219" y="15574"/>
                </a:lnTo>
                <a:lnTo>
                  <a:pt x="122" y="15695"/>
                </a:lnTo>
                <a:lnTo>
                  <a:pt x="49" y="15841"/>
                </a:lnTo>
                <a:lnTo>
                  <a:pt x="24" y="15963"/>
                </a:lnTo>
                <a:lnTo>
                  <a:pt x="0" y="16109"/>
                </a:lnTo>
                <a:lnTo>
                  <a:pt x="0" y="16255"/>
                </a:lnTo>
                <a:lnTo>
                  <a:pt x="24" y="16376"/>
                </a:lnTo>
                <a:lnTo>
                  <a:pt x="49" y="16522"/>
                </a:lnTo>
                <a:lnTo>
                  <a:pt x="122" y="16668"/>
                </a:lnTo>
                <a:lnTo>
                  <a:pt x="195" y="16790"/>
                </a:lnTo>
                <a:lnTo>
                  <a:pt x="292" y="16936"/>
                </a:lnTo>
                <a:lnTo>
                  <a:pt x="389" y="17058"/>
                </a:lnTo>
                <a:lnTo>
                  <a:pt x="511" y="17179"/>
                </a:lnTo>
                <a:lnTo>
                  <a:pt x="633" y="17301"/>
                </a:lnTo>
                <a:lnTo>
                  <a:pt x="827" y="17423"/>
                </a:lnTo>
                <a:lnTo>
                  <a:pt x="1046" y="17544"/>
                </a:lnTo>
                <a:lnTo>
                  <a:pt x="1241" y="17642"/>
                </a:lnTo>
                <a:lnTo>
                  <a:pt x="1460" y="17739"/>
                </a:lnTo>
                <a:lnTo>
                  <a:pt x="1922" y="17885"/>
                </a:lnTo>
                <a:lnTo>
                  <a:pt x="2409" y="18007"/>
                </a:lnTo>
                <a:lnTo>
                  <a:pt x="2896" y="18080"/>
                </a:lnTo>
                <a:lnTo>
                  <a:pt x="3382" y="18128"/>
                </a:lnTo>
                <a:lnTo>
                  <a:pt x="4331" y="18226"/>
                </a:lnTo>
                <a:lnTo>
                  <a:pt x="5451" y="18299"/>
                </a:lnTo>
                <a:lnTo>
                  <a:pt x="6570" y="18347"/>
                </a:lnTo>
                <a:lnTo>
                  <a:pt x="8833" y="18396"/>
                </a:lnTo>
                <a:lnTo>
                  <a:pt x="9928" y="18420"/>
                </a:lnTo>
                <a:lnTo>
                  <a:pt x="11047" y="18420"/>
                </a:lnTo>
                <a:lnTo>
                  <a:pt x="12142" y="18396"/>
                </a:lnTo>
                <a:lnTo>
                  <a:pt x="13261" y="18347"/>
                </a:lnTo>
                <a:lnTo>
                  <a:pt x="13675" y="18323"/>
                </a:lnTo>
                <a:lnTo>
                  <a:pt x="14113" y="18274"/>
                </a:lnTo>
                <a:lnTo>
                  <a:pt x="14527" y="18201"/>
                </a:lnTo>
                <a:lnTo>
                  <a:pt x="14965" y="18128"/>
                </a:lnTo>
                <a:lnTo>
                  <a:pt x="15378" y="18007"/>
                </a:lnTo>
                <a:lnTo>
                  <a:pt x="15767" y="17861"/>
                </a:lnTo>
                <a:lnTo>
                  <a:pt x="16157" y="17690"/>
                </a:lnTo>
                <a:lnTo>
                  <a:pt x="16546" y="17471"/>
                </a:lnTo>
                <a:lnTo>
                  <a:pt x="16814" y="17277"/>
                </a:lnTo>
                <a:lnTo>
                  <a:pt x="17057" y="17033"/>
                </a:lnTo>
                <a:lnTo>
                  <a:pt x="17276" y="16766"/>
                </a:lnTo>
                <a:lnTo>
                  <a:pt x="17349" y="16620"/>
                </a:lnTo>
                <a:lnTo>
                  <a:pt x="17422" y="16474"/>
                </a:lnTo>
                <a:lnTo>
                  <a:pt x="17471" y="16328"/>
                </a:lnTo>
                <a:lnTo>
                  <a:pt x="17495" y="16157"/>
                </a:lnTo>
                <a:lnTo>
                  <a:pt x="17495" y="16012"/>
                </a:lnTo>
                <a:lnTo>
                  <a:pt x="17471" y="15866"/>
                </a:lnTo>
                <a:lnTo>
                  <a:pt x="17398" y="15720"/>
                </a:lnTo>
                <a:lnTo>
                  <a:pt x="17325" y="15598"/>
                </a:lnTo>
                <a:lnTo>
                  <a:pt x="17179" y="15452"/>
                </a:lnTo>
                <a:lnTo>
                  <a:pt x="17033" y="15330"/>
                </a:lnTo>
                <a:lnTo>
                  <a:pt x="16692" y="15111"/>
                </a:lnTo>
                <a:lnTo>
                  <a:pt x="16327" y="14941"/>
                </a:lnTo>
                <a:lnTo>
                  <a:pt x="15938" y="14795"/>
                </a:lnTo>
                <a:lnTo>
                  <a:pt x="15524" y="14673"/>
                </a:lnTo>
                <a:lnTo>
                  <a:pt x="15110" y="14576"/>
                </a:lnTo>
                <a:lnTo>
                  <a:pt x="14697" y="14503"/>
                </a:lnTo>
                <a:lnTo>
                  <a:pt x="14283" y="14454"/>
                </a:lnTo>
                <a:lnTo>
                  <a:pt x="13870" y="14406"/>
                </a:lnTo>
                <a:lnTo>
                  <a:pt x="14040" y="13968"/>
                </a:lnTo>
                <a:lnTo>
                  <a:pt x="14186" y="13530"/>
                </a:lnTo>
                <a:lnTo>
                  <a:pt x="14454" y="12629"/>
                </a:lnTo>
                <a:lnTo>
                  <a:pt x="14794" y="11340"/>
                </a:lnTo>
                <a:lnTo>
                  <a:pt x="14916" y="10683"/>
                </a:lnTo>
                <a:lnTo>
                  <a:pt x="15038" y="10026"/>
                </a:lnTo>
                <a:lnTo>
                  <a:pt x="15135" y="9417"/>
                </a:lnTo>
                <a:lnTo>
                  <a:pt x="15159" y="9077"/>
                </a:lnTo>
                <a:lnTo>
                  <a:pt x="15159" y="8760"/>
                </a:lnTo>
                <a:lnTo>
                  <a:pt x="15159" y="8444"/>
                </a:lnTo>
                <a:lnTo>
                  <a:pt x="15110" y="8128"/>
                </a:lnTo>
                <a:lnTo>
                  <a:pt x="15038" y="7836"/>
                </a:lnTo>
                <a:lnTo>
                  <a:pt x="14940" y="7544"/>
                </a:lnTo>
                <a:lnTo>
                  <a:pt x="14916" y="7495"/>
                </a:lnTo>
                <a:lnTo>
                  <a:pt x="14892" y="7471"/>
                </a:lnTo>
                <a:lnTo>
                  <a:pt x="14794" y="7447"/>
                </a:lnTo>
                <a:lnTo>
                  <a:pt x="14746" y="7325"/>
                </a:lnTo>
                <a:lnTo>
                  <a:pt x="14673" y="7228"/>
                </a:lnTo>
                <a:lnTo>
                  <a:pt x="14600" y="7130"/>
                </a:lnTo>
                <a:lnTo>
                  <a:pt x="14478" y="7057"/>
                </a:lnTo>
                <a:lnTo>
                  <a:pt x="14235" y="6936"/>
                </a:lnTo>
                <a:lnTo>
                  <a:pt x="13943" y="6863"/>
                </a:lnTo>
                <a:lnTo>
                  <a:pt x="13626" y="6790"/>
                </a:lnTo>
                <a:lnTo>
                  <a:pt x="13310" y="6765"/>
                </a:lnTo>
                <a:lnTo>
                  <a:pt x="12823" y="6717"/>
                </a:lnTo>
                <a:lnTo>
                  <a:pt x="11899" y="6595"/>
                </a:lnTo>
                <a:lnTo>
                  <a:pt x="10950" y="6522"/>
                </a:lnTo>
                <a:lnTo>
                  <a:pt x="10025" y="6498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5" name="Google Shape;1005;p38"/>
          <p:cNvSpPr/>
          <p:nvPr/>
        </p:nvSpPr>
        <p:spPr>
          <a:xfrm>
            <a:off x="1430849" y="4392629"/>
            <a:ext cx="420643" cy="433953"/>
          </a:xfrm>
          <a:custGeom>
            <a:avLst/>
            <a:gdLst/>
            <a:ahLst/>
            <a:cxnLst/>
            <a:rect l="l" t="t" r="r" b="b"/>
            <a:pathLst>
              <a:path w="19247" h="19856" extrusionOk="0">
                <a:moveTo>
                  <a:pt x="12531" y="585"/>
                </a:moveTo>
                <a:lnTo>
                  <a:pt x="12799" y="609"/>
                </a:lnTo>
                <a:lnTo>
                  <a:pt x="13066" y="658"/>
                </a:lnTo>
                <a:lnTo>
                  <a:pt x="13334" y="755"/>
                </a:lnTo>
                <a:lnTo>
                  <a:pt x="13577" y="877"/>
                </a:lnTo>
                <a:lnTo>
                  <a:pt x="13796" y="1022"/>
                </a:lnTo>
                <a:lnTo>
                  <a:pt x="13967" y="1168"/>
                </a:lnTo>
                <a:lnTo>
                  <a:pt x="14137" y="1363"/>
                </a:lnTo>
                <a:lnTo>
                  <a:pt x="14283" y="1558"/>
                </a:lnTo>
                <a:lnTo>
                  <a:pt x="14380" y="1777"/>
                </a:lnTo>
                <a:lnTo>
                  <a:pt x="14478" y="1996"/>
                </a:lnTo>
                <a:lnTo>
                  <a:pt x="14526" y="2239"/>
                </a:lnTo>
                <a:lnTo>
                  <a:pt x="14551" y="2482"/>
                </a:lnTo>
                <a:lnTo>
                  <a:pt x="14551" y="2750"/>
                </a:lnTo>
                <a:lnTo>
                  <a:pt x="14478" y="3018"/>
                </a:lnTo>
                <a:lnTo>
                  <a:pt x="14380" y="3285"/>
                </a:lnTo>
                <a:lnTo>
                  <a:pt x="14234" y="3529"/>
                </a:lnTo>
                <a:lnTo>
                  <a:pt x="14088" y="3748"/>
                </a:lnTo>
                <a:lnTo>
                  <a:pt x="13894" y="3967"/>
                </a:lnTo>
                <a:lnTo>
                  <a:pt x="13529" y="4356"/>
                </a:lnTo>
                <a:lnTo>
                  <a:pt x="13261" y="4575"/>
                </a:lnTo>
                <a:lnTo>
                  <a:pt x="12993" y="4794"/>
                </a:lnTo>
                <a:lnTo>
                  <a:pt x="12702" y="4989"/>
                </a:lnTo>
                <a:lnTo>
                  <a:pt x="12410" y="5159"/>
                </a:lnTo>
                <a:lnTo>
                  <a:pt x="12118" y="5329"/>
                </a:lnTo>
                <a:lnTo>
                  <a:pt x="11801" y="5475"/>
                </a:lnTo>
                <a:lnTo>
                  <a:pt x="11509" y="5597"/>
                </a:lnTo>
                <a:lnTo>
                  <a:pt x="11169" y="5719"/>
                </a:lnTo>
                <a:lnTo>
                  <a:pt x="11509" y="5524"/>
                </a:lnTo>
                <a:lnTo>
                  <a:pt x="11801" y="5305"/>
                </a:lnTo>
                <a:lnTo>
                  <a:pt x="12093" y="5062"/>
                </a:lnTo>
                <a:lnTo>
                  <a:pt x="12361" y="4794"/>
                </a:lnTo>
                <a:lnTo>
                  <a:pt x="12531" y="4575"/>
                </a:lnTo>
                <a:lnTo>
                  <a:pt x="12702" y="4332"/>
                </a:lnTo>
                <a:lnTo>
                  <a:pt x="12847" y="4064"/>
                </a:lnTo>
                <a:lnTo>
                  <a:pt x="12945" y="3772"/>
                </a:lnTo>
                <a:lnTo>
                  <a:pt x="12993" y="3626"/>
                </a:lnTo>
                <a:lnTo>
                  <a:pt x="12993" y="3480"/>
                </a:lnTo>
                <a:lnTo>
                  <a:pt x="12993" y="3358"/>
                </a:lnTo>
                <a:lnTo>
                  <a:pt x="12993" y="3212"/>
                </a:lnTo>
                <a:lnTo>
                  <a:pt x="12945" y="3066"/>
                </a:lnTo>
                <a:lnTo>
                  <a:pt x="12872" y="2945"/>
                </a:lnTo>
                <a:lnTo>
                  <a:pt x="12774" y="2823"/>
                </a:lnTo>
                <a:lnTo>
                  <a:pt x="12653" y="2726"/>
                </a:lnTo>
                <a:lnTo>
                  <a:pt x="12531" y="2653"/>
                </a:lnTo>
                <a:lnTo>
                  <a:pt x="12410" y="2580"/>
                </a:lnTo>
                <a:lnTo>
                  <a:pt x="12264" y="2531"/>
                </a:lnTo>
                <a:lnTo>
                  <a:pt x="12142" y="2482"/>
                </a:lnTo>
                <a:lnTo>
                  <a:pt x="12020" y="2482"/>
                </a:lnTo>
                <a:lnTo>
                  <a:pt x="11899" y="2458"/>
                </a:lnTo>
                <a:lnTo>
                  <a:pt x="11655" y="2507"/>
                </a:lnTo>
                <a:lnTo>
                  <a:pt x="11412" y="2604"/>
                </a:lnTo>
                <a:lnTo>
                  <a:pt x="11169" y="2726"/>
                </a:lnTo>
                <a:lnTo>
                  <a:pt x="10950" y="2920"/>
                </a:lnTo>
                <a:lnTo>
                  <a:pt x="10755" y="3115"/>
                </a:lnTo>
                <a:lnTo>
                  <a:pt x="10560" y="3358"/>
                </a:lnTo>
                <a:lnTo>
                  <a:pt x="10390" y="3626"/>
                </a:lnTo>
                <a:lnTo>
                  <a:pt x="10220" y="3918"/>
                </a:lnTo>
                <a:lnTo>
                  <a:pt x="10098" y="4210"/>
                </a:lnTo>
                <a:lnTo>
                  <a:pt x="9976" y="4526"/>
                </a:lnTo>
                <a:lnTo>
                  <a:pt x="9879" y="4818"/>
                </a:lnTo>
                <a:lnTo>
                  <a:pt x="9806" y="5135"/>
                </a:lnTo>
                <a:lnTo>
                  <a:pt x="9782" y="5427"/>
                </a:lnTo>
                <a:lnTo>
                  <a:pt x="9684" y="4964"/>
                </a:lnTo>
                <a:lnTo>
                  <a:pt x="9636" y="4526"/>
                </a:lnTo>
                <a:lnTo>
                  <a:pt x="9611" y="4234"/>
                </a:lnTo>
                <a:lnTo>
                  <a:pt x="9611" y="3942"/>
                </a:lnTo>
                <a:lnTo>
                  <a:pt x="9636" y="3675"/>
                </a:lnTo>
                <a:lnTo>
                  <a:pt x="9660" y="3383"/>
                </a:lnTo>
                <a:lnTo>
                  <a:pt x="9709" y="3115"/>
                </a:lnTo>
                <a:lnTo>
                  <a:pt x="9782" y="2823"/>
                </a:lnTo>
                <a:lnTo>
                  <a:pt x="9879" y="2555"/>
                </a:lnTo>
                <a:lnTo>
                  <a:pt x="10001" y="2288"/>
                </a:lnTo>
                <a:lnTo>
                  <a:pt x="10122" y="2044"/>
                </a:lnTo>
                <a:lnTo>
                  <a:pt x="10268" y="1825"/>
                </a:lnTo>
                <a:lnTo>
                  <a:pt x="10439" y="1606"/>
                </a:lnTo>
                <a:lnTo>
                  <a:pt x="10633" y="1412"/>
                </a:lnTo>
                <a:lnTo>
                  <a:pt x="10828" y="1241"/>
                </a:lnTo>
                <a:lnTo>
                  <a:pt x="11047" y="1071"/>
                </a:lnTo>
                <a:lnTo>
                  <a:pt x="11266" y="925"/>
                </a:lnTo>
                <a:lnTo>
                  <a:pt x="11509" y="804"/>
                </a:lnTo>
                <a:lnTo>
                  <a:pt x="11753" y="706"/>
                </a:lnTo>
                <a:lnTo>
                  <a:pt x="12020" y="633"/>
                </a:lnTo>
                <a:lnTo>
                  <a:pt x="12264" y="609"/>
                </a:lnTo>
                <a:lnTo>
                  <a:pt x="12531" y="585"/>
                </a:lnTo>
                <a:close/>
                <a:moveTo>
                  <a:pt x="7300" y="3626"/>
                </a:moveTo>
                <a:lnTo>
                  <a:pt x="7470" y="3675"/>
                </a:lnTo>
                <a:lnTo>
                  <a:pt x="7616" y="3723"/>
                </a:lnTo>
                <a:lnTo>
                  <a:pt x="7762" y="3796"/>
                </a:lnTo>
                <a:lnTo>
                  <a:pt x="7859" y="3869"/>
                </a:lnTo>
                <a:lnTo>
                  <a:pt x="7981" y="3967"/>
                </a:lnTo>
                <a:lnTo>
                  <a:pt x="8176" y="4186"/>
                </a:lnTo>
                <a:lnTo>
                  <a:pt x="8346" y="4405"/>
                </a:lnTo>
                <a:lnTo>
                  <a:pt x="8492" y="4648"/>
                </a:lnTo>
                <a:lnTo>
                  <a:pt x="8638" y="4916"/>
                </a:lnTo>
                <a:lnTo>
                  <a:pt x="8784" y="5183"/>
                </a:lnTo>
                <a:lnTo>
                  <a:pt x="8930" y="5475"/>
                </a:lnTo>
                <a:lnTo>
                  <a:pt x="9076" y="5743"/>
                </a:lnTo>
                <a:lnTo>
                  <a:pt x="8735" y="5646"/>
                </a:lnTo>
                <a:lnTo>
                  <a:pt x="8395" y="5524"/>
                </a:lnTo>
                <a:lnTo>
                  <a:pt x="8054" y="5378"/>
                </a:lnTo>
                <a:lnTo>
                  <a:pt x="7762" y="5208"/>
                </a:lnTo>
                <a:lnTo>
                  <a:pt x="7470" y="5013"/>
                </a:lnTo>
                <a:lnTo>
                  <a:pt x="7178" y="4794"/>
                </a:lnTo>
                <a:lnTo>
                  <a:pt x="6935" y="4502"/>
                </a:lnTo>
                <a:lnTo>
                  <a:pt x="6716" y="4210"/>
                </a:lnTo>
                <a:lnTo>
                  <a:pt x="6643" y="4064"/>
                </a:lnTo>
                <a:lnTo>
                  <a:pt x="6643" y="3942"/>
                </a:lnTo>
                <a:lnTo>
                  <a:pt x="6667" y="3845"/>
                </a:lnTo>
                <a:lnTo>
                  <a:pt x="6740" y="3772"/>
                </a:lnTo>
                <a:lnTo>
                  <a:pt x="6837" y="3723"/>
                </a:lnTo>
                <a:lnTo>
                  <a:pt x="6935" y="3675"/>
                </a:lnTo>
                <a:lnTo>
                  <a:pt x="7129" y="3626"/>
                </a:lnTo>
                <a:close/>
                <a:moveTo>
                  <a:pt x="11972" y="2847"/>
                </a:moveTo>
                <a:lnTo>
                  <a:pt x="12166" y="2872"/>
                </a:lnTo>
                <a:lnTo>
                  <a:pt x="12361" y="2945"/>
                </a:lnTo>
                <a:lnTo>
                  <a:pt x="12434" y="2993"/>
                </a:lnTo>
                <a:lnTo>
                  <a:pt x="12507" y="3066"/>
                </a:lnTo>
                <a:lnTo>
                  <a:pt x="12556" y="3139"/>
                </a:lnTo>
                <a:lnTo>
                  <a:pt x="12604" y="3237"/>
                </a:lnTo>
                <a:lnTo>
                  <a:pt x="12629" y="3334"/>
                </a:lnTo>
                <a:lnTo>
                  <a:pt x="12653" y="3456"/>
                </a:lnTo>
                <a:lnTo>
                  <a:pt x="12653" y="3626"/>
                </a:lnTo>
                <a:lnTo>
                  <a:pt x="12629" y="3772"/>
                </a:lnTo>
                <a:lnTo>
                  <a:pt x="12580" y="3918"/>
                </a:lnTo>
                <a:lnTo>
                  <a:pt x="12531" y="4064"/>
                </a:lnTo>
                <a:lnTo>
                  <a:pt x="12434" y="4186"/>
                </a:lnTo>
                <a:lnTo>
                  <a:pt x="12337" y="4332"/>
                </a:lnTo>
                <a:lnTo>
                  <a:pt x="12118" y="4599"/>
                </a:lnTo>
                <a:lnTo>
                  <a:pt x="11850" y="4818"/>
                </a:lnTo>
                <a:lnTo>
                  <a:pt x="11582" y="5037"/>
                </a:lnTo>
                <a:lnTo>
                  <a:pt x="11315" y="5208"/>
                </a:lnTo>
                <a:lnTo>
                  <a:pt x="11071" y="5354"/>
                </a:lnTo>
                <a:lnTo>
                  <a:pt x="10828" y="5475"/>
                </a:lnTo>
                <a:lnTo>
                  <a:pt x="10585" y="5573"/>
                </a:lnTo>
                <a:lnTo>
                  <a:pt x="10317" y="5646"/>
                </a:lnTo>
                <a:lnTo>
                  <a:pt x="10074" y="5743"/>
                </a:lnTo>
                <a:lnTo>
                  <a:pt x="10098" y="5451"/>
                </a:lnTo>
                <a:lnTo>
                  <a:pt x="10122" y="5135"/>
                </a:lnTo>
                <a:lnTo>
                  <a:pt x="10195" y="4843"/>
                </a:lnTo>
                <a:lnTo>
                  <a:pt x="10293" y="4551"/>
                </a:lnTo>
                <a:lnTo>
                  <a:pt x="10414" y="4283"/>
                </a:lnTo>
                <a:lnTo>
                  <a:pt x="10536" y="4015"/>
                </a:lnTo>
                <a:lnTo>
                  <a:pt x="10706" y="3748"/>
                </a:lnTo>
                <a:lnTo>
                  <a:pt x="10901" y="3480"/>
                </a:lnTo>
                <a:lnTo>
                  <a:pt x="11144" y="3237"/>
                </a:lnTo>
                <a:lnTo>
                  <a:pt x="11388" y="3042"/>
                </a:lnTo>
                <a:lnTo>
                  <a:pt x="11582" y="2920"/>
                </a:lnTo>
                <a:lnTo>
                  <a:pt x="11777" y="2872"/>
                </a:lnTo>
                <a:lnTo>
                  <a:pt x="11972" y="2847"/>
                </a:lnTo>
                <a:close/>
                <a:moveTo>
                  <a:pt x="5231" y="658"/>
                </a:moveTo>
                <a:lnTo>
                  <a:pt x="5499" y="682"/>
                </a:lnTo>
                <a:lnTo>
                  <a:pt x="5767" y="731"/>
                </a:lnTo>
                <a:lnTo>
                  <a:pt x="6034" y="779"/>
                </a:lnTo>
                <a:lnTo>
                  <a:pt x="6302" y="877"/>
                </a:lnTo>
                <a:lnTo>
                  <a:pt x="6545" y="1022"/>
                </a:lnTo>
                <a:lnTo>
                  <a:pt x="6789" y="1168"/>
                </a:lnTo>
                <a:lnTo>
                  <a:pt x="7032" y="1339"/>
                </a:lnTo>
                <a:lnTo>
                  <a:pt x="7251" y="1509"/>
                </a:lnTo>
                <a:lnTo>
                  <a:pt x="7446" y="1728"/>
                </a:lnTo>
                <a:lnTo>
                  <a:pt x="7640" y="1923"/>
                </a:lnTo>
                <a:lnTo>
                  <a:pt x="7811" y="2142"/>
                </a:lnTo>
                <a:lnTo>
                  <a:pt x="7957" y="2385"/>
                </a:lnTo>
                <a:lnTo>
                  <a:pt x="8103" y="2604"/>
                </a:lnTo>
                <a:lnTo>
                  <a:pt x="8370" y="3091"/>
                </a:lnTo>
                <a:lnTo>
                  <a:pt x="8589" y="3602"/>
                </a:lnTo>
                <a:lnTo>
                  <a:pt x="8760" y="4137"/>
                </a:lnTo>
                <a:lnTo>
                  <a:pt x="8857" y="4478"/>
                </a:lnTo>
                <a:lnTo>
                  <a:pt x="8735" y="4259"/>
                </a:lnTo>
                <a:lnTo>
                  <a:pt x="8589" y="4064"/>
                </a:lnTo>
                <a:lnTo>
                  <a:pt x="8419" y="3845"/>
                </a:lnTo>
                <a:lnTo>
                  <a:pt x="8249" y="3675"/>
                </a:lnTo>
                <a:lnTo>
                  <a:pt x="8054" y="3504"/>
                </a:lnTo>
                <a:lnTo>
                  <a:pt x="7811" y="3358"/>
                </a:lnTo>
                <a:lnTo>
                  <a:pt x="7543" y="3261"/>
                </a:lnTo>
                <a:lnTo>
                  <a:pt x="7275" y="3188"/>
                </a:lnTo>
                <a:lnTo>
                  <a:pt x="6862" y="3188"/>
                </a:lnTo>
                <a:lnTo>
                  <a:pt x="6716" y="3237"/>
                </a:lnTo>
                <a:lnTo>
                  <a:pt x="6618" y="3285"/>
                </a:lnTo>
                <a:lnTo>
                  <a:pt x="6497" y="3358"/>
                </a:lnTo>
                <a:lnTo>
                  <a:pt x="6399" y="3456"/>
                </a:lnTo>
                <a:lnTo>
                  <a:pt x="6326" y="3577"/>
                </a:lnTo>
                <a:lnTo>
                  <a:pt x="6253" y="3723"/>
                </a:lnTo>
                <a:lnTo>
                  <a:pt x="6229" y="3845"/>
                </a:lnTo>
                <a:lnTo>
                  <a:pt x="6205" y="3991"/>
                </a:lnTo>
                <a:lnTo>
                  <a:pt x="6229" y="4113"/>
                </a:lnTo>
                <a:lnTo>
                  <a:pt x="6253" y="4234"/>
                </a:lnTo>
                <a:lnTo>
                  <a:pt x="6302" y="4356"/>
                </a:lnTo>
                <a:lnTo>
                  <a:pt x="6424" y="4599"/>
                </a:lnTo>
                <a:lnTo>
                  <a:pt x="6594" y="4843"/>
                </a:lnTo>
                <a:lnTo>
                  <a:pt x="6813" y="5037"/>
                </a:lnTo>
                <a:lnTo>
                  <a:pt x="7008" y="5232"/>
                </a:lnTo>
                <a:lnTo>
                  <a:pt x="7227" y="5402"/>
                </a:lnTo>
                <a:lnTo>
                  <a:pt x="7567" y="5646"/>
                </a:lnTo>
                <a:lnTo>
                  <a:pt x="7957" y="5865"/>
                </a:lnTo>
                <a:lnTo>
                  <a:pt x="7227" y="5646"/>
                </a:lnTo>
                <a:lnTo>
                  <a:pt x="6886" y="5524"/>
                </a:lnTo>
                <a:lnTo>
                  <a:pt x="6545" y="5378"/>
                </a:lnTo>
                <a:lnTo>
                  <a:pt x="6180" y="5208"/>
                </a:lnTo>
                <a:lnTo>
                  <a:pt x="5864" y="5037"/>
                </a:lnTo>
                <a:lnTo>
                  <a:pt x="5523" y="4867"/>
                </a:lnTo>
                <a:lnTo>
                  <a:pt x="5207" y="4648"/>
                </a:lnTo>
                <a:lnTo>
                  <a:pt x="4988" y="4526"/>
                </a:lnTo>
                <a:lnTo>
                  <a:pt x="4793" y="4356"/>
                </a:lnTo>
                <a:lnTo>
                  <a:pt x="4599" y="4186"/>
                </a:lnTo>
                <a:lnTo>
                  <a:pt x="4404" y="3991"/>
                </a:lnTo>
                <a:lnTo>
                  <a:pt x="4234" y="3772"/>
                </a:lnTo>
                <a:lnTo>
                  <a:pt x="4064" y="3553"/>
                </a:lnTo>
                <a:lnTo>
                  <a:pt x="3918" y="3334"/>
                </a:lnTo>
                <a:lnTo>
                  <a:pt x="3796" y="3115"/>
                </a:lnTo>
                <a:lnTo>
                  <a:pt x="3699" y="2872"/>
                </a:lnTo>
                <a:lnTo>
                  <a:pt x="3626" y="2604"/>
                </a:lnTo>
                <a:lnTo>
                  <a:pt x="3577" y="2361"/>
                </a:lnTo>
                <a:lnTo>
                  <a:pt x="3577" y="2117"/>
                </a:lnTo>
                <a:lnTo>
                  <a:pt x="3626" y="1874"/>
                </a:lnTo>
                <a:lnTo>
                  <a:pt x="3699" y="1631"/>
                </a:lnTo>
                <a:lnTo>
                  <a:pt x="3820" y="1387"/>
                </a:lnTo>
                <a:lnTo>
                  <a:pt x="3991" y="1144"/>
                </a:lnTo>
                <a:lnTo>
                  <a:pt x="4088" y="1047"/>
                </a:lnTo>
                <a:lnTo>
                  <a:pt x="4210" y="950"/>
                </a:lnTo>
                <a:lnTo>
                  <a:pt x="4429" y="828"/>
                </a:lnTo>
                <a:lnTo>
                  <a:pt x="4696" y="731"/>
                </a:lnTo>
                <a:lnTo>
                  <a:pt x="4964" y="682"/>
                </a:lnTo>
                <a:lnTo>
                  <a:pt x="5231" y="658"/>
                </a:lnTo>
                <a:close/>
                <a:moveTo>
                  <a:pt x="17763" y="3553"/>
                </a:moveTo>
                <a:lnTo>
                  <a:pt x="17982" y="3602"/>
                </a:lnTo>
                <a:lnTo>
                  <a:pt x="18201" y="3650"/>
                </a:lnTo>
                <a:lnTo>
                  <a:pt x="18395" y="3723"/>
                </a:lnTo>
                <a:lnTo>
                  <a:pt x="18590" y="3845"/>
                </a:lnTo>
                <a:lnTo>
                  <a:pt x="18736" y="3991"/>
                </a:lnTo>
                <a:lnTo>
                  <a:pt x="18785" y="4088"/>
                </a:lnTo>
                <a:lnTo>
                  <a:pt x="18833" y="4210"/>
                </a:lnTo>
                <a:lnTo>
                  <a:pt x="18882" y="4307"/>
                </a:lnTo>
                <a:lnTo>
                  <a:pt x="18882" y="4405"/>
                </a:lnTo>
                <a:lnTo>
                  <a:pt x="18882" y="4624"/>
                </a:lnTo>
                <a:lnTo>
                  <a:pt x="18833" y="4818"/>
                </a:lnTo>
                <a:lnTo>
                  <a:pt x="18736" y="5013"/>
                </a:lnTo>
                <a:lnTo>
                  <a:pt x="18663" y="4794"/>
                </a:lnTo>
                <a:lnTo>
                  <a:pt x="18541" y="4624"/>
                </a:lnTo>
                <a:lnTo>
                  <a:pt x="18420" y="4478"/>
                </a:lnTo>
                <a:lnTo>
                  <a:pt x="18274" y="4356"/>
                </a:lnTo>
                <a:lnTo>
                  <a:pt x="18103" y="4259"/>
                </a:lnTo>
                <a:lnTo>
                  <a:pt x="17909" y="4186"/>
                </a:lnTo>
                <a:lnTo>
                  <a:pt x="17738" y="4113"/>
                </a:lnTo>
                <a:lnTo>
                  <a:pt x="17373" y="4015"/>
                </a:lnTo>
                <a:lnTo>
                  <a:pt x="17154" y="3967"/>
                </a:lnTo>
                <a:lnTo>
                  <a:pt x="16716" y="3967"/>
                </a:lnTo>
                <a:lnTo>
                  <a:pt x="16497" y="3991"/>
                </a:lnTo>
                <a:lnTo>
                  <a:pt x="16059" y="4064"/>
                </a:lnTo>
                <a:lnTo>
                  <a:pt x="15621" y="4186"/>
                </a:lnTo>
                <a:lnTo>
                  <a:pt x="15208" y="4356"/>
                </a:lnTo>
                <a:lnTo>
                  <a:pt x="14818" y="4551"/>
                </a:lnTo>
                <a:lnTo>
                  <a:pt x="14405" y="4770"/>
                </a:lnTo>
                <a:lnTo>
                  <a:pt x="14040" y="4989"/>
                </a:lnTo>
                <a:lnTo>
                  <a:pt x="13577" y="5256"/>
                </a:lnTo>
                <a:lnTo>
                  <a:pt x="13115" y="5524"/>
                </a:lnTo>
                <a:lnTo>
                  <a:pt x="12629" y="5767"/>
                </a:lnTo>
                <a:lnTo>
                  <a:pt x="12118" y="5986"/>
                </a:lnTo>
                <a:lnTo>
                  <a:pt x="12069" y="6011"/>
                </a:lnTo>
                <a:lnTo>
                  <a:pt x="12069" y="6011"/>
                </a:lnTo>
                <a:lnTo>
                  <a:pt x="12385" y="5840"/>
                </a:lnTo>
                <a:lnTo>
                  <a:pt x="12702" y="5670"/>
                </a:lnTo>
                <a:lnTo>
                  <a:pt x="13018" y="5475"/>
                </a:lnTo>
                <a:lnTo>
                  <a:pt x="13310" y="5256"/>
                </a:lnTo>
                <a:lnTo>
                  <a:pt x="13577" y="5037"/>
                </a:lnTo>
                <a:lnTo>
                  <a:pt x="13845" y="4794"/>
                </a:lnTo>
                <a:lnTo>
                  <a:pt x="14113" y="4551"/>
                </a:lnTo>
                <a:lnTo>
                  <a:pt x="14356" y="4307"/>
                </a:lnTo>
                <a:lnTo>
                  <a:pt x="14526" y="4283"/>
                </a:lnTo>
                <a:lnTo>
                  <a:pt x="14697" y="4234"/>
                </a:lnTo>
                <a:lnTo>
                  <a:pt x="15013" y="4137"/>
                </a:lnTo>
                <a:lnTo>
                  <a:pt x="15670" y="3869"/>
                </a:lnTo>
                <a:lnTo>
                  <a:pt x="16084" y="3748"/>
                </a:lnTo>
                <a:lnTo>
                  <a:pt x="16497" y="3650"/>
                </a:lnTo>
                <a:lnTo>
                  <a:pt x="16911" y="3577"/>
                </a:lnTo>
                <a:lnTo>
                  <a:pt x="17325" y="3553"/>
                </a:lnTo>
                <a:close/>
                <a:moveTo>
                  <a:pt x="1241" y="3261"/>
                </a:moveTo>
                <a:lnTo>
                  <a:pt x="1363" y="3480"/>
                </a:lnTo>
                <a:lnTo>
                  <a:pt x="1509" y="3699"/>
                </a:lnTo>
                <a:lnTo>
                  <a:pt x="1825" y="4064"/>
                </a:lnTo>
                <a:lnTo>
                  <a:pt x="2141" y="4405"/>
                </a:lnTo>
                <a:lnTo>
                  <a:pt x="2482" y="4697"/>
                </a:lnTo>
                <a:lnTo>
                  <a:pt x="2871" y="4964"/>
                </a:lnTo>
                <a:lnTo>
                  <a:pt x="3261" y="5208"/>
                </a:lnTo>
                <a:lnTo>
                  <a:pt x="3723" y="5427"/>
                </a:lnTo>
                <a:lnTo>
                  <a:pt x="4185" y="5621"/>
                </a:lnTo>
                <a:lnTo>
                  <a:pt x="4672" y="5767"/>
                </a:lnTo>
                <a:lnTo>
                  <a:pt x="5183" y="5889"/>
                </a:lnTo>
                <a:lnTo>
                  <a:pt x="5548" y="5962"/>
                </a:lnTo>
                <a:lnTo>
                  <a:pt x="5937" y="6035"/>
                </a:lnTo>
                <a:lnTo>
                  <a:pt x="6351" y="6084"/>
                </a:lnTo>
                <a:lnTo>
                  <a:pt x="6740" y="6084"/>
                </a:lnTo>
                <a:lnTo>
                  <a:pt x="7348" y="6278"/>
                </a:lnTo>
                <a:lnTo>
                  <a:pt x="7957" y="6449"/>
                </a:lnTo>
                <a:lnTo>
                  <a:pt x="7932" y="6473"/>
                </a:lnTo>
                <a:lnTo>
                  <a:pt x="6180" y="6400"/>
                </a:lnTo>
                <a:lnTo>
                  <a:pt x="5596" y="6376"/>
                </a:lnTo>
                <a:lnTo>
                  <a:pt x="4988" y="6327"/>
                </a:lnTo>
                <a:lnTo>
                  <a:pt x="4380" y="6278"/>
                </a:lnTo>
                <a:lnTo>
                  <a:pt x="3796" y="6278"/>
                </a:lnTo>
                <a:lnTo>
                  <a:pt x="3480" y="6205"/>
                </a:lnTo>
                <a:lnTo>
                  <a:pt x="3139" y="6108"/>
                </a:lnTo>
                <a:lnTo>
                  <a:pt x="2774" y="5962"/>
                </a:lnTo>
                <a:lnTo>
                  <a:pt x="2458" y="5792"/>
                </a:lnTo>
                <a:lnTo>
                  <a:pt x="2117" y="5597"/>
                </a:lnTo>
                <a:lnTo>
                  <a:pt x="1849" y="5402"/>
                </a:lnTo>
                <a:lnTo>
                  <a:pt x="1606" y="5208"/>
                </a:lnTo>
                <a:lnTo>
                  <a:pt x="1363" y="4989"/>
                </a:lnTo>
                <a:lnTo>
                  <a:pt x="1144" y="4745"/>
                </a:lnTo>
                <a:lnTo>
                  <a:pt x="949" y="4478"/>
                </a:lnTo>
                <a:lnTo>
                  <a:pt x="754" y="4210"/>
                </a:lnTo>
                <a:lnTo>
                  <a:pt x="608" y="3918"/>
                </a:lnTo>
                <a:lnTo>
                  <a:pt x="462" y="3626"/>
                </a:lnTo>
                <a:lnTo>
                  <a:pt x="973" y="3772"/>
                </a:lnTo>
                <a:lnTo>
                  <a:pt x="1046" y="3772"/>
                </a:lnTo>
                <a:lnTo>
                  <a:pt x="1119" y="3748"/>
                </a:lnTo>
                <a:lnTo>
                  <a:pt x="1144" y="3699"/>
                </a:lnTo>
                <a:lnTo>
                  <a:pt x="1168" y="3626"/>
                </a:lnTo>
                <a:lnTo>
                  <a:pt x="1241" y="3261"/>
                </a:lnTo>
                <a:close/>
                <a:moveTo>
                  <a:pt x="3796" y="6741"/>
                </a:moveTo>
                <a:lnTo>
                  <a:pt x="4039" y="6765"/>
                </a:lnTo>
                <a:lnTo>
                  <a:pt x="5937" y="6862"/>
                </a:lnTo>
                <a:lnTo>
                  <a:pt x="7835" y="6960"/>
                </a:lnTo>
                <a:lnTo>
                  <a:pt x="7811" y="7422"/>
                </a:lnTo>
                <a:lnTo>
                  <a:pt x="7786" y="7909"/>
                </a:lnTo>
                <a:lnTo>
                  <a:pt x="7738" y="9636"/>
                </a:lnTo>
                <a:lnTo>
                  <a:pt x="7713" y="10390"/>
                </a:lnTo>
                <a:lnTo>
                  <a:pt x="7008" y="10342"/>
                </a:lnTo>
                <a:lnTo>
                  <a:pt x="6278" y="10293"/>
                </a:lnTo>
                <a:lnTo>
                  <a:pt x="5572" y="10269"/>
                </a:lnTo>
                <a:lnTo>
                  <a:pt x="4064" y="10269"/>
                </a:lnTo>
                <a:lnTo>
                  <a:pt x="3309" y="10317"/>
                </a:lnTo>
                <a:lnTo>
                  <a:pt x="2823" y="10317"/>
                </a:lnTo>
                <a:lnTo>
                  <a:pt x="2579" y="10342"/>
                </a:lnTo>
                <a:lnTo>
                  <a:pt x="2360" y="10390"/>
                </a:lnTo>
                <a:lnTo>
                  <a:pt x="2360" y="9782"/>
                </a:lnTo>
                <a:lnTo>
                  <a:pt x="2360" y="9149"/>
                </a:lnTo>
                <a:lnTo>
                  <a:pt x="2385" y="8541"/>
                </a:lnTo>
                <a:lnTo>
                  <a:pt x="2458" y="7933"/>
                </a:lnTo>
                <a:lnTo>
                  <a:pt x="2482" y="7592"/>
                </a:lnTo>
                <a:lnTo>
                  <a:pt x="2531" y="7422"/>
                </a:lnTo>
                <a:lnTo>
                  <a:pt x="2579" y="7276"/>
                </a:lnTo>
                <a:lnTo>
                  <a:pt x="2652" y="7130"/>
                </a:lnTo>
                <a:lnTo>
                  <a:pt x="2750" y="7008"/>
                </a:lnTo>
                <a:lnTo>
                  <a:pt x="2896" y="6911"/>
                </a:lnTo>
                <a:lnTo>
                  <a:pt x="3042" y="6838"/>
                </a:lnTo>
                <a:lnTo>
                  <a:pt x="3285" y="6765"/>
                </a:lnTo>
                <a:lnTo>
                  <a:pt x="3553" y="6741"/>
                </a:lnTo>
                <a:close/>
                <a:moveTo>
                  <a:pt x="15378" y="6838"/>
                </a:moveTo>
                <a:lnTo>
                  <a:pt x="15621" y="6862"/>
                </a:lnTo>
                <a:lnTo>
                  <a:pt x="15865" y="6911"/>
                </a:lnTo>
                <a:lnTo>
                  <a:pt x="16035" y="6984"/>
                </a:lnTo>
                <a:lnTo>
                  <a:pt x="16157" y="7081"/>
                </a:lnTo>
                <a:lnTo>
                  <a:pt x="16254" y="7203"/>
                </a:lnTo>
                <a:lnTo>
                  <a:pt x="16327" y="7349"/>
                </a:lnTo>
                <a:lnTo>
                  <a:pt x="16376" y="7519"/>
                </a:lnTo>
                <a:lnTo>
                  <a:pt x="16400" y="7690"/>
                </a:lnTo>
                <a:lnTo>
                  <a:pt x="16424" y="8030"/>
                </a:lnTo>
                <a:lnTo>
                  <a:pt x="16400" y="8614"/>
                </a:lnTo>
                <a:lnTo>
                  <a:pt x="16400" y="9222"/>
                </a:lnTo>
                <a:lnTo>
                  <a:pt x="16400" y="9806"/>
                </a:lnTo>
                <a:lnTo>
                  <a:pt x="16424" y="10098"/>
                </a:lnTo>
                <a:lnTo>
                  <a:pt x="16449" y="10390"/>
                </a:lnTo>
                <a:lnTo>
                  <a:pt x="16084" y="10415"/>
                </a:lnTo>
                <a:lnTo>
                  <a:pt x="15986" y="10390"/>
                </a:lnTo>
                <a:lnTo>
                  <a:pt x="15889" y="10415"/>
                </a:lnTo>
                <a:lnTo>
                  <a:pt x="14818" y="10439"/>
                </a:lnTo>
                <a:lnTo>
                  <a:pt x="13723" y="10439"/>
                </a:lnTo>
                <a:lnTo>
                  <a:pt x="12215" y="10366"/>
                </a:lnTo>
                <a:lnTo>
                  <a:pt x="11680" y="10317"/>
                </a:lnTo>
                <a:lnTo>
                  <a:pt x="11436" y="10317"/>
                </a:lnTo>
                <a:lnTo>
                  <a:pt x="11290" y="10342"/>
                </a:lnTo>
                <a:lnTo>
                  <a:pt x="11193" y="10390"/>
                </a:lnTo>
                <a:lnTo>
                  <a:pt x="11193" y="9733"/>
                </a:lnTo>
                <a:lnTo>
                  <a:pt x="11169" y="8006"/>
                </a:lnTo>
                <a:lnTo>
                  <a:pt x="11193" y="7495"/>
                </a:lnTo>
                <a:lnTo>
                  <a:pt x="11193" y="7227"/>
                </a:lnTo>
                <a:lnTo>
                  <a:pt x="11169" y="6984"/>
                </a:lnTo>
                <a:lnTo>
                  <a:pt x="13018" y="6935"/>
                </a:lnTo>
                <a:lnTo>
                  <a:pt x="14867" y="6838"/>
                </a:lnTo>
                <a:close/>
                <a:moveTo>
                  <a:pt x="11193" y="10755"/>
                </a:moveTo>
                <a:lnTo>
                  <a:pt x="11315" y="10804"/>
                </a:lnTo>
                <a:lnTo>
                  <a:pt x="11436" y="10828"/>
                </a:lnTo>
                <a:lnTo>
                  <a:pt x="11193" y="11218"/>
                </a:lnTo>
                <a:lnTo>
                  <a:pt x="11193" y="10755"/>
                </a:lnTo>
                <a:close/>
                <a:moveTo>
                  <a:pt x="3626" y="10780"/>
                </a:moveTo>
                <a:lnTo>
                  <a:pt x="3358" y="10999"/>
                </a:lnTo>
                <a:lnTo>
                  <a:pt x="3139" y="11266"/>
                </a:lnTo>
                <a:lnTo>
                  <a:pt x="3115" y="11291"/>
                </a:lnTo>
                <a:lnTo>
                  <a:pt x="3115" y="10950"/>
                </a:lnTo>
                <a:lnTo>
                  <a:pt x="3090" y="10901"/>
                </a:lnTo>
                <a:lnTo>
                  <a:pt x="3066" y="10853"/>
                </a:lnTo>
                <a:lnTo>
                  <a:pt x="2993" y="10804"/>
                </a:lnTo>
                <a:lnTo>
                  <a:pt x="3115" y="10804"/>
                </a:lnTo>
                <a:lnTo>
                  <a:pt x="3626" y="10780"/>
                </a:lnTo>
                <a:close/>
                <a:moveTo>
                  <a:pt x="8297" y="6960"/>
                </a:moveTo>
                <a:lnTo>
                  <a:pt x="9465" y="6984"/>
                </a:lnTo>
                <a:lnTo>
                  <a:pt x="10731" y="6984"/>
                </a:lnTo>
                <a:lnTo>
                  <a:pt x="10706" y="7179"/>
                </a:lnTo>
                <a:lnTo>
                  <a:pt x="10706" y="7398"/>
                </a:lnTo>
                <a:lnTo>
                  <a:pt x="10706" y="7811"/>
                </a:lnTo>
                <a:lnTo>
                  <a:pt x="10706" y="9539"/>
                </a:lnTo>
                <a:lnTo>
                  <a:pt x="10682" y="12824"/>
                </a:lnTo>
                <a:lnTo>
                  <a:pt x="10658" y="19199"/>
                </a:lnTo>
                <a:lnTo>
                  <a:pt x="9782" y="19223"/>
                </a:lnTo>
                <a:lnTo>
                  <a:pt x="8151" y="19247"/>
                </a:lnTo>
                <a:lnTo>
                  <a:pt x="8151" y="17714"/>
                </a:lnTo>
                <a:lnTo>
                  <a:pt x="8151" y="16157"/>
                </a:lnTo>
                <a:lnTo>
                  <a:pt x="8176" y="13091"/>
                </a:lnTo>
                <a:lnTo>
                  <a:pt x="8249" y="9831"/>
                </a:lnTo>
                <a:lnTo>
                  <a:pt x="8273" y="8103"/>
                </a:lnTo>
                <a:lnTo>
                  <a:pt x="8297" y="7519"/>
                </a:lnTo>
                <a:lnTo>
                  <a:pt x="8297" y="6960"/>
                </a:lnTo>
                <a:close/>
                <a:moveTo>
                  <a:pt x="11753" y="10853"/>
                </a:moveTo>
                <a:lnTo>
                  <a:pt x="11996" y="10877"/>
                </a:lnTo>
                <a:lnTo>
                  <a:pt x="11801" y="11169"/>
                </a:lnTo>
                <a:lnTo>
                  <a:pt x="11607" y="11485"/>
                </a:lnTo>
                <a:lnTo>
                  <a:pt x="11412" y="11802"/>
                </a:lnTo>
                <a:lnTo>
                  <a:pt x="11339" y="11996"/>
                </a:lnTo>
                <a:lnTo>
                  <a:pt x="11315" y="12094"/>
                </a:lnTo>
                <a:lnTo>
                  <a:pt x="11315" y="12167"/>
                </a:lnTo>
                <a:lnTo>
                  <a:pt x="11339" y="12215"/>
                </a:lnTo>
                <a:lnTo>
                  <a:pt x="11363" y="12240"/>
                </a:lnTo>
                <a:lnTo>
                  <a:pt x="11388" y="12264"/>
                </a:lnTo>
                <a:lnTo>
                  <a:pt x="11436" y="12240"/>
                </a:lnTo>
                <a:lnTo>
                  <a:pt x="11509" y="12191"/>
                </a:lnTo>
                <a:lnTo>
                  <a:pt x="11582" y="12118"/>
                </a:lnTo>
                <a:lnTo>
                  <a:pt x="11680" y="11948"/>
                </a:lnTo>
                <a:lnTo>
                  <a:pt x="11850" y="11607"/>
                </a:lnTo>
                <a:lnTo>
                  <a:pt x="11996" y="11242"/>
                </a:lnTo>
                <a:lnTo>
                  <a:pt x="12142" y="10877"/>
                </a:lnTo>
                <a:lnTo>
                  <a:pt x="12434" y="10901"/>
                </a:lnTo>
                <a:lnTo>
                  <a:pt x="12142" y="11364"/>
                </a:lnTo>
                <a:lnTo>
                  <a:pt x="11972" y="11680"/>
                </a:lnTo>
                <a:lnTo>
                  <a:pt x="11899" y="11850"/>
                </a:lnTo>
                <a:lnTo>
                  <a:pt x="11899" y="11948"/>
                </a:lnTo>
                <a:lnTo>
                  <a:pt x="11899" y="12021"/>
                </a:lnTo>
                <a:lnTo>
                  <a:pt x="11923" y="12069"/>
                </a:lnTo>
                <a:lnTo>
                  <a:pt x="12020" y="12069"/>
                </a:lnTo>
                <a:lnTo>
                  <a:pt x="12093" y="12021"/>
                </a:lnTo>
                <a:lnTo>
                  <a:pt x="12142" y="11972"/>
                </a:lnTo>
                <a:lnTo>
                  <a:pt x="12239" y="11826"/>
                </a:lnTo>
                <a:lnTo>
                  <a:pt x="12385" y="11485"/>
                </a:lnTo>
                <a:lnTo>
                  <a:pt x="12507" y="11193"/>
                </a:lnTo>
                <a:lnTo>
                  <a:pt x="12604" y="10901"/>
                </a:lnTo>
                <a:lnTo>
                  <a:pt x="13115" y="10926"/>
                </a:lnTo>
                <a:lnTo>
                  <a:pt x="12872" y="11218"/>
                </a:lnTo>
                <a:lnTo>
                  <a:pt x="12629" y="11534"/>
                </a:lnTo>
                <a:lnTo>
                  <a:pt x="12410" y="11826"/>
                </a:lnTo>
                <a:lnTo>
                  <a:pt x="12337" y="11996"/>
                </a:lnTo>
                <a:lnTo>
                  <a:pt x="12312" y="12094"/>
                </a:lnTo>
                <a:lnTo>
                  <a:pt x="12312" y="12167"/>
                </a:lnTo>
                <a:lnTo>
                  <a:pt x="12337" y="12240"/>
                </a:lnTo>
                <a:lnTo>
                  <a:pt x="12410" y="12240"/>
                </a:lnTo>
                <a:lnTo>
                  <a:pt x="12483" y="12215"/>
                </a:lnTo>
                <a:lnTo>
                  <a:pt x="12556" y="12167"/>
                </a:lnTo>
                <a:lnTo>
                  <a:pt x="12653" y="12045"/>
                </a:lnTo>
                <a:lnTo>
                  <a:pt x="12799" y="11753"/>
                </a:lnTo>
                <a:lnTo>
                  <a:pt x="12993" y="11364"/>
                </a:lnTo>
                <a:lnTo>
                  <a:pt x="13188" y="10950"/>
                </a:lnTo>
                <a:lnTo>
                  <a:pt x="13188" y="10926"/>
                </a:lnTo>
                <a:lnTo>
                  <a:pt x="13796" y="10926"/>
                </a:lnTo>
                <a:lnTo>
                  <a:pt x="13650" y="11145"/>
                </a:lnTo>
                <a:lnTo>
                  <a:pt x="13504" y="11364"/>
                </a:lnTo>
                <a:lnTo>
                  <a:pt x="13261" y="11704"/>
                </a:lnTo>
                <a:lnTo>
                  <a:pt x="13164" y="11899"/>
                </a:lnTo>
                <a:lnTo>
                  <a:pt x="13091" y="12094"/>
                </a:lnTo>
                <a:lnTo>
                  <a:pt x="13091" y="12142"/>
                </a:lnTo>
                <a:lnTo>
                  <a:pt x="13115" y="12167"/>
                </a:lnTo>
                <a:lnTo>
                  <a:pt x="13164" y="12167"/>
                </a:lnTo>
                <a:lnTo>
                  <a:pt x="13188" y="12142"/>
                </a:lnTo>
                <a:lnTo>
                  <a:pt x="13334" y="12021"/>
                </a:lnTo>
                <a:lnTo>
                  <a:pt x="13431" y="11875"/>
                </a:lnTo>
                <a:lnTo>
                  <a:pt x="13626" y="11558"/>
                </a:lnTo>
                <a:lnTo>
                  <a:pt x="13821" y="11266"/>
                </a:lnTo>
                <a:lnTo>
                  <a:pt x="13918" y="11096"/>
                </a:lnTo>
                <a:lnTo>
                  <a:pt x="13991" y="10950"/>
                </a:lnTo>
                <a:lnTo>
                  <a:pt x="14259" y="10950"/>
                </a:lnTo>
                <a:lnTo>
                  <a:pt x="14064" y="11218"/>
                </a:lnTo>
                <a:lnTo>
                  <a:pt x="13796" y="11583"/>
                </a:lnTo>
                <a:lnTo>
                  <a:pt x="13675" y="11753"/>
                </a:lnTo>
                <a:lnTo>
                  <a:pt x="13626" y="11875"/>
                </a:lnTo>
                <a:lnTo>
                  <a:pt x="13602" y="11972"/>
                </a:lnTo>
                <a:lnTo>
                  <a:pt x="13626" y="11996"/>
                </a:lnTo>
                <a:lnTo>
                  <a:pt x="13626" y="12021"/>
                </a:lnTo>
                <a:lnTo>
                  <a:pt x="13675" y="12045"/>
                </a:lnTo>
                <a:lnTo>
                  <a:pt x="13699" y="12045"/>
                </a:lnTo>
                <a:lnTo>
                  <a:pt x="13845" y="11923"/>
                </a:lnTo>
                <a:lnTo>
                  <a:pt x="13942" y="11777"/>
                </a:lnTo>
                <a:lnTo>
                  <a:pt x="14137" y="11485"/>
                </a:lnTo>
                <a:lnTo>
                  <a:pt x="14307" y="11218"/>
                </a:lnTo>
                <a:lnTo>
                  <a:pt x="14453" y="10950"/>
                </a:lnTo>
                <a:lnTo>
                  <a:pt x="15086" y="10950"/>
                </a:lnTo>
                <a:lnTo>
                  <a:pt x="14697" y="11412"/>
                </a:lnTo>
                <a:lnTo>
                  <a:pt x="14405" y="11753"/>
                </a:lnTo>
                <a:lnTo>
                  <a:pt x="14259" y="11948"/>
                </a:lnTo>
                <a:lnTo>
                  <a:pt x="14210" y="12045"/>
                </a:lnTo>
                <a:lnTo>
                  <a:pt x="14161" y="12142"/>
                </a:lnTo>
                <a:lnTo>
                  <a:pt x="14161" y="12191"/>
                </a:lnTo>
                <a:lnTo>
                  <a:pt x="14210" y="12240"/>
                </a:lnTo>
                <a:lnTo>
                  <a:pt x="14283" y="12240"/>
                </a:lnTo>
                <a:lnTo>
                  <a:pt x="14380" y="12191"/>
                </a:lnTo>
                <a:lnTo>
                  <a:pt x="14453" y="12118"/>
                </a:lnTo>
                <a:lnTo>
                  <a:pt x="14624" y="11972"/>
                </a:lnTo>
                <a:lnTo>
                  <a:pt x="14867" y="11607"/>
                </a:lnTo>
                <a:lnTo>
                  <a:pt x="15062" y="11291"/>
                </a:lnTo>
                <a:lnTo>
                  <a:pt x="15208" y="10950"/>
                </a:lnTo>
                <a:lnTo>
                  <a:pt x="15597" y="10926"/>
                </a:lnTo>
                <a:lnTo>
                  <a:pt x="15597" y="10926"/>
                </a:lnTo>
                <a:lnTo>
                  <a:pt x="15183" y="11412"/>
                </a:lnTo>
                <a:lnTo>
                  <a:pt x="15013" y="11656"/>
                </a:lnTo>
                <a:lnTo>
                  <a:pt x="14940" y="11802"/>
                </a:lnTo>
                <a:lnTo>
                  <a:pt x="14891" y="11923"/>
                </a:lnTo>
                <a:lnTo>
                  <a:pt x="14891" y="11972"/>
                </a:lnTo>
                <a:lnTo>
                  <a:pt x="14891" y="11996"/>
                </a:lnTo>
                <a:lnTo>
                  <a:pt x="14940" y="11996"/>
                </a:lnTo>
                <a:lnTo>
                  <a:pt x="14964" y="11972"/>
                </a:lnTo>
                <a:lnTo>
                  <a:pt x="15086" y="11875"/>
                </a:lnTo>
                <a:lnTo>
                  <a:pt x="15183" y="11753"/>
                </a:lnTo>
                <a:lnTo>
                  <a:pt x="15378" y="11485"/>
                </a:lnTo>
                <a:lnTo>
                  <a:pt x="15694" y="10926"/>
                </a:lnTo>
                <a:lnTo>
                  <a:pt x="15743" y="10926"/>
                </a:lnTo>
                <a:lnTo>
                  <a:pt x="15743" y="11218"/>
                </a:lnTo>
                <a:lnTo>
                  <a:pt x="15573" y="11388"/>
                </a:lnTo>
                <a:lnTo>
                  <a:pt x="15427" y="11607"/>
                </a:lnTo>
                <a:lnTo>
                  <a:pt x="15354" y="11729"/>
                </a:lnTo>
                <a:lnTo>
                  <a:pt x="15256" y="11850"/>
                </a:lnTo>
                <a:lnTo>
                  <a:pt x="15208" y="11996"/>
                </a:lnTo>
                <a:lnTo>
                  <a:pt x="15208" y="12069"/>
                </a:lnTo>
                <a:lnTo>
                  <a:pt x="15232" y="12142"/>
                </a:lnTo>
                <a:lnTo>
                  <a:pt x="15256" y="12167"/>
                </a:lnTo>
                <a:lnTo>
                  <a:pt x="15305" y="12167"/>
                </a:lnTo>
                <a:lnTo>
                  <a:pt x="15402" y="12094"/>
                </a:lnTo>
                <a:lnTo>
                  <a:pt x="15475" y="11996"/>
                </a:lnTo>
                <a:lnTo>
                  <a:pt x="15573" y="11753"/>
                </a:lnTo>
                <a:lnTo>
                  <a:pt x="15767" y="11461"/>
                </a:lnTo>
                <a:lnTo>
                  <a:pt x="15792" y="14600"/>
                </a:lnTo>
                <a:lnTo>
                  <a:pt x="15816" y="16157"/>
                </a:lnTo>
                <a:lnTo>
                  <a:pt x="15816" y="17714"/>
                </a:lnTo>
                <a:lnTo>
                  <a:pt x="15792" y="18177"/>
                </a:lnTo>
                <a:lnTo>
                  <a:pt x="15792" y="18396"/>
                </a:lnTo>
                <a:lnTo>
                  <a:pt x="15743" y="18590"/>
                </a:lnTo>
                <a:lnTo>
                  <a:pt x="15670" y="18785"/>
                </a:lnTo>
                <a:lnTo>
                  <a:pt x="15548" y="18955"/>
                </a:lnTo>
                <a:lnTo>
                  <a:pt x="15475" y="19028"/>
                </a:lnTo>
                <a:lnTo>
                  <a:pt x="15402" y="19101"/>
                </a:lnTo>
                <a:lnTo>
                  <a:pt x="15281" y="19150"/>
                </a:lnTo>
                <a:lnTo>
                  <a:pt x="15183" y="19199"/>
                </a:lnTo>
                <a:lnTo>
                  <a:pt x="14964" y="19247"/>
                </a:lnTo>
                <a:lnTo>
                  <a:pt x="14770" y="19272"/>
                </a:lnTo>
                <a:lnTo>
                  <a:pt x="14332" y="19272"/>
                </a:lnTo>
                <a:lnTo>
                  <a:pt x="13869" y="19247"/>
                </a:lnTo>
                <a:lnTo>
                  <a:pt x="13456" y="19223"/>
                </a:lnTo>
                <a:lnTo>
                  <a:pt x="11169" y="19199"/>
                </a:lnTo>
                <a:lnTo>
                  <a:pt x="11193" y="16109"/>
                </a:lnTo>
                <a:lnTo>
                  <a:pt x="11193" y="13018"/>
                </a:lnTo>
                <a:lnTo>
                  <a:pt x="11193" y="11656"/>
                </a:lnTo>
                <a:lnTo>
                  <a:pt x="11266" y="11461"/>
                </a:lnTo>
                <a:lnTo>
                  <a:pt x="11388" y="11145"/>
                </a:lnTo>
                <a:lnTo>
                  <a:pt x="11509" y="10853"/>
                </a:lnTo>
                <a:close/>
                <a:moveTo>
                  <a:pt x="5621" y="10755"/>
                </a:moveTo>
                <a:lnTo>
                  <a:pt x="6059" y="10780"/>
                </a:lnTo>
                <a:lnTo>
                  <a:pt x="5961" y="10901"/>
                </a:lnTo>
                <a:lnTo>
                  <a:pt x="5864" y="11023"/>
                </a:lnTo>
                <a:lnTo>
                  <a:pt x="5694" y="11291"/>
                </a:lnTo>
                <a:lnTo>
                  <a:pt x="5499" y="11631"/>
                </a:lnTo>
                <a:lnTo>
                  <a:pt x="5426" y="11802"/>
                </a:lnTo>
                <a:lnTo>
                  <a:pt x="5426" y="11875"/>
                </a:lnTo>
                <a:lnTo>
                  <a:pt x="5426" y="11972"/>
                </a:lnTo>
                <a:lnTo>
                  <a:pt x="5475" y="12021"/>
                </a:lnTo>
                <a:lnTo>
                  <a:pt x="5523" y="12021"/>
                </a:lnTo>
                <a:lnTo>
                  <a:pt x="5596" y="11996"/>
                </a:lnTo>
                <a:lnTo>
                  <a:pt x="5669" y="11948"/>
                </a:lnTo>
                <a:lnTo>
                  <a:pt x="5791" y="11777"/>
                </a:lnTo>
                <a:lnTo>
                  <a:pt x="5961" y="11437"/>
                </a:lnTo>
                <a:lnTo>
                  <a:pt x="6107" y="11120"/>
                </a:lnTo>
                <a:lnTo>
                  <a:pt x="6180" y="10950"/>
                </a:lnTo>
                <a:lnTo>
                  <a:pt x="6229" y="10780"/>
                </a:lnTo>
                <a:lnTo>
                  <a:pt x="6667" y="10804"/>
                </a:lnTo>
                <a:lnTo>
                  <a:pt x="6448" y="11072"/>
                </a:lnTo>
                <a:lnTo>
                  <a:pt x="6278" y="11364"/>
                </a:lnTo>
                <a:lnTo>
                  <a:pt x="6205" y="11534"/>
                </a:lnTo>
                <a:lnTo>
                  <a:pt x="6156" y="11704"/>
                </a:lnTo>
                <a:lnTo>
                  <a:pt x="6107" y="11875"/>
                </a:lnTo>
                <a:lnTo>
                  <a:pt x="6107" y="11948"/>
                </a:lnTo>
                <a:lnTo>
                  <a:pt x="6132" y="12021"/>
                </a:lnTo>
                <a:lnTo>
                  <a:pt x="6156" y="12069"/>
                </a:lnTo>
                <a:lnTo>
                  <a:pt x="6253" y="12069"/>
                </a:lnTo>
                <a:lnTo>
                  <a:pt x="6326" y="11948"/>
                </a:lnTo>
                <a:lnTo>
                  <a:pt x="6375" y="11826"/>
                </a:lnTo>
                <a:lnTo>
                  <a:pt x="6448" y="11534"/>
                </a:lnTo>
                <a:lnTo>
                  <a:pt x="6594" y="11169"/>
                </a:lnTo>
                <a:lnTo>
                  <a:pt x="6764" y="10804"/>
                </a:lnTo>
                <a:lnTo>
                  <a:pt x="7129" y="10828"/>
                </a:lnTo>
                <a:lnTo>
                  <a:pt x="6813" y="11242"/>
                </a:lnTo>
                <a:lnTo>
                  <a:pt x="6545" y="11607"/>
                </a:lnTo>
                <a:lnTo>
                  <a:pt x="6424" y="11802"/>
                </a:lnTo>
                <a:lnTo>
                  <a:pt x="6399" y="11899"/>
                </a:lnTo>
                <a:lnTo>
                  <a:pt x="6375" y="11996"/>
                </a:lnTo>
                <a:lnTo>
                  <a:pt x="6399" y="12045"/>
                </a:lnTo>
                <a:lnTo>
                  <a:pt x="6424" y="12069"/>
                </a:lnTo>
                <a:lnTo>
                  <a:pt x="6472" y="12094"/>
                </a:lnTo>
                <a:lnTo>
                  <a:pt x="6521" y="12069"/>
                </a:lnTo>
                <a:lnTo>
                  <a:pt x="6594" y="12045"/>
                </a:lnTo>
                <a:lnTo>
                  <a:pt x="6667" y="11972"/>
                </a:lnTo>
                <a:lnTo>
                  <a:pt x="6789" y="11826"/>
                </a:lnTo>
                <a:lnTo>
                  <a:pt x="6983" y="11485"/>
                </a:lnTo>
                <a:lnTo>
                  <a:pt x="7178" y="11169"/>
                </a:lnTo>
                <a:lnTo>
                  <a:pt x="7348" y="10853"/>
                </a:lnTo>
                <a:lnTo>
                  <a:pt x="7640" y="10877"/>
                </a:lnTo>
                <a:lnTo>
                  <a:pt x="7470" y="11072"/>
                </a:lnTo>
                <a:lnTo>
                  <a:pt x="7324" y="11291"/>
                </a:lnTo>
                <a:lnTo>
                  <a:pt x="7227" y="11437"/>
                </a:lnTo>
                <a:lnTo>
                  <a:pt x="7129" y="11607"/>
                </a:lnTo>
                <a:lnTo>
                  <a:pt x="7056" y="11777"/>
                </a:lnTo>
                <a:lnTo>
                  <a:pt x="7056" y="11850"/>
                </a:lnTo>
                <a:lnTo>
                  <a:pt x="7056" y="11948"/>
                </a:lnTo>
                <a:lnTo>
                  <a:pt x="7081" y="11996"/>
                </a:lnTo>
                <a:lnTo>
                  <a:pt x="7154" y="11996"/>
                </a:lnTo>
                <a:lnTo>
                  <a:pt x="7227" y="11948"/>
                </a:lnTo>
                <a:lnTo>
                  <a:pt x="7275" y="11923"/>
                </a:lnTo>
                <a:lnTo>
                  <a:pt x="7373" y="11802"/>
                </a:lnTo>
                <a:lnTo>
                  <a:pt x="7519" y="11510"/>
                </a:lnTo>
                <a:lnTo>
                  <a:pt x="7616" y="11266"/>
                </a:lnTo>
                <a:lnTo>
                  <a:pt x="7713" y="11047"/>
                </a:lnTo>
                <a:lnTo>
                  <a:pt x="7713" y="11047"/>
                </a:lnTo>
                <a:lnTo>
                  <a:pt x="7689" y="11510"/>
                </a:lnTo>
                <a:lnTo>
                  <a:pt x="7543" y="11753"/>
                </a:lnTo>
                <a:lnTo>
                  <a:pt x="7397" y="11996"/>
                </a:lnTo>
                <a:lnTo>
                  <a:pt x="7373" y="12069"/>
                </a:lnTo>
                <a:lnTo>
                  <a:pt x="7397" y="12118"/>
                </a:lnTo>
                <a:lnTo>
                  <a:pt x="7421" y="12167"/>
                </a:lnTo>
                <a:lnTo>
                  <a:pt x="7470" y="12191"/>
                </a:lnTo>
                <a:lnTo>
                  <a:pt x="7567" y="12191"/>
                </a:lnTo>
                <a:lnTo>
                  <a:pt x="7616" y="12167"/>
                </a:lnTo>
                <a:lnTo>
                  <a:pt x="7640" y="12094"/>
                </a:lnTo>
                <a:lnTo>
                  <a:pt x="7689" y="11948"/>
                </a:lnTo>
                <a:lnTo>
                  <a:pt x="7665" y="12897"/>
                </a:lnTo>
                <a:lnTo>
                  <a:pt x="7665" y="14478"/>
                </a:lnTo>
                <a:lnTo>
                  <a:pt x="7665" y="16084"/>
                </a:lnTo>
                <a:lnTo>
                  <a:pt x="7713" y="19272"/>
                </a:lnTo>
                <a:lnTo>
                  <a:pt x="6083" y="19320"/>
                </a:lnTo>
                <a:lnTo>
                  <a:pt x="4356" y="19418"/>
                </a:lnTo>
                <a:lnTo>
                  <a:pt x="3918" y="19418"/>
                </a:lnTo>
                <a:lnTo>
                  <a:pt x="3723" y="19393"/>
                </a:lnTo>
                <a:lnTo>
                  <a:pt x="3528" y="19296"/>
                </a:lnTo>
                <a:lnTo>
                  <a:pt x="3431" y="19223"/>
                </a:lnTo>
                <a:lnTo>
                  <a:pt x="3358" y="19101"/>
                </a:lnTo>
                <a:lnTo>
                  <a:pt x="3309" y="18980"/>
                </a:lnTo>
                <a:lnTo>
                  <a:pt x="3285" y="18809"/>
                </a:lnTo>
                <a:lnTo>
                  <a:pt x="3285" y="18493"/>
                </a:lnTo>
                <a:lnTo>
                  <a:pt x="3285" y="18225"/>
                </a:lnTo>
                <a:lnTo>
                  <a:pt x="3236" y="15062"/>
                </a:lnTo>
                <a:lnTo>
                  <a:pt x="3139" y="11899"/>
                </a:lnTo>
                <a:lnTo>
                  <a:pt x="3236" y="11729"/>
                </a:lnTo>
                <a:lnTo>
                  <a:pt x="3309" y="11558"/>
                </a:lnTo>
                <a:lnTo>
                  <a:pt x="3553" y="11169"/>
                </a:lnTo>
                <a:lnTo>
                  <a:pt x="3796" y="10804"/>
                </a:lnTo>
                <a:lnTo>
                  <a:pt x="3796" y="10780"/>
                </a:lnTo>
                <a:lnTo>
                  <a:pt x="4088" y="10755"/>
                </a:lnTo>
                <a:lnTo>
                  <a:pt x="3942" y="10853"/>
                </a:lnTo>
                <a:lnTo>
                  <a:pt x="3820" y="10974"/>
                </a:lnTo>
                <a:lnTo>
                  <a:pt x="3699" y="11120"/>
                </a:lnTo>
                <a:lnTo>
                  <a:pt x="3577" y="11242"/>
                </a:lnTo>
                <a:lnTo>
                  <a:pt x="3455" y="11437"/>
                </a:lnTo>
                <a:lnTo>
                  <a:pt x="3309" y="11680"/>
                </a:lnTo>
                <a:lnTo>
                  <a:pt x="3236" y="11802"/>
                </a:lnTo>
                <a:lnTo>
                  <a:pt x="3212" y="11923"/>
                </a:lnTo>
                <a:lnTo>
                  <a:pt x="3212" y="12045"/>
                </a:lnTo>
                <a:lnTo>
                  <a:pt x="3261" y="12142"/>
                </a:lnTo>
                <a:lnTo>
                  <a:pt x="3309" y="12191"/>
                </a:lnTo>
                <a:lnTo>
                  <a:pt x="3358" y="12191"/>
                </a:lnTo>
                <a:lnTo>
                  <a:pt x="3455" y="12142"/>
                </a:lnTo>
                <a:lnTo>
                  <a:pt x="3504" y="12094"/>
                </a:lnTo>
                <a:lnTo>
                  <a:pt x="3626" y="11923"/>
                </a:lnTo>
                <a:lnTo>
                  <a:pt x="3796" y="11583"/>
                </a:lnTo>
                <a:lnTo>
                  <a:pt x="3918" y="11364"/>
                </a:lnTo>
                <a:lnTo>
                  <a:pt x="4064" y="11169"/>
                </a:lnTo>
                <a:lnTo>
                  <a:pt x="4234" y="10974"/>
                </a:lnTo>
                <a:lnTo>
                  <a:pt x="4356" y="10755"/>
                </a:lnTo>
                <a:lnTo>
                  <a:pt x="4745" y="10755"/>
                </a:lnTo>
                <a:lnTo>
                  <a:pt x="4526" y="10974"/>
                </a:lnTo>
                <a:lnTo>
                  <a:pt x="4331" y="11193"/>
                </a:lnTo>
                <a:lnTo>
                  <a:pt x="4185" y="11339"/>
                </a:lnTo>
                <a:lnTo>
                  <a:pt x="4064" y="11510"/>
                </a:lnTo>
                <a:lnTo>
                  <a:pt x="3966" y="11680"/>
                </a:lnTo>
                <a:lnTo>
                  <a:pt x="3942" y="11777"/>
                </a:lnTo>
                <a:lnTo>
                  <a:pt x="3918" y="11875"/>
                </a:lnTo>
                <a:lnTo>
                  <a:pt x="3942" y="11923"/>
                </a:lnTo>
                <a:lnTo>
                  <a:pt x="3991" y="11972"/>
                </a:lnTo>
                <a:lnTo>
                  <a:pt x="4039" y="12021"/>
                </a:lnTo>
                <a:lnTo>
                  <a:pt x="4112" y="11996"/>
                </a:lnTo>
                <a:lnTo>
                  <a:pt x="4210" y="11972"/>
                </a:lnTo>
                <a:lnTo>
                  <a:pt x="4283" y="11923"/>
                </a:lnTo>
                <a:lnTo>
                  <a:pt x="4429" y="11777"/>
                </a:lnTo>
                <a:lnTo>
                  <a:pt x="4526" y="11607"/>
                </a:lnTo>
                <a:lnTo>
                  <a:pt x="4648" y="11437"/>
                </a:lnTo>
                <a:lnTo>
                  <a:pt x="4842" y="11120"/>
                </a:lnTo>
                <a:lnTo>
                  <a:pt x="4939" y="10926"/>
                </a:lnTo>
                <a:lnTo>
                  <a:pt x="5012" y="10755"/>
                </a:lnTo>
                <a:lnTo>
                  <a:pt x="5475" y="10755"/>
                </a:lnTo>
                <a:lnTo>
                  <a:pt x="5061" y="11291"/>
                </a:lnTo>
                <a:lnTo>
                  <a:pt x="4842" y="11558"/>
                </a:lnTo>
                <a:lnTo>
                  <a:pt x="4745" y="11729"/>
                </a:lnTo>
                <a:lnTo>
                  <a:pt x="4721" y="11802"/>
                </a:lnTo>
                <a:lnTo>
                  <a:pt x="4721" y="11875"/>
                </a:lnTo>
                <a:lnTo>
                  <a:pt x="4721" y="11923"/>
                </a:lnTo>
                <a:lnTo>
                  <a:pt x="4769" y="11972"/>
                </a:lnTo>
                <a:lnTo>
                  <a:pt x="4842" y="11972"/>
                </a:lnTo>
                <a:lnTo>
                  <a:pt x="4915" y="11948"/>
                </a:lnTo>
                <a:lnTo>
                  <a:pt x="4988" y="11899"/>
                </a:lnTo>
                <a:lnTo>
                  <a:pt x="5134" y="11753"/>
                </a:lnTo>
                <a:lnTo>
                  <a:pt x="5231" y="11583"/>
                </a:lnTo>
                <a:lnTo>
                  <a:pt x="5304" y="11437"/>
                </a:lnTo>
                <a:lnTo>
                  <a:pt x="5475" y="11096"/>
                </a:lnTo>
                <a:lnTo>
                  <a:pt x="5621" y="10755"/>
                </a:lnTo>
                <a:close/>
                <a:moveTo>
                  <a:pt x="12458" y="1"/>
                </a:moveTo>
                <a:lnTo>
                  <a:pt x="12166" y="49"/>
                </a:lnTo>
                <a:lnTo>
                  <a:pt x="11874" y="98"/>
                </a:lnTo>
                <a:lnTo>
                  <a:pt x="11582" y="171"/>
                </a:lnTo>
                <a:lnTo>
                  <a:pt x="11315" y="293"/>
                </a:lnTo>
                <a:lnTo>
                  <a:pt x="11047" y="414"/>
                </a:lnTo>
                <a:lnTo>
                  <a:pt x="10779" y="585"/>
                </a:lnTo>
                <a:lnTo>
                  <a:pt x="10536" y="755"/>
                </a:lnTo>
                <a:lnTo>
                  <a:pt x="10317" y="950"/>
                </a:lnTo>
                <a:lnTo>
                  <a:pt x="10098" y="1144"/>
                </a:lnTo>
                <a:lnTo>
                  <a:pt x="9903" y="1363"/>
                </a:lnTo>
                <a:lnTo>
                  <a:pt x="9733" y="1606"/>
                </a:lnTo>
                <a:lnTo>
                  <a:pt x="9611" y="1825"/>
                </a:lnTo>
                <a:lnTo>
                  <a:pt x="9490" y="2069"/>
                </a:lnTo>
                <a:lnTo>
                  <a:pt x="9368" y="2288"/>
                </a:lnTo>
                <a:lnTo>
                  <a:pt x="9295" y="2531"/>
                </a:lnTo>
                <a:lnTo>
                  <a:pt x="9222" y="2799"/>
                </a:lnTo>
                <a:lnTo>
                  <a:pt x="9173" y="3042"/>
                </a:lnTo>
                <a:lnTo>
                  <a:pt x="9076" y="3553"/>
                </a:lnTo>
                <a:lnTo>
                  <a:pt x="9076" y="3504"/>
                </a:lnTo>
                <a:lnTo>
                  <a:pt x="8954" y="3188"/>
                </a:lnTo>
                <a:lnTo>
                  <a:pt x="8833" y="2896"/>
                </a:lnTo>
                <a:lnTo>
                  <a:pt x="8687" y="2604"/>
                </a:lnTo>
                <a:lnTo>
                  <a:pt x="8516" y="2312"/>
                </a:lnTo>
                <a:lnTo>
                  <a:pt x="8346" y="2044"/>
                </a:lnTo>
                <a:lnTo>
                  <a:pt x="8151" y="1777"/>
                </a:lnTo>
                <a:lnTo>
                  <a:pt x="7957" y="1533"/>
                </a:lnTo>
                <a:lnTo>
                  <a:pt x="7738" y="1290"/>
                </a:lnTo>
                <a:lnTo>
                  <a:pt x="7519" y="1095"/>
                </a:lnTo>
                <a:lnTo>
                  <a:pt x="7300" y="901"/>
                </a:lnTo>
                <a:lnTo>
                  <a:pt x="7081" y="755"/>
                </a:lnTo>
                <a:lnTo>
                  <a:pt x="6813" y="585"/>
                </a:lnTo>
                <a:lnTo>
                  <a:pt x="6570" y="463"/>
                </a:lnTo>
                <a:lnTo>
                  <a:pt x="6302" y="341"/>
                </a:lnTo>
                <a:lnTo>
                  <a:pt x="6010" y="268"/>
                </a:lnTo>
                <a:lnTo>
                  <a:pt x="5742" y="195"/>
                </a:lnTo>
                <a:lnTo>
                  <a:pt x="5450" y="147"/>
                </a:lnTo>
                <a:lnTo>
                  <a:pt x="5183" y="147"/>
                </a:lnTo>
                <a:lnTo>
                  <a:pt x="4891" y="171"/>
                </a:lnTo>
                <a:lnTo>
                  <a:pt x="4623" y="220"/>
                </a:lnTo>
                <a:lnTo>
                  <a:pt x="4356" y="293"/>
                </a:lnTo>
                <a:lnTo>
                  <a:pt x="4112" y="414"/>
                </a:lnTo>
                <a:lnTo>
                  <a:pt x="3869" y="585"/>
                </a:lnTo>
                <a:lnTo>
                  <a:pt x="3626" y="779"/>
                </a:lnTo>
                <a:lnTo>
                  <a:pt x="3431" y="998"/>
                </a:lnTo>
                <a:lnTo>
                  <a:pt x="3285" y="1241"/>
                </a:lnTo>
                <a:lnTo>
                  <a:pt x="3163" y="1485"/>
                </a:lnTo>
                <a:lnTo>
                  <a:pt x="3090" y="1728"/>
                </a:lnTo>
                <a:lnTo>
                  <a:pt x="3042" y="1996"/>
                </a:lnTo>
                <a:lnTo>
                  <a:pt x="3042" y="2263"/>
                </a:lnTo>
                <a:lnTo>
                  <a:pt x="3066" y="2531"/>
                </a:lnTo>
                <a:lnTo>
                  <a:pt x="3115" y="2799"/>
                </a:lnTo>
                <a:lnTo>
                  <a:pt x="3212" y="3066"/>
                </a:lnTo>
                <a:lnTo>
                  <a:pt x="3309" y="3334"/>
                </a:lnTo>
                <a:lnTo>
                  <a:pt x="3431" y="3577"/>
                </a:lnTo>
                <a:lnTo>
                  <a:pt x="3577" y="3821"/>
                </a:lnTo>
                <a:lnTo>
                  <a:pt x="3723" y="4064"/>
                </a:lnTo>
                <a:lnTo>
                  <a:pt x="3893" y="4283"/>
                </a:lnTo>
                <a:lnTo>
                  <a:pt x="4088" y="4478"/>
                </a:lnTo>
                <a:lnTo>
                  <a:pt x="4258" y="4648"/>
                </a:lnTo>
                <a:lnTo>
                  <a:pt x="4599" y="4916"/>
                </a:lnTo>
                <a:lnTo>
                  <a:pt x="4939" y="5159"/>
                </a:lnTo>
                <a:lnTo>
                  <a:pt x="5280" y="5402"/>
                </a:lnTo>
                <a:lnTo>
                  <a:pt x="5669" y="5597"/>
                </a:lnTo>
                <a:lnTo>
                  <a:pt x="5426" y="5573"/>
                </a:lnTo>
                <a:lnTo>
                  <a:pt x="4939" y="5475"/>
                </a:lnTo>
                <a:lnTo>
                  <a:pt x="4477" y="5354"/>
                </a:lnTo>
                <a:lnTo>
                  <a:pt x="4015" y="5183"/>
                </a:lnTo>
                <a:lnTo>
                  <a:pt x="3553" y="4989"/>
                </a:lnTo>
                <a:lnTo>
                  <a:pt x="3163" y="4770"/>
                </a:lnTo>
                <a:lnTo>
                  <a:pt x="2798" y="4526"/>
                </a:lnTo>
                <a:lnTo>
                  <a:pt x="2458" y="4259"/>
                </a:lnTo>
                <a:lnTo>
                  <a:pt x="2141" y="3967"/>
                </a:lnTo>
                <a:lnTo>
                  <a:pt x="1874" y="3650"/>
                </a:lnTo>
                <a:lnTo>
                  <a:pt x="1630" y="3285"/>
                </a:lnTo>
                <a:lnTo>
                  <a:pt x="1436" y="2969"/>
                </a:lnTo>
                <a:lnTo>
                  <a:pt x="1338" y="2799"/>
                </a:lnTo>
                <a:lnTo>
                  <a:pt x="1217" y="2653"/>
                </a:lnTo>
                <a:lnTo>
                  <a:pt x="1144" y="2653"/>
                </a:lnTo>
                <a:lnTo>
                  <a:pt x="1119" y="2677"/>
                </a:lnTo>
                <a:lnTo>
                  <a:pt x="1095" y="2701"/>
                </a:lnTo>
                <a:lnTo>
                  <a:pt x="1095" y="2774"/>
                </a:lnTo>
                <a:lnTo>
                  <a:pt x="998" y="2920"/>
                </a:lnTo>
                <a:lnTo>
                  <a:pt x="949" y="3091"/>
                </a:lnTo>
                <a:lnTo>
                  <a:pt x="925" y="3261"/>
                </a:lnTo>
                <a:lnTo>
                  <a:pt x="900" y="3431"/>
                </a:lnTo>
                <a:lnTo>
                  <a:pt x="219" y="3212"/>
                </a:lnTo>
                <a:lnTo>
                  <a:pt x="122" y="3212"/>
                </a:lnTo>
                <a:lnTo>
                  <a:pt x="49" y="3261"/>
                </a:lnTo>
                <a:lnTo>
                  <a:pt x="0" y="3334"/>
                </a:lnTo>
                <a:lnTo>
                  <a:pt x="0" y="3383"/>
                </a:lnTo>
                <a:lnTo>
                  <a:pt x="0" y="3431"/>
                </a:lnTo>
                <a:lnTo>
                  <a:pt x="146" y="3796"/>
                </a:lnTo>
                <a:lnTo>
                  <a:pt x="316" y="4137"/>
                </a:lnTo>
                <a:lnTo>
                  <a:pt x="511" y="4453"/>
                </a:lnTo>
                <a:lnTo>
                  <a:pt x="730" y="4770"/>
                </a:lnTo>
                <a:lnTo>
                  <a:pt x="973" y="5062"/>
                </a:lnTo>
                <a:lnTo>
                  <a:pt x="1241" y="5329"/>
                </a:lnTo>
                <a:lnTo>
                  <a:pt x="1533" y="5597"/>
                </a:lnTo>
                <a:lnTo>
                  <a:pt x="1825" y="5840"/>
                </a:lnTo>
                <a:lnTo>
                  <a:pt x="2068" y="6011"/>
                </a:lnTo>
                <a:lnTo>
                  <a:pt x="2336" y="6157"/>
                </a:lnTo>
                <a:lnTo>
                  <a:pt x="2579" y="6278"/>
                </a:lnTo>
                <a:lnTo>
                  <a:pt x="2871" y="6400"/>
                </a:lnTo>
                <a:lnTo>
                  <a:pt x="2701" y="6473"/>
                </a:lnTo>
                <a:lnTo>
                  <a:pt x="2555" y="6570"/>
                </a:lnTo>
                <a:lnTo>
                  <a:pt x="2409" y="6692"/>
                </a:lnTo>
                <a:lnTo>
                  <a:pt x="2312" y="6838"/>
                </a:lnTo>
                <a:lnTo>
                  <a:pt x="2214" y="6984"/>
                </a:lnTo>
                <a:lnTo>
                  <a:pt x="2141" y="7154"/>
                </a:lnTo>
                <a:lnTo>
                  <a:pt x="2068" y="7325"/>
                </a:lnTo>
                <a:lnTo>
                  <a:pt x="2044" y="7544"/>
                </a:lnTo>
                <a:lnTo>
                  <a:pt x="1971" y="8274"/>
                </a:lnTo>
                <a:lnTo>
                  <a:pt x="1922" y="9052"/>
                </a:lnTo>
                <a:lnTo>
                  <a:pt x="1947" y="9806"/>
                </a:lnTo>
                <a:lnTo>
                  <a:pt x="1971" y="10561"/>
                </a:lnTo>
                <a:lnTo>
                  <a:pt x="1995" y="10634"/>
                </a:lnTo>
                <a:lnTo>
                  <a:pt x="2020" y="10682"/>
                </a:lnTo>
                <a:lnTo>
                  <a:pt x="2044" y="10707"/>
                </a:lnTo>
                <a:lnTo>
                  <a:pt x="2093" y="10731"/>
                </a:lnTo>
                <a:lnTo>
                  <a:pt x="2287" y="10804"/>
                </a:lnTo>
                <a:lnTo>
                  <a:pt x="2482" y="10828"/>
                </a:lnTo>
                <a:lnTo>
                  <a:pt x="2677" y="10828"/>
                </a:lnTo>
                <a:lnTo>
                  <a:pt x="2871" y="10804"/>
                </a:lnTo>
                <a:lnTo>
                  <a:pt x="2823" y="10853"/>
                </a:lnTo>
                <a:lnTo>
                  <a:pt x="2798" y="10950"/>
                </a:lnTo>
                <a:lnTo>
                  <a:pt x="2823" y="14965"/>
                </a:lnTo>
                <a:lnTo>
                  <a:pt x="2847" y="17082"/>
                </a:lnTo>
                <a:lnTo>
                  <a:pt x="2823" y="18031"/>
                </a:lnTo>
                <a:lnTo>
                  <a:pt x="2823" y="18517"/>
                </a:lnTo>
                <a:lnTo>
                  <a:pt x="2847" y="18736"/>
                </a:lnTo>
                <a:lnTo>
                  <a:pt x="2871" y="18980"/>
                </a:lnTo>
                <a:lnTo>
                  <a:pt x="2944" y="19174"/>
                </a:lnTo>
                <a:lnTo>
                  <a:pt x="3017" y="19345"/>
                </a:lnTo>
                <a:lnTo>
                  <a:pt x="3115" y="19466"/>
                </a:lnTo>
                <a:lnTo>
                  <a:pt x="3236" y="19588"/>
                </a:lnTo>
                <a:lnTo>
                  <a:pt x="3358" y="19685"/>
                </a:lnTo>
                <a:lnTo>
                  <a:pt x="3528" y="19758"/>
                </a:lnTo>
                <a:lnTo>
                  <a:pt x="3674" y="19807"/>
                </a:lnTo>
                <a:lnTo>
                  <a:pt x="3845" y="19831"/>
                </a:lnTo>
                <a:lnTo>
                  <a:pt x="4234" y="19856"/>
                </a:lnTo>
                <a:lnTo>
                  <a:pt x="4599" y="19831"/>
                </a:lnTo>
                <a:lnTo>
                  <a:pt x="5304" y="19783"/>
                </a:lnTo>
                <a:lnTo>
                  <a:pt x="6521" y="19734"/>
                </a:lnTo>
                <a:lnTo>
                  <a:pt x="7738" y="19710"/>
                </a:lnTo>
                <a:lnTo>
                  <a:pt x="7762" y="19758"/>
                </a:lnTo>
                <a:lnTo>
                  <a:pt x="7811" y="19783"/>
                </a:lnTo>
                <a:lnTo>
                  <a:pt x="7884" y="19807"/>
                </a:lnTo>
                <a:lnTo>
                  <a:pt x="7932" y="19831"/>
                </a:lnTo>
                <a:lnTo>
                  <a:pt x="8005" y="19807"/>
                </a:lnTo>
                <a:lnTo>
                  <a:pt x="8054" y="19783"/>
                </a:lnTo>
                <a:lnTo>
                  <a:pt x="8103" y="19758"/>
                </a:lnTo>
                <a:lnTo>
                  <a:pt x="8151" y="19685"/>
                </a:lnTo>
                <a:lnTo>
                  <a:pt x="10682" y="19685"/>
                </a:lnTo>
                <a:lnTo>
                  <a:pt x="10731" y="19734"/>
                </a:lnTo>
                <a:lnTo>
                  <a:pt x="10779" y="19783"/>
                </a:lnTo>
                <a:lnTo>
                  <a:pt x="10852" y="19807"/>
                </a:lnTo>
                <a:lnTo>
                  <a:pt x="10925" y="19831"/>
                </a:lnTo>
                <a:lnTo>
                  <a:pt x="10998" y="19807"/>
                </a:lnTo>
                <a:lnTo>
                  <a:pt x="11071" y="19783"/>
                </a:lnTo>
                <a:lnTo>
                  <a:pt x="11120" y="19734"/>
                </a:lnTo>
                <a:lnTo>
                  <a:pt x="11169" y="19685"/>
                </a:lnTo>
                <a:lnTo>
                  <a:pt x="12507" y="19685"/>
                </a:lnTo>
                <a:lnTo>
                  <a:pt x="13845" y="19710"/>
                </a:lnTo>
                <a:lnTo>
                  <a:pt x="14551" y="19734"/>
                </a:lnTo>
                <a:lnTo>
                  <a:pt x="14916" y="19734"/>
                </a:lnTo>
                <a:lnTo>
                  <a:pt x="15256" y="19661"/>
                </a:lnTo>
                <a:lnTo>
                  <a:pt x="15427" y="19637"/>
                </a:lnTo>
                <a:lnTo>
                  <a:pt x="15573" y="19564"/>
                </a:lnTo>
                <a:lnTo>
                  <a:pt x="15719" y="19491"/>
                </a:lnTo>
                <a:lnTo>
                  <a:pt x="15840" y="19393"/>
                </a:lnTo>
                <a:lnTo>
                  <a:pt x="15962" y="19272"/>
                </a:lnTo>
                <a:lnTo>
                  <a:pt x="16059" y="19126"/>
                </a:lnTo>
                <a:lnTo>
                  <a:pt x="16132" y="18980"/>
                </a:lnTo>
                <a:lnTo>
                  <a:pt x="16205" y="18785"/>
                </a:lnTo>
                <a:lnTo>
                  <a:pt x="16230" y="18566"/>
                </a:lnTo>
                <a:lnTo>
                  <a:pt x="16254" y="18323"/>
                </a:lnTo>
                <a:lnTo>
                  <a:pt x="16254" y="17860"/>
                </a:lnTo>
                <a:lnTo>
                  <a:pt x="16230" y="17398"/>
                </a:lnTo>
                <a:lnTo>
                  <a:pt x="16205" y="16960"/>
                </a:lnTo>
                <a:lnTo>
                  <a:pt x="16205" y="14843"/>
                </a:lnTo>
                <a:lnTo>
                  <a:pt x="16230" y="10901"/>
                </a:lnTo>
                <a:lnTo>
                  <a:pt x="16789" y="10877"/>
                </a:lnTo>
                <a:lnTo>
                  <a:pt x="16862" y="10853"/>
                </a:lnTo>
                <a:lnTo>
                  <a:pt x="16935" y="10804"/>
                </a:lnTo>
                <a:lnTo>
                  <a:pt x="16984" y="10755"/>
                </a:lnTo>
                <a:lnTo>
                  <a:pt x="17008" y="10682"/>
                </a:lnTo>
                <a:lnTo>
                  <a:pt x="17008" y="10609"/>
                </a:lnTo>
                <a:lnTo>
                  <a:pt x="17008" y="10536"/>
                </a:lnTo>
                <a:lnTo>
                  <a:pt x="16960" y="10463"/>
                </a:lnTo>
                <a:lnTo>
                  <a:pt x="16911" y="10415"/>
                </a:lnTo>
                <a:lnTo>
                  <a:pt x="16935" y="10123"/>
                </a:lnTo>
                <a:lnTo>
                  <a:pt x="16935" y="9806"/>
                </a:lnTo>
                <a:lnTo>
                  <a:pt x="16911" y="9198"/>
                </a:lnTo>
                <a:lnTo>
                  <a:pt x="16911" y="8371"/>
                </a:lnTo>
                <a:lnTo>
                  <a:pt x="16911" y="7982"/>
                </a:lnTo>
                <a:lnTo>
                  <a:pt x="16887" y="7568"/>
                </a:lnTo>
                <a:lnTo>
                  <a:pt x="16838" y="7325"/>
                </a:lnTo>
                <a:lnTo>
                  <a:pt x="16765" y="7106"/>
                </a:lnTo>
                <a:lnTo>
                  <a:pt x="16643" y="6911"/>
                </a:lnTo>
                <a:lnTo>
                  <a:pt x="16522" y="6741"/>
                </a:lnTo>
                <a:lnTo>
                  <a:pt x="16327" y="6595"/>
                </a:lnTo>
                <a:lnTo>
                  <a:pt x="16132" y="6497"/>
                </a:lnTo>
                <a:lnTo>
                  <a:pt x="15913" y="6400"/>
                </a:lnTo>
                <a:lnTo>
                  <a:pt x="15670" y="6351"/>
                </a:lnTo>
                <a:lnTo>
                  <a:pt x="15329" y="6327"/>
                </a:lnTo>
                <a:lnTo>
                  <a:pt x="14964" y="6303"/>
                </a:lnTo>
                <a:lnTo>
                  <a:pt x="14210" y="6351"/>
                </a:lnTo>
                <a:lnTo>
                  <a:pt x="13480" y="6400"/>
                </a:lnTo>
                <a:lnTo>
                  <a:pt x="12750" y="6449"/>
                </a:lnTo>
                <a:lnTo>
                  <a:pt x="12191" y="6449"/>
                </a:lnTo>
                <a:lnTo>
                  <a:pt x="12458" y="6376"/>
                </a:lnTo>
                <a:lnTo>
                  <a:pt x="12702" y="6278"/>
                </a:lnTo>
                <a:lnTo>
                  <a:pt x="13212" y="6059"/>
                </a:lnTo>
                <a:lnTo>
                  <a:pt x="13675" y="5792"/>
                </a:lnTo>
                <a:lnTo>
                  <a:pt x="14137" y="5500"/>
                </a:lnTo>
                <a:lnTo>
                  <a:pt x="14697" y="5208"/>
                </a:lnTo>
                <a:lnTo>
                  <a:pt x="15232" y="4916"/>
                </a:lnTo>
                <a:lnTo>
                  <a:pt x="15524" y="4794"/>
                </a:lnTo>
                <a:lnTo>
                  <a:pt x="15792" y="4672"/>
                </a:lnTo>
                <a:lnTo>
                  <a:pt x="16084" y="4599"/>
                </a:lnTo>
                <a:lnTo>
                  <a:pt x="16400" y="4526"/>
                </a:lnTo>
                <a:lnTo>
                  <a:pt x="16741" y="4478"/>
                </a:lnTo>
                <a:lnTo>
                  <a:pt x="17081" y="4502"/>
                </a:lnTo>
                <a:lnTo>
                  <a:pt x="17422" y="4551"/>
                </a:lnTo>
                <a:lnTo>
                  <a:pt x="17763" y="4672"/>
                </a:lnTo>
                <a:lnTo>
                  <a:pt x="17933" y="4770"/>
                </a:lnTo>
                <a:lnTo>
                  <a:pt x="18079" y="4916"/>
                </a:lnTo>
                <a:lnTo>
                  <a:pt x="18201" y="5062"/>
                </a:lnTo>
                <a:lnTo>
                  <a:pt x="18274" y="5256"/>
                </a:lnTo>
                <a:lnTo>
                  <a:pt x="18298" y="5354"/>
                </a:lnTo>
                <a:lnTo>
                  <a:pt x="18298" y="5451"/>
                </a:lnTo>
                <a:lnTo>
                  <a:pt x="18298" y="5524"/>
                </a:lnTo>
                <a:lnTo>
                  <a:pt x="18249" y="5597"/>
                </a:lnTo>
                <a:lnTo>
                  <a:pt x="18225" y="5646"/>
                </a:lnTo>
                <a:lnTo>
                  <a:pt x="18152" y="5694"/>
                </a:lnTo>
                <a:lnTo>
                  <a:pt x="18030" y="5743"/>
                </a:lnTo>
                <a:lnTo>
                  <a:pt x="17909" y="5743"/>
                </a:lnTo>
                <a:lnTo>
                  <a:pt x="17836" y="5719"/>
                </a:lnTo>
                <a:lnTo>
                  <a:pt x="17787" y="5694"/>
                </a:lnTo>
                <a:lnTo>
                  <a:pt x="17738" y="5646"/>
                </a:lnTo>
                <a:lnTo>
                  <a:pt x="17690" y="5597"/>
                </a:lnTo>
                <a:lnTo>
                  <a:pt x="17665" y="5524"/>
                </a:lnTo>
                <a:lnTo>
                  <a:pt x="17665" y="5427"/>
                </a:lnTo>
                <a:lnTo>
                  <a:pt x="17641" y="5354"/>
                </a:lnTo>
                <a:lnTo>
                  <a:pt x="17617" y="5305"/>
                </a:lnTo>
                <a:lnTo>
                  <a:pt x="17568" y="5256"/>
                </a:lnTo>
                <a:lnTo>
                  <a:pt x="17495" y="5208"/>
                </a:lnTo>
                <a:lnTo>
                  <a:pt x="17422" y="5208"/>
                </a:lnTo>
                <a:lnTo>
                  <a:pt x="17373" y="5232"/>
                </a:lnTo>
                <a:lnTo>
                  <a:pt x="17300" y="5256"/>
                </a:lnTo>
                <a:lnTo>
                  <a:pt x="17252" y="5329"/>
                </a:lnTo>
                <a:lnTo>
                  <a:pt x="17203" y="5427"/>
                </a:lnTo>
                <a:lnTo>
                  <a:pt x="17179" y="5573"/>
                </a:lnTo>
                <a:lnTo>
                  <a:pt x="17179" y="5694"/>
                </a:lnTo>
                <a:lnTo>
                  <a:pt x="17203" y="5816"/>
                </a:lnTo>
                <a:lnTo>
                  <a:pt x="17227" y="5938"/>
                </a:lnTo>
                <a:lnTo>
                  <a:pt x="17300" y="6035"/>
                </a:lnTo>
                <a:lnTo>
                  <a:pt x="17373" y="6132"/>
                </a:lnTo>
                <a:lnTo>
                  <a:pt x="17495" y="6205"/>
                </a:lnTo>
                <a:lnTo>
                  <a:pt x="17641" y="6278"/>
                </a:lnTo>
                <a:lnTo>
                  <a:pt x="17787" y="6327"/>
                </a:lnTo>
                <a:lnTo>
                  <a:pt x="17933" y="6351"/>
                </a:lnTo>
                <a:lnTo>
                  <a:pt x="18079" y="6327"/>
                </a:lnTo>
                <a:lnTo>
                  <a:pt x="18201" y="6303"/>
                </a:lnTo>
                <a:lnTo>
                  <a:pt x="18347" y="6230"/>
                </a:lnTo>
                <a:lnTo>
                  <a:pt x="18468" y="6132"/>
                </a:lnTo>
                <a:lnTo>
                  <a:pt x="18590" y="6035"/>
                </a:lnTo>
                <a:lnTo>
                  <a:pt x="18712" y="5889"/>
                </a:lnTo>
                <a:lnTo>
                  <a:pt x="18785" y="5743"/>
                </a:lnTo>
                <a:lnTo>
                  <a:pt x="18882" y="5597"/>
                </a:lnTo>
                <a:lnTo>
                  <a:pt x="18979" y="5451"/>
                </a:lnTo>
                <a:lnTo>
                  <a:pt x="19077" y="5281"/>
                </a:lnTo>
                <a:lnTo>
                  <a:pt x="19150" y="5110"/>
                </a:lnTo>
                <a:lnTo>
                  <a:pt x="19198" y="4916"/>
                </a:lnTo>
                <a:lnTo>
                  <a:pt x="19223" y="4745"/>
                </a:lnTo>
                <a:lnTo>
                  <a:pt x="19247" y="4575"/>
                </a:lnTo>
                <a:lnTo>
                  <a:pt x="19247" y="4380"/>
                </a:lnTo>
                <a:lnTo>
                  <a:pt x="19223" y="4210"/>
                </a:lnTo>
                <a:lnTo>
                  <a:pt x="19174" y="4040"/>
                </a:lnTo>
                <a:lnTo>
                  <a:pt x="19101" y="3894"/>
                </a:lnTo>
                <a:lnTo>
                  <a:pt x="19028" y="3748"/>
                </a:lnTo>
                <a:lnTo>
                  <a:pt x="18906" y="3602"/>
                </a:lnTo>
                <a:lnTo>
                  <a:pt x="18760" y="3480"/>
                </a:lnTo>
                <a:lnTo>
                  <a:pt x="18614" y="3383"/>
                </a:lnTo>
                <a:lnTo>
                  <a:pt x="18420" y="3310"/>
                </a:lnTo>
                <a:lnTo>
                  <a:pt x="18176" y="3237"/>
                </a:lnTo>
                <a:lnTo>
                  <a:pt x="17933" y="3212"/>
                </a:lnTo>
                <a:lnTo>
                  <a:pt x="17690" y="3188"/>
                </a:lnTo>
                <a:lnTo>
                  <a:pt x="17179" y="3188"/>
                </a:lnTo>
                <a:lnTo>
                  <a:pt x="16935" y="3212"/>
                </a:lnTo>
                <a:lnTo>
                  <a:pt x="16424" y="3310"/>
                </a:lnTo>
                <a:lnTo>
                  <a:pt x="15986" y="3407"/>
                </a:lnTo>
                <a:lnTo>
                  <a:pt x="15548" y="3529"/>
                </a:lnTo>
                <a:lnTo>
                  <a:pt x="15086" y="3699"/>
                </a:lnTo>
                <a:lnTo>
                  <a:pt x="14867" y="3796"/>
                </a:lnTo>
                <a:lnTo>
                  <a:pt x="14648" y="3894"/>
                </a:lnTo>
                <a:lnTo>
                  <a:pt x="14794" y="3675"/>
                </a:lnTo>
                <a:lnTo>
                  <a:pt x="14891" y="3431"/>
                </a:lnTo>
                <a:lnTo>
                  <a:pt x="14964" y="3212"/>
                </a:lnTo>
                <a:lnTo>
                  <a:pt x="15037" y="2969"/>
                </a:lnTo>
                <a:lnTo>
                  <a:pt x="15062" y="2726"/>
                </a:lnTo>
                <a:lnTo>
                  <a:pt x="15086" y="2482"/>
                </a:lnTo>
                <a:lnTo>
                  <a:pt x="15062" y="2239"/>
                </a:lnTo>
                <a:lnTo>
                  <a:pt x="15037" y="1996"/>
                </a:lnTo>
                <a:lnTo>
                  <a:pt x="14964" y="1777"/>
                </a:lnTo>
                <a:lnTo>
                  <a:pt x="14867" y="1558"/>
                </a:lnTo>
                <a:lnTo>
                  <a:pt x="14770" y="1339"/>
                </a:lnTo>
                <a:lnTo>
                  <a:pt x="14648" y="1120"/>
                </a:lnTo>
                <a:lnTo>
                  <a:pt x="14478" y="925"/>
                </a:lnTo>
                <a:lnTo>
                  <a:pt x="14307" y="731"/>
                </a:lnTo>
                <a:lnTo>
                  <a:pt x="14088" y="560"/>
                </a:lnTo>
                <a:lnTo>
                  <a:pt x="13869" y="390"/>
                </a:lnTo>
                <a:lnTo>
                  <a:pt x="13602" y="244"/>
                </a:lnTo>
                <a:lnTo>
                  <a:pt x="13310" y="122"/>
                </a:lnTo>
                <a:lnTo>
                  <a:pt x="13018" y="49"/>
                </a:lnTo>
                <a:lnTo>
                  <a:pt x="12750" y="25"/>
                </a:lnTo>
                <a:lnTo>
                  <a:pt x="1245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6" name="Google Shape;1006;p38"/>
          <p:cNvSpPr/>
          <p:nvPr/>
        </p:nvSpPr>
        <p:spPr>
          <a:xfrm>
            <a:off x="2039713" y="4429323"/>
            <a:ext cx="371207" cy="375993"/>
          </a:xfrm>
          <a:custGeom>
            <a:avLst/>
            <a:gdLst/>
            <a:ahLst/>
            <a:cxnLst/>
            <a:rect l="l" t="t" r="r" b="b"/>
            <a:pathLst>
              <a:path w="16985" h="17204" extrusionOk="0">
                <a:moveTo>
                  <a:pt x="8906" y="7252"/>
                </a:moveTo>
                <a:lnTo>
                  <a:pt x="8833" y="7349"/>
                </a:lnTo>
                <a:lnTo>
                  <a:pt x="8784" y="7446"/>
                </a:lnTo>
                <a:lnTo>
                  <a:pt x="8760" y="7616"/>
                </a:lnTo>
                <a:lnTo>
                  <a:pt x="8784" y="7689"/>
                </a:lnTo>
                <a:lnTo>
                  <a:pt x="8809" y="7762"/>
                </a:lnTo>
                <a:lnTo>
                  <a:pt x="8833" y="7787"/>
                </a:lnTo>
                <a:lnTo>
                  <a:pt x="8882" y="7811"/>
                </a:lnTo>
                <a:lnTo>
                  <a:pt x="8955" y="7811"/>
                </a:lnTo>
                <a:lnTo>
                  <a:pt x="9028" y="7738"/>
                </a:lnTo>
                <a:lnTo>
                  <a:pt x="9052" y="7714"/>
                </a:lnTo>
                <a:lnTo>
                  <a:pt x="9028" y="7665"/>
                </a:lnTo>
                <a:lnTo>
                  <a:pt x="8979" y="7470"/>
                </a:lnTo>
                <a:lnTo>
                  <a:pt x="8979" y="7397"/>
                </a:lnTo>
                <a:lnTo>
                  <a:pt x="8979" y="7300"/>
                </a:lnTo>
                <a:lnTo>
                  <a:pt x="8979" y="7276"/>
                </a:lnTo>
                <a:lnTo>
                  <a:pt x="8955" y="7252"/>
                </a:lnTo>
                <a:close/>
                <a:moveTo>
                  <a:pt x="1363" y="414"/>
                </a:moveTo>
                <a:lnTo>
                  <a:pt x="1533" y="463"/>
                </a:lnTo>
                <a:lnTo>
                  <a:pt x="1728" y="560"/>
                </a:lnTo>
                <a:lnTo>
                  <a:pt x="1898" y="657"/>
                </a:lnTo>
                <a:lnTo>
                  <a:pt x="2190" y="876"/>
                </a:lnTo>
                <a:lnTo>
                  <a:pt x="2750" y="1363"/>
                </a:lnTo>
                <a:lnTo>
                  <a:pt x="3261" y="1874"/>
                </a:lnTo>
                <a:lnTo>
                  <a:pt x="4283" y="2945"/>
                </a:lnTo>
                <a:lnTo>
                  <a:pt x="6327" y="5013"/>
                </a:lnTo>
                <a:lnTo>
                  <a:pt x="8395" y="7106"/>
                </a:lnTo>
                <a:lnTo>
                  <a:pt x="6984" y="8395"/>
                </a:lnTo>
                <a:lnTo>
                  <a:pt x="6887" y="8298"/>
                </a:lnTo>
                <a:lnTo>
                  <a:pt x="6765" y="8225"/>
                </a:lnTo>
                <a:lnTo>
                  <a:pt x="6668" y="8176"/>
                </a:lnTo>
                <a:lnTo>
                  <a:pt x="6570" y="8152"/>
                </a:lnTo>
                <a:lnTo>
                  <a:pt x="6497" y="8127"/>
                </a:lnTo>
                <a:lnTo>
                  <a:pt x="6424" y="8054"/>
                </a:lnTo>
                <a:lnTo>
                  <a:pt x="6351" y="8030"/>
                </a:lnTo>
                <a:lnTo>
                  <a:pt x="6303" y="8030"/>
                </a:lnTo>
                <a:lnTo>
                  <a:pt x="6230" y="8054"/>
                </a:lnTo>
                <a:lnTo>
                  <a:pt x="6181" y="8103"/>
                </a:lnTo>
                <a:lnTo>
                  <a:pt x="6084" y="8200"/>
                </a:lnTo>
                <a:lnTo>
                  <a:pt x="6011" y="8249"/>
                </a:lnTo>
                <a:lnTo>
                  <a:pt x="5938" y="8225"/>
                </a:lnTo>
                <a:lnTo>
                  <a:pt x="5889" y="8152"/>
                </a:lnTo>
                <a:lnTo>
                  <a:pt x="5816" y="7981"/>
                </a:lnTo>
                <a:lnTo>
                  <a:pt x="5767" y="7835"/>
                </a:lnTo>
                <a:lnTo>
                  <a:pt x="5694" y="7787"/>
                </a:lnTo>
                <a:lnTo>
                  <a:pt x="5646" y="7787"/>
                </a:lnTo>
                <a:lnTo>
                  <a:pt x="5500" y="7860"/>
                </a:lnTo>
                <a:lnTo>
                  <a:pt x="5402" y="7981"/>
                </a:lnTo>
                <a:lnTo>
                  <a:pt x="5305" y="7787"/>
                </a:lnTo>
                <a:lnTo>
                  <a:pt x="5232" y="7616"/>
                </a:lnTo>
                <a:lnTo>
                  <a:pt x="5208" y="7568"/>
                </a:lnTo>
                <a:lnTo>
                  <a:pt x="5159" y="7543"/>
                </a:lnTo>
                <a:lnTo>
                  <a:pt x="5086" y="7543"/>
                </a:lnTo>
                <a:lnTo>
                  <a:pt x="5013" y="7568"/>
                </a:lnTo>
                <a:lnTo>
                  <a:pt x="4964" y="7641"/>
                </a:lnTo>
                <a:lnTo>
                  <a:pt x="4672" y="7616"/>
                </a:lnTo>
                <a:lnTo>
                  <a:pt x="4672" y="7495"/>
                </a:lnTo>
                <a:lnTo>
                  <a:pt x="4648" y="7422"/>
                </a:lnTo>
                <a:lnTo>
                  <a:pt x="4575" y="7373"/>
                </a:lnTo>
                <a:lnTo>
                  <a:pt x="4526" y="7349"/>
                </a:lnTo>
                <a:lnTo>
                  <a:pt x="4453" y="7373"/>
                </a:lnTo>
                <a:lnTo>
                  <a:pt x="4332" y="7446"/>
                </a:lnTo>
                <a:lnTo>
                  <a:pt x="4283" y="7470"/>
                </a:lnTo>
                <a:lnTo>
                  <a:pt x="4210" y="7495"/>
                </a:lnTo>
                <a:lnTo>
                  <a:pt x="4161" y="7470"/>
                </a:lnTo>
                <a:lnTo>
                  <a:pt x="4161" y="7422"/>
                </a:lnTo>
                <a:lnTo>
                  <a:pt x="4161" y="7276"/>
                </a:lnTo>
                <a:lnTo>
                  <a:pt x="4210" y="7081"/>
                </a:lnTo>
                <a:lnTo>
                  <a:pt x="4210" y="7008"/>
                </a:lnTo>
                <a:lnTo>
                  <a:pt x="4161" y="6960"/>
                </a:lnTo>
                <a:lnTo>
                  <a:pt x="4113" y="6935"/>
                </a:lnTo>
                <a:lnTo>
                  <a:pt x="4064" y="6960"/>
                </a:lnTo>
                <a:lnTo>
                  <a:pt x="3967" y="7008"/>
                </a:lnTo>
                <a:lnTo>
                  <a:pt x="3845" y="7081"/>
                </a:lnTo>
                <a:lnTo>
                  <a:pt x="3748" y="7081"/>
                </a:lnTo>
                <a:lnTo>
                  <a:pt x="3699" y="7033"/>
                </a:lnTo>
                <a:lnTo>
                  <a:pt x="3699" y="6960"/>
                </a:lnTo>
                <a:lnTo>
                  <a:pt x="3723" y="6838"/>
                </a:lnTo>
                <a:lnTo>
                  <a:pt x="3675" y="6741"/>
                </a:lnTo>
                <a:lnTo>
                  <a:pt x="3650" y="6716"/>
                </a:lnTo>
                <a:lnTo>
                  <a:pt x="3602" y="6716"/>
                </a:lnTo>
                <a:lnTo>
                  <a:pt x="3456" y="6765"/>
                </a:lnTo>
                <a:lnTo>
                  <a:pt x="3334" y="6741"/>
                </a:lnTo>
                <a:lnTo>
                  <a:pt x="3237" y="6692"/>
                </a:lnTo>
                <a:lnTo>
                  <a:pt x="3164" y="6619"/>
                </a:lnTo>
                <a:lnTo>
                  <a:pt x="3115" y="6522"/>
                </a:lnTo>
                <a:lnTo>
                  <a:pt x="3091" y="6424"/>
                </a:lnTo>
                <a:lnTo>
                  <a:pt x="3091" y="6303"/>
                </a:lnTo>
                <a:lnTo>
                  <a:pt x="3115" y="6205"/>
                </a:lnTo>
                <a:lnTo>
                  <a:pt x="3139" y="6132"/>
                </a:lnTo>
                <a:lnTo>
                  <a:pt x="3091" y="6059"/>
                </a:lnTo>
                <a:lnTo>
                  <a:pt x="3018" y="6035"/>
                </a:lnTo>
                <a:lnTo>
                  <a:pt x="2945" y="6035"/>
                </a:lnTo>
                <a:lnTo>
                  <a:pt x="2823" y="6084"/>
                </a:lnTo>
                <a:lnTo>
                  <a:pt x="2701" y="6132"/>
                </a:lnTo>
                <a:lnTo>
                  <a:pt x="2653" y="6059"/>
                </a:lnTo>
                <a:lnTo>
                  <a:pt x="2604" y="5962"/>
                </a:lnTo>
                <a:lnTo>
                  <a:pt x="2604" y="5767"/>
                </a:lnTo>
                <a:lnTo>
                  <a:pt x="2580" y="5573"/>
                </a:lnTo>
                <a:lnTo>
                  <a:pt x="2531" y="5524"/>
                </a:lnTo>
                <a:lnTo>
                  <a:pt x="2482" y="5500"/>
                </a:lnTo>
                <a:lnTo>
                  <a:pt x="2409" y="5500"/>
                </a:lnTo>
                <a:lnTo>
                  <a:pt x="2361" y="5524"/>
                </a:lnTo>
                <a:lnTo>
                  <a:pt x="2263" y="5427"/>
                </a:lnTo>
                <a:lnTo>
                  <a:pt x="2190" y="5305"/>
                </a:lnTo>
                <a:lnTo>
                  <a:pt x="2190" y="5183"/>
                </a:lnTo>
                <a:lnTo>
                  <a:pt x="2215" y="5062"/>
                </a:lnTo>
                <a:lnTo>
                  <a:pt x="2215" y="4989"/>
                </a:lnTo>
                <a:lnTo>
                  <a:pt x="2190" y="4916"/>
                </a:lnTo>
                <a:lnTo>
                  <a:pt x="2117" y="4867"/>
                </a:lnTo>
                <a:lnTo>
                  <a:pt x="2020" y="4867"/>
                </a:lnTo>
                <a:lnTo>
                  <a:pt x="1898" y="4891"/>
                </a:lnTo>
                <a:lnTo>
                  <a:pt x="1801" y="4867"/>
                </a:lnTo>
                <a:lnTo>
                  <a:pt x="1752" y="4794"/>
                </a:lnTo>
                <a:lnTo>
                  <a:pt x="1704" y="4697"/>
                </a:lnTo>
                <a:lnTo>
                  <a:pt x="1655" y="4575"/>
                </a:lnTo>
                <a:lnTo>
                  <a:pt x="1655" y="4453"/>
                </a:lnTo>
                <a:lnTo>
                  <a:pt x="1655" y="4234"/>
                </a:lnTo>
                <a:lnTo>
                  <a:pt x="1655" y="4186"/>
                </a:lnTo>
                <a:lnTo>
                  <a:pt x="1631" y="4137"/>
                </a:lnTo>
                <a:lnTo>
                  <a:pt x="1582" y="4088"/>
                </a:lnTo>
                <a:lnTo>
                  <a:pt x="1558" y="4088"/>
                </a:lnTo>
                <a:lnTo>
                  <a:pt x="1460" y="4064"/>
                </a:lnTo>
                <a:lnTo>
                  <a:pt x="1363" y="4113"/>
                </a:lnTo>
                <a:lnTo>
                  <a:pt x="1266" y="4186"/>
                </a:lnTo>
                <a:lnTo>
                  <a:pt x="1217" y="3942"/>
                </a:lnTo>
                <a:lnTo>
                  <a:pt x="1193" y="3699"/>
                </a:lnTo>
                <a:lnTo>
                  <a:pt x="1193" y="3650"/>
                </a:lnTo>
                <a:lnTo>
                  <a:pt x="1144" y="3626"/>
                </a:lnTo>
                <a:lnTo>
                  <a:pt x="1095" y="3602"/>
                </a:lnTo>
                <a:lnTo>
                  <a:pt x="974" y="3602"/>
                </a:lnTo>
                <a:lnTo>
                  <a:pt x="925" y="3529"/>
                </a:lnTo>
                <a:lnTo>
                  <a:pt x="925" y="3431"/>
                </a:lnTo>
                <a:lnTo>
                  <a:pt x="925" y="3310"/>
                </a:lnTo>
                <a:lnTo>
                  <a:pt x="949" y="3042"/>
                </a:lnTo>
                <a:lnTo>
                  <a:pt x="974" y="2896"/>
                </a:lnTo>
                <a:lnTo>
                  <a:pt x="974" y="2823"/>
                </a:lnTo>
                <a:lnTo>
                  <a:pt x="949" y="2774"/>
                </a:lnTo>
                <a:lnTo>
                  <a:pt x="925" y="2726"/>
                </a:lnTo>
                <a:lnTo>
                  <a:pt x="852" y="2701"/>
                </a:lnTo>
                <a:lnTo>
                  <a:pt x="658" y="2701"/>
                </a:lnTo>
                <a:lnTo>
                  <a:pt x="682" y="2044"/>
                </a:lnTo>
                <a:lnTo>
                  <a:pt x="658" y="1971"/>
                </a:lnTo>
                <a:lnTo>
                  <a:pt x="633" y="1923"/>
                </a:lnTo>
                <a:lnTo>
                  <a:pt x="585" y="1898"/>
                </a:lnTo>
                <a:lnTo>
                  <a:pt x="512" y="1874"/>
                </a:lnTo>
                <a:lnTo>
                  <a:pt x="317" y="1898"/>
                </a:lnTo>
                <a:lnTo>
                  <a:pt x="317" y="1704"/>
                </a:lnTo>
                <a:lnTo>
                  <a:pt x="293" y="1509"/>
                </a:lnTo>
                <a:lnTo>
                  <a:pt x="317" y="1460"/>
                </a:lnTo>
                <a:lnTo>
                  <a:pt x="366" y="1193"/>
                </a:lnTo>
                <a:lnTo>
                  <a:pt x="463" y="949"/>
                </a:lnTo>
                <a:lnTo>
                  <a:pt x="536" y="828"/>
                </a:lnTo>
                <a:lnTo>
                  <a:pt x="609" y="730"/>
                </a:lnTo>
                <a:lnTo>
                  <a:pt x="706" y="633"/>
                </a:lnTo>
                <a:lnTo>
                  <a:pt x="828" y="536"/>
                </a:lnTo>
                <a:lnTo>
                  <a:pt x="998" y="463"/>
                </a:lnTo>
                <a:lnTo>
                  <a:pt x="1168" y="414"/>
                </a:lnTo>
                <a:close/>
                <a:moveTo>
                  <a:pt x="1241" y="14357"/>
                </a:moveTo>
                <a:lnTo>
                  <a:pt x="1266" y="14527"/>
                </a:lnTo>
                <a:lnTo>
                  <a:pt x="1339" y="14770"/>
                </a:lnTo>
                <a:lnTo>
                  <a:pt x="1266" y="14795"/>
                </a:lnTo>
                <a:lnTo>
                  <a:pt x="1193" y="14843"/>
                </a:lnTo>
                <a:lnTo>
                  <a:pt x="1071" y="14624"/>
                </a:lnTo>
                <a:lnTo>
                  <a:pt x="1047" y="14576"/>
                </a:lnTo>
                <a:lnTo>
                  <a:pt x="1241" y="14357"/>
                </a:lnTo>
                <a:close/>
                <a:moveTo>
                  <a:pt x="12970" y="1631"/>
                </a:moveTo>
                <a:lnTo>
                  <a:pt x="12629" y="2093"/>
                </a:lnTo>
                <a:lnTo>
                  <a:pt x="12313" y="2580"/>
                </a:lnTo>
                <a:lnTo>
                  <a:pt x="11996" y="3066"/>
                </a:lnTo>
                <a:lnTo>
                  <a:pt x="11729" y="3577"/>
                </a:lnTo>
                <a:lnTo>
                  <a:pt x="11680" y="3650"/>
                </a:lnTo>
                <a:lnTo>
                  <a:pt x="11680" y="3723"/>
                </a:lnTo>
                <a:lnTo>
                  <a:pt x="11680" y="3772"/>
                </a:lnTo>
                <a:lnTo>
                  <a:pt x="11704" y="3821"/>
                </a:lnTo>
                <a:lnTo>
                  <a:pt x="11802" y="3918"/>
                </a:lnTo>
                <a:lnTo>
                  <a:pt x="11899" y="3967"/>
                </a:lnTo>
                <a:lnTo>
                  <a:pt x="11875" y="4015"/>
                </a:lnTo>
                <a:lnTo>
                  <a:pt x="11899" y="4040"/>
                </a:lnTo>
                <a:lnTo>
                  <a:pt x="11899" y="4064"/>
                </a:lnTo>
                <a:lnTo>
                  <a:pt x="11948" y="4064"/>
                </a:lnTo>
                <a:lnTo>
                  <a:pt x="12215" y="4015"/>
                </a:lnTo>
                <a:lnTo>
                  <a:pt x="12483" y="3918"/>
                </a:lnTo>
                <a:lnTo>
                  <a:pt x="12751" y="3796"/>
                </a:lnTo>
                <a:lnTo>
                  <a:pt x="13018" y="3626"/>
                </a:lnTo>
                <a:lnTo>
                  <a:pt x="13505" y="3261"/>
                </a:lnTo>
                <a:lnTo>
                  <a:pt x="13943" y="2920"/>
                </a:lnTo>
                <a:lnTo>
                  <a:pt x="14722" y="2288"/>
                </a:lnTo>
                <a:lnTo>
                  <a:pt x="14722" y="2288"/>
                </a:lnTo>
                <a:lnTo>
                  <a:pt x="14430" y="2726"/>
                </a:lnTo>
                <a:lnTo>
                  <a:pt x="13675" y="3796"/>
                </a:lnTo>
                <a:lnTo>
                  <a:pt x="12945" y="4891"/>
                </a:lnTo>
                <a:lnTo>
                  <a:pt x="12897" y="4989"/>
                </a:lnTo>
                <a:lnTo>
                  <a:pt x="12921" y="5062"/>
                </a:lnTo>
                <a:lnTo>
                  <a:pt x="12945" y="5135"/>
                </a:lnTo>
                <a:lnTo>
                  <a:pt x="13018" y="5208"/>
                </a:lnTo>
                <a:lnTo>
                  <a:pt x="13091" y="5232"/>
                </a:lnTo>
                <a:lnTo>
                  <a:pt x="13164" y="5256"/>
                </a:lnTo>
                <a:lnTo>
                  <a:pt x="13262" y="5232"/>
                </a:lnTo>
                <a:lnTo>
                  <a:pt x="13335" y="5183"/>
                </a:lnTo>
                <a:lnTo>
                  <a:pt x="13481" y="5135"/>
                </a:lnTo>
                <a:lnTo>
                  <a:pt x="13602" y="5086"/>
                </a:lnTo>
                <a:lnTo>
                  <a:pt x="13846" y="4916"/>
                </a:lnTo>
                <a:lnTo>
                  <a:pt x="14381" y="4575"/>
                </a:lnTo>
                <a:lnTo>
                  <a:pt x="14892" y="4234"/>
                </a:lnTo>
                <a:lnTo>
                  <a:pt x="15476" y="3796"/>
                </a:lnTo>
                <a:lnTo>
                  <a:pt x="16084" y="3358"/>
                </a:lnTo>
                <a:lnTo>
                  <a:pt x="16084" y="3358"/>
                </a:lnTo>
                <a:lnTo>
                  <a:pt x="15646" y="4161"/>
                </a:lnTo>
                <a:lnTo>
                  <a:pt x="15208" y="4964"/>
                </a:lnTo>
                <a:lnTo>
                  <a:pt x="14965" y="5329"/>
                </a:lnTo>
                <a:lnTo>
                  <a:pt x="14697" y="5719"/>
                </a:lnTo>
                <a:lnTo>
                  <a:pt x="14430" y="6084"/>
                </a:lnTo>
                <a:lnTo>
                  <a:pt x="14138" y="6424"/>
                </a:lnTo>
                <a:lnTo>
                  <a:pt x="13967" y="6619"/>
                </a:lnTo>
                <a:lnTo>
                  <a:pt x="13797" y="6814"/>
                </a:lnTo>
                <a:lnTo>
                  <a:pt x="13602" y="6984"/>
                </a:lnTo>
                <a:lnTo>
                  <a:pt x="13383" y="7130"/>
                </a:lnTo>
                <a:lnTo>
                  <a:pt x="13164" y="7276"/>
                </a:lnTo>
                <a:lnTo>
                  <a:pt x="12945" y="7397"/>
                </a:lnTo>
                <a:lnTo>
                  <a:pt x="12702" y="7495"/>
                </a:lnTo>
                <a:lnTo>
                  <a:pt x="12459" y="7568"/>
                </a:lnTo>
                <a:lnTo>
                  <a:pt x="12240" y="7592"/>
                </a:lnTo>
                <a:lnTo>
                  <a:pt x="12021" y="7616"/>
                </a:lnTo>
                <a:lnTo>
                  <a:pt x="11826" y="7592"/>
                </a:lnTo>
                <a:lnTo>
                  <a:pt x="11607" y="7543"/>
                </a:lnTo>
                <a:lnTo>
                  <a:pt x="11242" y="7422"/>
                </a:lnTo>
                <a:lnTo>
                  <a:pt x="10828" y="7276"/>
                </a:lnTo>
                <a:lnTo>
                  <a:pt x="10780" y="7179"/>
                </a:lnTo>
                <a:lnTo>
                  <a:pt x="10682" y="7106"/>
                </a:lnTo>
                <a:lnTo>
                  <a:pt x="10561" y="7106"/>
                </a:lnTo>
                <a:lnTo>
                  <a:pt x="10512" y="7130"/>
                </a:lnTo>
                <a:lnTo>
                  <a:pt x="10463" y="7179"/>
                </a:lnTo>
                <a:lnTo>
                  <a:pt x="9393" y="8492"/>
                </a:lnTo>
                <a:lnTo>
                  <a:pt x="8322" y="9782"/>
                </a:lnTo>
                <a:lnTo>
                  <a:pt x="7227" y="11047"/>
                </a:lnTo>
                <a:lnTo>
                  <a:pt x="6108" y="12313"/>
                </a:lnTo>
                <a:lnTo>
                  <a:pt x="4916" y="13578"/>
                </a:lnTo>
                <a:lnTo>
                  <a:pt x="3723" y="14819"/>
                </a:lnTo>
                <a:lnTo>
                  <a:pt x="3139" y="15427"/>
                </a:lnTo>
                <a:lnTo>
                  <a:pt x="2823" y="15743"/>
                </a:lnTo>
                <a:lnTo>
                  <a:pt x="2507" y="16011"/>
                </a:lnTo>
                <a:lnTo>
                  <a:pt x="2312" y="16133"/>
                </a:lnTo>
                <a:lnTo>
                  <a:pt x="2142" y="16230"/>
                </a:lnTo>
                <a:lnTo>
                  <a:pt x="1947" y="16303"/>
                </a:lnTo>
                <a:lnTo>
                  <a:pt x="1752" y="16352"/>
                </a:lnTo>
                <a:lnTo>
                  <a:pt x="1558" y="16376"/>
                </a:lnTo>
                <a:lnTo>
                  <a:pt x="1363" y="16376"/>
                </a:lnTo>
                <a:lnTo>
                  <a:pt x="1168" y="16303"/>
                </a:lnTo>
                <a:lnTo>
                  <a:pt x="949" y="16230"/>
                </a:lnTo>
                <a:lnTo>
                  <a:pt x="876" y="16206"/>
                </a:lnTo>
                <a:lnTo>
                  <a:pt x="828" y="16206"/>
                </a:lnTo>
                <a:lnTo>
                  <a:pt x="779" y="16011"/>
                </a:lnTo>
                <a:lnTo>
                  <a:pt x="828" y="16060"/>
                </a:lnTo>
                <a:lnTo>
                  <a:pt x="901" y="16084"/>
                </a:lnTo>
                <a:lnTo>
                  <a:pt x="949" y="16084"/>
                </a:lnTo>
                <a:lnTo>
                  <a:pt x="998" y="16035"/>
                </a:lnTo>
                <a:lnTo>
                  <a:pt x="998" y="15962"/>
                </a:lnTo>
                <a:lnTo>
                  <a:pt x="925" y="15792"/>
                </a:lnTo>
                <a:lnTo>
                  <a:pt x="852" y="15646"/>
                </a:lnTo>
                <a:lnTo>
                  <a:pt x="779" y="15476"/>
                </a:lnTo>
                <a:lnTo>
                  <a:pt x="706" y="15330"/>
                </a:lnTo>
                <a:lnTo>
                  <a:pt x="779" y="15087"/>
                </a:lnTo>
                <a:lnTo>
                  <a:pt x="852" y="14892"/>
                </a:lnTo>
                <a:lnTo>
                  <a:pt x="876" y="14989"/>
                </a:lnTo>
                <a:lnTo>
                  <a:pt x="974" y="15257"/>
                </a:lnTo>
                <a:lnTo>
                  <a:pt x="1120" y="15500"/>
                </a:lnTo>
                <a:lnTo>
                  <a:pt x="1168" y="15549"/>
                </a:lnTo>
                <a:lnTo>
                  <a:pt x="1266" y="15646"/>
                </a:lnTo>
                <a:lnTo>
                  <a:pt x="1363" y="15719"/>
                </a:lnTo>
                <a:lnTo>
                  <a:pt x="1509" y="15743"/>
                </a:lnTo>
                <a:lnTo>
                  <a:pt x="1655" y="15768"/>
                </a:lnTo>
                <a:lnTo>
                  <a:pt x="1801" y="15743"/>
                </a:lnTo>
                <a:lnTo>
                  <a:pt x="1947" y="15719"/>
                </a:lnTo>
                <a:lnTo>
                  <a:pt x="2215" y="15646"/>
                </a:lnTo>
                <a:lnTo>
                  <a:pt x="2458" y="15500"/>
                </a:lnTo>
                <a:lnTo>
                  <a:pt x="2677" y="15354"/>
                </a:lnTo>
                <a:lnTo>
                  <a:pt x="2896" y="15184"/>
                </a:lnTo>
                <a:lnTo>
                  <a:pt x="3115" y="15014"/>
                </a:lnTo>
                <a:lnTo>
                  <a:pt x="3553" y="14624"/>
                </a:lnTo>
                <a:lnTo>
                  <a:pt x="3918" y="14259"/>
                </a:lnTo>
                <a:lnTo>
                  <a:pt x="4259" y="13870"/>
                </a:lnTo>
                <a:lnTo>
                  <a:pt x="4599" y="13481"/>
                </a:lnTo>
                <a:lnTo>
                  <a:pt x="4745" y="13262"/>
                </a:lnTo>
                <a:lnTo>
                  <a:pt x="4916" y="13067"/>
                </a:lnTo>
                <a:lnTo>
                  <a:pt x="4989" y="12945"/>
                </a:lnTo>
                <a:lnTo>
                  <a:pt x="5037" y="12824"/>
                </a:lnTo>
                <a:lnTo>
                  <a:pt x="5086" y="12702"/>
                </a:lnTo>
                <a:lnTo>
                  <a:pt x="5086" y="12580"/>
                </a:lnTo>
                <a:lnTo>
                  <a:pt x="5086" y="12532"/>
                </a:lnTo>
                <a:lnTo>
                  <a:pt x="5037" y="12507"/>
                </a:lnTo>
                <a:lnTo>
                  <a:pt x="4964" y="12507"/>
                </a:lnTo>
                <a:lnTo>
                  <a:pt x="4867" y="12580"/>
                </a:lnTo>
                <a:lnTo>
                  <a:pt x="4770" y="12653"/>
                </a:lnTo>
                <a:lnTo>
                  <a:pt x="4599" y="12848"/>
                </a:lnTo>
                <a:lnTo>
                  <a:pt x="4453" y="13067"/>
                </a:lnTo>
                <a:lnTo>
                  <a:pt x="4307" y="13262"/>
                </a:lnTo>
                <a:lnTo>
                  <a:pt x="3942" y="13700"/>
                </a:lnTo>
                <a:lnTo>
                  <a:pt x="3529" y="14089"/>
                </a:lnTo>
                <a:lnTo>
                  <a:pt x="3066" y="14503"/>
                </a:lnTo>
                <a:lnTo>
                  <a:pt x="2604" y="14892"/>
                </a:lnTo>
                <a:lnTo>
                  <a:pt x="2312" y="15111"/>
                </a:lnTo>
                <a:lnTo>
                  <a:pt x="2020" y="15306"/>
                </a:lnTo>
                <a:lnTo>
                  <a:pt x="1898" y="15354"/>
                </a:lnTo>
                <a:lnTo>
                  <a:pt x="1777" y="15379"/>
                </a:lnTo>
                <a:lnTo>
                  <a:pt x="1655" y="15379"/>
                </a:lnTo>
                <a:lnTo>
                  <a:pt x="1558" y="15330"/>
                </a:lnTo>
                <a:lnTo>
                  <a:pt x="1485" y="15281"/>
                </a:lnTo>
                <a:lnTo>
                  <a:pt x="1436" y="15184"/>
                </a:lnTo>
                <a:lnTo>
                  <a:pt x="1460" y="15087"/>
                </a:lnTo>
                <a:lnTo>
                  <a:pt x="1533" y="14941"/>
                </a:lnTo>
                <a:lnTo>
                  <a:pt x="1631" y="14941"/>
                </a:lnTo>
                <a:lnTo>
                  <a:pt x="1704" y="14892"/>
                </a:lnTo>
                <a:lnTo>
                  <a:pt x="1728" y="14819"/>
                </a:lnTo>
                <a:lnTo>
                  <a:pt x="1728" y="14770"/>
                </a:lnTo>
                <a:lnTo>
                  <a:pt x="1704" y="14673"/>
                </a:lnTo>
                <a:lnTo>
                  <a:pt x="1655" y="14551"/>
                </a:lnTo>
                <a:lnTo>
                  <a:pt x="1606" y="14454"/>
                </a:lnTo>
                <a:lnTo>
                  <a:pt x="1509" y="14308"/>
                </a:lnTo>
                <a:lnTo>
                  <a:pt x="1412" y="14162"/>
                </a:lnTo>
                <a:lnTo>
                  <a:pt x="1679" y="13919"/>
                </a:lnTo>
                <a:lnTo>
                  <a:pt x="1801" y="14405"/>
                </a:lnTo>
                <a:lnTo>
                  <a:pt x="1825" y="14478"/>
                </a:lnTo>
                <a:lnTo>
                  <a:pt x="1898" y="14527"/>
                </a:lnTo>
                <a:lnTo>
                  <a:pt x="2020" y="14527"/>
                </a:lnTo>
                <a:lnTo>
                  <a:pt x="2069" y="14503"/>
                </a:lnTo>
                <a:lnTo>
                  <a:pt x="2117" y="14454"/>
                </a:lnTo>
                <a:lnTo>
                  <a:pt x="2142" y="14381"/>
                </a:lnTo>
                <a:lnTo>
                  <a:pt x="2142" y="14308"/>
                </a:lnTo>
                <a:lnTo>
                  <a:pt x="2044" y="13992"/>
                </a:lnTo>
                <a:lnTo>
                  <a:pt x="1923" y="13675"/>
                </a:lnTo>
                <a:lnTo>
                  <a:pt x="2093" y="13529"/>
                </a:lnTo>
                <a:lnTo>
                  <a:pt x="2117" y="13748"/>
                </a:lnTo>
                <a:lnTo>
                  <a:pt x="2117" y="13870"/>
                </a:lnTo>
                <a:lnTo>
                  <a:pt x="2142" y="13967"/>
                </a:lnTo>
                <a:lnTo>
                  <a:pt x="2190" y="14065"/>
                </a:lnTo>
                <a:lnTo>
                  <a:pt x="2239" y="14089"/>
                </a:lnTo>
                <a:lnTo>
                  <a:pt x="2288" y="14113"/>
                </a:lnTo>
                <a:lnTo>
                  <a:pt x="2336" y="14113"/>
                </a:lnTo>
                <a:lnTo>
                  <a:pt x="2385" y="14089"/>
                </a:lnTo>
                <a:lnTo>
                  <a:pt x="2434" y="14016"/>
                </a:lnTo>
                <a:lnTo>
                  <a:pt x="2434" y="13919"/>
                </a:lnTo>
                <a:lnTo>
                  <a:pt x="2385" y="13724"/>
                </a:lnTo>
                <a:lnTo>
                  <a:pt x="2263" y="13359"/>
                </a:lnTo>
                <a:lnTo>
                  <a:pt x="2385" y="13262"/>
                </a:lnTo>
                <a:lnTo>
                  <a:pt x="2458" y="13554"/>
                </a:lnTo>
                <a:lnTo>
                  <a:pt x="2531" y="13846"/>
                </a:lnTo>
                <a:lnTo>
                  <a:pt x="2555" y="13894"/>
                </a:lnTo>
                <a:lnTo>
                  <a:pt x="2580" y="13943"/>
                </a:lnTo>
                <a:lnTo>
                  <a:pt x="2628" y="13967"/>
                </a:lnTo>
                <a:lnTo>
                  <a:pt x="2677" y="13967"/>
                </a:lnTo>
                <a:lnTo>
                  <a:pt x="2774" y="13943"/>
                </a:lnTo>
                <a:lnTo>
                  <a:pt x="2823" y="13919"/>
                </a:lnTo>
                <a:lnTo>
                  <a:pt x="2847" y="13870"/>
                </a:lnTo>
                <a:lnTo>
                  <a:pt x="2872" y="13797"/>
                </a:lnTo>
                <a:lnTo>
                  <a:pt x="2847" y="13748"/>
                </a:lnTo>
                <a:lnTo>
                  <a:pt x="2750" y="13408"/>
                </a:lnTo>
                <a:lnTo>
                  <a:pt x="2604" y="13067"/>
                </a:lnTo>
                <a:lnTo>
                  <a:pt x="2823" y="12848"/>
                </a:lnTo>
                <a:lnTo>
                  <a:pt x="2920" y="13164"/>
                </a:lnTo>
                <a:lnTo>
                  <a:pt x="2969" y="13286"/>
                </a:lnTo>
                <a:lnTo>
                  <a:pt x="3018" y="13383"/>
                </a:lnTo>
                <a:lnTo>
                  <a:pt x="3066" y="13481"/>
                </a:lnTo>
                <a:lnTo>
                  <a:pt x="3115" y="13529"/>
                </a:lnTo>
                <a:lnTo>
                  <a:pt x="3212" y="13529"/>
                </a:lnTo>
                <a:lnTo>
                  <a:pt x="3237" y="13505"/>
                </a:lnTo>
                <a:lnTo>
                  <a:pt x="3261" y="13456"/>
                </a:lnTo>
                <a:lnTo>
                  <a:pt x="3285" y="13408"/>
                </a:lnTo>
                <a:lnTo>
                  <a:pt x="3261" y="13310"/>
                </a:lnTo>
                <a:lnTo>
                  <a:pt x="3188" y="13116"/>
                </a:lnTo>
                <a:lnTo>
                  <a:pt x="3091" y="12921"/>
                </a:lnTo>
                <a:lnTo>
                  <a:pt x="2969" y="12726"/>
                </a:lnTo>
                <a:lnTo>
                  <a:pt x="3261" y="12459"/>
                </a:lnTo>
                <a:lnTo>
                  <a:pt x="3285" y="12678"/>
                </a:lnTo>
                <a:lnTo>
                  <a:pt x="3334" y="12897"/>
                </a:lnTo>
                <a:lnTo>
                  <a:pt x="3383" y="12994"/>
                </a:lnTo>
                <a:lnTo>
                  <a:pt x="3480" y="13067"/>
                </a:lnTo>
                <a:lnTo>
                  <a:pt x="3529" y="13067"/>
                </a:lnTo>
                <a:lnTo>
                  <a:pt x="3577" y="13043"/>
                </a:lnTo>
                <a:lnTo>
                  <a:pt x="3626" y="12945"/>
                </a:lnTo>
                <a:lnTo>
                  <a:pt x="3626" y="12848"/>
                </a:lnTo>
                <a:lnTo>
                  <a:pt x="3577" y="12678"/>
                </a:lnTo>
                <a:lnTo>
                  <a:pt x="3529" y="12483"/>
                </a:lnTo>
                <a:lnTo>
                  <a:pt x="3431" y="12288"/>
                </a:lnTo>
                <a:lnTo>
                  <a:pt x="3650" y="12094"/>
                </a:lnTo>
                <a:lnTo>
                  <a:pt x="3699" y="12313"/>
                </a:lnTo>
                <a:lnTo>
                  <a:pt x="3748" y="12483"/>
                </a:lnTo>
                <a:lnTo>
                  <a:pt x="3796" y="12556"/>
                </a:lnTo>
                <a:lnTo>
                  <a:pt x="3845" y="12605"/>
                </a:lnTo>
                <a:lnTo>
                  <a:pt x="3942" y="12605"/>
                </a:lnTo>
                <a:lnTo>
                  <a:pt x="4015" y="12580"/>
                </a:lnTo>
                <a:lnTo>
                  <a:pt x="4040" y="12532"/>
                </a:lnTo>
                <a:lnTo>
                  <a:pt x="4064" y="12483"/>
                </a:lnTo>
                <a:lnTo>
                  <a:pt x="4064" y="12410"/>
                </a:lnTo>
                <a:lnTo>
                  <a:pt x="4015" y="12142"/>
                </a:lnTo>
                <a:lnTo>
                  <a:pt x="3967" y="11996"/>
                </a:lnTo>
                <a:lnTo>
                  <a:pt x="3894" y="11875"/>
                </a:lnTo>
                <a:lnTo>
                  <a:pt x="4161" y="11607"/>
                </a:lnTo>
                <a:lnTo>
                  <a:pt x="4210" y="11729"/>
                </a:lnTo>
                <a:lnTo>
                  <a:pt x="4283" y="11923"/>
                </a:lnTo>
                <a:lnTo>
                  <a:pt x="4332" y="11996"/>
                </a:lnTo>
                <a:lnTo>
                  <a:pt x="4380" y="12021"/>
                </a:lnTo>
                <a:lnTo>
                  <a:pt x="4429" y="12045"/>
                </a:lnTo>
                <a:lnTo>
                  <a:pt x="4478" y="12045"/>
                </a:lnTo>
                <a:lnTo>
                  <a:pt x="4526" y="11996"/>
                </a:lnTo>
                <a:lnTo>
                  <a:pt x="4551" y="11923"/>
                </a:lnTo>
                <a:lnTo>
                  <a:pt x="4551" y="11826"/>
                </a:lnTo>
                <a:lnTo>
                  <a:pt x="4478" y="11680"/>
                </a:lnTo>
                <a:lnTo>
                  <a:pt x="4356" y="11437"/>
                </a:lnTo>
                <a:lnTo>
                  <a:pt x="4405" y="11388"/>
                </a:lnTo>
                <a:lnTo>
                  <a:pt x="4672" y="11169"/>
                </a:lnTo>
                <a:lnTo>
                  <a:pt x="4745" y="11364"/>
                </a:lnTo>
                <a:lnTo>
                  <a:pt x="4818" y="11607"/>
                </a:lnTo>
                <a:lnTo>
                  <a:pt x="4867" y="11729"/>
                </a:lnTo>
                <a:lnTo>
                  <a:pt x="4916" y="11777"/>
                </a:lnTo>
                <a:lnTo>
                  <a:pt x="4964" y="11826"/>
                </a:lnTo>
                <a:lnTo>
                  <a:pt x="5013" y="11826"/>
                </a:lnTo>
                <a:lnTo>
                  <a:pt x="5037" y="11802"/>
                </a:lnTo>
                <a:lnTo>
                  <a:pt x="5062" y="11729"/>
                </a:lnTo>
                <a:lnTo>
                  <a:pt x="5086" y="11680"/>
                </a:lnTo>
                <a:lnTo>
                  <a:pt x="5062" y="11558"/>
                </a:lnTo>
                <a:lnTo>
                  <a:pt x="4964" y="11339"/>
                </a:lnTo>
                <a:lnTo>
                  <a:pt x="4794" y="11023"/>
                </a:lnTo>
                <a:lnTo>
                  <a:pt x="5135" y="10731"/>
                </a:lnTo>
                <a:lnTo>
                  <a:pt x="5135" y="10755"/>
                </a:lnTo>
                <a:lnTo>
                  <a:pt x="5208" y="10950"/>
                </a:lnTo>
                <a:lnTo>
                  <a:pt x="5281" y="11145"/>
                </a:lnTo>
                <a:lnTo>
                  <a:pt x="5329" y="11218"/>
                </a:lnTo>
                <a:lnTo>
                  <a:pt x="5378" y="11242"/>
                </a:lnTo>
                <a:lnTo>
                  <a:pt x="5427" y="11242"/>
                </a:lnTo>
                <a:lnTo>
                  <a:pt x="5475" y="11218"/>
                </a:lnTo>
                <a:lnTo>
                  <a:pt x="5524" y="11193"/>
                </a:lnTo>
                <a:lnTo>
                  <a:pt x="5573" y="11145"/>
                </a:lnTo>
                <a:lnTo>
                  <a:pt x="5597" y="11096"/>
                </a:lnTo>
                <a:lnTo>
                  <a:pt x="5597" y="11023"/>
                </a:lnTo>
                <a:lnTo>
                  <a:pt x="5524" y="10828"/>
                </a:lnTo>
                <a:lnTo>
                  <a:pt x="5475" y="10658"/>
                </a:lnTo>
                <a:lnTo>
                  <a:pt x="5378" y="10488"/>
                </a:lnTo>
                <a:lnTo>
                  <a:pt x="5670" y="10244"/>
                </a:lnTo>
                <a:lnTo>
                  <a:pt x="5670" y="10366"/>
                </a:lnTo>
                <a:lnTo>
                  <a:pt x="5694" y="10512"/>
                </a:lnTo>
                <a:lnTo>
                  <a:pt x="5743" y="10707"/>
                </a:lnTo>
                <a:lnTo>
                  <a:pt x="5792" y="10780"/>
                </a:lnTo>
                <a:lnTo>
                  <a:pt x="5816" y="10804"/>
                </a:lnTo>
                <a:lnTo>
                  <a:pt x="5865" y="10828"/>
                </a:lnTo>
                <a:lnTo>
                  <a:pt x="5913" y="10828"/>
                </a:lnTo>
                <a:lnTo>
                  <a:pt x="5938" y="10804"/>
                </a:lnTo>
                <a:lnTo>
                  <a:pt x="5986" y="10731"/>
                </a:lnTo>
                <a:lnTo>
                  <a:pt x="5986" y="10658"/>
                </a:lnTo>
                <a:lnTo>
                  <a:pt x="5938" y="10488"/>
                </a:lnTo>
                <a:lnTo>
                  <a:pt x="5865" y="10293"/>
                </a:lnTo>
                <a:lnTo>
                  <a:pt x="5767" y="10123"/>
                </a:lnTo>
                <a:lnTo>
                  <a:pt x="5986" y="9928"/>
                </a:lnTo>
                <a:lnTo>
                  <a:pt x="6011" y="10050"/>
                </a:lnTo>
                <a:lnTo>
                  <a:pt x="6035" y="10147"/>
                </a:lnTo>
                <a:lnTo>
                  <a:pt x="6108" y="10244"/>
                </a:lnTo>
                <a:lnTo>
                  <a:pt x="6181" y="10317"/>
                </a:lnTo>
                <a:lnTo>
                  <a:pt x="6230" y="10366"/>
                </a:lnTo>
                <a:lnTo>
                  <a:pt x="6303" y="10366"/>
                </a:lnTo>
                <a:lnTo>
                  <a:pt x="6376" y="10317"/>
                </a:lnTo>
                <a:lnTo>
                  <a:pt x="6400" y="10269"/>
                </a:lnTo>
                <a:lnTo>
                  <a:pt x="6400" y="10220"/>
                </a:lnTo>
                <a:lnTo>
                  <a:pt x="6376" y="10171"/>
                </a:lnTo>
                <a:lnTo>
                  <a:pt x="6327" y="10074"/>
                </a:lnTo>
                <a:lnTo>
                  <a:pt x="6205" y="9952"/>
                </a:lnTo>
                <a:lnTo>
                  <a:pt x="6084" y="9855"/>
                </a:lnTo>
                <a:lnTo>
                  <a:pt x="6376" y="9587"/>
                </a:lnTo>
                <a:lnTo>
                  <a:pt x="6400" y="9758"/>
                </a:lnTo>
                <a:lnTo>
                  <a:pt x="6449" y="9952"/>
                </a:lnTo>
                <a:lnTo>
                  <a:pt x="6473" y="10025"/>
                </a:lnTo>
                <a:lnTo>
                  <a:pt x="6522" y="10050"/>
                </a:lnTo>
                <a:lnTo>
                  <a:pt x="6595" y="10074"/>
                </a:lnTo>
                <a:lnTo>
                  <a:pt x="6643" y="10074"/>
                </a:lnTo>
                <a:lnTo>
                  <a:pt x="6716" y="10025"/>
                </a:lnTo>
                <a:lnTo>
                  <a:pt x="6741" y="10001"/>
                </a:lnTo>
                <a:lnTo>
                  <a:pt x="6765" y="9928"/>
                </a:lnTo>
                <a:lnTo>
                  <a:pt x="6765" y="9855"/>
                </a:lnTo>
                <a:lnTo>
                  <a:pt x="6692" y="9612"/>
                </a:lnTo>
                <a:lnTo>
                  <a:pt x="6643" y="9490"/>
                </a:lnTo>
                <a:lnTo>
                  <a:pt x="6595" y="9393"/>
                </a:lnTo>
                <a:lnTo>
                  <a:pt x="6765" y="9222"/>
                </a:lnTo>
                <a:lnTo>
                  <a:pt x="6814" y="9417"/>
                </a:lnTo>
                <a:lnTo>
                  <a:pt x="6887" y="9587"/>
                </a:lnTo>
                <a:lnTo>
                  <a:pt x="6911" y="9636"/>
                </a:lnTo>
                <a:lnTo>
                  <a:pt x="6960" y="9660"/>
                </a:lnTo>
                <a:lnTo>
                  <a:pt x="7033" y="9660"/>
                </a:lnTo>
                <a:lnTo>
                  <a:pt x="7081" y="9636"/>
                </a:lnTo>
                <a:lnTo>
                  <a:pt x="7130" y="9612"/>
                </a:lnTo>
                <a:lnTo>
                  <a:pt x="7179" y="9563"/>
                </a:lnTo>
                <a:lnTo>
                  <a:pt x="7179" y="9514"/>
                </a:lnTo>
                <a:lnTo>
                  <a:pt x="7179" y="9441"/>
                </a:lnTo>
                <a:lnTo>
                  <a:pt x="7057" y="9174"/>
                </a:lnTo>
                <a:lnTo>
                  <a:pt x="6984" y="9003"/>
                </a:lnTo>
                <a:lnTo>
                  <a:pt x="7106" y="8906"/>
                </a:lnTo>
                <a:lnTo>
                  <a:pt x="7106" y="8955"/>
                </a:lnTo>
                <a:lnTo>
                  <a:pt x="7106" y="9125"/>
                </a:lnTo>
                <a:lnTo>
                  <a:pt x="7130" y="9198"/>
                </a:lnTo>
                <a:lnTo>
                  <a:pt x="7179" y="9271"/>
                </a:lnTo>
                <a:lnTo>
                  <a:pt x="7227" y="9271"/>
                </a:lnTo>
                <a:lnTo>
                  <a:pt x="7276" y="9247"/>
                </a:lnTo>
                <a:lnTo>
                  <a:pt x="7325" y="9198"/>
                </a:lnTo>
                <a:lnTo>
                  <a:pt x="7349" y="9125"/>
                </a:lnTo>
                <a:lnTo>
                  <a:pt x="7325" y="8955"/>
                </a:lnTo>
                <a:lnTo>
                  <a:pt x="7276" y="8736"/>
                </a:lnTo>
                <a:lnTo>
                  <a:pt x="7519" y="8517"/>
                </a:lnTo>
                <a:lnTo>
                  <a:pt x="7544" y="8638"/>
                </a:lnTo>
                <a:lnTo>
                  <a:pt x="7617" y="8760"/>
                </a:lnTo>
                <a:lnTo>
                  <a:pt x="7665" y="8784"/>
                </a:lnTo>
                <a:lnTo>
                  <a:pt x="7714" y="8784"/>
                </a:lnTo>
                <a:lnTo>
                  <a:pt x="7763" y="8736"/>
                </a:lnTo>
                <a:lnTo>
                  <a:pt x="7787" y="8687"/>
                </a:lnTo>
                <a:lnTo>
                  <a:pt x="7763" y="8638"/>
                </a:lnTo>
                <a:lnTo>
                  <a:pt x="7738" y="8590"/>
                </a:lnTo>
                <a:lnTo>
                  <a:pt x="7690" y="8492"/>
                </a:lnTo>
                <a:lnTo>
                  <a:pt x="7641" y="8419"/>
                </a:lnTo>
                <a:lnTo>
                  <a:pt x="7884" y="8176"/>
                </a:lnTo>
                <a:lnTo>
                  <a:pt x="7909" y="8298"/>
                </a:lnTo>
                <a:lnTo>
                  <a:pt x="7933" y="8419"/>
                </a:lnTo>
                <a:lnTo>
                  <a:pt x="7957" y="8468"/>
                </a:lnTo>
                <a:lnTo>
                  <a:pt x="8006" y="8517"/>
                </a:lnTo>
                <a:lnTo>
                  <a:pt x="8152" y="8517"/>
                </a:lnTo>
                <a:lnTo>
                  <a:pt x="8201" y="8492"/>
                </a:lnTo>
                <a:lnTo>
                  <a:pt x="8225" y="8444"/>
                </a:lnTo>
                <a:lnTo>
                  <a:pt x="8249" y="8371"/>
                </a:lnTo>
                <a:lnTo>
                  <a:pt x="8201" y="8152"/>
                </a:lnTo>
                <a:lnTo>
                  <a:pt x="8128" y="7957"/>
                </a:lnTo>
                <a:lnTo>
                  <a:pt x="8468" y="7641"/>
                </a:lnTo>
                <a:lnTo>
                  <a:pt x="8444" y="7762"/>
                </a:lnTo>
                <a:lnTo>
                  <a:pt x="8444" y="7884"/>
                </a:lnTo>
                <a:lnTo>
                  <a:pt x="8493" y="7981"/>
                </a:lnTo>
                <a:lnTo>
                  <a:pt x="8517" y="8030"/>
                </a:lnTo>
                <a:lnTo>
                  <a:pt x="8566" y="8054"/>
                </a:lnTo>
                <a:lnTo>
                  <a:pt x="8590" y="8054"/>
                </a:lnTo>
                <a:lnTo>
                  <a:pt x="8614" y="8030"/>
                </a:lnTo>
                <a:lnTo>
                  <a:pt x="8639" y="7981"/>
                </a:lnTo>
                <a:lnTo>
                  <a:pt x="8639" y="7933"/>
                </a:lnTo>
                <a:lnTo>
                  <a:pt x="8614" y="7835"/>
                </a:lnTo>
                <a:lnTo>
                  <a:pt x="8566" y="7714"/>
                </a:lnTo>
                <a:lnTo>
                  <a:pt x="8541" y="7568"/>
                </a:lnTo>
                <a:lnTo>
                  <a:pt x="9125" y="7033"/>
                </a:lnTo>
                <a:lnTo>
                  <a:pt x="9125" y="7179"/>
                </a:lnTo>
                <a:lnTo>
                  <a:pt x="9149" y="7325"/>
                </a:lnTo>
                <a:lnTo>
                  <a:pt x="9198" y="7373"/>
                </a:lnTo>
                <a:lnTo>
                  <a:pt x="9222" y="7397"/>
                </a:lnTo>
                <a:lnTo>
                  <a:pt x="9271" y="7422"/>
                </a:lnTo>
                <a:lnTo>
                  <a:pt x="9320" y="7397"/>
                </a:lnTo>
                <a:lnTo>
                  <a:pt x="9368" y="7397"/>
                </a:lnTo>
                <a:lnTo>
                  <a:pt x="9393" y="7349"/>
                </a:lnTo>
                <a:lnTo>
                  <a:pt x="9417" y="7300"/>
                </a:lnTo>
                <a:lnTo>
                  <a:pt x="9417" y="7252"/>
                </a:lnTo>
                <a:lnTo>
                  <a:pt x="9393" y="7154"/>
                </a:lnTo>
                <a:lnTo>
                  <a:pt x="9393" y="7033"/>
                </a:lnTo>
                <a:lnTo>
                  <a:pt x="9417" y="6935"/>
                </a:lnTo>
                <a:lnTo>
                  <a:pt x="9417" y="6838"/>
                </a:lnTo>
                <a:lnTo>
                  <a:pt x="9393" y="6789"/>
                </a:lnTo>
                <a:lnTo>
                  <a:pt x="9466" y="6716"/>
                </a:lnTo>
                <a:lnTo>
                  <a:pt x="9490" y="6838"/>
                </a:lnTo>
                <a:lnTo>
                  <a:pt x="9514" y="6960"/>
                </a:lnTo>
                <a:lnTo>
                  <a:pt x="9539" y="7008"/>
                </a:lnTo>
                <a:lnTo>
                  <a:pt x="9587" y="7033"/>
                </a:lnTo>
                <a:lnTo>
                  <a:pt x="9636" y="7057"/>
                </a:lnTo>
                <a:lnTo>
                  <a:pt x="9660" y="7057"/>
                </a:lnTo>
                <a:lnTo>
                  <a:pt x="9709" y="7033"/>
                </a:lnTo>
                <a:lnTo>
                  <a:pt x="9733" y="7008"/>
                </a:lnTo>
                <a:lnTo>
                  <a:pt x="9782" y="6984"/>
                </a:lnTo>
                <a:lnTo>
                  <a:pt x="9782" y="6935"/>
                </a:lnTo>
                <a:lnTo>
                  <a:pt x="9782" y="6741"/>
                </a:lnTo>
                <a:lnTo>
                  <a:pt x="9733" y="6619"/>
                </a:lnTo>
                <a:lnTo>
                  <a:pt x="9709" y="6522"/>
                </a:lnTo>
                <a:lnTo>
                  <a:pt x="9831" y="6376"/>
                </a:lnTo>
                <a:lnTo>
                  <a:pt x="9879" y="6327"/>
                </a:lnTo>
                <a:lnTo>
                  <a:pt x="9904" y="6278"/>
                </a:lnTo>
                <a:lnTo>
                  <a:pt x="9904" y="6205"/>
                </a:lnTo>
                <a:lnTo>
                  <a:pt x="9928" y="6132"/>
                </a:lnTo>
                <a:lnTo>
                  <a:pt x="9952" y="6059"/>
                </a:lnTo>
                <a:lnTo>
                  <a:pt x="9855" y="5670"/>
                </a:lnTo>
                <a:lnTo>
                  <a:pt x="9831" y="5475"/>
                </a:lnTo>
                <a:lnTo>
                  <a:pt x="9806" y="5281"/>
                </a:lnTo>
                <a:lnTo>
                  <a:pt x="9806" y="5037"/>
                </a:lnTo>
                <a:lnTo>
                  <a:pt x="9855" y="4794"/>
                </a:lnTo>
                <a:lnTo>
                  <a:pt x="9904" y="4575"/>
                </a:lnTo>
                <a:lnTo>
                  <a:pt x="9977" y="4332"/>
                </a:lnTo>
                <a:lnTo>
                  <a:pt x="10074" y="4088"/>
                </a:lnTo>
                <a:lnTo>
                  <a:pt x="10196" y="3869"/>
                </a:lnTo>
                <a:lnTo>
                  <a:pt x="10317" y="3650"/>
                </a:lnTo>
                <a:lnTo>
                  <a:pt x="10488" y="3456"/>
                </a:lnTo>
                <a:lnTo>
                  <a:pt x="10658" y="3261"/>
                </a:lnTo>
                <a:lnTo>
                  <a:pt x="10853" y="3091"/>
                </a:lnTo>
                <a:lnTo>
                  <a:pt x="11242" y="2750"/>
                </a:lnTo>
                <a:lnTo>
                  <a:pt x="11680" y="2458"/>
                </a:lnTo>
                <a:lnTo>
                  <a:pt x="12094" y="2166"/>
                </a:lnTo>
                <a:lnTo>
                  <a:pt x="12970" y="1631"/>
                </a:lnTo>
                <a:close/>
                <a:moveTo>
                  <a:pt x="10755" y="11631"/>
                </a:moveTo>
                <a:lnTo>
                  <a:pt x="10755" y="11680"/>
                </a:lnTo>
                <a:lnTo>
                  <a:pt x="10853" y="11850"/>
                </a:lnTo>
                <a:lnTo>
                  <a:pt x="10974" y="12021"/>
                </a:lnTo>
                <a:lnTo>
                  <a:pt x="11266" y="12361"/>
                </a:lnTo>
                <a:lnTo>
                  <a:pt x="11875" y="12970"/>
                </a:lnTo>
                <a:lnTo>
                  <a:pt x="13286" y="14503"/>
                </a:lnTo>
                <a:lnTo>
                  <a:pt x="13943" y="15184"/>
                </a:lnTo>
                <a:lnTo>
                  <a:pt x="14259" y="15549"/>
                </a:lnTo>
                <a:lnTo>
                  <a:pt x="14430" y="15719"/>
                </a:lnTo>
                <a:lnTo>
                  <a:pt x="14503" y="15792"/>
                </a:lnTo>
                <a:lnTo>
                  <a:pt x="14600" y="15841"/>
                </a:lnTo>
                <a:lnTo>
                  <a:pt x="14916" y="16035"/>
                </a:lnTo>
                <a:lnTo>
                  <a:pt x="15208" y="16206"/>
                </a:lnTo>
                <a:lnTo>
                  <a:pt x="15354" y="16279"/>
                </a:lnTo>
                <a:lnTo>
                  <a:pt x="15500" y="16352"/>
                </a:lnTo>
                <a:lnTo>
                  <a:pt x="15671" y="16376"/>
                </a:lnTo>
                <a:lnTo>
                  <a:pt x="15890" y="16376"/>
                </a:lnTo>
                <a:lnTo>
                  <a:pt x="15914" y="16352"/>
                </a:lnTo>
                <a:lnTo>
                  <a:pt x="15938" y="16279"/>
                </a:lnTo>
                <a:lnTo>
                  <a:pt x="15914" y="16230"/>
                </a:lnTo>
                <a:lnTo>
                  <a:pt x="15890" y="16206"/>
                </a:lnTo>
                <a:lnTo>
                  <a:pt x="15865" y="16206"/>
                </a:lnTo>
                <a:lnTo>
                  <a:pt x="15622" y="16157"/>
                </a:lnTo>
                <a:lnTo>
                  <a:pt x="15403" y="16084"/>
                </a:lnTo>
                <a:lnTo>
                  <a:pt x="15233" y="15987"/>
                </a:lnTo>
                <a:lnTo>
                  <a:pt x="15062" y="15865"/>
                </a:lnTo>
                <a:lnTo>
                  <a:pt x="14892" y="15743"/>
                </a:lnTo>
                <a:lnTo>
                  <a:pt x="14746" y="15573"/>
                </a:lnTo>
                <a:lnTo>
                  <a:pt x="14454" y="15233"/>
                </a:lnTo>
                <a:lnTo>
                  <a:pt x="13846" y="14624"/>
                </a:lnTo>
                <a:lnTo>
                  <a:pt x="13262" y="14016"/>
                </a:lnTo>
                <a:lnTo>
                  <a:pt x="12045" y="12799"/>
                </a:lnTo>
                <a:lnTo>
                  <a:pt x="11461" y="12167"/>
                </a:lnTo>
                <a:lnTo>
                  <a:pt x="11145" y="11875"/>
                </a:lnTo>
                <a:lnTo>
                  <a:pt x="10974" y="11729"/>
                </a:lnTo>
                <a:lnTo>
                  <a:pt x="10804" y="11631"/>
                </a:lnTo>
                <a:close/>
                <a:moveTo>
                  <a:pt x="9904" y="8638"/>
                </a:moveTo>
                <a:lnTo>
                  <a:pt x="10123" y="8882"/>
                </a:lnTo>
                <a:lnTo>
                  <a:pt x="9977" y="9003"/>
                </a:lnTo>
                <a:lnTo>
                  <a:pt x="9709" y="9271"/>
                </a:lnTo>
                <a:lnTo>
                  <a:pt x="9587" y="9417"/>
                </a:lnTo>
                <a:lnTo>
                  <a:pt x="9466" y="9587"/>
                </a:lnTo>
                <a:lnTo>
                  <a:pt x="9466" y="9612"/>
                </a:lnTo>
                <a:lnTo>
                  <a:pt x="9490" y="9660"/>
                </a:lnTo>
                <a:lnTo>
                  <a:pt x="9539" y="9660"/>
                </a:lnTo>
                <a:lnTo>
                  <a:pt x="9685" y="9612"/>
                </a:lnTo>
                <a:lnTo>
                  <a:pt x="9831" y="9539"/>
                </a:lnTo>
                <a:lnTo>
                  <a:pt x="10098" y="9320"/>
                </a:lnTo>
                <a:lnTo>
                  <a:pt x="10366" y="9101"/>
                </a:lnTo>
                <a:lnTo>
                  <a:pt x="10536" y="9247"/>
                </a:lnTo>
                <a:lnTo>
                  <a:pt x="10244" y="9466"/>
                </a:lnTo>
                <a:lnTo>
                  <a:pt x="10025" y="9636"/>
                </a:lnTo>
                <a:lnTo>
                  <a:pt x="9928" y="9733"/>
                </a:lnTo>
                <a:lnTo>
                  <a:pt x="9831" y="9855"/>
                </a:lnTo>
                <a:lnTo>
                  <a:pt x="9831" y="9928"/>
                </a:lnTo>
                <a:lnTo>
                  <a:pt x="9855" y="9977"/>
                </a:lnTo>
                <a:lnTo>
                  <a:pt x="9904" y="10025"/>
                </a:lnTo>
                <a:lnTo>
                  <a:pt x="9977" y="10025"/>
                </a:lnTo>
                <a:lnTo>
                  <a:pt x="10098" y="9977"/>
                </a:lnTo>
                <a:lnTo>
                  <a:pt x="10196" y="9904"/>
                </a:lnTo>
                <a:lnTo>
                  <a:pt x="10390" y="9758"/>
                </a:lnTo>
                <a:lnTo>
                  <a:pt x="10780" y="9490"/>
                </a:lnTo>
                <a:lnTo>
                  <a:pt x="10950" y="9660"/>
                </a:lnTo>
                <a:lnTo>
                  <a:pt x="10780" y="9733"/>
                </a:lnTo>
                <a:lnTo>
                  <a:pt x="10609" y="9855"/>
                </a:lnTo>
                <a:lnTo>
                  <a:pt x="10390" y="10001"/>
                </a:lnTo>
                <a:lnTo>
                  <a:pt x="10293" y="10098"/>
                </a:lnTo>
                <a:lnTo>
                  <a:pt x="10220" y="10220"/>
                </a:lnTo>
                <a:lnTo>
                  <a:pt x="10220" y="10269"/>
                </a:lnTo>
                <a:lnTo>
                  <a:pt x="10244" y="10293"/>
                </a:lnTo>
                <a:lnTo>
                  <a:pt x="10293" y="10317"/>
                </a:lnTo>
                <a:lnTo>
                  <a:pt x="10439" y="10317"/>
                </a:lnTo>
                <a:lnTo>
                  <a:pt x="10585" y="10244"/>
                </a:lnTo>
                <a:lnTo>
                  <a:pt x="10828" y="10074"/>
                </a:lnTo>
                <a:lnTo>
                  <a:pt x="10999" y="9977"/>
                </a:lnTo>
                <a:lnTo>
                  <a:pt x="11072" y="9904"/>
                </a:lnTo>
                <a:lnTo>
                  <a:pt x="11145" y="9831"/>
                </a:lnTo>
                <a:lnTo>
                  <a:pt x="11364" y="10025"/>
                </a:lnTo>
                <a:lnTo>
                  <a:pt x="11193" y="10123"/>
                </a:lnTo>
                <a:lnTo>
                  <a:pt x="11072" y="10244"/>
                </a:lnTo>
                <a:lnTo>
                  <a:pt x="10974" y="10342"/>
                </a:lnTo>
                <a:lnTo>
                  <a:pt x="10901" y="10439"/>
                </a:lnTo>
                <a:lnTo>
                  <a:pt x="10853" y="10561"/>
                </a:lnTo>
                <a:lnTo>
                  <a:pt x="10853" y="10634"/>
                </a:lnTo>
                <a:lnTo>
                  <a:pt x="10853" y="10682"/>
                </a:lnTo>
                <a:lnTo>
                  <a:pt x="10877" y="10707"/>
                </a:lnTo>
                <a:lnTo>
                  <a:pt x="10974" y="10682"/>
                </a:lnTo>
                <a:lnTo>
                  <a:pt x="11072" y="10634"/>
                </a:lnTo>
                <a:lnTo>
                  <a:pt x="11218" y="10536"/>
                </a:lnTo>
                <a:lnTo>
                  <a:pt x="11437" y="10366"/>
                </a:lnTo>
                <a:lnTo>
                  <a:pt x="11607" y="10269"/>
                </a:lnTo>
                <a:lnTo>
                  <a:pt x="11753" y="10415"/>
                </a:lnTo>
                <a:lnTo>
                  <a:pt x="11656" y="10488"/>
                </a:lnTo>
                <a:lnTo>
                  <a:pt x="11364" y="10731"/>
                </a:lnTo>
                <a:lnTo>
                  <a:pt x="11242" y="10877"/>
                </a:lnTo>
                <a:lnTo>
                  <a:pt x="11218" y="10950"/>
                </a:lnTo>
                <a:lnTo>
                  <a:pt x="11169" y="11023"/>
                </a:lnTo>
                <a:lnTo>
                  <a:pt x="11193" y="11072"/>
                </a:lnTo>
                <a:lnTo>
                  <a:pt x="11242" y="11096"/>
                </a:lnTo>
                <a:lnTo>
                  <a:pt x="11388" y="11047"/>
                </a:lnTo>
                <a:lnTo>
                  <a:pt x="11510" y="10974"/>
                </a:lnTo>
                <a:lnTo>
                  <a:pt x="11777" y="10780"/>
                </a:lnTo>
                <a:lnTo>
                  <a:pt x="11972" y="10634"/>
                </a:lnTo>
                <a:lnTo>
                  <a:pt x="12191" y="10828"/>
                </a:lnTo>
                <a:lnTo>
                  <a:pt x="12069" y="10926"/>
                </a:lnTo>
                <a:lnTo>
                  <a:pt x="11923" y="11023"/>
                </a:lnTo>
                <a:lnTo>
                  <a:pt x="11777" y="11169"/>
                </a:lnTo>
                <a:lnTo>
                  <a:pt x="11729" y="11242"/>
                </a:lnTo>
                <a:lnTo>
                  <a:pt x="11680" y="11315"/>
                </a:lnTo>
                <a:lnTo>
                  <a:pt x="11656" y="11388"/>
                </a:lnTo>
                <a:lnTo>
                  <a:pt x="11656" y="11485"/>
                </a:lnTo>
                <a:lnTo>
                  <a:pt x="11680" y="11534"/>
                </a:lnTo>
                <a:lnTo>
                  <a:pt x="11704" y="11558"/>
                </a:lnTo>
                <a:lnTo>
                  <a:pt x="11729" y="11558"/>
                </a:lnTo>
                <a:lnTo>
                  <a:pt x="11826" y="11534"/>
                </a:lnTo>
                <a:lnTo>
                  <a:pt x="11899" y="11510"/>
                </a:lnTo>
                <a:lnTo>
                  <a:pt x="12021" y="11412"/>
                </a:lnTo>
                <a:lnTo>
                  <a:pt x="12288" y="11193"/>
                </a:lnTo>
                <a:lnTo>
                  <a:pt x="12459" y="11072"/>
                </a:lnTo>
                <a:lnTo>
                  <a:pt x="12726" y="11315"/>
                </a:lnTo>
                <a:lnTo>
                  <a:pt x="12483" y="11534"/>
                </a:lnTo>
                <a:lnTo>
                  <a:pt x="12361" y="11656"/>
                </a:lnTo>
                <a:lnTo>
                  <a:pt x="12264" y="11777"/>
                </a:lnTo>
                <a:lnTo>
                  <a:pt x="12264" y="11826"/>
                </a:lnTo>
                <a:lnTo>
                  <a:pt x="12264" y="11850"/>
                </a:lnTo>
                <a:lnTo>
                  <a:pt x="12288" y="11948"/>
                </a:lnTo>
                <a:lnTo>
                  <a:pt x="12361" y="11972"/>
                </a:lnTo>
                <a:lnTo>
                  <a:pt x="12459" y="11972"/>
                </a:lnTo>
                <a:lnTo>
                  <a:pt x="12605" y="11875"/>
                </a:lnTo>
                <a:lnTo>
                  <a:pt x="12726" y="11777"/>
                </a:lnTo>
                <a:lnTo>
                  <a:pt x="12970" y="11558"/>
                </a:lnTo>
                <a:lnTo>
                  <a:pt x="12970" y="11534"/>
                </a:lnTo>
                <a:lnTo>
                  <a:pt x="13262" y="11802"/>
                </a:lnTo>
                <a:lnTo>
                  <a:pt x="13116" y="11923"/>
                </a:lnTo>
                <a:lnTo>
                  <a:pt x="12994" y="12021"/>
                </a:lnTo>
                <a:lnTo>
                  <a:pt x="12872" y="12142"/>
                </a:lnTo>
                <a:lnTo>
                  <a:pt x="12799" y="12288"/>
                </a:lnTo>
                <a:lnTo>
                  <a:pt x="12775" y="12361"/>
                </a:lnTo>
                <a:lnTo>
                  <a:pt x="12775" y="12434"/>
                </a:lnTo>
                <a:lnTo>
                  <a:pt x="12799" y="12507"/>
                </a:lnTo>
                <a:lnTo>
                  <a:pt x="12824" y="12532"/>
                </a:lnTo>
                <a:lnTo>
                  <a:pt x="12872" y="12532"/>
                </a:lnTo>
                <a:lnTo>
                  <a:pt x="12994" y="12483"/>
                </a:lnTo>
                <a:lnTo>
                  <a:pt x="13116" y="12434"/>
                </a:lnTo>
                <a:lnTo>
                  <a:pt x="13310" y="12264"/>
                </a:lnTo>
                <a:lnTo>
                  <a:pt x="13554" y="12094"/>
                </a:lnTo>
                <a:lnTo>
                  <a:pt x="13700" y="12215"/>
                </a:lnTo>
                <a:lnTo>
                  <a:pt x="13627" y="12264"/>
                </a:lnTo>
                <a:lnTo>
                  <a:pt x="13432" y="12434"/>
                </a:lnTo>
                <a:lnTo>
                  <a:pt x="13262" y="12653"/>
                </a:lnTo>
                <a:lnTo>
                  <a:pt x="13237" y="12702"/>
                </a:lnTo>
                <a:lnTo>
                  <a:pt x="13262" y="12751"/>
                </a:lnTo>
                <a:lnTo>
                  <a:pt x="13310" y="12799"/>
                </a:lnTo>
                <a:lnTo>
                  <a:pt x="13383" y="12799"/>
                </a:lnTo>
                <a:lnTo>
                  <a:pt x="13602" y="12702"/>
                </a:lnTo>
                <a:lnTo>
                  <a:pt x="13797" y="12556"/>
                </a:lnTo>
                <a:lnTo>
                  <a:pt x="13919" y="12459"/>
                </a:lnTo>
                <a:lnTo>
                  <a:pt x="14162" y="12702"/>
                </a:lnTo>
                <a:lnTo>
                  <a:pt x="13992" y="12848"/>
                </a:lnTo>
                <a:lnTo>
                  <a:pt x="13894" y="12945"/>
                </a:lnTo>
                <a:lnTo>
                  <a:pt x="13797" y="13043"/>
                </a:lnTo>
                <a:lnTo>
                  <a:pt x="13724" y="13164"/>
                </a:lnTo>
                <a:lnTo>
                  <a:pt x="13700" y="13237"/>
                </a:lnTo>
                <a:lnTo>
                  <a:pt x="13700" y="13310"/>
                </a:lnTo>
                <a:lnTo>
                  <a:pt x="13700" y="13359"/>
                </a:lnTo>
                <a:lnTo>
                  <a:pt x="13748" y="13359"/>
                </a:lnTo>
                <a:lnTo>
                  <a:pt x="13870" y="13335"/>
                </a:lnTo>
                <a:lnTo>
                  <a:pt x="13992" y="13286"/>
                </a:lnTo>
                <a:lnTo>
                  <a:pt x="14089" y="13189"/>
                </a:lnTo>
                <a:lnTo>
                  <a:pt x="14186" y="13116"/>
                </a:lnTo>
                <a:lnTo>
                  <a:pt x="14381" y="12921"/>
                </a:lnTo>
                <a:lnTo>
                  <a:pt x="14746" y="13335"/>
                </a:lnTo>
                <a:lnTo>
                  <a:pt x="14624" y="13408"/>
                </a:lnTo>
                <a:lnTo>
                  <a:pt x="14503" y="13505"/>
                </a:lnTo>
                <a:lnTo>
                  <a:pt x="14284" y="13651"/>
                </a:lnTo>
                <a:lnTo>
                  <a:pt x="14186" y="13748"/>
                </a:lnTo>
                <a:lnTo>
                  <a:pt x="14138" y="13870"/>
                </a:lnTo>
                <a:lnTo>
                  <a:pt x="14138" y="13919"/>
                </a:lnTo>
                <a:lnTo>
                  <a:pt x="14162" y="13992"/>
                </a:lnTo>
                <a:lnTo>
                  <a:pt x="14211" y="14016"/>
                </a:lnTo>
                <a:lnTo>
                  <a:pt x="14259" y="14040"/>
                </a:lnTo>
                <a:lnTo>
                  <a:pt x="14381" y="14016"/>
                </a:lnTo>
                <a:lnTo>
                  <a:pt x="14503" y="13943"/>
                </a:lnTo>
                <a:lnTo>
                  <a:pt x="14697" y="13773"/>
                </a:lnTo>
                <a:lnTo>
                  <a:pt x="14819" y="13651"/>
                </a:lnTo>
                <a:lnTo>
                  <a:pt x="14941" y="13529"/>
                </a:lnTo>
                <a:lnTo>
                  <a:pt x="15160" y="13748"/>
                </a:lnTo>
                <a:lnTo>
                  <a:pt x="14989" y="13919"/>
                </a:lnTo>
                <a:lnTo>
                  <a:pt x="14795" y="14065"/>
                </a:lnTo>
                <a:lnTo>
                  <a:pt x="14722" y="14138"/>
                </a:lnTo>
                <a:lnTo>
                  <a:pt x="14673" y="14259"/>
                </a:lnTo>
                <a:lnTo>
                  <a:pt x="14673" y="14284"/>
                </a:lnTo>
                <a:lnTo>
                  <a:pt x="14697" y="14284"/>
                </a:lnTo>
                <a:lnTo>
                  <a:pt x="14770" y="14308"/>
                </a:lnTo>
                <a:lnTo>
                  <a:pt x="14819" y="14308"/>
                </a:lnTo>
                <a:lnTo>
                  <a:pt x="14941" y="14284"/>
                </a:lnTo>
                <a:lnTo>
                  <a:pt x="15062" y="14235"/>
                </a:lnTo>
                <a:lnTo>
                  <a:pt x="15184" y="14162"/>
                </a:lnTo>
                <a:lnTo>
                  <a:pt x="15281" y="14089"/>
                </a:lnTo>
                <a:lnTo>
                  <a:pt x="15379" y="13992"/>
                </a:lnTo>
                <a:lnTo>
                  <a:pt x="15573" y="14186"/>
                </a:lnTo>
                <a:lnTo>
                  <a:pt x="15452" y="14284"/>
                </a:lnTo>
                <a:lnTo>
                  <a:pt x="15330" y="14381"/>
                </a:lnTo>
                <a:lnTo>
                  <a:pt x="15184" y="14503"/>
                </a:lnTo>
                <a:lnTo>
                  <a:pt x="15111" y="14576"/>
                </a:lnTo>
                <a:lnTo>
                  <a:pt x="15038" y="14673"/>
                </a:lnTo>
                <a:lnTo>
                  <a:pt x="15038" y="14746"/>
                </a:lnTo>
                <a:lnTo>
                  <a:pt x="15062" y="14795"/>
                </a:lnTo>
                <a:lnTo>
                  <a:pt x="15111" y="14843"/>
                </a:lnTo>
                <a:lnTo>
                  <a:pt x="15184" y="14843"/>
                </a:lnTo>
                <a:lnTo>
                  <a:pt x="15257" y="14819"/>
                </a:lnTo>
                <a:lnTo>
                  <a:pt x="15354" y="14770"/>
                </a:lnTo>
                <a:lnTo>
                  <a:pt x="15500" y="14649"/>
                </a:lnTo>
                <a:lnTo>
                  <a:pt x="15646" y="14527"/>
                </a:lnTo>
                <a:lnTo>
                  <a:pt x="15792" y="14405"/>
                </a:lnTo>
                <a:lnTo>
                  <a:pt x="15987" y="14649"/>
                </a:lnTo>
                <a:lnTo>
                  <a:pt x="15890" y="14722"/>
                </a:lnTo>
                <a:lnTo>
                  <a:pt x="15744" y="14892"/>
                </a:lnTo>
                <a:lnTo>
                  <a:pt x="15598" y="15087"/>
                </a:lnTo>
                <a:lnTo>
                  <a:pt x="15573" y="15111"/>
                </a:lnTo>
                <a:lnTo>
                  <a:pt x="15598" y="15135"/>
                </a:lnTo>
                <a:lnTo>
                  <a:pt x="15622" y="15160"/>
                </a:lnTo>
                <a:lnTo>
                  <a:pt x="15646" y="15160"/>
                </a:lnTo>
                <a:lnTo>
                  <a:pt x="15865" y="15038"/>
                </a:lnTo>
                <a:lnTo>
                  <a:pt x="16036" y="14916"/>
                </a:lnTo>
                <a:lnTo>
                  <a:pt x="16133" y="14868"/>
                </a:lnTo>
                <a:lnTo>
                  <a:pt x="16230" y="15014"/>
                </a:lnTo>
                <a:lnTo>
                  <a:pt x="16084" y="15135"/>
                </a:lnTo>
                <a:lnTo>
                  <a:pt x="15914" y="15306"/>
                </a:lnTo>
                <a:lnTo>
                  <a:pt x="15768" y="15476"/>
                </a:lnTo>
                <a:lnTo>
                  <a:pt x="15744" y="15524"/>
                </a:lnTo>
                <a:lnTo>
                  <a:pt x="15744" y="15573"/>
                </a:lnTo>
                <a:lnTo>
                  <a:pt x="15792" y="15622"/>
                </a:lnTo>
                <a:lnTo>
                  <a:pt x="15865" y="15670"/>
                </a:lnTo>
                <a:lnTo>
                  <a:pt x="15938" y="15646"/>
                </a:lnTo>
                <a:lnTo>
                  <a:pt x="16109" y="15524"/>
                </a:lnTo>
                <a:lnTo>
                  <a:pt x="16303" y="15403"/>
                </a:lnTo>
                <a:lnTo>
                  <a:pt x="16376" y="15330"/>
                </a:lnTo>
                <a:lnTo>
                  <a:pt x="16425" y="15500"/>
                </a:lnTo>
                <a:lnTo>
                  <a:pt x="16449" y="15695"/>
                </a:lnTo>
                <a:lnTo>
                  <a:pt x="16376" y="15719"/>
                </a:lnTo>
                <a:lnTo>
                  <a:pt x="16255" y="15841"/>
                </a:lnTo>
                <a:lnTo>
                  <a:pt x="16206" y="15938"/>
                </a:lnTo>
                <a:lnTo>
                  <a:pt x="16182" y="16011"/>
                </a:lnTo>
                <a:lnTo>
                  <a:pt x="16157" y="16060"/>
                </a:lnTo>
                <a:lnTo>
                  <a:pt x="16206" y="16108"/>
                </a:lnTo>
                <a:lnTo>
                  <a:pt x="16255" y="16133"/>
                </a:lnTo>
                <a:lnTo>
                  <a:pt x="16303" y="16133"/>
                </a:lnTo>
                <a:lnTo>
                  <a:pt x="16401" y="16108"/>
                </a:lnTo>
                <a:lnTo>
                  <a:pt x="16401" y="16108"/>
                </a:lnTo>
                <a:lnTo>
                  <a:pt x="16328" y="16327"/>
                </a:lnTo>
                <a:lnTo>
                  <a:pt x="16255" y="16449"/>
                </a:lnTo>
                <a:lnTo>
                  <a:pt x="16157" y="16546"/>
                </a:lnTo>
                <a:lnTo>
                  <a:pt x="16060" y="16619"/>
                </a:lnTo>
                <a:lnTo>
                  <a:pt x="15963" y="16668"/>
                </a:lnTo>
                <a:lnTo>
                  <a:pt x="15841" y="16692"/>
                </a:lnTo>
                <a:lnTo>
                  <a:pt x="15719" y="16692"/>
                </a:lnTo>
                <a:lnTo>
                  <a:pt x="15598" y="16668"/>
                </a:lnTo>
                <a:lnTo>
                  <a:pt x="15452" y="16644"/>
                </a:lnTo>
                <a:lnTo>
                  <a:pt x="15160" y="16522"/>
                </a:lnTo>
                <a:lnTo>
                  <a:pt x="14843" y="16327"/>
                </a:lnTo>
                <a:lnTo>
                  <a:pt x="14527" y="16108"/>
                </a:lnTo>
                <a:lnTo>
                  <a:pt x="14186" y="15841"/>
                </a:lnTo>
                <a:lnTo>
                  <a:pt x="13870" y="15549"/>
                </a:lnTo>
                <a:lnTo>
                  <a:pt x="13554" y="15257"/>
                </a:lnTo>
                <a:lnTo>
                  <a:pt x="12970" y="14649"/>
                </a:lnTo>
                <a:lnTo>
                  <a:pt x="12167" y="13797"/>
                </a:lnTo>
                <a:lnTo>
                  <a:pt x="11291" y="12897"/>
                </a:lnTo>
                <a:lnTo>
                  <a:pt x="10439" y="11972"/>
                </a:lnTo>
                <a:lnTo>
                  <a:pt x="10001" y="11534"/>
                </a:lnTo>
                <a:lnTo>
                  <a:pt x="9539" y="11096"/>
                </a:lnTo>
                <a:lnTo>
                  <a:pt x="9076" y="10658"/>
                </a:lnTo>
                <a:lnTo>
                  <a:pt x="8614" y="10269"/>
                </a:lnTo>
                <a:lnTo>
                  <a:pt x="8566" y="10244"/>
                </a:lnTo>
                <a:lnTo>
                  <a:pt x="9904" y="8638"/>
                </a:lnTo>
                <a:close/>
                <a:moveTo>
                  <a:pt x="1071" y="0"/>
                </a:moveTo>
                <a:lnTo>
                  <a:pt x="828" y="73"/>
                </a:lnTo>
                <a:lnTo>
                  <a:pt x="609" y="171"/>
                </a:lnTo>
                <a:lnTo>
                  <a:pt x="414" y="317"/>
                </a:lnTo>
                <a:lnTo>
                  <a:pt x="244" y="511"/>
                </a:lnTo>
                <a:lnTo>
                  <a:pt x="122" y="730"/>
                </a:lnTo>
                <a:lnTo>
                  <a:pt x="25" y="949"/>
                </a:lnTo>
                <a:lnTo>
                  <a:pt x="25" y="1071"/>
                </a:lnTo>
                <a:lnTo>
                  <a:pt x="25" y="1193"/>
                </a:lnTo>
                <a:lnTo>
                  <a:pt x="25" y="1314"/>
                </a:lnTo>
                <a:lnTo>
                  <a:pt x="49" y="1436"/>
                </a:lnTo>
                <a:lnTo>
                  <a:pt x="25" y="1777"/>
                </a:lnTo>
                <a:lnTo>
                  <a:pt x="1" y="2117"/>
                </a:lnTo>
                <a:lnTo>
                  <a:pt x="25" y="2215"/>
                </a:lnTo>
                <a:lnTo>
                  <a:pt x="74" y="2263"/>
                </a:lnTo>
                <a:lnTo>
                  <a:pt x="147" y="2288"/>
                </a:lnTo>
                <a:lnTo>
                  <a:pt x="244" y="2263"/>
                </a:lnTo>
                <a:lnTo>
                  <a:pt x="341" y="2239"/>
                </a:lnTo>
                <a:lnTo>
                  <a:pt x="317" y="2896"/>
                </a:lnTo>
                <a:lnTo>
                  <a:pt x="341" y="2993"/>
                </a:lnTo>
                <a:lnTo>
                  <a:pt x="414" y="3042"/>
                </a:lnTo>
                <a:lnTo>
                  <a:pt x="560" y="3042"/>
                </a:lnTo>
                <a:lnTo>
                  <a:pt x="658" y="3018"/>
                </a:lnTo>
                <a:lnTo>
                  <a:pt x="658" y="3285"/>
                </a:lnTo>
                <a:lnTo>
                  <a:pt x="658" y="3431"/>
                </a:lnTo>
                <a:lnTo>
                  <a:pt x="682" y="3529"/>
                </a:lnTo>
                <a:lnTo>
                  <a:pt x="731" y="3650"/>
                </a:lnTo>
                <a:lnTo>
                  <a:pt x="779" y="3723"/>
                </a:lnTo>
                <a:lnTo>
                  <a:pt x="876" y="3748"/>
                </a:lnTo>
                <a:lnTo>
                  <a:pt x="998" y="3772"/>
                </a:lnTo>
                <a:lnTo>
                  <a:pt x="949" y="3942"/>
                </a:lnTo>
                <a:lnTo>
                  <a:pt x="949" y="4137"/>
                </a:lnTo>
                <a:lnTo>
                  <a:pt x="949" y="4332"/>
                </a:lnTo>
                <a:lnTo>
                  <a:pt x="998" y="4526"/>
                </a:lnTo>
                <a:lnTo>
                  <a:pt x="1047" y="4575"/>
                </a:lnTo>
                <a:lnTo>
                  <a:pt x="1095" y="4624"/>
                </a:lnTo>
                <a:lnTo>
                  <a:pt x="1168" y="4648"/>
                </a:lnTo>
                <a:lnTo>
                  <a:pt x="1241" y="4624"/>
                </a:lnTo>
                <a:lnTo>
                  <a:pt x="1339" y="4551"/>
                </a:lnTo>
                <a:lnTo>
                  <a:pt x="1363" y="4745"/>
                </a:lnTo>
                <a:lnTo>
                  <a:pt x="1436" y="4916"/>
                </a:lnTo>
                <a:lnTo>
                  <a:pt x="1533" y="5086"/>
                </a:lnTo>
                <a:lnTo>
                  <a:pt x="1655" y="5232"/>
                </a:lnTo>
                <a:lnTo>
                  <a:pt x="1728" y="5281"/>
                </a:lnTo>
                <a:lnTo>
                  <a:pt x="1801" y="5281"/>
                </a:lnTo>
                <a:lnTo>
                  <a:pt x="1874" y="5256"/>
                </a:lnTo>
                <a:lnTo>
                  <a:pt x="1850" y="5378"/>
                </a:lnTo>
                <a:lnTo>
                  <a:pt x="1874" y="5500"/>
                </a:lnTo>
                <a:lnTo>
                  <a:pt x="1923" y="5621"/>
                </a:lnTo>
                <a:lnTo>
                  <a:pt x="1996" y="5719"/>
                </a:lnTo>
                <a:lnTo>
                  <a:pt x="2093" y="5792"/>
                </a:lnTo>
                <a:lnTo>
                  <a:pt x="2190" y="5840"/>
                </a:lnTo>
                <a:lnTo>
                  <a:pt x="2263" y="5840"/>
                </a:lnTo>
                <a:lnTo>
                  <a:pt x="2361" y="5816"/>
                </a:lnTo>
                <a:lnTo>
                  <a:pt x="2458" y="5986"/>
                </a:lnTo>
                <a:lnTo>
                  <a:pt x="2434" y="6084"/>
                </a:lnTo>
                <a:lnTo>
                  <a:pt x="2434" y="6181"/>
                </a:lnTo>
                <a:lnTo>
                  <a:pt x="2482" y="6424"/>
                </a:lnTo>
                <a:lnTo>
                  <a:pt x="2531" y="6473"/>
                </a:lnTo>
                <a:lnTo>
                  <a:pt x="2580" y="6522"/>
                </a:lnTo>
                <a:lnTo>
                  <a:pt x="2653" y="6522"/>
                </a:lnTo>
                <a:lnTo>
                  <a:pt x="2726" y="6473"/>
                </a:lnTo>
                <a:lnTo>
                  <a:pt x="2823" y="6424"/>
                </a:lnTo>
                <a:lnTo>
                  <a:pt x="2847" y="6546"/>
                </a:lnTo>
                <a:lnTo>
                  <a:pt x="2896" y="6643"/>
                </a:lnTo>
                <a:lnTo>
                  <a:pt x="2969" y="6741"/>
                </a:lnTo>
                <a:lnTo>
                  <a:pt x="3042" y="6838"/>
                </a:lnTo>
                <a:lnTo>
                  <a:pt x="3139" y="6887"/>
                </a:lnTo>
                <a:lnTo>
                  <a:pt x="3261" y="6911"/>
                </a:lnTo>
                <a:lnTo>
                  <a:pt x="3383" y="6911"/>
                </a:lnTo>
                <a:lnTo>
                  <a:pt x="3529" y="6887"/>
                </a:lnTo>
                <a:lnTo>
                  <a:pt x="3553" y="6887"/>
                </a:lnTo>
                <a:lnTo>
                  <a:pt x="3553" y="6911"/>
                </a:lnTo>
                <a:lnTo>
                  <a:pt x="3529" y="6984"/>
                </a:lnTo>
                <a:lnTo>
                  <a:pt x="3504" y="7130"/>
                </a:lnTo>
                <a:lnTo>
                  <a:pt x="3504" y="7252"/>
                </a:lnTo>
                <a:lnTo>
                  <a:pt x="3529" y="7276"/>
                </a:lnTo>
                <a:lnTo>
                  <a:pt x="3553" y="7325"/>
                </a:lnTo>
                <a:lnTo>
                  <a:pt x="3626" y="7349"/>
                </a:lnTo>
                <a:lnTo>
                  <a:pt x="3723" y="7349"/>
                </a:lnTo>
                <a:lnTo>
                  <a:pt x="3845" y="7300"/>
                </a:lnTo>
                <a:lnTo>
                  <a:pt x="3942" y="7252"/>
                </a:lnTo>
                <a:lnTo>
                  <a:pt x="3942" y="7373"/>
                </a:lnTo>
                <a:lnTo>
                  <a:pt x="3967" y="7470"/>
                </a:lnTo>
                <a:lnTo>
                  <a:pt x="3991" y="7568"/>
                </a:lnTo>
                <a:lnTo>
                  <a:pt x="4088" y="7641"/>
                </a:lnTo>
                <a:lnTo>
                  <a:pt x="4210" y="7689"/>
                </a:lnTo>
                <a:lnTo>
                  <a:pt x="4283" y="7714"/>
                </a:lnTo>
                <a:lnTo>
                  <a:pt x="4356" y="7689"/>
                </a:lnTo>
                <a:lnTo>
                  <a:pt x="4453" y="7641"/>
                </a:lnTo>
                <a:lnTo>
                  <a:pt x="4453" y="7762"/>
                </a:lnTo>
                <a:lnTo>
                  <a:pt x="4453" y="7884"/>
                </a:lnTo>
                <a:lnTo>
                  <a:pt x="4478" y="7933"/>
                </a:lnTo>
                <a:lnTo>
                  <a:pt x="4526" y="7981"/>
                </a:lnTo>
                <a:lnTo>
                  <a:pt x="4575" y="8030"/>
                </a:lnTo>
                <a:lnTo>
                  <a:pt x="4648" y="8054"/>
                </a:lnTo>
                <a:lnTo>
                  <a:pt x="4770" y="8103"/>
                </a:lnTo>
                <a:lnTo>
                  <a:pt x="4891" y="8079"/>
                </a:lnTo>
                <a:lnTo>
                  <a:pt x="5013" y="8054"/>
                </a:lnTo>
                <a:lnTo>
                  <a:pt x="5110" y="7981"/>
                </a:lnTo>
                <a:lnTo>
                  <a:pt x="5159" y="8079"/>
                </a:lnTo>
                <a:lnTo>
                  <a:pt x="5208" y="8103"/>
                </a:lnTo>
                <a:lnTo>
                  <a:pt x="5232" y="8127"/>
                </a:lnTo>
                <a:lnTo>
                  <a:pt x="5329" y="8103"/>
                </a:lnTo>
                <a:lnTo>
                  <a:pt x="5329" y="8127"/>
                </a:lnTo>
                <a:lnTo>
                  <a:pt x="5329" y="8152"/>
                </a:lnTo>
                <a:lnTo>
                  <a:pt x="5354" y="8152"/>
                </a:lnTo>
                <a:lnTo>
                  <a:pt x="5475" y="8103"/>
                </a:lnTo>
                <a:lnTo>
                  <a:pt x="5597" y="8054"/>
                </a:lnTo>
                <a:lnTo>
                  <a:pt x="5597" y="8225"/>
                </a:lnTo>
                <a:lnTo>
                  <a:pt x="5646" y="8298"/>
                </a:lnTo>
                <a:lnTo>
                  <a:pt x="5694" y="8346"/>
                </a:lnTo>
                <a:lnTo>
                  <a:pt x="5840" y="8444"/>
                </a:lnTo>
                <a:lnTo>
                  <a:pt x="5938" y="8492"/>
                </a:lnTo>
                <a:lnTo>
                  <a:pt x="6059" y="8492"/>
                </a:lnTo>
                <a:lnTo>
                  <a:pt x="6181" y="8468"/>
                </a:lnTo>
                <a:lnTo>
                  <a:pt x="6278" y="8419"/>
                </a:lnTo>
                <a:lnTo>
                  <a:pt x="6400" y="8492"/>
                </a:lnTo>
                <a:lnTo>
                  <a:pt x="6546" y="8565"/>
                </a:lnTo>
                <a:lnTo>
                  <a:pt x="6668" y="8687"/>
                </a:lnTo>
                <a:lnTo>
                  <a:pt x="3383" y="11729"/>
                </a:lnTo>
                <a:lnTo>
                  <a:pt x="1947" y="13067"/>
                </a:lnTo>
                <a:lnTo>
                  <a:pt x="1314" y="13627"/>
                </a:lnTo>
                <a:lnTo>
                  <a:pt x="1022" y="13943"/>
                </a:lnTo>
                <a:lnTo>
                  <a:pt x="731" y="14259"/>
                </a:lnTo>
                <a:lnTo>
                  <a:pt x="585" y="14503"/>
                </a:lnTo>
                <a:lnTo>
                  <a:pt x="463" y="14770"/>
                </a:lnTo>
                <a:lnTo>
                  <a:pt x="341" y="15087"/>
                </a:lnTo>
                <a:lnTo>
                  <a:pt x="268" y="15403"/>
                </a:lnTo>
                <a:lnTo>
                  <a:pt x="268" y="15573"/>
                </a:lnTo>
                <a:lnTo>
                  <a:pt x="268" y="15719"/>
                </a:lnTo>
                <a:lnTo>
                  <a:pt x="268" y="15865"/>
                </a:lnTo>
                <a:lnTo>
                  <a:pt x="317" y="16011"/>
                </a:lnTo>
                <a:lnTo>
                  <a:pt x="366" y="16157"/>
                </a:lnTo>
                <a:lnTo>
                  <a:pt x="463" y="16279"/>
                </a:lnTo>
                <a:lnTo>
                  <a:pt x="560" y="16376"/>
                </a:lnTo>
                <a:lnTo>
                  <a:pt x="682" y="16473"/>
                </a:lnTo>
                <a:lnTo>
                  <a:pt x="731" y="16522"/>
                </a:lnTo>
                <a:lnTo>
                  <a:pt x="852" y="16644"/>
                </a:lnTo>
                <a:lnTo>
                  <a:pt x="974" y="16741"/>
                </a:lnTo>
                <a:lnTo>
                  <a:pt x="1095" y="16790"/>
                </a:lnTo>
                <a:lnTo>
                  <a:pt x="1241" y="16838"/>
                </a:lnTo>
                <a:lnTo>
                  <a:pt x="1387" y="16863"/>
                </a:lnTo>
                <a:lnTo>
                  <a:pt x="1679" y="16863"/>
                </a:lnTo>
                <a:lnTo>
                  <a:pt x="1850" y="16838"/>
                </a:lnTo>
                <a:lnTo>
                  <a:pt x="2142" y="16741"/>
                </a:lnTo>
                <a:lnTo>
                  <a:pt x="2434" y="16595"/>
                </a:lnTo>
                <a:lnTo>
                  <a:pt x="2701" y="16425"/>
                </a:lnTo>
                <a:lnTo>
                  <a:pt x="2920" y="16254"/>
                </a:lnTo>
                <a:lnTo>
                  <a:pt x="3285" y="15938"/>
                </a:lnTo>
                <a:lnTo>
                  <a:pt x="3650" y="15597"/>
                </a:lnTo>
                <a:lnTo>
                  <a:pt x="4356" y="14892"/>
                </a:lnTo>
                <a:lnTo>
                  <a:pt x="5694" y="13432"/>
                </a:lnTo>
                <a:lnTo>
                  <a:pt x="7057" y="11972"/>
                </a:lnTo>
                <a:lnTo>
                  <a:pt x="8371" y="10463"/>
                </a:lnTo>
                <a:lnTo>
                  <a:pt x="8833" y="11047"/>
                </a:lnTo>
                <a:lnTo>
                  <a:pt x="9320" y="11583"/>
                </a:lnTo>
                <a:lnTo>
                  <a:pt x="10342" y="12629"/>
                </a:lnTo>
                <a:lnTo>
                  <a:pt x="12386" y="14770"/>
                </a:lnTo>
                <a:lnTo>
                  <a:pt x="12775" y="15160"/>
                </a:lnTo>
                <a:lnTo>
                  <a:pt x="13237" y="15622"/>
                </a:lnTo>
                <a:lnTo>
                  <a:pt x="13773" y="16133"/>
                </a:lnTo>
                <a:lnTo>
                  <a:pt x="14065" y="16376"/>
                </a:lnTo>
                <a:lnTo>
                  <a:pt x="14357" y="16595"/>
                </a:lnTo>
                <a:lnTo>
                  <a:pt x="14649" y="16814"/>
                </a:lnTo>
                <a:lnTo>
                  <a:pt x="14965" y="16960"/>
                </a:lnTo>
                <a:lnTo>
                  <a:pt x="15257" y="17106"/>
                </a:lnTo>
                <a:lnTo>
                  <a:pt x="15549" y="17179"/>
                </a:lnTo>
                <a:lnTo>
                  <a:pt x="15695" y="17203"/>
                </a:lnTo>
                <a:lnTo>
                  <a:pt x="15963" y="17203"/>
                </a:lnTo>
                <a:lnTo>
                  <a:pt x="16084" y="17179"/>
                </a:lnTo>
                <a:lnTo>
                  <a:pt x="16230" y="17130"/>
                </a:lnTo>
                <a:lnTo>
                  <a:pt x="16352" y="17057"/>
                </a:lnTo>
                <a:lnTo>
                  <a:pt x="16474" y="16984"/>
                </a:lnTo>
                <a:lnTo>
                  <a:pt x="16595" y="16863"/>
                </a:lnTo>
                <a:lnTo>
                  <a:pt x="16741" y="16692"/>
                </a:lnTo>
                <a:lnTo>
                  <a:pt x="16863" y="16473"/>
                </a:lnTo>
                <a:lnTo>
                  <a:pt x="16936" y="16230"/>
                </a:lnTo>
                <a:lnTo>
                  <a:pt x="16984" y="15987"/>
                </a:lnTo>
                <a:lnTo>
                  <a:pt x="16984" y="15743"/>
                </a:lnTo>
                <a:lnTo>
                  <a:pt x="16960" y="15500"/>
                </a:lnTo>
                <a:lnTo>
                  <a:pt x="16911" y="15257"/>
                </a:lnTo>
                <a:lnTo>
                  <a:pt x="16838" y="15038"/>
                </a:lnTo>
                <a:lnTo>
                  <a:pt x="16668" y="14722"/>
                </a:lnTo>
                <a:lnTo>
                  <a:pt x="16425" y="14381"/>
                </a:lnTo>
                <a:lnTo>
                  <a:pt x="16157" y="14016"/>
                </a:lnTo>
                <a:lnTo>
                  <a:pt x="15865" y="13651"/>
                </a:lnTo>
                <a:lnTo>
                  <a:pt x="15549" y="13310"/>
                </a:lnTo>
                <a:lnTo>
                  <a:pt x="15233" y="12970"/>
                </a:lnTo>
                <a:lnTo>
                  <a:pt x="14673" y="12459"/>
                </a:lnTo>
                <a:lnTo>
                  <a:pt x="13967" y="11826"/>
                </a:lnTo>
                <a:lnTo>
                  <a:pt x="13262" y="11193"/>
                </a:lnTo>
                <a:lnTo>
                  <a:pt x="13286" y="11120"/>
                </a:lnTo>
                <a:lnTo>
                  <a:pt x="13286" y="11072"/>
                </a:lnTo>
                <a:lnTo>
                  <a:pt x="13262" y="11047"/>
                </a:lnTo>
                <a:lnTo>
                  <a:pt x="13189" y="11023"/>
                </a:lnTo>
                <a:lnTo>
                  <a:pt x="13091" y="11047"/>
                </a:lnTo>
                <a:lnTo>
                  <a:pt x="11631" y="9660"/>
                </a:lnTo>
                <a:lnTo>
                  <a:pt x="10196" y="8273"/>
                </a:lnTo>
                <a:lnTo>
                  <a:pt x="10707" y="7641"/>
                </a:lnTo>
                <a:lnTo>
                  <a:pt x="10828" y="7762"/>
                </a:lnTo>
                <a:lnTo>
                  <a:pt x="10974" y="7860"/>
                </a:lnTo>
                <a:lnTo>
                  <a:pt x="11120" y="7933"/>
                </a:lnTo>
                <a:lnTo>
                  <a:pt x="11291" y="8006"/>
                </a:lnTo>
                <a:lnTo>
                  <a:pt x="11461" y="8054"/>
                </a:lnTo>
                <a:lnTo>
                  <a:pt x="11631" y="8103"/>
                </a:lnTo>
                <a:lnTo>
                  <a:pt x="11996" y="8127"/>
                </a:lnTo>
                <a:lnTo>
                  <a:pt x="12264" y="8127"/>
                </a:lnTo>
                <a:lnTo>
                  <a:pt x="12532" y="8103"/>
                </a:lnTo>
                <a:lnTo>
                  <a:pt x="12799" y="8030"/>
                </a:lnTo>
                <a:lnTo>
                  <a:pt x="13067" y="7933"/>
                </a:lnTo>
                <a:lnTo>
                  <a:pt x="13310" y="7811"/>
                </a:lnTo>
                <a:lnTo>
                  <a:pt x="13554" y="7665"/>
                </a:lnTo>
                <a:lnTo>
                  <a:pt x="13773" y="7519"/>
                </a:lnTo>
                <a:lnTo>
                  <a:pt x="13992" y="7349"/>
                </a:lnTo>
                <a:lnTo>
                  <a:pt x="14235" y="7130"/>
                </a:lnTo>
                <a:lnTo>
                  <a:pt x="14478" y="6911"/>
                </a:lnTo>
                <a:lnTo>
                  <a:pt x="14697" y="6668"/>
                </a:lnTo>
                <a:lnTo>
                  <a:pt x="14892" y="6400"/>
                </a:lnTo>
                <a:lnTo>
                  <a:pt x="15281" y="5865"/>
                </a:lnTo>
                <a:lnTo>
                  <a:pt x="15622" y="5305"/>
                </a:lnTo>
                <a:lnTo>
                  <a:pt x="16011" y="4697"/>
                </a:lnTo>
                <a:lnTo>
                  <a:pt x="16376" y="4064"/>
                </a:lnTo>
                <a:lnTo>
                  <a:pt x="16692" y="3407"/>
                </a:lnTo>
                <a:lnTo>
                  <a:pt x="16960" y="2726"/>
                </a:lnTo>
                <a:lnTo>
                  <a:pt x="16984" y="2628"/>
                </a:lnTo>
                <a:lnTo>
                  <a:pt x="16960" y="2555"/>
                </a:lnTo>
                <a:lnTo>
                  <a:pt x="16960" y="2507"/>
                </a:lnTo>
                <a:lnTo>
                  <a:pt x="16960" y="2434"/>
                </a:lnTo>
                <a:lnTo>
                  <a:pt x="16911" y="2385"/>
                </a:lnTo>
                <a:lnTo>
                  <a:pt x="16863" y="2336"/>
                </a:lnTo>
                <a:lnTo>
                  <a:pt x="16814" y="2288"/>
                </a:lnTo>
                <a:lnTo>
                  <a:pt x="16692" y="2288"/>
                </a:lnTo>
                <a:lnTo>
                  <a:pt x="16644" y="2312"/>
                </a:lnTo>
                <a:lnTo>
                  <a:pt x="15646" y="3066"/>
                </a:lnTo>
                <a:lnTo>
                  <a:pt x="15160" y="3456"/>
                </a:lnTo>
                <a:lnTo>
                  <a:pt x="14649" y="3821"/>
                </a:lnTo>
                <a:lnTo>
                  <a:pt x="13919" y="4332"/>
                </a:lnTo>
                <a:lnTo>
                  <a:pt x="13919" y="4332"/>
                </a:lnTo>
                <a:lnTo>
                  <a:pt x="14746" y="3115"/>
                </a:lnTo>
                <a:lnTo>
                  <a:pt x="15476" y="2020"/>
                </a:lnTo>
                <a:lnTo>
                  <a:pt x="15671" y="1704"/>
                </a:lnTo>
                <a:lnTo>
                  <a:pt x="15768" y="1533"/>
                </a:lnTo>
                <a:lnTo>
                  <a:pt x="15817" y="1363"/>
                </a:lnTo>
                <a:lnTo>
                  <a:pt x="15890" y="1290"/>
                </a:lnTo>
                <a:lnTo>
                  <a:pt x="15963" y="1217"/>
                </a:lnTo>
                <a:lnTo>
                  <a:pt x="15987" y="1120"/>
                </a:lnTo>
                <a:lnTo>
                  <a:pt x="15963" y="1022"/>
                </a:lnTo>
                <a:lnTo>
                  <a:pt x="15890" y="949"/>
                </a:lnTo>
                <a:lnTo>
                  <a:pt x="15817" y="901"/>
                </a:lnTo>
                <a:lnTo>
                  <a:pt x="15744" y="876"/>
                </a:lnTo>
                <a:lnTo>
                  <a:pt x="15622" y="876"/>
                </a:lnTo>
                <a:lnTo>
                  <a:pt x="15549" y="949"/>
                </a:lnTo>
                <a:lnTo>
                  <a:pt x="14551" y="1777"/>
                </a:lnTo>
                <a:lnTo>
                  <a:pt x="13554" y="2580"/>
                </a:lnTo>
                <a:lnTo>
                  <a:pt x="13043" y="2920"/>
                </a:lnTo>
                <a:lnTo>
                  <a:pt x="12532" y="3310"/>
                </a:lnTo>
                <a:lnTo>
                  <a:pt x="12532" y="3310"/>
                </a:lnTo>
                <a:lnTo>
                  <a:pt x="12945" y="2653"/>
                </a:lnTo>
                <a:lnTo>
                  <a:pt x="13359" y="1996"/>
                </a:lnTo>
                <a:lnTo>
                  <a:pt x="13554" y="1752"/>
                </a:lnTo>
                <a:lnTo>
                  <a:pt x="13821" y="1436"/>
                </a:lnTo>
                <a:lnTo>
                  <a:pt x="13919" y="1290"/>
                </a:lnTo>
                <a:lnTo>
                  <a:pt x="14040" y="1120"/>
                </a:lnTo>
                <a:lnTo>
                  <a:pt x="14113" y="949"/>
                </a:lnTo>
                <a:lnTo>
                  <a:pt x="14162" y="779"/>
                </a:lnTo>
                <a:lnTo>
                  <a:pt x="14357" y="584"/>
                </a:lnTo>
                <a:lnTo>
                  <a:pt x="14430" y="487"/>
                </a:lnTo>
                <a:lnTo>
                  <a:pt x="14454" y="390"/>
                </a:lnTo>
                <a:lnTo>
                  <a:pt x="14430" y="292"/>
                </a:lnTo>
                <a:lnTo>
                  <a:pt x="14357" y="195"/>
                </a:lnTo>
                <a:lnTo>
                  <a:pt x="14284" y="146"/>
                </a:lnTo>
                <a:lnTo>
                  <a:pt x="14186" y="122"/>
                </a:lnTo>
                <a:lnTo>
                  <a:pt x="14065" y="122"/>
                </a:lnTo>
                <a:lnTo>
                  <a:pt x="13967" y="195"/>
                </a:lnTo>
                <a:lnTo>
                  <a:pt x="13554" y="560"/>
                </a:lnTo>
                <a:lnTo>
                  <a:pt x="13091" y="901"/>
                </a:lnTo>
                <a:lnTo>
                  <a:pt x="12629" y="1217"/>
                </a:lnTo>
                <a:lnTo>
                  <a:pt x="12142" y="1509"/>
                </a:lnTo>
                <a:lnTo>
                  <a:pt x="11680" y="1801"/>
                </a:lnTo>
                <a:lnTo>
                  <a:pt x="11193" y="2117"/>
                </a:lnTo>
                <a:lnTo>
                  <a:pt x="10755" y="2434"/>
                </a:lnTo>
                <a:lnTo>
                  <a:pt x="10317" y="2823"/>
                </a:lnTo>
                <a:lnTo>
                  <a:pt x="10147" y="2993"/>
                </a:lnTo>
                <a:lnTo>
                  <a:pt x="10001" y="3164"/>
                </a:lnTo>
                <a:lnTo>
                  <a:pt x="9855" y="3383"/>
                </a:lnTo>
                <a:lnTo>
                  <a:pt x="9733" y="3577"/>
                </a:lnTo>
                <a:lnTo>
                  <a:pt x="9612" y="3796"/>
                </a:lnTo>
                <a:lnTo>
                  <a:pt x="9514" y="4015"/>
                </a:lnTo>
                <a:lnTo>
                  <a:pt x="9417" y="4234"/>
                </a:lnTo>
                <a:lnTo>
                  <a:pt x="9368" y="4478"/>
                </a:lnTo>
                <a:lnTo>
                  <a:pt x="9320" y="4672"/>
                </a:lnTo>
                <a:lnTo>
                  <a:pt x="9295" y="4867"/>
                </a:lnTo>
                <a:lnTo>
                  <a:pt x="9295" y="5062"/>
                </a:lnTo>
                <a:lnTo>
                  <a:pt x="9295" y="5281"/>
                </a:lnTo>
                <a:lnTo>
                  <a:pt x="9344" y="5475"/>
                </a:lnTo>
                <a:lnTo>
                  <a:pt x="9393" y="5670"/>
                </a:lnTo>
                <a:lnTo>
                  <a:pt x="9441" y="5865"/>
                </a:lnTo>
                <a:lnTo>
                  <a:pt x="9539" y="6035"/>
                </a:lnTo>
                <a:lnTo>
                  <a:pt x="9514" y="6059"/>
                </a:lnTo>
                <a:lnTo>
                  <a:pt x="8760" y="6765"/>
                </a:lnTo>
                <a:lnTo>
                  <a:pt x="7422" y="5402"/>
                </a:lnTo>
                <a:lnTo>
                  <a:pt x="6059" y="4088"/>
                </a:lnTo>
                <a:lnTo>
                  <a:pt x="3358" y="1412"/>
                </a:lnTo>
                <a:lnTo>
                  <a:pt x="2872" y="925"/>
                </a:lnTo>
                <a:lnTo>
                  <a:pt x="2604" y="682"/>
                </a:lnTo>
                <a:lnTo>
                  <a:pt x="2336" y="438"/>
                </a:lnTo>
                <a:lnTo>
                  <a:pt x="2044" y="244"/>
                </a:lnTo>
                <a:lnTo>
                  <a:pt x="1898" y="171"/>
                </a:lnTo>
                <a:lnTo>
                  <a:pt x="1728" y="98"/>
                </a:lnTo>
                <a:lnTo>
                  <a:pt x="1582" y="49"/>
                </a:lnTo>
                <a:lnTo>
                  <a:pt x="141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7" name="Google Shape;1007;p38"/>
          <p:cNvSpPr/>
          <p:nvPr/>
        </p:nvSpPr>
        <p:spPr>
          <a:xfrm>
            <a:off x="2590093" y="4430394"/>
            <a:ext cx="446192" cy="372256"/>
          </a:xfrm>
          <a:custGeom>
            <a:avLst/>
            <a:gdLst/>
            <a:ahLst/>
            <a:cxnLst/>
            <a:rect l="l" t="t" r="r" b="b"/>
            <a:pathLst>
              <a:path w="20416" h="17033" extrusionOk="0">
                <a:moveTo>
                  <a:pt x="9003" y="852"/>
                </a:moveTo>
                <a:lnTo>
                  <a:pt x="8882" y="925"/>
                </a:lnTo>
                <a:lnTo>
                  <a:pt x="8736" y="998"/>
                </a:lnTo>
                <a:lnTo>
                  <a:pt x="8614" y="1095"/>
                </a:lnTo>
                <a:lnTo>
                  <a:pt x="8492" y="1192"/>
                </a:lnTo>
                <a:lnTo>
                  <a:pt x="8395" y="1314"/>
                </a:lnTo>
                <a:lnTo>
                  <a:pt x="8322" y="1460"/>
                </a:lnTo>
                <a:lnTo>
                  <a:pt x="8249" y="1582"/>
                </a:lnTo>
                <a:lnTo>
                  <a:pt x="8225" y="1752"/>
                </a:lnTo>
                <a:lnTo>
                  <a:pt x="8225" y="1898"/>
                </a:lnTo>
                <a:lnTo>
                  <a:pt x="8249" y="2068"/>
                </a:lnTo>
                <a:lnTo>
                  <a:pt x="8298" y="2214"/>
                </a:lnTo>
                <a:lnTo>
                  <a:pt x="8371" y="2360"/>
                </a:lnTo>
                <a:lnTo>
                  <a:pt x="8468" y="2482"/>
                </a:lnTo>
                <a:lnTo>
                  <a:pt x="8565" y="2604"/>
                </a:lnTo>
                <a:lnTo>
                  <a:pt x="8784" y="2847"/>
                </a:lnTo>
                <a:lnTo>
                  <a:pt x="8857" y="2969"/>
                </a:lnTo>
                <a:lnTo>
                  <a:pt x="8882" y="3115"/>
                </a:lnTo>
                <a:lnTo>
                  <a:pt x="8882" y="3188"/>
                </a:lnTo>
                <a:lnTo>
                  <a:pt x="8882" y="3261"/>
                </a:lnTo>
                <a:lnTo>
                  <a:pt x="8833" y="3334"/>
                </a:lnTo>
                <a:lnTo>
                  <a:pt x="8784" y="3431"/>
                </a:lnTo>
                <a:lnTo>
                  <a:pt x="8784" y="3455"/>
                </a:lnTo>
                <a:lnTo>
                  <a:pt x="8784" y="3504"/>
                </a:lnTo>
                <a:lnTo>
                  <a:pt x="8809" y="3528"/>
                </a:lnTo>
                <a:lnTo>
                  <a:pt x="8857" y="3528"/>
                </a:lnTo>
                <a:lnTo>
                  <a:pt x="8979" y="3504"/>
                </a:lnTo>
                <a:lnTo>
                  <a:pt x="9076" y="3431"/>
                </a:lnTo>
                <a:lnTo>
                  <a:pt x="9174" y="3358"/>
                </a:lnTo>
                <a:lnTo>
                  <a:pt x="9198" y="3261"/>
                </a:lnTo>
                <a:lnTo>
                  <a:pt x="9222" y="3163"/>
                </a:lnTo>
                <a:lnTo>
                  <a:pt x="9222" y="3042"/>
                </a:lnTo>
                <a:lnTo>
                  <a:pt x="9198" y="2920"/>
                </a:lnTo>
                <a:lnTo>
                  <a:pt x="9174" y="2774"/>
                </a:lnTo>
                <a:lnTo>
                  <a:pt x="9076" y="2628"/>
                </a:lnTo>
                <a:lnTo>
                  <a:pt x="8979" y="2506"/>
                </a:lnTo>
                <a:lnTo>
                  <a:pt x="8736" y="2263"/>
                </a:lnTo>
                <a:lnTo>
                  <a:pt x="8663" y="2166"/>
                </a:lnTo>
                <a:lnTo>
                  <a:pt x="8614" y="2068"/>
                </a:lnTo>
                <a:lnTo>
                  <a:pt x="8565" y="1971"/>
                </a:lnTo>
                <a:lnTo>
                  <a:pt x="8565" y="1898"/>
                </a:lnTo>
                <a:lnTo>
                  <a:pt x="8565" y="1801"/>
                </a:lnTo>
                <a:lnTo>
                  <a:pt x="8590" y="1728"/>
                </a:lnTo>
                <a:lnTo>
                  <a:pt x="8638" y="1582"/>
                </a:lnTo>
                <a:lnTo>
                  <a:pt x="8760" y="1436"/>
                </a:lnTo>
                <a:lnTo>
                  <a:pt x="8882" y="1290"/>
                </a:lnTo>
                <a:lnTo>
                  <a:pt x="9003" y="1144"/>
                </a:lnTo>
                <a:lnTo>
                  <a:pt x="9125" y="998"/>
                </a:lnTo>
                <a:lnTo>
                  <a:pt x="9125" y="949"/>
                </a:lnTo>
                <a:lnTo>
                  <a:pt x="9101" y="900"/>
                </a:lnTo>
                <a:lnTo>
                  <a:pt x="9076" y="852"/>
                </a:lnTo>
                <a:close/>
                <a:moveTo>
                  <a:pt x="11461" y="925"/>
                </a:moveTo>
                <a:lnTo>
                  <a:pt x="11461" y="949"/>
                </a:lnTo>
                <a:lnTo>
                  <a:pt x="11461" y="1046"/>
                </a:lnTo>
                <a:lnTo>
                  <a:pt x="11437" y="1144"/>
                </a:lnTo>
                <a:lnTo>
                  <a:pt x="11364" y="1338"/>
                </a:lnTo>
                <a:lnTo>
                  <a:pt x="11266" y="1484"/>
                </a:lnTo>
                <a:lnTo>
                  <a:pt x="11145" y="1630"/>
                </a:lnTo>
                <a:lnTo>
                  <a:pt x="10999" y="1776"/>
                </a:lnTo>
                <a:lnTo>
                  <a:pt x="10901" y="1947"/>
                </a:lnTo>
                <a:lnTo>
                  <a:pt x="10828" y="2117"/>
                </a:lnTo>
                <a:lnTo>
                  <a:pt x="10804" y="2214"/>
                </a:lnTo>
                <a:lnTo>
                  <a:pt x="10804" y="2336"/>
                </a:lnTo>
                <a:lnTo>
                  <a:pt x="10828" y="2482"/>
                </a:lnTo>
                <a:lnTo>
                  <a:pt x="10877" y="2604"/>
                </a:lnTo>
                <a:lnTo>
                  <a:pt x="10950" y="2750"/>
                </a:lnTo>
                <a:lnTo>
                  <a:pt x="11047" y="2871"/>
                </a:lnTo>
                <a:lnTo>
                  <a:pt x="11242" y="3115"/>
                </a:lnTo>
                <a:lnTo>
                  <a:pt x="11339" y="3236"/>
                </a:lnTo>
                <a:lnTo>
                  <a:pt x="11412" y="3358"/>
                </a:lnTo>
                <a:lnTo>
                  <a:pt x="11461" y="3480"/>
                </a:lnTo>
                <a:lnTo>
                  <a:pt x="11485" y="3626"/>
                </a:lnTo>
                <a:lnTo>
                  <a:pt x="11510" y="3772"/>
                </a:lnTo>
                <a:lnTo>
                  <a:pt x="11485" y="3966"/>
                </a:lnTo>
                <a:lnTo>
                  <a:pt x="11485" y="3991"/>
                </a:lnTo>
                <a:lnTo>
                  <a:pt x="11510" y="4039"/>
                </a:lnTo>
                <a:lnTo>
                  <a:pt x="11558" y="4039"/>
                </a:lnTo>
                <a:lnTo>
                  <a:pt x="11680" y="4015"/>
                </a:lnTo>
                <a:lnTo>
                  <a:pt x="11777" y="3942"/>
                </a:lnTo>
                <a:lnTo>
                  <a:pt x="11826" y="3869"/>
                </a:lnTo>
                <a:lnTo>
                  <a:pt x="11875" y="3796"/>
                </a:lnTo>
                <a:lnTo>
                  <a:pt x="11899" y="3723"/>
                </a:lnTo>
                <a:lnTo>
                  <a:pt x="11899" y="3626"/>
                </a:lnTo>
                <a:lnTo>
                  <a:pt x="11850" y="3407"/>
                </a:lnTo>
                <a:lnTo>
                  <a:pt x="11753" y="3212"/>
                </a:lnTo>
                <a:lnTo>
                  <a:pt x="11631" y="3017"/>
                </a:lnTo>
                <a:lnTo>
                  <a:pt x="11510" y="2847"/>
                </a:lnTo>
                <a:lnTo>
                  <a:pt x="11412" y="2701"/>
                </a:lnTo>
                <a:lnTo>
                  <a:pt x="11315" y="2579"/>
                </a:lnTo>
                <a:lnTo>
                  <a:pt x="11266" y="2433"/>
                </a:lnTo>
                <a:lnTo>
                  <a:pt x="11242" y="2312"/>
                </a:lnTo>
                <a:lnTo>
                  <a:pt x="11242" y="2190"/>
                </a:lnTo>
                <a:lnTo>
                  <a:pt x="11291" y="2068"/>
                </a:lnTo>
                <a:lnTo>
                  <a:pt x="11364" y="1947"/>
                </a:lnTo>
                <a:lnTo>
                  <a:pt x="11437" y="1825"/>
                </a:lnTo>
                <a:lnTo>
                  <a:pt x="11534" y="1728"/>
                </a:lnTo>
                <a:lnTo>
                  <a:pt x="11631" y="1630"/>
                </a:lnTo>
                <a:lnTo>
                  <a:pt x="11704" y="1533"/>
                </a:lnTo>
                <a:lnTo>
                  <a:pt x="11753" y="1411"/>
                </a:lnTo>
                <a:lnTo>
                  <a:pt x="11777" y="1290"/>
                </a:lnTo>
                <a:lnTo>
                  <a:pt x="11777" y="1144"/>
                </a:lnTo>
                <a:lnTo>
                  <a:pt x="11704" y="1022"/>
                </a:lnTo>
                <a:lnTo>
                  <a:pt x="11680" y="973"/>
                </a:lnTo>
                <a:lnTo>
                  <a:pt x="11631" y="949"/>
                </a:lnTo>
                <a:lnTo>
                  <a:pt x="11558" y="925"/>
                </a:lnTo>
                <a:close/>
                <a:moveTo>
                  <a:pt x="10050" y="0"/>
                </a:moveTo>
                <a:lnTo>
                  <a:pt x="10025" y="49"/>
                </a:lnTo>
                <a:lnTo>
                  <a:pt x="10025" y="73"/>
                </a:lnTo>
                <a:lnTo>
                  <a:pt x="10050" y="122"/>
                </a:lnTo>
                <a:lnTo>
                  <a:pt x="10123" y="219"/>
                </a:lnTo>
                <a:lnTo>
                  <a:pt x="10147" y="316"/>
                </a:lnTo>
                <a:lnTo>
                  <a:pt x="10171" y="414"/>
                </a:lnTo>
                <a:lnTo>
                  <a:pt x="10171" y="487"/>
                </a:lnTo>
                <a:lnTo>
                  <a:pt x="10147" y="560"/>
                </a:lnTo>
                <a:lnTo>
                  <a:pt x="10098" y="657"/>
                </a:lnTo>
                <a:lnTo>
                  <a:pt x="9977" y="803"/>
                </a:lnTo>
                <a:lnTo>
                  <a:pt x="9685" y="1095"/>
                </a:lnTo>
                <a:lnTo>
                  <a:pt x="9539" y="1265"/>
                </a:lnTo>
                <a:lnTo>
                  <a:pt x="9466" y="1411"/>
                </a:lnTo>
                <a:lnTo>
                  <a:pt x="9417" y="1557"/>
                </a:lnTo>
                <a:lnTo>
                  <a:pt x="9393" y="1703"/>
                </a:lnTo>
                <a:lnTo>
                  <a:pt x="9417" y="1849"/>
                </a:lnTo>
                <a:lnTo>
                  <a:pt x="9441" y="1995"/>
                </a:lnTo>
                <a:lnTo>
                  <a:pt x="9490" y="2117"/>
                </a:lnTo>
                <a:lnTo>
                  <a:pt x="9539" y="2263"/>
                </a:lnTo>
                <a:lnTo>
                  <a:pt x="9709" y="2506"/>
                </a:lnTo>
                <a:lnTo>
                  <a:pt x="9977" y="2847"/>
                </a:lnTo>
                <a:lnTo>
                  <a:pt x="10098" y="3042"/>
                </a:lnTo>
                <a:lnTo>
                  <a:pt x="10123" y="3139"/>
                </a:lnTo>
                <a:lnTo>
                  <a:pt x="10147" y="3261"/>
                </a:lnTo>
                <a:lnTo>
                  <a:pt x="10147" y="3358"/>
                </a:lnTo>
                <a:lnTo>
                  <a:pt x="10098" y="3431"/>
                </a:lnTo>
                <a:lnTo>
                  <a:pt x="10050" y="3528"/>
                </a:lnTo>
                <a:lnTo>
                  <a:pt x="9977" y="3601"/>
                </a:lnTo>
                <a:lnTo>
                  <a:pt x="9806" y="3747"/>
                </a:lnTo>
                <a:lnTo>
                  <a:pt x="9636" y="3869"/>
                </a:lnTo>
                <a:lnTo>
                  <a:pt x="9563" y="3966"/>
                </a:lnTo>
                <a:lnTo>
                  <a:pt x="9490" y="4064"/>
                </a:lnTo>
                <a:lnTo>
                  <a:pt x="9417" y="4161"/>
                </a:lnTo>
                <a:lnTo>
                  <a:pt x="9368" y="4283"/>
                </a:lnTo>
                <a:lnTo>
                  <a:pt x="9344" y="4404"/>
                </a:lnTo>
                <a:lnTo>
                  <a:pt x="9344" y="4526"/>
                </a:lnTo>
                <a:lnTo>
                  <a:pt x="9344" y="4648"/>
                </a:lnTo>
                <a:lnTo>
                  <a:pt x="9393" y="4745"/>
                </a:lnTo>
                <a:lnTo>
                  <a:pt x="9417" y="4818"/>
                </a:lnTo>
                <a:lnTo>
                  <a:pt x="9490" y="4867"/>
                </a:lnTo>
                <a:lnTo>
                  <a:pt x="9563" y="4891"/>
                </a:lnTo>
                <a:lnTo>
                  <a:pt x="9685" y="4891"/>
                </a:lnTo>
                <a:lnTo>
                  <a:pt x="9733" y="4842"/>
                </a:lnTo>
                <a:lnTo>
                  <a:pt x="9782" y="4745"/>
                </a:lnTo>
                <a:lnTo>
                  <a:pt x="9806" y="4648"/>
                </a:lnTo>
                <a:lnTo>
                  <a:pt x="9806" y="4575"/>
                </a:lnTo>
                <a:lnTo>
                  <a:pt x="9806" y="4477"/>
                </a:lnTo>
                <a:lnTo>
                  <a:pt x="9855" y="4356"/>
                </a:lnTo>
                <a:lnTo>
                  <a:pt x="9928" y="4234"/>
                </a:lnTo>
                <a:lnTo>
                  <a:pt x="10025" y="4137"/>
                </a:lnTo>
                <a:lnTo>
                  <a:pt x="10269" y="3942"/>
                </a:lnTo>
                <a:lnTo>
                  <a:pt x="10390" y="3796"/>
                </a:lnTo>
                <a:lnTo>
                  <a:pt x="10512" y="3650"/>
                </a:lnTo>
                <a:lnTo>
                  <a:pt x="10561" y="3480"/>
                </a:lnTo>
                <a:lnTo>
                  <a:pt x="10585" y="3309"/>
                </a:lnTo>
                <a:lnTo>
                  <a:pt x="10585" y="3139"/>
                </a:lnTo>
                <a:lnTo>
                  <a:pt x="10561" y="2969"/>
                </a:lnTo>
                <a:lnTo>
                  <a:pt x="10488" y="2798"/>
                </a:lnTo>
                <a:lnTo>
                  <a:pt x="10390" y="2604"/>
                </a:lnTo>
                <a:lnTo>
                  <a:pt x="10244" y="2433"/>
                </a:lnTo>
                <a:lnTo>
                  <a:pt x="10098" y="2239"/>
                </a:lnTo>
                <a:lnTo>
                  <a:pt x="9952" y="2044"/>
                </a:lnTo>
                <a:lnTo>
                  <a:pt x="9831" y="1825"/>
                </a:lnTo>
                <a:lnTo>
                  <a:pt x="9831" y="1752"/>
                </a:lnTo>
                <a:lnTo>
                  <a:pt x="9806" y="1679"/>
                </a:lnTo>
                <a:lnTo>
                  <a:pt x="9855" y="1557"/>
                </a:lnTo>
                <a:lnTo>
                  <a:pt x="9928" y="1411"/>
                </a:lnTo>
                <a:lnTo>
                  <a:pt x="10025" y="1290"/>
                </a:lnTo>
                <a:lnTo>
                  <a:pt x="10269" y="1022"/>
                </a:lnTo>
                <a:lnTo>
                  <a:pt x="10366" y="900"/>
                </a:lnTo>
                <a:lnTo>
                  <a:pt x="10439" y="779"/>
                </a:lnTo>
                <a:lnTo>
                  <a:pt x="10488" y="657"/>
                </a:lnTo>
                <a:lnTo>
                  <a:pt x="10512" y="535"/>
                </a:lnTo>
                <a:lnTo>
                  <a:pt x="10512" y="389"/>
                </a:lnTo>
                <a:lnTo>
                  <a:pt x="10488" y="268"/>
                </a:lnTo>
                <a:lnTo>
                  <a:pt x="10439" y="146"/>
                </a:lnTo>
                <a:lnTo>
                  <a:pt x="10366" y="73"/>
                </a:lnTo>
                <a:lnTo>
                  <a:pt x="10244" y="0"/>
                </a:lnTo>
                <a:close/>
                <a:moveTo>
                  <a:pt x="11266" y="6959"/>
                </a:moveTo>
                <a:lnTo>
                  <a:pt x="11558" y="6984"/>
                </a:lnTo>
                <a:lnTo>
                  <a:pt x="11850" y="7032"/>
                </a:lnTo>
                <a:lnTo>
                  <a:pt x="12142" y="7081"/>
                </a:lnTo>
                <a:lnTo>
                  <a:pt x="12434" y="7178"/>
                </a:lnTo>
                <a:lnTo>
                  <a:pt x="12021" y="7300"/>
                </a:lnTo>
                <a:lnTo>
                  <a:pt x="11826" y="7373"/>
                </a:lnTo>
                <a:lnTo>
                  <a:pt x="11656" y="7470"/>
                </a:lnTo>
                <a:lnTo>
                  <a:pt x="11607" y="7519"/>
                </a:lnTo>
                <a:lnTo>
                  <a:pt x="11607" y="7543"/>
                </a:lnTo>
                <a:lnTo>
                  <a:pt x="11607" y="7640"/>
                </a:lnTo>
                <a:lnTo>
                  <a:pt x="11631" y="7665"/>
                </a:lnTo>
                <a:lnTo>
                  <a:pt x="11656" y="7689"/>
                </a:lnTo>
                <a:lnTo>
                  <a:pt x="11704" y="7713"/>
                </a:lnTo>
                <a:lnTo>
                  <a:pt x="11753" y="7713"/>
                </a:lnTo>
                <a:lnTo>
                  <a:pt x="12337" y="7543"/>
                </a:lnTo>
                <a:lnTo>
                  <a:pt x="12629" y="7446"/>
                </a:lnTo>
                <a:lnTo>
                  <a:pt x="12945" y="7397"/>
                </a:lnTo>
                <a:lnTo>
                  <a:pt x="13286" y="7592"/>
                </a:lnTo>
                <a:lnTo>
                  <a:pt x="12945" y="7640"/>
                </a:lnTo>
                <a:lnTo>
                  <a:pt x="12653" y="7713"/>
                </a:lnTo>
                <a:lnTo>
                  <a:pt x="12410" y="7835"/>
                </a:lnTo>
                <a:lnTo>
                  <a:pt x="12167" y="8005"/>
                </a:lnTo>
                <a:lnTo>
                  <a:pt x="12069" y="8103"/>
                </a:lnTo>
                <a:lnTo>
                  <a:pt x="11972" y="8224"/>
                </a:lnTo>
                <a:lnTo>
                  <a:pt x="11972" y="8249"/>
                </a:lnTo>
                <a:lnTo>
                  <a:pt x="11972" y="8273"/>
                </a:lnTo>
                <a:lnTo>
                  <a:pt x="12021" y="8273"/>
                </a:lnTo>
                <a:lnTo>
                  <a:pt x="12532" y="8103"/>
                </a:lnTo>
                <a:lnTo>
                  <a:pt x="12775" y="8030"/>
                </a:lnTo>
                <a:lnTo>
                  <a:pt x="13043" y="7981"/>
                </a:lnTo>
                <a:lnTo>
                  <a:pt x="13213" y="7957"/>
                </a:lnTo>
                <a:lnTo>
                  <a:pt x="13408" y="7957"/>
                </a:lnTo>
                <a:lnTo>
                  <a:pt x="13602" y="7981"/>
                </a:lnTo>
                <a:lnTo>
                  <a:pt x="13797" y="7957"/>
                </a:lnTo>
                <a:lnTo>
                  <a:pt x="14040" y="8224"/>
                </a:lnTo>
                <a:lnTo>
                  <a:pt x="14259" y="8492"/>
                </a:lnTo>
                <a:lnTo>
                  <a:pt x="14259" y="8492"/>
                </a:lnTo>
                <a:lnTo>
                  <a:pt x="14089" y="8468"/>
                </a:lnTo>
                <a:lnTo>
                  <a:pt x="13894" y="8468"/>
                </a:lnTo>
                <a:lnTo>
                  <a:pt x="13529" y="8492"/>
                </a:lnTo>
                <a:lnTo>
                  <a:pt x="13286" y="8541"/>
                </a:lnTo>
                <a:lnTo>
                  <a:pt x="13043" y="8589"/>
                </a:lnTo>
                <a:lnTo>
                  <a:pt x="12799" y="8662"/>
                </a:lnTo>
                <a:lnTo>
                  <a:pt x="12580" y="8784"/>
                </a:lnTo>
                <a:lnTo>
                  <a:pt x="12556" y="8784"/>
                </a:lnTo>
                <a:lnTo>
                  <a:pt x="12556" y="8808"/>
                </a:lnTo>
                <a:lnTo>
                  <a:pt x="12580" y="8833"/>
                </a:lnTo>
                <a:lnTo>
                  <a:pt x="12848" y="8833"/>
                </a:lnTo>
                <a:lnTo>
                  <a:pt x="13067" y="8808"/>
                </a:lnTo>
                <a:lnTo>
                  <a:pt x="13529" y="8760"/>
                </a:lnTo>
                <a:lnTo>
                  <a:pt x="13748" y="8760"/>
                </a:lnTo>
                <a:lnTo>
                  <a:pt x="13992" y="8784"/>
                </a:lnTo>
                <a:lnTo>
                  <a:pt x="14211" y="8784"/>
                </a:lnTo>
                <a:lnTo>
                  <a:pt x="14430" y="8735"/>
                </a:lnTo>
                <a:lnTo>
                  <a:pt x="14551" y="8979"/>
                </a:lnTo>
                <a:lnTo>
                  <a:pt x="14673" y="9222"/>
                </a:lnTo>
                <a:lnTo>
                  <a:pt x="14673" y="9222"/>
                </a:lnTo>
                <a:lnTo>
                  <a:pt x="14576" y="9173"/>
                </a:lnTo>
                <a:lnTo>
                  <a:pt x="14454" y="9149"/>
                </a:lnTo>
                <a:lnTo>
                  <a:pt x="14332" y="9125"/>
                </a:lnTo>
                <a:lnTo>
                  <a:pt x="14186" y="9149"/>
                </a:lnTo>
                <a:lnTo>
                  <a:pt x="13627" y="9222"/>
                </a:lnTo>
                <a:lnTo>
                  <a:pt x="13335" y="9295"/>
                </a:lnTo>
                <a:lnTo>
                  <a:pt x="13213" y="9344"/>
                </a:lnTo>
                <a:lnTo>
                  <a:pt x="13091" y="9417"/>
                </a:lnTo>
                <a:lnTo>
                  <a:pt x="13067" y="9465"/>
                </a:lnTo>
                <a:lnTo>
                  <a:pt x="13116" y="9490"/>
                </a:lnTo>
                <a:lnTo>
                  <a:pt x="13286" y="9538"/>
                </a:lnTo>
                <a:lnTo>
                  <a:pt x="13456" y="9538"/>
                </a:lnTo>
                <a:lnTo>
                  <a:pt x="13821" y="9465"/>
                </a:lnTo>
                <a:lnTo>
                  <a:pt x="14016" y="9441"/>
                </a:lnTo>
                <a:lnTo>
                  <a:pt x="14381" y="9441"/>
                </a:lnTo>
                <a:lnTo>
                  <a:pt x="14551" y="9514"/>
                </a:lnTo>
                <a:lnTo>
                  <a:pt x="14673" y="9514"/>
                </a:lnTo>
                <a:lnTo>
                  <a:pt x="14722" y="9490"/>
                </a:lnTo>
                <a:lnTo>
                  <a:pt x="14746" y="9441"/>
                </a:lnTo>
                <a:lnTo>
                  <a:pt x="14843" y="9782"/>
                </a:lnTo>
                <a:lnTo>
                  <a:pt x="14649" y="9757"/>
                </a:lnTo>
                <a:lnTo>
                  <a:pt x="14454" y="9757"/>
                </a:lnTo>
                <a:lnTo>
                  <a:pt x="14211" y="9782"/>
                </a:lnTo>
                <a:lnTo>
                  <a:pt x="13992" y="9806"/>
                </a:lnTo>
                <a:lnTo>
                  <a:pt x="13773" y="9855"/>
                </a:lnTo>
                <a:lnTo>
                  <a:pt x="13675" y="9903"/>
                </a:lnTo>
                <a:lnTo>
                  <a:pt x="13578" y="9952"/>
                </a:lnTo>
                <a:lnTo>
                  <a:pt x="13554" y="9976"/>
                </a:lnTo>
                <a:lnTo>
                  <a:pt x="13529" y="10025"/>
                </a:lnTo>
                <a:lnTo>
                  <a:pt x="13554" y="10049"/>
                </a:lnTo>
                <a:lnTo>
                  <a:pt x="13578" y="10074"/>
                </a:lnTo>
                <a:lnTo>
                  <a:pt x="13773" y="10098"/>
                </a:lnTo>
                <a:lnTo>
                  <a:pt x="14892" y="10098"/>
                </a:lnTo>
                <a:lnTo>
                  <a:pt x="14916" y="10463"/>
                </a:lnTo>
                <a:lnTo>
                  <a:pt x="14795" y="10414"/>
                </a:lnTo>
                <a:lnTo>
                  <a:pt x="14405" y="10414"/>
                </a:lnTo>
                <a:lnTo>
                  <a:pt x="14065" y="10439"/>
                </a:lnTo>
                <a:lnTo>
                  <a:pt x="13894" y="10487"/>
                </a:lnTo>
                <a:lnTo>
                  <a:pt x="13724" y="10536"/>
                </a:lnTo>
                <a:lnTo>
                  <a:pt x="13700" y="10560"/>
                </a:lnTo>
                <a:lnTo>
                  <a:pt x="13700" y="10585"/>
                </a:lnTo>
                <a:lnTo>
                  <a:pt x="13700" y="10633"/>
                </a:lnTo>
                <a:lnTo>
                  <a:pt x="13724" y="10658"/>
                </a:lnTo>
                <a:lnTo>
                  <a:pt x="13894" y="10706"/>
                </a:lnTo>
                <a:lnTo>
                  <a:pt x="14065" y="10731"/>
                </a:lnTo>
                <a:lnTo>
                  <a:pt x="14405" y="10755"/>
                </a:lnTo>
                <a:lnTo>
                  <a:pt x="14649" y="10755"/>
                </a:lnTo>
                <a:lnTo>
                  <a:pt x="14795" y="10731"/>
                </a:lnTo>
                <a:lnTo>
                  <a:pt x="14916" y="10682"/>
                </a:lnTo>
                <a:lnTo>
                  <a:pt x="14892" y="10779"/>
                </a:lnTo>
                <a:lnTo>
                  <a:pt x="14916" y="10877"/>
                </a:lnTo>
                <a:lnTo>
                  <a:pt x="14965" y="10950"/>
                </a:lnTo>
                <a:lnTo>
                  <a:pt x="15038" y="10998"/>
                </a:lnTo>
                <a:lnTo>
                  <a:pt x="15135" y="11023"/>
                </a:lnTo>
                <a:lnTo>
                  <a:pt x="15233" y="11023"/>
                </a:lnTo>
                <a:lnTo>
                  <a:pt x="15306" y="10998"/>
                </a:lnTo>
                <a:lnTo>
                  <a:pt x="15379" y="10950"/>
                </a:lnTo>
                <a:lnTo>
                  <a:pt x="15403" y="10852"/>
                </a:lnTo>
                <a:lnTo>
                  <a:pt x="15451" y="10439"/>
                </a:lnTo>
                <a:lnTo>
                  <a:pt x="15670" y="10463"/>
                </a:lnTo>
                <a:lnTo>
                  <a:pt x="15914" y="10463"/>
                </a:lnTo>
                <a:lnTo>
                  <a:pt x="16060" y="10487"/>
                </a:lnTo>
                <a:lnTo>
                  <a:pt x="15865" y="10609"/>
                </a:lnTo>
                <a:lnTo>
                  <a:pt x="15695" y="10755"/>
                </a:lnTo>
                <a:lnTo>
                  <a:pt x="15670" y="10804"/>
                </a:lnTo>
                <a:lnTo>
                  <a:pt x="15646" y="10877"/>
                </a:lnTo>
                <a:lnTo>
                  <a:pt x="15646" y="10925"/>
                </a:lnTo>
                <a:lnTo>
                  <a:pt x="15695" y="10974"/>
                </a:lnTo>
                <a:lnTo>
                  <a:pt x="15719" y="11023"/>
                </a:lnTo>
                <a:lnTo>
                  <a:pt x="15768" y="11047"/>
                </a:lnTo>
                <a:lnTo>
                  <a:pt x="15841" y="11047"/>
                </a:lnTo>
                <a:lnTo>
                  <a:pt x="15914" y="11023"/>
                </a:lnTo>
                <a:lnTo>
                  <a:pt x="16133" y="10901"/>
                </a:lnTo>
                <a:lnTo>
                  <a:pt x="16352" y="10779"/>
                </a:lnTo>
                <a:lnTo>
                  <a:pt x="16571" y="10731"/>
                </a:lnTo>
                <a:lnTo>
                  <a:pt x="16814" y="10682"/>
                </a:lnTo>
                <a:lnTo>
                  <a:pt x="17033" y="10779"/>
                </a:lnTo>
                <a:lnTo>
                  <a:pt x="17179" y="10852"/>
                </a:lnTo>
                <a:lnTo>
                  <a:pt x="16814" y="10974"/>
                </a:lnTo>
                <a:lnTo>
                  <a:pt x="16498" y="11096"/>
                </a:lnTo>
                <a:lnTo>
                  <a:pt x="16230" y="11217"/>
                </a:lnTo>
                <a:lnTo>
                  <a:pt x="16060" y="11315"/>
                </a:lnTo>
                <a:lnTo>
                  <a:pt x="16060" y="11339"/>
                </a:lnTo>
                <a:lnTo>
                  <a:pt x="16060" y="11363"/>
                </a:lnTo>
                <a:lnTo>
                  <a:pt x="16084" y="11388"/>
                </a:lnTo>
                <a:lnTo>
                  <a:pt x="16108" y="11388"/>
                </a:lnTo>
                <a:lnTo>
                  <a:pt x="16522" y="11266"/>
                </a:lnTo>
                <a:lnTo>
                  <a:pt x="16936" y="11144"/>
                </a:lnTo>
                <a:lnTo>
                  <a:pt x="17155" y="11096"/>
                </a:lnTo>
                <a:lnTo>
                  <a:pt x="17374" y="11071"/>
                </a:lnTo>
                <a:lnTo>
                  <a:pt x="17447" y="11071"/>
                </a:lnTo>
                <a:lnTo>
                  <a:pt x="17666" y="11290"/>
                </a:lnTo>
                <a:lnTo>
                  <a:pt x="17398" y="11315"/>
                </a:lnTo>
                <a:lnTo>
                  <a:pt x="17179" y="11339"/>
                </a:lnTo>
                <a:lnTo>
                  <a:pt x="16984" y="11412"/>
                </a:lnTo>
                <a:lnTo>
                  <a:pt x="16790" y="11509"/>
                </a:lnTo>
                <a:lnTo>
                  <a:pt x="16619" y="11631"/>
                </a:lnTo>
                <a:lnTo>
                  <a:pt x="16595" y="11655"/>
                </a:lnTo>
                <a:lnTo>
                  <a:pt x="16595" y="11680"/>
                </a:lnTo>
                <a:lnTo>
                  <a:pt x="16619" y="11704"/>
                </a:lnTo>
                <a:lnTo>
                  <a:pt x="16668" y="11704"/>
                </a:lnTo>
                <a:lnTo>
                  <a:pt x="17082" y="11655"/>
                </a:lnTo>
                <a:lnTo>
                  <a:pt x="17276" y="11631"/>
                </a:lnTo>
                <a:lnTo>
                  <a:pt x="17714" y="11631"/>
                </a:lnTo>
                <a:lnTo>
                  <a:pt x="17909" y="11655"/>
                </a:lnTo>
                <a:lnTo>
                  <a:pt x="18031" y="11874"/>
                </a:lnTo>
                <a:lnTo>
                  <a:pt x="18104" y="12069"/>
                </a:lnTo>
                <a:lnTo>
                  <a:pt x="17179" y="12045"/>
                </a:lnTo>
                <a:lnTo>
                  <a:pt x="16157" y="12045"/>
                </a:lnTo>
                <a:lnTo>
                  <a:pt x="13992" y="12069"/>
                </a:lnTo>
                <a:lnTo>
                  <a:pt x="11899" y="12118"/>
                </a:lnTo>
                <a:lnTo>
                  <a:pt x="10171" y="12142"/>
                </a:lnTo>
                <a:lnTo>
                  <a:pt x="5548" y="12142"/>
                </a:lnTo>
                <a:lnTo>
                  <a:pt x="5719" y="11826"/>
                </a:lnTo>
                <a:lnTo>
                  <a:pt x="5889" y="11534"/>
                </a:lnTo>
                <a:lnTo>
                  <a:pt x="5986" y="11388"/>
                </a:lnTo>
                <a:lnTo>
                  <a:pt x="6084" y="11266"/>
                </a:lnTo>
                <a:lnTo>
                  <a:pt x="6205" y="11144"/>
                </a:lnTo>
                <a:lnTo>
                  <a:pt x="6351" y="11023"/>
                </a:lnTo>
                <a:lnTo>
                  <a:pt x="6546" y="10901"/>
                </a:lnTo>
                <a:lnTo>
                  <a:pt x="6765" y="10804"/>
                </a:lnTo>
                <a:lnTo>
                  <a:pt x="6984" y="10731"/>
                </a:lnTo>
                <a:lnTo>
                  <a:pt x="7203" y="10682"/>
                </a:lnTo>
                <a:lnTo>
                  <a:pt x="7665" y="10585"/>
                </a:lnTo>
                <a:lnTo>
                  <a:pt x="8103" y="10512"/>
                </a:lnTo>
                <a:lnTo>
                  <a:pt x="8200" y="10487"/>
                </a:lnTo>
                <a:lnTo>
                  <a:pt x="8273" y="10463"/>
                </a:lnTo>
                <a:lnTo>
                  <a:pt x="8322" y="10390"/>
                </a:lnTo>
                <a:lnTo>
                  <a:pt x="8346" y="10293"/>
                </a:lnTo>
                <a:lnTo>
                  <a:pt x="8371" y="10098"/>
                </a:lnTo>
                <a:lnTo>
                  <a:pt x="8419" y="9928"/>
                </a:lnTo>
                <a:lnTo>
                  <a:pt x="8468" y="9757"/>
                </a:lnTo>
                <a:lnTo>
                  <a:pt x="8541" y="9587"/>
                </a:lnTo>
                <a:lnTo>
                  <a:pt x="8638" y="9417"/>
                </a:lnTo>
                <a:lnTo>
                  <a:pt x="8736" y="9271"/>
                </a:lnTo>
                <a:lnTo>
                  <a:pt x="8979" y="8979"/>
                </a:lnTo>
                <a:lnTo>
                  <a:pt x="9101" y="8906"/>
                </a:lnTo>
                <a:lnTo>
                  <a:pt x="9198" y="8808"/>
                </a:lnTo>
                <a:lnTo>
                  <a:pt x="9441" y="8687"/>
                </a:lnTo>
                <a:lnTo>
                  <a:pt x="9685" y="8541"/>
                </a:lnTo>
                <a:lnTo>
                  <a:pt x="9782" y="8443"/>
                </a:lnTo>
                <a:lnTo>
                  <a:pt x="9879" y="8346"/>
                </a:lnTo>
                <a:lnTo>
                  <a:pt x="9879" y="8297"/>
                </a:lnTo>
                <a:lnTo>
                  <a:pt x="9879" y="8273"/>
                </a:lnTo>
                <a:lnTo>
                  <a:pt x="9855" y="8224"/>
                </a:lnTo>
                <a:lnTo>
                  <a:pt x="9831" y="8200"/>
                </a:lnTo>
                <a:lnTo>
                  <a:pt x="9758" y="8176"/>
                </a:lnTo>
                <a:lnTo>
                  <a:pt x="9660" y="8151"/>
                </a:lnTo>
                <a:lnTo>
                  <a:pt x="9490" y="8151"/>
                </a:lnTo>
                <a:lnTo>
                  <a:pt x="9320" y="8200"/>
                </a:lnTo>
                <a:lnTo>
                  <a:pt x="9149" y="8297"/>
                </a:lnTo>
                <a:lnTo>
                  <a:pt x="8979" y="8395"/>
                </a:lnTo>
                <a:lnTo>
                  <a:pt x="8833" y="8516"/>
                </a:lnTo>
                <a:lnTo>
                  <a:pt x="8565" y="8760"/>
                </a:lnTo>
                <a:lnTo>
                  <a:pt x="8444" y="8906"/>
                </a:lnTo>
                <a:lnTo>
                  <a:pt x="8322" y="9052"/>
                </a:lnTo>
                <a:lnTo>
                  <a:pt x="8225" y="9198"/>
                </a:lnTo>
                <a:lnTo>
                  <a:pt x="8127" y="9368"/>
                </a:lnTo>
                <a:lnTo>
                  <a:pt x="7981" y="9709"/>
                </a:lnTo>
                <a:lnTo>
                  <a:pt x="7908" y="10074"/>
                </a:lnTo>
                <a:lnTo>
                  <a:pt x="7398" y="10171"/>
                </a:lnTo>
                <a:lnTo>
                  <a:pt x="7130" y="10220"/>
                </a:lnTo>
                <a:lnTo>
                  <a:pt x="6887" y="10293"/>
                </a:lnTo>
                <a:lnTo>
                  <a:pt x="6643" y="10366"/>
                </a:lnTo>
                <a:lnTo>
                  <a:pt x="6400" y="10463"/>
                </a:lnTo>
                <a:lnTo>
                  <a:pt x="6181" y="10585"/>
                </a:lnTo>
                <a:lnTo>
                  <a:pt x="5962" y="10731"/>
                </a:lnTo>
                <a:lnTo>
                  <a:pt x="5816" y="10877"/>
                </a:lnTo>
                <a:lnTo>
                  <a:pt x="5670" y="11023"/>
                </a:lnTo>
                <a:lnTo>
                  <a:pt x="5524" y="11193"/>
                </a:lnTo>
                <a:lnTo>
                  <a:pt x="5427" y="11363"/>
                </a:lnTo>
                <a:lnTo>
                  <a:pt x="5329" y="11558"/>
                </a:lnTo>
                <a:lnTo>
                  <a:pt x="5281" y="11753"/>
                </a:lnTo>
                <a:lnTo>
                  <a:pt x="5256" y="11947"/>
                </a:lnTo>
                <a:lnTo>
                  <a:pt x="5305" y="12142"/>
                </a:lnTo>
                <a:lnTo>
                  <a:pt x="2142" y="12142"/>
                </a:lnTo>
                <a:lnTo>
                  <a:pt x="2239" y="11850"/>
                </a:lnTo>
                <a:lnTo>
                  <a:pt x="2336" y="11558"/>
                </a:lnTo>
                <a:lnTo>
                  <a:pt x="2409" y="11266"/>
                </a:lnTo>
                <a:lnTo>
                  <a:pt x="2531" y="10974"/>
                </a:lnTo>
                <a:lnTo>
                  <a:pt x="2726" y="10633"/>
                </a:lnTo>
                <a:lnTo>
                  <a:pt x="2945" y="10341"/>
                </a:lnTo>
                <a:lnTo>
                  <a:pt x="3188" y="10049"/>
                </a:lnTo>
                <a:lnTo>
                  <a:pt x="3456" y="9782"/>
                </a:lnTo>
                <a:lnTo>
                  <a:pt x="3723" y="9563"/>
                </a:lnTo>
                <a:lnTo>
                  <a:pt x="4040" y="9368"/>
                </a:lnTo>
                <a:lnTo>
                  <a:pt x="4429" y="9173"/>
                </a:lnTo>
                <a:lnTo>
                  <a:pt x="4818" y="9003"/>
                </a:lnTo>
                <a:lnTo>
                  <a:pt x="5013" y="8954"/>
                </a:lnTo>
                <a:lnTo>
                  <a:pt x="5208" y="8906"/>
                </a:lnTo>
                <a:lnTo>
                  <a:pt x="5427" y="8881"/>
                </a:lnTo>
                <a:lnTo>
                  <a:pt x="5597" y="8881"/>
                </a:lnTo>
                <a:lnTo>
                  <a:pt x="5792" y="8906"/>
                </a:lnTo>
                <a:lnTo>
                  <a:pt x="5962" y="8954"/>
                </a:lnTo>
                <a:lnTo>
                  <a:pt x="6132" y="9027"/>
                </a:lnTo>
                <a:lnTo>
                  <a:pt x="6278" y="9125"/>
                </a:lnTo>
                <a:lnTo>
                  <a:pt x="6230" y="9368"/>
                </a:lnTo>
                <a:lnTo>
                  <a:pt x="6230" y="9611"/>
                </a:lnTo>
                <a:lnTo>
                  <a:pt x="6254" y="9660"/>
                </a:lnTo>
                <a:lnTo>
                  <a:pt x="6303" y="9709"/>
                </a:lnTo>
                <a:lnTo>
                  <a:pt x="6351" y="9709"/>
                </a:lnTo>
                <a:lnTo>
                  <a:pt x="6400" y="9660"/>
                </a:lnTo>
                <a:lnTo>
                  <a:pt x="6546" y="9368"/>
                </a:lnTo>
                <a:lnTo>
                  <a:pt x="6716" y="9076"/>
                </a:lnTo>
                <a:lnTo>
                  <a:pt x="6887" y="8833"/>
                </a:lnTo>
                <a:lnTo>
                  <a:pt x="7106" y="8589"/>
                </a:lnTo>
                <a:lnTo>
                  <a:pt x="7300" y="8370"/>
                </a:lnTo>
                <a:lnTo>
                  <a:pt x="7543" y="8151"/>
                </a:lnTo>
                <a:lnTo>
                  <a:pt x="7811" y="7957"/>
                </a:lnTo>
                <a:lnTo>
                  <a:pt x="8079" y="7786"/>
                </a:lnTo>
                <a:lnTo>
                  <a:pt x="8444" y="7567"/>
                </a:lnTo>
                <a:lnTo>
                  <a:pt x="8833" y="7397"/>
                </a:lnTo>
                <a:lnTo>
                  <a:pt x="9222" y="7251"/>
                </a:lnTo>
                <a:lnTo>
                  <a:pt x="9612" y="7130"/>
                </a:lnTo>
                <a:lnTo>
                  <a:pt x="10025" y="7057"/>
                </a:lnTo>
                <a:lnTo>
                  <a:pt x="10439" y="6984"/>
                </a:lnTo>
                <a:lnTo>
                  <a:pt x="10853" y="6959"/>
                </a:lnTo>
                <a:close/>
                <a:moveTo>
                  <a:pt x="19758" y="12556"/>
                </a:moveTo>
                <a:lnTo>
                  <a:pt x="19929" y="12604"/>
                </a:lnTo>
                <a:lnTo>
                  <a:pt x="19977" y="12945"/>
                </a:lnTo>
                <a:lnTo>
                  <a:pt x="19904" y="13042"/>
                </a:lnTo>
                <a:lnTo>
                  <a:pt x="19807" y="13140"/>
                </a:lnTo>
                <a:lnTo>
                  <a:pt x="19685" y="13213"/>
                </a:lnTo>
                <a:lnTo>
                  <a:pt x="19564" y="13261"/>
                </a:lnTo>
                <a:lnTo>
                  <a:pt x="19418" y="13286"/>
                </a:lnTo>
                <a:lnTo>
                  <a:pt x="19247" y="13310"/>
                </a:lnTo>
                <a:lnTo>
                  <a:pt x="18931" y="13310"/>
                </a:lnTo>
                <a:lnTo>
                  <a:pt x="18298" y="13286"/>
                </a:lnTo>
                <a:lnTo>
                  <a:pt x="17033" y="13261"/>
                </a:lnTo>
                <a:lnTo>
                  <a:pt x="15792" y="13213"/>
                </a:lnTo>
                <a:lnTo>
                  <a:pt x="14381" y="13164"/>
                </a:lnTo>
                <a:lnTo>
                  <a:pt x="12970" y="13140"/>
                </a:lnTo>
                <a:lnTo>
                  <a:pt x="12970" y="13115"/>
                </a:lnTo>
                <a:lnTo>
                  <a:pt x="12970" y="13067"/>
                </a:lnTo>
                <a:lnTo>
                  <a:pt x="12921" y="13018"/>
                </a:lnTo>
                <a:lnTo>
                  <a:pt x="12872" y="13018"/>
                </a:lnTo>
                <a:lnTo>
                  <a:pt x="12824" y="13067"/>
                </a:lnTo>
                <a:lnTo>
                  <a:pt x="12775" y="13140"/>
                </a:lnTo>
                <a:lnTo>
                  <a:pt x="10585" y="13115"/>
                </a:lnTo>
                <a:lnTo>
                  <a:pt x="7981" y="13115"/>
                </a:lnTo>
                <a:lnTo>
                  <a:pt x="5378" y="13140"/>
                </a:lnTo>
                <a:lnTo>
                  <a:pt x="2847" y="13164"/>
                </a:lnTo>
                <a:lnTo>
                  <a:pt x="1509" y="13188"/>
                </a:lnTo>
                <a:lnTo>
                  <a:pt x="1022" y="13213"/>
                </a:lnTo>
                <a:lnTo>
                  <a:pt x="803" y="13188"/>
                </a:lnTo>
                <a:lnTo>
                  <a:pt x="584" y="13091"/>
                </a:lnTo>
                <a:lnTo>
                  <a:pt x="463" y="12994"/>
                </a:lnTo>
                <a:lnTo>
                  <a:pt x="414" y="12945"/>
                </a:lnTo>
                <a:lnTo>
                  <a:pt x="414" y="12896"/>
                </a:lnTo>
                <a:lnTo>
                  <a:pt x="414" y="12848"/>
                </a:lnTo>
                <a:lnTo>
                  <a:pt x="414" y="12775"/>
                </a:lnTo>
                <a:lnTo>
                  <a:pt x="536" y="12653"/>
                </a:lnTo>
                <a:lnTo>
                  <a:pt x="609" y="12653"/>
                </a:lnTo>
                <a:lnTo>
                  <a:pt x="657" y="12629"/>
                </a:lnTo>
                <a:lnTo>
                  <a:pt x="730" y="12604"/>
                </a:lnTo>
                <a:lnTo>
                  <a:pt x="779" y="12580"/>
                </a:lnTo>
                <a:lnTo>
                  <a:pt x="949" y="12580"/>
                </a:lnTo>
                <a:lnTo>
                  <a:pt x="1241" y="12604"/>
                </a:lnTo>
                <a:lnTo>
                  <a:pt x="7641" y="12604"/>
                </a:lnTo>
                <a:lnTo>
                  <a:pt x="9977" y="12629"/>
                </a:lnTo>
                <a:lnTo>
                  <a:pt x="12848" y="12653"/>
                </a:lnTo>
                <a:lnTo>
                  <a:pt x="16060" y="12653"/>
                </a:lnTo>
                <a:lnTo>
                  <a:pt x="18663" y="12629"/>
                </a:lnTo>
                <a:lnTo>
                  <a:pt x="19466" y="12604"/>
                </a:lnTo>
                <a:lnTo>
                  <a:pt x="19685" y="12580"/>
                </a:lnTo>
                <a:lnTo>
                  <a:pt x="19758" y="12556"/>
                </a:lnTo>
                <a:close/>
                <a:moveTo>
                  <a:pt x="2580" y="13578"/>
                </a:moveTo>
                <a:lnTo>
                  <a:pt x="2458" y="13675"/>
                </a:lnTo>
                <a:lnTo>
                  <a:pt x="2361" y="13797"/>
                </a:lnTo>
                <a:lnTo>
                  <a:pt x="2288" y="13918"/>
                </a:lnTo>
                <a:lnTo>
                  <a:pt x="2215" y="14040"/>
                </a:lnTo>
                <a:lnTo>
                  <a:pt x="2117" y="14259"/>
                </a:lnTo>
                <a:lnTo>
                  <a:pt x="2093" y="14381"/>
                </a:lnTo>
                <a:lnTo>
                  <a:pt x="2093" y="14502"/>
                </a:lnTo>
                <a:lnTo>
                  <a:pt x="1947" y="14259"/>
                </a:lnTo>
                <a:lnTo>
                  <a:pt x="1777" y="14016"/>
                </a:lnTo>
                <a:lnTo>
                  <a:pt x="1582" y="13797"/>
                </a:lnTo>
                <a:lnTo>
                  <a:pt x="1485" y="13699"/>
                </a:lnTo>
                <a:lnTo>
                  <a:pt x="1387" y="13626"/>
                </a:lnTo>
                <a:lnTo>
                  <a:pt x="1971" y="13602"/>
                </a:lnTo>
                <a:lnTo>
                  <a:pt x="2580" y="13578"/>
                </a:lnTo>
                <a:close/>
                <a:moveTo>
                  <a:pt x="12556" y="13505"/>
                </a:moveTo>
                <a:lnTo>
                  <a:pt x="12361" y="13918"/>
                </a:lnTo>
                <a:lnTo>
                  <a:pt x="12167" y="14308"/>
                </a:lnTo>
                <a:lnTo>
                  <a:pt x="12118" y="14502"/>
                </a:lnTo>
                <a:lnTo>
                  <a:pt x="12118" y="14600"/>
                </a:lnTo>
                <a:lnTo>
                  <a:pt x="12118" y="14721"/>
                </a:lnTo>
                <a:lnTo>
                  <a:pt x="12142" y="14746"/>
                </a:lnTo>
                <a:lnTo>
                  <a:pt x="12167" y="14770"/>
                </a:lnTo>
                <a:lnTo>
                  <a:pt x="12240" y="14770"/>
                </a:lnTo>
                <a:lnTo>
                  <a:pt x="12313" y="14697"/>
                </a:lnTo>
                <a:lnTo>
                  <a:pt x="12361" y="14648"/>
                </a:lnTo>
                <a:lnTo>
                  <a:pt x="12459" y="14502"/>
                </a:lnTo>
                <a:lnTo>
                  <a:pt x="12605" y="14162"/>
                </a:lnTo>
                <a:lnTo>
                  <a:pt x="12848" y="13529"/>
                </a:lnTo>
                <a:lnTo>
                  <a:pt x="13335" y="13529"/>
                </a:lnTo>
                <a:lnTo>
                  <a:pt x="13116" y="13845"/>
                </a:lnTo>
                <a:lnTo>
                  <a:pt x="12945" y="14186"/>
                </a:lnTo>
                <a:lnTo>
                  <a:pt x="12848" y="14332"/>
                </a:lnTo>
                <a:lnTo>
                  <a:pt x="12775" y="14527"/>
                </a:lnTo>
                <a:lnTo>
                  <a:pt x="12775" y="14624"/>
                </a:lnTo>
                <a:lnTo>
                  <a:pt x="12775" y="14697"/>
                </a:lnTo>
                <a:lnTo>
                  <a:pt x="12799" y="14794"/>
                </a:lnTo>
                <a:lnTo>
                  <a:pt x="12848" y="14867"/>
                </a:lnTo>
                <a:lnTo>
                  <a:pt x="12897" y="14892"/>
                </a:lnTo>
                <a:lnTo>
                  <a:pt x="12945" y="14892"/>
                </a:lnTo>
                <a:lnTo>
                  <a:pt x="13018" y="14867"/>
                </a:lnTo>
                <a:lnTo>
                  <a:pt x="13067" y="14819"/>
                </a:lnTo>
                <a:lnTo>
                  <a:pt x="13140" y="14697"/>
                </a:lnTo>
                <a:lnTo>
                  <a:pt x="13237" y="14405"/>
                </a:lnTo>
                <a:lnTo>
                  <a:pt x="13408" y="13967"/>
                </a:lnTo>
                <a:lnTo>
                  <a:pt x="13627" y="13529"/>
                </a:lnTo>
                <a:lnTo>
                  <a:pt x="14065" y="13529"/>
                </a:lnTo>
                <a:lnTo>
                  <a:pt x="13846" y="14162"/>
                </a:lnTo>
                <a:lnTo>
                  <a:pt x="13675" y="14478"/>
                </a:lnTo>
                <a:lnTo>
                  <a:pt x="13627" y="14648"/>
                </a:lnTo>
                <a:lnTo>
                  <a:pt x="13602" y="14746"/>
                </a:lnTo>
                <a:lnTo>
                  <a:pt x="13602" y="14819"/>
                </a:lnTo>
                <a:lnTo>
                  <a:pt x="13627" y="14867"/>
                </a:lnTo>
                <a:lnTo>
                  <a:pt x="13651" y="14916"/>
                </a:lnTo>
                <a:lnTo>
                  <a:pt x="13748" y="14916"/>
                </a:lnTo>
                <a:lnTo>
                  <a:pt x="13821" y="14867"/>
                </a:lnTo>
                <a:lnTo>
                  <a:pt x="13894" y="14794"/>
                </a:lnTo>
                <a:lnTo>
                  <a:pt x="13992" y="14648"/>
                </a:lnTo>
                <a:lnTo>
                  <a:pt x="14065" y="14502"/>
                </a:lnTo>
                <a:lnTo>
                  <a:pt x="14113" y="14332"/>
                </a:lnTo>
                <a:lnTo>
                  <a:pt x="14259" y="13943"/>
                </a:lnTo>
                <a:lnTo>
                  <a:pt x="14357" y="13529"/>
                </a:lnTo>
                <a:lnTo>
                  <a:pt x="14795" y="13529"/>
                </a:lnTo>
                <a:lnTo>
                  <a:pt x="14503" y="14064"/>
                </a:lnTo>
                <a:lnTo>
                  <a:pt x="14357" y="14332"/>
                </a:lnTo>
                <a:lnTo>
                  <a:pt x="14308" y="14478"/>
                </a:lnTo>
                <a:lnTo>
                  <a:pt x="14308" y="14648"/>
                </a:lnTo>
                <a:lnTo>
                  <a:pt x="14308" y="14673"/>
                </a:lnTo>
                <a:lnTo>
                  <a:pt x="14357" y="14721"/>
                </a:lnTo>
                <a:lnTo>
                  <a:pt x="14430" y="14721"/>
                </a:lnTo>
                <a:lnTo>
                  <a:pt x="14551" y="14624"/>
                </a:lnTo>
                <a:lnTo>
                  <a:pt x="14624" y="14478"/>
                </a:lnTo>
                <a:lnTo>
                  <a:pt x="14770" y="14210"/>
                </a:lnTo>
                <a:lnTo>
                  <a:pt x="14892" y="13870"/>
                </a:lnTo>
                <a:lnTo>
                  <a:pt x="15038" y="13529"/>
                </a:lnTo>
                <a:lnTo>
                  <a:pt x="15427" y="13553"/>
                </a:lnTo>
                <a:lnTo>
                  <a:pt x="15233" y="13797"/>
                </a:lnTo>
                <a:lnTo>
                  <a:pt x="15038" y="14089"/>
                </a:lnTo>
                <a:lnTo>
                  <a:pt x="14916" y="14308"/>
                </a:lnTo>
                <a:lnTo>
                  <a:pt x="14868" y="14454"/>
                </a:lnTo>
                <a:lnTo>
                  <a:pt x="14868" y="14575"/>
                </a:lnTo>
                <a:lnTo>
                  <a:pt x="14868" y="14624"/>
                </a:lnTo>
                <a:lnTo>
                  <a:pt x="14916" y="14648"/>
                </a:lnTo>
                <a:lnTo>
                  <a:pt x="14989" y="14648"/>
                </a:lnTo>
                <a:lnTo>
                  <a:pt x="15062" y="14600"/>
                </a:lnTo>
                <a:lnTo>
                  <a:pt x="15111" y="14551"/>
                </a:lnTo>
                <a:lnTo>
                  <a:pt x="15184" y="14429"/>
                </a:lnTo>
                <a:lnTo>
                  <a:pt x="15306" y="14137"/>
                </a:lnTo>
                <a:lnTo>
                  <a:pt x="15403" y="13845"/>
                </a:lnTo>
                <a:lnTo>
                  <a:pt x="15500" y="13553"/>
                </a:lnTo>
                <a:lnTo>
                  <a:pt x="16108" y="13553"/>
                </a:lnTo>
                <a:lnTo>
                  <a:pt x="16060" y="13578"/>
                </a:lnTo>
                <a:lnTo>
                  <a:pt x="15865" y="13797"/>
                </a:lnTo>
                <a:lnTo>
                  <a:pt x="15695" y="14064"/>
                </a:lnTo>
                <a:lnTo>
                  <a:pt x="15622" y="14186"/>
                </a:lnTo>
                <a:lnTo>
                  <a:pt x="15549" y="14308"/>
                </a:lnTo>
                <a:lnTo>
                  <a:pt x="15524" y="14454"/>
                </a:lnTo>
                <a:lnTo>
                  <a:pt x="15524" y="14527"/>
                </a:lnTo>
                <a:lnTo>
                  <a:pt x="15549" y="14575"/>
                </a:lnTo>
                <a:lnTo>
                  <a:pt x="15573" y="14600"/>
                </a:lnTo>
                <a:lnTo>
                  <a:pt x="15622" y="14624"/>
                </a:lnTo>
                <a:lnTo>
                  <a:pt x="15695" y="14624"/>
                </a:lnTo>
                <a:lnTo>
                  <a:pt x="15743" y="14575"/>
                </a:lnTo>
                <a:lnTo>
                  <a:pt x="15768" y="14551"/>
                </a:lnTo>
                <a:lnTo>
                  <a:pt x="15841" y="14429"/>
                </a:lnTo>
                <a:lnTo>
                  <a:pt x="15914" y="14210"/>
                </a:lnTo>
                <a:lnTo>
                  <a:pt x="16011" y="13943"/>
                </a:lnTo>
                <a:lnTo>
                  <a:pt x="16157" y="13675"/>
                </a:lnTo>
                <a:lnTo>
                  <a:pt x="16157" y="13602"/>
                </a:lnTo>
                <a:lnTo>
                  <a:pt x="16133" y="13578"/>
                </a:lnTo>
                <a:lnTo>
                  <a:pt x="16108" y="13553"/>
                </a:lnTo>
                <a:lnTo>
                  <a:pt x="16668" y="13553"/>
                </a:lnTo>
                <a:lnTo>
                  <a:pt x="16522" y="13748"/>
                </a:lnTo>
                <a:lnTo>
                  <a:pt x="16376" y="13967"/>
                </a:lnTo>
                <a:lnTo>
                  <a:pt x="16254" y="14113"/>
                </a:lnTo>
                <a:lnTo>
                  <a:pt x="16157" y="14308"/>
                </a:lnTo>
                <a:lnTo>
                  <a:pt x="16108" y="14381"/>
                </a:lnTo>
                <a:lnTo>
                  <a:pt x="16084" y="14478"/>
                </a:lnTo>
                <a:lnTo>
                  <a:pt x="16060" y="14575"/>
                </a:lnTo>
                <a:lnTo>
                  <a:pt x="16084" y="14673"/>
                </a:lnTo>
                <a:lnTo>
                  <a:pt x="16108" y="14697"/>
                </a:lnTo>
                <a:lnTo>
                  <a:pt x="16133" y="14721"/>
                </a:lnTo>
                <a:lnTo>
                  <a:pt x="16181" y="14746"/>
                </a:lnTo>
                <a:lnTo>
                  <a:pt x="16230" y="14746"/>
                </a:lnTo>
                <a:lnTo>
                  <a:pt x="16303" y="14721"/>
                </a:lnTo>
                <a:lnTo>
                  <a:pt x="16376" y="14673"/>
                </a:lnTo>
                <a:lnTo>
                  <a:pt x="16473" y="14551"/>
                </a:lnTo>
                <a:lnTo>
                  <a:pt x="16644" y="14235"/>
                </a:lnTo>
                <a:lnTo>
                  <a:pt x="16814" y="13894"/>
                </a:lnTo>
                <a:lnTo>
                  <a:pt x="16887" y="13724"/>
                </a:lnTo>
                <a:lnTo>
                  <a:pt x="16960" y="13553"/>
                </a:lnTo>
                <a:lnTo>
                  <a:pt x="17398" y="13553"/>
                </a:lnTo>
                <a:lnTo>
                  <a:pt x="17325" y="13675"/>
                </a:lnTo>
                <a:lnTo>
                  <a:pt x="17252" y="13797"/>
                </a:lnTo>
                <a:lnTo>
                  <a:pt x="17106" y="14040"/>
                </a:lnTo>
                <a:lnTo>
                  <a:pt x="17033" y="14186"/>
                </a:lnTo>
                <a:lnTo>
                  <a:pt x="16960" y="14332"/>
                </a:lnTo>
                <a:lnTo>
                  <a:pt x="16936" y="14429"/>
                </a:lnTo>
                <a:lnTo>
                  <a:pt x="16911" y="14502"/>
                </a:lnTo>
                <a:lnTo>
                  <a:pt x="16936" y="14575"/>
                </a:lnTo>
                <a:lnTo>
                  <a:pt x="16960" y="14648"/>
                </a:lnTo>
                <a:lnTo>
                  <a:pt x="17009" y="14697"/>
                </a:lnTo>
                <a:lnTo>
                  <a:pt x="17082" y="14697"/>
                </a:lnTo>
                <a:lnTo>
                  <a:pt x="17155" y="14673"/>
                </a:lnTo>
                <a:lnTo>
                  <a:pt x="17203" y="14624"/>
                </a:lnTo>
                <a:lnTo>
                  <a:pt x="17252" y="14575"/>
                </a:lnTo>
                <a:lnTo>
                  <a:pt x="17301" y="14502"/>
                </a:lnTo>
                <a:lnTo>
                  <a:pt x="17374" y="14332"/>
                </a:lnTo>
                <a:lnTo>
                  <a:pt x="17422" y="14162"/>
                </a:lnTo>
                <a:lnTo>
                  <a:pt x="17544" y="13870"/>
                </a:lnTo>
                <a:lnTo>
                  <a:pt x="17593" y="13724"/>
                </a:lnTo>
                <a:lnTo>
                  <a:pt x="17617" y="13578"/>
                </a:lnTo>
                <a:lnTo>
                  <a:pt x="18371" y="13578"/>
                </a:lnTo>
                <a:lnTo>
                  <a:pt x="18201" y="13797"/>
                </a:lnTo>
                <a:lnTo>
                  <a:pt x="18055" y="14016"/>
                </a:lnTo>
                <a:lnTo>
                  <a:pt x="17812" y="14259"/>
                </a:lnTo>
                <a:lnTo>
                  <a:pt x="17714" y="14381"/>
                </a:lnTo>
                <a:lnTo>
                  <a:pt x="17690" y="14454"/>
                </a:lnTo>
                <a:lnTo>
                  <a:pt x="17666" y="14551"/>
                </a:lnTo>
                <a:lnTo>
                  <a:pt x="17666" y="14575"/>
                </a:lnTo>
                <a:lnTo>
                  <a:pt x="17690" y="14624"/>
                </a:lnTo>
                <a:lnTo>
                  <a:pt x="17739" y="14648"/>
                </a:lnTo>
                <a:lnTo>
                  <a:pt x="17763" y="14648"/>
                </a:lnTo>
                <a:lnTo>
                  <a:pt x="17860" y="14624"/>
                </a:lnTo>
                <a:lnTo>
                  <a:pt x="17933" y="14575"/>
                </a:lnTo>
                <a:lnTo>
                  <a:pt x="18055" y="14478"/>
                </a:lnTo>
                <a:lnTo>
                  <a:pt x="18177" y="14332"/>
                </a:lnTo>
                <a:lnTo>
                  <a:pt x="18274" y="14186"/>
                </a:lnTo>
                <a:lnTo>
                  <a:pt x="18420" y="13894"/>
                </a:lnTo>
                <a:lnTo>
                  <a:pt x="18566" y="13602"/>
                </a:lnTo>
                <a:lnTo>
                  <a:pt x="19028" y="13602"/>
                </a:lnTo>
                <a:lnTo>
                  <a:pt x="18907" y="13724"/>
                </a:lnTo>
                <a:lnTo>
                  <a:pt x="18809" y="13845"/>
                </a:lnTo>
                <a:lnTo>
                  <a:pt x="18615" y="14137"/>
                </a:lnTo>
                <a:lnTo>
                  <a:pt x="18274" y="14721"/>
                </a:lnTo>
                <a:lnTo>
                  <a:pt x="17787" y="15451"/>
                </a:lnTo>
                <a:lnTo>
                  <a:pt x="17276" y="16205"/>
                </a:lnTo>
                <a:lnTo>
                  <a:pt x="16425" y="16327"/>
                </a:lnTo>
                <a:lnTo>
                  <a:pt x="15549" y="16400"/>
                </a:lnTo>
                <a:lnTo>
                  <a:pt x="14673" y="16449"/>
                </a:lnTo>
                <a:lnTo>
                  <a:pt x="13773" y="16473"/>
                </a:lnTo>
                <a:lnTo>
                  <a:pt x="10244" y="16473"/>
                </a:lnTo>
                <a:lnTo>
                  <a:pt x="6619" y="16522"/>
                </a:lnTo>
                <a:lnTo>
                  <a:pt x="5816" y="16522"/>
                </a:lnTo>
                <a:lnTo>
                  <a:pt x="4989" y="16497"/>
                </a:lnTo>
                <a:lnTo>
                  <a:pt x="4161" y="16522"/>
                </a:lnTo>
                <a:lnTo>
                  <a:pt x="3772" y="16546"/>
                </a:lnTo>
                <a:lnTo>
                  <a:pt x="3358" y="16570"/>
                </a:lnTo>
                <a:lnTo>
                  <a:pt x="3334" y="16497"/>
                </a:lnTo>
                <a:lnTo>
                  <a:pt x="2774" y="15573"/>
                </a:lnTo>
                <a:lnTo>
                  <a:pt x="2190" y="14673"/>
                </a:lnTo>
                <a:lnTo>
                  <a:pt x="2166" y="14600"/>
                </a:lnTo>
                <a:lnTo>
                  <a:pt x="2190" y="14624"/>
                </a:lnTo>
                <a:lnTo>
                  <a:pt x="2215" y="14600"/>
                </a:lnTo>
                <a:lnTo>
                  <a:pt x="2288" y="14527"/>
                </a:lnTo>
                <a:lnTo>
                  <a:pt x="2361" y="14429"/>
                </a:lnTo>
                <a:lnTo>
                  <a:pt x="2409" y="14186"/>
                </a:lnTo>
                <a:lnTo>
                  <a:pt x="2507" y="13894"/>
                </a:lnTo>
                <a:lnTo>
                  <a:pt x="2628" y="13602"/>
                </a:lnTo>
                <a:lnTo>
                  <a:pt x="2628" y="13578"/>
                </a:lnTo>
                <a:lnTo>
                  <a:pt x="2653" y="13578"/>
                </a:lnTo>
                <a:lnTo>
                  <a:pt x="3407" y="13553"/>
                </a:lnTo>
                <a:lnTo>
                  <a:pt x="3091" y="13991"/>
                </a:lnTo>
                <a:lnTo>
                  <a:pt x="2872" y="14332"/>
                </a:lnTo>
                <a:lnTo>
                  <a:pt x="2774" y="14502"/>
                </a:lnTo>
                <a:lnTo>
                  <a:pt x="2701" y="14697"/>
                </a:lnTo>
                <a:lnTo>
                  <a:pt x="2701" y="14746"/>
                </a:lnTo>
                <a:lnTo>
                  <a:pt x="2726" y="14770"/>
                </a:lnTo>
                <a:lnTo>
                  <a:pt x="2774" y="14770"/>
                </a:lnTo>
                <a:lnTo>
                  <a:pt x="2920" y="14648"/>
                </a:lnTo>
                <a:lnTo>
                  <a:pt x="3018" y="14502"/>
                </a:lnTo>
                <a:lnTo>
                  <a:pt x="3212" y="14186"/>
                </a:lnTo>
                <a:lnTo>
                  <a:pt x="3553" y="13553"/>
                </a:lnTo>
                <a:lnTo>
                  <a:pt x="4161" y="13553"/>
                </a:lnTo>
                <a:lnTo>
                  <a:pt x="3918" y="13845"/>
                </a:lnTo>
                <a:lnTo>
                  <a:pt x="3699" y="14162"/>
                </a:lnTo>
                <a:lnTo>
                  <a:pt x="3602" y="14332"/>
                </a:lnTo>
                <a:lnTo>
                  <a:pt x="3504" y="14527"/>
                </a:lnTo>
                <a:lnTo>
                  <a:pt x="3480" y="14624"/>
                </a:lnTo>
                <a:lnTo>
                  <a:pt x="3456" y="14721"/>
                </a:lnTo>
                <a:lnTo>
                  <a:pt x="3456" y="14819"/>
                </a:lnTo>
                <a:lnTo>
                  <a:pt x="3504" y="14916"/>
                </a:lnTo>
                <a:lnTo>
                  <a:pt x="3553" y="14940"/>
                </a:lnTo>
                <a:lnTo>
                  <a:pt x="3602" y="14965"/>
                </a:lnTo>
                <a:lnTo>
                  <a:pt x="3675" y="14916"/>
                </a:lnTo>
                <a:lnTo>
                  <a:pt x="3748" y="14843"/>
                </a:lnTo>
                <a:lnTo>
                  <a:pt x="3796" y="14770"/>
                </a:lnTo>
                <a:lnTo>
                  <a:pt x="3845" y="14697"/>
                </a:lnTo>
                <a:lnTo>
                  <a:pt x="3991" y="14332"/>
                </a:lnTo>
                <a:lnTo>
                  <a:pt x="4210" y="13943"/>
                </a:lnTo>
                <a:lnTo>
                  <a:pt x="4429" y="13553"/>
                </a:lnTo>
                <a:lnTo>
                  <a:pt x="5281" y="13529"/>
                </a:lnTo>
                <a:lnTo>
                  <a:pt x="5062" y="13821"/>
                </a:lnTo>
                <a:lnTo>
                  <a:pt x="4989" y="13967"/>
                </a:lnTo>
                <a:lnTo>
                  <a:pt x="4916" y="14113"/>
                </a:lnTo>
                <a:lnTo>
                  <a:pt x="4867" y="14259"/>
                </a:lnTo>
                <a:lnTo>
                  <a:pt x="4867" y="14332"/>
                </a:lnTo>
                <a:lnTo>
                  <a:pt x="4891" y="14405"/>
                </a:lnTo>
                <a:lnTo>
                  <a:pt x="4940" y="14429"/>
                </a:lnTo>
                <a:lnTo>
                  <a:pt x="4989" y="14429"/>
                </a:lnTo>
                <a:lnTo>
                  <a:pt x="5037" y="14405"/>
                </a:lnTo>
                <a:lnTo>
                  <a:pt x="5086" y="14356"/>
                </a:lnTo>
                <a:lnTo>
                  <a:pt x="5135" y="14235"/>
                </a:lnTo>
                <a:lnTo>
                  <a:pt x="5232" y="14016"/>
                </a:lnTo>
                <a:lnTo>
                  <a:pt x="5378" y="13748"/>
                </a:lnTo>
                <a:lnTo>
                  <a:pt x="5548" y="13529"/>
                </a:lnTo>
                <a:lnTo>
                  <a:pt x="6011" y="13529"/>
                </a:lnTo>
                <a:lnTo>
                  <a:pt x="5913" y="13553"/>
                </a:lnTo>
                <a:lnTo>
                  <a:pt x="5840" y="13602"/>
                </a:lnTo>
                <a:lnTo>
                  <a:pt x="5719" y="13748"/>
                </a:lnTo>
                <a:lnTo>
                  <a:pt x="5597" y="13894"/>
                </a:lnTo>
                <a:lnTo>
                  <a:pt x="5500" y="14040"/>
                </a:lnTo>
                <a:lnTo>
                  <a:pt x="5402" y="14235"/>
                </a:lnTo>
                <a:lnTo>
                  <a:pt x="5281" y="14454"/>
                </a:lnTo>
                <a:lnTo>
                  <a:pt x="5232" y="14575"/>
                </a:lnTo>
                <a:lnTo>
                  <a:pt x="5208" y="14673"/>
                </a:lnTo>
                <a:lnTo>
                  <a:pt x="5208" y="14794"/>
                </a:lnTo>
                <a:lnTo>
                  <a:pt x="5208" y="14892"/>
                </a:lnTo>
                <a:lnTo>
                  <a:pt x="5256" y="14940"/>
                </a:lnTo>
                <a:lnTo>
                  <a:pt x="5305" y="14989"/>
                </a:lnTo>
                <a:lnTo>
                  <a:pt x="5354" y="14989"/>
                </a:lnTo>
                <a:lnTo>
                  <a:pt x="5427" y="14965"/>
                </a:lnTo>
                <a:lnTo>
                  <a:pt x="5475" y="14916"/>
                </a:lnTo>
                <a:lnTo>
                  <a:pt x="5548" y="14843"/>
                </a:lnTo>
                <a:lnTo>
                  <a:pt x="5621" y="14673"/>
                </a:lnTo>
                <a:lnTo>
                  <a:pt x="5694" y="14478"/>
                </a:lnTo>
                <a:lnTo>
                  <a:pt x="5767" y="14308"/>
                </a:lnTo>
                <a:lnTo>
                  <a:pt x="5962" y="13943"/>
                </a:lnTo>
                <a:lnTo>
                  <a:pt x="6059" y="13748"/>
                </a:lnTo>
                <a:lnTo>
                  <a:pt x="6084" y="13651"/>
                </a:lnTo>
                <a:lnTo>
                  <a:pt x="6084" y="13553"/>
                </a:lnTo>
                <a:lnTo>
                  <a:pt x="6084" y="13529"/>
                </a:lnTo>
                <a:lnTo>
                  <a:pt x="6668" y="13529"/>
                </a:lnTo>
                <a:lnTo>
                  <a:pt x="6522" y="13724"/>
                </a:lnTo>
                <a:lnTo>
                  <a:pt x="6351" y="13918"/>
                </a:lnTo>
                <a:lnTo>
                  <a:pt x="6181" y="14162"/>
                </a:lnTo>
                <a:lnTo>
                  <a:pt x="6132" y="14308"/>
                </a:lnTo>
                <a:lnTo>
                  <a:pt x="6108" y="14429"/>
                </a:lnTo>
                <a:lnTo>
                  <a:pt x="6132" y="14478"/>
                </a:lnTo>
                <a:lnTo>
                  <a:pt x="6157" y="14502"/>
                </a:lnTo>
                <a:lnTo>
                  <a:pt x="6205" y="14502"/>
                </a:lnTo>
                <a:lnTo>
                  <a:pt x="6327" y="14429"/>
                </a:lnTo>
                <a:lnTo>
                  <a:pt x="6400" y="14332"/>
                </a:lnTo>
                <a:lnTo>
                  <a:pt x="6522" y="14113"/>
                </a:lnTo>
                <a:lnTo>
                  <a:pt x="6668" y="13821"/>
                </a:lnTo>
                <a:lnTo>
                  <a:pt x="6789" y="13505"/>
                </a:lnTo>
                <a:lnTo>
                  <a:pt x="7179" y="13505"/>
                </a:lnTo>
                <a:lnTo>
                  <a:pt x="6984" y="13821"/>
                </a:lnTo>
                <a:lnTo>
                  <a:pt x="6814" y="14137"/>
                </a:lnTo>
                <a:lnTo>
                  <a:pt x="6741" y="14283"/>
                </a:lnTo>
                <a:lnTo>
                  <a:pt x="6692" y="14429"/>
                </a:lnTo>
                <a:lnTo>
                  <a:pt x="6692" y="14502"/>
                </a:lnTo>
                <a:lnTo>
                  <a:pt x="6692" y="14575"/>
                </a:lnTo>
                <a:lnTo>
                  <a:pt x="6716" y="14624"/>
                </a:lnTo>
                <a:lnTo>
                  <a:pt x="6765" y="14697"/>
                </a:lnTo>
                <a:lnTo>
                  <a:pt x="6789" y="14721"/>
                </a:lnTo>
                <a:lnTo>
                  <a:pt x="6838" y="14721"/>
                </a:lnTo>
                <a:lnTo>
                  <a:pt x="6911" y="14697"/>
                </a:lnTo>
                <a:lnTo>
                  <a:pt x="6960" y="14648"/>
                </a:lnTo>
                <a:lnTo>
                  <a:pt x="7033" y="14551"/>
                </a:lnTo>
                <a:lnTo>
                  <a:pt x="7106" y="14283"/>
                </a:lnTo>
                <a:lnTo>
                  <a:pt x="7227" y="13894"/>
                </a:lnTo>
                <a:lnTo>
                  <a:pt x="7373" y="13505"/>
                </a:lnTo>
                <a:lnTo>
                  <a:pt x="7762" y="13505"/>
                </a:lnTo>
                <a:lnTo>
                  <a:pt x="7592" y="13845"/>
                </a:lnTo>
                <a:lnTo>
                  <a:pt x="7422" y="14210"/>
                </a:lnTo>
                <a:lnTo>
                  <a:pt x="7276" y="14551"/>
                </a:lnTo>
                <a:lnTo>
                  <a:pt x="7227" y="14721"/>
                </a:lnTo>
                <a:lnTo>
                  <a:pt x="7227" y="14819"/>
                </a:lnTo>
                <a:lnTo>
                  <a:pt x="7227" y="14916"/>
                </a:lnTo>
                <a:lnTo>
                  <a:pt x="7252" y="14940"/>
                </a:lnTo>
                <a:lnTo>
                  <a:pt x="7276" y="14965"/>
                </a:lnTo>
                <a:lnTo>
                  <a:pt x="7349" y="14965"/>
                </a:lnTo>
                <a:lnTo>
                  <a:pt x="7422" y="14916"/>
                </a:lnTo>
                <a:lnTo>
                  <a:pt x="7495" y="14843"/>
                </a:lnTo>
                <a:lnTo>
                  <a:pt x="7592" y="14697"/>
                </a:lnTo>
                <a:lnTo>
                  <a:pt x="7714" y="14381"/>
                </a:lnTo>
                <a:lnTo>
                  <a:pt x="7908" y="13967"/>
                </a:lnTo>
                <a:lnTo>
                  <a:pt x="7981" y="13748"/>
                </a:lnTo>
                <a:lnTo>
                  <a:pt x="8054" y="13529"/>
                </a:lnTo>
                <a:lnTo>
                  <a:pt x="8054" y="13505"/>
                </a:lnTo>
                <a:lnTo>
                  <a:pt x="8614" y="13505"/>
                </a:lnTo>
                <a:lnTo>
                  <a:pt x="8346" y="13991"/>
                </a:lnTo>
                <a:lnTo>
                  <a:pt x="8152" y="14308"/>
                </a:lnTo>
                <a:lnTo>
                  <a:pt x="8079" y="14478"/>
                </a:lnTo>
                <a:lnTo>
                  <a:pt x="8054" y="14575"/>
                </a:lnTo>
                <a:lnTo>
                  <a:pt x="8054" y="14673"/>
                </a:lnTo>
                <a:lnTo>
                  <a:pt x="8054" y="14697"/>
                </a:lnTo>
                <a:lnTo>
                  <a:pt x="8079" y="14721"/>
                </a:lnTo>
                <a:lnTo>
                  <a:pt x="8152" y="14721"/>
                </a:lnTo>
                <a:lnTo>
                  <a:pt x="8273" y="14624"/>
                </a:lnTo>
                <a:lnTo>
                  <a:pt x="8371" y="14502"/>
                </a:lnTo>
                <a:lnTo>
                  <a:pt x="8517" y="14210"/>
                </a:lnTo>
                <a:lnTo>
                  <a:pt x="8882" y="13505"/>
                </a:lnTo>
                <a:lnTo>
                  <a:pt x="9198" y="13505"/>
                </a:lnTo>
                <a:lnTo>
                  <a:pt x="8979" y="13821"/>
                </a:lnTo>
                <a:lnTo>
                  <a:pt x="8784" y="14162"/>
                </a:lnTo>
                <a:lnTo>
                  <a:pt x="8687" y="14332"/>
                </a:lnTo>
                <a:lnTo>
                  <a:pt x="8590" y="14527"/>
                </a:lnTo>
                <a:lnTo>
                  <a:pt x="8517" y="14721"/>
                </a:lnTo>
                <a:lnTo>
                  <a:pt x="8517" y="14819"/>
                </a:lnTo>
                <a:lnTo>
                  <a:pt x="8517" y="14916"/>
                </a:lnTo>
                <a:lnTo>
                  <a:pt x="8541" y="14965"/>
                </a:lnTo>
                <a:lnTo>
                  <a:pt x="8590" y="14989"/>
                </a:lnTo>
                <a:lnTo>
                  <a:pt x="8638" y="14989"/>
                </a:lnTo>
                <a:lnTo>
                  <a:pt x="8687" y="14965"/>
                </a:lnTo>
                <a:lnTo>
                  <a:pt x="8760" y="14916"/>
                </a:lnTo>
                <a:lnTo>
                  <a:pt x="8809" y="14843"/>
                </a:lnTo>
                <a:lnTo>
                  <a:pt x="8906" y="14673"/>
                </a:lnTo>
                <a:lnTo>
                  <a:pt x="9052" y="14308"/>
                </a:lnTo>
                <a:lnTo>
                  <a:pt x="9271" y="13894"/>
                </a:lnTo>
                <a:lnTo>
                  <a:pt x="9514" y="13505"/>
                </a:lnTo>
                <a:lnTo>
                  <a:pt x="9855" y="13505"/>
                </a:lnTo>
                <a:lnTo>
                  <a:pt x="9514" y="14064"/>
                </a:lnTo>
                <a:lnTo>
                  <a:pt x="9320" y="14405"/>
                </a:lnTo>
                <a:lnTo>
                  <a:pt x="9247" y="14575"/>
                </a:lnTo>
                <a:lnTo>
                  <a:pt x="9222" y="14673"/>
                </a:lnTo>
                <a:lnTo>
                  <a:pt x="9222" y="14770"/>
                </a:lnTo>
                <a:lnTo>
                  <a:pt x="9247" y="14819"/>
                </a:lnTo>
                <a:lnTo>
                  <a:pt x="9271" y="14843"/>
                </a:lnTo>
                <a:lnTo>
                  <a:pt x="9320" y="14867"/>
                </a:lnTo>
                <a:lnTo>
                  <a:pt x="9368" y="14843"/>
                </a:lnTo>
                <a:lnTo>
                  <a:pt x="9514" y="14746"/>
                </a:lnTo>
                <a:lnTo>
                  <a:pt x="9612" y="14624"/>
                </a:lnTo>
                <a:lnTo>
                  <a:pt x="9782" y="14332"/>
                </a:lnTo>
                <a:lnTo>
                  <a:pt x="10196" y="13505"/>
                </a:lnTo>
                <a:lnTo>
                  <a:pt x="10293" y="13505"/>
                </a:lnTo>
                <a:lnTo>
                  <a:pt x="9977" y="14137"/>
                </a:lnTo>
                <a:lnTo>
                  <a:pt x="9758" y="14478"/>
                </a:lnTo>
                <a:lnTo>
                  <a:pt x="9685" y="14673"/>
                </a:lnTo>
                <a:lnTo>
                  <a:pt x="9660" y="14770"/>
                </a:lnTo>
                <a:lnTo>
                  <a:pt x="9660" y="14867"/>
                </a:lnTo>
                <a:lnTo>
                  <a:pt x="9660" y="14916"/>
                </a:lnTo>
                <a:lnTo>
                  <a:pt x="9709" y="14940"/>
                </a:lnTo>
                <a:lnTo>
                  <a:pt x="9758" y="14965"/>
                </a:lnTo>
                <a:lnTo>
                  <a:pt x="9806" y="14965"/>
                </a:lnTo>
                <a:lnTo>
                  <a:pt x="9904" y="14916"/>
                </a:lnTo>
                <a:lnTo>
                  <a:pt x="9977" y="14867"/>
                </a:lnTo>
                <a:lnTo>
                  <a:pt x="10098" y="14697"/>
                </a:lnTo>
                <a:lnTo>
                  <a:pt x="10220" y="14527"/>
                </a:lnTo>
                <a:lnTo>
                  <a:pt x="10293" y="14332"/>
                </a:lnTo>
                <a:lnTo>
                  <a:pt x="10390" y="14137"/>
                </a:lnTo>
                <a:lnTo>
                  <a:pt x="10488" y="13943"/>
                </a:lnTo>
                <a:lnTo>
                  <a:pt x="10634" y="13505"/>
                </a:lnTo>
                <a:lnTo>
                  <a:pt x="11023" y="13505"/>
                </a:lnTo>
                <a:lnTo>
                  <a:pt x="10974" y="13553"/>
                </a:lnTo>
                <a:lnTo>
                  <a:pt x="10926" y="13626"/>
                </a:lnTo>
                <a:lnTo>
                  <a:pt x="10828" y="13797"/>
                </a:lnTo>
                <a:lnTo>
                  <a:pt x="10707" y="14113"/>
                </a:lnTo>
                <a:lnTo>
                  <a:pt x="10634" y="14259"/>
                </a:lnTo>
                <a:lnTo>
                  <a:pt x="10585" y="14478"/>
                </a:lnTo>
                <a:lnTo>
                  <a:pt x="10561" y="14600"/>
                </a:lnTo>
                <a:lnTo>
                  <a:pt x="10585" y="14673"/>
                </a:lnTo>
                <a:lnTo>
                  <a:pt x="10634" y="14746"/>
                </a:lnTo>
                <a:lnTo>
                  <a:pt x="10731" y="14770"/>
                </a:lnTo>
                <a:lnTo>
                  <a:pt x="10828" y="14746"/>
                </a:lnTo>
                <a:lnTo>
                  <a:pt x="10926" y="14673"/>
                </a:lnTo>
                <a:lnTo>
                  <a:pt x="10999" y="14575"/>
                </a:lnTo>
                <a:lnTo>
                  <a:pt x="11047" y="14478"/>
                </a:lnTo>
                <a:lnTo>
                  <a:pt x="11120" y="14235"/>
                </a:lnTo>
                <a:lnTo>
                  <a:pt x="11169" y="14040"/>
                </a:lnTo>
                <a:lnTo>
                  <a:pt x="11266" y="13797"/>
                </a:lnTo>
                <a:lnTo>
                  <a:pt x="11291" y="13626"/>
                </a:lnTo>
                <a:lnTo>
                  <a:pt x="11291" y="13553"/>
                </a:lnTo>
                <a:lnTo>
                  <a:pt x="11266" y="13505"/>
                </a:lnTo>
                <a:lnTo>
                  <a:pt x="11704" y="13505"/>
                </a:lnTo>
                <a:lnTo>
                  <a:pt x="11558" y="13870"/>
                </a:lnTo>
                <a:lnTo>
                  <a:pt x="11485" y="14064"/>
                </a:lnTo>
                <a:lnTo>
                  <a:pt x="11412" y="14259"/>
                </a:lnTo>
                <a:lnTo>
                  <a:pt x="11388" y="14356"/>
                </a:lnTo>
                <a:lnTo>
                  <a:pt x="11364" y="14454"/>
                </a:lnTo>
                <a:lnTo>
                  <a:pt x="11388" y="14551"/>
                </a:lnTo>
                <a:lnTo>
                  <a:pt x="11412" y="14648"/>
                </a:lnTo>
                <a:lnTo>
                  <a:pt x="11437" y="14673"/>
                </a:lnTo>
                <a:lnTo>
                  <a:pt x="11461" y="14697"/>
                </a:lnTo>
                <a:lnTo>
                  <a:pt x="11534" y="14673"/>
                </a:lnTo>
                <a:lnTo>
                  <a:pt x="11607" y="14624"/>
                </a:lnTo>
                <a:lnTo>
                  <a:pt x="11680" y="14551"/>
                </a:lnTo>
                <a:lnTo>
                  <a:pt x="11729" y="14454"/>
                </a:lnTo>
                <a:lnTo>
                  <a:pt x="11777" y="14356"/>
                </a:lnTo>
                <a:lnTo>
                  <a:pt x="11826" y="14162"/>
                </a:lnTo>
                <a:lnTo>
                  <a:pt x="11875" y="13967"/>
                </a:lnTo>
                <a:lnTo>
                  <a:pt x="11948" y="13748"/>
                </a:lnTo>
                <a:lnTo>
                  <a:pt x="11996" y="13505"/>
                </a:lnTo>
                <a:close/>
                <a:moveTo>
                  <a:pt x="10658" y="6473"/>
                </a:moveTo>
                <a:lnTo>
                  <a:pt x="10196" y="6546"/>
                </a:lnTo>
                <a:lnTo>
                  <a:pt x="9733" y="6643"/>
                </a:lnTo>
                <a:lnTo>
                  <a:pt x="9271" y="6765"/>
                </a:lnTo>
                <a:lnTo>
                  <a:pt x="8833" y="6935"/>
                </a:lnTo>
                <a:lnTo>
                  <a:pt x="8395" y="7105"/>
                </a:lnTo>
                <a:lnTo>
                  <a:pt x="7981" y="7324"/>
                </a:lnTo>
                <a:lnTo>
                  <a:pt x="7543" y="7592"/>
                </a:lnTo>
                <a:lnTo>
                  <a:pt x="7325" y="7738"/>
                </a:lnTo>
                <a:lnTo>
                  <a:pt x="7130" y="7908"/>
                </a:lnTo>
                <a:lnTo>
                  <a:pt x="6935" y="8078"/>
                </a:lnTo>
                <a:lnTo>
                  <a:pt x="6741" y="8273"/>
                </a:lnTo>
                <a:lnTo>
                  <a:pt x="6595" y="8468"/>
                </a:lnTo>
                <a:lnTo>
                  <a:pt x="6449" y="8687"/>
                </a:lnTo>
                <a:lnTo>
                  <a:pt x="6278" y="8589"/>
                </a:lnTo>
                <a:lnTo>
                  <a:pt x="6108" y="8516"/>
                </a:lnTo>
                <a:lnTo>
                  <a:pt x="5938" y="8468"/>
                </a:lnTo>
                <a:lnTo>
                  <a:pt x="5743" y="8443"/>
                </a:lnTo>
                <a:lnTo>
                  <a:pt x="5354" y="8443"/>
                </a:lnTo>
                <a:lnTo>
                  <a:pt x="5159" y="8468"/>
                </a:lnTo>
                <a:lnTo>
                  <a:pt x="4964" y="8516"/>
                </a:lnTo>
                <a:lnTo>
                  <a:pt x="4575" y="8638"/>
                </a:lnTo>
                <a:lnTo>
                  <a:pt x="4210" y="8784"/>
                </a:lnTo>
                <a:lnTo>
                  <a:pt x="3869" y="8954"/>
                </a:lnTo>
                <a:lnTo>
                  <a:pt x="3553" y="9149"/>
                </a:lnTo>
                <a:lnTo>
                  <a:pt x="3358" y="9295"/>
                </a:lnTo>
                <a:lnTo>
                  <a:pt x="3188" y="9417"/>
                </a:lnTo>
                <a:lnTo>
                  <a:pt x="2847" y="9733"/>
                </a:lnTo>
                <a:lnTo>
                  <a:pt x="2555" y="10098"/>
                </a:lnTo>
                <a:lnTo>
                  <a:pt x="2312" y="10463"/>
                </a:lnTo>
                <a:lnTo>
                  <a:pt x="2093" y="10828"/>
                </a:lnTo>
                <a:lnTo>
                  <a:pt x="1996" y="11047"/>
                </a:lnTo>
                <a:lnTo>
                  <a:pt x="1898" y="11266"/>
                </a:lnTo>
                <a:lnTo>
                  <a:pt x="1825" y="11485"/>
                </a:lnTo>
                <a:lnTo>
                  <a:pt x="1777" y="11728"/>
                </a:lnTo>
                <a:lnTo>
                  <a:pt x="1752" y="11947"/>
                </a:lnTo>
                <a:lnTo>
                  <a:pt x="1777" y="12142"/>
                </a:lnTo>
                <a:lnTo>
                  <a:pt x="1217" y="12191"/>
                </a:lnTo>
                <a:lnTo>
                  <a:pt x="657" y="12215"/>
                </a:lnTo>
                <a:lnTo>
                  <a:pt x="560" y="12239"/>
                </a:lnTo>
                <a:lnTo>
                  <a:pt x="487" y="12239"/>
                </a:lnTo>
                <a:lnTo>
                  <a:pt x="390" y="12264"/>
                </a:lnTo>
                <a:lnTo>
                  <a:pt x="317" y="12288"/>
                </a:lnTo>
                <a:lnTo>
                  <a:pt x="244" y="12312"/>
                </a:lnTo>
                <a:lnTo>
                  <a:pt x="122" y="12410"/>
                </a:lnTo>
                <a:lnTo>
                  <a:pt x="49" y="12556"/>
                </a:lnTo>
                <a:lnTo>
                  <a:pt x="0" y="12726"/>
                </a:lnTo>
                <a:lnTo>
                  <a:pt x="0" y="12896"/>
                </a:lnTo>
                <a:lnTo>
                  <a:pt x="49" y="13067"/>
                </a:lnTo>
                <a:lnTo>
                  <a:pt x="122" y="13237"/>
                </a:lnTo>
                <a:lnTo>
                  <a:pt x="195" y="13310"/>
                </a:lnTo>
                <a:lnTo>
                  <a:pt x="268" y="13383"/>
                </a:lnTo>
                <a:lnTo>
                  <a:pt x="463" y="13505"/>
                </a:lnTo>
                <a:lnTo>
                  <a:pt x="657" y="13578"/>
                </a:lnTo>
                <a:lnTo>
                  <a:pt x="876" y="13602"/>
                </a:lnTo>
                <a:lnTo>
                  <a:pt x="1047" y="13626"/>
                </a:lnTo>
                <a:lnTo>
                  <a:pt x="1047" y="13699"/>
                </a:lnTo>
                <a:lnTo>
                  <a:pt x="1047" y="13772"/>
                </a:lnTo>
                <a:lnTo>
                  <a:pt x="1071" y="13943"/>
                </a:lnTo>
                <a:lnTo>
                  <a:pt x="1168" y="14137"/>
                </a:lnTo>
                <a:lnTo>
                  <a:pt x="1266" y="14308"/>
                </a:lnTo>
                <a:lnTo>
                  <a:pt x="1533" y="14624"/>
                </a:lnTo>
                <a:lnTo>
                  <a:pt x="1752" y="14916"/>
                </a:lnTo>
                <a:lnTo>
                  <a:pt x="2336" y="15816"/>
                </a:lnTo>
                <a:lnTo>
                  <a:pt x="2896" y="16741"/>
                </a:lnTo>
                <a:lnTo>
                  <a:pt x="2945" y="16814"/>
                </a:lnTo>
                <a:lnTo>
                  <a:pt x="3018" y="16862"/>
                </a:lnTo>
                <a:lnTo>
                  <a:pt x="3066" y="16911"/>
                </a:lnTo>
                <a:lnTo>
                  <a:pt x="3115" y="16935"/>
                </a:lnTo>
                <a:lnTo>
                  <a:pt x="3529" y="16984"/>
                </a:lnTo>
                <a:lnTo>
                  <a:pt x="3967" y="17008"/>
                </a:lnTo>
                <a:lnTo>
                  <a:pt x="4405" y="17033"/>
                </a:lnTo>
                <a:lnTo>
                  <a:pt x="4867" y="17008"/>
                </a:lnTo>
                <a:lnTo>
                  <a:pt x="5743" y="16984"/>
                </a:lnTo>
                <a:lnTo>
                  <a:pt x="6619" y="16960"/>
                </a:lnTo>
                <a:lnTo>
                  <a:pt x="10244" y="16935"/>
                </a:lnTo>
                <a:lnTo>
                  <a:pt x="13894" y="16911"/>
                </a:lnTo>
                <a:lnTo>
                  <a:pt x="15524" y="16911"/>
                </a:lnTo>
                <a:lnTo>
                  <a:pt x="16352" y="16862"/>
                </a:lnTo>
                <a:lnTo>
                  <a:pt x="16741" y="16838"/>
                </a:lnTo>
                <a:lnTo>
                  <a:pt x="17155" y="16765"/>
                </a:lnTo>
                <a:lnTo>
                  <a:pt x="17252" y="16838"/>
                </a:lnTo>
                <a:lnTo>
                  <a:pt x="17374" y="16862"/>
                </a:lnTo>
                <a:lnTo>
                  <a:pt x="17422" y="16862"/>
                </a:lnTo>
                <a:lnTo>
                  <a:pt x="17471" y="16838"/>
                </a:lnTo>
                <a:lnTo>
                  <a:pt x="17544" y="16789"/>
                </a:lnTo>
                <a:lnTo>
                  <a:pt x="17593" y="16741"/>
                </a:lnTo>
                <a:lnTo>
                  <a:pt x="17860" y="16303"/>
                </a:lnTo>
                <a:lnTo>
                  <a:pt x="18128" y="15840"/>
                </a:lnTo>
                <a:lnTo>
                  <a:pt x="18663" y="14940"/>
                </a:lnTo>
                <a:lnTo>
                  <a:pt x="18858" y="14648"/>
                </a:lnTo>
                <a:lnTo>
                  <a:pt x="19101" y="14308"/>
                </a:lnTo>
                <a:lnTo>
                  <a:pt x="19199" y="14137"/>
                </a:lnTo>
                <a:lnTo>
                  <a:pt x="19272" y="13943"/>
                </a:lnTo>
                <a:lnTo>
                  <a:pt x="19320" y="13772"/>
                </a:lnTo>
                <a:lnTo>
                  <a:pt x="19320" y="13602"/>
                </a:lnTo>
                <a:lnTo>
                  <a:pt x="19539" y="13578"/>
                </a:lnTo>
                <a:lnTo>
                  <a:pt x="19734" y="13529"/>
                </a:lnTo>
                <a:lnTo>
                  <a:pt x="19929" y="13456"/>
                </a:lnTo>
                <a:lnTo>
                  <a:pt x="20075" y="13334"/>
                </a:lnTo>
                <a:lnTo>
                  <a:pt x="20221" y="13188"/>
                </a:lnTo>
                <a:lnTo>
                  <a:pt x="20318" y="13018"/>
                </a:lnTo>
                <a:lnTo>
                  <a:pt x="20391" y="12823"/>
                </a:lnTo>
                <a:lnTo>
                  <a:pt x="20415" y="12629"/>
                </a:lnTo>
                <a:lnTo>
                  <a:pt x="20391" y="12580"/>
                </a:lnTo>
                <a:lnTo>
                  <a:pt x="20367" y="12531"/>
                </a:lnTo>
                <a:lnTo>
                  <a:pt x="20269" y="12434"/>
                </a:lnTo>
                <a:lnTo>
                  <a:pt x="20123" y="12361"/>
                </a:lnTo>
                <a:lnTo>
                  <a:pt x="19929" y="12288"/>
                </a:lnTo>
                <a:lnTo>
                  <a:pt x="19661" y="12215"/>
                </a:lnTo>
                <a:lnTo>
                  <a:pt x="19345" y="12166"/>
                </a:lnTo>
                <a:lnTo>
                  <a:pt x="18615" y="12093"/>
                </a:lnTo>
                <a:lnTo>
                  <a:pt x="18542" y="11850"/>
                </a:lnTo>
                <a:lnTo>
                  <a:pt x="18444" y="11607"/>
                </a:lnTo>
                <a:lnTo>
                  <a:pt x="18298" y="11388"/>
                </a:lnTo>
                <a:lnTo>
                  <a:pt x="18152" y="11169"/>
                </a:lnTo>
                <a:lnTo>
                  <a:pt x="17982" y="10974"/>
                </a:lnTo>
                <a:lnTo>
                  <a:pt x="17812" y="10804"/>
                </a:lnTo>
                <a:lnTo>
                  <a:pt x="17617" y="10633"/>
                </a:lnTo>
                <a:lnTo>
                  <a:pt x="17398" y="10463"/>
                </a:lnTo>
                <a:lnTo>
                  <a:pt x="17203" y="10366"/>
                </a:lnTo>
                <a:lnTo>
                  <a:pt x="16984" y="10244"/>
                </a:lnTo>
                <a:lnTo>
                  <a:pt x="16741" y="10147"/>
                </a:lnTo>
                <a:lnTo>
                  <a:pt x="16473" y="10074"/>
                </a:lnTo>
                <a:lnTo>
                  <a:pt x="16181" y="10025"/>
                </a:lnTo>
                <a:lnTo>
                  <a:pt x="15914" y="10001"/>
                </a:lnTo>
                <a:lnTo>
                  <a:pt x="15670" y="10025"/>
                </a:lnTo>
                <a:lnTo>
                  <a:pt x="15549" y="10049"/>
                </a:lnTo>
                <a:lnTo>
                  <a:pt x="15451" y="10098"/>
                </a:lnTo>
                <a:lnTo>
                  <a:pt x="15403" y="9733"/>
                </a:lnTo>
                <a:lnTo>
                  <a:pt x="15330" y="9392"/>
                </a:lnTo>
                <a:lnTo>
                  <a:pt x="15208" y="9052"/>
                </a:lnTo>
                <a:lnTo>
                  <a:pt x="15062" y="8735"/>
                </a:lnTo>
                <a:lnTo>
                  <a:pt x="14892" y="8443"/>
                </a:lnTo>
                <a:lnTo>
                  <a:pt x="14673" y="8151"/>
                </a:lnTo>
                <a:lnTo>
                  <a:pt x="14454" y="7884"/>
                </a:lnTo>
                <a:lnTo>
                  <a:pt x="14186" y="7640"/>
                </a:lnTo>
                <a:lnTo>
                  <a:pt x="13919" y="7421"/>
                </a:lnTo>
                <a:lnTo>
                  <a:pt x="13627" y="7227"/>
                </a:lnTo>
                <a:lnTo>
                  <a:pt x="13310" y="7032"/>
                </a:lnTo>
                <a:lnTo>
                  <a:pt x="12994" y="6886"/>
                </a:lnTo>
                <a:lnTo>
                  <a:pt x="12653" y="6740"/>
                </a:lnTo>
                <a:lnTo>
                  <a:pt x="12288" y="6643"/>
                </a:lnTo>
                <a:lnTo>
                  <a:pt x="11948" y="6546"/>
                </a:lnTo>
                <a:lnTo>
                  <a:pt x="11583" y="6497"/>
                </a:lnTo>
                <a:lnTo>
                  <a:pt x="11120" y="6473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8" name="Google Shape;1008;p38"/>
          <p:cNvSpPr/>
          <p:nvPr/>
        </p:nvSpPr>
        <p:spPr>
          <a:xfrm>
            <a:off x="3227673" y="4398486"/>
            <a:ext cx="344085" cy="416403"/>
          </a:xfrm>
          <a:custGeom>
            <a:avLst/>
            <a:gdLst/>
            <a:ahLst/>
            <a:cxnLst/>
            <a:rect l="l" t="t" r="r" b="b"/>
            <a:pathLst>
              <a:path w="15744" h="19053" extrusionOk="0">
                <a:moveTo>
                  <a:pt x="11680" y="803"/>
                </a:moveTo>
                <a:lnTo>
                  <a:pt x="11656" y="1460"/>
                </a:lnTo>
                <a:lnTo>
                  <a:pt x="11632" y="1801"/>
                </a:lnTo>
                <a:lnTo>
                  <a:pt x="11583" y="2117"/>
                </a:lnTo>
                <a:lnTo>
                  <a:pt x="11510" y="2458"/>
                </a:lnTo>
                <a:lnTo>
                  <a:pt x="11413" y="2774"/>
                </a:lnTo>
                <a:lnTo>
                  <a:pt x="11315" y="3090"/>
                </a:lnTo>
                <a:lnTo>
                  <a:pt x="11145" y="3382"/>
                </a:lnTo>
                <a:lnTo>
                  <a:pt x="11048" y="3553"/>
                </a:lnTo>
                <a:lnTo>
                  <a:pt x="10926" y="3723"/>
                </a:lnTo>
                <a:lnTo>
                  <a:pt x="10804" y="3869"/>
                </a:lnTo>
                <a:lnTo>
                  <a:pt x="10658" y="4015"/>
                </a:lnTo>
                <a:lnTo>
                  <a:pt x="10512" y="4137"/>
                </a:lnTo>
                <a:lnTo>
                  <a:pt x="10342" y="4234"/>
                </a:lnTo>
                <a:lnTo>
                  <a:pt x="10172" y="4331"/>
                </a:lnTo>
                <a:lnTo>
                  <a:pt x="10002" y="4404"/>
                </a:lnTo>
                <a:lnTo>
                  <a:pt x="9734" y="4477"/>
                </a:lnTo>
                <a:lnTo>
                  <a:pt x="9491" y="4502"/>
                </a:lnTo>
                <a:lnTo>
                  <a:pt x="9247" y="4477"/>
                </a:lnTo>
                <a:lnTo>
                  <a:pt x="9004" y="4453"/>
                </a:lnTo>
                <a:lnTo>
                  <a:pt x="9320" y="4161"/>
                </a:lnTo>
                <a:lnTo>
                  <a:pt x="9661" y="3918"/>
                </a:lnTo>
                <a:lnTo>
                  <a:pt x="10026" y="3674"/>
                </a:lnTo>
                <a:lnTo>
                  <a:pt x="10220" y="3528"/>
                </a:lnTo>
                <a:lnTo>
                  <a:pt x="10391" y="3407"/>
                </a:lnTo>
                <a:lnTo>
                  <a:pt x="10512" y="3236"/>
                </a:lnTo>
                <a:lnTo>
                  <a:pt x="10634" y="3090"/>
                </a:lnTo>
                <a:lnTo>
                  <a:pt x="10634" y="3017"/>
                </a:lnTo>
                <a:lnTo>
                  <a:pt x="10634" y="2944"/>
                </a:lnTo>
                <a:lnTo>
                  <a:pt x="10585" y="2896"/>
                </a:lnTo>
                <a:lnTo>
                  <a:pt x="10512" y="2896"/>
                </a:lnTo>
                <a:lnTo>
                  <a:pt x="10318" y="2920"/>
                </a:lnTo>
                <a:lnTo>
                  <a:pt x="10123" y="2969"/>
                </a:lnTo>
                <a:lnTo>
                  <a:pt x="9953" y="3066"/>
                </a:lnTo>
                <a:lnTo>
                  <a:pt x="9783" y="3188"/>
                </a:lnTo>
                <a:lnTo>
                  <a:pt x="9442" y="3455"/>
                </a:lnTo>
                <a:lnTo>
                  <a:pt x="9126" y="3723"/>
                </a:lnTo>
                <a:lnTo>
                  <a:pt x="8809" y="3991"/>
                </a:lnTo>
                <a:lnTo>
                  <a:pt x="8493" y="4283"/>
                </a:lnTo>
                <a:lnTo>
                  <a:pt x="8371" y="4064"/>
                </a:lnTo>
                <a:lnTo>
                  <a:pt x="8298" y="3942"/>
                </a:lnTo>
                <a:lnTo>
                  <a:pt x="8274" y="3845"/>
                </a:lnTo>
                <a:lnTo>
                  <a:pt x="8225" y="3626"/>
                </a:lnTo>
                <a:lnTo>
                  <a:pt x="8250" y="3407"/>
                </a:lnTo>
                <a:lnTo>
                  <a:pt x="8298" y="3188"/>
                </a:lnTo>
                <a:lnTo>
                  <a:pt x="8371" y="2993"/>
                </a:lnTo>
                <a:lnTo>
                  <a:pt x="8469" y="2798"/>
                </a:lnTo>
                <a:lnTo>
                  <a:pt x="8590" y="2604"/>
                </a:lnTo>
                <a:lnTo>
                  <a:pt x="8712" y="2433"/>
                </a:lnTo>
                <a:lnTo>
                  <a:pt x="8858" y="2287"/>
                </a:lnTo>
                <a:lnTo>
                  <a:pt x="9126" y="2020"/>
                </a:lnTo>
                <a:lnTo>
                  <a:pt x="9466" y="1776"/>
                </a:lnTo>
                <a:lnTo>
                  <a:pt x="9807" y="1582"/>
                </a:lnTo>
                <a:lnTo>
                  <a:pt x="10172" y="1387"/>
                </a:lnTo>
                <a:lnTo>
                  <a:pt x="10537" y="1217"/>
                </a:lnTo>
                <a:lnTo>
                  <a:pt x="10926" y="1071"/>
                </a:lnTo>
                <a:lnTo>
                  <a:pt x="11680" y="803"/>
                </a:lnTo>
                <a:close/>
                <a:moveTo>
                  <a:pt x="4867" y="7203"/>
                </a:moveTo>
                <a:lnTo>
                  <a:pt x="4746" y="7227"/>
                </a:lnTo>
                <a:lnTo>
                  <a:pt x="4478" y="7276"/>
                </a:lnTo>
                <a:lnTo>
                  <a:pt x="4235" y="7373"/>
                </a:lnTo>
                <a:lnTo>
                  <a:pt x="3991" y="7495"/>
                </a:lnTo>
                <a:lnTo>
                  <a:pt x="3748" y="7641"/>
                </a:lnTo>
                <a:lnTo>
                  <a:pt x="3553" y="7811"/>
                </a:lnTo>
                <a:lnTo>
                  <a:pt x="3383" y="7981"/>
                </a:lnTo>
                <a:lnTo>
                  <a:pt x="3237" y="8152"/>
                </a:lnTo>
                <a:lnTo>
                  <a:pt x="3067" y="8395"/>
                </a:lnTo>
                <a:lnTo>
                  <a:pt x="2921" y="8663"/>
                </a:lnTo>
                <a:lnTo>
                  <a:pt x="2775" y="8954"/>
                </a:lnTo>
                <a:lnTo>
                  <a:pt x="2677" y="9246"/>
                </a:lnTo>
                <a:lnTo>
                  <a:pt x="2653" y="9392"/>
                </a:lnTo>
                <a:lnTo>
                  <a:pt x="2653" y="9514"/>
                </a:lnTo>
                <a:lnTo>
                  <a:pt x="2653" y="9660"/>
                </a:lnTo>
                <a:lnTo>
                  <a:pt x="2702" y="9782"/>
                </a:lnTo>
                <a:lnTo>
                  <a:pt x="2750" y="9879"/>
                </a:lnTo>
                <a:lnTo>
                  <a:pt x="2823" y="9976"/>
                </a:lnTo>
                <a:lnTo>
                  <a:pt x="2896" y="10001"/>
                </a:lnTo>
                <a:lnTo>
                  <a:pt x="2945" y="10025"/>
                </a:lnTo>
                <a:lnTo>
                  <a:pt x="3018" y="10025"/>
                </a:lnTo>
                <a:lnTo>
                  <a:pt x="3067" y="10001"/>
                </a:lnTo>
                <a:lnTo>
                  <a:pt x="3188" y="9879"/>
                </a:lnTo>
                <a:lnTo>
                  <a:pt x="3261" y="9782"/>
                </a:lnTo>
                <a:lnTo>
                  <a:pt x="3286" y="9636"/>
                </a:lnTo>
                <a:lnTo>
                  <a:pt x="3310" y="9465"/>
                </a:lnTo>
                <a:lnTo>
                  <a:pt x="3359" y="9246"/>
                </a:lnTo>
                <a:lnTo>
                  <a:pt x="3456" y="9003"/>
                </a:lnTo>
                <a:lnTo>
                  <a:pt x="3553" y="8808"/>
                </a:lnTo>
                <a:lnTo>
                  <a:pt x="3675" y="8590"/>
                </a:lnTo>
                <a:lnTo>
                  <a:pt x="3845" y="8395"/>
                </a:lnTo>
                <a:lnTo>
                  <a:pt x="4016" y="8200"/>
                </a:lnTo>
                <a:lnTo>
                  <a:pt x="4235" y="8054"/>
                </a:lnTo>
                <a:lnTo>
                  <a:pt x="4454" y="7933"/>
                </a:lnTo>
                <a:lnTo>
                  <a:pt x="4648" y="7835"/>
                </a:lnTo>
                <a:lnTo>
                  <a:pt x="4867" y="7738"/>
                </a:lnTo>
                <a:lnTo>
                  <a:pt x="5062" y="7665"/>
                </a:lnTo>
                <a:lnTo>
                  <a:pt x="5257" y="7519"/>
                </a:lnTo>
                <a:lnTo>
                  <a:pt x="5281" y="7470"/>
                </a:lnTo>
                <a:lnTo>
                  <a:pt x="5305" y="7422"/>
                </a:lnTo>
                <a:lnTo>
                  <a:pt x="5281" y="7349"/>
                </a:lnTo>
                <a:lnTo>
                  <a:pt x="5232" y="7300"/>
                </a:lnTo>
                <a:lnTo>
                  <a:pt x="5111" y="7251"/>
                </a:lnTo>
                <a:lnTo>
                  <a:pt x="4989" y="7227"/>
                </a:lnTo>
                <a:lnTo>
                  <a:pt x="4867" y="7203"/>
                </a:lnTo>
                <a:close/>
                <a:moveTo>
                  <a:pt x="13846" y="14819"/>
                </a:moveTo>
                <a:lnTo>
                  <a:pt x="13457" y="14867"/>
                </a:lnTo>
                <a:lnTo>
                  <a:pt x="13043" y="14916"/>
                </a:lnTo>
                <a:lnTo>
                  <a:pt x="12629" y="14989"/>
                </a:lnTo>
                <a:lnTo>
                  <a:pt x="12216" y="15013"/>
                </a:lnTo>
                <a:lnTo>
                  <a:pt x="11802" y="15038"/>
                </a:lnTo>
                <a:lnTo>
                  <a:pt x="11388" y="15062"/>
                </a:lnTo>
                <a:lnTo>
                  <a:pt x="10975" y="15111"/>
                </a:lnTo>
                <a:lnTo>
                  <a:pt x="10950" y="15135"/>
                </a:lnTo>
                <a:lnTo>
                  <a:pt x="10926" y="15184"/>
                </a:lnTo>
                <a:lnTo>
                  <a:pt x="10950" y="15208"/>
                </a:lnTo>
                <a:lnTo>
                  <a:pt x="10975" y="15257"/>
                </a:lnTo>
                <a:lnTo>
                  <a:pt x="11169" y="15305"/>
                </a:lnTo>
                <a:lnTo>
                  <a:pt x="11388" y="15354"/>
                </a:lnTo>
                <a:lnTo>
                  <a:pt x="11802" y="15427"/>
                </a:lnTo>
                <a:lnTo>
                  <a:pt x="12629" y="15427"/>
                </a:lnTo>
                <a:lnTo>
                  <a:pt x="13067" y="15403"/>
                </a:lnTo>
                <a:lnTo>
                  <a:pt x="13505" y="15330"/>
                </a:lnTo>
                <a:lnTo>
                  <a:pt x="13724" y="15281"/>
                </a:lnTo>
                <a:lnTo>
                  <a:pt x="13919" y="15208"/>
                </a:lnTo>
                <a:lnTo>
                  <a:pt x="14114" y="15135"/>
                </a:lnTo>
                <a:lnTo>
                  <a:pt x="14308" y="15038"/>
                </a:lnTo>
                <a:lnTo>
                  <a:pt x="14357" y="14965"/>
                </a:lnTo>
                <a:lnTo>
                  <a:pt x="14357" y="14916"/>
                </a:lnTo>
                <a:lnTo>
                  <a:pt x="14333" y="14843"/>
                </a:lnTo>
                <a:lnTo>
                  <a:pt x="14260" y="14819"/>
                </a:lnTo>
                <a:close/>
                <a:moveTo>
                  <a:pt x="5816" y="5937"/>
                </a:moveTo>
                <a:lnTo>
                  <a:pt x="6108" y="5962"/>
                </a:lnTo>
                <a:lnTo>
                  <a:pt x="6181" y="5962"/>
                </a:lnTo>
                <a:lnTo>
                  <a:pt x="6254" y="6059"/>
                </a:lnTo>
                <a:lnTo>
                  <a:pt x="6352" y="6156"/>
                </a:lnTo>
                <a:lnTo>
                  <a:pt x="6595" y="6302"/>
                </a:lnTo>
                <a:lnTo>
                  <a:pt x="6863" y="6424"/>
                </a:lnTo>
                <a:lnTo>
                  <a:pt x="7155" y="6521"/>
                </a:lnTo>
                <a:lnTo>
                  <a:pt x="7447" y="6594"/>
                </a:lnTo>
                <a:lnTo>
                  <a:pt x="7739" y="6643"/>
                </a:lnTo>
                <a:lnTo>
                  <a:pt x="8274" y="6692"/>
                </a:lnTo>
                <a:lnTo>
                  <a:pt x="8542" y="6692"/>
                </a:lnTo>
                <a:lnTo>
                  <a:pt x="8834" y="6667"/>
                </a:lnTo>
                <a:lnTo>
                  <a:pt x="9126" y="6619"/>
                </a:lnTo>
                <a:lnTo>
                  <a:pt x="9418" y="6546"/>
                </a:lnTo>
                <a:lnTo>
                  <a:pt x="9685" y="6448"/>
                </a:lnTo>
                <a:lnTo>
                  <a:pt x="9953" y="6327"/>
                </a:lnTo>
                <a:lnTo>
                  <a:pt x="10220" y="6181"/>
                </a:lnTo>
                <a:lnTo>
                  <a:pt x="10464" y="6035"/>
                </a:lnTo>
                <a:lnTo>
                  <a:pt x="10658" y="5986"/>
                </a:lnTo>
                <a:lnTo>
                  <a:pt x="10853" y="5962"/>
                </a:lnTo>
                <a:lnTo>
                  <a:pt x="11218" y="5962"/>
                </a:lnTo>
                <a:lnTo>
                  <a:pt x="11169" y="6010"/>
                </a:lnTo>
                <a:lnTo>
                  <a:pt x="11048" y="6132"/>
                </a:lnTo>
                <a:lnTo>
                  <a:pt x="10902" y="6229"/>
                </a:lnTo>
                <a:lnTo>
                  <a:pt x="10780" y="6327"/>
                </a:lnTo>
                <a:lnTo>
                  <a:pt x="10634" y="6448"/>
                </a:lnTo>
                <a:lnTo>
                  <a:pt x="10634" y="6497"/>
                </a:lnTo>
                <a:lnTo>
                  <a:pt x="10634" y="6546"/>
                </a:lnTo>
                <a:lnTo>
                  <a:pt x="10658" y="6594"/>
                </a:lnTo>
                <a:lnTo>
                  <a:pt x="10853" y="6594"/>
                </a:lnTo>
                <a:lnTo>
                  <a:pt x="10999" y="6546"/>
                </a:lnTo>
                <a:lnTo>
                  <a:pt x="11145" y="6473"/>
                </a:lnTo>
                <a:lnTo>
                  <a:pt x="11267" y="6375"/>
                </a:lnTo>
                <a:lnTo>
                  <a:pt x="11461" y="6229"/>
                </a:lnTo>
                <a:lnTo>
                  <a:pt x="11559" y="6108"/>
                </a:lnTo>
                <a:lnTo>
                  <a:pt x="11607" y="6010"/>
                </a:lnTo>
                <a:lnTo>
                  <a:pt x="11875" y="6083"/>
                </a:lnTo>
                <a:lnTo>
                  <a:pt x="12167" y="6181"/>
                </a:lnTo>
                <a:lnTo>
                  <a:pt x="11997" y="6205"/>
                </a:lnTo>
                <a:lnTo>
                  <a:pt x="11851" y="6254"/>
                </a:lnTo>
                <a:lnTo>
                  <a:pt x="11559" y="6424"/>
                </a:lnTo>
                <a:lnTo>
                  <a:pt x="11413" y="6521"/>
                </a:lnTo>
                <a:lnTo>
                  <a:pt x="11267" y="6643"/>
                </a:lnTo>
                <a:lnTo>
                  <a:pt x="11121" y="6765"/>
                </a:lnTo>
                <a:lnTo>
                  <a:pt x="10999" y="6911"/>
                </a:lnTo>
                <a:lnTo>
                  <a:pt x="10999" y="6935"/>
                </a:lnTo>
                <a:lnTo>
                  <a:pt x="10999" y="6959"/>
                </a:lnTo>
                <a:lnTo>
                  <a:pt x="11048" y="6959"/>
                </a:lnTo>
                <a:lnTo>
                  <a:pt x="11242" y="6935"/>
                </a:lnTo>
                <a:lnTo>
                  <a:pt x="11413" y="6886"/>
                </a:lnTo>
                <a:lnTo>
                  <a:pt x="11583" y="6813"/>
                </a:lnTo>
                <a:lnTo>
                  <a:pt x="11753" y="6740"/>
                </a:lnTo>
                <a:lnTo>
                  <a:pt x="12045" y="6546"/>
                </a:lnTo>
                <a:lnTo>
                  <a:pt x="12191" y="6448"/>
                </a:lnTo>
                <a:lnTo>
                  <a:pt x="12240" y="6375"/>
                </a:lnTo>
                <a:lnTo>
                  <a:pt x="12289" y="6302"/>
                </a:lnTo>
                <a:lnTo>
                  <a:pt x="12289" y="6229"/>
                </a:lnTo>
                <a:lnTo>
                  <a:pt x="12483" y="6351"/>
                </a:lnTo>
                <a:lnTo>
                  <a:pt x="12678" y="6473"/>
                </a:lnTo>
                <a:lnTo>
                  <a:pt x="12532" y="6497"/>
                </a:lnTo>
                <a:lnTo>
                  <a:pt x="12410" y="6570"/>
                </a:lnTo>
                <a:lnTo>
                  <a:pt x="12143" y="6740"/>
                </a:lnTo>
                <a:lnTo>
                  <a:pt x="11948" y="6886"/>
                </a:lnTo>
                <a:lnTo>
                  <a:pt x="11802" y="7008"/>
                </a:lnTo>
                <a:lnTo>
                  <a:pt x="11656" y="7178"/>
                </a:lnTo>
                <a:lnTo>
                  <a:pt x="11534" y="7349"/>
                </a:lnTo>
                <a:lnTo>
                  <a:pt x="11510" y="7373"/>
                </a:lnTo>
                <a:lnTo>
                  <a:pt x="11534" y="7397"/>
                </a:lnTo>
                <a:lnTo>
                  <a:pt x="11559" y="7422"/>
                </a:lnTo>
                <a:lnTo>
                  <a:pt x="11583" y="7422"/>
                </a:lnTo>
                <a:lnTo>
                  <a:pt x="11778" y="7324"/>
                </a:lnTo>
                <a:lnTo>
                  <a:pt x="11948" y="7251"/>
                </a:lnTo>
                <a:lnTo>
                  <a:pt x="12289" y="7032"/>
                </a:lnTo>
                <a:lnTo>
                  <a:pt x="12605" y="6838"/>
                </a:lnTo>
                <a:lnTo>
                  <a:pt x="12751" y="6740"/>
                </a:lnTo>
                <a:lnTo>
                  <a:pt x="12873" y="6594"/>
                </a:lnTo>
                <a:lnTo>
                  <a:pt x="13165" y="6838"/>
                </a:lnTo>
                <a:lnTo>
                  <a:pt x="13408" y="7081"/>
                </a:lnTo>
                <a:lnTo>
                  <a:pt x="12994" y="7251"/>
                </a:lnTo>
                <a:lnTo>
                  <a:pt x="12678" y="7349"/>
                </a:lnTo>
                <a:lnTo>
                  <a:pt x="12362" y="7470"/>
                </a:lnTo>
                <a:lnTo>
                  <a:pt x="12216" y="7543"/>
                </a:lnTo>
                <a:lnTo>
                  <a:pt x="12045" y="7641"/>
                </a:lnTo>
                <a:lnTo>
                  <a:pt x="11924" y="7738"/>
                </a:lnTo>
                <a:lnTo>
                  <a:pt x="11802" y="7835"/>
                </a:lnTo>
                <a:lnTo>
                  <a:pt x="11778" y="7884"/>
                </a:lnTo>
                <a:lnTo>
                  <a:pt x="11778" y="7933"/>
                </a:lnTo>
                <a:lnTo>
                  <a:pt x="11802" y="7957"/>
                </a:lnTo>
                <a:lnTo>
                  <a:pt x="11851" y="7981"/>
                </a:lnTo>
                <a:lnTo>
                  <a:pt x="11997" y="8006"/>
                </a:lnTo>
                <a:lnTo>
                  <a:pt x="12143" y="7981"/>
                </a:lnTo>
                <a:lnTo>
                  <a:pt x="12410" y="7933"/>
                </a:lnTo>
                <a:lnTo>
                  <a:pt x="12702" y="7835"/>
                </a:lnTo>
                <a:lnTo>
                  <a:pt x="12970" y="7738"/>
                </a:lnTo>
                <a:lnTo>
                  <a:pt x="13359" y="7616"/>
                </a:lnTo>
                <a:lnTo>
                  <a:pt x="13554" y="7543"/>
                </a:lnTo>
                <a:lnTo>
                  <a:pt x="13749" y="7470"/>
                </a:lnTo>
                <a:lnTo>
                  <a:pt x="14041" y="7860"/>
                </a:lnTo>
                <a:lnTo>
                  <a:pt x="13846" y="7933"/>
                </a:lnTo>
                <a:lnTo>
                  <a:pt x="13651" y="8054"/>
                </a:lnTo>
                <a:lnTo>
                  <a:pt x="13311" y="8249"/>
                </a:lnTo>
                <a:lnTo>
                  <a:pt x="12654" y="8565"/>
                </a:lnTo>
                <a:lnTo>
                  <a:pt x="12337" y="8736"/>
                </a:lnTo>
                <a:lnTo>
                  <a:pt x="12191" y="8833"/>
                </a:lnTo>
                <a:lnTo>
                  <a:pt x="12070" y="8954"/>
                </a:lnTo>
                <a:lnTo>
                  <a:pt x="12045" y="9003"/>
                </a:lnTo>
                <a:lnTo>
                  <a:pt x="12045" y="9052"/>
                </a:lnTo>
                <a:lnTo>
                  <a:pt x="12070" y="9100"/>
                </a:lnTo>
                <a:lnTo>
                  <a:pt x="12289" y="9100"/>
                </a:lnTo>
                <a:lnTo>
                  <a:pt x="12459" y="9076"/>
                </a:lnTo>
                <a:lnTo>
                  <a:pt x="12775" y="8979"/>
                </a:lnTo>
                <a:lnTo>
                  <a:pt x="13067" y="8833"/>
                </a:lnTo>
                <a:lnTo>
                  <a:pt x="13359" y="8711"/>
                </a:lnTo>
                <a:lnTo>
                  <a:pt x="13822" y="8492"/>
                </a:lnTo>
                <a:lnTo>
                  <a:pt x="14065" y="8395"/>
                </a:lnTo>
                <a:lnTo>
                  <a:pt x="14284" y="8249"/>
                </a:lnTo>
                <a:lnTo>
                  <a:pt x="14527" y="8711"/>
                </a:lnTo>
                <a:lnTo>
                  <a:pt x="14333" y="8808"/>
                </a:lnTo>
                <a:lnTo>
                  <a:pt x="14162" y="8930"/>
                </a:lnTo>
                <a:lnTo>
                  <a:pt x="13822" y="9149"/>
                </a:lnTo>
                <a:lnTo>
                  <a:pt x="13505" y="9319"/>
                </a:lnTo>
                <a:lnTo>
                  <a:pt x="13189" y="9465"/>
                </a:lnTo>
                <a:lnTo>
                  <a:pt x="12873" y="9636"/>
                </a:lnTo>
                <a:lnTo>
                  <a:pt x="12751" y="9733"/>
                </a:lnTo>
                <a:lnTo>
                  <a:pt x="12605" y="9830"/>
                </a:lnTo>
                <a:lnTo>
                  <a:pt x="12605" y="9879"/>
                </a:lnTo>
                <a:lnTo>
                  <a:pt x="12605" y="9903"/>
                </a:lnTo>
                <a:lnTo>
                  <a:pt x="12629" y="9928"/>
                </a:lnTo>
                <a:lnTo>
                  <a:pt x="12654" y="9952"/>
                </a:lnTo>
                <a:lnTo>
                  <a:pt x="12824" y="9952"/>
                </a:lnTo>
                <a:lnTo>
                  <a:pt x="12970" y="9928"/>
                </a:lnTo>
                <a:lnTo>
                  <a:pt x="13140" y="9903"/>
                </a:lnTo>
                <a:lnTo>
                  <a:pt x="13286" y="9855"/>
                </a:lnTo>
                <a:lnTo>
                  <a:pt x="13603" y="9709"/>
                </a:lnTo>
                <a:lnTo>
                  <a:pt x="13895" y="9587"/>
                </a:lnTo>
                <a:lnTo>
                  <a:pt x="14284" y="9392"/>
                </a:lnTo>
                <a:lnTo>
                  <a:pt x="14503" y="9271"/>
                </a:lnTo>
                <a:lnTo>
                  <a:pt x="14698" y="9149"/>
                </a:lnTo>
                <a:lnTo>
                  <a:pt x="14892" y="9684"/>
                </a:lnTo>
                <a:lnTo>
                  <a:pt x="14600" y="9806"/>
                </a:lnTo>
                <a:lnTo>
                  <a:pt x="14333" y="9928"/>
                </a:lnTo>
                <a:lnTo>
                  <a:pt x="13797" y="10195"/>
                </a:lnTo>
                <a:lnTo>
                  <a:pt x="13481" y="10341"/>
                </a:lnTo>
                <a:lnTo>
                  <a:pt x="13140" y="10487"/>
                </a:lnTo>
                <a:lnTo>
                  <a:pt x="12970" y="10585"/>
                </a:lnTo>
                <a:lnTo>
                  <a:pt x="12824" y="10682"/>
                </a:lnTo>
                <a:lnTo>
                  <a:pt x="12678" y="10804"/>
                </a:lnTo>
                <a:lnTo>
                  <a:pt x="12581" y="10925"/>
                </a:lnTo>
                <a:lnTo>
                  <a:pt x="12556" y="10974"/>
                </a:lnTo>
                <a:lnTo>
                  <a:pt x="12605" y="10998"/>
                </a:lnTo>
                <a:lnTo>
                  <a:pt x="12921" y="10998"/>
                </a:lnTo>
                <a:lnTo>
                  <a:pt x="13092" y="10974"/>
                </a:lnTo>
                <a:lnTo>
                  <a:pt x="13238" y="10925"/>
                </a:lnTo>
                <a:lnTo>
                  <a:pt x="13554" y="10804"/>
                </a:lnTo>
                <a:lnTo>
                  <a:pt x="13870" y="10658"/>
                </a:lnTo>
                <a:lnTo>
                  <a:pt x="14430" y="10414"/>
                </a:lnTo>
                <a:lnTo>
                  <a:pt x="14722" y="10293"/>
                </a:lnTo>
                <a:lnTo>
                  <a:pt x="14990" y="10122"/>
                </a:lnTo>
                <a:lnTo>
                  <a:pt x="15063" y="10487"/>
                </a:lnTo>
                <a:lnTo>
                  <a:pt x="15136" y="10828"/>
                </a:lnTo>
                <a:lnTo>
                  <a:pt x="14868" y="10925"/>
                </a:lnTo>
                <a:lnTo>
                  <a:pt x="14600" y="11047"/>
                </a:lnTo>
                <a:lnTo>
                  <a:pt x="14089" y="11266"/>
                </a:lnTo>
                <a:lnTo>
                  <a:pt x="13408" y="11534"/>
                </a:lnTo>
                <a:lnTo>
                  <a:pt x="13067" y="11655"/>
                </a:lnTo>
                <a:lnTo>
                  <a:pt x="12897" y="11753"/>
                </a:lnTo>
                <a:lnTo>
                  <a:pt x="12751" y="11850"/>
                </a:lnTo>
                <a:lnTo>
                  <a:pt x="12727" y="11899"/>
                </a:lnTo>
                <a:lnTo>
                  <a:pt x="12727" y="11947"/>
                </a:lnTo>
                <a:lnTo>
                  <a:pt x="12751" y="11972"/>
                </a:lnTo>
                <a:lnTo>
                  <a:pt x="12800" y="11996"/>
                </a:lnTo>
                <a:lnTo>
                  <a:pt x="12970" y="12020"/>
                </a:lnTo>
                <a:lnTo>
                  <a:pt x="13165" y="11996"/>
                </a:lnTo>
                <a:lnTo>
                  <a:pt x="13505" y="11923"/>
                </a:lnTo>
                <a:lnTo>
                  <a:pt x="13870" y="11801"/>
                </a:lnTo>
                <a:lnTo>
                  <a:pt x="14187" y="11680"/>
                </a:lnTo>
                <a:lnTo>
                  <a:pt x="14698" y="11509"/>
                </a:lnTo>
                <a:lnTo>
                  <a:pt x="14941" y="11412"/>
                </a:lnTo>
                <a:lnTo>
                  <a:pt x="15184" y="11290"/>
                </a:lnTo>
                <a:lnTo>
                  <a:pt x="15209" y="11923"/>
                </a:lnTo>
                <a:lnTo>
                  <a:pt x="14868" y="11972"/>
                </a:lnTo>
                <a:lnTo>
                  <a:pt x="14503" y="12045"/>
                </a:lnTo>
                <a:lnTo>
                  <a:pt x="13822" y="12215"/>
                </a:lnTo>
                <a:lnTo>
                  <a:pt x="13408" y="12288"/>
                </a:lnTo>
                <a:lnTo>
                  <a:pt x="12970" y="12361"/>
                </a:lnTo>
                <a:lnTo>
                  <a:pt x="12556" y="12458"/>
                </a:lnTo>
                <a:lnTo>
                  <a:pt x="12337" y="12531"/>
                </a:lnTo>
                <a:lnTo>
                  <a:pt x="12143" y="12604"/>
                </a:lnTo>
                <a:lnTo>
                  <a:pt x="12094" y="12653"/>
                </a:lnTo>
                <a:lnTo>
                  <a:pt x="12094" y="12750"/>
                </a:lnTo>
                <a:lnTo>
                  <a:pt x="12118" y="12799"/>
                </a:lnTo>
                <a:lnTo>
                  <a:pt x="12143" y="12823"/>
                </a:lnTo>
                <a:lnTo>
                  <a:pt x="12191" y="12848"/>
                </a:lnTo>
                <a:lnTo>
                  <a:pt x="12386" y="12872"/>
                </a:lnTo>
                <a:lnTo>
                  <a:pt x="12581" y="12872"/>
                </a:lnTo>
                <a:lnTo>
                  <a:pt x="12970" y="12823"/>
                </a:lnTo>
                <a:lnTo>
                  <a:pt x="13384" y="12775"/>
                </a:lnTo>
                <a:lnTo>
                  <a:pt x="13749" y="12677"/>
                </a:lnTo>
                <a:lnTo>
                  <a:pt x="14479" y="12531"/>
                </a:lnTo>
                <a:lnTo>
                  <a:pt x="14844" y="12434"/>
                </a:lnTo>
                <a:lnTo>
                  <a:pt x="15209" y="12312"/>
                </a:lnTo>
                <a:lnTo>
                  <a:pt x="15209" y="12312"/>
                </a:lnTo>
                <a:lnTo>
                  <a:pt x="15184" y="12507"/>
                </a:lnTo>
                <a:lnTo>
                  <a:pt x="14868" y="12629"/>
                </a:lnTo>
                <a:lnTo>
                  <a:pt x="14552" y="12750"/>
                </a:lnTo>
                <a:lnTo>
                  <a:pt x="14260" y="12896"/>
                </a:lnTo>
                <a:lnTo>
                  <a:pt x="13968" y="12994"/>
                </a:lnTo>
                <a:lnTo>
                  <a:pt x="13505" y="13140"/>
                </a:lnTo>
                <a:lnTo>
                  <a:pt x="13019" y="13286"/>
                </a:lnTo>
                <a:lnTo>
                  <a:pt x="12556" y="13432"/>
                </a:lnTo>
                <a:lnTo>
                  <a:pt x="12337" y="13529"/>
                </a:lnTo>
                <a:lnTo>
                  <a:pt x="12118" y="13626"/>
                </a:lnTo>
                <a:lnTo>
                  <a:pt x="12070" y="13675"/>
                </a:lnTo>
                <a:lnTo>
                  <a:pt x="12070" y="13748"/>
                </a:lnTo>
                <a:lnTo>
                  <a:pt x="12118" y="13797"/>
                </a:lnTo>
                <a:lnTo>
                  <a:pt x="12167" y="13821"/>
                </a:lnTo>
                <a:lnTo>
                  <a:pt x="12654" y="13821"/>
                </a:lnTo>
                <a:lnTo>
                  <a:pt x="12897" y="13772"/>
                </a:lnTo>
                <a:lnTo>
                  <a:pt x="13140" y="13724"/>
                </a:lnTo>
                <a:lnTo>
                  <a:pt x="13627" y="13602"/>
                </a:lnTo>
                <a:lnTo>
                  <a:pt x="14089" y="13456"/>
                </a:lnTo>
                <a:lnTo>
                  <a:pt x="14600" y="13286"/>
                </a:lnTo>
                <a:lnTo>
                  <a:pt x="14868" y="13188"/>
                </a:lnTo>
                <a:lnTo>
                  <a:pt x="15111" y="13091"/>
                </a:lnTo>
                <a:lnTo>
                  <a:pt x="15014" y="13651"/>
                </a:lnTo>
                <a:lnTo>
                  <a:pt x="14965" y="13651"/>
                </a:lnTo>
                <a:lnTo>
                  <a:pt x="14795" y="13602"/>
                </a:lnTo>
                <a:lnTo>
                  <a:pt x="14406" y="13602"/>
                </a:lnTo>
                <a:lnTo>
                  <a:pt x="14211" y="13626"/>
                </a:lnTo>
                <a:lnTo>
                  <a:pt x="13822" y="13724"/>
                </a:lnTo>
                <a:lnTo>
                  <a:pt x="13432" y="13797"/>
                </a:lnTo>
                <a:lnTo>
                  <a:pt x="12970" y="13894"/>
                </a:lnTo>
                <a:lnTo>
                  <a:pt x="12532" y="14016"/>
                </a:lnTo>
                <a:lnTo>
                  <a:pt x="12094" y="14137"/>
                </a:lnTo>
                <a:lnTo>
                  <a:pt x="11656" y="14308"/>
                </a:lnTo>
                <a:lnTo>
                  <a:pt x="11607" y="14356"/>
                </a:lnTo>
                <a:lnTo>
                  <a:pt x="11583" y="14405"/>
                </a:lnTo>
                <a:lnTo>
                  <a:pt x="11607" y="14454"/>
                </a:lnTo>
                <a:lnTo>
                  <a:pt x="11632" y="14478"/>
                </a:lnTo>
                <a:lnTo>
                  <a:pt x="11680" y="14478"/>
                </a:lnTo>
                <a:lnTo>
                  <a:pt x="12094" y="14454"/>
                </a:lnTo>
                <a:lnTo>
                  <a:pt x="12532" y="14429"/>
                </a:lnTo>
                <a:lnTo>
                  <a:pt x="12946" y="14356"/>
                </a:lnTo>
                <a:lnTo>
                  <a:pt x="13384" y="14283"/>
                </a:lnTo>
                <a:lnTo>
                  <a:pt x="13773" y="14210"/>
                </a:lnTo>
                <a:lnTo>
                  <a:pt x="14187" y="14137"/>
                </a:lnTo>
                <a:lnTo>
                  <a:pt x="14406" y="14089"/>
                </a:lnTo>
                <a:lnTo>
                  <a:pt x="14600" y="14016"/>
                </a:lnTo>
                <a:lnTo>
                  <a:pt x="14795" y="13943"/>
                </a:lnTo>
                <a:lnTo>
                  <a:pt x="14965" y="13821"/>
                </a:lnTo>
                <a:lnTo>
                  <a:pt x="14795" y="14381"/>
                </a:lnTo>
                <a:lnTo>
                  <a:pt x="14576" y="14916"/>
                </a:lnTo>
                <a:lnTo>
                  <a:pt x="14308" y="15451"/>
                </a:lnTo>
                <a:lnTo>
                  <a:pt x="14016" y="15938"/>
                </a:lnTo>
                <a:lnTo>
                  <a:pt x="13870" y="16206"/>
                </a:lnTo>
                <a:lnTo>
                  <a:pt x="13797" y="16157"/>
                </a:lnTo>
                <a:lnTo>
                  <a:pt x="13627" y="16108"/>
                </a:lnTo>
                <a:lnTo>
                  <a:pt x="13457" y="16084"/>
                </a:lnTo>
                <a:lnTo>
                  <a:pt x="12386" y="16084"/>
                </a:lnTo>
                <a:lnTo>
                  <a:pt x="11924" y="16060"/>
                </a:lnTo>
                <a:lnTo>
                  <a:pt x="11461" y="16011"/>
                </a:lnTo>
                <a:lnTo>
                  <a:pt x="10537" y="15889"/>
                </a:lnTo>
                <a:lnTo>
                  <a:pt x="10488" y="15889"/>
                </a:lnTo>
                <a:lnTo>
                  <a:pt x="10464" y="15914"/>
                </a:lnTo>
                <a:lnTo>
                  <a:pt x="10464" y="15962"/>
                </a:lnTo>
                <a:lnTo>
                  <a:pt x="10488" y="15987"/>
                </a:lnTo>
                <a:lnTo>
                  <a:pt x="10853" y="16181"/>
                </a:lnTo>
                <a:lnTo>
                  <a:pt x="11242" y="16352"/>
                </a:lnTo>
                <a:lnTo>
                  <a:pt x="11632" y="16473"/>
                </a:lnTo>
                <a:lnTo>
                  <a:pt x="12045" y="16546"/>
                </a:lnTo>
                <a:lnTo>
                  <a:pt x="12435" y="16595"/>
                </a:lnTo>
                <a:lnTo>
                  <a:pt x="12848" y="16619"/>
                </a:lnTo>
                <a:lnTo>
                  <a:pt x="13067" y="16619"/>
                </a:lnTo>
                <a:lnTo>
                  <a:pt x="13262" y="16595"/>
                </a:lnTo>
                <a:lnTo>
                  <a:pt x="13457" y="16571"/>
                </a:lnTo>
                <a:lnTo>
                  <a:pt x="13651" y="16498"/>
                </a:lnTo>
                <a:lnTo>
                  <a:pt x="13335" y="16887"/>
                </a:lnTo>
                <a:lnTo>
                  <a:pt x="13019" y="17252"/>
                </a:lnTo>
                <a:lnTo>
                  <a:pt x="12873" y="17203"/>
                </a:lnTo>
                <a:lnTo>
                  <a:pt x="12702" y="17154"/>
                </a:lnTo>
                <a:lnTo>
                  <a:pt x="12386" y="17106"/>
                </a:lnTo>
                <a:lnTo>
                  <a:pt x="12045" y="17081"/>
                </a:lnTo>
                <a:lnTo>
                  <a:pt x="11729" y="17008"/>
                </a:lnTo>
                <a:lnTo>
                  <a:pt x="11340" y="16911"/>
                </a:lnTo>
                <a:lnTo>
                  <a:pt x="10950" y="16790"/>
                </a:lnTo>
                <a:lnTo>
                  <a:pt x="10172" y="16522"/>
                </a:lnTo>
                <a:lnTo>
                  <a:pt x="10123" y="16522"/>
                </a:lnTo>
                <a:lnTo>
                  <a:pt x="10099" y="16546"/>
                </a:lnTo>
                <a:lnTo>
                  <a:pt x="10099" y="16595"/>
                </a:lnTo>
                <a:lnTo>
                  <a:pt x="10099" y="16619"/>
                </a:lnTo>
                <a:lnTo>
                  <a:pt x="10415" y="16863"/>
                </a:lnTo>
                <a:lnTo>
                  <a:pt x="10756" y="17057"/>
                </a:lnTo>
                <a:lnTo>
                  <a:pt x="11096" y="17227"/>
                </a:lnTo>
                <a:lnTo>
                  <a:pt x="11461" y="17373"/>
                </a:lnTo>
                <a:lnTo>
                  <a:pt x="11729" y="17446"/>
                </a:lnTo>
                <a:lnTo>
                  <a:pt x="12045" y="17519"/>
                </a:lnTo>
                <a:lnTo>
                  <a:pt x="12362" y="17568"/>
                </a:lnTo>
                <a:lnTo>
                  <a:pt x="12678" y="17592"/>
                </a:lnTo>
                <a:lnTo>
                  <a:pt x="12289" y="17884"/>
                </a:lnTo>
                <a:lnTo>
                  <a:pt x="12118" y="18030"/>
                </a:lnTo>
                <a:lnTo>
                  <a:pt x="11899" y="18128"/>
                </a:lnTo>
                <a:lnTo>
                  <a:pt x="11607" y="18055"/>
                </a:lnTo>
                <a:lnTo>
                  <a:pt x="11315" y="17982"/>
                </a:lnTo>
                <a:lnTo>
                  <a:pt x="10999" y="17884"/>
                </a:lnTo>
                <a:lnTo>
                  <a:pt x="10707" y="17787"/>
                </a:lnTo>
                <a:lnTo>
                  <a:pt x="10415" y="17641"/>
                </a:lnTo>
                <a:lnTo>
                  <a:pt x="10123" y="17446"/>
                </a:lnTo>
                <a:lnTo>
                  <a:pt x="9856" y="17276"/>
                </a:lnTo>
                <a:lnTo>
                  <a:pt x="9564" y="17106"/>
                </a:lnTo>
                <a:lnTo>
                  <a:pt x="9515" y="17106"/>
                </a:lnTo>
                <a:lnTo>
                  <a:pt x="9466" y="17130"/>
                </a:lnTo>
                <a:lnTo>
                  <a:pt x="9442" y="17154"/>
                </a:lnTo>
                <a:lnTo>
                  <a:pt x="9442" y="17203"/>
                </a:lnTo>
                <a:lnTo>
                  <a:pt x="9539" y="17422"/>
                </a:lnTo>
                <a:lnTo>
                  <a:pt x="9685" y="17617"/>
                </a:lnTo>
                <a:lnTo>
                  <a:pt x="9856" y="17811"/>
                </a:lnTo>
                <a:lnTo>
                  <a:pt x="10075" y="17982"/>
                </a:lnTo>
                <a:lnTo>
                  <a:pt x="10318" y="18128"/>
                </a:lnTo>
                <a:lnTo>
                  <a:pt x="10561" y="18249"/>
                </a:lnTo>
                <a:lnTo>
                  <a:pt x="10829" y="18347"/>
                </a:lnTo>
                <a:lnTo>
                  <a:pt x="11096" y="18420"/>
                </a:lnTo>
                <a:lnTo>
                  <a:pt x="10853" y="18444"/>
                </a:lnTo>
                <a:lnTo>
                  <a:pt x="10634" y="18444"/>
                </a:lnTo>
                <a:lnTo>
                  <a:pt x="10439" y="18420"/>
                </a:lnTo>
                <a:lnTo>
                  <a:pt x="10220" y="18395"/>
                </a:lnTo>
                <a:lnTo>
                  <a:pt x="10026" y="18322"/>
                </a:lnTo>
                <a:lnTo>
                  <a:pt x="9637" y="18176"/>
                </a:lnTo>
                <a:lnTo>
                  <a:pt x="9223" y="18006"/>
                </a:lnTo>
                <a:lnTo>
                  <a:pt x="8834" y="17811"/>
                </a:lnTo>
                <a:lnTo>
                  <a:pt x="8444" y="17665"/>
                </a:lnTo>
                <a:lnTo>
                  <a:pt x="8225" y="17617"/>
                </a:lnTo>
                <a:lnTo>
                  <a:pt x="8031" y="17568"/>
                </a:lnTo>
                <a:lnTo>
                  <a:pt x="7812" y="17519"/>
                </a:lnTo>
                <a:lnTo>
                  <a:pt x="7593" y="17519"/>
                </a:lnTo>
                <a:lnTo>
                  <a:pt x="7398" y="17544"/>
                </a:lnTo>
                <a:lnTo>
                  <a:pt x="7228" y="17568"/>
                </a:lnTo>
                <a:lnTo>
                  <a:pt x="7033" y="17617"/>
                </a:lnTo>
                <a:lnTo>
                  <a:pt x="6863" y="17690"/>
                </a:lnTo>
                <a:lnTo>
                  <a:pt x="6522" y="17860"/>
                </a:lnTo>
                <a:lnTo>
                  <a:pt x="6181" y="18055"/>
                </a:lnTo>
                <a:lnTo>
                  <a:pt x="5792" y="18274"/>
                </a:lnTo>
                <a:lnTo>
                  <a:pt x="5597" y="18371"/>
                </a:lnTo>
                <a:lnTo>
                  <a:pt x="5378" y="18444"/>
                </a:lnTo>
                <a:lnTo>
                  <a:pt x="5232" y="18493"/>
                </a:lnTo>
                <a:lnTo>
                  <a:pt x="5062" y="18493"/>
                </a:lnTo>
                <a:lnTo>
                  <a:pt x="4916" y="18468"/>
                </a:lnTo>
                <a:lnTo>
                  <a:pt x="4770" y="18444"/>
                </a:lnTo>
                <a:lnTo>
                  <a:pt x="4454" y="18347"/>
                </a:lnTo>
                <a:lnTo>
                  <a:pt x="4186" y="18201"/>
                </a:lnTo>
                <a:lnTo>
                  <a:pt x="3748" y="17957"/>
                </a:lnTo>
                <a:lnTo>
                  <a:pt x="3359" y="17690"/>
                </a:lnTo>
                <a:lnTo>
                  <a:pt x="2994" y="17373"/>
                </a:lnTo>
                <a:lnTo>
                  <a:pt x="2629" y="17057"/>
                </a:lnTo>
                <a:lnTo>
                  <a:pt x="2312" y="16692"/>
                </a:lnTo>
                <a:lnTo>
                  <a:pt x="1996" y="16327"/>
                </a:lnTo>
                <a:lnTo>
                  <a:pt x="1729" y="15938"/>
                </a:lnTo>
                <a:lnTo>
                  <a:pt x="1485" y="15524"/>
                </a:lnTo>
                <a:lnTo>
                  <a:pt x="1266" y="15086"/>
                </a:lnTo>
                <a:lnTo>
                  <a:pt x="1072" y="14648"/>
                </a:lnTo>
                <a:lnTo>
                  <a:pt x="901" y="14186"/>
                </a:lnTo>
                <a:lnTo>
                  <a:pt x="755" y="13724"/>
                </a:lnTo>
                <a:lnTo>
                  <a:pt x="658" y="13261"/>
                </a:lnTo>
                <a:lnTo>
                  <a:pt x="585" y="12775"/>
                </a:lnTo>
                <a:lnTo>
                  <a:pt x="561" y="12312"/>
                </a:lnTo>
                <a:lnTo>
                  <a:pt x="561" y="11826"/>
                </a:lnTo>
                <a:lnTo>
                  <a:pt x="609" y="11266"/>
                </a:lnTo>
                <a:lnTo>
                  <a:pt x="682" y="10682"/>
                </a:lnTo>
                <a:lnTo>
                  <a:pt x="828" y="10147"/>
                </a:lnTo>
                <a:lnTo>
                  <a:pt x="1023" y="9611"/>
                </a:lnTo>
                <a:lnTo>
                  <a:pt x="1242" y="9076"/>
                </a:lnTo>
                <a:lnTo>
                  <a:pt x="1510" y="8565"/>
                </a:lnTo>
                <a:lnTo>
                  <a:pt x="1826" y="8103"/>
                </a:lnTo>
                <a:lnTo>
                  <a:pt x="2166" y="7641"/>
                </a:lnTo>
                <a:lnTo>
                  <a:pt x="2361" y="7422"/>
                </a:lnTo>
                <a:lnTo>
                  <a:pt x="2556" y="7203"/>
                </a:lnTo>
                <a:lnTo>
                  <a:pt x="2775" y="7008"/>
                </a:lnTo>
                <a:lnTo>
                  <a:pt x="2994" y="6838"/>
                </a:lnTo>
                <a:lnTo>
                  <a:pt x="3213" y="6692"/>
                </a:lnTo>
                <a:lnTo>
                  <a:pt x="3432" y="6546"/>
                </a:lnTo>
                <a:lnTo>
                  <a:pt x="3675" y="6400"/>
                </a:lnTo>
                <a:lnTo>
                  <a:pt x="3918" y="6278"/>
                </a:lnTo>
                <a:lnTo>
                  <a:pt x="4186" y="6181"/>
                </a:lnTo>
                <a:lnTo>
                  <a:pt x="4429" y="6108"/>
                </a:lnTo>
                <a:lnTo>
                  <a:pt x="4697" y="6035"/>
                </a:lnTo>
                <a:lnTo>
                  <a:pt x="4965" y="5986"/>
                </a:lnTo>
                <a:lnTo>
                  <a:pt x="5257" y="5962"/>
                </a:lnTo>
                <a:lnTo>
                  <a:pt x="5524" y="5937"/>
                </a:lnTo>
                <a:close/>
                <a:moveTo>
                  <a:pt x="11802" y="0"/>
                </a:moveTo>
                <a:lnTo>
                  <a:pt x="11729" y="49"/>
                </a:lnTo>
                <a:lnTo>
                  <a:pt x="11680" y="122"/>
                </a:lnTo>
                <a:lnTo>
                  <a:pt x="11656" y="219"/>
                </a:lnTo>
                <a:lnTo>
                  <a:pt x="11656" y="244"/>
                </a:lnTo>
                <a:lnTo>
                  <a:pt x="11583" y="268"/>
                </a:lnTo>
                <a:lnTo>
                  <a:pt x="11096" y="438"/>
                </a:lnTo>
                <a:lnTo>
                  <a:pt x="10610" y="633"/>
                </a:lnTo>
                <a:lnTo>
                  <a:pt x="10123" y="852"/>
                </a:lnTo>
                <a:lnTo>
                  <a:pt x="9661" y="1119"/>
                </a:lnTo>
                <a:lnTo>
                  <a:pt x="9199" y="1387"/>
                </a:lnTo>
                <a:lnTo>
                  <a:pt x="8980" y="1557"/>
                </a:lnTo>
                <a:lnTo>
                  <a:pt x="8785" y="1728"/>
                </a:lnTo>
                <a:lnTo>
                  <a:pt x="8590" y="1898"/>
                </a:lnTo>
                <a:lnTo>
                  <a:pt x="8420" y="2093"/>
                </a:lnTo>
                <a:lnTo>
                  <a:pt x="8250" y="2287"/>
                </a:lnTo>
                <a:lnTo>
                  <a:pt x="8104" y="2506"/>
                </a:lnTo>
                <a:lnTo>
                  <a:pt x="8006" y="2677"/>
                </a:lnTo>
                <a:lnTo>
                  <a:pt x="7933" y="2871"/>
                </a:lnTo>
                <a:lnTo>
                  <a:pt x="7860" y="3066"/>
                </a:lnTo>
                <a:lnTo>
                  <a:pt x="7836" y="3261"/>
                </a:lnTo>
                <a:lnTo>
                  <a:pt x="7812" y="3480"/>
                </a:lnTo>
                <a:lnTo>
                  <a:pt x="7812" y="3674"/>
                </a:lnTo>
                <a:lnTo>
                  <a:pt x="7836" y="3869"/>
                </a:lnTo>
                <a:lnTo>
                  <a:pt x="7885" y="4088"/>
                </a:lnTo>
                <a:lnTo>
                  <a:pt x="7909" y="4210"/>
                </a:lnTo>
                <a:lnTo>
                  <a:pt x="7982" y="4356"/>
                </a:lnTo>
                <a:lnTo>
                  <a:pt x="8079" y="4502"/>
                </a:lnTo>
                <a:lnTo>
                  <a:pt x="8177" y="4648"/>
                </a:lnTo>
                <a:lnTo>
                  <a:pt x="8104" y="4745"/>
                </a:lnTo>
                <a:lnTo>
                  <a:pt x="7933" y="4453"/>
                </a:lnTo>
                <a:lnTo>
                  <a:pt x="7739" y="4039"/>
                </a:lnTo>
                <a:lnTo>
                  <a:pt x="7593" y="3820"/>
                </a:lnTo>
                <a:lnTo>
                  <a:pt x="7447" y="3601"/>
                </a:lnTo>
                <a:lnTo>
                  <a:pt x="7276" y="3407"/>
                </a:lnTo>
                <a:lnTo>
                  <a:pt x="7106" y="3236"/>
                </a:lnTo>
                <a:lnTo>
                  <a:pt x="6911" y="3115"/>
                </a:lnTo>
                <a:lnTo>
                  <a:pt x="6717" y="3017"/>
                </a:lnTo>
                <a:lnTo>
                  <a:pt x="6644" y="3017"/>
                </a:lnTo>
                <a:lnTo>
                  <a:pt x="6595" y="3066"/>
                </a:lnTo>
                <a:lnTo>
                  <a:pt x="6546" y="3115"/>
                </a:lnTo>
                <a:lnTo>
                  <a:pt x="6546" y="3188"/>
                </a:lnTo>
                <a:lnTo>
                  <a:pt x="6595" y="3358"/>
                </a:lnTo>
                <a:lnTo>
                  <a:pt x="6668" y="3504"/>
                </a:lnTo>
                <a:lnTo>
                  <a:pt x="6887" y="3772"/>
                </a:lnTo>
                <a:lnTo>
                  <a:pt x="7155" y="4161"/>
                </a:lnTo>
                <a:lnTo>
                  <a:pt x="7398" y="4575"/>
                </a:lnTo>
                <a:lnTo>
                  <a:pt x="7617" y="4964"/>
                </a:lnTo>
                <a:lnTo>
                  <a:pt x="7787" y="5378"/>
                </a:lnTo>
                <a:lnTo>
                  <a:pt x="7909" y="5767"/>
                </a:lnTo>
                <a:lnTo>
                  <a:pt x="7958" y="5937"/>
                </a:lnTo>
                <a:lnTo>
                  <a:pt x="8055" y="6108"/>
                </a:lnTo>
                <a:lnTo>
                  <a:pt x="7641" y="6059"/>
                </a:lnTo>
                <a:lnTo>
                  <a:pt x="7228" y="5962"/>
                </a:lnTo>
                <a:lnTo>
                  <a:pt x="6936" y="5864"/>
                </a:lnTo>
                <a:lnTo>
                  <a:pt x="6668" y="5743"/>
                </a:lnTo>
                <a:lnTo>
                  <a:pt x="6400" y="5645"/>
                </a:lnTo>
                <a:lnTo>
                  <a:pt x="6279" y="5621"/>
                </a:lnTo>
                <a:lnTo>
                  <a:pt x="6133" y="5597"/>
                </a:lnTo>
                <a:lnTo>
                  <a:pt x="6084" y="5597"/>
                </a:lnTo>
                <a:lnTo>
                  <a:pt x="6060" y="5621"/>
                </a:lnTo>
                <a:lnTo>
                  <a:pt x="5865" y="5548"/>
                </a:lnTo>
                <a:lnTo>
                  <a:pt x="5670" y="5499"/>
                </a:lnTo>
                <a:lnTo>
                  <a:pt x="5476" y="5475"/>
                </a:lnTo>
                <a:lnTo>
                  <a:pt x="5257" y="5451"/>
                </a:lnTo>
                <a:lnTo>
                  <a:pt x="5062" y="5451"/>
                </a:lnTo>
                <a:lnTo>
                  <a:pt x="4867" y="5475"/>
                </a:lnTo>
                <a:lnTo>
                  <a:pt x="4478" y="5524"/>
                </a:lnTo>
                <a:lnTo>
                  <a:pt x="4089" y="5645"/>
                </a:lnTo>
                <a:lnTo>
                  <a:pt x="3699" y="5791"/>
                </a:lnTo>
                <a:lnTo>
                  <a:pt x="3334" y="5986"/>
                </a:lnTo>
                <a:lnTo>
                  <a:pt x="2994" y="6181"/>
                </a:lnTo>
                <a:lnTo>
                  <a:pt x="2604" y="6448"/>
                </a:lnTo>
                <a:lnTo>
                  <a:pt x="2264" y="6765"/>
                </a:lnTo>
                <a:lnTo>
                  <a:pt x="1948" y="7081"/>
                </a:lnTo>
                <a:lnTo>
                  <a:pt x="1631" y="7422"/>
                </a:lnTo>
                <a:lnTo>
                  <a:pt x="1364" y="7811"/>
                </a:lnTo>
                <a:lnTo>
                  <a:pt x="1120" y="8200"/>
                </a:lnTo>
                <a:lnTo>
                  <a:pt x="877" y="8590"/>
                </a:lnTo>
                <a:lnTo>
                  <a:pt x="682" y="9003"/>
                </a:lnTo>
                <a:lnTo>
                  <a:pt x="512" y="9417"/>
                </a:lnTo>
                <a:lnTo>
                  <a:pt x="342" y="9855"/>
                </a:lnTo>
                <a:lnTo>
                  <a:pt x="220" y="10293"/>
                </a:lnTo>
                <a:lnTo>
                  <a:pt x="123" y="10731"/>
                </a:lnTo>
                <a:lnTo>
                  <a:pt x="50" y="11193"/>
                </a:lnTo>
                <a:lnTo>
                  <a:pt x="25" y="11631"/>
                </a:lnTo>
                <a:lnTo>
                  <a:pt x="1" y="12093"/>
                </a:lnTo>
                <a:lnTo>
                  <a:pt x="1" y="12531"/>
                </a:lnTo>
                <a:lnTo>
                  <a:pt x="50" y="12994"/>
                </a:lnTo>
                <a:lnTo>
                  <a:pt x="123" y="13432"/>
                </a:lnTo>
                <a:lnTo>
                  <a:pt x="196" y="13870"/>
                </a:lnTo>
                <a:lnTo>
                  <a:pt x="317" y="14308"/>
                </a:lnTo>
                <a:lnTo>
                  <a:pt x="463" y="14746"/>
                </a:lnTo>
                <a:lnTo>
                  <a:pt x="634" y="15159"/>
                </a:lnTo>
                <a:lnTo>
                  <a:pt x="828" y="15573"/>
                </a:lnTo>
                <a:lnTo>
                  <a:pt x="1047" y="15987"/>
                </a:lnTo>
                <a:lnTo>
                  <a:pt x="1291" y="16352"/>
                </a:lnTo>
                <a:lnTo>
                  <a:pt x="1558" y="16717"/>
                </a:lnTo>
                <a:lnTo>
                  <a:pt x="1826" y="17057"/>
                </a:lnTo>
                <a:lnTo>
                  <a:pt x="2118" y="17373"/>
                </a:lnTo>
                <a:lnTo>
                  <a:pt x="2458" y="17665"/>
                </a:lnTo>
                <a:lnTo>
                  <a:pt x="2775" y="17957"/>
                </a:lnTo>
                <a:lnTo>
                  <a:pt x="3140" y="18225"/>
                </a:lnTo>
                <a:lnTo>
                  <a:pt x="3505" y="18468"/>
                </a:lnTo>
                <a:lnTo>
                  <a:pt x="3870" y="18687"/>
                </a:lnTo>
                <a:lnTo>
                  <a:pt x="4235" y="18882"/>
                </a:lnTo>
                <a:lnTo>
                  <a:pt x="4429" y="18955"/>
                </a:lnTo>
                <a:lnTo>
                  <a:pt x="4648" y="19004"/>
                </a:lnTo>
                <a:lnTo>
                  <a:pt x="4843" y="19052"/>
                </a:lnTo>
                <a:lnTo>
                  <a:pt x="5257" y="19052"/>
                </a:lnTo>
                <a:lnTo>
                  <a:pt x="5451" y="19004"/>
                </a:lnTo>
                <a:lnTo>
                  <a:pt x="5646" y="18931"/>
                </a:lnTo>
                <a:lnTo>
                  <a:pt x="5841" y="18858"/>
                </a:lnTo>
                <a:lnTo>
                  <a:pt x="6230" y="18639"/>
                </a:lnTo>
                <a:lnTo>
                  <a:pt x="6571" y="18444"/>
                </a:lnTo>
                <a:lnTo>
                  <a:pt x="6790" y="18322"/>
                </a:lnTo>
                <a:lnTo>
                  <a:pt x="6984" y="18225"/>
                </a:lnTo>
                <a:lnTo>
                  <a:pt x="7203" y="18152"/>
                </a:lnTo>
                <a:lnTo>
                  <a:pt x="7398" y="18079"/>
                </a:lnTo>
                <a:lnTo>
                  <a:pt x="7617" y="18055"/>
                </a:lnTo>
                <a:lnTo>
                  <a:pt x="7836" y="18055"/>
                </a:lnTo>
                <a:lnTo>
                  <a:pt x="8079" y="18103"/>
                </a:lnTo>
                <a:lnTo>
                  <a:pt x="8298" y="18152"/>
                </a:lnTo>
                <a:lnTo>
                  <a:pt x="8736" y="18298"/>
                </a:lnTo>
                <a:lnTo>
                  <a:pt x="9150" y="18468"/>
                </a:lnTo>
                <a:lnTo>
                  <a:pt x="9564" y="18663"/>
                </a:lnTo>
                <a:lnTo>
                  <a:pt x="10002" y="18833"/>
                </a:lnTo>
                <a:lnTo>
                  <a:pt x="10220" y="18906"/>
                </a:lnTo>
                <a:lnTo>
                  <a:pt x="10439" y="18931"/>
                </a:lnTo>
                <a:lnTo>
                  <a:pt x="10634" y="18955"/>
                </a:lnTo>
                <a:lnTo>
                  <a:pt x="11048" y="18955"/>
                </a:lnTo>
                <a:lnTo>
                  <a:pt x="11242" y="18906"/>
                </a:lnTo>
                <a:lnTo>
                  <a:pt x="11461" y="18858"/>
                </a:lnTo>
                <a:lnTo>
                  <a:pt x="11632" y="18809"/>
                </a:lnTo>
                <a:lnTo>
                  <a:pt x="12021" y="18639"/>
                </a:lnTo>
                <a:lnTo>
                  <a:pt x="12386" y="18420"/>
                </a:lnTo>
                <a:lnTo>
                  <a:pt x="12727" y="18176"/>
                </a:lnTo>
                <a:lnTo>
                  <a:pt x="13067" y="17884"/>
                </a:lnTo>
                <a:lnTo>
                  <a:pt x="13335" y="17641"/>
                </a:lnTo>
                <a:lnTo>
                  <a:pt x="13603" y="17349"/>
                </a:lnTo>
                <a:lnTo>
                  <a:pt x="13846" y="17081"/>
                </a:lnTo>
                <a:lnTo>
                  <a:pt x="14089" y="16790"/>
                </a:lnTo>
                <a:lnTo>
                  <a:pt x="14308" y="16473"/>
                </a:lnTo>
                <a:lnTo>
                  <a:pt x="14503" y="16157"/>
                </a:lnTo>
                <a:lnTo>
                  <a:pt x="14698" y="15841"/>
                </a:lnTo>
                <a:lnTo>
                  <a:pt x="14868" y="15524"/>
                </a:lnTo>
                <a:lnTo>
                  <a:pt x="15038" y="15184"/>
                </a:lnTo>
                <a:lnTo>
                  <a:pt x="15160" y="14843"/>
                </a:lnTo>
                <a:lnTo>
                  <a:pt x="15282" y="14478"/>
                </a:lnTo>
                <a:lnTo>
                  <a:pt x="15403" y="14137"/>
                </a:lnTo>
                <a:lnTo>
                  <a:pt x="15501" y="13772"/>
                </a:lnTo>
                <a:lnTo>
                  <a:pt x="15574" y="13407"/>
                </a:lnTo>
                <a:lnTo>
                  <a:pt x="15622" y="13042"/>
                </a:lnTo>
                <a:lnTo>
                  <a:pt x="15671" y="12677"/>
                </a:lnTo>
                <a:lnTo>
                  <a:pt x="15720" y="12629"/>
                </a:lnTo>
                <a:lnTo>
                  <a:pt x="15744" y="12580"/>
                </a:lnTo>
                <a:lnTo>
                  <a:pt x="15744" y="12556"/>
                </a:lnTo>
                <a:lnTo>
                  <a:pt x="15695" y="12483"/>
                </a:lnTo>
                <a:lnTo>
                  <a:pt x="15720" y="11996"/>
                </a:lnTo>
                <a:lnTo>
                  <a:pt x="15720" y="11509"/>
                </a:lnTo>
                <a:lnTo>
                  <a:pt x="15671" y="10998"/>
                </a:lnTo>
                <a:lnTo>
                  <a:pt x="15622" y="10512"/>
                </a:lnTo>
                <a:lnTo>
                  <a:pt x="15525" y="10074"/>
                </a:lnTo>
                <a:lnTo>
                  <a:pt x="15403" y="9636"/>
                </a:lnTo>
                <a:lnTo>
                  <a:pt x="15257" y="9173"/>
                </a:lnTo>
                <a:lnTo>
                  <a:pt x="15087" y="8711"/>
                </a:lnTo>
                <a:lnTo>
                  <a:pt x="14892" y="8273"/>
                </a:lnTo>
                <a:lnTo>
                  <a:pt x="14649" y="7860"/>
                </a:lnTo>
                <a:lnTo>
                  <a:pt x="14381" y="7446"/>
                </a:lnTo>
                <a:lnTo>
                  <a:pt x="14089" y="7032"/>
                </a:lnTo>
                <a:lnTo>
                  <a:pt x="13773" y="6692"/>
                </a:lnTo>
                <a:lnTo>
                  <a:pt x="13432" y="6351"/>
                </a:lnTo>
                <a:lnTo>
                  <a:pt x="13067" y="6059"/>
                </a:lnTo>
                <a:lnTo>
                  <a:pt x="12678" y="5816"/>
                </a:lnTo>
                <a:lnTo>
                  <a:pt x="12483" y="5718"/>
                </a:lnTo>
                <a:lnTo>
                  <a:pt x="12264" y="5645"/>
                </a:lnTo>
                <a:lnTo>
                  <a:pt x="12070" y="5572"/>
                </a:lnTo>
                <a:lnTo>
                  <a:pt x="11826" y="5499"/>
                </a:lnTo>
                <a:lnTo>
                  <a:pt x="11607" y="5451"/>
                </a:lnTo>
                <a:lnTo>
                  <a:pt x="11388" y="5426"/>
                </a:lnTo>
                <a:lnTo>
                  <a:pt x="10902" y="5426"/>
                </a:lnTo>
                <a:lnTo>
                  <a:pt x="10853" y="5329"/>
                </a:lnTo>
                <a:lnTo>
                  <a:pt x="10756" y="5280"/>
                </a:lnTo>
                <a:lnTo>
                  <a:pt x="10658" y="5256"/>
                </a:lnTo>
                <a:lnTo>
                  <a:pt x="10610" y="5280"/>
                </a:lnTo>
                <a:lnTo>
                  <a:pt x="10561" y="5305"/>
                </a:lnTo>
                <a:lnTo>
                  <a:pt x="10075" y="5597"/>
                </a:lnTo>
                <a:lnTo>
                  <a:pt x="9807" y="5743"/>
                </a:lnTo>
                <a:lnTo>
                  <a:pt x="9564" y="5840"/>
                </a:lnTo>
                <a:lnTo>
                  <a:pt x="9320" y="5937"/>
                </a:lnTo>
                <a:lnTo>
                  <a:pt x="9053" y="6035"/>
                </a:lnTo>
                <a:lnTo>
                  <a:pt x="8761" y="6083"/>
                </a:lnTo>
                <a:lnTo>
                  <a:pt x="8469" y="6108"/>
                </a:lnTo>
                <a:lnTo>
                  <a:pt x="8469" y="6108"/>
                </a:lnTo>
                <a:lnTo>
                  <a:pt x="8493" y="5864"/>
                </a:lnTo>
                <a:lnTo>
                  <a:pt x="8444" y="5597"/>
                </a:lnTo>
                <a:lnTo>
                  <a:pt x="8371" y="5353"/>
                </a:lnTo>
                <a:lnTo>
                  <a:pt x="8274" y="5086"/>
                </a:lnTo>
                <a:lnTo>
                  <a:pt x="8542" y="4867"/>
                </a:lnTo>
                <a:lnTo>
                  <a:pt x="8639" y="4891"/>
                </a:lnTo>
                <a:lnTo>
                  <a:pt x="8712" y="4867"/>
                </a:lnTo>
                <a:lnTo>
                  <a:pt x="8736" y="4842"/>
                </a:lnTo>
                <a:lnTo>
                  <a:pt x="8761" y="4818"/>
                </a:lnTo>
                <a:lnTo>
                  <a:pt x="8907" y="4891"/>
                </a:lnTo>
                <a:lnTo>
                  <a:pt x="9077" y="4940"/>
                </a:lnTo>
                <a:lnTo>
                  <a:pt x="9247" y="4964"/>
                </a:lnTo>
                <a:lnTo>
                  <a:pt x="9418" y="4988"/>
                </a:lnTo>
                <a:lnTo>
                  <a:pt x="9588" y="4964"/>
                </a:lnTo>
                <a:lnTo>
                  <a:pt x="9758" y="4940"/>
                </a:lnTo>
                <a:lnTo>
                  <a:pt x="9953" y="4891"/>
                </a:lnTo>
                <a:lnTo>
                  <a:pt x="10123" y="4842"/>
                </a:lnTo>
                <a:lnTo>
                  <a:pt x="10464" y="4672"/>
                </a:lnTo>
                <a:lnTo>
                  <a:pt x="10756" y="4477"/>
                </a:lnTo>
                <a:lnTo>
                  <a:pt x="11048" y="4258"/>
                </a:lnTo>
                <a:lnTo>
                  <a:pt x="11267" y="4015"/>
                </a:lnTo>
                <a:lnTo>
                  <a:pt x="11413" y="3820"/>
                </a:lnTo>
                <a:lnTo>
                  <a:pt x="11559" y="3626"/>
                </a:lnTo>
                <a:lnTo>
                  <a:pt x="11680" y="3407"/>
                </a:lnTo>
                <a:lnTo>
                  <a:pt x="11778" y="3163"/>
                </a:lnTo>
                <a:lnTo>
                  <a:pt x="11851" y="2944"/>
                </a:lnTo>
                <a:lnTo>
                  <a:pt x="11924" y="2701"/>
                </a:lnTo>
                <a:lnTo>
                  <a:pt x="12045" y="2214"/>
                </a:lnTo>
                <a:lnTo>
                  <a:pt x="12094" y="1703"/>
                </a:lnTo>
                <a:lnTo>
                  <a:pt x="12118" y="1217"/>
                </a:lnTo>
                <a:lnTo>
                  <a:pt x="12118" y="706"/>
                </a:lnTo>
                <a:lnTo>
                  <a:pt x="12118" y="219"/>
                </a:lnTo>
                <a:lnTo>
                  <a:pt x="12094" y="122"/>
                </a:lnTo>
                <a:lnTo>
                  <a:pt x="12045" y="49"/>
                </a:lnTo>
                <a:lnTo>
                  <a:pt x="1197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9" name="Google Shape;1009;p38"/>
          <p:cNvSpPr/>
          <p:nvPr/>
        </p:nvSpPr>
        <p:spPr>
          <a:xfrm>
            <a:off x="3742432" y="4393700"/>
            <a:ext cx="494054" cy="448312"/>
          </a:xfrm>
          <a:custGeom>
            <a:avLst/>
            <a:gdLst/>
            <a:ahLst/>
            <a:cxnLst/>
            <a:rect l="l" t="t" r="r" b="b"/>
            <a:pathLst>
              <a:path w="22606" h="20513" extrusionOk="0">
                <a:moveTo>
                  <a:pt x="3650" y="5086"/>
                </a:moveTo>
                <a:lnTo>
                  <a:pt x="3650" y="5280"/>
                </a:lnTo>
                <a:lnTo>
                  <a:pt x="3650" y="5451"/>
                </a:lnTo>
                <a:lnTo>
                  <a:pt x="3650" y="5621"/>
                </a:lnTo>
                <a:lnTo>
                  <a:pt x="3431" y="5475"/>
                </a:lnTo>
                <a:lnTo>
                  <a:pt x="3212" y="5329"/>
                </a:lnTo>
                <a:lnTo>
                  <a:pt x="3431" y="5207"/>
                </a:lnTo>
                <a:lnTo>
                  <a:pt x="3650" y="5086"/>
                </a:lnTo>
                <a:close/>
                <a:moveTo>
                  <a:pt x="18323" y="4915"/>
                </a:moveTo>
                <a:lnTo>
                  <a:pt x="18736" y="5134"/>
                </a:lnTo>
                <a:lnTo>
                  <a:pt x="19150" y="5353"/>
                </a:lnTo>
                <a:lnTo>
                  <a:pt x="18347" y="5889"/>
                </a:lnTo>
                <a:lnTo>
                  <a:pt x="18347" y="5451"/>
                </a:lnTo>
                <a:lnTo>
                  <a:pt x="18347" y="5183"/>
                </a:lnTo>
                <a:lnTo>
                  <a:pt x="18323" y="4915"/>
                </a:lnTo>
                <a:close/>
                <a:moveTo>
                  <a:pt x="4380" y="4599"/>
                </a:moveTo>
                <a:lnTo>
                  <a:pt x="4307" y="4964"/>
                </a:lnTo>
                <a:lnTo>
                  <a:pt x="4283" y="5329"/>
                </a:lnTo>
                <a:lnTo>
                  <a:pt x="4283" y="5718"/>
                </a:lnTo>
                <a:lnTo>
                  <a:pt x="4307" y="6083"/>
                </a:lnTo>
                <a:lnTo>
                  <a:pt x="4307" y="6083"/>
                </a:lnTo>
                <a:lnTo>
                  <a:pt x="3869" y="5767"/>
                </a:lnTo>
                <a:lnTo>
                  <a:pt x="3845" y="5451"/>
                </a:lnTo>
                <a:lnTo>
                  <a:pt x="3821" y="5232"/>
                </a:lnTo>
                <a:lnTo>
                  <a:pt x="3796" y="4988"/>
                </a:lnTo>
                <a:lnTo>
                  <a:pt x="4380" y="4599"/>
                </a:lnTo>
                <a:close/>
                <a:moveTo>
                  <a:pt x="17569" y="4453"/>
                </a:moveTo>
                <a:lnTo>
                  <a:pt x="18201" y="4842"/>
                </a:lnTo>
                <a:lnTo>
                  <a:pt x="18153" y="5086"/>
                </a:lnTo>
                <a:lnTo>
                  <a:pt x="18104" y="5329"/>
                </a:lnTo>
                <a:lnTo>
                  <a:pt x="18080" y="5694"/>
                </a:lnTo>
                <a:lnTo>
                  <a:pt x="18055" y="5864"/>
                </a:lnTo>
                <a:lnTo>
                  <a:pt x="18055" y="6059"/>
                </a:lnTo>
                <a:lnTo>
                  <a:pt x="17398" y="6473"/>
                </a:lnTo>
                <a:lnTo>
                  <a:pt x="17471" y="5913"/>
                </a:lnTo>
                <a:lnTo>
                  <a:pt x="17520" y="5353"/>
                </a:lnTo>
                <a:lnTo>
                  <a:pt x="17569" y="4915"/>
                </a:lnTo>
                <a:lnTo>
                  <a:pt x="17569" y="4672"/>
                </a:lnTo>
                <a:lnTo>
                  <a:pt x="17569" y="4453"/>
                </a:lnTo>
                <a:close/>
                <a:moveTo>
                  <a:pt x="5135" y="4161"/>
                </a:moveTo>
                <a:lnTo>
                  <a:pt x="5110" y="4380"/>
                </a:lnTo>
                <a:lnTo>
                  <a:pt x="5086" y="4648"/>
                </a:lnTo>
                <a:lnTo>
                  <a:pt x="5086" y="5134"/>
                </a:lnTo>
                <a:lnTo>
                  <a:pt x="5013" y="6546"/>
                </a:lnTo>
                <a:lnTo>
                  <a:pt x="4575" y="6278"/>
                </a:lnTo>
                <a:lnTo>
                  <a:pt x="4575" y="5378"/>
                </a:lnTo>
                <a:lnTo>
                  <a:pt x="4575" y="4940"/>
                </a:lnTo>
                <a:lnTo>
                  <a:pt x="4575" y="4721"/>
                </a:lnTo>
                <a:lnTo>
                  <a:pt x="4551" y="4502"/>
                </a:lnTo>
                <a:lnTo>
                  <a:pt x="4599" y="4477"/>
                </a:lnTo>
                <a:lnTo>
                  <a:pt x="5135" y="4161"/>
                </a:lnTo>
                <a:close/>
                <a:moveTo>
                  <a:pt x="5889" y="3699"/>
                </a:moveTo>
                <a:lnTo>
                  <a:pt x="5865" y="4088"/>
                </a:lnTo>
                <a:lnTo>
                  <a:pt x="5865" y="4453"/>
                </a:lnTo>
                <a:lnTo>
                  <a:pt x="5865" y="5232"/>
                </a:lnTo>
                <a:lnTo>
                  <a:pt x="5840" y="6132"/>
                </a:lnTo>
                <a:lnTo>
                  <a:pt x="5816" y="6594"/>
                </a:lnTo>
                <a:lnTo>
                  <a:pt x="5816" y="7032"/>
                </a:lnTo>
                <a:lnTo>
                  <a:pt x="5256" y="6692"/>
                </a:lnTo>
                <a:lnTo>
                  <a:pt x="5305" y="5305"/>
                </a:lnTo>
                <a:lnTo>
                  <a:pt x="5354" y="4672"/>
                </a:lnTo>
                <a:lnTo>
                  <a:pt x="5354" y="4356"/>
                </a:lnTo>
                <a:lnTo>
                  <a:pt x="5329" y="4039"/>
                </a:lnTo>
                <a:lnTo>
                  <a:pt x="5889" y="3699"/>
                </a:lnTo>
                <a:close/>
                <a:moveTo>
                  <a:pt x="15817" y="3407"/>
                </a:moveTo>
                <a:lnTo>
                  <a:pt x="17252" y="4258"/>
                </a:lnTo>
                <a:lnTo>
                  <a:pt x="17374" y="4331"/>
                </a:lnTo>
                <a:lnTo>
                  <a:pt x="17350" y="4526"/>
                </a:lnTo>
                <a:lnTo>
                  <a:pt x="17325" y="4745"/>
                </a:lnTo>
                <a:lnTo>
                  <a:pt x="17325" y="5159"/>
                </a:lnTo>
                <a:lnTo>
                  <a:pt x="17301" y="5840"/>
                </a:lnTo>
                <a:lnTo>
                  <a:pt x="17325" y="6497"/>
                </a:lnTo>
                <a:lnTo>
                  <a:pt x="16668" y="6911"/>
                </a:lnTo>
                <a:lnTo>
                  <a:pt x="16693" y="6594"/>
                </a:lnTo>
                <a:lnTo>
                  <a:pt x="16693" y="6254"/>
                </a:lnTo>
                <a:lnTo>
                  <a:pt x="16693" y="5597"/>
                </a:lnTo>
                <a:lnTo>
                  <a:pt x="16717" y="5183"/>
                </a:lnTo>
                <a:lnTo>
                  <a:pt x="16741" y="4745"/>
                </a:lnTo>
                <a:lnTo>
                  <a:pt x="16741" y="4526"/>
                </a:lnTo>
                <a:lnTo>
                  <a:pt x="16717" y="4307"/>
                </a:lnTo>
                <a:lnTo>
                  <a:pt x="16693" y="4112"/>
                </a:lnTo>
                <a:lnTo>
                  <a:pt x="16620" y="3918"/>
                </a:lnTo>
                <a:lnTo>
                  <a:pt x="16595" y="3893"/>
                </a:lnTo>
                <a:lnTo>
                  <a:pt x="16571" y="3893"/>
                </a:lnTo>
                <a:lnTo>
                  <a:pt x="16498" y="4088"/>
                </a:lnTo>
                <a:lnTo>
                  <a:pt x="16474" y="4258"/>
                </a:lnTo>
                <a:lnTo>
                  <a:pt x="16449" y="4453"/>
                </a:lnTo>
                <a:lnTo>
                  <a:pt x="16425" y="4648"/>
                </a:lnTo>
                <a:lnTo>
                  <a:pt x="16449" y="5426"/>
                </a:lnTo>
                <a:lnTo>
                  <a:pt x="16425" y="6229"/>
                </a:lnTo>
                <a:lnTo>
                  <a:pt x="16425" y="6643"/>
                </a:lnTo>
                <a:lnTo>
                  <a:pt x="16474" y="7032"/>
                </a:lnTo>
                <a:lnTo>
                  <a:pt x="15963" y="7324"/>
                </a:lnTo>
                <a:lnTo>
                  <a:pt x="15914" y="5280"/>
                </a:lnTo>
                <a:lnTo>
                  <a:pt x="15914" y="4331"/>
                </a:lnTo>
                <a:lnTo>
                  <a:pt x="15890" y="3869"/>
                </a:lnTo>
                <a:lnTo>
                  <a:pt x="15817" y="3407"/>
                </a:lnTo>
                <a:close/>
                <a:moveTo>
                  <a:pt x="6814" y="3139"/>
                </a:moveTo>
                <a:lnTo>
                  <a:pt x="6789" y="3382"/>
                </a:lnTo>
                <a:lnTo>
                  <a:pt x="6765" y="3650"/>
                </a:lnTo>
                <a:lnTo>
                  <a:pt x="6765" y="4137"/>
                </a:lnTo>
                <a:lnTo>
                  <a:pt x="6765" y="5134"/>
                </a:lnTo>
                <a:lnTo>
                  <a:pt x="6716" y="6351"/>
                </a:lnTo>
                <a:lnTo>
                  <a:pt x="6716" y="6959"/>
                </a:lnTo>
                <a:lnTo>
                  <a:pt x="6716" y="7543"/>
                </a:lnTo>
                <a:lnTo>
                  <a:pt x="6084" y="7203"/>
                </a:lnTo>
                <a:lnTo>
                  <a:pt x="6108" y="6740"/>
                </a:lnTo>
                <a:lnTo>
                  <a:pt x="6108" y="6302"/>
                </a:lnTo>
                <a:lnTo>
                  <a:pt x="6108" y="5402"/>
                </a:lnTo>
                <a:lnTo>
                  <a:pt x="6132" y="4502"/>
                </a:lnTo>
                <a:lnTo>
                  <a:pt x="6132" y="4039"/>
                </a:lnTo>
                <a:lnTo>
                  <a:pt x="6084" y="3577"/>
                </a:lnTo>
                <a:lnTo>
                  <a:pt x="6814" y="3139"/>
                </a:lnTo>
                <a:close/>
                <a:moveTo>
                  <a:pt x="15087" y="2969"/>
                </a:moveTo>
                <a:lnTo>
                  <a:pt x="15695" y="3334"/>
                </a:lnTo>
                <a:lnTo>
                  <a:pt x="15671" y="3820"/>
                </a:lnTo>
                <a:lnTo>
                  <a:pt x="15646" y="4307"/>
                </a:lnTo>
                <a:lnTo>
                  <a:pt x="15695" y="5280"/>
                </a:lnTo>
                <a:lnTo>
                  <a:pt x="15768" y="7446"/>
                </a:lnTo>
                <a:lnTo>
                  <a:pt x="15695" y="7495"/>
                </a:lnTo>
                <a:lnTo>
                  <a:pt x="15111" y="7811"/>
                </a:lnTo>
                <a:lnTo>
                  <a:pt x="15135" y="7178"/>
                </a:lnTo>
                <a:lnTo>
                  <a:pt x="15135" y="6546"/>
                </a:lnTo>
                <a:lnTo>
                  <a:pt x="15135" y="5280"/>
                </a:lnTo>
                <a:lnTo>
                  <a:pt x="15135" y="3942"/>
                </a:lnTo>
                <a:lnTo>
                  <a:pt x="15135" y="3455"/>
                </a:lnTo>
                <a:lnTo>
                  <a:pt x="15111" y="3212"/>
                </a:lnTo>
                <a:lnTo>
                  <a:pt x="15087" y="2969"/>
                </a:lnTo>
                <a:close/>
                <a:moveTo>
                  <a:pt x="7665" y="2628"/>
                </a:moveTo>
                <a:lnTo>
                  <a:pt x="7641" y="2871"/>
                </a:lnTo>
                <a:lnTo>
                  <a:pt x="7617" y="3115"/>
                </a:lnTo>
                <a:lnTo>
                  <a:pt x="7568" y="3577"/>
                </a:lnTo>
                <a:lnTo>
                  <a:pt x="7495" y="5110"/>
                </a:lnTo>
                <a:lnTo>
                  <a:pt x="7446" y="6497"/>
                </a:lnTo>
                <a:lnTo>
                  <a:pt x="7398" y="7908"/>
                </a:lnTo>
                <a:lnTo>
                  <a:pt x="6984" y="7689"/>
                </a:lnTo>
                <a:lnTo>
                  <a:pt x="7008" y="7105"/>
                </a:lnTo>
                <a:lnTo>
                  <a:pt x="7033" y="6497"/>
                </a:lnTo>
                <a:lnTo>
                  <a:pt x="7033" y="5329"/>
                </a:lnTo>
                <a:lnTo>
                  <a:pt x="7057" y="4769"/>
                </a:lnTo>
                <a:lnTo>
                  <a:pt x="7081" y="4185"/>
                </a:lnTo>
                <a:lnTo>
                  <a:pt x="7081" y="3601"/>
                </a:lnTo>
                <a:lnTo>
                  <a:pt x="7057" y="3309"/>
                </a:lnTo>
                <a:lnTo>
                  <a:pt x="7033" y="3017"/>
                </a:lnTo>
                <a:lnTo>
                  <a:pt x="7665" y="2628"/>
                </a:lnTo>
                <a:close/>
                <a:moveTo>
                  <a:pt x="8517" y="2117"/>
                </a:moveTo>
                <a:lnTo>
                  <a:pt x="8468" y="2458"/>
                </a:lnTo>
                <a:lnTo>
                  <a:pt x="8395" y="2798"/>
                </a:lnTo>
                <a:lnTo>
                  <a:pt x="8322" y="3504"/>
                </a:lnTo>
                <a:lnTo>
                  <a:pt x="8274" y="4185"/>
                </a:lnTo>
                <a:lnTo>
                  <a:pt x="8225" y="4867"/>
                </a:lnTo>
                <a:lnTo>
                  <a:pt x="8152" y="5743"/>
                </a:lnTo>
                <a:lnTo>
                  <a:pt x="8079" y="6619"/>
                </a:lnTo>
                <a:lnTo>
                  <a:pt x="8030" y="6984"/>
                </a:lnTo>
                <a:lnTo>
                  <a:pt x="7982" y="7373"/>
                </a:lnTo>
                <a:lnTo>
                  <a:pt x="7860" y="8127"/>
                </a:lnTo>
                <a:lnTo>
                  <a:pt x="7617" y="8006"/>
                </a:lnTo>
                <a:lnTo>
                  <a:pt x="7763" y="5280"/>
                </a:lnTo>
                <a:lnTo>
                  <a:pt x="7811" y="3772"/>
                </a:lnTo>
                <a:lnTo>
                  <a:pt x="7836" y="3163"/>
                </a:lnTo>
                <a:lnTo>
                  <a:pt x="7836" y="2871"/>
                </a:lnTo>
                <a:lnTo>
                  <a:pt x="7787" y="2555"/>
                </a:lnTo>
                <a:lnTo>
                  <a:pt x="8517" y="2117"/>
                </a:lnTo>
                <a:close/>
                <a:moveTo>
                  <a:pt x="14381" y="2531"/>
                </a:moveTo>
                <a:lnTo>
                  <a:pt x="14989" y="2896"/>
                </a:lnTo>
                <a:lnTo>
                  <a:pt x="14941" y="3163"/>
                </a:lnTo>
                <a:lnTo>
                  <a:pt x="14941" y="3431"/>
                </a:lnTo>
                <a:lnTo>
                  <a:pt x="14941" y="3942"/>
                </a:lnTo>
                <a:lnTo>
                  <a:pt x="14941" y="5280"/>
                </a:lnTo>
                <a:lnTo>
                  <a:pt x="14941" y="6594"/>
                </a:lnTo>
                <a:lnTo>
                  <a:pt x="14941" y="7251"/>
                </a:lnTo>
                <a:lnTo>
                  <a:pt x="14965" y="7908"/>
                </a:lnTo>
                <a:lnTo>
                  <a:pt x="14332" y="8249"/>
                </a:lnTo>
                <a:lnTo>
                  <a:pt x="14332" y="6838"/>
                </a:lnTo>
                <a:lnTo>
                  <a:pt x="14308" y="5426"/>
                </a:lnTo>
                <a:lnTo>
                  <a:pt x="14332" y="4721"/>
                </a:lnTo>
                <a:lnTo>
                  <a:pt x="14357" y="3991"/>
                </a:lnTo>
                <a:lnTo>
                  <a:pt x="14381" y="3261"/>
                </a:lnTo>
                <a:lnTo>
                  <a:pt x="14381" y="2531"/>
                </a:lnTo>
                <a:close/>
                <a:moveTo>
                  <a:pt x="9393" y="1606"/>
                </a:moveTo>
                <a:lnTo>
                  <a:pt x="9344" y="1971"/>
                </a:lnTo>
                <a:lnTo>
                  <a:pt x="9320" y="2336"/>
                </a:lnTo>
                <a:lnTo>
                  <a:pt x="9296" y="3042"/>
                </a:lnTo>
                <a:lnTo>
                  <a:pt x="9150" y="4940"/>
                </a:lnTo>
                <a:lnTo>
                  <a:pt x="9004" y="6740"/>
                </a:lnTo>
                <a:lnTo>
                  <a:pt x="8931" y="7641"/>
                </a:lnTo>
                <a:lnTo>
                  <a:pt x="8833" y="8565"/>
                </a:lnTo>
                <a:lnTo>
                  <a:pt x="8055" y="8225"/>
                </a:lnTo>
                <a:lnTo>
                  <a:pt x="8128" y="7519"/>
                </a:lnTo>
                <a:lnTo>
                  <a:pt x="8176" y="6789"/>
                </a:lnTo>
                <a:lnTo>
                  <a:pt x="8201" y="6351"/>
                </a:lnTo>
                <a:lnTo>
                  <a:pt x="8274" y="5937"/>
                </a:lnTo>
                <a:lnTo>
                  <a:pt x="8347" y="5499"/>
                </a:lnTo>
                <a:lnTo>
                  <a:pt x="8420" y="5061"/>
                </a:lnTo>
                <a:lnTo>
                  <a:pt x="8590" y="3504"/>
                </a:lnTo>
                <a:lnTo>
                  <a:pt x="8687" y="2750"/>
                </a:lnTo>
                <a:lnTo>
                  <a:pt x="8736" y="2385"/>
                </a:lnTo>
                <a:lnTo>
                  <a:pt x="8736" y="1995"/>
                </a:lnTo>
                <a:lnTo>
                  <a:pt x="9077" y="1776"/>
                </a:lnTo>
                <a:lnTo>
                  <a:pt x="9393" y="1606"/>
                </a:lnTo>
                <a:close/>
                <a:moveTo>
                  <a:pt x="10123" y="1192"/>
                </a:moveTo>
                <a:lnTo>
                  <a:pt x="10074" y="1387"/>
                </a:lnTo>
                <a:lnTo>
                  <a:pt x="10050" y="1557"/>
                </a:lnTo>
                <a:lnTo>
                  <a:pt x="10026" y="1947"/>
                </a:lnTo>
                <a:lnTo>
                  <a:pt x="9977" y="2701"/>
                </a:lnTo>
                <a:lnTo>
                  <a:pt x="9807" y="4794"/>
                </a:lnTo>
                <a:lnTo>
                  <a:pt x="9734" y="5840"/>
                </a:lnTo>
                <a:lnTo>
                  <a:pt x="9685" y="6886"/>
                </a:lnTo>
                <a:lnTo>
                  <a:pt x="9661" y="7373"/>
                </a:lnTo>
                <a:lnTo>
                  <a:pt x="9612" y="7860"/>
                </a:lnTo>
                <a:lnTo>
                  <a:pt x="9563" y="8371"/>
                </a:lnTo>
                <a:lnTo>
                  <a:pt x="9539" y="8857"/>
                </a:lnTo>
                <a:lnTo>
                  <a:pt x="9028" y="8638"/>
                </a:lnTo>
                <a:lnTo>
                  <a:pt x="9271" y="6886"/>
                </a:lnTo>
                <a:lnTo>
                  <a:pt x="9369" y="6010"/>
                </a:lnTo>
                <a:lnTo>
                  <a:pt x="9442" y="5110"/>
                </a:lnTo>
                <a:lnTo>
                  <a:pt x="9563" y="3236"/>
                </a:lnTo>
                <a:lnTo>
                  <a:pt x="9636" y="2360"/>
                </a:lnTo>
                <a:lnTo>
                  <a:pt x="9636" y="1922"/>
                </a:lnTo>
                <a:lnTo>
                  <a:pt x="9612" y="1484"/>
                </a:lnTo>
                <a:lnTo>
                  <a:pt x="10123" y="1192"/>
                </a:lnTo>
                <a:close/>
                <a:moveTo>
                  <a:pt x="12751" y="1557"/>
                </a:moveTo>
                <a:lnTo>
                  <a:pt x="12945" y="1655"/>
                </a:lnTo>
                <a:lnTo>
                  <a:pt x="13408" y="1947"/>
                </a:lnTo>
                <a:lnTo>
                  <a:pt x="13335" y="2093"/>
                </a:lnTo>
                <a:lnTo>
                  <a:pt x="13310" y="2239"/>
                </a:lnTo>
                <a:lnTo>
                  <a:pt x="13286" y="2555"/>
                </a:lnTo>
                <a:lnTo>
                  <a:pt x="13286" y="3212"/>
                </a:lnTo>
                <a:lnTo>
                  <a:pt x="13286" y="4940"/>
                </a:lnTo>
                <a:lnTo>
                  <a:pt x="13286" y="5791"/>
                </a:lnTo>
                <a:lnTo>
                  <a:pt x="13335" y="6667"/>
                </a:lnTo>
                <a:lnTo>
                  <a:pt x="13383" y="7519"/>
                </a:lnTo>
                <a:lnTo>
                  <a:pt x="13505" y="8371"/>
                </a:lnTo>
                <a:lnTo>
                  <a:pt x="13505" y="8395"/>
                </a:lnTo>
                <a:lnTo>
                  <a:pt x="13554" y="8395"/>
                </a:lnTo>
                <a:lnTo>
                  <a:pt x="13554" y="8371"/>
                </a:lnTo>
                <a:lnTo>
                  <a:pt x="13602" y="7519"/>
                </a:lnTo>
                <a:lnTo>
                  <a:pt x="13602" y="6643"/>
                </a:lnTo>
                <a:lnTo>
                  <a:pt x="13602" y="4940"/>
                </a:lnTo>
                <a:lnTo>
                  <a:pt x="13602" y="3212"/>
                </a:lnTo>
                <a:lnTo>
                  <a:pt x="13651" y="2628"/>
                </a:lnTo>
                <a:lnTo>
                  <a:pt x="13651" y="2336"/>
                </a:lnTo>
                <a:lnTo>
                  <a:pt x="13627" y="2190"/>
                </a:lnTo>
                <a:lnTo>
                  <a:pt x="13602" y="2068"/>
                </a:lnTo>
                <a:lnTo>
                  <a:pt x="14235" y="2458"/>
                </a:lnTo>
                <a:lnTo>
                  <a:pt x="14162" y="3139"/>
                </a:lnTo>
                <a:lnTo>
                  <a:pt x="14113" y="3845"/>
                </a:lnTo>
                <a:lnTo>
                  <a:pt x="14089" y="5232"/>
                </a:lnTo>
                <a:lnTo>
                  <a:pt x="14065" y="6789"/>
                </a:lnTo>
                <a:lnTo>
                  <a:pt x="14089" y="7568"/>
                </a:lnTo>
                <a:lnTo>
                  <a:pt x="14113" y="8346"/>
                </a:lnTo>
                <a:lnTo>
                  <a:pt x="14113" y="8371"/>
                </a:lnTo>
                <a:lnTo>
                  <a:pt x="13627" y="8638"/>
                </a:lnTo>
                <a:lnTo>
                  <a:pt x="12945" y="9003"/>
                </a:lnTo>
                <a:lnTo>
                  <a:pt x="12945" y="9003"/>
                </a:lnTo>
                <a:lnTo>
                  <a:pt x="12970" y="7203"/>
                </a:lnTo>
                <a:lnTo>
                  <a:pt x="12970" y="5426"/>
                </a:lnTo>
                <a:lnTo>
                  <a:pt x="12945" y="4356"/>
                </a:lnTo>
                <a:lnTo>
                  <a:pt x="12897" y="3309"/>
                </a:lnTo>
                <a:lnTo>
                  <a:pt x="12872" y="2433"/>
                </a:lnTo>
                <a:lnTo>
                  <a:pt x="12824" y="1995"/>
                </a:lnTo>
                <a:lnTo>
                  <a:pt x="12751" y="1557"/>
                </a:lnTo>
                <a:close/>
                <a:moveTo>
                  <a:pt x="10780" y="803"/>
                </a:moveTo>
                <a:lnTo>
                  <a:pt x="10731" y="1241"/>
                </a:lnTo>
                <a:lnTo>
                  <a:pt x="10731" y="1679"/>
                </a:lnTo>
                <a:lnTo>
                  <a:pt x="10731" y="2555"/>
                </a:lnTo>
                <a:lnTo>
                  <a:pt x="10682" y="5037"/>
                </a:lnTo>
                <a:lnTo>
                  <a:pt x="10585" y="9246"/>
                </a:lnTo>
                <a:lnTo>
                  <a:pt x="9782" y="8930"/>
                </a:lnTo>
                <a:lnTo>
                  <a:pt x="9831" y="8517"/>
                </a:lnTo>
                <a:lnTo>
                  <a:pt x="9855" y="8103"/>
                </a:lnTo>
                <a:lnTo>
                  <a:pt x="9904" y="7276"/>
                </a:lnTo>
                <a:lnTo>
                  <a:pt x="10001" y="6229"/>
                </a:lnTo>
                <a:lnTo>
                  <a:pt x="10074" y="5183"/>
                </a:lnTo>
                <a:lnTo>
                  <a:pt x="10196" y="3090"/>
                </a:lnTo>
                <a:lnTo>
                  <a:pt x="10269" y="1947"/>
                </a:lnTo>
                <a:lnTo>
                  <a:pt x="10293" y="1533"/>
                </a:lnTo>
                <a:lnTo>
                  <a:pt x="10293" y="1314"/>
                </a:lnTo>
                <a:lnTo>
                  <a:pt x="10269" y="1119"/>
                </a:lnTo>
                <a:lnTo>
                  <a:pt x="10780" y="803"/>
                </a:lnTo>
                <a:close/>
                <a:moveTo>
                  <a:pt x="11996" y="1095"/>
                </a:moveTo>
                <a:lnTo>
                  <a:pt x="12653" y="1484"/>
                </a:lnTo>
                <a:lnTo>
                  <a:pt x="12605" y="1922"/>
                </a:lnTo>
                <a:lnTo>
                  <a:pt x="12605" y="2385"/>
                </a:lnTo>
                <a:lnTo>
                  <a:pt x="12629" y="3309"/>
                </a:lnTo>
                <a:lnTo>
                  <a:pt x="12678" y="5426"/>
                </a:lnTo>
                <a:lnTo>
                  <a:pt x="12726" y="7276"/>
                </a:lnTo>
                <a:lnTo>
                  <a:pt x="12751" y="9125"/>
                </a:lnTo>
                <a:lnTo>
                  <a:pt x="11996" y="9514"/>
                </a:lnTo>
                <a:lnTo>
                  <a:pt x="12094" y="8444"/>
                </a:lnTo>
                <a:lnTo>
                  <a:pt x="12142" y="7349"/>
                </a:lnTo>
                <a:lnTo>
                  <a:pt x="12167" y="6278"/>
                </a:lnTo>
                <a:lnTo>
                  <a:pt x="12142" y="5183"/>
                </a:lnTo>
                <a:lnTo>
                  <a:pt x="12094" y="2920"/>
                </a:lnTo>
                <a:lnTo>
                  <a:pt x="12118" y="2458"/>
                </a:lnTo>
                <a:lnTo>
                  <a:pt x="12118" y="1995"/>
                </a:lnTo>
                <a:lnTo>
                  <a:pt x="12118" y="1752"/>
                </a:lnTo>
                <a:lnTo>
                  <a:pt x="12118" y="1533"/>
                </a:lnTo>
                <a:lnTo>
                  <a:pt x="12069" y="1314"/>
                </a:lnTo>
                <a:lnTo>
                  <a:pt x="11996" y="1095"/>
                </a:lnTo>
                <a:close/>
                <a:moveTo>
                  <a:pt x="11291" y="609"/>
                </a:moveTo>
                <a:lnTo>
                  <a:pt x="11583" y="828"/>
                </a:lnTo>
                <a:lnTo>
                  <a:pt x="11923" y="1046"/>
                </a:lnTo>
                <a:lnTo>
                  <a:pt x="11850" y="1241"/>
                </a:lnTo>
                <a:lnTo>
                  <a:pt x="11826" y="1484"/>
                </a:lnTo>
                <a:lnTo>
                  <a:pt x="11802" y="1728"/>
                </a:lnTo>
                <a:lnTo>
                  <a:pt x="11826" y="1971"/>
                </a:lnTo>
                <a:lnTo>
                  <a:pt x="11899" y="2920"/>
                </a:lnTo>
                <a:lnTo>
                  <a:pt x="11899" y="3480"/>
                </a:lnTo>
                <a:lnTo>
                  <a:pt x="11899" y="4064"/>
                </a:lnTo>
                <a:lnTo>
                  <a:pt x="11875" y="5183"/>
                </a:lnTo>
                <a:lnTo>
                  <a:pt x="11777" y="7373"/>
                </a:lnTo>
                <a:lnTo>
                  <a:pt x="11753" y="8468"/>
                </a:lnTo>
                <a:lnTo>
                  <a:pt x="11729" y="9563"/>
                </a:lnTo>
                <a:lnTo>
                  <a:pt x="11753" y="9611"/>
                </a:lnTo>
                <a:lnTo>
                  <a:pt x="11753" y="9636"/>
                </a:lnTo>
                <a:lnTo>
                  <a:pt x="11704" y="9611"/>
                </a:lnTo>
                <a:lnTo>
                  <a:pt x="11193" y="9441"/>
                </a:lnTo>
                <a:lnTo>
                  <a:pt x="11266" y="5232"/>
                </a:lnTo>
                <a:lnTo>
                  <a:pt x="11315" y="2750"/>
                </a:lnTo>
                <a:lnTo>
                  <a:pt x="11364" y="1679"/>
                </a:lnTo>
                <a:lnTo>
                  <a:pt x="11364" y="1144"/>
                </a:lnTo>
                <a:lnTo>
                  <a:pt x="11339" y="876"/>
                </a:lnTo>
                <a:lnTo>
                  <a:pt x="11291" y="609"/>
                </a:lnTo>
                <a:close/>
                <a:moveTo>
                  <a:pt x="2604" y="5475"/>
                </a:moveTo>
                <a:lnTo>
                  <a:pt x="2701" y="5621"/>
                </a:lnTo>
                <a:lnTo>
                  <a:pt x="2823" y="5743"/>
                </a:lnTo>
                <a:lnTo>
                  <a:pt x="3091" y="5937"/>
                </a:lnTo>
                <a:lnTo>
                  <a:pt x="3577" y="6327"/>
                </a:lnTo>
                <a:lnTo>
                  <a:pt x="4113" y="6692"/>
                </a:lnTo>
                <a:lnTo>
                  <a:pt x="4672" y="7057"/>
                </a:lnTo>
                <a:lnTo>
                  <a:pt x="5256" y="7422"/>
                </a:lnTo>
                <a:lnTo>
                  <a:pt x="5840" y="7762"/>
                </a:lnTo>
                <a:lnTo>
                  <a:pt x="6424" y="8103"/>
                </a:lnTo>
                <a:lnTo>
                  <a:pt x="7422" y="8614"/>
                </a:lnTo>
                <a:lnTo>
                  <a:pt x="8468" y="9100"/>
                </a:lnTo>
                <a:lnTo>
                  <a:pt x="9515" y="9538"/>
                </a:lnTo>
                <a:lnTo>
                  <a:pt x="10561" y="9928"/>
                </a:lnTo>
                <a:lnTo>
                  <a:pt x="10561" y="10001"/>
                </a:lnTo>
                <a:lnTo>
                  <a:pt x="10585" y="10074"/>
                </a:lnTo>
                <a:lnTo>
                  <a:pt x="10609" y="10147"/>
                </a:lnTo>
                <a:lnTo>
                  <a:pt x="10634" y="10195"/>
                </a:lnTo>
                <a:lnTo>
                  <a:pt x="10682" y="10244"/>
                </a:lnTo>
                <a:lnTo>
                  <a:pt x="10536" y="10414"/>
                </a:lnTo>
                <a:lnTo>
                  <a:pt x="10390" y="10609"/>
                </a:lnTo>
                <a:lnTo>
                  <a:pt x="10245" y="10804"/>
                </a:lnTo>
                <a:lnTo>
                  <a:pt x="10123" y="11047"/>
                </a:lnTo>
                <a:lnTo>
                  <a:pt x="9928" y="11485"/>
                </a:lnTo>
                <a:lnTo>
                  <a:pt x="9734" y="11899"/>
                </a:lnTo>
                <a:lnTo>
                  <a:pt x="9223" y="12921"/>
                </a:lnTo>
                <a:lnTo>
                  <a:pt x="8979" y="13456"/>
                </a:lnTo>
                <a:lnTo>
                  <a:pt x="8785" y="13991"/>
                </a:lnTo>
                <a:lnTo>
                  <a:pt x="8420" y="13821"/>
                </a:lnTo>
                <a:lnTo>
                  <a:pt x="8055" y="13626"/>
                </a:lnTo>
                <a:lnTo>
                  <a:pt x="7787" y="13456"/>
                </a:lnTo>
                <a:lnTo>
                  <a:pt x="7519" y="13286"/>
                </a:lnTo>
                <a:lnTo>
                  <a:pt x="7008" y="12921"/>
                </a:lnTo>
                <a:lnTo>
                  <a:pt x="5889" y="12191"/>
                </a:lnTo>
                <a:lnTo>
                  <a:pt x="4770" y="11412"/>
                </a:lnTo>
                <a:lnTo>
                  <a:pt x="4210" y="11047"/>
                </a:lnTo>
                <a:lnTo>
                  <a:pt x="3650" y="10706"/>
                </a:lnTo>
                <a:lnTo>
                  <a:pt x="3091" y="10366"/>
                </a:lnTo>
                <a:lnTo>
                  <a:pt x="2482" y="10049"/>
                </a:lnTo>
                <a:lnTo>
                  <a:pt x="2069" y="9830"/>
                </a:lnTo>
                <a:lnTo>
                  <a:pt x="1631" y="9636"/>
                </a:lnTo>
                <a:lnTo>
                  <a:pt x="1169" y="9441"/>
                </a:lnTo>
                <a:lnTo>
                  <a:pt x="706" y="9295"/>
                </a:lnTo>
                <a:lnTo>
                  <a:pt x="1217" y="8322"/>
                </a:lnTo>
                <a:lnTo>
                  <a:pt x="1704" y="7324"/>
                </a:lnTo>
                <a:lnTo>
                  <a:pt x="2312" y="6132"/>
                </a:lnTo>
                <a:lnTo>
                  <a:pt x="2482" y="5816"/>
                </a:lnTo>
                <a:lnTo>
                  <a:pt x="2555" y="5645"/>
                </a:lnTo>
                <a:lnTo>
                  <a:pt x="2604" y="5475"/>
                </a:lnTo>
                <a:close/>
                <a:moveTo>
                  <a:pt x="19734" y="5597"/>
                </a:moveTo>
                <a:lnTo>
                  <a:pt x="19831" y="5840"/>
                </a:lnTo>
                <a:lnTo>
                  <a:pt x="19929" y="6083"/>
                </a:lnTo>
                <a:lnTo>
                  <a:pt x="20172" y="6546"/>
                </a:lnTo>
                <a:lnTo>
                  <a:pt x="20707" y="7470"/>
                </a:lnTo>
                <a:lnTo>
                  <a:pt x="20975" y="7933"/>
                </a:lnTo>
                <a:lnTo>
                  <a:pt x="21267" y="8395"/>
                </a:lnTo>
                <a:lnTo>
                  <a:pt x="21875" y="9295"/>
                </a:lnTo>
                <a:lnTo>
                  <a:pt x="20756" y="9757"/>
                </a:lnTo>
                <a:lnTo>
                  <a:pt x="19661" y="10244"/>
                </a:lnTo>
                <a:lnTo>
                  <a:pt x="18566" y="10779"/>
                </a:lnTo>
                <a:lnTo>
                  <a:pt x="17496" y="11339"/>
                </a:lnTo>
                <a:lnTo>
                  <a:pt x="16328" y="11972"/>
                </a:lnTo>
                <a:lnTo>
                  <a:pt x="15208" y="12653"/>
                </a:lnTo>
                <a:lnTo>
                  <a:pt x="14722" y="12945"/>
                </a:lnTo>
                <a:lnTo>
                  <a:pt x="14211" y="13261"/>
                </a:lnTo>
                <a:lnTo>
                  <a:pt x="13967" y="13432"/>
                </a:lnTo>
                <a:lnTo>
                  <a:pt x="13724" y="13602"/>
                </a:lnTo>
                <a:lnTo>
                  <a:pt x="13505" y="13821"/>
                </a:lnTo>
                <a:lnTo>
                  <a:pt x="13310" y="14016"/>
                </a:lnTo>
                <a:lnTo>
                  <a:pt x="13140" y="13675"/>
                </a:lnTo>
                <a:lnTo>
                  <a:pt x="12970" y="13334"/>
                </a:lnTo>
                <a:lnTo>
                  <a:pt x="12702" y="12799"/>
                </a:lnTo>
                <a:lnTo>
                  <a:pt x="12434" y="12239"/>
                </a:lnTo>
                <a:lnTo>
                  <a:pt x="11948" y="10998"/>
                </a:lnTo>
                <a:lnTo>
                  <a:pt x="11777" y="10609"/>
                </a:lnTo>
                <a:lnTo>
                  <a:pt x="11704" y="10414"/>
                </a:lnTo>
                <a:lnTo>
                  <a:pt x="11607" y="10244"/>
                </a:lnTo>
                <a:lnTo>
                  <a:pt x="11704" y="10220"/>
                </a:lnTo>
                <a:lnTo>
                  <a:pt x="11802" y="10171"/>
                </a:lnTo>
                <a:lnTo>
                  <a:pt x="11850" y="10098"/>
                </a:lnTo>
                <a:lnTo>
                  <a:pt x="11899" y="10001"/>
                </a:lnTo>
                <a:lnTo>
                  <a:pt x="12337" y="9830"/>
                </a:lnTo>
                <a:lnTo>
                  <a:pt x="12751" y="9660"/>
                </a:lnTo>
                <a:lnTo>
                  <a:pt x="12775" y="9684"/>
                </a:lnTo>
                <a:lnTo>
                  <a:pt x="12799" y="9709"/>
                </a:lnTo>
                <a:lnTo>
                  <a:pt x="12848" y="9733"/>
                </a:lnTo>
                <a:lnTo>
                  <a:pt x="12921" y="9709"/>
                </a:lnTo>
                <a:lnTo>
                  <a:pt x="12945" y="9684"/>
                </a:lnTo>
                <a:lnTo>
                  <a:pt x="12945" y="9636"/>
                </a:lnTo>
                <a:lnTo>
                  <a:pt x="12945" y="9563"/>
                </a:lnTo>
                <a:lnTo>
                  <a:pt x="13675" y="9198"/>
                </a:lnTo>
                <a:lnTo>
                  <a:pt x="14405" y="8809"/>
                </a:lnTo>
                <a:lnTo>
                  <a:pt x="15792" y="8006"/>
                </a:lnTo>
                <a:lnTo>
                  <a:pt x="16790" y="7422"/>
                </a:lnTo>
                <a:lnTo>
                  <a:pt x="17788" y="6838"/>
                </a:lnTo>
                <a:lnTo>
                  <a:pt x="18761" y="6229"/>
                </a:lnTo>
                <a:lnTo>
                  <a:pt x="19734" y="5597"/>
                </a:lnTo>
                <a:close/>
                <a:moveTo>
                  <a:pt x="19637" y="10950"/>
                </a:moveTo>
                <a:lnTo>
                  <a:pt x="19637" y="10974"/>
                </a:lnTo>
                <a:lnTo>
                  <a:pt x="19612" y="11461"/>
                </a:lnTo>
                <a:lnTo>
                  <a:pt x="19612" y="11947"/>
                </a:lnTo>
                <a:lnTo>
                  <a:pt x="19637" y="12921"/>
                </a:lnTo>
                <a:lnTo>
                  <a:pt x="19734" y="14892"/>
                </a:lnTo>
                <a:lnTo>
                  <a:pt x="19272" y="15111"/>
                </a:lnTo>
                <a:lnTo>
                  <a:pt x="18834" y="15378"/>
                </a:lnTo>
                <a:lnTo>
                  <a:pt x="17958" y="15938"/>
                </a:lnTo>
                <a:lnTo>
                  <a:pt x="16814" y="16619"/>
                </a:lnTo>
                <a:lnTo>
                  <a:pt x="15646" y="17300"/>
                </a:lnTo>
                <a:lnTo>
                  <a:pt x="13335" y="18663"/>
                </a:lnTo>
                <a:lnTo>
                  <a:pt x="12167" y="19344"/>
                </a:lnTo>
                <a:lnTo>
                  <a:pt x="11923" y="19490"/>
                </a:lnTo>
                <a:lnTo>
                  <a:pt x="11680" y="19661"/>
                </a:lnTo>
                <a:lnTo>
                  <a:pt x="11558" y="15013"/>
                </a:lnTo>
                <a:lnTo>
                  <a:pt x="11485" y="12507"/>
                </a:lnTo>
                <a:lnTo>
                  <a:pt x="11461" y="11388"/>
                </a:lnTo>
                <a:lnTo>
                  <a:pt x="11704" y="11947"/>
                </a:lnTo>
                <a:lnTo>
                  <a:pt x="11923" y="12458"/>
                </a:lnTo>
                <a:lnTo>
                  <a:pt x="12142" y="12994"/>
                </a:lnTo>
                <a:lnTo>
                  <a:pt x="12386" y="13578"/>
                </a:lnTo>
                <a:lnTo>
                  <a:pt x="12507" y="13870"/>
                </a:lnTo>
                <a:lnTo>
                  <a:pt x="12678" y="14137"/>
                </a:lnTo>
                <a:lnTo>
                  <a:pt x="12848" y="14381"/>
                </a:lnTo>
                <a:lnTo>
                  <a:pt x="13018" y="14600"/>
                </a:lnTo>
                <a:lnTo>
                  <a:pt x="13091" y="14648"/>
                </a:lnTo>
                <a:lnTo>
                  <a:pt x="13164" y="14673"/>
                </a:lnTo>
                <a:lnTo>
                  <a:pt x="13262" y="14673"/>
                </a:lnTo>
                <a:lnTo>
                  <a:pt x="13335" y="14624"/>
                </a:lnTo>
                <a:lnTo>
                  <a:pt x="13383" y="14575"/>
                </a:lnTo>
                <a:lnTo>
                  <a:pt x="13432" y="14527"/>
                </a:lnTo>
                <a:lnTo>
                  <a:pt x="13456" y="14429"/>
                </a:lnTo>
                <a:lnTo>
                  <a:pt x="13456" y="14356"/>
                </a:lnTo>
                <a:lnTo>
                  <a:pt x="13432" y="14308"/>
                </a:lnTo>
                <a:lnTo>
                  <a:pt x="13675" y="14210"/>
                </a:lnTo>
                <a:lnTo>
                  <a:pt x="13943" y="14113"/>
                </a:lnTo>
                <a:lnTo>
                  <a:pt x="14186" y="13991"/>
                </a:lnTo>
                <a:lnTo>
                  <a:pt x="14430" y="13845"/>
                </a:lnTo>
                <a:lnTo>
                  <a:pt x="14892" y="13529"/>
                </a:lnTo>
                <a:lnTo>
                  <a:pt x="15330" y="13237"/>
                </a:lnTo>
                <a:lnTo>
                  <a:pt x="16498" y="12580"/>
                </a:lnTo>
                <a:lnTo>
                  <a:pt x="17642" y="11923"/>
                </a:lnTo>
                <a:lnTo>
                  <a:pt x="18639" y="11412"/>
                </a:lnTo>
                <a:lnTo>
                  <a:pt x="19637" y="10950"/>
                </a:lnTo>
                <a:close/>
                <a:moveTo>
                  <a:pt x="2653" y="10755"/>
                </a:moveTo>
                <a:lnTo>
                  <a:pt x="3139" y="11047"/>
                </a:lnTo>
                <a:lnTo>
                  <a:pt x="3650" y="11363"/>
                </a:lnTo>
                <a:lnTo>
                  <a:pt x="4624" y="11996"/>
                </a:lnTo>
                <a:lnTo>
                  <a:pt x="5670" y="12702"/>
                </a:lnTo>
                <a:lnTo>
                  <a:pt x="6741" y="13359"/>
                </a:lnTo>
                <a:lnTo>
                  <a:pt x="7033" y="13529"/>
                </a:lnTo>
                <a:lnTo>
                  <a:pt x="7300" y="13675"/>
                </a:lnTo>
                <a:lnTo>
                  <a:pt x="7860" y="13967"/>
                </a:lnTo>
                <a:lnTo>
                  <a:pt x="8274" y="14186"/>
                </a:lnTo>
                <a:lnTo>
                  <a:pt x="8712" y="14381"/>
                </a:lnTo>
                <a:lnTo>
                  <a:pt x="8736" y="14454"/>
                </a:lnTo>
                <a:lnTo>
                  <a:pt x="8785" y="14502"/>
                </a:lnTo>
                <a:lnTo>
                  <a:pt x="8833" y="14551"/>
                </a:lnTo>
                <a:lnTo>
                  <a:pt x="8906" y="14575"/>
                </a:lnTo>
                <a:lnTo>
                  <a:pt x="8979" y="14600"/>
                </a:lnTo>
                <a:lnTo>
                  <a:pt x="9052" y="14575"/>
                </a:lnTo>
                <a:lnTo>
                  <a:pt x="9101" y="14551"/>
                </a:lnTo>
                <a:lnTo>
                  <a:pt x="9174" y="14478"/>
                </a:lnTo>
                <a:lnTo>
                  <a:pt x="9223" y="14429"/>
                </a:lnTo>
                <a:lnTo>
                  <a:pt x="9223" y="14356"/>
                </a:lnTo>
                <a:lnTo>
                  <a:pt x="9490" y="13821"/>
                </a:lnTo>
                <a:lnTo>
                  <a:pt x="9734" y="13286"/>
                </a:lnTo>
                <a:lnTo>
                  <a:pt x="9977" y="12726"/>
                </a:lnTo>
                <a:lnTo>
                  <a:pt x="10220" y="12166"/>
                </a:lnTo>
                <a:lnTo>
                  <a:pt x="10780" y="11047"/>
                </a:lnTo>
                <a:lnTo>
                  <a:pt x="10877" y="10828"/>
                </a:lnTo>
                <a:lnTo>
                  <a:pt x="10901" y="11582"/>
                </a:lnTo>
                <a:lnTo>
                  <a:pt x="10926" y="12312"/>
                </a:lnTo>
                <a:lnTo>
                  <a:pt x="10999" y="15013"/>
                </a:lnTo>
                <a:lnTo>
                  <a:pt x="11120" y="19807"/>
                </a:lnTo>
                <a:lnTo>
                  <a:pt x="11120" y="19807"/>
                </a:lnTo>
                <a:lnTo>
                  <a:pt x="9004" y="18687"/>
                </a:lnTo>
                <a:lnTo>
                  <a:pt x="6887" y="17568"/>
                </a:lnTo>
                <a:lnTo>
                  <a:pt x="4672" y="16400"/>
                </a:lnTo>
                <a:lnTo>
                  <a:pt x="3456" y="15768"/>
                </a:lnTo>
                <a:lnTo>
                  <a:pt x="3115" y="15597"/>
                </a:lnTo>
                <a:lnTo>
                  <a:pt x="2945" y="15524"/>
                </a:lnTo>
                <a:lnTo>
                  <a:pt x="2750" y="15451"/>
                </a:lnTo>
                <a:lnTo>
                  <a:pt x="2774" y="15159"/>
                </a:lnTo>
                <a:lnTo>
                  <a:pt x="2774" y="14867"/>
                </a:lnTo>
                <a:lnTo>
                  <a:pt x="2750" y="14283"/>
                </a:lnTo>
                <a:lnTo>
                  <a:pt x="2701" y="13675"/>
                </a:lnTo>
                <a:lnTo>
                  <a:pt x="2653" y="13091"/>
                </a:lnTo>
                <a:lnTo>
                  <a:pt x="2677" y="12507"/>
                </a:lnTo>
                <a:lnTo>
                  <a:pt x="2677" y="11923"/>
                </a:lnTo>
                <a:lnTo>
                  <a:pt x="2677" y="11339"/>
                </a:lnTo>
                <a:lnTo>
                  <a:pt x="2677" y="11047"/>
                </a:lnTo>
                <a:lnTo>
                  <a:pt x="2653" y="10755"/>
                </a:lnTo>
                <a:close/>
                <a:moveTo>
                  <a:pt x="11145" y="0"/>
                </a:moveTo>
                <a:lnTo>
                  <a:pt x="11047" y="25"/>
                </a:lnTo>
                <a:lnTo>
                  <a:pt x="10780" y="122"/>
                </a:lnTo>
                <a:lnTo>
                  <a:pt x="10512" y="268"/>
                </a:lnTo>
                <a:lnTo>
                  <a:pt x="9977" y="560"/>
                </a:lnTo>
                <a:lnTo>
                  <a:pt x="8979" y="1192"/>
                </a:lnTo>
                <a:lnTo>
                  <a:pt x="6643" y="2604"/>
                </a:lnTo>
                <a:lnTo>
                  <a:pt x="4478" y="3893"/>
                </a:lnTo>
                <a:lnTo>
                  <a:pt x="3310" y="4599"/>
                </a:lnTo>
                <a:lnTo>
                  <a:pt x="2920" y="4818"/>
                </a:lnTo>
                <a:lnTo>
                  <a:pt x="2750" y="4940"/>
                </a:lnTo>
                <a:lnTo>
                  <a:pt x="2604" y="5110"/>
                </a:lnTo>
                <a:lnTo>
                  <a:pt x="2555" y="5086"/>
                </a:lnTo>
                <a:lnTo>
                  <a:pt x="2507" y="5086"/>
                </a:lnTo>
                <a:lnTo>
                  <a:pt x="2337" y="5207"/>
                </a:lnTo>
                <a:lnTo>
                  <a:pt x="2191" y="5353"/>
                </a:lnTo>
                <a:lnTo>
                  <a:pt x="2093" y="5548"/>
                </a:lnTo>
                <a:lnTo>
                  <a:pt x="1996" y="5718"/>
                </a:lnTo>
                <a:lnTo>
                  <a:pt x="1680" y="6327"/>
                </a:lnTo>
                <a:lnTo>
                  <a:pt x="1363" y="6911"/>
                </a:lnTo>
                <a:lnTo>
                  <a:pt x="779" y="8054"/>
                </a:lnTo>
                <a:lnTo>
                  <a:pt x="195" y="9222"/>
                </a:lnTo>
                <a:lnTo>
                  <a:pt x="122" y="9222"/>
                </a:lnTo>
                <a:lnTo>
                  <a:pt x="74" y="9271"/>
                </a:lnTo>
                <a:lnTo>
                  <a:pt x="25" y="9319"/>
                </a:lnTo>
                <a:lnTo>
                  <a:pt x="1" y="9368"/>
                </a:lnTo>
                <a:lnTo>
                  <a:pt x="1" y="9417"/>
                </a:lnTo>
                <a:lnTo>
                  <a:pt x="25" y="9490"/>
                </a:lnTo>
                <a:lnTo>
                  <a:pt x="49" y="9538"/>
                </a:lnTo>
                <a:lnTo>
                  <a:pt x="98" y="9587"/>
                </a:lnTo>
                <a:lnTo>
                  <a:pt x="633" y="9855"/>
                </a:lnTo>
                <a:lnTo>
                  <a:pt x="1193" y="10098"/>
                </a:lnTo>
                <a:lnTo>
                  <a:pt x="1753" y="10317"/>
                </a:lnTo>
                <a:lnTo>
                  <a:pt x="2312" y="10585"/>
                </a:lnTo>
                <a:lnTo>
                  <a:pt x="2288" y="10585"/>
                </a:lnTo>
                <a:lnTo>
                  <a:pt x="2215" y="10877"/>
                </a:lnTo>
                <a:lnTo>
                  <a:pt x="2166" y="11193"/>
                </a:lnTo>
                <a:lnTo>
                  <a:pt x="2142" y="11509"/>
                </a:lnTo>
                <a:lnTo>
                  <a:pt x="2118" y="11826"/>
                </a:lnTo>
                <a:lnTo>
                  <a:pt x="2118" y="12483"/>
                </a:lnTo>
                <a:lnTo>
                  <a:pt x="2142" y="13091"/>
                </a:lnTo>
                <a:lnTo>
                  <a:pt x="2118" y="13724"/>
                </a:lnTo>
                <a:lnTo>
                  <a:pt x="2142" y="14356"/>
                </a:lnTo>
                <a:lnTo>
                  <a:pt x="2142" y="14697"/>
                </a:lnTo>
                <a:lnTo>
                  <a:pt x="2166" y="15013"/>
                </a:lnTo>
                <a:lnTo>
                  <a:pt x="2215" y="15305"/>
                </a:lnTo>
                <a:lnTo>
                  <a:pt x="2288" y="15622"/>
                </a:lnTo>
                <a:lnTo>
                  <a:pt x="2337" y="15695"/>
                </a:lnTo>
                <a:lnTo>
                  <a:pt x="2410" y="15768"/>
                </a:lnTo>
                <a:lnTo>
                  <a:pt x="2580" y="15768"/>
                </a:lnTo>
                <a:lnTo>
                  <a:pt x="2774" y="15914"/>
                </a:lnTo>
                <a:lnTo>
                  <a:pt x="2969" y="16060"/>
                </a:lnTo>
                <a:lnTo>
                  <a:pt x="3383" y="16303"/>
                </a:lnTo>
                <a:lnTo>
                  <a:pt x="3845" y="16498"/>
                </a:lnTo>
                <a:lnTo>
                  <a:pt x="4259" y="16717"/>
                </a:lnTo>
                <a:lnTo>
                  <a:pt x="6473" y="17884"/>
                </a:lnTo>
                <a:lnTo>
                  <a:pt x="8760" y="19125"/>
                </a:lnTo>
                <a:lnTo>
                  <a:pt x="9928" y="19734"/>
                </a:lnTo>
                <a:lnTo>
                  <a:pt x="11072" y="20318"/>
                </a:lnTo>
                <a:lnTo>
                  <a:pt x="11145" y="20342"/>
                </a:lnTo>
                <a:lnTo>
                  <a:pt x="11218" y="20415"/>
                </a:lnTo>
                <a:lnTo>
                  <a:pt x="11291" y="20464"/>
                </a:lnTo>
                <a:lnTo>
                  <a:pt x="11388" y="20512"/>
                </a:lnTo>
                <a:lnTo>
                  <a:pt x="11485" y="20488"/>
                </a:lnTo>
                <a:lnTo>
                  <a:pt x="11558" y="20464"/>
                </a:lnTo>
                <a:lnTo>
                  <a:pt x="11631" y="20415"/>
                </a:lnTo>
                <a:lnTo>
                  <a:pt x="11680" y="20342"/>
                </a:lnTo>
                <a:lnTo>
                  <a:pt x="11704" y="20220"/>
                </a:lnTo>
                <a:lnTo>
                  <a:pt x="11704" y="20074"/>
                </a:lnTo>
                <a:lnTo>
                  <a:pt x="11826" y="20026"/>
                </a:lnTo>
                <a:lnTo>
                  <a:pt x="11972" y="19977"/>
                </a:lnTo>
                <a:lnTo>
                  <a:pt x="12240" y="19831"/>
                </a:lnTo>
                <a:lnTo>
                  <a:pt x="13408" y="19174"/>
                </a:lnTo>
                <a:lnTo>
                  <a:pt x="15744" y="17836"/>
                </a:lnTo>
                <a:lnTo>
                  <a:pt x="18055" y="16498"/>
                </a:lnTo>
                <a:lnTo>
                  <a:pt x="18517" y="16254"/>
                </a:lnTo>
                <a:lnTo>
                  <a:pt x="18980" y="16011"/>
                </a:lnTo>
                <a:lnTo>
                  <a:pt x="19442" y="15768"/>
                </a:lnTo>
                <a:lnTo>
                  <a:pt x="19880" y="15476"/>
                </a:lnTo>
                <a:lnTo>
                  <a:pt x="19953" y="15524"/>
                </a:lnTo>
                <a:lnTo>
                  <a:pt x="20099" y="15524"/>
                </a:lnTo>
                <a:lnTo>
                  <a:pt x="20172" y="15500"/>
                </a:lnTo>
                <a:lnTo>
                  <a:pt x="20221" y="15451"/>
                </a:lnTo>
                <a:lnTo>
                  <a:pt x="20269" y="15403"/>
                </a:lnTo>
                <a:lnTo>
                  <a:pt x="20294" y="15330"/>
                </a:lnTo>
                <a:lnTo>
                  <a:pt x="20318" y="15257"/>
                </a:lnTo>
                <a:lnTo>
                  <a:pt x="20318" y="15135"/>
                </a:lnTo>
                <a:lnTo>
                  <a:pt x="20318" y="15086"/>
                </a:lnTo>
                <a:lnTo>
                  <a:pt x="20342" y="15013"/>
                </a:lnTo>
                <a:lnTo>
                  <a:pt x="20294" y="14892"/>
                </a:lnTo>
                <a:lnTo>
                  <a:pt x="20221" y="12921"/>
                </a:lnTo>
                <a:lnTo>
                  <a:pt x="20172" y="11947"/>
                </a:lnTo>
                <a:lnTo>
                  <a:pt x="20148" y="11461"/>
                </a:lnTo>
                <a:lnTo>
                  <a:pt x="20099" y="10974"/>
                </a:lnTo>
                <a:lnTo>
                  <a:pt x="20050" y="10852"/>
                </a:lnTo>
                <a:lnTo>
                  <a:pt x="19977" y="10779"/>
                </a:lnTo>
                <a:lnTo>
                  <a:pt x="21218" y="10244"/>
                </a:lnTo>
                <a:lnTo>
                  <a:pt x="22459" y="9684"/>
                </a:lnTo>
                <a:lnTo>
                  <a:pt x="22532" y="9636"/>
                </a:lnTo>
                <a:lnTo>
                  <a:pt x="22581" y="9587"/>
                </a:lnTo>
                <a:lnTo>
                  <a:pt x="22605" y="9490"/>
                </a:lnTo>
                <a:lnTo>
                  <a:pt x="22605" y="9417"/>
                </a:lnTo>
                <a:lnTo>
                  <a:pt x="22581" y="9344"/>
                </a:lnTo>
                <a:lnTo>
                  <a:pt x="22532" y="9271"/>
                </a:lnTo>
                <a:lnTo>
                  <a:pt x="22484" y="9198"/>
                </a:lnTo>
                <a:lnTo>
                  <a:pt x="22411" y="9173"/>
                </a:lnTo>
                <a:lnTo>
                  <a:pt x="21778" y="8200"/>
                </a:lnTo>
                <a:lnTo>
                  <a:pt x="21170" y="7203"/>
                </a:lnTo>
                <a:lnTo>
                  <a:pt x="20902" y="6740"/>
                </a:lnTo>
                <a:lnTo>
                  <a:pt x="20634" y="6229"/>
                </a:lnTo>
                <a:lnTo>
                  <a:pt x="20367" y="5767"/>
                </a:lnTo>
                <a:lnTo>
                  <a:pt x="20221" y="5524"/>
                </a:lnTo>
                <a:lnTo>
                  <a:pt x="20075" y="5305"/>
                </a:lnTo>
                <a:lnTo>
                  <a:pt x="20099" y="5232"/>
                </a:lnTo>
                <a:lnTo>
                  <a:pt x="20075" y="5159"/>
                </a:lnTo>
                <a:lnTo>
                  <a:pt x="20050" y="5086"/>
                </a:lnTo>
                <a:lnTo>
                  <a:pt x="20002" y="5013"/>
                </a:lnTo>
                <a:lnTo>
                  <a:pt x="19953" y="4964"/>
                </a:lnTo>
                <a:lnTo>
                  <a:pt x="19880" y="4940"/>
                </a:lnTo>
                <a:lnTo>
                  <a:pt x="19783" y="4940"/>
                </a:lnTo>
                <a:lnTo>
                  <a:pt x="19710" y="4988"/>
                </a:lnTo>
                <a:lnTo>
                  <a:pt x="19612" y="5037"/>
                </a:lnTo>
                <a:lnTo>
                  <a:pt x="19588" y="5013"/>
                </a:lnTo>
                <a:lnTo>
                  <a:pt x="19369" y="4842"/>
                </a:lnTo>
                <a:lnTo>
                  <a:pt x="19150" y="4696"/>
                </a:lnTo>
                <a:lnTo>
                  <a:pt x="18663" y="4404"/>
                </a:lnTo>
                <a:lnTo>
                  <a:pt x="17715" y="3845"/>
                </a:lnTo>
                <a:lnTo>
                  <a:pt x="15549" y="2579"/>
                </a:lnTo>
                <a:lnTo>
                  <a:pt x="14478" y="1922"/>
                </a:lnTo>
                <a:lnTo>
                  <a:pt x="13383" y="1290"/>
                </a:lnTo>
                <a:lnTo>
                  <a:pt x="12872" y="1022"/>
                </a:lnTo>
                <a:lnTo>
                  <a:pt x="12386" y="730"/>
                </a:lnTo>
                <a:lnTo>
                  <a:pt x="11875" y="438"/>
                </a:lnTo>
                <a:lnTo>
                  <a:pt x="11339" y="195"/>
                </a:lnTo>
                <a:lnTo>
                  <a:pt x="11315" y="98"/>
                </a:lnTo>
                <a:lnTo>
                  <a:pt x="11242" y="25"/>
                </a:lnTo>
                <a:lnTo>
                  <a:pt x="1114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0" name="Google Shape;1010;p38"/>
          <p:cNvSpPr/>
          <p:nvPr/>
        </p:nvSpPr>
        <p:spPr>
          <a:xfrm>
            <a:off x="4336412" y="4386772"/>
            <a:ext cx="485006" cy="464266"/>
          </a:xfrm>
          <a:custGeom>
            <a:avLst/>
            <a:gdLst/>
            <a:ahLst/>
            <a:cxnLst/>
            <a:rect l="l" t="t" r="r" b="b"/>
            <a:pathLst>
              <a:path w="22192" h="21243" extrusionOk="0">
                <a:moveTo>
                  <a:pt x="17812" y="512"/>
                </a:moveTo>
                <a:lnTo>
                  <a:pt x="17909" y="585"/>
                </a:lnTo>
                <a:lnTo>
                  <a:pt x="17958" y="609"/>
                </a:lnTo>
                <a:lnTo>
                  <a:pt x="18031" y="634"/>
                </a:lnTo>
                <a:lnTo>
                  <a:pt x="18201" y="634"/>
                </a:lnTo>
                <a:lnTo>
                  <a:pt x="18396" y="658"/>
                </a:lnTo>
                <a:lnTo>
                  <a:pt x="18566" y="682"/>
                </a:lnTo>
                <a:lnTo>
                  <a:pt x="18712" y="755"/>
                </a:lnTo>
                <a:lnTo>
                  <a:pt x="18858" y="828"/>
                </a:lnTo>
                <a:lnTo>
                  <a:pt x="19004" y="926"/>
                </a:lnTo>
                <a:lnTo>
                  <a:pt x="19126" y="1023"/>
                </a:lnTo>
                <a:lnTo>
                  <a:pt x="19248" y="1145"/>
                </a:lnTo>
                <a:lnTo>
                  <a:pt x="19345" y="1266"/>
                </a:lnTo>
                <a:lnTo>
                  <a:pt x="19442" y="1388"/>
                </a:lnTo>
                <a:lnTo>
                  <a:pt x="19491" y="1558"/>
                </a:lnTo>
                <a:lnTo>
                  <a:pt x="19540" y="1704"/>
                </a:lnTo>
                <a:lnTo>
                  <a:pt x="19564" y="1874"/>
                </a:lnTo>
                <a:lnTo>
                  <a:pt x="19564" y="2045"/>
                </a:lnTo>
                <a:lnTo>
                  <a:pt x="19564" y="2239"/>
                </a:lnTo>
                <a:lnTo>
                  <a:pt x="19515" y="2410"/>
                </a:lnTo>
                <a:lnTo>
                  <a:pt x="19467" y="2580"/>
                </a:lnTo>
                <a:lnTo>
                  <a:pt x="19394" y="2750"/>
                </a:lnTo>
                <a:lnTo>
                  <a:pt x="19296" y="2896"/>
                </a:lnTo>
                <a:lnTo>
                  <a:pt x="19199" y="3018"/>
                </a:lnTo>
                <a:lnTo>
                  <a:pt x="19077" y="3140"/>
                </a:lnTo>
                <a:lnTo>
                  <a:pt x="18956" y="3237"/>
                </a:lnTo>
                <a:lnTo>
                  <a:pt x="18810" y="3334"/>
                </a:lnTo>
                <a:lnTo>
                  <a:pt x="18664" y="3407"/>
                </a:lnTo>
                <a:lnTo>
                  <a:pt x="18347" y="3529"/>
                </a:lnTo>
                <a:lnTo>
                  <a:pt x="18031" y="3602"/>
                </a:lnTo>
                <a:lnTo>
                  <a:pt x="17690" y="3651"/>
                </a:lnTo>
                <a:lnTo>
                  <a:pt x="17350" y="3651"/>
                </a:lnTo>
                <a:lnTo>
                  <a:pt x="17423" y="3553"/>
                </a:lnTo>
                <a:lnTo>
                  <a:pt x="17666" y="3213"/>
                </a:lnTo>
                <a:lnTo>
                  <a:pt x="17885" y="2823"/>
                </a:lnTo>
                <a:lnTo>
                  <a:pt x="17982" y="2629"/>
                </a:lnTo>
                <a:lnTo>
                  <a:pt x="18055" y="2410"/>
                </a:lnTo>
                <a:lnTo>
                  <a:pt x="18128" y="2215"/>
                </a:lnTo>
                <a:lnTo>
                  <a:pt x="18153" y="2020"/>
                </a:lnTo>
                <a:lnTo>
                  <a:pt x="18153" y="1947"/>
                </a:lnTo>
                <a:lnTo>
                  <a:pt x="18104" y="1899"/>
                </a:lnTo>
                <a:lnTo>
                  <a:pt x="18080" y="1850"/>
                </a:lnTo>
                <a:lnTo>
                  <a:pt x="18007" y="1826"/>
                </a:lnTo>
                <a:lnTo>
                  <a:pt x="17958" y="1801"/>
                </a:lnTo>
                <a:lnTo>
                  <a:pt x="17885" y="1801"/>
                </a:lnTo>
                <a:lnTo>
                  <a:pt x="17836" y="1826"/>
                </a:lnTo>
                <a:lnTo>
                  <a:pt x="17788" y="1874"/>
                </a:lnTo>
                <a:lnTo>
                  <a:pt x="17666" y="2020"/>
                </a:lnTo>
                <a:lnTo>
                  <a:pt x="17569" y="2191"/>
                </a:lnTo>
                <a:lnTo>
                  <a:pt x="17374" y="2556"/>
                </a:lnTo>
                <a:lnTo>
                  <a:pt x="17179" y="2896"/>
                </a:lnTo>
                <a:lnTo>
                  <a:pt x="16985" y="3261"/>
                </a:lnTo>
                <a:lnTo>
                  <a:pt x="16912" y="3067"/>
                </a:lnTo>
                <a:lnTo>
                  <a:pt x="16839" y="2848"/>
                </a:lnTo>
                <a:lnTo>
                  <a:pt x="16766" y="2653"/>
                </a:lnTo>
                <a:lnTo>
                  <a:pt x="16741" y="2458"/>
                </a:lnTo>
                <a:lnTo>
                  <a:pt x="16717" y="2239"/>
                </a:lnTo>
                <a:lnTo>
                  <a:pt x="16717" y="2020"/>
                </a:lnTo>
                <a:lnTo>
                  <a:pt x="16741" y="1801"/>
                </a:lnTo>
                <a:lnTo>
                  <a:pt x="16766" y="1582"/>
                </a:lnTo>
                <a:lnTo>
                  <a:pt x="16814" y="1436"/>
                </a:lnTo>
                <a:lnTo>
                  <a:pt x="16887" y="1315"/>
                </a:lnTo>
                <a:lnTo>
                  <a:pt x="16960" y="1169"/>
                </a:lnTo>
                <a:lnTo>
                  <a:pt x="17033" y="1047"/>
                </a:lnTo>
                <a:lnTo>
                  <a:pt x="17252" y="828"/>
                </a:lnTo>
                <a:lnTo>
                  <a:pt x="17496" y="658"/>
                </a:lnTo>
                <a:lnTo>
                  <a:pt x="17642" y="585"/>
                </a:lnTo>
                <a:lnTo>
                  <a:pt x="17812" y="512"/>
                </a:lnTo>
                <a:close/>
                <a:moveTo>
                  <a:pt x="5111" y="1582"/>
                </a:moveTo>
                <a:lnTo>
                  <a:pt x="5159" y="1655"/>
                </a:lnTo>
                <a:lnTo>
                  <a:pt x="5232" y="1704"/>
                </a:lnTo>
                <a:lnTo>
                  <a:pt x="5305" y="1728"/>
                </a:lnTo>
                <a:lnTo>
                  <a:pt x="5403" y="1704"/>
                </a:lnTo>
                <a:lnTo>
                  <a:pt x="5573" y="1655"/>
                </a:lnTo>
                <a:lnTo>
                  <a:pt x="5719" y="1631"/>
                </a:lnTo>
                <a:lnTo>
                  <a:pt x="5987" y="1631"/>
                </a:lnTo>
                <a:lnTo>
                  <a:pt x="6133" y="1680"/>
                </a:lnTo>
                <a:lnTo>
                  <a:pt x="6230" y="1753"/>
                </a:lnTo>
                <a:lnTo>
                  <a:pt x="6352" y="1850"/>
                </a:lnTo>
                <a:lnTo>
                  <a:pt x="6473" y="1996"/>
                </a:lnTo>
                <a:lnTo>
                  <a:pt x="6595" y="2264"/>
                </a:lnTo>
                <a:lnTo>
                  <a:pt x="6717" y="2531"/>
                </a:lnTo>
                <a:lnTo>
                  <a:pt x="6790" y="2799"/>
                </a:lnTo>
                <a:lnTo>
                  <a:pt x="6838" y="3091"/>
                </a:lnTo>
                <a:lnTo>
                  <a:pt x="6887" y="3286"/>
                </a:lnTo>
                <a:lnTo>
                  <a:pt x="6887" y="3456"/>
                </a:lnTo>
                <a:lnTo>
                  <a:pt x="6863" y="3626"/>
                </a:lnTo>
                <a:lnTo>
                  <a:pt x="6814" y="3797"/>
                </a:lnTo>
                <a:lnTo>
                  <a:pt x="6765" y="3943"/>
                </a:lnTo>
                <a:lnTo>
                  <a:pt x="6692" y="4064"/>
                </a:lnTo>
                <a:lnTo>
                  <a:pt x="6595" y="4186"/>
                </a:lnTo>
                <a:lnTo>
                  <a:pt x="6473" y="4308"/>
                </a:lnTo>
                <a:lnTo>
                  <a:pt x="6303" y="4040"/>
                </a:lnTo>
                <a:lnTo>
                  <a:pt x="6133" y="3797"/>
                </a:lnTo>
                <a:lnTo>
                  <a:pt x="5987" y="3529"/>
                </a:lnTo>
                <a:lnTo>
                  <a:pt x="5865" y="3261"/>
                </a:lnTo>
                <a:lnTo>
                  <a:pt x="5816" y="3164"/>
                </a:lnTo>
                <a:lnTo>
                  <a:pt x="5719" y="2994"/>
                </a:lnTo>
                <a:lnTo>
                  <a:pt x="5670" y="2921"/>
                </a:lnTo>
                <a:lnTo>
                  <a:pt x="5597" y="2872"/>
                </a:lnTo>
                <a:lnTo>
                  <a:pt x="5524" y="2848"/>
                </a:lnTo>
                <a:lnTo>
                  <a:pt x="5476" y="2896"/>
                </a:lnTo>
                <a:lnTo>
                  <a:pt x="5403" y="2969"/>
                </a:lnTo>
                <a:lnTo>
                  <a:pt x="5378" y="3067"/>
                </a:lnTo>
                <a:lnTo>
                  <a:pt x="5378" y="3164"/>
                </a:lnTo>
                <a:lnTo>
                  <a:pt x="5378" y="3261"/>
                </a:lnTo>
                <a:lnTo>
                  <a:pt x="5451" y="3456"/>
                </a:lnTo>
                <a:lnTo>
                  <a:pt x="5524" y="3626"/>
                </a:lnTo>
                <a:lnTo>
                  <a:pt x="5768" y="4089"/>
                </a:lnTo>
                <a:lnTo>
                  <a:pt x="6035" y="4551"/>
                </a:lnTo>
                <a:lnTo>
                  <a:pt x="5768" y="4624"/>
                </a:lnTo>
                <a:lnTo>
                  <a:pt x="5451" y="4648"/>
                </a:lnTo>
                <a:lnTo>
                  <a:pt x="5257" y="4648"/>
                </a:lnTo>
                <a:lnTo>
                  <a:pt x="5086" y="4624"/>
                </a:lnTo>
                <a:lnTo>
                  <a:pt x="4940" y="4600"/>
                </a:lnTo>
                <a:lnTo>
                  <a:pt x="4794" y="4551"/>
                </a:lnTo>
                <a:lnTo>
                  <a:pt x="4673" y="4478"/>
                </a:lnTo>
                <a:lnTo>
                  <a:pt x="4551" y="4381"/>
                </a:lnTo>
                <a:lnTo>
                  <a:pt x="4429" y="4308"/>
                </a:lnTo>
                <a:lnTo>
                  <a:pt x="4356" y="4186"/>
                </a:lnTo>
                <a:lnTo>
                  <a:pt x="4259" y="4064"/>
                </a:lnTo>
                <a:lnTo>
                  <a:pt x="4186" y="3943"/>
                </a:lnTo>
                <a:lnTo>
                  <a:pt x="4137" y="3821"/>
                </a:lnTo>
                <a:lnTo>
                  <a:pt x="4089" y="3675"/>
                </a:lnTo>
                <a:lnTo>
                  <a:pt x="4064" y="3505"/>
                </a:lnTo>
                <a:lnTo>
                  <a:pt x="4064" y="3359"/>
                </a:lnTo>
                <a:lnTo>
                  <a:pt x="4064" y="3188"/>
                </a:lnTo>
                <a:lnTo>
                  <a:pt x="4089" y="3018"/>
                </a:lnTo>
                <a:lnTo>
                  <a:pt x="4137" y="2775"/>
                </a:lnTo>
                <a:lnTo>
                  <a:pt x="4210" y="2556"/>
                </a:lnTo>
                <a:lnTo>
                  <a:pt x="4308" y="2337"/>
                </a:lnTo>
                <a:lnTo>
                  <a:pt x="4429" y="2142"/>
                </a:lnTo>
                <a:lnTo>
                  <a:pt x="4551" y="1972"/>
                </a:lnTo>
                <a:lnTo>
                  <a:pt x="4721" y="1801"/>
                </a:lnTo>
                <a:lnTo>
                  <a:pt x="4916" y="1680"/>
                </a:lnTo>
                <a:lnTo>
                  <a:pt x="5111" y="1582"/>
                </a:lnTo>
                <a:close/>
                <a:moveTo>
                  <a:pt x="12532" y="7544"/>
                </a:moveTo>
                <a:lnTo>
                  <a:pt x="12264" y="7568"/>
                </a:lnTo>
                <a:lnTo>
                  <a:pt x="11997" y="7593"/>
                </a:lnTo>
                <a:lnTo>
                  <a:pt x="11753" y="7641"/>
                </a:lnTo>
                <a:lnTo>
                  <a:pt x="11486" y="7690"/>
                </a:lnTo>
                <a:lnTo>
                  <a:pt x="11218" y="7763"/>
                </a:lnTo>
                <a:lnTo>
                  <a:pt x="10975" y="7885"/>
                </a:lnTo>
                <a:lnTo>
                  <a:pt x="10926" y="7933"/>
                </a:lnTo>
                <a:lnTo>
                  <a:pt x="10926" y="8006"/>
                </a:lnTo>
                <a:lnTo>
                  <a:pt x="10975" y="8055"/>
                </a:lnTo>
                <a:lnTo>
                  <a:pt x="11048" y="8079"/>
                </a:lnTo>
                <a:lnTo>
                  <a:pt x="11315" y="8055"/>
                </a:lnTo>
                <a:lnTo>
                  <a:pt x="11583" y="8031"/>
                </a:lnTo>
                <a:lnTo>
                  <a:pt x="11875" y="7982"/>
                </a:lnTo>
                <a:lnTo>
                  <a:pt x="12143" y="7933"/>
                </a:lnTo>
                <a:lnTo>
                  <a:pt x="12386" y="7909"/>
                </a:lnTo>
                <a:lnTo>
                  <a:pt x="12605" y="7909"/>
                </a:lnTo>
                <a:lnTo>
                  <a:pt x="12824" y="7885"/>
                </a:lnTo>
                <a:lnTo>
                  <a:pt x="12946" y="7860"/>
                </a:lnTo>
                <a:lnTo>
                  <a:pt x="13043" y="7787"/>
                </a:lnTo>
                <a:lnTo>
                  <a:pt x="13067" y="7763"/>
                </a:lnTo>
                <a:lnTo>
                  <a:pt x="13092" y="7714"/>
                </a:lnTo>
                <a:lnTo>
                  <a:pt x="13067" y="7690"/>
                </a:lnTo>
                <a:lnTo>
                  <a:pt x="13043" y="7641"/>
                </a:lnTo>
                <a:lnTo>
                  <a:pt x="12921" y="7593"/>
                </a:lnTo>
                <a:lnTo>
                  <a:pt x="12800" y="7544"/>
                </a:lnTo>
                <a:close/>
                <a:moveTo>
                  <a:pt x="20002" y="10026"/>
                </a:moveTo>
                <a:lnTo>
                  <a:pt x="20172" y="10050"/>
                </a:lnTo>
                <a:lnTo>
                  <a:pt x="20367" y="10074"/>
                </a:lnTo>
                <a:lnTo>
                  <a:pt x="20537" y="10099"/>
                </a:lnTo>
                <a:lnTo>
                  <a:pt x="20708" y="10172"/>
                </a:lnTo>
                <a:lnTo>
                  <a:pt x="20854" y="10245"/>
                </a:lnTo>
                <a:lnTo>
                  <a:pt x="21024" y="10342"/>
                </a:lnTo>
                <a:lnTo>
                  <a:pt x="21194" y="10439"/>
                </a:lnTo>
                <a:lnTo>
                  <a:pt x="21316" y="10585"/>
                </a:lnTo>
                <a:lnTo>
                  <a:pt x="21438" y="10707"/>
                </a:lnTo>
                <a:lnTo>
                  <a:pt x="21511" y="10877"/>
                </a:lnTo>
                <a:lnTo>
                  <a:pt x="21584" y="11023"/>
                </a:lnTo>
                <a:lnTo>
                  <a:pt x="21608" y="11194"/>
                </a:lnTo>
                <a:lnTo>
                  <a:pt x="21632" y="11364"/>
                </a:lnTo>
                <a:lnTo>
                  <a:pt x="21632" y="11534"/>
                </a:lnTo>
                <a:lnTo>
                  <a:pt x="21608" y="11705"/>
                </a:lnTo>
                <a:lnTo>
                  <a:pt x="21559" y="11875"/>
                </a:lnTo>
                <a:lnTo>
                  <a:pt x="21511" y="12021"/>
                </a:lnTo>
                <a:lnTo>
                  <a:pt x="21438" y="12191"/>
                </a:lnTo>
                <a:lnTo>
                  <a:pt x="21340" y="12337"/>
                </a:lnTo>
                <a:lnTo>
                  <a:pt x="21219" y="12483"/>
                </a:lnTo>
                <a:lnTo>
                  <a:pt x="21097" y="12605"/>
                </a:lnTo>
                <a:lnTo>
                  <a:pt x="20951" y="12702"/>
                </a:lnTo>
                <a:lnTo>
                  <a:pt x="20805" y="12800"/>
                </a:lnTo>
                <a:lnTo>
                  <a:pt x="20635" y="12873"/>
                </a:lnTo>
                <a:lnTo>
                  <a:pt x="20489" y="12921"/>
                </a:lnTo>
                <a:lnTo>
                  <a:pt x="20343" y="12970"/>
                </a:lnTo>
                <a:lnTo>
                  <a:pt x="20172" y="12994"/>
                </a:lnTo>
                <a:lnTo>
                  <a:pt x="20026" y="12994"/>
                </a:lnTo>
                <a:lnTo>
                  <a:pt x="19856" y="12970"/>
                </a:lnTo>
                <a:lnTo>
                  <a:pt x="19710" y="12946"/>
                </a:lnTo>
                <a:lnTo>
                  <a:pt x="19540" y="12897"/>
                </a:lnTo>
                <a:lnTo>
                  <a:pt x="19394" y="12848"/>
                </a:lnTo>
                <a:lnTo>
                  <a:pt x="19248" y="12775"/>
                </a:lnTo>
                <a:lnTo>
                  <a:pt x="19126" y="12678"/>
                </a:lnTo>
                <a:lnTo>
                  <a:pt x="18980" y="12581"/>
                </a:lnTo>
                <a:lnTo>
                  <a:pt x="18858" y="12459"/>
                </a:lnTo>
                <a:lnTo>
                  <a:pt x="18761" y="12337"/>
                </a:lnTo>
                <a:lnTo>
                  <a:pt x="18664" y="12216"/>
                </a:lnTo>
                <a:lnTo>
                  <a:pt x="18566" y="12070"/>
                </a:lnTo>
                <a:lnTo>
                  <a:pt x="18493" y="11899"/>
                </a:lnTo>
                <a:lnTo>
                  <a:pt x="18445" y="11729"/>
                </a:lnTo>
                <a:lnTo>
                  <a:pt x="18420" y="11583"/>
                </a:lnTo>
                <a:lnTo>
                  <a:pt x="19783" y="11753"/>
                </a:lnTo>
                <a:lnTo>
                  <a:pt x="19880" y="11753"/>
                </a:lnTo>
                <a:lnTo>
                  <a:pt x="19953" y="11705"/>
                </a:lnTo>
                <a:lnTo>
                  <a:pt x="20002" y="11632"/>
                </a:lnTo>
                <a:lnTo>
                  <a:pt x="20026" y="11534"/>
                </a:lnTo>
                <a:lnTo>
                  <a:pt x="20002" y="11437"/>
                </a:lnTo>
                <a:lnTo>
                  <a:pt x="19953" y="11364"/>
                </a:lnTo>
                <a:lnTo>
                  <a:pt x="19880" y="11291"/>
                </a:lnTo>
                <a:lnTo>
                  <a:pt x="19783" y="11267"/>
                </a:lnTo>
                <a:lnTo>
                  <a:pt x="18420" y="11096"/>
                </a:lnTo>
                <a:lnTo>
                  <a:pt x="18493" y="10804"/>
                </a:lnTo>
                <a:lnTo>
                  <a:pt x="18615" y="10512"/>
                </a:lnTo>
                <a:lnTo>
                  <a:pt x="18883" y="10415"/>
                </a:lnTo>
                <a:lnTo>
                  <a:pt x="19126" y="10293"/>
                </a:lnTo>
                <a:lnTo>
                  <a:pt x="19369" y="10172"/>
                </a:lnTo>
                <a:lnTo>
                  <a:pt x="19637" y="10074"/>
                </a:lnTo>
                <a:lnTo>
                  <a:pt x="19832" y="10050"/>
                </a:lnTo>
                <a:lnTo>
                  <a:pt x="20002" y="10026"/>
                </a:lnTo>
                <a:close/>
                <a:moveTo>
                  <a:pt x="11048" y="6838"/>
                </a:moveTo>
                <a:lnTo>
                  <a:pt x="11267" y="6863"/>
                </a:lnTo>
                <a:lnTo>
                  <a:pt x="11510" y="6887"/>
                </a:lnTo>
                <a:lnTo>
                  <a:pt x="11729" y="6936"/>
                </a:lnTo>
                <a:lnTo>
                  <a:pt x="11559" y="6960"/>
                </a:lnTo>
                <a:lnTo>
                  <a:pt x="11364" y="7009"/>
                </a:lnTo>
                <a:lnTo>
                  <a:pt x="11169" y="7057"/>
                </a:lnTo>
                <a:lnTo>
                  <a:pt x="10975" y="7155"/>
                </a:lnTo>
                <a:lnTo>
                  <a:pt x="10902" y="7228"/>
                </a:lnTo>
                <a:lnTo>
                  <a:pt x="10853" y="7301"/>
                </a:lnTo>
                <a:lnTo>
                  <a:pt x="10853" y="7325"/>
                </a:lnTo>
                <a:lnTo>
                  <a:pt x="10950" y="7349"/>
                </a:lnTo>
                <a:lnTo>
                  <a:pt x="11048" y="7374"/>
                </a:lnTo>
                <a:lnTo>
                  <a:pt x="11242" y="7349"/>
                </a:lnTo>
                <a:lnTo>
                  <a:pt x="11632" y="7252"/>
                </a:lnTo>
                <a:lnTo>
                  <a:pt x="11972" y="7203"/>
                </a:lnTo>
                <a:lnTo>
                  <a:pt x="12167" y="7179"/>
                </a:lnTo>
                <a:lnTo>
                  <a:pt x="12313" y="7106"/>
                </a:lnTo>
                <a:lnTo>
                  <a:pt x="12532" y="7203"/>
                </a:lnTo>
                <a:lnTo>
                  <a:pt x="12727" y="7325"/>
                </a:lnTo>
                <a:lnTo>
                  <a:pt x="12921" y="7447"/>
                </a:lnTo>
                <a:lnTo>
                  <a:pt x="13116" y="7568"/>
                </a:lnTo>
                <a:lnTo>
                  <a:pt x="13286" y="7714"/>
                </a:lnTo>
                <a:lnTo>
                  <a:pt x="13457" y="7885"/>
                </a:lnTo>
                <a:lnTo>
                  <a:pt x="13627" y="8055"/>
                </a:lnTo>
                <a:lnTo>
                  <a:pt x="13773" y="8250"/>
                </a:lnTo>
                <a:lnTo>
                  <a:pt x="13530" y="8225"/>
                </a:lnTo>
                <a:lnTo>
                  <a:pt x="13311" y="8225"/>
                </a:lnTo>
                <a:lnTo>
                  <a:pt x="12848" y="8274"/>
                </a:lnTo>
                <a:lnTo>
                  <a:pt x="12459" y="8347"/>
                </a:lnTo>
                <a:lnTo>
                  <a:pt x="12070" y="8420"/>
                </a:lnTo>
                <a:lnTo>
                  <a:pt x="11705" y="8566"/>
                </a:lnTo>
                <a:lnTo>
                  <a:pt x="11534" y="8663"/>
                </a:lnTo>
                <a:lnTo>
                  <a:pt x="11364" y="8761"/>
                </a:lnTo>
                <a:lnTo>
                  <a:pt x="11340" y="8785"/>
                </a:lnTo>
                <a:lnTo>
                  <a:pt x="11340" y="8834"/>
                </a:lnTo>
                <a:lnTo>
                  <a:pt x="11364" y="8858"/>
                </a:lnTo>
                <a:lnTo>
                  <a:pt x="11388" y="8882"/>
                </a:lnTo>
                <a:lnTo>
                  <a:pt x="11753" y="8834"/>
                </a:lnTo>
                <a:lnTo>
                  <a:pt x="12118" y="8761"/>
                </a:lnTo>
                <a:lnTo>
                  <a:pt x="12483" y="8688"/>
                </a:lnTo>
                <a:lnTo>
                  <a:pt x="12848" y="8663"/>
                </a:lnTo>
                <a:lnTo>
                  <a:pt x="13432" y="8663"/>
                </a:lnTo>
                <a:lnTo>
                  <a:pt x="13749" y="8688"/>
                </a:lnTo>
                <a:lnTo>
                  <a:pt x="13895" y="8663"/>
                </a:lnTo>
                <a:lnTo>
                  <a:pt x="14016" y="8663"/>
                </a:lnTo>
                <a:lnTo>
                  <a:pt x="14187" y="9028"/>
                </a:lnTo>
                <a:lnTo>
                  <a:pt x="13773" y="9053"/>
                </a:lnTo>
                <a:lnTo>
                  <a:pt x="13359" y="9101"/>
                </a:lnTo>
                <a:lnTo>
                  <a:pt x="12994" y="9150"/>
                </a:lnTo>
                <a:lnTo>
                  <a:pt x="12605" y="9199"/>
                </a:lnTo>
                <a:lnTo>
                  <a:pt x="12240" y="9296"/>
                </a:lnTo>
                <a:lnTo>
                  <a:pt x="12070" y="9369"/>
                </a:lnTo>
                <a:lnTo>
                  <a:pt x="11899" y="9466"/>
                </a:lnTo>
                <a:lnTo>
                  <a:pt x="11875" y="9490"/>
                </a:lnTo>
                <a:lnTo>
                  <a:pt x="11875" y="9539"/>
                </a:lnTo>
                <a:lnTo>
                  <a:pt x="11899" y="9563"/>
                </a:lnTo>
                <a:lnTo>
                  <a:pt x="11948" y="9588"/>
                </a:lnTo>
                <a:lnTo>
                  <a:pt x="12337" y="9588"/>
                </a:lnTo>
                <a:lnTo>
                  <a:pt x="12751" y="9539"/>
                </a:lnTo>
                <a:lnTo>
                  <a:pt x="13140" y="9466"/>
                </a:lnTo>
                <a:lnTo>
                  <a:pt x="13530" y="9417"/>
                </a:lnTo>
                <a:lnTo>
                  <a:pt x="13919" y="9417"/>
                </a:lnTo>
                <a:lnTo>
                  <a:pt x="14333" y="9393"/>
                </a:lnTo>
                <a:lnTo>
                  <a:pt x="14381" y="9661"/>
                </a:lnTo>
                <a:lnTo>
                  <a:pt x="14406" y="9904"/>
                </a:lnTo>
                <a:lnTo>
                  <a:pt x="14138" y="9831"/>
                </a:lnTo>
                <a:lnTo>
                  <a:pt x="13870" y="9782"/>
                </a:lnTo>
                <a:lnTo>
                  <a:pt x="13578" y="9782"/>
                </a:lnTo>
                <a:lnTo>
                  <a:pt x="13286" y="9807"/>
                </a:lnTo>
                <a:lnTo>
                  <a:pt x="12994" y="9855"/>
                </a:lnTo>
                <a:lnTo>
                  <a:pt x="12727" y="9904"/>
                </a:lnTo>
                <a:lnTo>
                  <a:pt x="12459" y="10001"/>
                </a:lnTo>
                <a:lnTo>
                  <a:pt x="12216" y="10099"/>
                </a:lnTo>
                <a:lnTo>
                  <a:pt x="12191" y="10123"/>
                </a:lnTo>
                <a:lnTo>
                  <a:pt x="12191" y="10172"/>
                </a:lnTo>
                <a:lnTo>
                  <a:pt x="12216" y="10196"/>
                </a:lnTo>
                <a:lnTo>
                  <a:pt x="12240" y="10220"/>
                </a:lnTo>
                <a:lnTo>
                  <a:pt x="12848" y="10196"/>
                </a:lnTo>
                <a:lnTo>
                  <a:pt x="13457" y="10196"/>
                </a:lnTo>
                <a:lnTo>
                  <a:pt x="13943" y="10220"/>
                </a:lnTo>
                <a:lnTo>
                  <a:pt x="14430" y="10220"/>
                </a:lnTo>
                <a:lnTo>
                  <a:pt x="14430" y="10464"/>
                </a:lnTo>
                <a:lnTo>
                  <a:pt x="14406" y="10707"/>
                </a:lnTo>
                <a:lnTo>
                  <a:pt x="14187" y="10634"/>
                </a:lnTo>
                <a:lnTo>
                  <a:pt x="13968" y="10610"/>
                </a:lnTo>
                <a:lnTo>
                  <a:pt x="13505" y="10561"/>
                </a:lnTo>
                <a:lnTo>
                  <a:pt x="13189" y="10512"/>
                </a:lnTo>
                <a:lnTo>
                  <a:pt x="12824" y="10464"/>
                </a:lnTo>
                <a:lnTo>
                  <a:pt x="12654" y="10464"/>
                </a:lnTo>
                <a:lnTo>
                  <a:pt x="12483" y="10488"/>
                </a:lnTo>
                <a:lnTo>
                  <a:pt x="12337" y="10537"/>
                </a:lnTo>
                <a:lnTo>
                  <a:pt x="12191" y="10610"/>
                </a:lnTo>
                <a:lnTo>
                  <a:pt x="12191" y="10634"/>
                </a:lnTo>
                <a:lnTo>
                  <a:pt x="12313" y="10731"/>
                </a:lnTo>
                <a:lnTo>
                  <a:pt x="12459" y="10804"/>
                </a:lnTo>
                <a:lnTo>
                  <a:pt x="12629" y="10853"/>
                </a:lnTo>
                <a:lnTo>
                  <a:pt x="12775" y="10877"/>
                </a:lnTo>
                <a:lnTo>
                  <a:pt x="13140" y="10926"/>
                </a:lnTo>
                <a:lnTo>
                  <a:pt x="13457" y="10950"/>
                </a:lnTo>
                <a:lnTo>
                  <a:pt x="13870" y="11048"/>
                </a:lnTo>
                <a:lnTo>
                  <a:pt x="14114" y="11072"/>
                </a:lnTo>
                <a:lnTo>
                  <a:pt x="14333" y="11072"/>
                </a:lnTo>
                <a:lnTo>
                  <a:pt x="14235" y="11340"/>
                </a:lnTo>
                <a:lnTo>
                  <a:pt x="14138" y="11607"/>
                </a:lnTo>
                <a:lnTo>
                  <a:pt x="14016" y="11851"/>
                </a:lnTo>
                <a:lnTo>
                  <a:pt x="13870" y="12094"/>
                </a:lnTo>
                <a:lnTo>
                  <a:pt x="13846" y="11997"/>
                </a:lnTo>
                <a:lnTo>
                  <a:pt x="13797" y="11899"/>
                </a:lnTo>
                <a:lnTo>
                  <a:pt x="13724" y="11826"/>
                </a:lnTo>
                <a:lnTo>
                  <a:pt x="13627" y="11778"/>
                </a:lnTo>
                <a:lnTo>
                  <a:pt x="13432" y="11680"/>
                </a:lnTo>
                <a:lnTo>
                  <a:pt x="13238" y="11607"/>
                </a:lnTo>
                <a:lnTo>
                  <a:pt x="12946" y="11534"/>
                </a:lnTo>
                <a:lnTo>
                  <a:pt x="12654" y="11486"/>
                </a:lnTo>
                <a:lnTo>
                  <a:pt x="12362" y="11486"/>
                </a:lnTo>
                <a:lnTo>
                  <a:pt x="12070" y="11510"/>
                </a:lnTo>
                <a:lnTo>
                  <a:pt x="12045" y="11534"/>
                </a:lnTo>
                <a:lnTo>
                  <a:pt x="12045" y="11559"/>
                </a:lnTo>
                <a:lnTo>
                  <a:pt x="12045" y="11607"/>
                </a:lnTo>
                <a:lnTo>
                  <a:pt x="12070" y="11632"/>
                </a:lnTo>
                <a:lnTo>
                  <a:pt x="12678" y="11826"/>
                </a:lnTo>
                <a:lnTo>
                  <a:pt x="12970" y="11948"/>
                </a:lnTo>
                <a:lnTo>
                  <a:pt x="13262" y="12070"/>
                </a:lnTo>
                <a:lnTo>
                  <a:pt x="13481" y="12191"/>
                </a:lnTo>
                <a:lnTo>
                  <a:pt x="13627" y="12240"/>
                </a:lnTo>
                <a:lnTo>
                  <a:pt x="13749" y="12240"/>
                </a:lnTo>
                <a:lnTo>
                  <a:pt x="13505" y="12556"/>
                </a:lnTo>
                <a:lnTo>
                  <a:pt x="13189" y="12362"/>
                </a:lnTo>
                <a:lnTo>
                  <a:pt x="12605" y="12021"/>
                </a:lnTo>
                <a:lnTo>
                  <a:pt x="12289" y="11899"/>
                </a:lnTo>
                <a:lnTo>
                  <a:pt x="12143" y="11851"/>
                </a:lnTo>
                <a:lnTo>
                  <a:pt x="11972" y="11802"/>
                </a:lnTo>
                <a:lnTo>
                  <a:pt x="11924" y="11802"/>
                </a:lnTo>
                <a:lnTo>
                  <a:pt x="11899" y="11826"/>
                </a:lnTo>
                <a:lnTo>
                  <a:pt x="11875" y="11875"/>
                </a:lnTo>
                <a:lnTo>
                  <a:pt x="11899" y="11924"/>
                </a:lnTo>
                <a:lnTo>
                  <a:pt x="12070" y="12118"/>
                </a:lnTo>
                <a:lnTo>
                  <a:pt x="12264" y="12289"/>
                </a:lnTo>
                <a:lnTo>
                  <a:pt x="12483" y="12435"/>
                </a:lnTo>
                <a:lnTo>
                  <a:pt x="12727" y="12581"/>
                </a:lnTo>
                <a:lnTo>
                  <a:pt x="13140" y="12873"/>
                </a:lnTo>
                <a:lnTo>
                  <a:pt x="12800" y="13116"/>
                </a:lnTo>
                <a:lnTo>
                  <a:pt x="12629" y="12946"/>
                </a:lnTo>
                <a:lnTo>
                  <a:pt x="12435" y="12800"/>
                </a:lnTo>
                <a:lnTo>
                  <a:pt x="12289" y="12702"/>
                </a:lnTo>
                <a:lnTo>
                  <a:pt x="12143" y="12605"/>
                </a:lnTo>
                <a:lnTo>
                  <a:pt x="12045" y="12581"/>
                </a:lnTo>
                <a:lnTo>
                  <a:pt x="11972" y="12556"/>
                </a:lnTo>
                <a:lnTo>
                  <a:pt x="11875" y="12556"/>
                </a:lnTo>
                <a:lnTo>
                  <a:pt x="11802" y="12581"/>
                </a:lnTo>
                <a:lnTo>
                  <a:pt x="11753" y="12629"/>
                </a:lnTo>
                <a:lnTo>
                  <a:pt x="11753" y="12678"/>
                </a:lnTo>
                <a:lnTo>
                  <a:pt x="11802" y="12824"/>
                </a:lnTo>
                <a:lnTo>
                  <a:pt x="11875" y="12921"/>
                </a:lnTo>
                <a:lnTo>
                  <a:pt x="12118" y="13116"/>
                </a:lnTo>
                <a:lnTo>
                  <a:pt x="12240" y="13238"/>
                </a:lnTo>
                <a:lnTo>
                  <a:pt x="12362" y="13359"/>
                </a:lnTo>
                <a:lnTo>
                  <a:pt x="11997" y="13505"/>
                </a:lnTo>
                <a:lnTo>
                  <a:pt x="11826" y="13554"/>
                </a:lnTo>
                <a:lnTo>
                  <a:pt x="11680" y="13384"/>
                </a:lnTo>
                <a:lnTo>
                  <a:pt x="11510" y="13213"/>
                </a:lnTo>
                <a:lnTo>
                  <a:pt x="11315" y="13067"/>
                </a:lnTo>
                <a:lnTo>
                  <a:pt x="11121" y="12946"/>
                </a:lnTo>
                <a:lnTo>
                  <a:pt x="11072" y="12946"/>
                </a:lnTo>
                <a:lnTo>
                  <a:pt x="11023" y="12970"/>
                </a:lnTo>
                <a:lnTo>
                  <a:pt x="10999" y="12994"/>
                </a:lnTo>
                <a:lnTo>
                  <a:pt x="10999" y="13043"/>
                </a:lnTo>
                <a:lnTo>
                  <a:pt x="11072" y="13213"/>
                </a:lnTo>
                <a:lnTo>
                  <a:pt x="11145" y="13359"/>
                </a:lnTo>
                <a:lnTo>
                  <a:pt x="11364" y="13651"/>
                </a:lnTo>
                <a:lnTo>
                  <a:pt x="11169" y="13651"/>
                </a:lnTo>
                <a:lnTo>
                  <a:pt x="11072" y="13481"/>
                </a:lnTo>
                <a:lnTo>
                  <a:pt x="10999" y="13286"/>
                </a:lnTo>
                <a:lnTo>
                  <a:pt x="10950" y="13213"/>
                </a:lnTo>
                <a:lnTo>
                  <a:pt x="10877" y="13165"/>
                </a:lnTo>
                <a:lnTo>
                  <a:pt x="10780" y="13116"/>
                </a:lnTo>
                <a:lnTo>
                  <a:pt x="10731" y="13116"/>
                </a:lnTo>
                <a:lnTo>
                  <a:pt x="10707" y="13140"/>
                </a:lnTo>
                <a:lnTo>
                  <a:pt x="10658" y="13213"/>
                </a:lnTo>
                <a:lnTo>
                  <a:pt x="10634" y="13311"/>
                </a:lnTo>
                <a:lnTo>
                  <a:pt x="10634" y="13408"/>
                </a:lnTo>
                <a:lnTo>
                  <a:pt x="10658" y="13481"/>
                </a:lnTo>
                <a:lnTo>
                  <a:pt x="10683" y="13627"/>
                </a:lnTo>
                <a:lnTo>
                  <a:pt x="10415" y="13603"/>
                </a:lnTo>
                <a:lnTo>
                  <a:pt x="10172" y="13530"/>
                </a:lnTo>
                <a:lnTo>
                  <a:pt x="9904" y="13457"/>
                </a:lnTo>
                <a:lnTo>
                  <a:pt x="9661" y="13359"/>
                </a:lnTo>
                <a:lnTo>
                  <a:pt x="9442" y="13238"/>
                </a:lnTo>
                <a:lnTo>
                  <a:pt x="9198" y="13092"/>
                </a:lnTo>
                <a:lnTo>
                  <a:pt x="8979" y="12946"/>
                </a:lnTo>
                <a:lnTo>
                  <a:pt x="8785" y="12775"/>
                </a:lnTo>
                <a:lnTo>
                  <a:pt x="8590" y="12581"/>
                </a:lnTo>
                <a:lnTo>
                  <a:pt x="8420" y="12386"/>
                </a:lnTo>
                <a:lnTo>
                  <a:pt x="8249" y="12167"/>
                </a:lnTo>
                <a:lnTo>
                  <a:pt x="8103" y="11948"/>
                </a:lnTo>
                <a:lnTo>
                  <a:pt x="7957" y="11705"/>
                </a:lnTo>
                <a:lnTo>
                  <a:pt x="7836" y="11461"/>
                </a:lnTo>
                <a:lnTo>
                  <a:pt x="7738" y="11218"/>
                </a:lnTo>
                <a:lnTo>
                  <a:pt x="7665" y="10950"/>
                </a:lnTo>
                <a:lnTo>
                  <a:pt x="7592" y="10610"/>
                </a:lnTo>
                <a:lnTo>
                  <a:pt x="7568" y="10245"/>
                </a:lnTo>
                <a:lnTo>
                  <a:pt x="7568" y="9880"/>
                </a:lnTo>
                <a:lnTo>
                  <a:pt x="7617" y="9539"/>
                </a:lnTo>
                <a:lnTo>
                  <a:pt x="7714" y="9174"/>
                </a:lnTo>
                <a:lnTo>
                  <a:pt x="7811" y="8834"/>
                </a:lnTo>
                <a:lnTo>
                  <a:pt x="7957" y="8517"/>
                </a:lnTo>
                <a:lnTo>
                  <a:pt x="8152" y="8201"/>
                </a:lnTo>
                <a:lnTo>
                  <a:pt x="8274" y="8006"/>
                </a:lnTo>
                <a:lnTo>
                  <a:pt x="8444" y="7812"/>
                </a:lnTo>
                <a:lnTo>
                  <a:pt x="8590" y="7641"/>
                </a:lnTo>
                <a:lnTo>
                  <a:pt x="8785" y="7471"/>
                </a:lnTo>
                <a:lnTo>
                  <a:pt x="9150" y="7179"/>
                </a:lnTo>
                <a:lnTo>
                  <a:pt x="9539" y="6936"/>
                </a:lnTo>
                <a:lnTo>
                  <a:pt x="9588" y="6984"/>
                </a:lnTo>
                <a:lnTo>
                  <a:pt x="9661" y="7033"/>
                </a:lnTo>
                <a:lnTo>
                  <a:pt x="9758" y="7057"/>
                </a:lnTo>
                <a:lnTo>
                  <a:pt x="9855" y="7033"/>
                </a:lnTo>
                <a:lnTo>
                  <a:pt x="10074" y="6960"/>
                </a:lnTo>
                <a:lnTo>
                  <a:pt x="10318" y="6911"/>
                </a:lnTo>
                <a:lnTo>
                  <a:pt x="10561" y="6863"/>
                </a:lnTo>
                <a:lnTo>
                  <a:pt x="10804" y="6863"/>
                </a:lnTo>
                <a:lnTo>
                  <a:pt x="11048" y="6838"/>
                </a:lnTo>
                <a:close/>
                <a:moveTo>
                  <a:pt x="2166" y="12410"/>
                </a:moveTo>
                <a:lnTo>
                  <a:pt x="2385" y="12435"/>
                </a:lnTo>
                <a:lnTo>
                  <a:pt x="2556" y="12483"/>
                </a:lnTo>
                <a:lnTo>
                  <a:pt x="2726" y="12605"/>
                </a:lnTo>
                <a:lnTo>
                  <a:pt x="2872" y="12727"/>
                </a:lnTo>
                <a:lnTo>
                  <a:pt x="3018" y="12897"/>
                </a:lnTo>
                <a:lnTo>
                  <a:pt x="3140" y="13092"/>
                </a:lnTo>
                <a:lnTo>
                  <a:pt x="2312" y="13530"/>
                </a:lnTo>
                <a:lnTo>
                  <a:pt x="2166" y="13603"/>
                </a:lnTo>
                <a:lnTo>
                  <a:pt x="1947" y="13773"/>
                </a:lnTo>
                <a:lnTo>
                  <a:pt x="1826" y="13846"/>
                </a:lnTo>
                <a:lnTo>
                  <a:pt x="1753" y="13943"/>
                </a:lnTo>
                <a:lnTo>
                  <a:pt x="1728" y="14041"/>
                </a:lnTo>
                <a:lnTo>
                  <a:pt x="1753" y="14065"/>
                </a:lnTo>
                <a:lnTo>
                  <a:pt x="1777" y="14089"/>
                </a:lnTo>
                <a:lnTo>
                  <a:pt x="1899" y="14162"/>
                </a:lnTo>
                <a:lnTo>
                  <a:pt x="2045" y="14162"/>
                </a:lnTo>
                <a:lnTo>
                  <a:pt x="2191" y="14114"/>
                </a:lnTo>
                <a:lnTo>
                  <a:pt x="2337" y="14065"/>
                </a:lnTo>
                <a:lnTo>
                  <a:pt x="2629" y="13919"/>
                </a:lnTo>
                <a:lnTo>
                  <a:pt x="2872" y="13773"/>
                </a:lnTo>
                <a:lnTo>
                  <a:pt x="3334" y="13530"/>
                </a:lnTo>
                <a:lnTo>
                  <a:pt x="3407" y="13895"/>
                </a:lnTo>
                <a:lnTo>
                  <a:pt x="3432" y="14235"/>
                </a:lnTo>
                <a:lnTo>
                  <a:pt x="3407" y="14381"/>
                </a:lnTo>
                <a:lnTo>
                  <a:pt x="3383" y="14552"/>
                </a:lnTo>
                <a:lnTo>
                  <a:pt x="3334" y="14698"/>
                </a:lnTo>
                <a:lnTo>
                  <a:pt x="3261" y="14819"/>
                </a:lnTo>
                <a:lnTo>
                  <a:pt x="3188" y="14941"/>
                </a:lnTo>
                <a:lnTo>
                  <a:pt x="3067" y="15063"/>
                </a:lnTo>
                <a:lnTo>
                  <a:pt x="2969" y="15160"/>
                </a:lnTo>
                <a:lnTo>
                  <a:pt x="2848" y="15233"/>
                </a:lnTo>
                <a:lnTo>
                  <a:pt x="2702" y="15330"/>
                </a:lnTo>
                <a:lnTo>
                  <a:pt x="2580" y="15379"/>
                </a:lnTo>
                <a:lnTo>
                  <a:pt x="2288" y="15476"/>
                </a:lnTo>
                <a:lnTo>
                  <a:pt x="2118" y="15476"/>
                </a:lnTo>
                <a:lnTo>
                  <a:pt x="1972" y="15501"/>
                </a:lnTo>
                <a:lnTo>
                  <a:pt x="1826" y="15476"/>
                </a:lnTo>
                <a:lnTo>
                  <a:pt x="1655" y="15452"/>
                </a:lnTo>
                <a:lnTo>
                  <a:pt x="1509" y="15403"/>
                </a:lnTo>
                <a:lnTo>
                  <a:pt x="1363" y="15355"/>
                </a:lnTo>
                <a:lnTo>
                  <a:pt x="1242" y="15282"/>
                </a:lnTo>
                <a:lnTo>
                  <a:pt x="1120" y="15184"/>
                </a:lnTo>
                <a:lnTo>
                  <a:pt x="1023" y="15087"/>
                </a:lnTo>
                <a:lnTo>
                  <a:pt x="925" y="14965"/>
                </a:lnTo>
                <a:lnTo>
                  <a:pt x="779" y="14722"/>
                </a:lnTo>
                <a:lnTo>
                  <a:pt x="658" y="14430"/>
                </a:lnTo>
                <a:lnTo>
                  <a:pt x="609" y="14138"/>
                </a:lnTo>
                <a:lnTo>
                  <a:pt x="609" y="13822"/>
                </a:lnTo>
                <a:lnTo>
                  <a:pt x="658" y="13530"/>
                </a:lnTo>
                <a:lnTo>
                  <a:pt x="706" y="13384"/>
                </a:lnTo>
                <a:lnTo>
                  <a:pt x="779" y="13238"/>
                </a:lnTo>
                <a:lnTo>
                  <a:pt x="852" y="13092"/>
                </a:lnTo>
                <a:lnTo>
                  <a:pt x="950" y="12970"/>
                </a:lnTo>
                <a:lnTo>
                  <a:pt x="1193" y="12727"/>
                </a:lnTo>
                <a:lnTo>
                  <a:pt x="1436" y="12532"/>
                </a:lnTo>
                <a:lnTo>
                  <a:pt x="1509" y="12581"/>
                </a:lnTo>
                <a:lnTo>
                  <a:pt x="1582" y="12605"/>
                </a:lnTo>
                <a:lnTo>
                  <a:pt x="1655" y="12605"/>
                </a:lnTo>
                <a:lnTo>
                  <a:pt x="1728" y="12581"/>
                </a:lnTo>
                <a:lnTo>
                  <a:pt x="1972" y="12459"/>
                </a:lnTo>
                <a:lnTo>
                  <a:pt x="2166" y="12410"/>
                </a:lnTo>
                <a:close/>
                <a:moveTo>
                  <a:pt x="10950" y="17496"/>
                </a:moveTo>
                <a:lnTo>
                  <a:pt x="11194" y="17569"/>
                </a:lnTo>
                <a:lnTo>
                  <a:pt x="11413" y="17666"/>
                </a:lnTo>
                <a:lnTo>
                  <a:pt x="11632" y="17812"/>
                </a:lnTo>
                <a:lnTo>
                  <a:pt x="11802" y="17958"/>
                </a:lnTo>
                <a:lnTo>
                  <a:pt x="11948" y="18153"/>
                </a:lnTo>
                <a:lnTo>
                  <a:pt x="12094" y="18372"/>
                </a:lnTo>
                <a:lnTo>
                  <a:pt x="12167" y="18615"/>
                </a:lnTo>
                <a:lnTo>
                  <a:pt x="12240" y="18883"/>
                </a:lnTo>
                <a:lnTo>
                  <a:pt x="12240" y="19077"/>
                </a:lnTo>
                <a:lnTo>
                  <a:pt x="12240" y="19248"/>
                </a:lnTo>
                <a:lnTo>
                  <a:pt x="12216" y="19418"/>
                </a:lnTo>
                <a:lnTo>
                  <a:pt x="12167" y="19588"/>
                </a:lnTo>
                <a:lnTo>
                  <a:pt x="12094" y="19734"/>
                </a:lnTo>
                <a:lnTo>
                  <a:pt x="12021" y="19880"/>
                </a:lnTo>
                <a:lnTo>
                  <a:pt x="11924" y="20002"/>
                </a:lnTo>
                <a:lnTo>
                  <a:pt x="11826" y="20124"/>
                </a:lnTo>
                <a:lnTo>
                  <a:pt x="11705" y="20245"/>
                </a:lnTo>
                <a:lnTo>
                  <a:pt x="11559" y="20343"/>
                </a:lnTo>
                <a:lnTo>
                  <a:pt x="11413" y="20416"/>
                </a:lnTo>
                <a:lnTo>
                  <a:pt x="11267" y="20489"/>
                </a:lnTo>
                <a:lnTo>
                  <a:pt x="11121" y="20562"/>
                </a:lnTo>
                <a:lnTo>
                  <a:pt x="10950" y="20610"/>
                </a:lnTo>
                <a:lnTo>
                  <a:pt x="10780" y="20635"/>
                </a:lnTo>
                <a:lnTo>
                  <a:pt x="10610" y="20659"/>
                </a:lnTo>
                <a:lnTo>
                  <a:pt x="10439" y="20635"/>
                </a:lnTo>
                <a:lnTo>
                  <a:pt x="10293" y="20610"/>
                </a:lnTo>
                <a:lnTo>
                  <a:pt x="10147" y="20586"/>
                </a:lnTo>
                <a:lnTo>
                  <a:pt x="10001" y="20513"/>
                </a:lnTo>
                <a:lnTo>
                  <a:pt x="9855" y="20464"/>
                </a:lnTo>
                <a:lnTo>
                  <a:pt x="9734" y="20367"/>
                </a:lnTo>
                <a:lnTo>
                  <a:pt x="9612" y="20270"/>
                </a:lnTo>
                <a:lnTo>
                  <a:pt x="9515" y="20148"/>
                </a:lnTo>
                <a:lnTo>
                  <a:pt x="9320" y="19905"/>
                </a:lnTo>
                <a:lnTo>
                  <a:pt x="9198" y="19637"/>
                </a:lnTo>
                <a:lnTo>
                  <a:pt x="9101" y="19345"/>
                </a:lnTo>
                <a:lnTo>
                  <a:pt x="9101" y="19175"/>
                </a:lnTo>
                <a:lnTo>
                  <a:pt x="9077" y="19029"/>
                </a:lnTo>
                <a:lnTo>
                  <a:pt x="9101" y="18883"/>
                </a:lnTo>
                <a:lnTo>
                  <a:pt x="9125" y="18712"/>
                </a:lnTo>
                <a:lnTo>
                  <a:pt x="9174" y="18566"/>
                </a:lnTo>
                <a:lnTo>
                  <a:pt x="9247" y="18420"/>
                </a:lnTo>
                <a:lnTo>
                  <a:pt x="9417" y="18177"/>
                </a:lnTo>
                <a:lnTo>
                  <a:pt x="9612" y="17934"/>
                </a:lnTo>
                <a:lnTo>
                  <a:pt x="9782" y="17812"/>
                </a:lnTo>
                <a:lnTo>
                  <a:pt x="9953" y="17690"/>
                </a:lnTo>
                <a:lnTo>
                  <a:pt x="10147" y="17617"/>
                </a:lnTo>
                <a:lnTo>
                  <a:pt x="10342" y="17544"/>
                </a:lnTo>
                <a:lnTo>
                  <a:pt x="10342" y="17544"/>
                </a:lnTo>
                <a:lnTo>
                  <a:pt x="10318" y="18323"/>
                </a:lnTo>
                <a:lnTo>
                  <a:pt x="10342" y="18688"/>
                </a:lnTo>
                <a:lnTo>
                  <a:pt x="10342" y="18883"/>
                </a:lnTo>
                <a:lnTo>
                  <a:pt x="10391" y="19053"/>
                </a:lnTo>
                <a:lnTo>
                  <a:pt x="10439" y="19150"/>
                </a:lnTo>
                <a:lnTo>
                  <a:pt x="10488" y="19199"/>
                </a:lnTo>
                <a:lnTo>
                  <a:pt x="10561" y="19223"/>
                </a:lnTo>
                <a:lnTo>
                  <a:pt x="10707" y="19223"/>
                </a:lnTo>
                <a:lnTo>
                  <a:pt x="10756" y="19199"/>
                </a:lnTo>
                <a:lnTo>
                  <a:pt x="10829" y="19150"/>
                </a:lnTo>
                <a:lnTo>
                  <a:pt x="10853" y="19053"/>
                </a:lnTo>
                <a:lnTo>
                  <a:pt x="10926" y="18688"/>
                </a:lnTo>
                <a:lnTo>
                  <a:pt x="10950" y="18299"/>
                </a:lnTo>
                <a:lnTo>
                  <a:pt x="10950" y="17885"/>
                </a:lnTo>
                <a:lnTo>
                  <a:pt x="10950" y="17496"/>
                </a:lnTo>
                <a:close/>
                <a:moveTo>
                  <a:pt x="17861" y="1"/>
                </a:moveTo>
                <a:lnTo>
                  <a:pt x="17715" y="25"/>
                </a:lnTo>
                <a:lnTo>
                  <a:pt x="17447" y="98"/>
                </a:lnTo>
                <a:lnTo>
                  <a:pt x="17204" y="171"/>
                </a:lnTo>
                <a:lnTo>
                  <a:pt x="17009" y="293"/>
                </a:lnTo>
                <a:lnTo>
                  <a:pt x="16839" y="415"/>
                </a:lnTo>
                <a:lnTo>
                  <a:pt x="16668" y="585"/>
                </a:lnTo>
                <a:lnTo>
                  <a:pt x="16522" y="755"/>
                </a:lnTo>
                <a:lnTo>
                  <a:pt x="16401" y="950"/>
                </a:lnTo>
                <a:lnTo>
                  <a:pt x="16303" y="1145"/>
                </a:lnTo>
                <a:lnTo>
                  <a:pt x="16230" y="1363"/>
                </a:lnTo>
                <a:lnTo>
                  <a:pt x="16157" y="1558"/>
                </a:lnTo>
                <a:lnTo>
                  <a:pt x="16109" y="1801"/>
                </a:lnTo>
                <a:lnTo>
                  <a:pt x="16084" y="2020"/>
                </a:lnTo>
                <a:lnTo>
                  <a:pt x="16084" y="2239"/>
                </a:lnTo>
                <a:lnTo>
                  <a:pt x="16109" y="2483"/>
                </a:lnTo>
                <a:lnTo>
                  <a:pt x="16157" y="2702"/>
                </a:lnTo>
                <a:lnTo>
                  <a:pt x="16206" y="2921"/>
                </a:lnTo>
                <a:lnTo>
                  <a:pt x="16352" y="3334"/>
                </a:lnTo>
                <a:lnTo>
                  <a:pt x="16449" y="3578"/>
                </a:lnTo>
                <a:lnTo>
                  <a:pt x="16571" y="3821"/>
                </a:lnTo>
                <a:lnTo>
                  <a:pt x="16206" y="4259"/>
                </a:lnTo>
                <a:lnTo>
                  <a:pt x="15792" y="4697"/>
                </a:lnTo>
                <a:lnTo>
                  <a:pt x="15062" y="5378"/>
                </a:lnTo>
                <a:lnTo>
                  <a:pt x="14308" y="6060"/>
                </a:lnTo>
                <a:lnTo>
                  <a:pt x="13773" y="6522"/>
                </a:lnTo>
                <a:lnTo>
                  <a:pt x="13651" y="6644"/>
                </a:lnTo>
                <a:lnTo>
                  <a:pt x="13530" y="6765"/>
                </a:lnTo>
                <a:lnTo>
                  <a:pt x="13432" y="6911"/>
                </a:lnTo>
                <a:lnTo>
                  <a:pt x="13384" y="7057"/>
                </a:lnTo>
                <a:lnTo>
                  <a:pt x="13043" y="6838"/>
                </a:lnTo>
                <a:lnTo>
                  <a:pt x="12678" y="6644"/>
                </a:lnTo>
                <a:lnTo>
                  <a:pt x="12289" y="6498"/>
                </a:lnTo>
                <a:lnTo>
                  <a:pt x="11899" y="6400"/>
                </a:lnTo>
                <a:lnTo>
                  <a:pt x="11510" y="6303"/>
                </a:lnTo>
                <a:lnTo>
                  <a:pt x="11096" y="6279"/>
                </a:lnTo>
                <a:lnTo>
                  <a:pt x="10683" y="6279"/>
                </a:lnTo>
                <a:lnTo>
                  <a:pt x="10269" y="6327"/>
                </a:lnTo>
                <a:lnTo>
                  <a:pt x="10245" y="6303"/>
                </a:lnTo>
                <a:lnTo>
                  <a:pt x="9977" y="6303"/>
                </a:lnTo>
                <a:lnTo>
                  <a:pt x="9758" y="6352"/>
                </a:lnTo>
                <a:lnTo>
                  <a:pt x="9563" y="6400"/>
                </a:lnTo>
                <a:lnTo>
                  <a:pt x="9369" y="6473"/>
                </a:lnTo>
                <a:lnTo>
                  <a:pt x="9174" y="6546"/>
                </a:lnTo>
                <a:lnTo>
                  <a:pt x="8979" y="6668"/>
                </a:lnTo>
                <a:lnTo>
                  <a:pt x="8639" y="6911"/>
                </a:lnTo>
                <a:lnTo>
                  <a:pt x="8468" y="6668"/>
                </a:lnTo>
                <a:lnTo>
                  <a:pt x="8274" y="6425"/>
                </a:lnTo>
                <a:lnTo>
                  <a:pt x="7884" y="5987"/>
                </a:lnTo>
                <a:lnTo>
                  <a:pt x="6838" y="4770"/>
                </a:lnTo>
                <a:lnTo>
                  <a:pt x="6984" y="4648"/>
                </a:lnTo>
                <a:lnTo>
                  <a:pt x="7106" y="4502"/>
                </a:lnTo>
                <a:lnTo>
                  <a:pt x="7252" y="4308"/>
                </a:lnTo>
                <a:lnTo>
                  <a:pt x="7349" y="4113"/>
                </a:lnTo>
                <a:lnTo>
                  <a:pt x="7398" y="3894"/>
                </a:lnTo>
                <a:lnTo>
                  <a:pt x="7446" y="3675"/>
                </a:lnTo>
                <a:lnTo>
                  <a:pt x="7446" y="3456"/>
                </a:lnTo>
                <a:lnTo>
                  <a:pt x="7446" y="3213"/>
                </a:lnTo>
                <a:lnTo>
                  <a:pt x="7422" y="2994"/>
                </a:lnTo>
                <a:lnTo>
                  <a:pt x="7373" y="2775"/>
                </a:lnTo>
                <a:lnTo>
                  <a:pt x="7252" y="2312"/>
                </a:lnTo>
                <a:lnTo>
                  <a:pt x="7154" y="2093"/>
                </a:lnTo>
                <a:lnTo>
                  <a:pt x="7057" y="1899"/>
                </a:lnTo>
                <a:lnTo>
                  <a:pt x="6936" y="1704"/>
                </a:lnTo>
                <a:lnTo>
                  <a:pt x="6814" y="1509"/>
                </a:lnTo>
                <a:lnTo>
                  <a:pt x="6644" y="1339"/>
                </a:lnTo>
                <a:lnTo>
                  <a:pt x="6473" y="1193"/>
                </a:lnTo>
                <a:lnTo>
                  <a:pt x="6254" y="1072"/>
                </a:lnTo>
                <a:lnTo>
                  <a:pt x="6035" y="1023"/>
                </a:lnTo>
                <a:lnTo>
                  <a:pt x="5792" y="999"/>
                </a:lnTo>
                <a:lnTo>
                  <a:pt x="5573" y="1047"/>
                </a:lnTo>
                <a:lnTo>
                  <a:pt x="5354" y="999"/>
                </a:lnTo>
                <a:lnTo>
                  <a:pt x="5135" y="999"/>
                </a:lnTo>
                <a:lnTo>
                  <a:pt x="4940" y="1047"/>
                </a:lnTo>
                <a:lnTo>
                  <a:pt x="4770" y="1096"/>
                </a:lnTo>
                <a:lnTo>
                  <a:pt x="4575" y="1193"/>
                </a:lnTo>
                <a:lnTo>
                  <a:pt x="4429" y="1290"/>
                </a:lnTo>
                <a:lnTo>
                  <a:pt x="4259" y="1436"/>
                </a:lnTo>
                <a:lnTo>
                  <a:pt x="4113" y="1582"/>
                </a:lnTo>
                <a:lnTo>
                  <a:pt x="3991" y="1753"/>
                </a:lnTo>
                <a:lnTo>
                  <a:pt x="3870" y="1923"/>
                </a:lnTo>
                <a:lnTo>
                  <a:pt x="3772" y="2118"/>
                </a:lnTo>
                <a:lnTo>
                  <a:pt x="3675" y="2288"/>
                </a:lnTo>
                <a:lnTo>
                  <a:pt x="3602" y="2507"/>
                </a:lnTo>
                <a:lnTo>
                  <a:pt x="3529" y="2702"/>
                </a:lnTo>
                <a:lnTo>
                  <a:pt x="3505" y="2896"/>
                </a:lnTo>
                <a:lnTo>
                  <a:pt x="3480" y="3091"/>
                </a:lnTo>
                <a:lnTo>
                  <a:pt x="3456" y="3334"/>
                </a:lnTo>
                <a:lnTo>
                  <a:pt x="3480" y="3578"/>
                </a:lnTo>
                <a:lnTo>
                  <a:pt x="3529" y="3821"/>
                </a:lnTo>
                <a:lnTo>
                  <a:pt x="3578" y="4016"/>
                </a:lnTo>
                <a:lnTo>
                  <a:pt x="3675" y="4235"/>
                </a:lnTo>
                <a:lnTo>
                  <a:pt x="3772" y="4405"/>
                </a:lnTo>
                <a:lnTo>
                  <a:pt x="3894" y="4575"/>
                </a:lnTo>
                <a:lnTo>
                  <a:pt x="4040" y="4721"/>
                </a:lnTo>
                <a:lnTo>
                  <a:pt x="4210" y="4867"/>
                </a:lnTo>
                <a:lnTo>
                  <a:pt x="4381" y="4965"/>
                </a:lnTo>
                <a:lnTo>
                  <a:pt x="4575" y="5062"/>
                </a:lnTo>
                <a:lnTo>
                  <a:pt x="4770" y="5135"/>
                </a:lnTo>
                <a:lnTo>
                  <a:pt x="4989" y="5208"/>
                </a:lnTo>
                <a:lnTo>
                  <a:pt x="5232" y="5232"/>
                </a:lnTo>
                <a:lnTo>
                  <a:pt x="5719" y="5232"/>
                </a:lnTo>
                <a:lnTo>
                  <a:pt x="5889" y="5184"/>
                </a:lnTo>
                <a:lnTo>
                  <a:pt x="6084" y="5159"/>
                </a:lnTo>
                <a:lnTo>
                  <a:pt x="6400" y="5038"/>
                </a:lnTo>
                <a:lnTo>
                  <a:pt x="6838" y="5573"/>
                </a:lnTo>
                <a:lnTo>
                  <a:pt x="7276" y="6084"/>
                </a:lnTo>
                <a:lnTo>
                  <a:pt x="7738" y="6692"/>
                </a:lnTo>
                <a:lnTo>
                  <a:pt x="7982" y="6984"/>
                </a:lnTo>
                <a:lnTo>
                  <a:pt x="8103" y="7106"/>
                </a:lnTo>
                <a:lnTo>
                  <a:pt x="8249" y="7228"/>
                </a:lnTo>
                <a:lnTo>
                  <a:pt x="7982" y="7520"/>
                </a:lnTo>
                <a:lnTo>
                  <a:pt x="7738" y="7812"/>
                </a:lnTo>
                <a:lnTo>
                  <a:pt x="7519" y="8152"/>
                </a:lnTo>
                <a:lnTo>
                  <a:pt x="7325" y="8517"/>
                </a:lnTo>
                <a:lnTo>
                  <a:pt x="7179" y="8907"/>
                </a:lnTo>
                <a:lnTo>
                  <a:pt x="7081" y="9320"/>
                </a:lnTo>
                <a:lnTo>
                  <a:pt x="7009" y="9734"/>
                </a:lnTo>
                <a:lnTo>
                  <a:pt x="7009" y="10147"/>
                </a:lnTo>
                <a:lnTo>
                  <a:pt x="7009" y="10561"/>
                </a:lnTo>
                <a:lnTo>
                  <a:pt x="7081" y="10975"/>
                </a:lnTo>
                <a:lnTo>
                  <a:pt x="7154" y="11340"/>
                </a:lnTo>
                <a:lnTo>
                  <a:pt x="6984" y="11364"/>
                </a:lnTo>
                <a:lnTo>
                  <a:pt x="6814" y="11413"/>
                </a:lnTo>
                <a:lnTo>
                  <a:pt x="6449" y="11559"/>
                </a:lnTo>
                <a:lnTo>
                  <a:pt x="5792" y="11851"/>
                </a:lnTo>
                <a:lnTo>
                  <a:pt x="4916" y="12216"/>
                </a:lnTo>
                <a:lnTo>
                  <a:pt x="4064" y="12605"/>
                </a:lnTo>
                <a:lnTo>
                  <a:pt x="3602" y="12848"/>
                </a:lnTo>
                <a:lnTo>
                  <a:pt x="3432" y="12629"/>
                </a:lnTo>
                <a:lnTo>
                  <a:pt x="3261" y="12435"/>
                </a:lnTo>
                <a:lnTo>
                  <a:pt x="3091" y="12264"/>
                </a:lnTo>
                <a:lnTo>
                  <a:pt x="2872" y="12118"/>
                </a:lnTo>
                <a:lnTo>
                  <a:pt x="2653" y="12021"/>
                </a:lnTo>
                <a:lnTo>
                  <a:pt x="2434" y="11948"/>
                </a:lnTo>
                <a:lnTo>
                  <a:pt x="2191" y="11924"/>
                </a:lnTo>
                <a:lnTo>
                  <a:pt x="1923" y="11948"/>
                </a:lnTo>
                <a:lnTo>
                  <a:pt x="1777" y="11924"/>
                </a:lnTo>
                <a:lnTo>
                  <a:pt x="1631" y="11948"/>
                </a:lnTo>
                <a:lnTo>
                  <a:pt x="1461" y="11972"/>
                </a:lnTo>
                <a:lnTo>
                  <a:pt x="1315" y="12045"/>
                </a:lnTo>
                <a:lnTo>
                  <a:pt x="1023" y="12191"/>
                </a:lnTo>
                <a:lnTo>
                  <a:pt x="804" y="12386"/>
                </a:lnTo>
                <a:lnTo>
                  <a:pt x="633" y="12532"/>
                </a:lnTo>
                <a:lnTo>
                  <a:pt x="487" y="12678"/>
                </a:lnTo>
                <a:lnTo>
                  <a:pt x="366" y="12848"/>
                </a:lnTo>
                <a:lnTo>
                  <a:pt x="268" y="13043"/>
                </a:lnTo>
                <a:lnTo>
                  <a:pt x="171" y="13238"/>
                </a:lnTo>
                <a:lnTo>
                  <a:pt x="98" y="13432"/>
                </a:lnTo>
                <a:lnTo>
                  <a:pt x="49" y="13651"/>
                </a:lnTo>
                <a:lnTo>
                  <a:pt x="25" y="13846"/>
                </a:lnTo>
                <a:lnTo>
                  <a:pt x="1" y="14089"/>
                </a:lnTo>
                <a:lnTo>
                  <a:pt x="25" y="14308"/>
                </a:lnTo>
                <a:lnTo>
                  <a:pt x="74" y="14503"/>
                </a:lnTo>
                <a:lnTo>
                  <a:pt x="122" y="14722"/>
                </a:lnTo>
                <a:lnTo>
                  <a:pt x="195" y="14917"/>
                </a:lnTo>
                <a:lnTo>
                  <a:pt x="317" y="15087"/>
                </a:lnTo>
                <a:lnTo>
                  <a:pt x="439" y="15257"/>
                </a:lnTo>
                <a:lnTo>
                  <a:pt x="560" y="15428"/>
                </a:lnTo>
                <a:lnTo>
                  <a:pt x="706" y="15574"/>
                </a:lnTo>
                <a:lnTo>
                  <a:pt x="877" y="15695"/>
                </a:lnTo>
                <a:lnTo>
                  <a:pt x="1071" y="15817"/>
                </a:lnTo>
                <a:lnTo>
                  <a:pt x="1242" y="15914"/>
                </a:lnTo>
                <a:lnTo>
                  <a:pt x="1436" y="15987"/>
                </a:lnTo>
                <a:lnTo>
                  <a:pt x="1655" y="16036"/>
                </a:lnTo>
                <a:lnTo>
                  <a:pt x="1850" y="16085"/>
                </a:lnTo>
                <a:lnTo>
                  <a:pt x="2312" y="16085"/>
                </a:lnTo>
                <a:lnTo>
                  <a:pt x="2531" y="16036"/>
                </a:lnTo>
                <a:lnTo>
                  <a:pt x="2726" y="15963"/>
                </a:lnTo>
                <a:lnTo>
                  <a:pt x="2921" y="15890"/>
                </a:lnTo>
                <a:lnTo>
                  <a:pt x="3091" y="15793"/>
                </a:lnTo>
                <a:lnTo>
                  <a:pt x="3237" y="15671"/>
                </a:lnTo>
                <a:lnTo>
                  <a:pt x="3383" y="15525"/>
                </a:lnTo>
                <a:lnTo>
                  <a:pt x="3529" y="15355"/>
                </a:lnTo>
                <a:lnTo>
                  <a:pt x="3626" y="15184"/>
                </a:lnTo>
                <a:lnTo>
                  <a:pt x="3724" y="15014"/>
                </a:lnTo>
                <a:lnTo>
                  <a:pt x="3797" y="14819"/>
                </a:lnTo>
                <a:lnTo>
                  <a:pt x="3870" y="14625"/>
                </a:lnTo>
                <a:lnTo>
                  <a:pt x="3918" y="14406"/>
                </a:lnTo>
                <a:lnTo>
                  <a:pt x="3918" y="14211"/>
                </a:lnTo>
                <a:lnTo>
                  <a:pt x="3943" y="13992"/>
                </a:lnTo>
                <a:lnTo>
                  <a:pt x="3918" y="13773"/>
                </a:lnTo>
                <a:lnTo>
                  <a:pt x="3870" y="13530"/>
                </a:lnTo>
                <a:lnTo>
                  <a:pt x="3797" y="13311"/>
                </a:lnTo>
                <a:lnTo>
                  <a:pt x="4502" y="12970"/>
                </a:lnTo>
                <a:lnTo>
                  <a:pt x="5378" y="12581"/>
                </a:lnTo>
                <a:lnTo>
                  <a:pt x="6254" y="12216"/>
                </a:lnTo>
                <a:lnTo>
                  <a:pt x="6522" y="12118"/>
                </a:lnTo>
                <a:lnTo>
                  <a:pt x="6790" y="12021"/>
                </a:lnTo>
                <a:lnTo>
                  <a:pt x="7081" y="11924"/>
                </a:lnTo>
                <a:lnTo>
                  <a:pt x="7203" y="11851"/>
                </a:lnTo>
                <a:lnTo>
                  <a:pt x="7325" y="11778"/>
                </a:lnTo>
                <a:lnTo>
                  <a:pt x="7422" y="12021"/>
                </a:lnTo>
                <a:lnTo>
                  <a:pt x="7544" y="12240"/>
                </a:lnTo>
                <a:lnTo>
                  <a:pt x="7690" y="12459"/>
                </a:lnTo>
                <a:lnTo>
                  <a:pt x="7836" y="12678"/>
                </a:lnTo>
                <a:lnTo>
                  <a:pt x="8006" y="12873"/>
                </a:lnTo>
                <a:lnTo>
                  <a:pt x="8176" y="13043"/>
                </a:lnTo>
                <a:lnTo>
                  <a:pt x="8371" y="13213"/>
                </a:lnTo>
                <a:lnTo>
                  <a:pt x="8566" y="13384"/>
                </a:lnTo>
                <a:lnTo>
                  <a:pt x="8785" y="13530"/>
                </a:lnTo>
                <a:lnTo>
                  <a:pt x="9004" y="13651"/>
                </a:lnTo>
                <a:lnTo>
                  <a:pt x="9223" y="13773"/>
                </a:lnTo>
                <a:lnTo>
                  <a:pt x="9466" y="13870"/>
                </a:lnTo>
                <a:lnTo>
                  <a:pt x="9685" y="13968"/>
                </a:lnTo>
                <a:lnTo>
                  <a:pt x="9928" y="14041"/>
                </a:lnTo>
                <a:lnTo>
                  <a:pt x="10196" y="14114"/>
                </a:lnTo>
                <a:lnTo>
                  <a:pt x="10439" y="14162"/>
                </a:lnTo>
                <a:lnTo>
                  <a:pt x="10391" y="14308"/>
                </a:lnTo>
                <a:lnTo>
                  <a:pt x="10366" y="14454"/>
                </a:lnTo>
                <a:lnTo>
                  <a:pt x="10342" y="14844"/>
                </a:lnTo>
                <a:lnTo>
                  <a:pt x="10342" y="15209"/>
                </a:lnTo>
                <a:lnTo>
                  <a:pt x="10342" y="15963"/>
                </a:lnTo>
                <a:lnTo>
                  <a:pt x="10342" y="16936"/>
                </a:lnTo>
                <a:lnTo>
                  <a:pt x="10220" y="16961"/>
                </a:lnTo>
                <a:lnTo>
                  <a:pt x="10147" y="16985"/>
                </a:lnTo>
                <a:lnTo>
                  <a:pt x="10099" y="17034"/>
                </a:lnTo>
                <a:lnTo>
                  <a:pt x="10074" y="17082"/>
                </a:lnTo>
                <a:lnTo>
                  <a:pt x="10050" y="17155"/>
                </a:lnTo>
                <a:lnTo>
                  <a:pt x="9758" y="17253"/>
                </a:lnTo>
                <a:lnTo>
                  <a:pt x="9490" y="17399"/>
                </a:lnTo>
                <a:lnTo>
                  <a:pt x="9247" y="17569"/>
                </a:lnTo>
                <a:lnTo>
                  <a:pt x="9028" y="17763"/>
                </a:lnTo>
                <a:lnTo>
                  <a:pt x="8833" y="18007"/>
                </a:lnTo>
                <a:lnTo>
                  <a:pt x="8687" y="18299"/>
                </a:lnTo>
                <a:lnTo>
                  <a:pt x="8590" y="18591"/>
                </a:lnTo>
                <a:lnTo>
                  <a:pt x="8517" y="18907"/>
                </a:lnTo>
                <a:lnTo>
                  <a:pt x="8517" y="19126"/>
                </a:lnTo>
                <a:lnTo>
                  <a:pt x="8517" y="19345"/>
                </a:lnTo>
                <a:lnTo>
                  <a:pt x="8566" y="19564"/>
                </a:lnTo>
                <a:lnTo>
                  <a:pt x="8614" y="19783"/>
                </a:lnTo>
                <a:lnTo>
                  <a:pt x="8712" y="19978"/>
                </a:lnTo>
                <a:lnTo>
                  <a:pt x="8809" y="20172"/>
                </a:lnTo>
                <a:lnTo>
                  <a:pt x="8931" y="20343"/>
                </a:lnTo>
                <a:lnTo>
                  <a:pt x="9052" y="20513"/>
                </a:lnTo>
                <a:lnTo>
                  <a:pt x="9198" y="20659"/>
                </a:lnTo>
                <a:lnTo>
                  <a:pt x="9369" y="20805"/>
                </a:lnTo>
                <a:lnTo>
                  <a:pt x="9563" y="20927"/>
                </a:lnTo>
                <a:lnTo>
                  <a:pt x="9758" y="21024"/>
                </a:lnTo>
                <a:lnTo>
                  <a:pt x="9953" y="21121"/>
                </a:lnTo>
                <a:lnTo>
                  <a:pt x="10147" y="21170"/>
                </a:lnTo>
                <a:lnTo>
                  <a:pt x="10366" y="21219"/>
                </a:lnTo>
                <a:lnTo>
                  <a:pt x="10610" y="21243"/>
                </a:lnTo>
                <a:lnTo>
                  <a:pt x="10853" y="21243"/>
                </a:lnTo>
                <a:lnTo>
                  <a:pt x="11072" y="21194"/>
                </a:lnTo>
                <a:lnTo>
                  <a:pt x="11291" y="21146"/>
                </a:lnTo>
                <a:lnTo>
                  <a:pt x="11486" y="21073"/>
                </a:lnTo>
                <a:lnTo>
                  <a:pt x="11680" y="20975"/>
                </a:lnTo>
                <a:lnTo>
                  <a:pt x="11875" y="20854"/>
                </a:lnTo>
                <a:lnTo>
                  <a:pt x="12045" y="20708"/>
                </a:lnTo>
                <a:lnTo>
                  <a:pt x="12191" y="20537"/>
                </a:lnTo>
                <a:lnTo>
                  <a:pt x="12313" y="20367"/>
                </a:lnTo>
                <a:lnTo>
                  <a:pt x="12435" y="20172"/>
                </a:lnTo>
                <a:lnTo>
                  <a:pt x="12532" y="19978"/>
                </a:lnTo>
                <a:lnTo>
                  <a:pt x="12629" y="19783"/>
                </a:lnTo>
                <a:lnTo>
                  <a:pt x="12678" y="19564"/>
                </a:lnTo>
                <a:lnTo>
                  <a:pt x="12727" y="19345"/>
                </a:lnTo>
                <a:lnTo>
                  <a:pt x="12751" y="19126"/>
                </a:lnTo>
                <a:lnTo>
                  <a:pt x="12751" y="18883"/>
                </a:lnTo>
                <a:lnTo>
                  <a:pt x="12727" y="18712"/>
                </a:lnTo>
                <a:lnTo>
                  <a:pt x="12678" y="18518"/>
                </a:lnTo>
                <a:lnTo>
                  <a:pt x="12629" y="18347"/>
                </a:lnTo>
                <a:lnTo>
                  <a:pt x="12581" y="18177"/>
                </a:lnTo>
                <a:lnTo>
                  <a:pt x="12483" y="18031"/>
                </a:lnTo>
                <a:lnTo>
                  <a:pt x="12386" y="17885"/>
                </a:lnTo>
                <a:lnTo>
                  <a:pt x="12289" y="17739"/>
                </a:lnTo>
                <a:lnTo>
                  <a:pt x="12167" y="17617"/>
                </a:lnTo>
                <a:lnTo>
                  <a:pt x="11899" y="17374"/>
                </a:lnTo>
                <a:lnTo>
                  <a:pt x="11607" y="17180"/>
                </a:lnTo>
                <a:lnTo>
                  <a:pt x="11267" y="17058"/>
                </a:lnTo>
                <a:lnTo>
                  <a:pt x="10926" y="16961"/>
                </a:lnTo>
                <a:lnTo>
                  <a:pt x="10926" y="16717"/>
                </a:lnTo>
                <a:lnTo>
                  <a:pt x="10926" y="15598"/>
                </a:lnTo>
                <a:lnTo>
                  <a:pt x="10926" y="15014"/>
                </a:lnTo>
                <a:lnTo>
                  <a:pt x="10902" y="14649"/>
                </a:lnTo>
                <a:lnTo>
                  <a:pt x="10926" y="14454"/>
                </a:lnTo>
                <a:lnTo>
                  <a:pt x="10926" y="14381"/>
                </a:lnTo>
                <a:lnTo>
                  <a:pt x="10975" y="14308"/>
                </a:lnTo>
                <a:lnTo>
                  <a:pt x="10999" y="14211"/>
                </a:lnTo>
                <a:lnTo>
                  <a:pt x="11413" y="14187"/>
                </a:lnTo>
                <a:lnTo>
                  <a:pt x="11826" y="14114"/>
                </a:lnTo>
                <a:lnTo>
                  <a:pt x="11924" y="14114"/>
                </a:lnTo>
                <a:lnTo>
                  <a:pt x="11997" y="14089"/>
                </a:lnTo>
                <a:lnTo>
                  <a:pt x="12021" y="14065"/>
                </a:lnTo>
                <a:lnTo>
                  <a:pt x="12264" y="13992"/>
                </a:lnTo>
                <a:lnTo>
                  <a:pt x="12483" y="13919"/>
                </a:lnTo>
                <a:lnTo>
                  <a:pt x="12727" y="13822"/>
                </a:lnTo>
                <a:lnTo>
                  <a:pt x="12946" y="13700"/>
                </a:lnTo>
                <a:lnTo>
                  <a:pt x="13140" y="13578"/>
                </a:lnTo>
                <a:lnTo>
                  <a:pt x="13335" y="13432"/>
                </a:lnTo>
                <a:lnTo>
                  <a:pt x="13530" y="13286"/>
                </a:lnTo>
                <a:lnTo>
                  <a:pt x="13700" y="13116"/>
                </a:lnTo>
                <a:lnTo>
                  <a:pt x="13822" y="13140"/>
                </a:lnTo>
                <a:lnTo>
                  <a:pt x="13870" y="13116"/>
                </a:lnTo>
                <a:lnTo>
                  <a:pt x="13919" y="13067"/>
                </a:lnTo>
                <a:lnTo>
                  <a:pt x="13943" y="13043"/>
                </a:lnTo>
                <a:lnTo>
                  <a:pt x="13943" y="12970"/>
                </a:lnTo>
                <a:lnTo>
                  <a:pt x="13919" y="12921"/>
                </a:lnTo>
                <a:lnTo>
                  <a:pt x="14089" y="12727"/>
                </a:lnTo>
                <a:lnTo>
                  <a:pt x="14235" y="12508"/>
                </a:lnTo>
                <a:lnTo>
                  <a:pt x="14381" y="12289"/>
                </a:lnTo>
                <a:lnTo>
                  <a:pt x="14503" y="12045"/>
                </a:lnTo>
                <a:lnTo>
                  <a:pt x="14625" y="11802"/>
                </a:lnTo>
                <a:lnTo>
                  <a:pt x="14722" y="11559"/>
                </a:lnTo>
                <a:lnTo>
                  <a:pt x="14795" y="11315"/>
                </a:lnTo>
                <a:lnTo>
                  <a:pt x="14868" y="11048"/>
                </a:lnTo>
                <a:lnTo>
                  <a:pt x="14989" y="11096"/>
                </a:lnTo>
                <a:lnTo>
                  <a:pt x="15135" y="11145"/>
                </a:lnTo>
                <a:lnTo>
                  <a:pt x="15403" y="11169"/>
                </a:lnTo>
                <a:lnTo>
                  <a:pt x="16912" y="11364"/>
                </a:lnTo>
                <a:lnTo>
                  <a:pt x="17885" y="11510"/>
                </a:lnTo>
                <a:lnTo>
                  <a:pt x="17909" y="11753"/>
                </a:lnTo>
                <a:lnTo>
                  <a:pt x="17982" y="11997"/>
                </a:lnTo>
                <a:lnTo>
                  <a:pt x="18055" y="12264"/>
                </a:lnTo>
                <a:lnTo>
                  <a:pt x="18177" y="12483"/>
                </a:lnTo>
                <a:lnTo>
                  <a:pt x="18299" y="12678"/>
                </a:lnTo>
                <a:lnTo>
                  <a:pt x="18445" y="12848"/>
                </a:lnTo>
                <a:lnTo>
                  <a:pt x="18615" y="13019"/>
                </a:lnTo>
                <a:lnTo>
                  <a:pt x="18785" y="13140"/>
                </a:lnTo>
                <a:lnTo>
                  <a:pt x="18956" y="13262"/>
                </a:lnTo>
                <a:lnTo>
                  <a:pt x="19150" y="13359"/>
                </a:lnTo>
                <a:lnTo>
                  <a:pt x="19345" y="13432"/>
                </a:lnTo>
                <a:lnTo>
                  <a:pt x="19564" y="13481"/>
                </a:lnTo>
                <a:lnTo>
                  <a:pt x="19759" y="13505"/>
                </a:lnTo>
                <a:lnTo>
                  <a:pt x="19978" y="13530"/>
                </a:lnTo>
                <a:lnTo>
                  <a:pt x="20197" y="13530"/>
                </a:lnTo>
                <a:lnTo>
                  <a:pt x="20416" y="13505"/>
                </a:lnTo>
                <a:lnTo>
                  <a:pt x="20610" y="13457"/>
                </a:lnTo>
                <a:lnTo>
                  <a:pt x="20829" y="13384"/>
                </a:lnTo>
                <a:lnTo>
                  <a:pt x="21024" y="13311"/>
                </a:lnTo>
                <a:lnTo>
                  <a:pt x="21219" y="13189"/>
                </a:lnTo>
                <a:lnTo>
                  <a:pt x="21413" y="13067"/>
                </a:lnTo>
                <a:lnTo>
                  <a:pt x="21608" y="12921"/>
                </a:lnTo>
                <a:lnTo>
                  <a:pt x="21754" y="12751"/>
                </a:lnTo>
                <a:lnTo>
                  <a:pt x="21876" y="12581"/>
                </a:lnTo>
                <a:lnTo>
                  <a:pt x="21973" y="12386"/>
                </a:lnTo>
                <a:lnTo>
                  <a:pt x="22070" y="12191"/>
                </a:lnTo>
                <a:lnTo>
                  <a:pt x="22119" y="11997"/>
                </a:lnTo>
                <a:lnTo>
                  <a:pt x="22168" y="11778"/>
                </a:lnTo>
                <a:lnTo>
                  <a:pt x="22192" y="11583"/>
                </a:lnTo>
                <a:lnTo>
                  <a:pt x="22192" y="11364"/>
                </a:lnTo>
                <a:lnTo>
                  <a:pt x="22143" y="11145"/>
                </a:lnTo>
                <a:lnTo>
                  <a:pt x="22095" y="10926"/>
                </a:lnTo>
                <a:lnTo>
                  <a:pt x="22022" y="10731"/>
                </a:lnTo>
                <a:lnTo>
                  <a:pt x="21949" y="10537"/>
                </a:lnTo>
                <a:lnTo>
                  <a:pt x="21827" y="10342"/>
                </a:lnTo>
                <a:lnTo>
                  <a:pt x="21681" y="10172"/>
                </a:lnTo>
                <a:lnTo>
                  <a:pt x="21559" y="10050"/>
                </a:lnTo>
                <a:lnTo>
                  <a:pt x="21413" y="9928"/>
                </a:lnTo>
                <a:lnTo>
                  <a:pt x="21267" y="9831"/>
                </a:lnTo>
                <a:lnTo>
                  <a:pt x="21121" y="9734"/>
                </a:lnTo>
                <a:lnTo>
                  <a:pt x="20951" y="9661"/>
                </a:lnTo>
                <a:lnTo>
                  <a:pt x="20781" y="9612"/>
                </a:lnTo>
                <a:lnTo>
                  <a:pt x="20416" y="9515"/>
                </a:lnTo>
                <a:lnTo>
                  <a:pt x="20026" y="9466"/>
                </a:lnTo>
                <a:lnTo>
                  <a:pt x="19661" y="9490"/>
                </a:lnTo>
                <a:lnTo>
                  <a:pt x="19467" y="9515"/>
                </a:lnTo>
                <a:lnTo>
                  <a:pt x="19296" y="9563"/>
                </a:lnTo>
                <a:lnTo>
                  <a:pt x="19126" y="9636"/>
                </a:lnTo>
                <a:lnTo>
                  <a:pt x="18956" y="9709"/>
                </a:lnTo>
                <a:lnTo>
                  <a:pt x="18931" y="9709"/>
                </a:lnTo>
                <a:lnTo>
                  <a:pt x="18737" y="9807"/>
                </a:lnTo>
                <a:lnTo>
                  <a:pt x="18542" y="9928"/>
                </a:lnTo>
                <a:lnTo>
                  <a:pt x="18372" y="10074"/>
                </a:lnTo>
                <a:lnTo>
                  <a:pt x="18250" y="10245"/>
                </a:lnTo>
                <a:lnTo>
                  <a:pt x="18128" y="10415"/>
                </a:lnTo>
                <a:lnTo>
                  <a:pt x="18031" y="10610"/>
                </a:lnTo>
                <a:lnTo>
                  <a:pt x="17958" y="10804"/>
                </a:lnTo>
                <a:lnTo>
                  <a:pt x="17909" y="11023"/>
                </a:lnTo>
                <a:lnTo>
                  <a:pt x="16595" y="10853"/>
                </a:lnTo>
                <a:lnTo>
                  <a:pt x="15890" y="10756"/>
                </a:lnTo>
                <a:lnTo>
                  <a:pt x="15354" y="10707"/>
                </a:lnTo>
                <a:lnTo>
                  <a:pt x="15111" y="10683"/>
                </a:lnTo>
                <a:lnTo>
                  <a:pt x="14917" y="10707"/>
                </a:lnTo>
                <a:lnTo>
                  <a:pt x="14941" y="10366"/>
                </a:lnTo>
                <a:lnTo>
                  <a:pt x="14941" y="10001"/>
                </a:lnTo>
                <a:lnTo>
                  <a:pt x="14917" y="9636"/>
                </a:lnTo>
                <a:lnTo>
                  <a:pt x="14844" y="9296"/>
                </a:lnTo>
                <a:lnTo>
                  <a:pt x="14892" y="9247"/>
                </a:lnTo>
                <a:lnTo>
                  <a:pt x="14892" y="9223"/>
                </a:lnTo>
                <a:lnTo>
                  <a:pt x="14868" y="9174"/>
                </a:lnTo>
                <a:lnTo>
                  <a:pt x="14844" y="9150"/>
                </a:lnTo>
                <a:lnTo>
                  <a:pt x="14819" y="9126"/>
                </a:lnTo>
                <a:lnTo>
                  <a:pt x="14722" y="8858"/>
                </a:lnTo>
                <a:lnTo>
                  <a:pt x="14625" y="8590"/>
                </a:lnTo>
                <a:lnTo>
                  <a:pt x="14503" y="8323"/>
                </a:lnTo>
                <a:lnTo>
                  <a:pt x="14357" y="8079"/>
                </a:lnTo>
                <a:lnTo>
                  <a:pt x="14187" y="7860"/>
                </a:lnTo>
                <a:lnTo>
                  <a:pt x="14016" y="7641"/>
                </a:lnTo>
                <a:lnTo>
                  <a:pt x="13822" y="7447"/>
                </a:lnTo>
                <a:lnTo>
                  <a:pt x="13627" y="7252"/>
                </a:lnTo>
                <a:lnTo>
                  <a:pt x="13773" y="7179"/>
                </a:lnTo>
                <a:lnTo>
                  <a:pt x="13919" y="7106"/>
                </a:lnTo>
                <a:lnTo>
                  <a:pt x="14187" y="6887"/>
                </a:lnTo>
                <a:lnTo>
                  <a:pt x="14673" y="6425"/>
                </a:lnTo>
                <a:lnTo>
                  <a:pt x="15500" y="5695"/>
                </a:lnTo>
                <a:lnTo>
                  <a:pt x="15890" y="5330"/>
                </a:lnTo>
                <a:lnTo>
                  <a:pt x="16279" y="4940"/>
                </a:lnTo>
                <a:lnTo>
                  <a:pt x="16620" y="4600"/>
                </a:lnTo>
                <a:lnTo>
                  <a:pt x="16912" y="4235"/>
                </a:lnTo>
                <a:lnTo>
                  <a:pt x="17106" y="4283"/>
                </a:lnTo>
                <a:lnTo>
                  <a:pt x="17666" y="4283"/>
                </a:lnTo>
                <a:lnTo>
                  <a:pt x="17909" y="4259"/>
                </a:lnTo>
                <a:lnTo>
                  <a:pt x="18128" y="4235"/>
                </a:lnTo>
                <a:lnTo>
                  <a:pt x="18347" y="4162"/>
                </a:lnTo>
                <a:lnTo>
                  <a:pt x="18566" y="4089"/>
                </a:lnTo>
                <a:lnTo>
                  <a:pt x="18785" y="3991"/>
                </a:lnTo>
                <a:lnTo>
                  <a:pt x="18980" y="3894"/>
                </a:lnTo>
                <a:lnTo>
                  <a:pt x="19150" y="3772"/>
                </a:lnTo>
                <a:lnTo>
                  <a:pt x="19345" y="3626"/>
                </a:lnTo>
                <a:lnTo>
                  <a:pt x="19491" y="3480"/>
                </a:lnTo>
                <a:lnTo>
                  <a:pt x="19637" y="3310"/>
                </a:lnTo>
                <a:lnTo>
                  <a:pt x="19783" y="3140"/>
                </a:lnTo>
                <a:lnTo>
                  <a:pt x="19880" y="2945"/>
                </a:lnTo>
                <a:lnTo>
                  <a:pt x="19978" y="2726"/>
                </a:lnTo>
                <a:lnTo>
                  <a:pt x="20051" y="2531"/>
                </a:lnTo>
                <a:lnTo>
                  <a:pt x="20124" y="2288"/>
                </a:lnTo>
                <a:lnTo>
                  <a:pt x="20148" y="2069"/>
                </a:lnTo>
                <a:lnTo>
                  <a:pt x="20172" y="1874"/>
                </a:lnTo>
                <a:lnTo>
                  <a:pt x="20148" y="1680"/>
                </a:lnTo>
                <a:lnTo>
                  <a:pt x="20099" y="1485"/>
                </a:lnTo>
                <a:lnTo>
                  <a:pt x="20051" y="1290"/>
                </a:lnTo>
                <a:lnTo>
                  <a:pt x="19953" y="1120"/>
                </a:lnTo>
                <a:lnTo>
                  <a:pt x="19856" y="974"/>
                </a:lnTo>
                <a:lnTo>
                  <a:pt x="19759" y="804"/>
                </a:lnTo>
                <a:lnTo>
                  <a:pt x="19613" y="682"/>
                </a:lnTo>
                <a:lnTo>
                  <a:pt x="19467" y="536"/>
                </a:lnTo>
                <a:lnTo>
                  <a:pt x="19321" y="415"/>
                </a:lnTo>
                <a:lnTo>
                  <a:pt x="19150" y="317"/>
                </a:lnTo>
                <a:lnTo>
                  <a:pt x="18980" y="244"/>
                </a:lnTo>
                <a:lnTo>
                  <a:pt x="18810" y="171"/>
                </a:lnTo>
                <a:lnTo>
                  <a:pt x="18615" y="123"/>
                </a:lnTo>
                <a:lnTo>
                  <a:pt x="18420" y="74"/>
                </a:lnTo>
                <a:lnTo>
                  <a:pt x="18226" y="74"/>
                </a:lnTo>
                <a:lnTo>
                  <a:pt x="18104" y="25"/>
                </a:lnTo>
                <a:lnTo>
                  <a:pt x="17982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1" name="Google Shape;1011;p38"/>
          <p:cNvSpPr/>
          <p:nvPr/>
        </p:nvSpPr>
        <p:spPr>
          <a:xfrm>
            <a:off x="4946346" y="4497924"/>
            <a:ext cx="431308" cy="249956"/>
          </a:xfrm>
          <a:custGeom>
            <a:avLst/>
            <a:gdLst/>
            <a:ahLst/>
            <a:cxnLst/>
            <a:rect l="l" t="t" r="r" b="b"/>
            <a:pathLst>
              <a:path w="19735" h="11437" extrusionOk="0">
                <a:moveTo>
                  <a:pt x="17155" y="1363"/>
                </a:moveTo>
                <a:lnTo>
                  <a:pt x="17058" y="1387"/>
                </a:lnTo>
                <a:lnTo>
                  <a:pt x="16985" y="1460"/>
                </a:lnTo>
                <a:lnTo>
                  <a:pt x="16936" y="1533"/>
                </a:lnTo>
                <a:lnTo>
                  <a:pt x="16912" y="1777"/>
                </a:lnTo>
                <a:lnTo>
                  <a:pt x="16912" y="1825"/>
                </a:lnTo>
                <a:lnTo>
                  <a:pt x="16936" y="1874"/>
                </a:lnTo>
                <a:lnTo>
                  <a:pt x="16985" y="1971"/>
                </a:lnTo>
                <a:lnTo>
                  <a:pt x="17082" y="2044"/>
                </a:lnTo>
                <a:lnTo>
                  <a:pt x="17204" y="2069"/>
                </a:lnTo>
                <a:lnTo>
                  <a:pt x="17277" y="2069"/>
                </a:lnTo>
                <a:lnTo>
                  <a:pt x="17374" y="2093"/>
                </a:lnTo>
                <a:lnTo>
                  <a:pt x="17496" y="2069"/>
                </a:lnTo>
                <a:lnTo>
                  <a:pt x="17593" y="2020"/>
                </a:lnTo>
                <a:lnTo>
                  <a:pt x="17666" y="1947"/>
                </a:lnTo>
                <a:lnTo>
                  <a:pt x="17691" y="1874"/>
                </a:lnTo>
                <a:lnTo>
                  <a:pt x="17715" y="1801"/>
                </a:lnTo>
                <a:lnTo>
                  <a:pt x="17715" y="1655"/>
                </a:lnTo>
                <a:lnTo>
                  <a:pt x="17642" y="1533"/>
                </a:lnTo>
                <a:lnTo>
                  <a:pt x="17593" y="1485"/>
                </a:lnTo>
                <a:lnTo>
                  <a:pt x="17545" y="1436"/>
                </a:lnTo>
                <a:lnTo>
                  <a:pt x="17447" y="1387"/>
                </a:lnTo>
                <a:lnTo>
                  <a:pt x="17326" y="1387"/>
                </a:lnTo>
                <a:lnTo>
                  <a:pt x="17277" y="1363"/>
                </a:lnTo>
                <a:close/>
                <a:moveTo>
                  <a:pt x="16523" y="511"/>
                </a:moveTo>
                <a:lnTo>
                  <a:pt x="16888" y="560"/>
                </a:lnTo>
                <a:lnTo>
                  <a:pt x="17058" y="609"/>
                </a:lnTo>
                <a:lnTo>
                  <a:pt x="17228" y="657"/>
                </a:lnTo>
                <a:lnTo>
                  <a:pt x="17374" y="730"/>
                </a:lnTo>
                <a:lnTo>
                  <a:pt x="17520" y="828"/>
                </a:lnTo>
                <a:lnTo>
                  <a:pt x="17642" y="949"/>
                </a:lnTo>
                <a:lnTo>
                  <a:pt x="17764" y="1071"/>
                </a:lnTo>
                <a:lnTo>
                  <a:pt x="17861" y="1217"/>
                </a:lnTo>
                <a:lnTo>
                  <a:pt x="17934" y="1387"/>
                </a:lnTo>
                <a:lnTo>
                  <a:pt x="17983" y="1533"/>
                </a:lnTo>
                <a:lnTo>
                  <a:pt x="18031" y="1704"/>
                </a:lnTo>
                <a:lnTo>
                  <a:pt x="18056" y="2044"/>
                </a:lnTo>
                <a:lnTo>
                  <a:pt x="18031" y="2385"/>
                </a:lnTo>
                <a:lnTo>
                  <a:pt x="18031" y="2726"/>
                </a:lnTo>
                <a:lnTo>
                  <a:pt x="17958" y="3504"/>
                </a:lnTo>
                <a:lnTo>
                  <a:pt x="17885" y="4283"/>
                </a:lnTo>
                <a:lnTo>
                  <a:pt x="17861" y="4331"/>
                </a:lnTo>
                <a:lnTo>
                  <a:pt x="17739" y="4380"/>
                </a:lnTo>
                <a:lnTo>
                  <a:pt x="17593" y="4453"/>
                </a:lnTo>
                <a:lnTo>
                  <a:pt x="17520" y="4502"/>
                </a:lnTo>
                <a:lnTo>
                  <a:pt x="17472" y="4575"/>
                </a:lnTo>
                <a:lnTo>
                  <a:pt x="17472" y="4599"/>
                </a:lnTo>
                <a:lnTo>
                  <a:pt x="17496" y="4648"/>
                </a:lnTo>
                <a:lnTo>
                  <a:pt x="17569" y="4672"/>
                </a:lnTo>
                <a:lnTo>
                  <a:pt x="17618" y="4696"/>
                </a:lnTo>
                <a:lnTo>
                  <a:pt x="17764" y="4696"/>
                </a:lnTo>
                <a:lnTo>
                  <a:pt x="17812" y="4672"/>
                </a:lnTo>
                <a:lnTo>
                  <a:pt x="17764" y="4891"/>
                </a:lnTo>
                <a:lnTo>
                  <a:pt x="17715" y="4867"/>
                </a:lnTo>
                <a:lnTo>
                  <a:pt x="17569" y="4818"/>
                </a:lnTo>
                <a:lnTo>
                  <a:pt x="17423" y="4769"/>
                </a:lnTo>
                <a:lnTo>
                  <a:pt x="17350" y="4769"/>
                </a:lnTo>
                <a:lnTo>
                  <a:pt x="17326" y="4794"/>
                </a:lnTo>
                <a:lnTo>
                  <a:pt x="17301" y="4842"/>
                </a:lnTo>
                <a:lnTo>
                  <a:pt x="17301" y="4915"/>
                </a:lnTo>
                <a:lnTo>
                  <a:pt x="17374" y="4988"/>
                </a:lnTo>
                <a:lnTo>
                  <a:pt x="17472" y="5061"/>
                </a:lnTo>
                <a:lnTo>
                  <a:pt x="17593" y="5134"/>
                </a:lnTo>
                <a:lnTo>
                  <a:pt x="17691" y="5159"/>
                </a:lnTo>
                <a:lnTo>
                  <a:pt x="17642" y="5353"/>
                </a:lnTo>
                <a:lnTo>
                  <a:pt x="17569" y="5329"/>
                </a:lnTo>
                <a:lnTo>
                  <a:pt x="17374" y="5256"/>
                </a:lnTo>
                <a:lnTo>
                  <a:pt x="17277" y="5207"/>
                </a:lnTo>
                <a:lnTo>
                  <a:pt x="17155" y="5183"/>
                </a:lnTo>
                <a:lnTo>
                  <a:pt x="17131" y="5207"/>
                </a:lnTo>
                <a:lnTo>
                  <a:pt x="17107" y="5232"/>
                </a:lnTo>
                <a:lnTo>
                  <a:pt x="17082" y="5305"/>
                </a:lnTo>
                <a:lnTo>
                  <a:pt x="17107" y="5378"/>
                </a:lnTo>
                <a:lnTo>
                  <a:pt x="17131" y="5426"/>
                </a:lnTo>
                <a:lnTo>
                  <a:pt x="17228" y="5548"/>
                </a:lnTo>
                <a:lnTo>
                  <a:pt x="17374" y="5645"/>
                </a:lnTo>
                <a:lnTo>
                  <a:pt x="17545" y="5694"/>
                </a:lnTo>
                <a:lnTo>
                  <a:pt x="17399" y="6059"/>
                </a:lnTo>
                <a:lnTo>
                  <a:pt x="17253" y="6010"/>
                </a:lnTo>
                <a:lnTo>
                  <a:pt x="17107" y="5937"/>
                </a:lnTo>
                <a:lnTo>
                  <a:pt x="17034" y="5864"/>
                </a:lnTo>
                <a:lnTo>
                  <a:pt x="16961" y="5791"/>
                </a:lnTo>
                <a:lnTo>
                  <a:pt x="16888" y="5718"/>
                </a:lnTo>
                <a:lnTo>
                  <a:pt x="16790" y="5645"/>
                </a:lnTo>
                <a:lnTo>
                  <a:pt x="16742" y="5621"/>
                </a:lnTo>
                <a:lnTo>
                  <a:pt x="16693" y="5645"/>
                </a:lnTo>
                <a:lnTo>
                  <a:pt x="16644" y="5670"/>
                </a:lnTo>
                <a:lnTo>
                  <a:pt x="16620" y="5743"/>
                </a:lnTo>
                <a:lnTo>
                  <a:pt x="16644" y="5840"/>
                </a:lnTo>
                <a:lnTo>
                  <a:pt x="16669" y="5962"/>
                </a:lnTo>
                <a:lnTo>
                  <a:pt x="16742" y="6059"/>
                </a:lnTo>
                <a:lnTo>
                  <a:pt x="16815" y="6156"/>
                </a:lnTo>
                <a:lnTo>
                  <a:pt x="16912" y="6229"/>
                </a:lnTo>
                <a:lnTo>
                  <a:pt x="17034" y="6302"/>
                </a:lnTo>
                <a:lnTo>
                  <a:pt x="17131" y="6351"/>
                </a:lnTo>
                <a:lnTo>
                  <a:pt x="17253" y="6400"/>
                </a:lnTo>
                <a:lnTo>
                  <a:pt x="17082" y="6740"/>
                </a:lnTo>
                <a:lnTo>
                  <a:pt x="16985" y="6740"/>
                </a:lnTo>
                <a:lnTo>
                  <a:pt x="16790" y="6643"/>
                </a:lnTo>
                <a:lnTo>
                  <a:pt x="16596" y="6546"/>
                </a:lnTo>
                <a:lnTo>
                  <a:pt x="16401" y="6424"/>
                </a:lnTo>
                <a:lnTo>
                  <a:pt x="16231" y="6278"/>
                </a:lnTo>
                <a:lnTo>
                  <a:pt x="16158" y="6278"/>
                </a:lnTo>
                <a:lnTo>
                  <a:pt x="16133" y="6302"/>
                </a:lnTo>
                <a:lnTo>
                  <a:pt x="16133" y="6327"/>
                </a:lnTo>
                <a:lnTo>
                  <a:pt x="16182" y="6448"/>
                </a:lnTo>
                <a:lnTo>
                  <a:pt x="16255" y="6546"/>
                </a:lnTo>
                <a:lnTo>
                  <a:pt x="16401" y="6740"/>
                </a:lnTo>
                <a:lnTo>
                  <a:pt x="16571" y="6886"/>
                </a:lnTo>
                <a:lnTo>
                  <a:pt x="16790" y="7008"/>
                </a:lnTo>
                <a:lnTo>
                  <a:pt x="16888" y="7057"/>
                </a:lnTo>
                <a:lnTo>
                  <a:pt x="16669" y="7373"/>
                </a:lnTo>
                <a:lnTo>
                  <a:pt x="16401" y="7251"/>
                </a:lnTo>
                <a:lnTo>
                  <a:pt x="16158" y="7154"/>
                </a:lnTo>
                <a:lnTo>
                  <a:pt x="15987" y="7057"/>
                </a:lnTo>
                <a:lnTo>
                  <a:pt x="15817" y="6935"/>
                </a:lnTo>
                <a:lnTo>
                  <a:pt x="15647" y="6813"/>
                </a:lnTo>
                <a:lnTo>
                  <a:pt x="15476" y="6740"/>
                </a:lnTo>
                <a:lnTo>
                  <a:pt x="15428" y="6740"/>
                </a:lnTo>
                <a:lnTo>
                  <a:pt x="15403" y="6765"/>
                </a:lnTo>
                <a:lnTo>
                  <a:pt x="15379" y="6789"/>
                </a:lnTo>
                <a:lnTo>
                  <a:pt x="15379" y="6813"/>
                </a:lnTo>
                <a:lnTo>
                  <a:pt x="15403" y="6935"/>
                </a:lnTo>
                <a:lnTo>
                  <a:pt x="15452" y="7032"/>
                </a:lnTo>
                <a:lnTo>
                  <a:pt x="15525" y="7130"/>
                </a:lnTo>
                <a:lnTo>
                  <a:pt x="15598" y="7227"/>
                </a:lnTo>
                <a:lnTo>
                  <a:pt x="15768" y="7373"/>
                </a:lnTo>
                <a:lnTo>
                  <a:pt x="15963" y="7495"/>
                </a:lnTo>
                <a:lnTo>
                  <a:pt x="16133" y="7616"/>
                </a:lnTo>
                <a:lnTo>
                  <a:pt x="16352" y="7689"/>
                </a:lnTo>
                <a:lnTo>
                  <a:pt x="16036" y="7957"/>
                </a:lnTo>
                <a:lnTo>
                  <a:pt x="15866" y="7884"/>
                </a:lnTo>
                <a:lnTo>
                  <a:pt x="15671" y="7811"/>
                </a:lnTo>
                <a:lnTo>
                  <a:pt x="15501" y="7738"/>
                </a:lnTo>
                <a:lnTo>
                  <a:pt x="15330" y="7665"/>
                </a:lnTo>
                <a:lnTo>
                  <a:pt x="14892" y="7422"/>
                </a:lnTo>
                <a:lnTo>
                  <a:pt x="14649" y="7300"/>
                </a:lnTo>
                <a:lnTo>
                  <a:pt x="14430" y="7227"/>
                </a:lnTo>
                <a:lnTo>
                  <a:pt x="14406" y="7227"/>
                </a:lnTo>
                <a:lnTo>
                  <a:pt x="14406" y="7251"/>
                </a:lnTo>
                <a:lnTo>
                  <a:pt x="14454" y="7373"/>
                </a:lnTo>
                <a:lnTo>
                  <a:pt x="14503" y="7495"/>
                </a:lnTo>
                <a:lnTo>
                  <a:pt x="14600" y="7592"/>
                </a:lnTo>
                <a:lnTo>
                  <a:pt x="14698" y="7689"/>
                </a:lnTo>
                <a:lnTo>
                  <a:pt x="14892" y="7860"/>
                </a:lnTo>
                <a:lnTo>
                  <a:pt x="15111" y="8006"/>
                </a:lnTo>
                <a:lnTo>
                  <a:pt x="15355" y="8127"/>
                </a:lnTo>
                <a:lnTo>
                  <a:pt x="15622" y="8249"/>
                </a:lnTo>
                <a:lnTo>
                  <a:pt x="15379" y="8371"/>
                </a:lnTo>
                <a:lnTo>
                  <a:pt x="15111" y="8492"/>
                </a:lnTo>
                <a:lnTo>
                  <a:pt x="15038" y="8419"/>
                </a:lnTo>
                <a:lnTo>
                  <a:pt x="14917" y="8371"/>
                </a:lnTo>
                <a:lnTo>
                  <a:pt x="14698" y="8249"/>
                </a:lnTo>
                <a:lnTo>
                  <a:pt x="14454" y="8176"/>
                </a:lnTo>
                <a:lnTo>
                  <a:pt x="14235" y="8079"/>
                </a:lnTo>
                <a:lnTo>
                  <a:pt x="14016" y="7957"/>
                </a:lnTo>
                <a:lnTo>
                  <a:pt x="13797" y="7811"/>
                </a:lnTo>
                <a:lnTo>
                  <a:pt x="13578" y="7689"/>
                </a:lnTo>
                <a:lnTo>
                  <a:pt x="13359" y="7568"/>
                </a:lnTo>
                <a:lnTo>
                  <a:pt x="13335" y="7592"/>
                </a:lnTo>
                <a:lnTo>
                  <a:pt x="13311" y="7616"/>
                </a:lnTo>
                <a:lnTo>
                  <a:pt x="13384" y="7738"/>
                </a:lnTo>
                <a:lnTo>
                  <a:pt x="13432" y="7860"/>
                </a:lnTo>
                <a:lnTo>
                  <a:pt x="13627" y="8054"/>
                </a:lnTo>
                <a:lnTo>
                  <a:pt x="13822" y="8249"/>
                </a:lnTo>
                <a:lnTo>
                  <a:pt x="14041" y="8419"/>
                </a:lnTo>
                <a:lnTo>
                  <a:pt x="14284" y="8565"/>
                </a:lnTo>
                <a:lnTo>
                  <a:pt x="14552" y="8687"/>
                </a:lnTo>
                <a:lnTo>
                  <a:pt x="14211" y="8760"/>
                </a:lnTo>
                <a:lnTo>
                  <a:pt x="13870" y="8833"/>
                </a:lnTo>
                <a:lnTo>
                  <a:pt x="13724" y="8736"/>
                </a:lnTo>
                <a:lnTo>
                  <a:pt x="13578" y="8663"/>
                </a:lnTo>
                <a:lnTo>
                  <a:pt x="13286" y="8492"/>
                </a:lnTo>
                <a:lnTo>
                  <a:pt x="13092" y="8322"/>
                </a:lnTo>
                <a:lnTo>
                  <a:pt x="12897" y="8152"/>
                </a:lnTo>
                <a:lnTo>
                  <a:pt x="12678" y="7981"/>
                </a:lnTo>
                <a:lnTo>
                  <a:pt x="12483" y="7835"/>
                </a:lnTo>
                <a:lnTo>
                  <a:pt x="12435" y="7835"/>
                </a:lnTo>
                <a:lnTo>
                  <a:pt x="12410" y="7860"/>
                </a:lnTo>
                <a:lnTo>
                  <a:pt x="12386" y="7884"/>
                </a:lnTo>
                <a:lnTo>
                  <a:pt x="12386" y="7908"/>
                </a:lnTo>
                <a:lnTo>
                  <a:pt x="12435" y="8030"/>
                </a:lnTo>
                <a:lnTo>
                  <a:pt x="12508" y="8176"/>
                </a:lnTo>
                <a:lnTo>
                  <a:pt x="12654" y="8395"/>
                </a:lnTo>
                <a:lnTo>
                  <a:pt x="12848" y="8614"/>
                </a:lnTo>
                <a:lnTo>
                  <a:pt x="13043" y="8784"/>
                </a:lnTo>
                <a:lnTo>
                  <a:pt x="13189" y="8906"/>
                </a:lnTo>
                <a:lnTo>
                  <a:pt x="12727" y="8906"/>
                </a:lnTo>
                <a:lnTo>
                  <a:pt x="12556" y="8760"/>
                </a:lnTo>
                <a:lnTo>
                  <a:pt x="12410" y="8638"/>
                </a:lnTo>
                <a:lnTo>
                  <a:pt x="12094" y="8322"/>
                </a:lnTo>
                <a:lnTo>
                  <a:pt x="11729" y="8054"/>
                </a:lnTo>
                <a:lnTo>
                  <a:pt x="11680" y="8054"/>
                </a:lnTo>
                <a:lnTo>
                  <a:pt x="11656" y="8079"/>
                </a:lnTo>
                <a:lnTo>
                  <a:pt x="11632" y="8103"/>
                </a:lnTo>
                <a:lnTo>
                  <a:pt x="11632" y="8152"/>
                </a:lnTo>
                <a:lnTo>
                  <a:pt x="11899" y="8517"/>
                </a:lnTo>
                <a:lnTo>
                  <a:pt x="12167" y="8857"/>
                </a:lnTo>
                <a:lnTo>
                  <a:pt x="12191" y="8882"/>
                </a:lnTo>
                <a:lnTo>
                  <a:pt x="12118" y="8882"/>
                </a:lnTo>
                <a:lnTo>
                  <a:pt x="11753" y="8833"/>
                </a:lnTo>
                <a:lnTo>
                  <a:pt x="11632" y="8663"/>
                </a:lnTo>
                <a:lnTo>
                  <a:pt x="11486" y="8517"/>
                </a:lnTo>
                <a:lnTo>
                  <a:pt x="11218" y="8176"/>
                </a:lnTo>
                <a:lnTo>
                  <a:pt x="10926" y="7860"/>
                </a:lnTo>
                <a:lnTo>
                  <a:pt x="10878" y="7835"/>
                </a:lnTo>
                <a:lnTo>
                  <a:pt x="10853" y="7835"/>
                </a:lnTo>
                <a:lnTo>
                  <a:pt x="10780" y="7860"/>
                </a:lnTo>
                <a:lnTo>
                  <a:pt x="10732" y="7908"/>
                </a:lnTo>
                <a:lnTo>
                  <a:pt x="10732" y="7957"/>
                </a:lnTo>
                <a:lnTo>
                  <a:pt x="10756" y="8006"/>
                </a:lnTo>
                <a:lnTo>
                  <a:pt x="10926" y="8322"/>
                </a:lnTo>
                <a:lnTo>
                  <a:pt x="11145" y="8638"/>
                </a:lnTo>
                <a:lnTo>
                  <a:pt x="11242" y="8736"/>
                </a:lnTo>
                <a:lnTo>
                  <a:pt x="10659" y="8614"/>
                </a:lnTo>
                <a:lnTo>
                  <a:pt x="10513" y="8492"/>
                </a:lnTo>
                <a:lnTo>
                  <a:pt x="10391" y="8273"/>
                </a:lnTo>
                <a:lnTo>
                  <a:pt x="10269" y="8054"/>
                </a:lnTo>
                <a:lnTo>
                  <a:pt x="10221" y="8006"/>
                </a:lnTo>
                <a:lnTo>
                  <a:pt x="10172" y="8006"/>
                </a:lnTo>
                <a:lnTo>
                  <a:pt x="10123" y="8030"/>
                </a:lnTo>
                <a:lnTo>
                  <a:pt x="10075" y="8079"/>
                </a:lnTo>
                <a:lnTo>
                  <a:pt x="10075" y="8176"/>
                </a:lnTo>
                <a:lnTo>
                  <a:pt x="10075" y="8298"/>
                </a:lnTo>
                <a:lnTo>
                  <a:pt x="10099" y="8395"/>
                </a:lnTo>
                <a:lnTo>
                  <a:pt x="10123" y="8492"/>
                </a:lnTo>
                <a:lnTo>
                  <a:pt x="9856" y="8419"/>
                </a:lnTo>
                <a:lnTo>
                  <a:pt x="9807" y="8273"/>
                </a:lnTo>
                <a:lnTo>
                  <a:pt x="9734" y="8103"/>
                </a:lnTo>
                <a:lnTo>
                  <a:pt x="9685" y="8079"/>
                </a:lnTo>
                <a:lnTo>
                  <a:pt x="9661" y="8103"/>
                </a:lnTo>
                <a:lnTo>
                  <a:pt x="9612" y="8225"/>
                </a:lnTo>
                <a:lnTo>
                  <a:pt x="9637" y="8371"/>
                </a:lnTo>
                <a:lnTo>
                  <a:pt x="9637" y="8371"/>
                </a:lnTo>
                <a:lnTo>
                  <a:pt x="9199" y="8249"/>
                </a:lnTo>
                <a:lnTo>
                  <a:pt x="8566" y="8079"/>
                </a:lnTo>
                <a:lnTo>
                  <a:pt x="8250" y="7957"/>
                </a:lnTo>
                <a:lnTo>
                  <a:pt x="7933" y="7835"/>
                </a:lnTo>
                <a:lnTo>
                  <a:pt x="7641" y="7689"/>
                </a:lnTo>
                <a:lnTo>
                  <a:pt x="7374" y="7519"/>
                </a:lnTo>
                <a:lnTo>
                  <a:pt x="7106" y="7300"/>
                </a:lnTo>
                <a:lnTo>
                  <a:pt x="6863" y="7057"/>
                </a:lnTo>
                <a:lnTo>
                  <a:pt x="6814" y="7008"/>
                </a:lnTo>
                <a:lnTo>
                  <a:pt x="6741" y="6984"/>
                </a:lnTo>
                <a:lnTo>
                  <a:pt x="6692" y="6886"/>
                </a:lnTo>
                <a:lnTo>
                  <a:pt x="6571" y="6813"/>
                </a:lnTo>
                <a:lnTo>
                  <a:pt x="6473" y="6813"/>
                </a:lnTo>
                <a:lnTo>
                  <a:pt x="6400" y="6862"/>
                </a:lnTo>
                <a:lnTo>
                  <a:pt x="6352" y="6886"/>
                </a:lnTo>
                <a:lnTo>
                  <a:pt x="5865" y="7422"/>
                </a:lnTo>
                <a:lnTo>
                  <a:pt x="5354" y="7933"/>
                </a:lnTo>
                <a:lnTo>
                  <a:pt x="4794" y="8395"/>
                </a:lnTo>
                <a:lnTo>
                  <a:pt x="4235" y="8857"/>
                </a:lnTo>
                <a:lnTo>
                  <a:pt x="3699" y="9222"/>
                </a:lnTo>
                <a:lnTo>
                  <a:pt x="3140" y="9563"/>
                </a:lnTo>
                <a:lnTo>
                  <a:pt x="2580" y="9904"/>
                </a:lnTo>
                <a:lnTo>
                  <a:pt x="2288" y="10050"/>
                </a:lnTo>
                <a:lnTo>
                  <a:pt x="2045" y="10123"/>
                </a:lnTo>
                <a:lnTo>
                  <a:pt x="1923" y="10171"/>
                </a:lnTo>
                <a:lnTo>
                  <a:pt x="1777" y="10171"/>
                </a:lnTo>
                <a:lnTo>
                  <a:pt x="1729" y="10123"/>
                </a:lnTo>
                <a:lnTo>
                  <a:pt x="1680" y="10074"/>
                </a:lnTo>
                <a:lnTo>
                  <a:pt x="1656" y="10001"/>
                </a:lnTo>
                <a:lnTo>
                  <a:pt x="1631" y="9904"/>
                </a:lnTo>
                <a:lnTo>
                  <a:pt x="1631" y="9782"/>
                </a:lnTo>
                <a:lnTo>
                  <a:pt x="1704" y="9685"/>
                </a:lnTo>
                <a:lnTo>
                  <a:pt x="1875" y="9612"/>
                </a:lnTo>
                <a:lnTo>
                  <a:pt x="2045" y="9539"/>
                </a:lnTo>
                <a:lnTo>
                  <a:pt x="2361" y="9320"/>
                </a:lnTo>
                <a:lnTo>
                  <a:pt x="2994" y="8906"/>
                </a:lnTo>
                <a:lnTo>
                  <a:pt x="3918" y="8298"/>
                </a:lnTo>
                <a:lnTo>
                  <a:pt x="4356" y="8030"/>
                </a:lnTo>
                <a:lnTo>
                  <a:pt x="4527" y="7884"/>
                </a:lnTo>
                <a:lnTo>
                  <a:pt x="4697" y="7714"/>
                </a:lnTo>
                <a:lnTo>
                  <a:pt x="4721" y="7665"/>
                </a:lnTo>
                <a:lnTo>
                  <a:pt x="4697" y="7616"/>
                </a:lnTo>
                <a:lnTo>
                  <a:pt x="4648" y="7592"/>
                </a:lnTo>
                <a:lnTo>
                  <a:pt x="4624" y="7592"/>
                </a:lnTo>
                <a:lnTo>
                  <a:pt x="4381" y="7665"/>
                </a:lnTo>
                <a:lnTo>
                  <a:pt x="4186" y="7762"/>
                </a:lnTo>
                <a:lnTo>
                  <a:pt x="3772" y="8030"/>
                </a:lnTo>
                <a:lnTo>
                  <a:pt x="2824" y="8638"/>
                </a:lnTo>
                <a:lnTo>
                  <a:pt x="2215" y="8979"/>
                </a:lnTo>
                <a:lnTo>
                  <a:pt x="1899" y="9198"/>
                </a:lnTo>
                <a:lnTo>
                  <a:pt x="1607" y="9417"/>
                </a:lnTo>
                <a:lnTo>
                  <a:pt x="1534" y="9368"/>
                </a:lnTo>
                <a:lnTo>
                  <a:pt x="1437" y="9344"/>
                </a:lnTo>
                <a:lnTo>
                  <a:pt x="1339" y="9344"/>
                </a:lnTo>
                <a:lnTo>
                  <a:pt x="1242" y="9417"/>
                </a:lnTo>
                <a:lnTo>
                  <a:pt x="1169" y="9466"/>
                </a:lnTo>
                <a:lnTo>
                  <a:pt x="1096" y="9539"/>
                </a:lnTo>
                <a:lnTo>
                  <a:pt x="1023" y="9539"/>
                </a:lnTo>
                <a:lnTo>
                  <a:pt x="999" y="9490"/>
                </a:lnTo>
                <a:lnTo>
                  <a:pt x="974" y="9417"/>
                </a:lnTo>
                <a:lnTo>
                  <a:pt x="950" y="9344"/>
                </a:lnTo>
                <a:lnTo>
                  <a:pt x="974" y="9271"/>
                </a:lnTo>
                <a:lnTo>
                  <a:pt x="999" y="9222"/>
                </a:lnTo>
                <a:lnTo>
                  <a:pt x="1072" y="9174"/>
                </a:lnTo>
                <a:lnTo>
                  <a:pt x="1315" y="9174"/>
                </a:lnTo>
                <a:lnTo>
                  <a:pt x="1388" y="9125"/>
                </a:lnTo>
                <a:lnTo>
                  <a:pt x="1437" y="9028"/>
                </a:lnTo>
                <a:lnTo>
                  <a:pt x="1485" y="8955"/>
                </a:lnTo>
                <a:lnTo>
                  <a:pt x="1729" y="8857"/>
                </a:lnTo>
                <a:lnTo>
                  <a:pt x="1996" y="8736"/>
                </a:lnTo>
                <a:lnTo>
                  <a:pt x="2580" y="8468"/>
                </a:lnTo>
                <a:lnTo>
                  <a:pt x="3164" y="8200"/>
                </a:lnTo>
                <a:lnTo>
                  <a:pt x="3772" y="7860"/>
                </a:lnTo>
                <a:lnTo>
                  <a:pt x="4405" y="7495"/>
                </a:lnTo>
                <a:lnTo>
                  <a:pt x="4648" y="7373"/>
                </a:lnTo>
                <a:lnTo>
                  <a:pt x="4892" y="7227"/>
                </a:lnTo>
                <a:lnTo>
                  <a:pt x="5111" y="7032"/>
                </a:lnTo>
                <a:lnTo>
                  <a:pt x="5208" y="6935"/>
                </a:lnTo>
                <a:lnTo>
                  <a:pt x="5281" y="6838"/>
                </a:lnTo>
                <a:lnTo>
                  <a:pt x="5281" y="6789"/>
                </a:lnTo>
                <a:lnTo>
                  <a:pt x="5281" y="6765"/>
                </a:lnTo>
                <a:lnTo>
                  <a:pt x="5232" y="6740"/>
                </a:lnTo>
                <a:lnTo>
                  <a:pt x="5208" y="6740"/>
                </a:lnTo>
                <a:lnTo>
                  <a:pt x="5062" y="6765"/>
                </a:lnTo>
                <a:lnTo>
                  <a:pt x="4940" y="6813"/>
                </a:lnTo>
                <a:lnTo>
                  <a:pt x="4697" y="6935"/>
                </a:lnTo>
                <a:lnTo>
                  <a:pt x="4235" y="7227"/>
                </a:lnTo>
                <a:lnTo>
                  <a:pt x="3699" y="7543"/>
                </a:lnTo>
                <a:lnTo>
                  <a:pt x="3164" y="7835"/>
                </a:lnTo>
                <a:lnTo>
                  <a:pt x="2605" y="8127"/>
                </a:lnTo>
                <a:lnTo>
                  <a:pt x="2045" y="8395"/>
                </a:lnTo>
                <a:lnTo>
                  <a:pt x="1704" y="8541"/>
                </a:lnTo>
                <a:lnTo>
                  <a:pt x="1534" y="8590"/>
                </a:lnTo>
                <a:lnTo>
                  <a:pt x="1388" y="8687"/>
                </a:lnTo>
                <a:lnTo>
                  <a:pt x="1291" y="8638"/>
                </a:lnTo>
                <a:lnTo>
                  <a:pt x="1120" y="8614"/>
                </a:lnTo>
                <a:lnTo>
                  <a:pt x="974" y="8638"/>
                </a:lnTo>
                <a:lnTo>
                  <a:pt x="804" y="8614"/>
                </a:lnTo>
                <a:lnTo>
                  <a:pt x="682" y="8273"/>
                </a:lnTo>
                <a:lnTo>
                  <a:pt x="1047" y="8127"/>
                </a:lnTo>
                <a:lnTo>
                  <a:pt x="2142" y="7738"/>
                </a:lnTo>
                <a:lnTo>
                  <a:pt x="4332" y="6935"/>
                </a:lnTo>
                <a:lnTo>
                  <a:pt x="6327" y="6181"/>
                </a:lnTo>
                <a:lnTo>
                  <a:pt x="7422" y="5767"/>
                </a:lnTo>
                <a:lnTo>
                  <a:pt x="7690" y="5645"/>
                </a:lnTo>
                <a:lnTo>
                  <a:pt x="7787" y="5597"/>
                </a:lnTo>
                <a:lnTo>
                  <a:pt x="7909" y="5499"/>
                </a:lnTo>
                <a:lnTo>
                  <a:pt x="8079" y="5499"/>
                </a:lnTo>
                <a:lnTo>
                  <a:pt x="8055" y="5524"/>
                </a:lnTo>
                <a:lnTo>
                  <a:pt x="8055" y="5597"/>
                </a:lnTo>
                <a:lnTo>
                  <a:pt x="8079" y="5694"/>
                </a:lnTo>
                <a:lnTo>
                  <a:pt x="8128" y="5791"/>
                </a:lnTo>
                <a:lnTo>
                  <a:pt x="8201" y="5840"/>
                </a:lnTo>
                <a:lnTo>
                  <a:pt x="8639" y="6035"/>
                </a:lnTo>
                <a:lnTo>
                  <a:pt x="9101" y="6205"/>
                </a:lnTo>
                <a:lnTo>
                  <a:pt x="9564" y="6327"/>
                </a:lnTo>
                <a:lnTo>
                  <a:pt x="10050" y="6424"/>
                </a:lnTo>
                <a:lnTo>
                  <a:pt x="10537" y="6497"/>
                </a:lnTo>
                <a:lnTo>
                  <a:pt x="11023" y="6521"/>
                </a:lnTo>
                <a:lnTo>
                  <a:pt x="11510" y="6497"/>
                </a:lnTo>
                <a:lnTo>
                  <a:pt x="11997" y="6448"/>
                </a:lnTo>
                <a:lnTo>
                  <a:pt x="12459" y="6351"/>
                </a:lnTo>
                <a:lnTo>
                  <a:pt x="12921" y="6229"/>
                </a:lnTo>
                <a:lnTo>
                  <a:pt x="13384" y="6083"/>
                </a:lnTo>
                <a:lnTo>
                  <a:pt x="13870" y="5889"/>
                </a:lnTo>
                <a:lnTo>
                  <a:pt x="14308" y="5670"/>
                </a:lnTo>
                <a:lnTo>
                  <a:pt x="14722" y="5402"/>
                </a:lnTo>
                <a:lnTo>
                  <a:pt x="14917" y="5256"/>
                </a:lnTo>
                <a:lnTo>
                  <a:pt x="15111" y="5086"/>
                </a:lnTo>
                <a:lnTo>
                  <a:pt x="15257" y="4915"/>
                </a:lnTo>
                <a:lnTo>
                  <a:pt x="15403" y="4745"/>
                </a:lnTo>
                <a:lnTo>
                  <a:pt x="15452" y="4672"/>
                </a:lnTo>
                <a:lnTo>
                  <a:pt x="15452" y="4575"/>
                </a:lnTo>
                <a:lnTo>
                  <a:pt x="15428" y="4502"/>
                </a:lnTo>
                <a:lnTo>
                  <a:pt x="15379" y="4453"/>
                </a:lnTo>
                <a:lnTo>
                  <a:pt x="15306" y="4404"/>
                </a:lnTo>
                <a:lnTo>
                  <a:pt x="15233" y="4380"/>
                </a:lnTo>
                <a:lnTo>
                  <a:pt x="15160" y="4380"/>
                </a:lnTo>
                <a:lnTo>
                  <a:pt x="15063" y="4404"/>
                </a:lnTo>
                <a:lnTo>
                  <a:pt x="14746" y="4623"/>
                </a:lnTo>
                <a:lnTo>
                  <a:pt x="14406" y="4842"/>
                </a:lnTo>
                <a:lnTo>
                  <a:pt x="14089" y="5086"/>
                </a:lnTo>
                <a:lnTo>
                  <a:pt x="13749" y="5280"/>
                </a:lnTo>
                <a:lnTo>
                  <a:pt x="13359" y="5475"/>
                </a:lnTo>
                <a:lnTo>
                  <a:pt x="12970" y="5621"/>
                </a:lnTo>
                <a:lnTo>
                  <a:pt x="12581" y="5743"/>
                </a:lnTo>
                <a:lnTo>
                  <a:pt x="12167" y="5840"/>
                </a:lnTo>
                <a:lnTo>
                  <a:pt x="11729" y="5913"/>
                </a:lnTo>
                <a:lnTo>
                  <a:pt x="11291" y="5937"/>
                </a:lnTo>
                <a:lnTo>
                  <a:pt x="10853" y="5937"/>
                </a:lnTo>
                <a:lnTo>
                  <a:pt x="10415" y="5913"/>
                </a:lnTo>
                <a:lnTo>
                  <a:pt x="9977" y="5840"/>
                </a:lnTo>
                <a:lnTo>
                  <a:pt x="9539" y="5743"/>
                </a:lnTo>
                <a:lnTo>
                  <a:pt x="9126" y="5597"/>
                </a:lnTo>
                <a:lnTo>
                  <a:pt x="8712" y="5451"/>
                </a:lnTo>
                <a:lnTo>
                  <a:pt x="8785" y="5353"/>
                </a:lnTo>
                <a:lnTo>
                  <a:pt x="8858" y="5280"/>
                </a:lnTo>
                <a:lnTo>
                  <a:pt x="8907" y="5183"/>
                </a:lnTo>
                <a:lnTo>
                  <a:pt x="8931" y="5110"/>
                </a:lnTo>
                <a:lnTo>
                  <a:pt x="8931" y="5013"/>
                </a:lnTo>
                <a:lnTo>
                  <a:pt x="8882" y="4915"/>
                </a:lnTo>
                <a:lnTo>
                  <a:pt x="8834" y="4842"/>
                </a:lnTo>
                <a:lnTo>
                  <a:pt x="8761" y="4794"/>
                </a:lnTo>
                <a:lnTo>
                  <a:pt x="8688" y="4769"/>
                </a:lnTo>
                <a:lnTo>
                  <a:pt x="8566" y="4794"/>
                </a:lnTo>
                <a:lnTo>
                  <a:pt x="8323" y="4867"/>
                </a:lnTo>
                <a:lnTo>
                  <a:pt x="8201" y="4915"/>
                </a:lnTo>
                <a:lnTo>
                  <a:pt x="8055" y="4940"/>
                </a:lnTo>
                <a:lnTo>
                  <a:pt x="7933" y="4940"/>
                </a:lnTo>
                <a:lnTo>
                  <a:pt x="7812" y="4915"/>
                </a:lnTo>
                <a:lnTo>
                  <a:pt x="7714" y="4842"/>
                </a:lnTo>
                <a:lnTo>
                  <a:pt x="7617" y="4721"/>
                </a:lnTo>
                <a:lnTo>
                  <a:pt x="7617" y="4696"/>
                </a:lnTo>
                <a:lnTo>
                  <a:pt x="7641" y="4672"/>
                </a:lnTo>
                <a:lnTo>
                  <a:pt x="7714" y="4599"/>
                </a:lnTo>
                <a:lnTo>
                  <a:pt x="7812" y="4550"/>
                </a:lnTo>
                <a:lnTo>
                  <a:pt x="7958" y="4502"/>
                </a:lnTo>
                <a:lnTo>
                  <a:pt x="8250" y="4429"/>
                </a:lnTo>
                <a:lnTo>
                  <a:pt x="8420" y="4404"/>
                </a:lnTo>
                <a:lnTo>
                  <a:pt x="10269" y="3991"/>
                </a:lnTo>
                <a:lnTo>
                  <a:pt x="12118" y="3553"/>
                </a:lnTo>
                <a:lnTo>
                  <a:pt x="12970" y="3383"/>
                </a:lnTo>
                <a:lnTo>
                  <a:pt x="13189" y="3334"/>
                </a:lnTo>
                <a:lnTo>
                  <a:pt x="13408" y="3261"/>
                </a:lnTo>
                <a:lnTo>
                  <a:pt x="13603" y="3188"/>
                </a:lnTo>
                <a:lnTo>
                  <a:pt x="13773" y="3066"/>
                </a:lnTo>
                <a:lnTo>
                  <a:pt x="13846" y="2993"/>
                </a:lnTo>
                <a:lnTo>
                  <a:pt x="13846" y="2896"/>
                </a:lnTo>
                <a:lnTo>
                  <a:pt x="13895" y="2847"/>
                </a:lnTo>
                <a:lnTo>
                  <a:pt x="13895" y="2750"/>
                </a:lnTo>
                <a:lnTo>
                  <a:pt x="13895" y="2555"/>
                </a:lnTo>
                <a:lnTo>
                  <a:pt x="13919" y="2385"/>
                </a:lnTo>
                <a:lnTo>
                  <a:pt x="13943" y="2215"/>
                </a:lnTo>
                <a:lnTo>
                  <a:pt x="13992" y="2044"/>
                </a:lnTo>
                <a:lnTo>
                  <a:pt x="14065" y="1874"/>
                </a:lnTo>
                <a:lnTo>
                  <a:pt x="14138" y="1728"/>
                </a:lnTo>
                <a:lnTo>
                  <a:pt x="14211" y="1582"/>
                </a:lnTo>
                <a:lnTo>
                  <a:pt x="14333" y="1436"/>
                </a:lnTo>
                <a:lnTo>
                  <a:pt x="14552" y="1193"/>
                </a:lnTo>
                <a:lnTo>
                  <a:pt x="14844" y="974"/>
                </a:lnTo>
                <a:lnTo>
                  <a:pt x="15136" y="779"/>
                </a:lnTo>
                <a:lnTo>
                  <a:pt x="15476" y="657"/>
                </a:lnTo>
                <a:lnTo>
                  <a:pt x="15817" y="560"/>
                </a:lnTo>
                <a:lnTo>
                  <a:pt x="16158" y="511"/>
                </a:lnTo>
                <a:close/>
                <a:moveTo>
                  <a:pt x="16182" y="0"/>
                </a:moveTo>
                <a:lnTo>
                  <a:pt x="15817" y="49"/>
                </a:lnTo>
                <a:lnTo>
                  <a:pt x="15476" y="122"/>
                </a:lnTo>
                <a:lnTo>
                  <a:pt x="15136" y="268"/>
                </a:lnTo>
                <a:lnTo>
                  <a:pt x="14795" y="414"/>
                </a:lnTo>
                <a:lnTo>
                  <a:pt x="14503" y="633"/>
                </a:lnTo>
                <a:lnTo>
                  <a:pt x="14235" y="852"/>
                </a:lnTo>
                <a:lnTo>
                  <a:pt x="13992" y="1120"/>
                </a:lnTo>
                <a:lnTo>
                  <a:pt x="13797" y="1387"/>
                </a:lnTo>
                <a:lnTo>
                  <a:pt x="13651" y="1704"/>
                </a:lnTo>
                <a:lnTo>
                  <a:pt x="13530" y="2044"/>
                </a:lnTo>
                <a:lnTo>
                  <a:pt x="13505" y="2215"/>
                </a:lnTo>
                <a:lnTo>
                  <a:pt x="13481" y="2385"/>
                </a:lnTo>
                <a:lnTo>
                  <a:pt x="13481" y="2580"/>
                </a:lnTo>
                <a:lnTo>
                  <a:pt x="13481" y="2750"/>
                </a:lnTo>
                <a:lnTo>
                  <a:pt x="13481" y="2774"/>
                </a:lnTo>
                <a:lnTo>
                  <a:pt x="13238" y="2799"/>
                </a:lnTo>
                <a:lnTo>
                  <a:pt x="12994" y="2847"/>
                </a:lnTo>
                <a:lnTo>
                  <a:pt x="12532" y="2945"/>
                </a:lnTo>
                <a:lnTo>
                  <a:pt x="11802" y="3115"/>
                </a:lnTo>
                <a:lnTo>
                  <a:pt x="11048" y="3261"/>
                </a:lnTo>
                <a:lnTo>
                  <a:pt x="8104" y="3918"/>
                </a:lnTo>
                <a:lnTo>
                  <a:pt x="7885" y="3967"/>
                </a:lnTo>
                <a:lnTo>
                  <a:pt x="7666" y="4015"/>
                </a:lnTo>
                <a:lnTo>
                  <a:pt x="7447" y="4113"/>
                </a:lnTo>
                <a:lnTo>
                  <a:pt x="7276" y="4210"/>
                </a:lnTo>
                <a:lnTo>
                  <a:pt x="7203" y="4283"/>
                </a:lnTo>
                <a:lnTo>
                  <a:pt x="7130" y="4356"/>
                </a:lnTo>
                <a:lnTo>
                  <a:pt x="7082" y="4429"/>
                </a:lnTo>
                <a:lnTo>
                  <a:pt x="7057" y="4526"/>
                </a:lnTo>
                <a:lnTo>
                  <a:pt x="7033" y="4623"/>
                </a:lnTo>
                <a:lnTo>
                  <a:pt x="7033" y="4721"/>
                </a:lnTo>
                <a:lnTo>
                  <a:pt x="7057" y="4842"/>
                </a:lnTo>
                <a:lnTo>
                  <a:pt x="7106" y="4988"/>
                </a:lnTo>
                <a:lnTo>
                  <a:pt x="7155" y="5086"/>
                </a:lnTo>
                <a:lnTo>
                  <a:pt x="7228" y="5183"/>
                </a:lnTo>
                <a:lnTo>
                  <a:pt x="7301" y="5280"/>
                </a:lnTo>
                <a:lnTo>
                  <a:pt x="7374" y="5329"/>
                </a:lnTo>
                <a:lnTo>
                  <a:pt x="7057" y="5451"/>
                </a:lnTo>
                <a:lnTo>
                  <a:pt x="6765" y="5572"/>
                </a:lnTo>
                <a:lnTo>
                  <a:pt x="6035" y="5816"/>
                </a:lnTo>
                <a:lnTo>
                  <a:pt x="5305" y="6059"/>
                </a:lnTo>
                <a:lnTo>
                  <a:pt x="2191" y="7154"/>
                </a:lnTo>
                <a:lnTo>
                  <a:pt x="731" y="7689"/>
                </a:lnTo>
                <a:lnTo>
                  <a:pt x="512" y="7762"/>
                </a:lnTo>
                <a:lnTo>
                  <a:pt x="342" y="7860"/>
                </a:lnTo>
                <a:lnTo>
                  <a:pt x="196" y="8006"/>
                </a:lnTo>
                <a:lnTo>
                  <a:pt x="123" y="8079"/>
                </a:lnTo>
                <a:lnTo>
                  <a:pt x="74" y="8176"/>
                </a:lnTo>
                <a:lnTo>
                  <a:pt x="25" y="8322"/>
                </a:lnTo>
                <a:lnTo>
                  <a:pt x="1" y="8468"/>
                </a:lnTo>
                <a:lnTo>
                  <a:pt x="1" y="8565"/>
                </a:lnTo>
                <a:lnTo>
                  <a:pt x="50" y="8687"/>
                </a:lnTo>
                <a:lnTo>
                  <a:pt x="123" y="8784"/>
                </a:lnTo>
                <a:lnTo>
                  <a:pt x="196" y="8857"/>
                </a:lnTo>
                <a:lnTo>
                  <a:pt x="293" y="8930"/>
                </a:lnTo>
                <a:lnTo>
                  <a:pt x="415" y="9003"/>
                </a:lnTo>
                <a:lnTo>
                  <a:pt x="366" y="9125"/>
                </a:lnTo>
                <a:lnTo>
                  <a:pt x="317" y="9271"/>
                </a:lnTo>
                <a:lnTo>
                  <a:pt x="317" y="9417"/>
                </a:lnTo>
                <a:lnTo>
                  <a:pt x="317" y="9563"/>
                </a:lnTo>
                <a:lnTo>
                  <a:pt x="366" y="9685"/>
                </a:lnTo>
                <a:lnTo>
                  <a:pt x="415" y="9782"/>
                </a:lnTo>
                <a:lnTo>
                  <a:pt x="488" y="9879"/>
                </a:lnTo>
                <a:lnTo>
                  <a:pt x="561" y="9952"/>
                </a:lnTo>
                <a:lnTo>
                  <a:pt x="682" y="10001"/>
                </a:lnTo>
                <a:lnTo>
                  <a:pt x="780" y="10025"/>
                </a:lnTo>
                <a:lnTo>
                  <a:pt x="901" y="10050"/>
                </a:lnTo>
                <a:lnTo>
                  <a:pt x="1023" y="10050"/>
                </a:lnTo>
                <a:lnTo>
                  <a:pt x="1047" y="10196"/>
                </a:lnTo>
                <a:lnTo>
                  <a:pt x="1096" y="10317"/>
                </a:lnTo>
                <a:lnTo>
                  <a:pt x="1193" y="10415"/>
                </a:lnTo>
                <a:lnTo>
                  <a:pt x="1315" y="10512"/>
                </a:lnTo>
                <a:lnTo>
                  <a:pt x="1412" y="10561"/>
                </a:lnTo>
                <a:lnTo>
                  <a:pt x="1534" y="10609"/>
                </a:lnTo>
                <a:lnTo>
                  <a:pt x="1656" y="10658"/>
                </a:lnTo>
                <a:lnTo>
                  <a:pt x="1996" y="10658"/>
                </a:lnTo>
                <a:lnTo>
                  <a:pt x="2240" y="10609"/>
                </a:lnTo>
                <a:lnTo>
                  <a:pt x="2459" y="10536"/>
                </a:lnTo>
                <a:lnTo>
                  <a:pt x="2702" y="10415"/>
                </a:lnTo>
                <a:lnTo>
                  <a:pt x="3140" y="10196"/>
                </a:lnTo>
                <a:lnTo>
                  <a:pt x="3578" y="9928"/>
                </a:lnTo>
                <a:lnTo>
                  <a:pt x="4040" y="9636"/>
                </a:lnTo>
                <a:lnTo>
                  <a:pt x="4478" y="9320"/>
                </a:lnTo>
                <a:lnTo>
                  <a:pt x="4892" y="9003"/>
                </a:lnTo>
                <a:lnTo>
                  <a:pt x="5305" y="8663"/>
                </a:lnTo>
                <a:lnTo>
                  <a:pt x="5719" y="8298"/>
                </a:lnTo>
                <a:lnTo>
                  <a:pt x="6108" y="7933"/>
                </a:lnTo>
                <a:lnTo>
                  <a:pt x="6473" y="7543"/>
                </a:lnTo>
                <a:lnTo>
                  <a:pt x="6717" y="7787"/>
                </a:lnTo>
                <a:lnTo>
                  <a:pt x="7009" y="8030"/>
                </a:lnTo>
                <a:lnTo>
                  <a:pt x="7325" y="8200"/>
                </a:lnTo>
                <a:lnTo>
                  <a:pt x="7641" y="8371"/>
                </a:lnTo>
                <a:lnTo>
                  <a:pt x="7982" y="8517"/>
                </a:lnTo>
                <a:lnTo>
                  <a:pt x="8347" y="8614"/>
                </a:lnTo>
                <a:lnTo>
                  <a:pt x="9053" y="8809"/>
                </a:lnTo>
                <a:lnTo>
                  <a:pt x="10221" y="9101"/>
                </a:lnTo>
                <a:lnTo>
                  <a:pt x="10829" y="9198"/>
                </a:lnTo>
                <a:lnTo>
                  <a:pt x="11413" y="9295"/>
                </a:lnTo>
                <a:lnTo>
                  <a:pt x="11364" y="9368"/>
                </a:lnTo>
                <a:lnTo>
                  <a:pt x="11291" y="9758"/>
                </a:lnTo>
                <a:lnTo>
                  <a:pt x="11194" y="10147"/>
                </a:lnTo>
                <a:lnTo>
                  <a:pt x="11145" y="10536"/>
                </a:lnTo>
                <a:lnTo>
                  <a:pt x="11121" y="10926"/>
                </a:lnTo>
                <a:lnTo>
                  <a:pt x="11121" y="10999"/>
                </a:lnTo>
                <a:lnTo>
                  <a:pt x="11169" y="11072"/>
                </a:lnTo>
                <a:lnTo>
                  <a:pt x="11218" y="11096"/>
                </a:lnTo>
                <a:lnTo>
                  <a:pt x="11291" y="11096"/>
                </a:lnTo>
                <a:lnTo>
                  <a:pt x="11340" y="11169"/>
                </a:lnTo>
                <a:lnTo>
                  <a:pt x="11388" y="11218"/>
                </a:lnTo>
                <a:lnTo>
                  <a:pt x="11534" y="11291"/>
                </a:lnTo>
                <a:lnTo>
                  <a:pt x="11729" y="11388"/>
                </a:lnTo>
                <a:lnTo>
                  <a:pt x="11826" y="11437"/>
                </a:lnTo>
                <a:lnTo>
                  <a:pt x="11972" y="11437"/>
                </a:lnTo>
                <a:lnTo>
                  <a:pt x="12021" y="11412"/>
                </a:lnTo>
                <a:lnTo>
                  <a:pt x="12070" y="11364"/>
                </a:lnTo>
                <a:lnTo>
                  <a:pt x="12070" y="11339"/>
                </a:lnTo>
                <a:lnTo>
                  <a:pt x="12070" y="11218"/>
                </a:lnTo>
                <a:lnTo>
                  <a:pt x="12045" y="11193"/>
                </a:lnTo>
                <a:lnTo>
                  <a:pt x="11997" y="11145"/>
                </a:lnTo>
                <a:lnTo>
                  <a:pt x="11851" y="11072"/>
                </a:lnTo>
                <a:lnTo>
                  <a:pt x="11705" y="10999"/>
                </a:lnTo>
                <a:lnTo>
                  <a:pt x="11632" y="10974"/>
                </a:lnTo>
                <a:lnTo>
                  <a:pt x="11997" y="10877"/>
                </a:lnTo>
                <a:lnTo>
                  <a:pt x="12094" y="10828"/>
                </a:lnTo>
                <a:lnTo>
                  <a:pt x="12118" y="10780"/>
                </a:lnTo>
                <a:lnTo>
                  <a:pt x="12143" y="10707"/>
                </a:lnTo>
                <a:lnTo>
                  <a:pt x="12143" y="10634"/>
                </a:lnTo>
                <a:lnTo>
                  <a:pt x="12118" y="10561"/>
                </a:lnTo>
                <a:lnTo>
                  <a:pt x="12070" y="10512"/>
                </a:lnTo>
                <a:lnTo>
                  <a:pt x="11997" y="10488"/>
                </a:lnTo>
                <a:lnTo>
                  <a:pt x="11899" y="10488"/>
                </a:lnTo>
                <a:lnTo>
                  <a:pt x="11753" y="10512"/>
                </a:lnTo>
                <a:lnTo>
                  <a:pt x="11510" y="10585"/>
                </a:lnTo>
                <a:lnTo>
                  <a:pt x="11559" y="10366"/>
                </a:lnTo>
                <a:lnTo>
                  <a:pt x="11583" y="10147"/>
                </a:lnTo>
                <a:lnTo>
                  <a:pt x="11632" y="9952"/>
                </a:lnTo>
                <a:lnTo>
                  <a:pt x="11705" y="9758"/>
                </a:lnTo>
                <a:lnTo>
                  <a:pt x="11826" y="9393"/>
                </a:lnTo>
                <a:lnTo>
                  <a:pt x="11826" y="9368"/>
                </a:lnTo>
                <a:lnTo>
                  <a:pt x="11899" y="9368"/>
                </a:lnTo>
                <a:lnTo>
                  <a:pt x="11924" y="9539"/>
                </a:lnTo>
                <a:lnTo>
                  <a:pt x="11972" y="9733"/>
                </a:lnTo>
                <a:lnTo>
                  <a:pt x="12094" y="10074"/>
                </a:lnTo>
                <a:lnTo>
                  <a:pt x="12216" y="10415"/>
                </a:lnTo>
                <a:lnTo>
                  <a:pt x="12337" y="10731"/>
                </a:lnTo>
                <a:lnTo>
                  <a:pt x="12337" y="10780"/>
                </a:lnTo>
                <a:lnTo>
                  <a:pt x="12386" y="10853"/>
                </a:lnTo>
                <a:lnTo>
                  <a:pt x="12435" y="10926"/>
                </a:lnTo>
                <a:lnTo>
                  <a:pt x="12605" y="11047"/>
                </a:lnTo>
                <a:lnTo>
                  <a:pt x="12800" y="11193"/>
                </a:lnTo>
                <a:lnTo>
                  <a:pt x="13019" y="11291"/>
                </a:lnTo>
                <a:lnTo>
                  <a:pt x="13116" y="11315"/>
                </a:lnTo>
                <a:lnTo>
                  <a:pt x="13189" y="11315"/>
                </a:lnTo>
                <a:lnTo>
                  <a:pt x="13238" y="11266"/>
                </a:lnTo>
                <a:lnTo>
                  <a:pt x="13286" y="11218"/>
                </a:lnTo>
                <a:lnTo>
                  <a:pt x="13311" y="11169"/>
                </a:lnTo>
                <a:lnTo>
                  <a:pt x="13311" y="11096"/>
                </a:lnTo>
                <a:lnTo>
                  <a:pt x="13286" y="11023"/>
                </a:lnTo>
                <a:lnTo>
                  <a:pt x="13213" y="10950"/>
                </a:lnTo>
                <a:lnTo>
                  <a:pt x="13116" y="10901"/>
                </a:lnTo>
                <a:lnTo>
                  <a:pt x="13457" y="10901"/>
                </a:lnTo>
                <a:lnTo>
                  <a:pt x="13603" y="10877"/>
                </a:lnTo>
                <a:lnTo>
                  <a:pt x="13676" y="10853"/>
                </a:lnTo>
                <a:lnTo>
                  <a:pt x="13724" y="10804"/>
                </a:lnTo>
                <a:lnTo>
                  <a:pt x="13773" y="10731"/>
                </a:lnTo>
                <a:lnTo>
                  <a:pt x="13773" y="10658"/>
                </a:lnTo>
                <a:lnTo>
                  <a:pt x="13773" y="10609"/>
                </a:lnTo>
                <a:lnTo>
                  <a:pt x="13724" y="10536"/>
                </a:lnTo>
                <a:lnTo>
                  <a:pt x="13676" y="10488"/>
                </a:lnTo>
                <a:lnTo>
                  <a:pt x="13627" y="10463"/>
                </a:lnTo>
                <a:lnTo>
                  <a:pt x="13481" y="10439"/>
                </a:lnTo>
                <a:lnTo>
                  <a:pt x="13019" y="10439"/>
                </a:lnTo>
                <a:lnTo>
                  <a:pt x="12824" y="10463"/>
                </a:lnTo>
                <a:lnTo>
                  <a:pt x="12556" y="9831"/>
                </a:lnTo>
                <a:lnTo>
                  <a:pt x="12410" y="9417"/>
                </a:lnTo>
                <a:lnTo>
                  <a:pt x="12848" y="9441"/>
                </a:lnTo>
                <a:lnTo>
                  <a:pt x="13189" y="9417"/>
                </a:lnTo>
                <a:lnTo>
                  <a:pt x="13554" y="9417"/>
                </a:lnTo>
                <a:lnTo>
                  <a:pt x="13895" y="9368"/>
                </a:lnTo>
                <a:lnTo>
                  <a:pt x="14211" y="9295"/>
                </a:lnTo>
                <a:lnTo>
                  <a:pt x="14552" y="9222"/>
                </a:lnTo>
                <a:lnTo>
                  <a:pt x="14868" y="9125"/>
                </a:lnTo>
                <a:lnTo>
                  <a:pt x="15184" y="9003"/>
                </a:lnTo>
                <a:lnTo>
                  <a:pt x="15476" y="8882"/>
                </a:lnTo>
                <a:lnTo>
                  <a:pt x="15768" y="8736"/>
                </a:lnTo>
                <a:lnTo>
                  <a:pt x="16036" y="8565"/>
                </a:lnTo>
                <a:lnTo>
                  <a:pt x="16304" y="8371"/>
                </a:lnTo>
                <a:lnTo>
                  <a:pt x="16571" y="8152"/>
                </a:lnTo>
                <a:lnTo>
                  <a:pt x="16790" y="7933"/>
                </a:lnTo>
                <a:lnTo>
                  <a:pt x="17034" y="7689"/>
                </a:lnTo>
                <a:lnTo>
                  <a:pt x="17228" y="7422"/>
                </a:lnTo>
                <a:lnTo>
                  <a:pt x="17423" y="7154"/>
                </a:lnTo>
                <a:lnTo>
                  <a:pt x="17545" y="7105"/>
                </a:lnTo>
                <a:lnTo>
                  <a:pt x="17666" y="7057"/>
                </a:lnTo>
                <a:lnTo>
                  <a:pt x="17691" y="7008"/>
                </a:lnTo>
                <a:lnTo>
                  <a:pt x="17691" y="6959"/>
                </a:lnTo>
                <a:lnTo>
                  <a:pt x="17666" y="6911"/>
                </a:lnTo>
                <a:lnTo>
                  <a:pt x="17642" y="6862"/>
                </a:lnTo>
                <a:lnTo>
                  <a:pt x="17593" y="6862"/>
                </a:lnTo>
                <a:lnTo>
                  <a:pt x="17739" y="6619"/>
                </a:lnTo>
                <a:lnTo>
                  <a:pt x="17837" y="6351"/>
                </a:lnTo>
                <a:lnTo>
                  <a:pt x="18007" y="5937"/>
                </a:lnTo>
                <a:lnTo>
                  <a:pt x="18129" y="5524"/>
                </a:lnTo>
                <a:lnTo>
                  <a:pt x="18226" y="5086"/>
                </a:lnTo>
                <a:lnTo>
                  <a:pt x="18323" y="4672"/>
                </a:lnTo>
                <a:lnTo>
                  <a:pt x="18396" y="4234"/>
                </a:lnTo>
                <a:lnTo>
                  <a:pt x="18445" y="3796"/>
                </a:lnTo>
                <a:lnTo>
                  <a:pt x="18518" y="2920"/>
                </a:lnTo>
                <a:lnTo>
                  <a:pt x="18542" y="2653"/>
                </a:lnTo>
                <a:lnTo>
                  <a:pt x="18786" y="2774"/>
                </a:lnTo>
                <a:lnTo>
                  <a:pt x="19029" y="2872"/>
                </a:lnTo>
                <a:lnTo>
                  <a:pt x="19150" y="2896"/>
                </a:lnTo>
                <a:lnTo>
                  <a:pt x="19223" y="2872"/>
                </a:lnTo>
                <a:lnTo>
                  <a:pt x="19296" y="2799"/>
                </a:lnTo>
                <a:lnTo>
                  <a:pt x="19345" y="2726"/>
                </a:lnTo>
                <a:lnTo>
                  <a:pt x="19369" y="2628"/>
                </a:lnTo>
                <a:lnTo>
                  <a:pt x="19369" y="2531"/>
                </a:lnTo>
                <a:lnTo>
                  <a:pt x="19321" y="2434"/>
                </a:lnTo>
                <a:lnTo>
                  <a:pt x="19248" y="2361"/>
                </a:lnTo>
                <a:lnTo>
                  <a:pt x="19102" y="2288"/>
                </a:lnTo>
                <a:lnTo>
                  <a:pt x="18956" y="2215"/>
                </a:lnTo>
                <a:lnTo>
                  <a:pt x="18737" y="2117"/>
                </a:lnTo>
                <a:lnTo>
                  <a:pt x="18980" y="2020"/>
                </a:lnTo>
                <a:lnTo>
                  <a:pt x="19199" y="1947"/>
                </a:lnTo>
                <a:lnTo>
                  <a:pt x="19394" y="1874"/>
                </a:lnTo>
                <a:lnTo>
                  <a:pt x="19588" y="1801"/>
                </a:lnTo>
                <a:lnTo>
                  <a:pt x="19661" y="1728"/>
                </a:lnTo>
                <a:lnTo>
                  <a:pt x="19710" y="1655"/>
                </a:lnTo>
                <a:lnTo>
                  <a:pt x="19734" y="1582"/>
                </a:lnTo>
                <a:lnTo>
                  <a:pt x="19686" y="1460"/>
                </a:lnTo>
                <a:lnTo>
                  <a:pt x="19637" y="1387"/>
                </a:lnTo>
                <a:lnTo>
                  <a:pt x="19540" y="1339"/>
                </a:lnTo>
                <a:lnTo>
                  <a:pt x="19442" y="1314"/>
                </a:lnTo>
                <a:lnTo>
                  <a:pt x="19321" y="1314"/>
                </a:lnTo>
                <a:lnTo>
                  <a:pt x="19102" y="1363"/>
                </a:lnTo>
                <a:lnTo>
                  <a:pt x="18883" y="1436"/>
                </a:lnTo>
                <a:lnTo>
                  <a:pt x="18688" y="1509"/>
                </a:lnTo>
                <a:lnTo>
                  <a:pt x="18494" y="1606"/>
                </a:lnTo>
                <a:lnTo>
                  <a:pt x="18445" y="1412"/>
                </a:lnTo>
                <a:lnTo>
                  <a:pt x="18396" y="1217"/>
                </a:lnTo>
                <a:lnTo>
                  <a:pt x="18323" y="1022"/>
                </a:lnTo>
                <a:lnTo>
                  <a:pt x="18202" y="852"/>
                </a:lnTo>
                <a:lnTo>
                  <a:pt x="18080" y="682"/>
                </a:lnTo>
                <a:lnTo>
                  <a:pt x="17934" y="511"/>
                </a:lnTo>
                <a:lnTo>
                  <a:pt x="17764" y="390"/>
                </a:lnTo>
                <a:lnTo>
                  <a:pt x="17545" y="268"/>
                </a:lnTo>
                <a:lnTo>
                  <a:pt x="17228" y="122"/>
                </a:lnTo>
                <a:lnTo>
                  <a:pt x="16888" y="25"/>
                </a:lnTo>
                <a:lnTo>
                  <a:pt x="16523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2" name="Google Shape;1012;p38"/>
          <p:cNvSpPr/>
          <p:nvPr/>
        </p:nvSpPr>
        <p:spPr>
          <a:xfrm>
            <a:off x="5591925" y="4452182"/>
            <a:ext cx="321749" cy="353133"/>
          </a:xfrm>
          <a:custGeom>
            <a:avLst/>
            <a:gdLst/>
            <a:ahLst/>
            <a:cxnLst/>
            <a:rect l="l" t="t" r="r" b="b"/>
            <a:pathLst>
              <a:path w="14722" h="16158" extrusionOk="0">
                <a:moveTo>
                  <a:pt x="5232" y="633"/>
                </a:moveTo>
                <a:lnTo>
                  <a:pt x="5402" y="658"/>
                </a:lnTo>
                <a:lnTo>
                  <a:pt x="5354" y="682"/>
                </a:lnTo>
                <a:lnTo>
                  <a:pt x="5062" y="755"/>
                </a:lnTo>
                <a:lnTo>
                  <a:pt x="4770" y="877"/>
                </a:lnTo>
                <a:lnTo>
                  <a:pt x="4502" y="998"/>
                </a:lnTo>
                <a:lnTo>
                  <a:pt x="4380" y="1096"/>
                </a:lnTo>
                <a:lnTo>
                  <a:pt x="4283" y="1169"/>
                </a:lnTo>
                <a:lnTo>
                  <a:pt x="4259" y="1217"/>
                </a:lnTo>
                <a:lnTo>
                  <a:pt x="4234" y="1266"/>
                </a:lnTo>
                <a:lnTo>
                  <a:pt x="4234" y="1363"/>
                </a:lnTo>
                <a:lnTo>
                  <a:pt x="4307" y="1436"/>
                </a:lnTo>
                <a:lnTo>
                  <a:pt x="4332" y="1461"/>
                </a:lnTo>
                <a:lnTo>
                  <a:pt x="4380" y="1461"/>
                </a:lnTo>
                <a:lnTo>
                  <a:pt x="4648" y="1412"/>
                </a:lnTo>
                <a:lnTo>
                  <a:pt x="4891" y="1339"/>
                </a:lnTo>
                <a:lnTo>
                  <a:pt x="5354" y="1193"/>
                </a:lnTo>
                <a:lnTo>
                  <a:pt x="5718" y="1096"/>
                </a:lnTo>
                <a:lnTo>
                  <a:pt x="5889" y="1047"/>
                </a:lnTo>
                <a:lnTo>
                  <a:pt x="6059" y="974"/>
                </a:lnTo>
                <a:lnTo>
                  <a:pt x="6229" y="1461"/>
                </a:lnTo>
                <a:lnTo>
                  <a:pt x="6059" y="1485"/>
                </a:lnTo>
                <a:lnTo>
                  <a:pt x="5889" y="1534"/>
                </a:lnTo>
                <a:lnTo>
                  <a:pt x="5548" y="1655"/>
                </a:lnTo>
                <a:lnTo>
                  <a:pt x="5281" y="1753"/>
                </a:lnTo>
                <a:lnTo>
                  <a:pt x="5013" y="1874"/>
                </a:lnTo>
                <a:lnTo>
                  <a:pt x="4770" y="1996"/>
                </a:lnTo>
                <a:lnTo>
                  <a:pt x="4526" y="2191"/>
                </a:lnTo>
                <a:lnTo>
                  <a:pt x="4502" y="2215"/>
                </a:lnTo>
                <a:lnTo>
                  <a:pt x="4526" y="2264"/>
                </a:lnTo>
                <a:lnTo>
                  <a:pt x="4551" y="2288"/>
                </a:lnTo>
                <a:lnTo>
                  <a:pt x="4575" y="2312"/>
                </a:lnTo>
                <a:lnTo>
                  <a:pt x="4867" y="2288"/>
                </a:lnTo>
                <a:lnTo>
                  <a:pt x="5135" y="2239"/>
                </a:lnTo>
                <a:lnTo>
                  <a:pt x="5670" y="2069"/>
                </a:lnTo>
                <a:lnTo>
                  <a:pt x="6010" y="1996"/>
                </a:lnTo>
                <a:lnTo>
                  <a:pt x="6181" y="1947"/>
                </a:lnTo>
                <a:lnTo>
                  <a:pt x="6327" y="1874"/>
                </a:lnTo>
                <a:lnTo>
                  <a:pt x="6351" y="1996"/>
                </a:lnTo>
                <a:lnTo>
                  <a:pt x="6375" y="2166"/>
                </a:lnTo>
                <a:lnTo>
                  <a:pt x="6156" y="2191"/>
                </a:lnTo>
                <a:lnTo>
                  <a:pt x="5937" y="2264"/>
                </a:lnTo>
                <a:lnTo>
                  <a:pt x="5524" y="2434"/>
                </a:lnTo>
                <a:lnTo>
                  <a:pt x="5135" y="2604"/>
                </a:lnTo>
                <a:lnTo>
                  <a:pt x="4721" y="2775"/>
                </a:lnTo>
                <a:lnTo>
                  <a:pt x="4697" y="2799"/>
                </a:lnTo>
                <a:lnTo>
                  <a:pt x="4672" y="2823"/>
                </a:lnTo>
                <a:lnTo>
                  <a:pt x="4697" y="2872"/>
                </a:lnTo>
                <a:lnTo>
                  <a:pt x="4721" y="2945"/>
                </a:lnTo>
                <a:lnTo>
                  <a:pt x="4794" y="2969"/>
                </a:lnTo>
                <a:lnTo>
                  <a:pt x="5183" y="2969"/>
                </a:lnTo>
                <a:lnTo>
                  <a:pt x="5402" y="2945"/>
                </a:lnTo>
                <a:lnTo>
                  <a:pt x="5621" y="2921"/>
                </a:lnTo>
                <a:lnTo>
                  <a:pt x="5840" y="2872"/>
                </a:lnTo>
                <a:lnTo>
                  <a:pt x="6059" y="2799"/>
                </a:lnTo>
                <a:lnTo>
                  <a:pt x="6254" y="2726"/>
                </a:lnTo>
                <a:lnTo>
                  <a:pt x="6424" y="2604"/>
                </a:lnTo>
                <a:lnTo>
                  <a:pt x="6424" y="3091"/>
                </a:lnTo>
                <a:lnTo>
                  <a:pt x="6327" y="3067"/>
                </a:lnTo>
                <a:lnTo>
                  <a:pt x="6229" y="3042"/>
                </a:lnTo>
                <a:lnTo>
                  <a:pt x="6035" y="3067"/>
                </a:lnTo>
                <a:lnTo>
                  <a:pt x="5621" y="3164"/>
                </a:lnTo>
                <a:lnTo>
                  <a:pt x="5402" y="3213"/>
                </a:lnTo>
                <a:lnTo>
                  <a:pt x="5183" y="3286"/>
                </a:lnTo>
                <a:lnTo>
                  <a:pt x="4989" y="3359"/>
                </a:lnTo>
                <a:lnTo>
                  <a:pt x="4794" y="3480"/>
                </a:lnTo>
                <a:lnTo>
                  <a:pt x="4770" y="3529"/>
                </a:lnTo>
                <a:lnTo>
                  <a:pt x="4770" y="3553"/>
                </a:lnTo>
                <a:lnTo>
                  <a:pt x="4794" y="3602"/>
                </a:lnTo>
                <a:lnTo>
                  <a:pt x="4843" y="3626"/>
                </a:lnTo>
                <a:lnTo>
                  <a:pt x="4940" y="3651"/>
                </a:lnTo>
                <a:lnTo>
                  <a:pt x="5062" y="3675"/>
                </a:lnTo>
                <a:lnTo>
                  <a:pt x="5305" y="3675"/>
                </a:lnTo>
                <a:lnTo>
                  <a:pt x="5816" y="3626"/>
                </a:lnTo>
                <a:lnTo>
                  <a:pt x="6108" y="3602"/>
                </a:lnTo>
                <a:lnTo>
                  <a:pt x="6254" y="3578"/>
                </a:lnTo>
                <a:lnTo>
                  <a:pt x="6400" y="3505"/>
                </a:lnTo>
                <a:lnTo>
                  <a:pt x="6400" y="3505"/>
                </a:lnTo>
                <a:lnTo>
                  <a:pt x="6351" y="3821"/>
                </a:lnTo>
                <a:lnTo>
                  <a:pt x="6327" y="3943"/>
                </a:lnTo>
                <a:lnTo>
                  <a:pt x="6059" y="3943"/>
                </a:lnTo>
                <a:lnTo>
                  <a:pt x="5816" y="3967"/>
                </a:lnTo>
                <a:lnTo>
                  <a:pt x="5572" y="3991"/>
                </a:lnTo>
                <a:lnTo>
                  <a:pt x="5329" y="4040"/>
                </a:lnTo>
                <a:lnTo>
                  <a:pt x="5110" y="4137"/>
                </a:lnTo>
                <a:lnTo>
                  <a:pt x="4916" y="4259"/>
                </a:lnTo>
                <a:lnTo>
                  <a:pt x="4867" y="4308"/>
                </a:lnTo>
                <a:lnTo>
                  <a:pt x="4867" y="4356"/>
                </a:lnTo>
                <a:lnTo>
                  <a:pt x="4916" y="4405"/>
                </a:lnTo>
                <a:lnTo>
                  <a:pt x="4940" y="4429"/>
                </a:lnTo>
                <a:lnTo>
                  <a:pt x="5159" y="4478"/>
                </a:lnTo>
                <a:lnTo>
                  <a:pt x="5378" y="4478"/>
                </a:lnTo>
                <a:lnTo>
                  <a:pt x="5816" y="4454"/>
                </a:lnTo>
                <a:lnTo>
                  <a:pt x="6156" y="4454"/>
                </a:lnTo>
                <a:lnTo>
                  <a:pt x="6035" y="4770"/>
                </a:lnTo>
                <a:lnTo>
                  <a:pt x="5499" y="4819"/>
                </a:lnTo>
                <a:lnTo>
                  <a:pt x="4964" y="4892"/>
                </a:lnTo>
                <a:lnTo>
                  <a:pt x="4916" y="4916"/>
                </a:lnTo>
                <a:lnTo>
                  <a:pt x="4867" y="4965"/>
                </a:lnTo>
                <a:lnTo>
                  <a:pt x="4843" y="5013"/>
                </a:lnTo>
                <a:lnTo>
                  <a:pt x="4843" y="5062"/>
                </a:lnTo>
                <a:lnTo>
                  <a:pt x="4867" y="5111"/>
                </a:lnTo>
                <a:lnTo>
                  <a:pt x="4916" y="5159"/>
                </a:lnTo>
                <a:lnTo>
                  <a:pt x="4964" y="5208"/>
                </a:lnTo>
                <a:lnTo>
                  <a:pt x="5013" y="5208"/>
                </a:lnTo>
                <a:lnTo>
                  <a:pt x="5378" y="5257"/>
                </a:lnTo>
                <a:lnTo>
                  <a:pt x="5718" y="5257"/>
                </a:lnTo>
                <a:lnTo>
                  <a:pt x="5572" y="5451"/>
                </a:lnTo>
                <a:lnTo>
                  <a:pt x="5402" y="5597"/>
                </a:lnTo>
                <a:lnTo>
                  <a:pt x="5232" y="5695"/>
                </a:lnTo>
                <a:lnTo>
                  <a:pt x="5013" y="5768"/>
                </a:lnTo>
                <a:lnTo>
                  <a:pt x="4818" y="5768"/>
                </a:lnTo>
                <a:lnTo>
                  <a:pt x="4599" y="5743"/>
                </a:lnTo>
                <a:lnTo>
                  <a:pt x="4356" y="5622"/>
                </a:lnTo>
                <a:lnTo>
                  <a:pt x="4113" y="5451"/>
                </a:lnTo>
                <a:lnTo>
                  <a:pt x="3942" y="5305"/>
                </a:lnTo>
                <a:lnTo>
                  <a:pt x="3796" y="5159"/>
                </a:lnTo>
                <a:lnTo>
                  <a:pt x="3675" y="4965"/>
                </a:lnTo>
                <a:lnTo>
                  <a:pt x="3553" y="4770"/>
                </a:lnTo>
                <a:lnTo>
                  <a:pt x="3456" y="4551"/>
                </a:lnTo>
                <a:lnTo>
                  <a:pt x="3383" y="4332"/>
                </a:lnTo>
                <a:lnTo>
                  <a:pt x="3310" y="4113"/>
                </a:lnTo>
                <a:lnTo>
                  <a:pt x="3261" y="3870"/>
                </a:lnTo>
                <a:lnTo>
                  <a:pt x="3188" y="3407"/>
                </a:lnTo>
                <a:lnTo>
                  <a:pt x="3164" y="2921"/>
                </a:lnTo>
                <a:lnTo>
                  <a:pt x="3212" y="2483"/>
                </a:lnTo>
                <a:lnTo>
                  <a:pt x="3285" y="2069"/>
                </a:lnTo>
                <a:lnTo>
                  <a:pt x="3358" y="1874"/>
                </a:lnTo>
                <a:lnTo>
                  <a:pt x="3431" y="1704"/>
                </a:lnTo>
                <a:lnTo>
                  <a:pt x="3504" y="1534"/>
                </a:lnTo>
                <a:lnTo>
                  <a:pt x="3602" y="1388"/>
                </a:lnTo>
                <a:lnTo>
                  <a:pt x="3723" y="1266"/>
                </a:lnTo>
                <a:lnTo>
                  <a:pt x="3845" y="1120"/>
                </a:lnTo>
                <a:lnTo>
                  <a:pt x="3967" y="1023"/>
                </a:lnTo>
                <a:lnTo>
                  <a:pt x="4088" y="925"/>
                </a:lnTo>
                <a:lnTo>
                  <a:pt x="4234" y="828"/>
                </a:lnTo>
                <a:lnTo>
                  <a:pt x="4405" y="755"/>
                </a:lnTo>
                <a:lnTo>
                  <a:pt x="4551" y="706"/>
                </a:lnTo>
                <a:lnTo>
                  <a:pt x="4721" y="658"/>
                </a:lnTo>
                <a:lnTo>
                  <a:pt x="4891" y="633"/>
                </a:lnTo>
                <a:close/>
                <a:moveTo>
                  <a:pt x="9393" y="658"/>
                </a:moveTo>
                <a:lnTo>
                  <a:pt x="9076" y="852"/>
                </a:lnTo>
                <a:lnTo>
                  <a:pt x="8784" y="1096"/>
                </a:lnTo>
                <a:lnTo>
                  <a:pt x="8760" y="1144"/>
                </a:lnTo>
                <a:lnTo>
                  <a:pt x="8760" y="1217"/>
                </a:lnTo>
                <a:lnTo>
                  <a:pt x="8760" y="1266"/>
                </a:lnTo>
                <a:lnTo>
                  <a:pt x="8784" y="1290"/>
                </a:lnTo>
                <a:lnTo>
                  <a:pt x="8857" y="1315"/>
                </a:lnTo>
                <a:lnTo>
                  <a:pt x="8955" y="1315"/>
                </a:lnTo>
                <a:lnTo>
                  <a:pt x="9052" y="1266"/>
                </a:lnTo>
                <a:lnTo>
                  <a:pt x="9149" y="1217"/>
                </a:lnTo>
                <a:lnTo>
                  <a:pt x="9490" y="1023"/>
                </a:lnTo>
                <a:lnTo>
                  <a:pt x="9733" y="901"/>
                </a:lnTo>
                <a:lnTo>
                  <a:pt x="9977" y="804"/>
                </a:lnTo>
                <a:lnTo>
                  <a:pt x="10196" y="901"/>
                </a:lnTo>
                <a:lnTo>
                  <a:pt x="10415" y="1047"/>
                </a:lnTo>
                <a:lnTo>
                  <a:pt x="10001" y="1169"/>
                </a:lnTo>
                <a:lnTo>
                  <a:pt x="9806" y="1266"/>
                </a:lnTo>
                <a:lnTo>
                  <a:pt x="9636" y="1363"/>
                </a:lnTo>
                <a:lnTo>
                  <a:pt x="9441" y="1485"/>
                </a:lnTo>
                <a:lnTo>
                  <a:pt x="9295" y="1607"/>
                </a:lnTo>
                <a:lnTo>
                  <a:pt x="9149" y="1753"/>
                </a:lnTo>
                <a:lnTo>
                  <a:pt x="9028" y="1899"/>
                </a:lnTo>
                <a:lnTo>
                  <a:pt x="9003" y="1923"/>
                </a:lnTo>
                <a:lnTo>
                  <a:pt x="9003" y="1947"/>
                </a:lnTo>
                <a:lnTo>
                  <a:pt x="9028" y="2020"/>
                </a:lnTo>
                <a:lnTo>
                  <a:pt x="9076" y="2069"/>
                </a:lnTo>
                <a:lnTo>
                  <a:pt x="9149" y="2069"/>
                </a:lnTo>
                <a:lnTo>
                  <a:pt x="9344" y="2020"/>
                </a:lnTo>
                <a:lnTo>
                  <a:pt x="9514" y="1947"/>
                </a:lnTo>
                <a:lnTo>
                  <a:pt x="9904" y="1777"/>
                </a:lnTo>
                <a:lnTo>
                  <a:pt x="10366" y="1582"/>
                </a:lnTo>
                <a:lnTo>
                  <a:pt x="10828" y="1412"/>
                </a:lnTo>
                <a:lnTo>
                  <a:pt x="11096" y="1753"/>
                </a:lnTo>
                <a:lnTo>
                  <a:pt x="10926" y="1777"/>
                </a:lnTo>
                <a:lnTo>
                  <a:pt x="10755" y="1826"/>
                </a:lnTo>
                <a:lnTo>
                  <a:pt x="10415" y="1972"/>
                </a:lnTo>
                <a:lnTo>
                  <a:pt x="9928" y="2191"/>
                </a:lnTo>
                <a:lnTo>
                  <a:pt x="9685" y="2337"/>
                </a:lnTo>
                <a:lnTo>
                  <a:pt x="9466" y="2483"/>
                </a:lnTo>
                <a:lnTo>
                  <a:pt x="9441" y="2507"/>
                </a:lnTo>
                <a:lnTo>
                  <a:pt x="9417" y="2556"/>
                </a:lnTo>
                <a:lnTo>
                  <a:pt x="9441" y="2604"/>
                </a:lnTo>
                <a:lnTo>
                  <a:pt x="9490" y="2604"/>
                </a:lnTo>
                <a:lnTo>
                  <a:pt x="9758" y="2580"/>
                </a:lnTo>
                <a:lnTo>
                  <a:pt x="10025" y="2531"/>
                </a:lnTo>
                <a:lnTo>
                  <a:pt x="10269" y="2458"/>
                </a:lnTo>
                <a:lnTo>
                  <a:pt x="10536" y="2385"/>
                </a:lnTo>
                <a:lnTo>
                  <a:pt x="10926" y="2239"/>
                </a:lnTo>
                <a:lnTo>
                  <a:pt x="11120" y="2166"/>
                </a:lnTo>
                <a:lnTo>
                  <a:pt x="11193" y="2093"/>
                </a:lnTo>
                <a:lnTo>
                  <a:pt x="11291" y="2020"/>
                </a:lnTo>
                <a:lnTo>
                  <a:pt x="11388" y="2239"/>
                </a:lnTo>
                <a:lnTo>
                  <a:pt x="11485" y="2458"/>
                </a:lnTo>
                <a:lnTo>
                  <a:pt x="11339" y="2483"/>
                </a:lnTo>
                <a:lnTo>
                  <a:pt x="11193" y="2531"/>
                </a:lnTo>
                <a:lnTo>
                  <a:pt x="10901" y="2653"/>
                </a:lnTo>
                <a:lnTo>
                  <a:pt x="10634" y="2750"/>
                </a:lnTo>
                <a:lnTo>
                  <a:pt x="10366" y="2823"/>
                </a:lnTo>
                <a:lnTo>
                  <a:pt x="10098" y="2921"/>
                </a:lnTo>
                <a:lnTo>
                  <a:pt x="9952" y="2969"/>
                </a:lnTo>
                <a:lnTo>
                  <a:pt x="9831" y="3042"/>
                </a:lnTo>
                <a:lnTo>
                  <a:pt x="9806" y="3091"/>
                </a:lnTo>
                <a:lnTo>
                  <a:pt x="9806" y="3115"/>
                </a:lnTo>
                <a:lnTo>
                  <a:pt x="9806" y="3164"/>
                </a:lnTo>
                <a:lnTo>
                  <a:pt x="9855" y="3188"/>
                </a:lnTo>
                <a:lnTo>
                  <a:pt x="9977" y="3237"/>
                </a:lnTo>
                <a:lnTo>
                  <a:pt x="10123" y="3261"/>
                </a:lnTo>
                <a:lnTo>
                  <a:pt x="10390" y="3261"/>
                </a:lnTo>
                <a:lnTo>
                  <a:pt x="10658" y="3213"/>
                </a:lnTo>
                <a:lnTo>
                  <a:pt x="10926" y="3164"/>
                </a:lnTo>
                <a:lnTo>
                  <a:pt x="11291" y="3067"/>
                </a:lnTo>
                <a:lnTo>
                  <a:pt x="11461" y="3018"/>
                </a:lnTo>
                <a:lnTo>
                  <a:pt x="11631" y="2921"/>
                </a:lnTo>
                <a:lnTo>
                  <a:pt x="11680" y="3140"/>
                </a:lnTo>
                <a:lnTo>
                  <a:pt x="11729" y="3359"/>
                </a:lnTo>
                <a:lnTo>
                  <a:pt x="11291" y="3505"/>
                </a:lnTo>
                <a:lnTo>
                  <a:pt x="10780" y="3651"/>
                </a:lnTo>
                <a:lnTo>
                  <a:pt x="10512" y="3699"/>
                </a:lnTo>
                <a:lnTo>
                  <a:pt x="10269" y="3797"/>
                </a:lnTo>
                <a:lnTo>
                  <a:pt x="10220" y="3821"/>
                </a:lnTo>
                <a:lnTo>
                  <a:pt x="10196" y="3894"/>
                </a:lnTo>
                <a:lnTo>
                  <a:pt x="10220" y="3943"/>
                </a:lnTo>
                <a:lnTo>
                  <a:pt x="10269" y="3967"/>
                </a:lnTo>
                <a:lnTo>
                  <a:pt x="10536" y="4016"/>
                </a:lnTo>
                <a:lnTo>
                  <a:pt x="10780" y="4040"/>
                </a:lnTo>
                <a:lnTo>
                  <a:pt x="11023" y="4016"/>
                </a:lnTo>
                <a:lnTo>
                  <a:pt x="11266" y="3991"/>
                </a:lnTo>
                <a:lnTo>
                  <a:pt x="11510" y="3967"/>
                </a:lnTo>
                <a:lnTo>
                  <a:pt x="11753" y="3918"/>
                </a:lnTo>
                <a:lnTo>
                  <a:pt x="11729" y="4137"/>
                </a:lnTo>
                <a:lnTo>
                  <a:pt x="11704" y="4381"/>
                </a:lnTo>
                <a:lnTo>
                  <a:pt x="11680" y="4381"/>
                </a:lnTo>
                <a:lnTo>
                  <a:pt x="11364" y="4356"/>
                </a:lnTo>
                <a:lnTo>
                  <a:pt x="11023" y="4381"/>
                </a:lnTo>
                <a:lnTo>
                  <a:pt x="10682" y="4429"/>
                </a:lnTo>
                <a:lnTo>
                  <a:pt x="10366" y="4478"/>
                </a:lnTo>
                <a:lnTo>
                  <a:pt x="10317" y="4502"/>
                </a:lnTo>
                <a:lnTo>
                  <a:pt x="10269" y="4527"/>
                </a:lnTo>
                <a:lnTo>
                  <a:pt x="10244" y="4575"/>
                </a:lnTo>
                <a:lnTo>
                  <a:pt x="10244" y="4624"/>
                </a:lnTo>
                <a:lnTo>
                  <a:pt x="10244" y="4673"/>
                </a:lnTo>
                <a:lnTo>
                  <a:pt x="10269" y="4721"/>
                </a:lnTo>
                <a:lnTo>
                  <a:pt x="10317" y="4770"/>
                </a:lnTo>
                <a:lnTo>
                  <a:pt x="10366" y="4770"/>
                </a:lnTo>
                <a:lnTo>
                  <a:pt x="10950" y="4843"/>
                </a:lnTo>
                <a:lnTo>
                  <a:pt x="11242" y="4867"/>
                </a:lnTo>
                <a:lnTo>
                  <a:pt x="11534" y="4867"/>
                </a:lnTo>
                <a:lnTo>
                  <a:pt x="11461" y="5013"/>
                </a:lnTo>
                <a:lnTo>
                  <a:pt x="11364" y="5184"/>
                </a:lnTo>
                <a:lnTo>
                  <a:pt x="11120" y="5111"/>
                </a:lnTo>
                <a:lnTo>
                  <a:pt x="10901" y="5086"/>
                </a:lnTo>
                <a:lnTo>
                  <a:pt x="10780" y="5086"/>
                </a:lnTo>
                <a:lnTo>
                  <a:pt x="10658" y="5111"/>
                </a:lnTo>
                <a:lnTo>
                  <a:pt x="10561" y="5135"/>
                </a:lnTo>
                <a:lnTo>
                  <a:pt x="10439" y="5208"/>
                </a:lnTo>
                <a:lnTo>
                  <a:pt x="10415" y="5232"/>
                </a:lnTo>
                <a:lnTo>
                  <a:pt x="10415" y="5281"/>
                </a:lnTo>
                <a:lnTo>
                  <a:pt x="10415" y="5330"/>
                </a:lnTo>
                <a:lnTo>
                  <a:pt x="10463" y="5354"/>
                </a:lnTo>
                <a:lnTo>
                  <a:pt x="10755" y="5451"/>
                </a:lnTo>
                <a:lnTo>
                  <a:pt x="11023" y="5549"/>
                </a:lnTo>
                <a:lnTo>
                  <a:pt x="10877" y="5646"/>
                </a:lnTo>
                <a:lnTo>
                  <a:pt x="10780" y="5719"/>
                </a:lnTo>
                <a:lnTo>
                  <a:pt x="10536" y="5646"/>
                </a:lnTo>
                <a:lnTo>
                  <a:pt x="10415" y="5597"/>
                </a:lnTo>
                <a:lnTo>
                  <a:pt x="10293" y="5524"/>
                </a:lnTo>
                <a:lnTo>
                  <a:pt x="10171" y="5451"/>
                </a:lnTo>
                <a:lnTo>
                  <a:pt x="10050" y="5427"/>
                </a:lnTo>
                <a:lnTo>
                  <a:pt x="9977" y="5427"/>
                </a:lnTo>
                <a:lnTo>
                  <a:pt x="9928" y="5451"/>
                </a:lnTo>
                <a:lnTo>
                  <a:pt x="9879" y="5500"/>
                </a:lnTo>
                <a:lnTo>
                  <a:pt x="9879" y="5597"/>
                </a:lnTo>
                <a:lnTo>
                  <a:pt x="9904" y="5670"/>
                </a:lnTo>
                <a:lnTo>
                  <a:pt x="9952" y="5768"/>
                </a:lnTo>
                <a:lnTo>
                  <a:pt x="10025" y="5841"/>
                </a:lnTo>
                <a:lnTo>
                  <a:pt x="10123" y="5914"/>
                </a:lnTo>
                <a:lnTo>
                  <a:pt x="9879" y="5914"/>
                </a:lnTo>
                <a:lnTo>
                  <a:pt x="9636" y="5889"/>
                </a:lnTo>
                <a:lnTo>
                  <a:pt x="9417" y="5841"/>
                </a:lnTo>
                <a:lnTo>
                  <a:pt x="9198" y="5743"/>
                </a:lnTo>
                <a:lnTo>
                  <a:pt x="9003" y="5597"/>
                </a:lnTo>
                <a:lnTo>
                  <a:pt x="8833" y="5451"/>
                </a:lnTo>
                <a:lnTo>
                  <a:pt x="8711" y="5257"/>
                </a:lnTo>
                <a:lnTo>
                  <a:pt x="8590" y="5062"/>
                </a:lnTo>
                <a:lnTo>
                  <a:pt x="8492" y="4843"/>
                </a:lnTo>
                <a:lnTo>
                  <a:pt x="8419" y="4624"/>
                </a:lnTo>
                <a:lnTo>
                  <a:pt x="8298" y="4186"/>
                </a:lnTo>
                <a:lnTo>
                  <a:pt x="8225" y="3797"/>
                </a:lnTo>
                <a:lnTo>
                  <a:pt x="8152" y="3359"/>
                </a:lnTo>
                <a:lnTo>
                  <a:pt x="8127" y="2921"/>
                </a:lnTo>
                <a:lnTo>
                  <a:pt x="8127" y="2483"/>
                </a:lnTo>
                <a:lnTo>
                  <a:pt x="8152" y="2020"/>
                </a:lnTo>
                <a:lnTo>
                  <a:pt x="8225" y="1582"/>
                </a:lnTo>
                <a:lnTo>
                  <a:pt x="8298" y="1363"/>
                </a:lnTo>
                <a:lnTo>
                  <a:pt x="8371" y="1169"/>
                </a:lnTo>
                <a:lnTo>
                  <a:pt x="8444" y="974"/>
                </a:lnTo>
                <a:lnTo>
                  <a:pt x="8541" y="804"/>
                </a:lnTo>
                <a:lnTo>
                  <a:pt x="8760" y="731"/>
                </a:lnTo>
                <a:lnTo>
                  <a:pt x="8979" y="682"/>
                </a:lnTo>
                <a:lnTo>
                  <a:pt x="9198" y="658"/>
                </a:lnTo>
                <a:close/>
                <a:moveTo>
                  <a:pt x="4940" y="1"/>
                </a:moveTo>
                <a:lnTo>
                  <a:pt x="4745" y="25"/>
                </a:lnTo>
                <a:lnTo>
                  <a:pt x="4526" y="74"/>
                </a:lnTo>
                <a:lnTo>
                  <a:pt x="4307" y="147"/>
                </a:lnTo>
                <a:lnTo>
                  <a:pt x="4113" y="244"/>
                </a:lnTo>
                <a:lnTo>
                  <a:pt x="3918" y="341"/>
                </a:lnTo>
                <a:lnTo>
                  <a:pt x="3723" y="487"/>
                </a:lnTo>
                <a:lnTo>
                  <a:pt x="3553" y="609"/>
                </a:lnTo>
                <a:lnTo>
                  <a:pt x="3383" y="779"/>
                </a:lnTo>
                <a:lnTo>
                  <a:pt x="3237" y="950"/>
                </a:lnTo>
                <a:lnTo>
                  <a:pt x="3091" y="1120"/>
                </a:lnTo>
                <a:lnTo>
                  <a:pt x="2969" y="1315"/>
                </a:lnTo>
                <a:lnTo>
                  <a:pt x="2823" y="1558"/>
                </a:lnTo>
                <a:lnTo>
                  <a:pt x="2726" y="1850"/>
                </a:lnTo>
                <a:lnTo>
                  <a:pt x="2653" y="2118"/>
                </a:lnTo>
                <a:lnTo>
                  <a:pt x="2604" y="2410"/>
                </a:lnTo>
                <a:lnTo>
                  <a:pt x="2555" y="2726"/>
                </a:lnTo>
                <a:lnTo>
                  <a:pt x="2555" y="3018"/>
                </a:lnTo>
                <a:lnTo>
                  <a:pt x="2555" y="3334"/>
                </a:lnTo>
                <a:lnTo>
                  <a:pt x="2604" y="3626"/>
                </a:lnTo>
                <a:lnTo>
                  <a:pt x="2653" y="3943"/>
                </a:lnTo>
                <a:lnTo>
                  <a:pt x="2726" y="4235"/>
                </a:lnTo>
                <a:lnTo>
                  <a:pt x="2823" y="4527"/>
                </a:lnTo>
                <a:lnTo>
                  <a:pt x="2945" y="4794"/>
                </a:lnTo>
                <a:lnTo>
                  <a:pt x="3091" y="5062"/>
                </a:lnTo>
                <a:lnTo>
                  <a:pt x="3237" y="5330"/>
                </a:lnTo>
                <a:lnTo>
                  <a:pt x="3407" y="5549"/>
                </a:lnTo>
                <a:lnTo>
                  <a:pt x="3602" y="5768"/>
                </a:lnTo>
                <a:lnTo>
                  <a:pt x="3772" y="5938"/>
                </a:lnTo>
                <a:lnTo>
                  <a:pt x="3942" y="6060"/>
                </a:lnTo>
                <a:lnTo>
                  <a:pt x="4161" y="6157"/>
                </a:lnTo>
                <a:lnTo>
                  <a:pt x="4380" y="6230"/>
                </a:lnTo>
                <a:lnTo>
                  <a:pt x="4599" y="6279"/>
                </a:lnTo>
                <a:lnTo>
                  <a:pt x="5062" y="6279"/>
                </a:lnTo>
                <a:lnTo>
                  <a:pt x="5281" y="6230"/>
                </a:lnTo>
                <a:lnTo>
                  <a:pt x="5524" y="6133"/>
                </a:lnTo>
                <a:lnTo>
                  <a:pt x="5718" y="6011"/>
                </a:lnTo>
                <a:lnTo>
                  <a:pt x="5913" y="5865"/>
                </a:lnTo>
                <a:lnTo>
                  <a:pt x="6059" y="5695"/>
                </a:lnTo>
                <a:lnTo>
                  <a:pt x="6205" y="5500"/>
                </a:lnTo>
                <a:lnTo>
                  <a:pt x="6351" y="5281"/>
                </a:lnTo>
                <a:lnTo>
                  <a:pt x="6448" y="5086"/>
                </a:lnTo>
                <a:lnTo>
                  <a:pt x="6546" y="4867"/>
                </a:lnTo>
                <a:lnTo>
                  <a:pt x="6716" y="4356"/>
                </a:lnTo>
                <a:lnTo>
                  <a:pt x="6838" y="3821"/>
                </a:lnTo>
                <a:lnTo>
                  <a:pt x="6911" y="3261"/>
                </a:lnTo>
                <a:lnTo>
                  <a:pt x="6935" y="2969"/>
                </a:lnTo>
                <a:lnTo>
                  <a:pt x="6935" y="2702"/>
                </a:lnTo>
                <a:lnTo>
                  <a:pt x="6911" y="2410"/>
                </a:lnTo>
                <a:lnTo>
                  <a:pt x="6886" y="2118"/>
                </a:lnTo>
                <a:lnTo>
                  <a:pt x="6838" y="1850"/>
                </a:lnTo>
                <a:lnTo>
                  <a:pt x="6789" y="1582"/>
                </a:lnTo>
                <a:lnTo>
                  <a:pt x="6692" y="1315"/>
                </a:lnTo>
                <a:lnTo>
                  <a:pt x="6594" y="1047"/>
                </a:lnTo>
                <a:lnTo>
                  <a:pt x="6473" y="804"/>
                </a:lnTo>
                <a:lnTo>
                  <a:pt x="6351" y="585"/>
                </a:lnTo>
                <a:lnTo>
                  <a:pt x="6327" y="512"/>
                </a:lnTo>
                <a:lnTo>
                  <a:pt x="6254" y="439"/>
                </a:lnTo>
                <a:lnTo>
                  <a:pt x="6229" y="414"/>
                </a:lnTo>
                <a:lnTo>
                  <a:pt x="6132" y="293"/>
                </a:lnTo>
                <a:lnTo>
                  <a:pt x="6083" y="268"/>
                </a:lnTo>
                <a:lnTo>
                  <a:pt x="6010" y="268"/>
                </a:lnTo>
                <a:lnTo>
                  <a:pt x="5816" y="147"/>
                </a:lnTo>
                <a:lnTo>
                  <a:pt x="5597" y="74"/>
                </a:lnTo>
                <a:lnTo>
                  <a:pt x="5378" y="25"/>
                </a:lnTo>
                <a:lnTo>
                  <a:pt x="5159" y="1"/>
                </a:lnTo>
                <a:close/>
                <a:moveTo>
                  <a:pt x="9271" y="49"/>
                </a:moveTo>
                <a:lnTo>
                  <a:pt x="8979" y="74"/>
                </a:lnTo>
                <a:lnTo>
                  <a:pt x="8663" y="122"/>
                </a:lnTo>
                <a:lnTo>
                  <a:pt x="8371" y="220"/>
                </a:lnTo>
                <a:lnTo>
                  <a:pt x="8273" y="268"/>
                </a:lnTo>
                <a:lnTo>
                  <a:pt x="8200" y="366"/>
                </a:lnTo>
                <a:lnTo>
                  <a:pt x="8176" y="439"/>
                </a:lnTo>
                <a:lnTo>
                  <a:pt x="8176" y="536"/>
                </a:lnTo>
                <a:lnTo>
                  <a:pt x="8079" y="658"/>
                </a:lnTo>
                <a:lnTo>
                  <a:pt x="7981" y="804"/>
                </a:lnTo>
                <a:lnTo>
                  <a:pt x="7860" y="1071"/>
                </a:lnTo>
                <a:lnTo>
                  <a:pt x="7762" y="1388"/>
                </a:lnTo>
                <a:lnTo>
                  <a:pt x="7689" y="1704"/>
                </a:lnTo>
                <a:lnTo>
                  <a:pt x="7641" y="2069"/>
                </a:lnTo>
                <a:lnTo>
                  <a:pt x="7616" y="2410"/>
                </a:lnTo>
                <a:lnTo>
                  <a:pt x="7592" y="2750"/>
                </a:lnTo>
                <a:lnTo>
                  <a:pt x="7592" y="3091"/>
                </a:lnTo>
                <a:lnTo>
                  <a:pt x="7616" y="3456"/>
                </a:lnTo>
                <a:lnTo>
                  <a:pt x="7641" y="3797"/>
                </a:lnTo>
                <a:lnTo>
                  <a:pt x="7689" y="4137"/>
                </a:lnTo>
                <a:lnTo>
                  <a:pt x="7762" y="4478"/>
                </a:lnTo>
                <a:lnTo>
                  <a:pt x="7835" y="4746"/>
                </a:lnTo>
                <a:lnTo>
                  <a:pt x="7908" y="5013"/>
                </a:lnTo>
                <a:lnTo>
                  <a:pt x="8030" y="5257"/>
                </a:lnTo>
                <a:lnTo>
                  <a:pt x="8152" y="5476"/>
                </a:lnTo>
                <a:lnTo>
                  <a:pt x="8298" y="5719"/>
                </a:lnTo>
                <a:lnTo>
                  <a:pt x="8468" y="5914"/>
                </a:lnTo>
                <a:lnTo>
                  <a:pt x="8663" y="6108"/>
                </a:lnTo>
                <a:lnTo>
                  <a:pt x="8882" y="6279"/>
                </a:lnTo>
                <a:lnTo>
                  <a:pt x="9125" y="6400"/>
                </a:lnTo>
                <a:lnTo>
                  <a:pt x="9368" y="6497"/>
                </a:lnTo>
                <a:lnTo>
                  <a:pt x="9636" y="6546"/>
                </a:lnTo>
                <a:lnTo>
                  <a:pt x="9904" y="6546"/>
                </a:lnTo>
                <a:lnTo>
                  <a:pt x="10171" y="6522"/>
                </a:lnTo>
                <a:lnTo>
                  <a:pt x="10439" y="6473"/>
                </a:lnTo>
                <a:lnTo>
                  <a:pt x="10707" y="6400"/>
                </a:lnTo>
                <a:lnTo>
                  <a:pt x="10950" y="6327"/>
                </a:lnTo>
                <a:lnTo>
                  <a:pt x="11218" y="6181"/>
                </a:lnTo>
                <a:lnTo>
                  <a:pt x="11461" y="6011"/>
                </a:lnTo>
                <a:lnTo>
                  <a:pt x="11656" y="5816"/>
                </a:lnTo>
                <a:lnTo>
                  <a:pt x="11826" y="5622"/>
                </a:lnTo>
                <a:lnTo>
                  <a:pt x="11996" y="5378"/>
                </a:lnTo>
                <a:lnTo>
                  <a:pt x="12118" y="5135"/>
                </a:lnTo>
                <a:lnTo>
                  <a:pt x="12215" y="4867"/>
                </a:lnTo>
                <a:lnTo>
                  <a:pt x="12288" y="4600"/>
                </a:lnTo>
                <a:lnTo>
                  <a:pt x="12337" y="4308"/>
                </a:lnTo>
                <a:lnTo>
                  <a:pt x="12361" y="4016"/>
                </a:lnTo>
                <a:lnTo>
                  <a:pt x="12361" y="3724"/>
                </a:lnTo>
                <a:lnTo>
                  <a:pt x="12337" y="3456"/>
                </a:lnTo>
                <a:lnTo>
                  <a:pt x="12313" y="3164"/>
                </a:lnTo>
                <a:lnTo>
                  <a:pt x="12240" y="2896"/>
                </a:lnTo>
                <a:lnTo>
                  <a:pt x="12167" y="2604"/>
                </a:lnTo>
                <a:lnTo>
                  <a:pt x="12094" y="2361"/>
                </a:lnTo>
                <a:lnTo>
                  <a:pt x="11972" y="2093"/>
                </a:lnTo>
                <a:lnTo>
                  <a:pt x="11826" y="1826"/>
                </a:lnTo>
                <a:lnTo>
                  <a:pt x="11680" y="1582"/>
                </a:lnTo>
                <a:lnTo>
                  <a:pt x="11485" y="1339"/>
                </a:lnTo>
                <a:lnTo>
                  <a:pt x="11291" y="1096"/>
                </a:lnTo>
                <a:lnTo>
                  <a:pt x="11096" y="877"/>
                </a:lnTo>
                <a:lnTo>
                  <a:pt x="10853" y="682"/>
                </a:lnTo>
                <a:lnTo>
                  <a:pt x="10634" y="512"/>
                </a:lnTo>
                <a:lnTo>
                  <a:pt x="10366" y="341"/>
                </a:lnTo>
                <a:lnTo>
                  <a:pt x="10098" y="220"/>
                </a:lnTo>
                <a:lnTo>
                  <a:pt x="9831" y="122"/>
                </a:lnTo>
                <a:lnTo>
                  <a:pt x="9563" y="74"/>
                </a:lnTo>
                <a:lnTo>
                  <a:pt x="9271" y="49"/>
                </a:lnTo>
                <a:close/>
                <a:moveTo>
                  <a:pt x="1850" y="5257"/>
                </a:moveTo>
                <a:lnTo>
                  <a:pt x="2044" y="5281"/>
                </a:lnTo>
                <a:lnTo>
                  <a:pt x="1825" y="5354"/>
                </a:lnTo>
                <a:lnTo>
                  <a:pt x="1606" y="5451"/>
                </a:lnTo>
                <a:lnTo>
                  <a:pt x="1460" y="5524"/>
                </a:lnTo>
                <a:lnTo>
                  <a:pt x="1290" y="5597"/>
                </a:lnTo>
                <a:lnTo>
                  <a:pt x="1168" y="5719"/>
                </a:lnTo>
                <a:lnTo>
                  <a:pt x="1095" y="5768"/>
                </a:lnTo>
                <a:lnTo>
                  <a:pt x="1047" y="5841"/>
                </a:lnTo>
                <a:lnTo>
                  <a:pt x="1047" y="5889"/>
                </a:lnTo>
                <a:lnTo>
                  <a:pt x="1047" y="5938"/>
                </a:lnTo>
                <a:lnTo>
                  <a:pt x="1071" y="5987"/>
                </a:lnTo>
                <a:lnTo>
                  <a:pt x="1120" y="5987"/>
                </a:lnTo>
                <a:lnTo>
                  <a:pt x="1266" y="6011"/>
                </a:lnTo>
                <a:lnTo>
                  <a:pt x="1412" y="5962"/>
                </a:lnTo>
                <a:lnTo>
                  <a:pt x="1704" y="5865"/>
                </a:lnTo>
                <a:lnTo>
                  <a:pt x="2190" y="5695"/>
                </a:lnTo>
                <a:lnTo>
                  <a:pt x="2263" y="6011"/>
                </a:lnTo>
                <a:lnTo>
                  <a:pt x="2093" y="6133"/>
                </a:lnTo>
                <a:lnTo>
                  <a:pt x="1923" y="6254"/>
                </a:lnTo>
                <a:lnTo>
                  <a:pt x="1728" y="6327"/>
                </a:lnTo>
                <a:lnTo>
                  <a:pt x="1533" y="6424"/>
                </a:lnTo>
                <a:lnTo>
                  <a:pt x="1339" y="6522"/>
                </a:lnTo>
                <a:lnTo>
                  <a:pt x="1266" y="6595"/>
                </a:lnTo>
                <a:lnTo>
                  <a:pt x="1193" y="6668"/>
                </a:lnTo>
                <a:lnTo>
                  <a:pt x="1193" y="6716"/>
                </a:lnTo>
                <a:lnTo>
                  <a:pt x="1193" y="6765"/>
                </a:lnTo>
                <a:lnTo>
                  <a:pt x="1241" y="6814"/>
                </a:lnTo>
                <a:lnTo>
                  <a:pt x="1339" y="6862"/>
                </a:lnTo>
                <a:lnTo>
                  <a:pt x="1436" y="6887"/>
                </a:lnTo>
                <a:lnTo>
                  <a:pt x="1558" y="6887"/>
                </a:lnTo>
                <a:lnTo>
                  <a:pt x="1679" y="6862"/>
                </a:lnTo>
                <a:lnTo>
                  <a:pt x="1898" y="6789"/>
                </a:lnTo>
                <a:lnTo>
                  <a:pt x="2093" y="6716"/>
                </a:lnTo>
                <a:lnTo>
                  <a:pt x="2409" y="6570"/>
                </a:lnTo>
                <a:lnTo>
                  <a:pt x="2434" y="6643"/>
                </a:lnTo>
                <a:lnTo>
                  <a:pt x="2215" y="6765"/>
                </a:lnTo>
                <a:lnTo>
                  <a:pt x="1923" y="6911"/>
                </a:lnTo>
                <a:lnTo>
                  <a:pt x="1777" y="6984"/>
                </a:lnTo>
                <a:lnTo>
                  <a:pt x="1655" y="7081"/>
                </a:lnTo>
                <a:lnTo>
                  <a:pt x="1631" y="7106"/>
                </a:lnTo>
                <a:lnTo>
                  <a:pt x="1631" y="7154"/>
                </a:lnTo>
                <a:lnTo>
                  <a:pt x="1655" y="7203"/>
                </a:lnTo>
                <a:lnTo>
                  <a:pt x="1679" y="7227"/>
                </a:lnTo>
                <a:lnTo>
                  <a:pt x="1850" y="7276"/>
                </a:lnTo>
                <a:lnTo>
                  <a:pt x="1996" y="7276"/>
                </a:lnTo>
                <a:lnTo>
                  <a:pt x="2166" y="7252"/>
                </a:lnTo>
                <a:lnTo>
                  <a:pt x="2312" y="7203"/>
                </a:lnTo>
                <a:lnTo>
                  <a:pt x="2482" y="7154"/>
                </a:lnTo>
                <a:lnTo>
                  <a:pt x="2677" y="7081"/>
                </a:lnTo>
                <a:lnTo>
                  <a:pt x="2726" y="7154"/>
                </a:lnTo>
                <a:lnTo>
                  <a:pt x="2750" y="7179"/>
                </a:lnTo>
                <a:lnTo>
                  <a:pt x="2434" y="7398"/>
                </a:lnTo>
                <a:lnTo>
                  <a:pt x="2190" y="7519"/>
                </a:lnTo>
                <a:lnTo>
                  <a:pt x="2093" y="7617"/>
                </a:lnTo>
                <a:lnTo>
                  <a:pt x="1996" y="7714"/>
                </a:lnTo>
                <a:lnTo>
                  <a:pt x="1996" y="7811"/>
                </a:lnTo>
                <a:lnTo>
                  <a:pt x="2020" y="7836"/>
                </a:lnTo>
                <a:lnTo>
                  <a:pt x="2044" y="7860"/>
                </a:lnTo>
                <a:lnTo>
                  <a:pt x="2166" y="7909"/>
                </a:lnTo>
                <a:lnTo>
                  <a:pt x="2288" y="7884"/>
                </a:lnTo>
                <a:lnTo>
                  <a:pt x="2434" y="7860"/>
                </a:lnTo>
                <a:lnTo>
                  <a:pt x="2531" y="7811"/>
                </a:lnTo>
                <a:lnTo>
                  <a:pt x="2774" y="7714"/>
                </a:lnTo>
                <a:lnTo>
                  <a:pt x="2896" y="7641"/>
                </a:lnTo>
                <a:lnTo>
                  <a:pt x="3018" y="7568"/>
                </a:lnTo>
                <a:lnTo>
                  <a:pt x="3066" y="7665"/>
                </a:lnTo>
                <a:lnTo>
                  <a:pt x="2872" y="7836"/>
                </a:lnTo>
                <a:lnTo>
                  <a:pt x="2628" y="7982"/>
                </a:lnTo>
                <a:lnTo>
                  <a:pt x="2507" y="8055"/>
                </a:lnTo>
                <a:lnTo>
                  <a:pt x="2409" y="8128"/>
                </a:lnTo>
                <a:lnTo>
                  <a:pt x="2215" y="8347"/>
                </a:lnTo>
                <a:lnTo>
                  <a:pt x="2190" y="8371"/>
                </a:lnTo>
                <a:lnTo>
                  <a:pt x="2190" y="8395"/>
                </a:lnTo>
                <a:lnTo>
                  <a:pt x="2215" y="8444"/>
                </a:lnTo>
                <a:lnTo>
                  <a:pt x="2239" y="8444"/>
                </a:lnTo>
                <a:lnTo>
                  <a:pt x="2409" y="8493"/>
                </a:lnTo>
                <a:lnTo>
                  <a:pt x="2531" y="8517"/>
                </a:lnTo>
                <a:lnTo>
                  <a:pt x="2677" y="8493"/>
                </a:lnTo>
                <a:lnTo>
                  <a:pt x="2847" y="8468"/>
                </a:lnTo>
                <a:lnTo>
                  <a:pt x="3018" y="8371"/>
                </a:lnTo>
                <a:lnTo>
                  <a:pt x="3212" y="8274"/>
                </a:lnTo>
                <a:lnTo>
                  <a:pt x="3212" y="8274"/>
                </a:lnTo>
                <a:lnTo>
                  <a:pt x="3139" y="8493"/>
                </a:lnTo>
                <a:lnTo>
                  <a:pt x="3042" y="8663"/>
                </a:lnTo>
                <a:lnTo>
                  <a:pt x="2896" y="8785"/>
                </a:lnTo>
                <a:lnTo>
                  <a:pt x="2726" y="8906"/>
                </a:lnTo>
                <a:lnTo>
                  <a:pt x="2531" y="8955"/>
                </a:lnTo>
                <a:lnTo>
                  <a:pt x="2336" y="9004"/>
                </a:lnTo>
                <a:lnTo>
                  <a:pt x="2117" y="9004"/>
                </a:lnTo>
                <a:lnTo>
                  <a:pt x="1923" y="8979"/>
                </a:lnTo>
                <a:lnTo>
                  <a:pt x="1728" y="8931"/>
                </a:lnTo>
                <a:lnTo>
                  <a:pt x="1558" y="8858"/>
                </a:lnTo>
                <a:lnTo>
                  <a:pt x="1387" y="8736"/>
                </a:lnTo>
                <a:lnTo>
                  <a:pt x="1266" y="8639"/>
                </a:lnTo>
                <a:lnTo>
                  <a:pt x="1144" y="8493"/>
                </a:lnTo>
                <a:lnTo>
                  <a:pt x="1022" y="8347"/>
                </a:lnTo>
                <a:lnTo>
                  <a:pt x="925" y="8176"/>
                </a:lnTo>
                <a:lnTo>
                  <a:pt x="852" y="8006"/>
                </a:lnTo>
                <a:lnTo>
                  <a:pt x="706" y="7641"/>
                </a:lnTo>
                <a:lnTo>
                  <a:pt x="633" y="7252"/>
                </a:lnTo>
                <a:lnTo>
                  <a:pt x="609" y="6862"/>
                </a:lnTo>
                <a:lnTo>
                  <a:pt x="609" y="6497"/>
                </a:lnTo>
                <a:lnTo>
                  <a:pt x="633" y="6327"/>
                </a:lnTo>
                <a:lnTo>
                  <a:pt x="657" y="6157"/>
                </a:lnTo>
                <a:lnTo>
                  <a:pt x="730" y="5987"/>
                </a:lnTo>
                <a:lnTo>
                  <a:pt x="803" y="5841"/>
                </a:lnTo>
                <a:lnTo>
                  <a:pt x="901" y="5695"/>
                </a:lnTo>
                <a:lnTo>
                  <a:pt x="1022" y="5549"/>
                </a:lnTo>
                <a:lnTo>
                  <a:pt x="1144" y="5451"/>
                </a:lnTo>
                <a:lnTo>
                  <a:pt x="1314" y="5354"/>
                </a:lnTo>
                <a:lnTo>
                  <a:pt x="1387" y="5305"/>
                </a:lnTo>
                <a:lnTo>
                  <a:pt x="1485" y="5281"/>
                </a:lnTo>
                <a:lnTo>
                  <a:pt x="1679" y="5257"/>
                </a:lnTo>
                <a:close/>
                <a:moveTo>
                  <a:pt x="12848" y="5135"/>
                </a:moveTo>
                <a:lnTo>
                  <a:pt x="13091" y="5159"/>
                </a:lnTo>
                <a:lnTo>
                  <a:pt x="13286" y="5232"/>
                </a:lnTo>
                <a:lnTo>
                  <a:pt x="13480" y="5330"/>
                </a:lnTo>
                <a:lnTo>
                  <a:pt x="13651" y="5451"/>
                </a:lnTo>
                <a:lnTo>
                  <a:pt x="13456" y="5524"/>
                </a:lnTo>
                <a:lnTo>
                  <a:pt x="13237" y="5622"/>
                </a:lnTo>
                <a:lnTo>
                  <a:pt x="13043" y="5743"/>
                </a:lnTo>
                <a:lnTo>
                  <a:pt x="12872" y="5889"/>
                </a:lnTo>
                <a:lnTo>
                  <a:pt x="12848" y="5914"/>
                </a:lnTo>
                <a:lnTo>
                  <a:pt x="12872" y="5962"/>
                </a:lnTo>
                <a:lnTo>
                  <a:pt x="12872" y="6011"/>
                </a:lnTo>
                <a:lnTo>
                  <a:pt x="12921" y="6011"/>
                </a:lnTo>
                <a:lnTo>
                  <a:pt x="13140" y="5962"/>
                </a:lnTo>
                <a:lnTo>
                  <a:pt x="13335" y="5914"/>
                </a:lnTo>
                <a:lnTo>
                  <a:pt x="13748" y="5792"/>
                </a:lnTo>
                <a:lnTo>
                  <a:pt x="13943" y="5768"/>
                </a:lnTo>
                <a:lnTo>
                  <a:pt x="14016" y="5914"/>
                </a:lnTo>
                <a:lnTo>
                  <a:pt x="14089" y="6084"/>
                </a:lnTo>
                <a:lnTo>
                  <a:pt x="13870" y="6133"/>
                </a:lnTo>
                <a:lnTo>
                  <a:pt x="13724" y="6181"/>
                </a:lnTo>
                <a:lnTo>
                  <a:pt x="13237" y="6303"/>
                </a:lnTo>
                <a:lnTo>
                  <a:pt x="13116" y="6351"/>
                </a:lnTo>
                <a:lnTo>
                  <a:pt x="12994" y="6400"/>
                </a:lnTo>
                <a:lnTo>
                  <a:pt x="12897" y="6473"/>
                </a:lnTo>
                <a:lnTo>
                  <a:pt x="12824" y="6570"/>
                </a:lnTo>
                <a:lnTo>
                  <a:pt x="12824" y="6619"/>
                </a:lnTo>
                <a:lnTo>
                  <a:pt x="12848" y="6643"/>
                </a:lnTo>
                <a:lnTo>
                  <a:pt x="12921" y="6716"/>
                </a:lnTo>
                <a:lnTo>
                  <a:pt x="13018" y="6741"/>
                </a:lnTo>
                <a:lnTo>
                  <a:pt x="13116" y="6765"/>
                </a:lnTo>
                <a:lnTo>
                  <a:pt x="13237" y="6765"/>
                </a:lnTo>
                <a:lnTo>
                  <a:pt x="13456" y="6741"/>
                </a:lnTo>
                <a:lnTo>
                  <a:pt x="13651" y="6692"/>
                </a:lnTo>
                <a:lnTo>
                  <a:pt x="13894" y="6643"/>
                </a:lnTo>
                <a:lnTo>
                  <a:pt x="14040" y="6595"/>
                </a:lnTo>
                <a:lnTo>
                  <a:pt x="14186" y="6546"/>
                </a:lnTo>
                <a:lnTo>
                  <a:pt x="14186" y="6716"/>
                </a:lnTo>
                <a:lnTo>
                  <a:pt x="14089" y="6692"/>
                </a:lnTo>
                <a:lnTo>
                  <a:pt x="13967" y="6716"/>
                </a:lnTo>
                <a:lnTo>
                  <a:pt x="13772" y="6741"/>
                </a:lnTo>
                <a:lnTo>
                  <a:pt x="13529" y="6789"/>
                </a:lnTo>
                <a:lnTo>
                  <a:pt x="13286" y="6838"/>
                </a:lnTo>
                <a:lnTo>
                  <a:pt x="13043" y="6935"/>
                </a:lnTo>
                <a:lnTo>
                  <a:pt x="12945" y="6984"/>
                </a:lnTo>
                <a:lnTo>
                  <a:pt x="12848" y="7057"/>
                </a:lnTo>
                <a:lnTo>
                  <a:pt x="12824" y="7130"/>
                </a:lnTo>
                <a:lnTo>
                  <a:pt x="12824" y="7203"/>
                </a:lnTo>
                <a:lnTo>
                  <a:pt x="12848" y="7276"/>
                </a:lnTo>
                <a:lnTo>
                  <a:pt x="12921" y="7325"/>
                </a:lnTo>
                <a:lnTo>
                  <a:pt x="13018" y="7349"/>
                </a:lnTo>
                <a:lnTo>
                  <a:pt x="13140" y="7349"/>
                </a:lnTo>
                <a:lnTo>
                  <a:pt x="13359" y="7325"/>
                </a:lnTo>
                <a:lnTo>
                  <a:pt x="13797" y="7227"/>
                </a:lnTo>
                <a:lnTo>
                  <a:pt x="13967" y="7203"/>
                </a:lnTo>
                <a:lnTo>
                  <a:pt x="14137" y="7130"/>
                </a:lnTo>
                <a:lnTo>
                  <a:pt x="14137" y="7227"/>
                </a:lnTo>
                <a:lnTo>
                  <a:pt x="14089" y="7373"/>
                </a:lnTo>
                <a:lnTo>
                  <a:pt x="14064" y="7373"/>
                </a:lnTo>
                <a:lnTo>
                  <a:pt x="13699" y="7471"/>
                </a:lnTo>
                <a:lnTo>
                  <a:pt x="13310" y="7568"/>
                </a:lnTo>
                <a:lnTo>
                  <a:pt x="12970" y="7617"/>
                </a:lnTo>
                <a:lnTo>
                  <a:pt x="12799" y="7665"/>
                </a:lnTo>
                <a:lnTo>
                  <a:pt x="12653" y="7738"/>
                </a:lnTo>
                <a:lnTo>
                  <a:pt x="12605" y="7763"/>
                </a:lnTo>
                <a:lnTo>
                  <a:pt x="12580" y="7836"/>
                </a:lnTo>
                <a:lnTo>
                  <a:pt x="12605" y="7884"/>
                </a:lnTo>
                <a:lnTo>
                  <a:pt x="12653" y="7933"/>
                </a:lnTo>
                <a:lnTo>
                  <a:pt x="12775" y="7982"/>
                </a:lnTo>
                <a:lnTo>
                  <a:pt x="12921" y="8006"/>
                </a:lnTo>
                <a:lnTo>
                  <a:pt x="13213" y="8030"/>
                </a:lnTo>
                <a:lnTo>
                  <a:pt x="13529" y="8006"/>
                </a:lnTo>
                <a:lnTo>
                  <a:pt x="13845" y="7933"/>
                </a:lnTo>
                <a:lnTo>
                  <a:pt x="13651" y="8176"/>
                </a:lnTo>
                <a:lnTo>
                  <a:pt x="13480" y="8201"/>
                </a:lnTo>
                <a:lnTo>
                  <a:pt x="13310" y="8225"/>
                </a:lnTo>
                <a:lnTo>
                  <a:pt x="12994" y="8298"/>
                </a:lnTo>
                <a:lnTo>
                  <a:pt x="12848" y="8322"/>
                </a:lnTo>
                <a:lnTo>
                  <a:pt x="12653" y="8347"/>
                </a:lnTo>
                <a:lnTo>
                  <a:pt x="12556" y="8395"/>
                </a:lnTo>
                <a:lnTo>
                  <a:pt x="12483" y="8444"/>
                </a:lnTo>
                <a:lnTo>
                  <a:pt x="12459" y="8517"/>
                </a:lnTo>
                <a:lnTo>
                  <a:pt x="12483" y="8590"/>
                </a:lnTo>
                <a:lnTo>
                  <a:pt x="12532" y="8663"/>
                </a:lnTo>
                <a:lnTo>
                  <a:pt x="12580" y="8712"/>
                </a:lnTo>
                <a:lnTo>
                  <a:pt x="12653" y="8736"/>
                </a:lnTo>
                <a:lnTo>
                  <a:pt x="12726" y="8760"/>
                </a:lnTo>
                <a:lnTo>
                  <a:pt x="13067" y="8760"/>
                </a:lnTo>
                <a:lnTo>
                  <a:pt x="12897" y="8858"/>
                </a:lnTo>
                <a:lnTo>
                  <a:pt x="12726" y="8955"/>
                </a:lnTo>
                <a:lnTo>
                  <a:pt x="12556" y="9052"/>
                </a:lnTo>
                <a:lnTo>
                  <a:pt x="12386" y="9101"/>
                </a:lnTo>
                <a:lnTo>
                  <a:pt x="12264" y="9077"/>
                </a:lnTo>
                <a:lnTo>
                  <a:pt x="12142" y="9028"/>
                </a:lnTo>
                <a:lnTo>
                  <a:pt x="12118" y="9028"/>
                </a:lnTo>
                <a:lnTo>
                  <a:pt x="12069" y="9052"/>
                </a:lnTo>
                <a:lnTo>
                  <a:pt x="12045" y="9077"/>
                </a:lnTo>
                <a:lnTo>
                  <a:pt x="12069" y="9125"/>
                </a:lnTo>
                <a:lnTo>
                  <a:pt x="12069" y="9174"/>
                </a:lnTo>
                <a:lnTo>
                  <a:pt x="11923" y="9174"/>
                </a:lnTo>
                <a:lnTo>
                  <a:pt x="11802" y="9150"/>
                </a:lnTo>
                <a:lnTo>
                  <a:pt x="11656" y="9101"/>
                </a:lnTo>
                <a:lnTo>
                  <a:pt x="11534" y="9028"/>
                </a:lnTo>
                <a:lnTo>
                  <a:pt x="11437" y="8931"/>
                </a:lnTo>
                <a:lnTo>
                  <a:pt x="11339" y="8833"/>
                </a:lnTo>
                <a:lnTo>
                  <a:pt x="11266" y="8712"/>
                </a:lnTo>
                <a:lnTo>
                  <a:pt x="11218" y="8566"/>
                </a:lnTo>
                <a:lnTo>
                  <a:pt x="11193" y="8395"/>
                </a:lnTo>
                <a:lnTo>
                  <a:pt x="11193" y="8225"/>
                </a:lnTo>
                <a:lnTo>
                  <a:pt x="11218" y="8055"/>
                </a:lnTo>
                <a:lnTo>
                  <a:pt x="11291" y="7884"/>
                </a:lnTo>
                <a:lnTo>
                  <a:pt x="11461" y="7544"/>
                </a:lnTo>
                <a:lnTo>
                  <a:pt x="11631" y="7252"/>
                </a:lnTo>
                <a:lnTo>
                  <a:pt x="11996" y="6716"/>
                </a:lnTo>
                <a:lnTo>
                  <a:pt x="12167" y="6449"/>
                </a:lnTo>
                <a:lnTo>
                  <a:pt x="12337" y="6181"/>
                </a:lnTo>
                <a:lnTo>
                  <a:pt x="12434" y="5889"/>
                </a:lnTo>
                <a:lnTo>
                  <a:pt x="12532" y="5597"/>
                </a:lnTo>
                <a:lnTo>
                  <a:pt x="12580" y="5451"/>
                </a:lnTo>
                <a:lnTo>
                  <a:pt x="12653" y="5330"/>
                </a:lnTo>
                <a:lnTo>
                  <a:pt x="12726" y="5208"/>
                </a:lnTo>
                <a:lnTo>
                  <a:pt x="12848" y="5135"/>
                </a:lnTo>
                <a:close/>
                <a:moveTo>
                  <a:pt x="1631" y="4746"/>
                </a:moveTo>
                <a:lnTo>
                  <a:pt x="1485" y="4770"/>
                </a:lnTo>
                <a:lnTo>
                  <a:pt x="1266" y="4819"/>
                </a:lnTo>
                <a:lnTo>
                  <a:pt x="1071" y="4892"/>
                </a:lnTo>
                <a:lnTo>
                  <a:pt x="876" y="4989"/>
                </a:lnTo>
                <a:lnTo>
                  <a:pt x="706" y="5111"/>
                </a:lnTo>
                <a:lnTo>
                  <a:pt x="560" y="5257"/>
                </a:lnTo>
                <a:lnTo>
                  <a:pt x="438" y="5403"/>
                </a:lnTo>
                <a:lnTo>
                  <a:pt x="317" y="5597"/>
                </a:lnTo>
                <a:lnTo>
                  <a:pt x="219" y="5792"/>
                </a:lnTo>
                <a:lnTo>
                  <a:pt x="146" y="6011"/>
                </a:lnTo>
                <a:lnTo>
                  <a:pt x="73" y="6230"/>
                </a:lnTo>
                <a:lnTo>
                  <a:pt x="25" y="6473"/>
                </a:lnTo>
                <a:lnTo>
                  <a:pt x="0" y="6716"/>
                </a:lnTo>
                <a:lnTo>
                  <a:pt x="0" y="6960"/>
                </a:lnTo>
                <a:lnTo>
                  <a:pt x="25" y="7203"/>
                </a:lnTo>
                <a:lnTo>
                  <a:pt x="73" y="7446"/>
                </a:lnTo>
                <a:lnTo>
                  <a:pt x="122" y="7690"/>
                </a:lnTo>
                <a:lnTo>
                  <a:pt x="195" y="7909"/>
                </a:lnTo>
                <a:lnTo>
                  <a:pt x="292" y="8152"/>
                </a:lnTo>
                <a:lnTo>
                  <a:pt x="390" y="8371"/>
                </a:lnTo>
                <a:lnTo>
                  <a:pt x="511" y="8566"/>
                </a:lnTo>
                <a:lnTo>
                  <a:pt x="657" y="8760"/>
                </a:lnTo>
                <a:lnTo>
                  <a:pt x="803" y="8955"/>
                </a:lnTo>
                <a:lnTo>
                  <a:pt x="974" y="9101"/>
                </a:lnTo>
                <a:lnTo>
                  <a:pt x="1168" y="9271"/>
                </a:lnTo>
                <a:lnTo>
                  <a:pt x="1339" y="9369"/>
                </a:lnTo>
                <a:lnTo>
                  <a:pt x="1533" y="9466"/>
                </a:lnTo>
                <a:lnTo>
                  <a:pt x="1752" y="9515"/>
                </a:lnTo>
                <a:lnTo>
                  <a:pt x="1947" y="9563"/>
                </a:lnTo>
                <a:lnTo>
                  <a:pt x="2385" y="9563"/>
                </a:lnTo>
                <a:lnTo>
                  <a:pt x="2604" y="9539"/>
                </a:lnTo>
                <a:lnTo>
                  <a:pt x="2799" y="9466"/>
                </a:lnTo>
                <a:lnTo>
                  <a:pt x="2993" y="9393"/>
                </a:lnTo>
                <a:lnTo>
                  <a:pt x="3188" y="9296"/>
                </a:lnTo>
                <a:lnTo>
                  <a:pt x="3334" y="9174"/>
                </a:lnTo>
                <a:lnTo>
                  <a:pt x="3480" y="9028"/>
                </a:lnTo>
                <a:lnTo>
                  <a:pt x="3602" y="8858"/>
                </a:lnTo>
                <a:lnTo>
                  <a:pt x="3699" y="8663"/>
                </a:lnTo>
                <a:lnTo>
                  <a:pt x="3748" y="8444"/>
                </a:lnTo>
                <a:lnTo>
                  <a:pt x="3772" y="8225"/>
                </a:lnTo>
                <a:lnTo>
                  <a:pt x="3772" y="7982"/>
                </a:lnTo>
                <a:lnTo>
                  <a:pt x="3723" y="7763"/>
                </a:lnTo>
                <a:lnTo>
                  <a:pt x="3650" y="7568"/>
                </a:lnTo>
                <a:lnTo>
                  <a:pt x="3553" y="7373"/>
                </a:lnTo>
                <a:lnTo>
                  <a:pt x="3310" y="7008"/>
                </a:lnTo>
                <a:lnTo>
                  <a:pt x="3042" y="6643"/>
                </a:lnTo>
                <a:lnTo>
                  <a:pt x="2945" y="6424"/>
                </a:lnTo>
                <a:lnTo>
                  <a:pt x="2896" y="6206"/>
                </a:lnTo>
                <a:lnTo>
                  <a:pt x="2799" y="5695"/>
                </a:lnTo>
                <a:lnTo>
                  <a:pt x="2750" y="5451"/>
                </a:lnTo>
                <a:lnTo>
                  <a:pt x="2653" y="5232"/>
                </a:lnTo>
                <a:lnTo>
                  <a:pt x="2604" y="5135"/>
                </a:lnTo>
                <a:lnTo>
                  <a:pt x="2531" y="5038"/>
                </a:lnTo>
                <a:lnTo>
                  <a:pt x="2434" y="4965"/>
                </a:lnTo>
                <a:lnTo>
                  <a:pt x="2336" y="4916"/>
                </a:lnTo>
                <a:lnTo>
                  <a:pt x="2263" y="4892"/>
                </a:lnTo>
                <a:lnTo>
                  <a:pt x="2190" y="4892"/>
                </a:lnTo>
                <a:lnTo>
                  <a:pt x="2020" y="4819"/>
                </a:lnTo>
                <a:lnTo>
                  <a:pt x="1825" y="4770"/>
                </a:lnTo>
                <a:lnTo>
                  <a:pt x="1631" y="4746"/>
                </a:lnTo>
                <a:close/>
                <a:moveTo>
                  <a:pt x="12994" y="4624"/>
                </a:moveTo>
                <a:lnTo>
                  <a:pt x="12799" y="4648"/>
                </a:lnTo>
                <a:lnTo>
                  <a:pt x="12702" y="4697"/>
                </a:lnTo>
                <a:lnTo>
                  <a:pt x="12629" y="4770"/>
                </a:lnTo>
                <a:lnTo>
                  <a:pt x="12483" y="4867"/>
                </a:lnTo>
                <a:lnTo>
                  <a:pt x="12337" y="5013"/>
                </a:lnTo>
                <a:lnTo>
                  <a:pt x="12215" y="5159"/>
                </a:lnTo>
                <a:lnTo>
                  <a:pt x="12118" y="5330"/>
                </a:lnTo>
                <a:lnTo>
                  <a:pt x="11899" y="5841"/>
                </a:lnTo>
                <a:lnTo>
                  <a:pt x="11777" y="6084"/>
                </a:lnTo>
                <a:lnTo>
                  <a:pt x="11631" y="6327"/>
                </a:lnTo>
                <a:lnTo>
                  <a:pt x="11291" y="6765"/>
                </a:lnTo>
                <a:lnTo>
                  <a:pt x="10950" y="7227"/>
                </a:lnTo>
                <a:lnTo>
                  <a:pt x="10853" y="7446"/>
                </a:lnTo>
                <a:lnTo>
                  <a:pt x="10755" y="7641"/>
                </a:lnTo>
                <a:lnTo>
                  <a:pt x="10682" y="7860"/>
                </a:lnTo>
                <a:lnTo>
                  <a:pt x="10634" y="8079"/>
                </a:lnTo>
                <a:lnTo>
                  <a:pt x="10634" y="8298"/>
                </a:lnTo>
                <a:lnTo>
                  <a:pt x="10634" y="8517"/>
                </a:lnTo>
                <a:lnTo>
                  <a:pt x="10658" y="8712"/>
                </a:lnTo>
                <a:lnTo>
                  <a:pt x="10731" y="8906"/>
                </a:lnTo>
                <a:lnTo>
                  <a:pt x="10804" y="9077"/>
                </a:lnTo>
                <a:lnTo>
                  <a:pt x="10926" y="9247"/>
                </a:lnTo>
                <a:lnTo>
                  <a:pt x="11047" y="9393"/>
                </a:lnTo>
                <a:lnTo>
                  <a:pt x="11218" y="9515"/>
                </a:lnTo>
                <a:lnTo>
                  <a:pt x="11388" y="9612"/>
                </a:lnTo>
                <a:lnTo>
                  <a:pt x="11607" y="9685"/>
                </a:lnTo>
                <a:lnTo>
                  <a:pt x="11826" y="9734"/>
                </a:lnTo>
                <a:lnTo>
                  <a:pt x="12094" y="9758"/>
                </a:lnTo>
                <a:lnTo>
                  <a:pt x="12313" y="9734"/>
                </a:lnTo>
                <a:lnTo>
                  <a:pt x="12556" y="9709"/>
                </a:lnTo>
                <a:lnTo>
                  <a:pt x="12775" y="9612"/>
                </a:lnTo>
                <a:lnTo>
                  <a:pt x="12994" y="9515"/>
                </a:lnTo>
                <a:lnTo>
                  <a:pt x="13189" y="9393"/>
                </a:lnTo>
                <a:lnTo>
                  <a:pt x="13383" y="9247"/>
                </a:lnTo>
                <a:lnTo>
                  <a:pt x="13578" y="9077"/>
                </a:lnTo>
                <a:lnTo>
                  <a:pt x="13772" y="8906"/>
                </a:lnTo>
                <a:lnTo>
                  <a:pt x="13918" y="8712"/>
                </a:lnTo>
                <a:lnTo>
                  <a:pt x="14089" y="8517"/>
                </a:lnTo>
                <a:lnTo>
                  <a:pt x="14210" y="8298"/>
                </a:lnTo>
                <a:lnTo>
                  <a:pt x="14332" y="8079"/>
                </a:lnTo>
                <a:lnTo>
                  <a:pt x="14454" y="7860"/>
                </a:lnTo>
                <a:lnTo>
                  <a:pt x="14551" y="7641"/>
                </a:lnTo>
                <a:lnTo>
                  <a:pt x="14624" y="7422"/>
                </a:lnTo>
                <a:lnTo>
                  <a:pt x="14673" y="7203"/>
                </a:lnTo>
                <a:lnTo>
                  <a:pt x="14697" y="7008"/>
                </a:lnTo>
                <a:lnTo>
                  <a:pt x="14721" y="6789"/>
                </a:lnTo>
                <a:lnTo>
                  <a:pt x="14721" y="6570"/>
                </a:lnTo>
                <a:lnTo>
                  <a:pt x="14697" y="6351"/>
                </a:lnTo>
                <a:lnTo>
                  <a:pt x="14673" y="6157"/>
                </a:lnTo>
                <a:lnTo>
                  <a:pt x="14624" y="5938"/>
                </a:lnTo>
                <a:lnTo>
                  <a:pt x="14551" y="5743"/>
                </a:lnTo>
                <a:lnTo>
                  <a:pt x="14454" y="5549"/>
                </a:lnTo>
                <a:lnTo>
                  <a:pt x="14502" y="5476"/>
                </a:lnTo>
                <a:lnTo>
                  <a:pt x="14527" y="5451"/>
                </a:lnTo>
                <a:lnTo>
                  <a:pt x="14527" y="5403"/>
                </a:lnTo>
                <a:lnTo>
                  <a:pt x="14478" y="5354"/>
                </a:lnTo>
                <a:lnTo>
                  <a:pt x="14381" y="5305"/>
                </a:lnTo>
                <a:lnTo>
                  <a:pt x="14283" y="5281"/>
                </a:lnTo>
                <a:lnTo>
                  <a:pt x="14137" y="5111"/>
                </a:lnTo>
                <a:lnTo>
                  <a:pt x="13991" y="4965"/>
                </a:lnTo>
                <a:lnTo>
                  <a:pt x="13797" y="4843"/>
                </a:lnTo>
                <a:lnTo>
                  <a:pt x="13626" y="4746"/>
                </a:lnTo>
                <a:lnTo>
                  <a:pt x="13407" y="4673"/>
                </a:lnTo>
                <a:lnTo>
                  <a:pt x="13213" y="4624"/>
                </a:lnTo>
                <a:close/>
                <a:moveTo>
                  <a:pt x="10682" y="11267"/>
                </a:moveTo>
                <a:lnTo>
                  <a:pt x="10342" y="11315"/>
                </a:lnTo>
                <a:lnTo>
                  <a:pt x="10050" y="11364"/>
                </a:lnTo>
                <a:lnTo>
                  <a:pt x="9636" y="11437"/>
                </a:lnTo>
                <a:lnTo>
                  <a:pt x="9222" y="11534"/>
                </a:lnTo>
                <a:lnTo>
                  <a:pt x="8809" y="11680"/>
                </a:lnTo>
                <a:lnTo>
                  <a:pt x="8614" y="11753"/>
                </a:lnTo>
                <a:lnTo>
                  <a:pt x="8444" y="11875"/>
                </a:lnTo>
                <a:lnTo>
                  <a:pt x="8395" y="11924"/>
                </a:lnTo>
                <a:lnTo>
                  <a:pt x="8395" y="11972"/>
                </a:lnTo>
                <a:lnTo>
                  <a:pt x="8419" y="12021"/>
                </a:lnTo>
                <a:lnTo>
                  <a:pt x="8492" y="12045"/>
                </a:lnTo>
                <a:lnTo>
                  <a:pt x="8882" y="12045"/>
                </a:lnTo>
                <a:lnTo>
                  <a:pt x="9295" y="11997"/>
                </a:lnTo>
                <a:lnTo>
                  <a:pt x="10098" y="11875"/>
                </a:lnTo>
                <a:lnTo>
                  <a:pt x="10415" y="11851"/>
                </a:lnTo>
                <a:lnTo>
                  <a:pt x="10731" y="11802"/>
                </a:lnTo>
                <a:lnTo>
                  <a:pt x="10877" y="11778"/>
                </a:lnTo>
                <a:lnTo>
                  <a:pt x="11023" y="11729"/>
                </a:lnTo>
                <a:lnTo>
                  <a:pt x="11169" y="11680"/>
                </a:lnTo>
                <a:lnTo>
                  <a:pt x="11291" y="11583"/>
                </a:lnTo>
                <a:lnTo>
                  <a:pt x="11315" y="11534"/>
                </a:lnTo>
                <a:lnTo>
                  <a:pt x="11315" y="11486"/>
                </a:lnTo>
                <a:lnTo>
                  <a:pt x="11291" y="11437"/>
                </a:lnTo>
                <a:lnTo>
                  <a:pt x="11266" y="11413"/>
                </a:lnTo>
                <a:lnTo>
                  <a:pt x="11120" y="11340"/>
                </a:lnTo>
                <a:lnTo>
                  <a:pt x="10974" y="11291"/>
                </a:lnTo>
                <a:lnTo>
                  <a:pt x="10828" y="11267"/>
                </a:lnTo>
                <a:close/>
                <a:moveTo>
                  <a:pt x="10901" y="13189"/>
                </a:moveTo>
                <a:lnTo>
                  <a:pt x="10707" y="13213"/>
                </a:lnTo>
                <a:lnTo>
                  <a:pt x="10512" y="13238"/>
                </a:lnTo>
                <a:lnTo>
                  <a:pt x="9733" y="13408"/>
                </a:lnTo>
                <a:lnTo>
                  <a:pt x="9368" y="13457"/>
                </a:lnTo>
                <a:lnTo>
                  <a:pt x="8979" y="13554"/>
                </a:lnTo>
                <a:lnTo>
                  <a:pt x="8809" y="13603"/>
                </a:lnTo>
                <a:lnTo>
                  <a:pt x="8614" y="13676"/>
                </a:lnTo>
                <a:lnTo>
                  <a:pt x="8468" y="13749"/>
                </a:lnTo>
                <a:lnTo>
                  <a:pt x="8322" y="13870"/>
                </a:lnTo>
                <a:lnTo>
                  <a:pt x="8298" y="13895"/>
                </a:lnTo>
                <a:lnTo>
                  <a:pt x="8298" y="13919"/>
                </a:lnTo>
                <a:lnTo>
                  <a:pt x="8346" y="13943"/>
                </a:lnTo>
                <a:lnTo>
                  <a:pt x="8492" y="13992"/>
                </a:lnTo>
                <a:lnTo>
                  <a:pt x="8663" y="14016"/>
                </a:lnTo>
                <a:lnTo>
                  <a:pt x="9003" y="14016"/>
                </a:lnTo>
                <a:lnTo>
                  <a:pt x="9344" y="13968"/>
                </a:lnTo>
                <a:lnTo>
                  <a:pt x="9685" y="13895"/>
                </a:lnTo>
                <a:lnTo>
                  <a:pt x="10098" y="13846"/>
                </a:lnTo>
                <a:lnTo>
                  <a:pt x="10536" y="13773"/>
                </a:lnTo>
                <a:lnTo>
                  <a:pt x="10731" y="13724"/>
                </a:lnTo>
                <a:lnTo>
                  <a:pt x="10950" y="13676"/>
                </a:lnTo>
                <a:lnTo>
                  <a:pt x="11145" y="13603"/>
                </a:lnTo>
                <a:lnTo>
                  <a:pt x="11315" y="13505"/>
                </a:lnTo>
                <a:lnTo>
                  <a:pt x="11388" y="13432"/>
                </a:lnTo>
                <a:lnTo>
                  <a:pt x="11388" y="13335"/>
                </a:lnTo>
                <a:lnTo>
                  <a:pt x="11364" y="13262"/>
                </a:lnTo>
                <a:lnTo>
                  <a:pt x="11339" y="13238"/>
                </a:lnTo>
                <a:lnTo>
                  <a:pt x="11291" y="13213"/>
                </a:lnTo>
                <a:lnTo>
                  <a:pt x="11096" y="13189"/>
                </a:lnTo>
                <a:close/>
                <a:moveTo>
                  <a:pt x="7251" y="6643"/>
                </a:moveTo>
                <a:lnTo>
                  <a:pt x="7495" y="6692"/>
                </a:lnTo>
                <a:lnTo>
                  <a:pt x="7738" y="6765"/>
                </a:lnTo>
                <a:lnTo>
                  <a:pt x="7422" y="6838"/>
                </a:lnTo>
                <a:lnTo>
                  <a:pt x="7203" y="6887"/>
                </a:lnTo>
                <a:lnTo>
                  <a:pt x="6984" y="6935"/>
                </a:lnTo>
                <a:lnTo>
                  <a:pt x="6765" y="7033"/>
                </a:lnTo>
                <a:lnTo>
                  <a:pt x="6667" y="7081"/>
                </a:lnTo>
                <a:lnTo>
                  <a:pt x="6594" y="7154"/>
                </a:lnTo>
                <a:lnTo>
                  <a:pt x="6570" y="7179"/>
                </a:lnTo>
                <a:lnTo>
                  <a:pt x="6570" y="7203"/>
                </a:lnTo>
                <a:lnTo>
                  <a:pt x="6594" y="7252"/>
                </a:lnTo>
                <a:lnTo>
                  <a:pt x="6619" y="7252"/>
                </a:lnTo>
                <a:lnTo>
                  <a:pt x="6813" y="7276"/>
                </a:lnTo>
                <a:lnTo>
                  <a:pt x="7008" y="7252"/>
                </a:lnTo>
                <a:lnTo>
                  <a:pt x="7373" y="7179"/>
                </a:lnTo>
                <a:lnTo>
                  <a:pt x="7811" y="7130"/>
                </a:lnTo>
                <a:lnTo>
                  <a:pt x="8030" y="7106"/>
                </a:lnTo>
                <a:lnTo>
                  <a:pt x="8225" y="7057"/>
                </a:lnTo>
                <a:lnTo>
                  <a:pt x="8346" y="7154"/>
                </a:lnTo>
                <a:lnTo>
                  <a:pt x="8006" y="7227"/>
                </a:lnTo>
                <a:lnTo>
                  <a:pt x="7714" y="7276"/>
                </a:lnTo>
                <a:lnTo>
                  <a:pt x="7397" y="7349"/>
                </a:lnTo>
                <a:lnTo>
                  <a:pt x="7105" y="7446"/>
                </a:lnTo>
                <a:lnTo>
                  <a:pt x="6959" y="7519"/>
                </a:lnTo>
                <a:lnTo>
                  <a:pt x="6838" y="7617"/>
                </a:lnTo>
                <a:lnTo>
                  <a:pt x="6813" y="7665"/>
                </a:lnTo>
                <a:lnTo>
                  <a:pt x="6813" y="7714"/>
                </a:lnTo>
                <a:lnTo>
                  <a:pt x="6862" y="7738"/>
                </a:lnTo>
                <a:lnTo>
                  <a:pt x="6886" y="7763"/>
                </a:lnTo>
                <a:lnTo>
                  <a:pt x="7154" y="7763"/>
                </a:lnTo>
                <a:lnTo>
                  <a:pt x="7422" y="7714"/>
                </a:lnTo>
                <a:lnTo>
                  <a:pt x="7957" y="7592"/>
                </a:lnTo>
                <a:lnTo>
                  <a:pt x="8298" y="7544"/>
                </a:lnTo>
                <a:lnTo>
                  <a:pt x="8663" y="7495"/>
                </a:lnTo>
                <a:lnTo>
                  <a:pt x="8857" y="7763"/>
                </a:lnTo>
                <a:lnTo>
                  <a:pt x="8590" y="7811"/>
                </a:lnTo>
                <a:lnTo>
                  <a:pt x="8322" y="7860"/>
                </a:lnTo>
                <a:lnTo>
                  <a:pt x="7981" y="7933"/>
                </a:lnTo>
                <a:lnTo>
                  <a:pt x="7616" y="8055"/>
                </a:lnTo>
                <a:lnTo>
                  <a:pt x="7300" y="8201"/>
                </a:lnTo>
                <a:lnTo>
                  <a:pt x="6959" y="8347"/>
                </a:lnTo>
                <a:lnTo>
                  <a:pt x="6935" y="8371"/>
                </a:lnTo>
                <a:lnTo>
                  <a:pt x="6959" y="8420"/>
                </a:lnTo>
                <a:lnTo>
                  <a:pt x="6984" y="8444"/>
                </a:lnTo>
                <a:lnTo>
                  <a:pt x="7008" y="8444"/>
                </a:lnTo>
                <a:lnTo>
                  <a:pt x="8225" y="8225"/>
                </a:lnTo>
                <a:lnTo>
                  <a:pt x="8663" y="8176"/>
                </a:lnTo>
                <a:lnTo>
                  <a:pt x="8882" y="8152"/>
                </a:lnTo>
                <a:lnTo>
                  <a:pt x="9076" y="8103"/>
                </a:lnTo>
                <a:lnTo>
                  <a:pt x="9222" y="8347"/>
                </a:lnTo>
                <a:lnTo>
                  <a:pt x="8906" y="8371"/>
                </a:lnTo>
                <a:lnTo>
                  <a:pt x="8614" y="8420"/>
                </a:lnTo>
                <a:lnTo>
                  <a:pt x="8322" y="8468"/>
                </a:lnTo>
                <a:lnTo>
                  <a:pt x="8030" y="8566"/>
                </a:lnTo>
                <a:lnTo>
                  <a:pt x="7738" y="8687"/>
                </a:lnTo>
                <a:lnTo>
                  <a:pt x="7495" y="8809"/>
                </a:lnTo>
                <a:lnTo>
                  <a:pt x="7251" y="8979"/>
                </a:lnTo>
                <a:lnTo>
                  <a:pt x="7057" y="9150"/>
                </a:lnTo>
                <a:lnTo>
                  <a:pt x="7032" y="9174"/>
                </a:lnTo>
                <a:lnTo>
                  <a:pt x="7032" y="9223"/>
                </a:lnTo>
                <a:lnTo>
                  <a:pt x="7057" y="9247"/>
                </a:lnTo>
                <a:lnTo>
                  <a:pt x="7081" y="9247"/>
                </a:lnTo>
                <a:lnTo>
                  <a:pt x="7397" y="9198"/>
                </a:lnTo>
                <a:lnTo>
                  <a:pt x="7689" y="9125"/>
                </a:lnTo>
                <a:lnTo>
                  <a:pt x="8298" y="8979"/>
                </a:lnTo>
                <a:lnTo>
                  <a:pt x="8590" y="8931"/>
                </a:lnTo>
                <a:lnTo>
                  <a:pt x="8882" y="8882"/>
                </a:lnTo>
                <a:lnTo>
                  <a:pt x="9490" y="8833"/>
                </a:lnTo>
                <a:lnTo>
                  <a:pt x="9563" y="9004"/>
                </a:lnTo>
                <a:lnTo>
                  <a:pt x="9174" y="9077"/>
                </a:lnTo>
                <a:lnTo>
                  <a:pt x="8760" y="9150"/>
                </a:lnTo>
                <a:lnTo>
                  <a:pt x="8346" y="9296"/>
                </a:lnTo>
                <a:lnTo>
                  <a:pt x="8152" y="9369"/>
                </a:lnTo>
                <a:lnTo>
                  <a:pt x="7957" y="9490"/>
                </a:lnTo>
                <a:lnTo>
                  <a:pt x="7787" y="9612"/>
                </a:lnTo>
                <a:lnTo>
                  <a:pt x="7641" y="9734"/>
                </a:lnTo>
                <a:lnTo>
                  <a:pt x="7616" y="9782"/>
                </a:lnTo>
                <a:lnTo>
                  <a:pt x="7616" y="9831"/>
                </a:lnTo>
                <a:lnTo>
                  <a:pt x="7665" y="9880"/>
                </a:lnTo>
                <a:lnTo>
                  <a:pt x="7714" y="9904"/>
                </a:lnTo>
                <a:lnTo>
                  <a:pt x="8054" y="9855"/>
                </a:lnTo>
                <a:lnTo>
                  <a:pt x="8419" y="9782"/>
                </a:lnTo>
                <a:lnTo>
                  <a:pt x="8784" y="9685"/>
                </a:lnTo>
                <a:lnTo>
                  <a:pt x="9125" y="9612"/>
                </a:lnTo>
                <a:lnTo>
                  <a:pt x="9320" y="9588"/>
                </a:lnTo>
                <a:lnTo>
                  <a:pt x="9514" y="9588"/>
                </a:lnTo>
                <a:lnTo>
                  <a:pt x="9904" y="9563"/>
                </a:lnTo>
                <a:lnTo>
                  <a:pt x="10074" y="9807"/>
                </a:lnTo>
                <a:lnTo>
                  <a:pt x="10269" y="10026"/>
                </a:lnTo>
                <a:lnTo>
                  <a:pt x="9904" y="10099"/>
                </a:lnTo>
                <a:lnTo>
                  <a:pt x="9563" y="10147"/>
                </a:lnTo>
                <a:lnTo>
                  <a:pt x="9198" y="10220"/>
                </a:lnTo>
                <a:lnTo>
                  <a:pt x="8833" y="10318"/>
                </a:lnTo>
                <a:lnTo>
                  <a:pt x="8468" y="10439"/>
                </a:lnTo>
                <a:lnTo>
                  <a:pt x="8127" y="10585"/>
                </a:lnTo>
                <a:lnTo>
                  <a:pt x="8103" y="10610"/>
                </a:lnTo>
                <a:lnTo>
                  <a:pt x="8103" y="10658"/>
                </a:lnTo>
                <a:lnTo>
                  <a:pt x="8127" y="10683"/>
                </a:lnTo>
                <a:lnTo>
                  <a:pt x="8152" y="10707"/>
                </a:lnTo>
                <a:lnTo>
                  <a:pt x="8492" y="10683"/>
                </a:lnTo>
                <a:lnTo>
                  <a:pt x="8809" y="10634"/>
                </a:lnTo>
                <a:lnTo>
                  <a:pt x="9466" y="10537"/>
                </a:lnTo>
                <a:lnTo>
                  <a:pt x="10025" y="10464"/>
                </a:lnTo>
                <a:lnTo>
                  <a:pt x="10293" y="10439"/>
                </a:lnTo>
                <a:lnTo>
                  <a:pt x="10585" y="10391"/>
                </a:lnTo>
                <a:lnTo>
                  <a:pt x="10804" y="10634"/>
                </a:lnTo>
                <a:lnTo>
                  <a:pt x="10536" y="10658"/>
                </a:lnTo>
                <a:lnTo>
                  <a:pt x="10244" y="10707"/>
                </a:lnTo>
                <a:lnTo>
                  <a:pt x="9709" y="10804"/>
                </a:lnTo>
                <a:lnTo>
                  <a:pt x="9320" y="10902"/>
                </a:lnTo>
                <a:lnTo>
                  <a:pt x="8930" y="10999"/>
                </a:lnTo>
                <a:lnTo>
                  <a:pt x="8760" y="11048"/>
                </a:lnTo>
                <a:lnTo>
                  <a:pt x="8590" y="11121"/>
                </a:lnTo>
                <a:lnTo>
                  <a:pt x="8419" y="11218"/>
                </a:lnTo>
                <a:lnTo>
                  <a:pt x="8249" y="11340"/>
                </a:lnTo>
                <a:lnTo>
                  <a:pt x="8225" y="11364"/>
                </a:lnTo>
                <a:lnTo>
                  <a:pt x="8225" y="11388"/>
                </a:lnTo>
                <a:lnTo>
                  <a:pt x="8249" y="11437"/>
                </a:lnTo>
                <a:lnTo>
                  <a:pt x="8273" y="11437"/>
                </a:lnTo>
                <a:lnTo>
                  <a:pt x="8444" y="11461"/>
                </a:lnTo>
                <a:lnTo>
                  <a:pt x="8614" y="11461"/>
                </a:lnTo>
                <a:lnTo>
                  <a:pt x="8955" y="11437"/>
                </a:lnTo>
                <a:lnTo>
                  <a:pt x="9320" y="11388"/>
                </a:lnTo>
                <a:lnTo>
                  <a:pt x="9660" y="11340"/>
                </a:lnTo>
                <a:lnTo>
                  <a:pt x="10025" y="11291"/>
                </a:lnTo>
                <a:lnTo>
                  <a:pt x="10415" y="11242"/>
                </a:lnTo>
                <a:lnTo>
                  <a:pt x="10804" y="11169"/>
                </a:lnTo>
                <a:lnTo>
                  <a:pt x="10974" y="11121"/>
                </a:lnTo>
                <a:lnTo>
                  <a:pt x="11145" y="11048"/>
                </a:lnTo>
                <a:lnTo>
                  <a:pt x="11315" y="11291"/>
                </a:lnTo>
                <a:lnTo>
                  <a:pt x="11485" y="11534"/>
                </a:lnTo>
                <a:lnTo>
                  <a:pt x="11607" y="11802"/>
                </a:lnTo>
                <a:lnTo>
                  <a:pt x="11704" y="12070"/>
                </a:lnTo>
                <a:lnTo>
                  <a:pt x="11631" y="12070"/>
                </a:lnTo>
                <a:lnTo>
                  <a:pt x="11242" y="12118"/>
                </a:lnTo>
                <a:lnTo>
                  <a:pt x="10853" y="12191"/>
                </a:lnTo>
                <a:lnTo>
                  <a:pt x="10074" y="12337"/>
                </a:lnTo>
                <a:lnTo>
                  <a:pt x="9709" y="12410"/>
                </a:lnTo>
                <a:lnTo>
                  <a:pt x="9344" y="12508"/>
                </a:lnTo>
                <a:lnTo>
                  <a:pt x="8979" y="12605"/>
                </a:lnTo>
                <a:lnTo>
                  <a:pt x="8784" y="12678"/>
                </a:lnTo>
                <a:lnTo>
                  <a:pt x="8614" y="12775"/>
                </a:lnTo>
                <a:lnTo>
                  <a:pt x="8590" y="12824"/>
                </a:lnTo>
                <a:lnTo>
                  <a:pt x="8565" y="12897"/>
                </a:lnTo>
                <a:lnTo>
                  <a:pt x="8590" y="12946"/>
                </a:lnTo>
                <a:lnTo>
                  <a:pt x="8663" y="12994"/>
                </a:lnTo>
                <a:lnTo>
                  <a:pt x="9344" y="12994"/>
                </a:lnTo>
                <a:lnTo>
                  <a:pt x="10050" y="12873"/>
                </a:lnTo>
                <a:lnTo>
                  <a:pt x="10877" y="12727"/>
                </a:lnTo>
                <a:lnTo>
                  <a:pt x="11291" y="12654"/>
                </a:lnTo>
                <a:lnTo>
                  <a:pt x="11680" y="12532"/>
                </a:lnTo>
                <a:lnTo>
                  <a:pt x="11777" y="12483"/>
                </a:lnTo>
                <a:lnTo>
                  <a:pt x="11777" y="12873"/>
                </a:lnTo>
                <a:lnTo>
                  <a:pt x="11753" y="13286"/>
                </a:lnTo>
                <a:lnTo>
                  <a:pt x="11680" y="13676"/>
                </a:lnTo>
                <a:lnTo>
                  <a:pt x="11583" y="14065"/>
                </a:lnTo>
                <a:lnTo>
                  <a:pt x="11558" y="13992"/>
                </a:lnTo>
                <a:lnTo>
                  <a:pt x="11510" y="13968"/>
                </a:lnTo>
                <a:lnTo>
                  <a:pt x="11461" y="13943"/>
                </a:lnTo>
                <a:lnTo>
                  <a:pt x="11388" y="13943"/>
                </a:lnTo>
                <a:lnTo>
                  <a:pt x="11047" y="13992"/>
                </a:lnTo>
                <a:lnTo>
                  <a:pt x="10731" y="14065"/>
                </a:lnTo>
                <a:lnTo>
                  <a:pt x="10074" y="14211"/>
                </a:lnTo>
                <a:lnTo>
                  <a:pt x="9709" y="14284"/>
                </a:lnTo>
                <a:lnTo>
                  <a:pt x="9344" y="14357"/>
                </a:lnTo>
                <a:lnTo>
                  <a:pt x="9174" y="14406"/>
                </a:lnTo>
                <a:lnTo>
                  <a:pt x="9003" y="14478"/>
                </a:lnTo>
                <a:lnTo>
                  <a:pt x="8833" y="14551"/>
                </a:lnTo>
                <a:lnTo>
                  <a:pt x="8663" y="14649"/>
                </a:lnTo>
                <a:lnTo>
                  <a:pt x="8638" y="14673"/>
                </a:lnTo>
                <a:lnTo>
                  <a:pt x="8638" y="14722"/>
                </a:lnTo>
                <a:lnTo>
                  <a:pt x="8663" y="14770"/>
                </a:lnTo>
                <a:lnTo>
                  <a:pt x="8687" y="14795"/>
                </a:lnTo>
                <a:lnTo>
                  <a:pt x="8833" y="14819"/>
                </a:lnTo>
                <a:lnTo>
                  <a:pt x="8979" y="14843"/>
                </a:lnTo>
                <a:lnTo>
                  <a:pt x="9271" y="14843"/>
                </a:lnTo>
                <a:lnTo>
                  <a:pt x="9563" y="14795"/>
                </a:lnTo>
                <a:lnTo>
                  <a:pt x="9855" y="14746"/>
                </a:lnTo>
                <a:lnTo>
                  <a:pt x="10244" y="14673"/>
                </a:lnTo>
                <a:lnTo>
                  <a:pt x="10658" y="14600"/>
                </a:lnTo>
                <a:lnTo>
                  <a:pt x="11047" y="14503"/>
                </a:lnTo>
                <a:lnTo>
                  <a:pt x="11437" y="14357"/>
                </a:lnTo>
                <a:lnTo>
                  <a:pt x="11461" y="14357"/>
                </a:lnTo>
                <a:lnTo>
                  <a:pt x="11364" y="14527"/>
                </a:lnTo>
                <a:lnTo>
                  <a:pt x="11242" y="14697"/>
                </a:lnTo>
                <a:lnTo>
                  <a:pt x="11023" y="14722"/>
                </a:lnTo>
                <a:lnTo>
                  <a:pt x="10780" y="14770"/>
                </a:lnTo>
                <a:lnTo>
                  <a:pt x="10317" y="14892"/>
                </a:lnTo>
                <a:lnTo>
                  <a:pt x="10001" y="14965"/>
                </a:lnTo>
                <a:lnTo>
                  <a:pt x="9660" y="15038"/>
                </a:lnTo>
                <a:lnTo>
                  <a:pt x="9368" y="15160"/>
                </a:lnTo>
                <a:lnTo>
                  <a:pt x="9222" y="15233"/>
                </a:lnTo>
                <a:lnTo>
                  <a:pt x="9076" y="15330"/>
                </a:lnTo>
                <a:lnTo>
                  <a:pt x="9076" y="15354"/>
                </a:lnTo>
                <a:lnTo>
                  <a:pt x="9101" y="15379"/>
                </a:lnTo>
                <a:lnTo>
                  <a:pt x="9247" y="15427"/>
                </a:lnTo>
                <a:lnTo>
                  <a:pt x="9660" y="15427"/>
                </a:lnTo>
                <a:lnTo>
                  <a:pt x="9977" y="15379"/>
                </a:lnTo>
                <a:lnTo>
                  <a:pt x="10244" y="15330"/>
                </a:lnTo>
                <a:lnTo>
                  <a:pt x="10585" y="15281"/>
                </a:lnTo>
                <a:lnTo>
                  <a:pt x="10585" y="15281"/>
                </a:lnTo>
                <a:lnTo>
                  <a:pt x="10342" y="15403"/>
                </a:lnTo>
                <a:lnTo>
                  <a:pt x="10074" y="15476"/>
                </a:lnTo>
                <a:lnTo>
                  <a:pt x="9831" y="15500"/>
                </a:lnTo>
                <a:lnTo>
                  <a:pt x="9563" y="15525"/>
                </a:lnTo>
                <a:lnTo>
                  <a:pt x="9320" y="15500"/>
                </a:lnTo>
                <a:lnTo>
                  <a:pt x="9052" y="15476"/>
                </a:lnTo>
                <a:lnTo>
                  <a:pt x="8541" y="15379"/>
                </a:lnTo>
                <a:lnTo>
                  <a:pt x="8030" y="15257"/>
                </a:lnTo>
                <a:lnTo>
                  <a:pt x="7568" y="15184"/>
                </a:lnTo>
                <a:lnTo>
                  <a:pt x="7081" y="15160"/>
                </a:lnTo>
                <a:lnTo>
                  <a:pt x="6594" y="15184"/>
                </a:lnTo>
                <a:lnTo>
                  <a:pt x="6132" y="15257"/>
                </a:lnTo>
                <a:lnTo>
                  <a:pt x="5645" y="15354"/>
                </a:lnTo>
                <a:lnTo>
                  <a:pt x="5183" y="15476"/>
                </a:lnTo>
                <a:lnTo>
                  <a:pt x="4697" y="15573"/>
                </a:lnTo>
                <a:lnTo>
                  <a:pt x="4453" y="15598"/>
                </a:lnTo>
                <a:lnTo>
                  <a:pt x="4210" y="15598"/>
                </a:lnTo>
                <a:lnTo>
                  <a:pt x="3942" y="15573"/>
                </a:lnTo>
                <a:lnTo>
                  <a:pt x="3675" y="15525"/>
                </a:lnTo>
                <a:lnTo>
                  <a:pt x="3431" y="15427"/>
                </a:lnTo>
                <a:lnTo>
                  <a:pt x="3188" y="15306"/>
                </a:lnTo>
                <a:lnTo>
                  <a:pt x="2993" y="15135"/>
                </a:lnTo>
                <a:lnTo>
                  <a:pt x="2799" y="14965"/>
                </a:lnTo>
                <a:lnTo>
                  <a:pt x="2628" y="14746"/>
                </a:lnTo>
                <a:lnTo>
                  <a:pt x="2482" y="14527"/>
                </a:lnTo>
                <a:lnTo>
                  <a:pt x="2361" y="14333"/>
                </a:lnTo>
                <a:lnTo>
                  <a:pt x="2288" y="14114"/>
                </a:lnTo>
                <a:lnTo>
                  <a:pt x="2239" y="13919"/>
                </a:lnTo>
                <a:lnTo>
                  <a:pt x="2215" y="13700"/>
                </a:lnTo>
                <a:lnTo>
                  <a:pt x="2239" y="13505"/>
                </a:lnTo>
                <a:lnTo>
                  <a:pt x="2263" y="13286"/>
                </a:lnTo>
                <a:lnTo>
                  <a:pt x="2288" y="13092"/>
                </a:lnTo>
                <a:lnTo>
                  <a:pt x="2361" y="12873"/>
                </a:lnTo>
                <a:lnTo>
                  <a:pt x="2507" y="12483"/>
                </a:lnTo>
                <a:lnTo>
                  <a:pt x="2726" y="12094"/>
                </a:lnTo>
                <a:lnTo>
                  <a:pt x="2945" y="11729"/>
                </a:lnTo>
                <a:lnTo>
                  <a:pt x="3188" y="11388"/>
                </a:lnTo>
                <a:lnTo>
                  <a:pt x="3650" y="10780"/>
                </a:lnTo>
                <a:lnTo>
                  <a:pt x="3845" y="10488"/>
                </a:lnTo>
                <a:lnTo>
                  <a:pt x="4064" y="10172"/>
                </a:lnTo>
                <a:lnTo>
                  <a:pt x="4259" y="9807"/>
                </a:lnTo>
                <a:lnTo>
                  <a:pt x="4405" y="9417"/>
                </a:lnTo>
                <a:lnTo>
                  <a:pt x="4502" y="9028"/>
                </a:lnTo>
                <a:lnTo>
                  <a:pt x="4599" y="8614"/>
                </a:lnTo>
                <a:lnTo>
                  <a:pt x="4672" y="8347"/>
                </a:lnTo>
                <a:lnTo>
                  <a:pt x="4770" y="8079"/>
                </a:lnTo>
                <a:lnTo>
                  <a:pt x="4891" y="7860"/>
                </a:lnTo>
                <a:lnTo>
                  <a:pt x="5037" y="7641"/>
                </a:lnTo>
                <a:lnTo>
                  <a:pt x="5183" y="7446"/>
                </a:lnTo>
                <a:lnTo>
                  <a:pt x="5378" y="7300"/>
                </a:lnTo>
                <a:lnTo>
                  <a:pt x="5621" y="7154"/>
                </a:lnTo>
                <a:lnTo>
                  <a:pt x="5889" y="7033"/>
                </a:lnTo>
                <a:lnTo>
                  <a:pt x="6205" y="6911"/>
                </a:lnTo>
                <a:lnTo>
                  <a:pt x="6546" y="6814"/>
                </a:lnTo>
                <a:lnTo>
                  <a:pt x="6862" y="6741"/>
                </a:lnTo>
                <a:lnTo>
                  <a:pt x="7178" y="6643"/>
                </a:lnTo>
                <a:close/>
                <a:moveTo>
                  <a:pt x="7154" y="6060"/>
                </a:moveTo>
                <a:lnTo>
                  <a:pt x="7081" y="6084"/>
                </a:lnTo>
                <a:lnTo>
                  <a:pt x="7008" y="6157"/>
                </a:lnTo>
                <a:lnTo>
                  <a:pt x="6984" y="6230"/>
                </a:lnTo>
                <a:lnTo>
                  <a:pt x="6594" y="6327"/>
                </a:lnTo>
                <a:lnTo>
                  <a:pt x="6229" y="6424"/>
                </a:lnTo>
                <a:lnTo>
                  <a:pt x="5840" y="6546"/>
                </a:lnTo>
                <a:lnTo>
                  <a:pt x="5499" y="6692"/>
                </a:lnTo>
                <a:lnTo>
                  <a:pt x="5159" y="6862"/>
                </a:lnTo>
                <a:lnTo>
                  <a:pt x="4867" y="7081"/>
                </a:lnTo>
                <a:lnTo>
                  <a:pt x="4721" y="7227"/>
                </a:lnTo>
                <a:lnTo>
                  <a:pt x="4599" y="7373"/>
                </a:lnTo>
                <a:lnTo>
                  <a:pt x="4502" y="7519"/>
                </a:lnTo>
                <a:lnTo>
                  <a:pt x="4380" y="7690"/>
                </a:lnTo>
                <a:lnTo>
                  <a:pt x="4307" y="7884"/>
                </a:lnTo>
                <a:lnTo>
                  <a:pt x="4234" y="8103"/>
                </a:lnTo>
                <a:lnTo>
                  <a:pt x="4113" y="8517"/>
                </a:lnTo>
                <a:lnTo>
                  <a:pt x="4015" y="8955"/>
                </a:lnTo>
                <a:lnTo>
                  <a:pt x="3894" y="9393"/>
                </a:lnTo>
                <a:lnTo>
                  <a:pt x="3796" y="9588"/>
                </a:lnTo>
                <a:lnTo>
                  <a:pt x="3699" y="9807"/>
                </a:lnTo>
                <a:lnTo>
                  <a:pt x="3456" y="10196"/>
                </a:lnTo>
                <a:lnTo>
                  <a:pt x="3188" y="10561"/>
                </a:lnTo>
                <a:lnTo>
                  <a:pt x="2920" y="10926"/>
                </a:lnTo>
                <a:lnTo>
                  <a:pt x="2434" y="11583"/>
                </a:lnTo>
                <a:lnTo>
                  <a:pt x="2215" y="11899"/>
                </a:lnTo>
                <a:lnTo>
                  <a:pt x="2020" y="12264"/>
                </a:lnTo>
                <a:lnTo>
                  <a:pt x="1850" y="12605"/>
                </a:lnTo>
                <a:lnTo>
                  <a:pt x="1752" y="12994"/>
                </a:lnTo>
                <a:lnTo>
                  <a:pt x="1704" y="13189"/>
                </a:lnTo>
                <a:lnTo>
                  <a:pt x="1679" y="13384"/>
                </a:lnTo>
                <a:lnTo>
                  <a:pt x="1679" y="13603"/>
                </a:lnTo>
                <a:lnTo>
                  <a:pt x="1679" y="13822"/>
                </a:lnTo>
                <a:lnTo>
                  <a:pt x="1704" y="14016"/>
                </a:lnTo>
                <a:lnTo>
                  <a:pt x="1752" y="14235"/>
                </a:lnTo>
                <a:lnTo>
                  <a:pt x="1825" y="14430"/>
                </a:lnTo>
                <a:lnTo>
                  <a:pt x="1898" y="14624"/>
                </a:lnTo>
                <a:lnTo>
                  <a:pt x="1996" y="14819"/>
                </a:lnTo>
                <a:lnTo>
                  <a:pt x="2093" y="14989"/>
                </a:lnTo>
                <a:lnTo>
                  <a:pt x="2215" y="15160"/>
                </a:lnTo>
                <a:lnTo>
                  <a:pt x="2361" y="15330"/>
                </a:lnTo>
                <a:lnTo>
                  <a:pt x="2507" y="15476"/>
                </a:lnTo>
                <a:lnTo>
                  <a:pt x="2677" y="15598"/>
                </a:lnTo>
                <a:lnTo>
                  <a:pt x="2847" y="15719"/>
                </a:lnTo>
                <a:lnTo>
                  <a:pt x="3018" y="15841"/>
                </a:lnTo>
                <a:lnTo>
                  <a:pt x="3212" y="15938"/>
                </a:lnTo>
                <a:lnTo>
                  <a:pt x="3407" y="16011"/>
                </a:lnTo>
                <a:lnTo>
                  <a:pt x="3602" y="16084"/>
                </a:lnTo>
                <a:lnTo>
                  <a:pt x="3821" y="16133"/>
                </a:lnTo>
                <a:lnTo>
                  <a:pt x="4040" y="16157"/>
                </a:lnTo>
                <a:lnTo>
                  <a:pt x="4502" y="16157"/>
                </a:lnTo>
                <a:lnTo>
                  <a:pt x="4721" y="16133"/>
                </a:lnTo>
                <a:lnTo>
                  <a:pt x="5159" y="16060"/>
                </a:lnTo>
                <a:lnTo>
                  <a:pt x="5597" y="15938"/>
                </a:lnTo>
                <a:lnTo>
                  <a:pt x="6108" y="15817"/>
                </a:lnTo>
                <a:lnTo>
                  <a:pt x="6594" y="15719"/>
                </a:lnTo>
                <a:lnTo>
                  <a:pt x="6789" y="15695"/>
                </a:lnTo>
                <a:lnTo>
                  <a:pt x="6959" y="15671"/>
                </a:lnTo>
                <a:lnTo>
                  <a:pt x="7349" y="15695"/>
                </a:lnTo>
                <a:lnTo>
                  <a:pt x="7714" y="15744"/>
                </a:lnTo>
                <a:lnTo>
                  <a:pt x="8079" y="15817"/>
                </a:lnTo>
                <a:lnTo>
                  <a:pt x="8541" y="15890"/>
                </a:lnTo>
                <a:lnTo>
                  <a:pt x="8979" y="15963"/>
                </a:lnTo>
                <a:lnTo>
                  <a:pt x="9441" y="16011"/>
                </a:lnTo>
                <a:lnTo>
                  <a:pt x="9879" y="16011"/>
                </a:lnTo>
                <a:lnTo>
                  <a:pt x="10098" y="15987"/>
                </a:lnTo>
                <a:lnTo>
                  <a:pt x="10317" y="15963"/>
                </a:lnTo>
                <a:lnTo>
                  <a:pt x="10536" y="15890"/>
                </a:lnTo>
                <a:lnTo>
                  <a:pt x="10731" y="15817"/>
                </a:lnTo>
                <a:lnTo>
                  <a:pt x="10926" y="15744"/>
                </a:lnTo>
                <a:lnTo>
                  <a:pt x="11120" y="15622"/>
                </a:lnTo>
                <a:lnTo>
                  <a:pt x="11315" y="15476"/>
                </a:lnTo>
                <a:lnTo>
                  <a:pt x="11485" y="15306"/>
                </a:lnTo>
                <a:lnTo>
                  <a:pt x="11631" y="15135"/>
                </a:lnTo>
                <a:lnTo>
                  <a:pt x="11753" y="14941"/>
                </a:lnTo>
                <a:lnTo>
                  <a:pt x="11802" y="14892"/>
                </a:lnTo>
                <a:lnTo>
                  <a:pt x="11948" y="14576"/>
                </a:lnTo>
                <a:lnTo>
                  <a:pt x="12094" y="14235"/>
                </a:lnTo>
                <a:lnTo>
                  <a:pt x="12191" y="13870"/>
                </a:lnTo>
                <a:lnTo>
                  <a:pt x="12264" y="13505"/>
                </a:lnTo>
                <a:lnTo>
                  <a:pt x="12288" y="13140"/>
                </a:lnTo>
                <a:lnTo>
                  <a:pt x="12313" y="12751"/>
                </a:lnTo>
                <a:lnTo>
                  <a:pt x="12288" y="12410"/>
                </a:lnTo>
                <a:lnTo>
                  <a:pt x="12264" y="12070"/>
                </a:lnTo>
                <a:lnTo>
                  <a:pt x="12215" y="11851"/>
                </a:lnTo>
                <a:lnTo>
                  <a:pt x="12167" y="11656"/>
                </a:lnTo>
                <a:lnTo>
                  <a:pt x="12069" y="11437"/>
                </a:lnTo>
                <a:lnTo>
                  <a:pt x="11972" y="11267"/>
                </a:lnTo>
                <a:lnTo>
                  <a:pt x="11753" y="10902"/>
                </a:lnTo>
                <a:lnTo>
                  <a:pt x="11485" y="10561"/>
                </a:lnTo>
                <a:lnTo>
                  <a:pt x="10926" y="9953"/>
                </a:lnTo>
                <a:lnTo>
                  <a:pt x="10682" y="9636"/>
                </a:lnTo>
                <a:lnTo>
                  <a:pt x="10439" y="9320"/>
                </a:lnTo>
                <a:lnTo>
                  <a:pt x="10439" y="9223"/>
                </a:lnTo>
                <a:lnTo>
                  <a:pt x="10439" y="9174"/>
                </a:lnTo>
                <a:lnTo>
                  <a:pt x="10415" y="9150"/>
                </a:lnTo>
                <a:lnTo>
                  <a:pt x="10269" y="9052"/>
                </a:lnTo>
                <a:lnTo>
                  <a:pt x="10171" y="8882"/>
                </a:lnTo>
                <a:lnTo>
                  <a:pt x="10001" y="8590"/>
                </a:lnTo>
                <a:lnTo>
                  <a:pt x="9977" y="8493"/>
                </a:lnTo>
                <a:lnTo>
                  <a:pt x="9904" y="8395"/>
                </a:lnTo>
                <a:lnTo>
                  <a:pt x="9490" y="7690"/>
                </a:lnTo>
                <a:lnTo>
                  <a:pt x="9271" y="7373"/>
                </a:lnTo>
                <a:lnTo>
                  <a:pt x="9028" y="7057"/>
                </a:lnTo>
                <a:lnTo>
                  <a:pt x="8760" y="6765"/>
                </a:lnTo>
                <a:lnTo>
                  <a:pt x="8468" y="6522"/>
                </a:lnTo>
                <a:lnTo>
                  <a:pt x="8298" y="6400"/>
                </a:lnTo>
                <a:lnTo>
                  <a:pt x="8127" y="6303"/>
                </a:lnTo>
                <a:lnTo>
                  <a:pt x="7957" y="6230"/>
                </a:lnTo>
                <a:lnTo>
                  <a:pt x="7762" y="6157"/>
                </a:lnTo>
                <a:lnTo>
                  <a:pt x="7689" y="6108"/>
                </a:lnTo>
                <a:lnTo>
                  <a:pt x="7592" y="6108"/>
                </a:lnTo>
                <a:lnTo>
                  <a:pt x="7251" y="606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3" name="Google Shape;1013;p38"/>
          <p:cNvSpPr/>
          <p:nvPr/>
        </p:nvSpPr>
        <p:spPr>
          <a:xfrm>
            <a:off x="6350992" y="2182404"/>
            <a:ext cx="458409" cy="451502"/>
          </a:xfrm>
          <a:custGeom>
            <a:avLst/>
            <a:gdLst/>
            <a:ahLst/>
            <a:cxnLst/>
            <a:rect l="l" t="t" r="r" b="b"/>
            <a:pathLst>
              <a:path w="20975" h="20659" extrusionOk="0">
                <a:moveTo>
                  <a:pt x="10317" y="1704"/>
                </a:moveTo>
                <a:lnTo>
                  <a:pt x="10269" y="1728"/>
                </a:lnTo>
                <a:lnTo>
                  <a:pt x="10171" y="1825"/>
                </a:lnTo>
                <a:lnTo>
                  <a:pt x="10123" y="1947"/>
                </a:lnTo>
                <a:lnTo>
                  <a:pt x="10098" y="2069"/>
                </a:lnTo>
                <a:lnTo>
                  <a:pt x="10074" y="2190"/>
                </a:lnTo>
                <a:lnTo>
                  <a:pt x="10050" y="2336"/>
                </a:lnTo>
                <a:lnTo>
                  <a:pt x="10050" y="2482"/>
                </a:lnTo>
                <a:lnTo>
                  <a:pt x="10098" y="2653"/>
                </a:lnTo>
                <a:lnTo>
                  <a:pt x="10123" y="2701"/>
                </a:lnTo>
                <a:lnTo>
                  <a:pt x="10147" y="2774"/>
                </a:lnTo>
                <a:lnTo>
                  <a:pt x="10196" y="2799"/>
                </a:lnTo>
                <a:lnTo>
                  <a:pt x="10244" y="2823"/>
                </a:lnTo>
                <a:lnTo>
                  <a:pt x="10342" y="2823"/>
                </a:lnTo>
                <a:lnTo>
                  <a:pt x="10439" y="2774"/>
                </a:lnTo>
                <a:lnTo>
                  <a:pt x="10463" y="2726"/>
                </a:lnTo>
                <a:lnTo>
                  <a:pt x="10488" y="2677"/>
                </a:lnTo>
                <a:lnTo>
                  <a:pt x="10488" y="2580"/>
                </a:lnTo>
                <a:lnTo>
                  <a:pt x="10488" y="2482"/>
                </a:lnTo>
                <a:lnTo>
                  <a:pt x="10463" y="2263"/>
                </a:lnTo>
                <a:lnTo>
                  <a:pt x="10463" y="1850"/>
                </a:lnTo>
                <a:lnTo>
                  <a:pt x="10439" y="1777"/>
                </a:lnTo>
                <a:lnTo>
                  <a:pt x="10390" y="1728"/>
                </a:lnTo>
                <a:lnTo>
                  <a:pt x="10317" y="1704"/>
                </a:lnTo>
                <a:close/>
                <a:moveTo>
                  <a:pt x="8054" y="1"/>
                </a:moveTo>
                <a:lnTo>
                  <a:pt x="7981" y="25"/>
                </a:lnTo>
                <a:lnTo>
                  <a:pt x="7933" y="122"/>
                </a:lnTo>
                <a:lnTo>
                  <a:pt x="7908" y="220"/>
                </a:lnTo>
                <a:lnTo>
                  <a:pt x="7884" y="439"/>
                </a:lnTo>
                <a:lnTo>
                  <a:pt x="7908" y="852"/>
                </a:lnTo>
                <a:lnTo>
                  <a:pt x="7933" y="1071"/>
                </a:lnTo>
                <a:lnTo>
                  <a:pt x="7957" y="1290"/>
                </a:lnTo>
                <a:lnTo>
                  <a:pt x="8054" y="1704"/>
                </a:lnTo>
                <a:lnTo>
                  <a:pt x="8103" y="2044"/>
                </a:lnTo>
                <a:lnTo>
                  <a:pt x="8200" y="2458"/>
                </a:lnTo>
                <a:lnTo>
                  <a:pt x="8273" y="2653"/>
                </a:lnTo>
                <a:lnTo>
                  <a:pt x="8371" y="2823"/>
                </a:lnTo>
                <a:lnTo>
                  <a:pt x="8468" y="2969"/>
                </a:lnTo>
                <a:lnTo>
                  <a:pt x="8541" y="2993"/>
                </a:lnTo>
                <a:lnTo>
                  <a:pt x="8614" y="3042"/>
                </a:lnTo>
                <a:lnTo>
                  <a:pt x="8711" y="3042"/>
                </a:lnTo>
                <a:lnTo>
                  <a:pt x="8784" y="2993"/>
                </a:lnTo>
                <a:lnTo>
                  <a:pt x="8857" y="2920"/>
                </a:lnTo>
                <a:lnTo>
                  <a:pt x="8857" y="2847"/>
                </a:lnTo>
                <a:lnTo>
                  <a:pt x="8857" y="2726"/>
                </a:lnTo>
                <a:lnTo>
                  <a:pt x="8809" y="2604"/>
                </a:lnTo>
                <a:lnTo>
                  <a:pt x="8711" y="2385"/>
                </a:lnTo>
                <a:lnTo>
                  <a:pt x="8614" y="2044"/>
                </a:lnTo>
                <a:lnTo>
                  <a:pt x="8517" y="1704"/>
                </a:lnTo>
                <a:lnTo>
                  <a:pt x="8444" y="1290"/>
                </a:lnTo>
                <a:lnTo>
                  <a:pt x="8395" y="876"/>
                </a:lnTo>
                <a:lnTo>
                  <a:pt x="8322" y="487"/>
                </a:lnTo>
                <a:lnTo>
                  <a:pt x="8273" y="293"/>
                </a:lnTo>
                <a:lnTo>
                  <a:pt x="8225" y="98"/>
                </a:lnTo>
                <a:lnTo>
                  <a:pt x="8176" y="25"/>
                </a:lnTo>
                <a:lnTo>
                  <a:pt x="8103" y="1"/>
                </a:lnTo>
                <a:close/>
                <a:moveTo>
                  <a:pt x="12483" y="1"/>
                </a:moveTo>
                <a:lnTo>
                  <a:pt x="12337" y="122"/>
                </a:lnTo>
                <a:lnTo>
                  <a:pt x="12239" y="244"/>
                </a:lnTo>
                <a:lnTo>
                  <a:pt x="12142" y="414"/>
                </a:lnTo>
                <a:lnTo>
                  <a:pt x="12093" y="585"/>
                </a:lnTo>
                <a:lnTo>
                  <a:pt x="11996" y="949"/>
                </a:lnTo>
                <a:lnTo>
                  <a:pt x="11923" y="1290"/>
                </a:lnTo>
                <a:lnTo>
                  <a:pt x="11753" y="2166"/>
                </a:lnTo>
                <a:lnTo>
                  <a:pt x="11631" y="2531"/>
                </a:lnTo>
                <a:lnTo>
                  <a:pt x="11607" y="2701"/>
                </a:lnTo>
                <a:lnTo>
                  <a:pt x="11607" y="2799"/>
                </a:lnTo>
                <a:lnTo>
                  <a:pt x="11607" y="2872"/>
                </a:lnTo>
                <a:lnTo>
                  <a:pt x="11655" y="2969"/>
                </a:lnTo>
                <a:lnTo>
                  <a:pt x="11753" y="3018"/>
                </a:lnTo>
                <a:lnTo>
                  <a:pt x="11850" y="3042"/>
                </a:lnTo>
                <a:lnTo>
                  <a:pt x="11947" y="3018"/>
                </a:lnTo>
                <a:lnTo>
                  <a:pt x="12069" y="2920"/>
                </a:lnTo>
                <a:lnTo>
                  <a:pt x="12142" y="2774"/>
                </a:lnTo>
                <a:lnTo>
                  <a:pt x="12191" y="2604"/>
                </a:lnTo>
                <a:lnTo>
                  <a:pt x="12239" y="2434"/>
                </a:lnTo>
                <a:lnTo>
                  <a:pt x="12288" y="2069"/>
                </a:lnTo>
                <a:lnTo>
                  <a:pt x="12337" y="1752"/>
                </a:lnTo>
                <a:lnTo>
                  <a:pt x="12458" y="974"/>
                </a:lnTo>
                <a:lnTo>
                  <a:pt x="12556" y="585"/>
                </a:lnTo>
                <a:lnTo>
                  <a:pt x="12604" y="390"/>
                </a:lnTo>
                <a:lnTo>
                  <a:pt x="12677" y="220"/>
                </a:lnTo>
                <a:lnTo>
                  <a:pt x="12702" y="171"/>
                </a:lnTo>
                <a:lnTo>
                  <a:pt x="12702" y="122"/>
                </a:lnTo>
                <a:lnTo>
                  <a:pt x="12653" y="25"/>
                </a:lnTo>
                <a:lnTo>
                  <a:pt x="12629" y="1"/>
                </a:lnTo>
                <a:close/>
                <a:moveTo>
                  <a:pt x="14089" y="2507"/>
                </a:moveTo>
                <a:lnTo>
                  <a:pt x="13991" y="2555"/>
                </a:lnTo>
                <a:lnTo>
                  <a:pt x="13918" y="2628"/>
                </a:lnTo>
                <a:lnTo>
                  <a:pt x="13845" y="2726"/>
                </a:lnTo>
                <a:lnTo>
                  <a:pt x="13797" y="2847"/>
                </a:lnTo>
                <a:lnTo>
                  <a:pt x="13699" y="3066"/>
                </a:lnTo>
                <a:lnTo>
                  <a:pt x="13651" y="3212"/>
                </a:lnTo>
                <a:lnTo>
                  <a:pt x="13651" y="3334"/>
                </a:lnTo>
                <a:lnTo>
                  <a:pt x="13651" y="3383"/>
                </a:lnTo>
                <a:lnTo>
                  <a:pt x="13675" y="3431"/>
                </a:lnTo>
                <a:lnTo>
                  <a:pt x="13724" y="3456"/>
                </a:lnTo>
                <a:lnTo>
                  <a:pt x="13772" y="3480"/>
                </a:lnTo>
                <a:lnTo>
                  <a:pt x="13821" y="3504"/>
                </a:lnTo>
                <a:lnTo>
                  <a:pt x="13894" y="3480"/>
                </a:lnTo>
                <a:lnTo>
                  <a:pt x="13918" y="3456"/>
                </a:lnTo>
                <a:lnTo>
                  <a:pt x="13967" y="3407"/>
                </a:lnTo>
                <a:lnTo>
                  <a:pt x="14040" y="3212"/>
                </a:lnTo>
                <a:lnTo>
                  <a:pt x="14089" y="3018"/>
                </a:lnTo>
                <a:lnTo>
                  <a:pt x="14162" y="2799"/>
                </a:lnTo>
                <a:lnTo>
                  <a:pt x="14210" y="2701"/>
                </a:lnTo>
                <a:lnTo>
                  <a:pt x="14235" y="2604"/>
                </a:lnTo>
                <a:lnTo>
                  <a:pt x="14210" y="2555"/>
                </a:lnTo>
                <a:lnTo>
                  <a:pt x="14186" y="2531"/>
                </a:lnTo>
                <a:lnTo>
                  <a:pt x="14137" y="2507"/>
                </a:lnTo>
                <a:close/>
                <a:moveTo>
                  <a:pt x="6692" y="2385"/>
                </a:moveTo>
                <a:lnTo>
                  <a:pt x="6667" y="2409"/>
                </a:lnTo>
                <a:lnTo>
                  <a:pt x="6594" y="2507"/>
                </a:lnTo>
                <a:lnTo>
                  <a:pt x="6570" y="2628"/>
                </a:lnTo>
                <a:lnTo>
                  <a:pt x="6594" y="2774"/>
                </a:lnTo>
                <a:lnTo>
                  <a:pt x="6619" y="2920"/>
                </a:lnTo>
                <a:lnTo>
                  <a:pt x="6740" y="3188"/>
                </a:lnTo>
                <a:lnTo>
                  <a:pt x="6838" y="3431"/>
                </a:lnTo>
                <a:lnTo>
                  <a:pt x="6886" y="3504"/>
                </a:lnTo>
                <a:lnTo>
                  <a:pt x="6935" y="3553"/>
                </a:lnTo>
                <a:lnTo>
                  <a:pt x="7008" y="3553"/>
                </a:lnTo>
                <a:lnTo>
                  <a:pt x="7081" y="3529"/>
                </a:lnTo>
                <a:lnTo>
                  <a:pt x="7130" y="3504"/>
                </a:lnTo>
                <a:lnTo>
                  <a:pt x="7154" y="3456"/>
                </a:lnTo>
                <a:lnTo>
                  <a:pt x="7178" y="3383"/>
                </a:lnTo>
                <a:lnTo>
                  <a:pt x="7154" y="3310"/>
                </a:lnTo>
                <a:lnTo>
                  <a:pt x="6935" y="2823"/>
                </a:lnTo>
                <a:lnTo>
                  <a:pt x="6862" y="2604"/>
                </a:lnTo>
                <a:lnTo>
                  <a:pt x="6813" y="2507"/>
                </a:lnTo>
                <a:lnTo>
                  <a:pt x="6740" y="2409"/>
                </a:lnTo>
                <a:lnTo>
                  <a:pt x="6692" y="2385"/>
                </a:lnTo>
                <a:close/>
                <a:moveTo>
                  <a:pt x="16668" y="2020"/>
                </a:moveTo>
                <a:lnTo>
                  <a:pt x="16595" y="2044"/>
                </a:lnTo>
                <a:lnTo>
                  <a:pt x="16546" y="2093"/>
                </a:lnTo>
                <a:lnTo>
                  <a:pt x="16303" y="2409"/>
                </a:lnTo>
                <a:lnTo>
                  <a:pt x="16084" y="2726"/>
                </a:lnTo>
                <a:lnTo>
                  <a:pt x="15889" y="3042"/>
                </a:lnTo>
                <a:lnTo>
                  <a:pt x="15719" y="3383"/>
                </a:lnTo>
                <a:lnTo>
                  <a:pt x="15573" y="3626"/>
                </a:lnTo>
                <a:lnTo>
                  <a:pt x="15427" y="3894"/>
                </a:lnTo>
                <a:lnTo>
                  <a:pt x="15281" y="4137"/>
                </a:lnTo>
                <a:lnTo>
                  <a:pt x="15184" y="4380"/>
                </a:lnTo>
                <a:lnTo>
                  <a:pt x="15159" y="4453"/>
                </a:lnTo>
                <a:lnTo>
                  <a:pt x="15184" y="4502"/>
                </a:lnTo>
                <a:lnTo>
                  <a:pt x="15232" y="4575"/>
                </a:lnTo>
                <a:lnTo>
                  <a:pt x="15330" y="4624"/>
                </a:lnTo>
                <a:lnTo>
                  <a:pt x="15427" y="4624"/>
                </a:lnTo>
                <a:lnTo>
                  <a:pt x="15549" y="4575"/>
                </a:lnTo>
                <a:lnTo>
                  <a:pt x="15646" y="4502"/>
                </a:lnTo>
                <a:lnTo>
                  <a:pt x="15743" y="4380"/>
                </a:lnTo>
                <a:lnTo>
                  <a:pt x="15816" y="4259"/>
                </a:lnTo>
                <a:lnTo>
                  <a:pt x="15962" y="3991"/>
                </a:lnTo>
                <a:lnTo>
                  <a:pt x="16060" y="3723"/>
                </a:lnTo>
                <a:lnTo>
                  <a:pt x="16352" y="3091"/>
                </a:lnTo>
                <a:lnTo>
                  <a:pt x="16498" y="2872"/>
                </a:lnTo>
                <a:lnTo>
                  <a:pt x="16619" y="2677"/>
                </a:lnTo>
                <a:lnTo>
                  <a:pt x="16765" y="2458"/>
                </a:lnTo>
                <a:lnTo>
                  <a:pt x="16887" y="2239"/>
                </a:lnTo>
                <a:lnTo>
                  <a:pt x="16911" y="2166"/>
                </a:lnTo>
                <a:lnTo>
                  <a:pt x="16887" y="2117"/>
                </a:lnTo>
                <a:lnTo>
                  <a:pt x="16838" y="2069"/>
                </a:lnTo>
                <a:lnTo>
                  <a:pt x="16790" y="2044"/>
                </a:lnTo>
                <a:lnTo>
                  <a:pt x="16741" y="2020"/>
                </a:lnTo>
                <a:close/>
                <a:moveTo>
                  <a:pt x="3869" y="2020"/>
                </a:moveTo>
                <a:lnTo>
                  <a:pt x="3820" y="2044"/>
                </a:lnTo>
                <a:lnTo>
                  <a:pt x="3796" y="2044"/>
                </a:lnTo>
                <a:lnTo>
                  <a:pt x="3747" y="2093"/>
                </a:lnTo>
                <a:lnTo>
                  <a:pt x="3723" y="2190"/>
                </a:lnTo>
                <a:lnTo>
                  <a:pt x="3747" y="2263"/>
                </a:lnTo>
                <a:lnTo>
                  <a:pt x="3796" y="2312"/>
                </a:lnTo>
                <a:lnTo>
                  <a:pt x="3820" y="2385"/>
                </a:lnTo>
                <a:lnTo>
                  <a:pt x="3869" y="2531"/>
                </a:lnTo>
                <a:lnTo>
                  <a:pt x="3991" y="2799"/>
                </a:lnTo>
                <a:lnTo>
                  <a:pt x="4185" y="3188"/>
                </a:lnTo>
                <a:lnTo>
                  <a:pt x="4404" y="3577"/>
                </a:lnTo>
                <a:lnTo>
                  <a:pt x="4599" y="3869"/>
                </a:lnTo>
                <a:lnTo>
                  <a:pt x="4818" y="4161"/>
                </a:lnTo>
                <a:lnTo>
                  <a:pt x="5086" y="4405"/>
                </a:lnTo>
                <a:lnTo>
                  <a:pt x="5207" y="4526"/>
                </a:lnTo>
                <a:lnTo>
                  <a:pt x="5378" y="4624"/>
                </a:lnTo>
                <a:lnTo>
                  <a:pt x="5475" y="4648"/>
                </a:lnTo>
                <a:lnTo>
                  <a:pt x="5572" y="4648"/>
                </a:lnTo>
                <a:lnTo>
                  <a:pt x="5645" y="4599"/>
                </a:lnTo>
                <a:lnTo>
                  <a:pt x="5694" y="4526"/>
                </a:lnTo>
                <a:lnTo>
                  <a:pt x="5718" y="4453"/>
                </a:lnTo>
                <a:lnTo>
                  <a:pt x="5718" y="4356"/>
                </a:lnTo>
                <a:lnTo>
                  <a:pt x="5694" y="4283"/>
                </a:lnTo>
                <a:lnTo>
                  <a:pt x="5621" y="4210"/>
                </a:lnTo>
                <a:lnTo>
                  <a:pt x="5451" y="4088"/>
                </a:lnTo>
                <a:lnTo>
                  <a:pt x="5329" y="3991"/>
                </a:lnTo>
                <a:lnTo>
                  <a:pt x="5086" y="3723"/>
                </a:lnTo>
                <a:lnTo>
                  <a:pt x="4867" y="3431"/>
                </a:lnTo>
                <a:lnTo>
                  <a:pt x="4672" y="3139"/>
                </a:lnTo>
                <a:lnTo>
                  <a:pt x="4526" y="2847"/>
                </a:lnTo>
                <a:lnTo>
                  <a:pt x="4380" y="2580"/>
                </a:lnTo>
                <a:lnTo>
                  <a:pt x="4210" y="2288"/>
                </a:lnTo>
                <a:lnTo>
                  <a:pt x="4112" y="2166"/>
                </a:lnTo>
                <a:lnTo>
                  <a:pt x="4015" y="2069"/>
                </a:lnTo>
                <a:lnTo>
                  <a:pt x="3966" y="2044"/>
                </a:lnTo>
                <a:lnTo>
                  <a:pt x="3918" y="2020"/>
                </a:lnTo>
                <a:close/>
                <a:moveTo>
                  <a:pt x="3601" y="4843"/>
                </a:moveTo>
                <a:lnTo>
                  <a:pt x="3577" y="4891"/>
                </a:lnTo>
                <a:lnTo>
                  <a:pt x="3577" y="4916"/>
                </a:lnTo>
                <a:lnTo>
                  <a:pt x="3577" y="4964"/>
                </a:lnTo>
                <a:lnTo>
                  <a:pt x="3601" y="5062"/>
                </a:lnTo>
                <a:lnTo>
                  <a:pt x="3674" y="5135"/>
                </a:lnTo>
                <a:lnTo>
                  <a:pt x="3747" y="5183"/>
                </a:lnTo>
                <a:lnTo>
                  <a:pt x="3845" y="5281"/>
                </a:lnTo>
                <a:lnTo>
                  <a:pt x="3966" y="5354"/>
                </a:lnTo>
                <a:lnTo>
                  <a:pt x="4234" y="5500"/>
                </a:lnTo>
                <a:lnTo>
                  <a:pt x="4404" y="5500"/>
                </a:lnTo>
                <a:lnTo>
                  <a:pt x="4477" y="5451"/>
                </a:lnTo>
                <a:lnTo>
                  <a:pt x="4502" y="5402"/>
                </a:lnTo>
                <a:lnTo>
                  <a:pt x="4526" y="5329"/>
                </a:lnTo>
                <a:lnTo>
                  <a:pt x="4502" y="5256"/>
                </a:lnTo>
                <a:lnTo>
                  <a:pt x="4477" y="5183"/>
                </a:lnTo>
                <a:lnTo>
                  <a:pt x="4380" y="5135"/>
                </a:lnTo>
                <a:lnTo>
                  <a:pt x="4137" y="5013"/>
                </a:lnTo>
                <a:lnTo>
                  <a:pt x="3918" y="4891"/>
                </a:lnTo>
                <a:lnTo>
                  <a:pt x="3820" y="4867"/>
                </a:lnTo>
                <a:lnTo>
                  <a:pt x="3747" y="4843"/>
                </a:lnTo>
                <a:close/>
                <a:moveTo>
                  <a:pt x="17106" y="4891"/>
                </a:moveTo>
                <a:lnTo>
                  <a:pt x="16960" y="4940"/>
                </a:lnTo>
                <a:lnTo>
                  <a:pt x="16814" y="5037"/>
                </a:lnTo>
                <a:lnTo>
                  <a:pt x="16668" y="5159"/>
                </a:lnTo>
                <a:lnTo>
                  <a:pt x="16498" y="5305"/>
                </a:lnTo>
                <a:lnTo>
                  <a:pt x="16473" y="5354"/>
                </a:lnTo>
                <a:lnTo>
                  <a:pt x="16473" y="5402"/>
                </a:lnTo>
                <a:lnTo>
                  <a:pt x="16473" y="5451"/>
                </a:lnTo>
                <a:lnTo>
                  <a:pt x="16498" y="5500"/>
                </a:lnTo>
                <a:lnTo>
                  <a:pt x="16546" y="5524"/>
                </a:lnTo>
                <a:lnTo>
                  <a:pt x="16571" y="5548"/>
                </a:lnTo>
                <a:lnTo>
                  <a:pt x="16644" y="5548"/>
                </a:lnTo>
                <a:lnTo>
                  <a:pt x="16692" y="5524"/>
                </a:lnTo>
                <a:lnTo>
                  <a:pt x="16838" y="5402"/>
                </a:lnTo>
                <a:lnTo>
                  <a:pt x="17009" y="5256"/>
                </a:lnTo>
                <a:lnTo>
                  <a:pt x="17106" y="5135"/>
                </a:lnTo>
                <a:lnTo>
                  <a:pt x="17179" y="4964"/>
                </a:lnTo>
                <a:lnTo>
                  <a:pt x="17179" y="4940"/>
                </a:lnTo>
                <a:lnTo>
                  <a:pt x="17155" y="4916"/>
                </a:lnTo>
                <a:lnTo>
                  <a:pt x="17130" y="4891"/>
                </a:lnTo>
                <a:close/>
                <a:moveTo>
                  <a:pt x="19539" y="5500"/>
                </a:moveTo>
                <a:lnTo>
                  <a:pt x="19442" y="5524"/>
                </a:lnTo>
                <a:lnTo>
                  <a:pt x="19320" y="5548"/>
                </a:lnTo>
                <a:lnTo>
                  <a:pt x="19101" y="5646"/>
                </a:lnTo>
                <a:lnTo>
                  <a:pt x="18688" y="5865"/>
                </a:lnTo>
                <a:lnTo>
                  <a:pt x="18006" y="6157"/>
                </a:lnTo>
                <a:lnTo>
                  <a:pt x="17349" y="6497"/>
                </a:lnTo>
                <a:lnTo>
                  <a:pt x="17276" y="6546"/>
                </a:lnTo>
                <a:lnTo>
                  <a:pt x="17252" y="6619"/>
                </a:lnTo>
                <a:lnTo>
                  <a:pt x="17252" y="6692"/>
                </a:lnTo>
                <a:lnTo>
                  <a:pt x="17276" y="6765"/>
                </a:lnTo>
                <a:lnTo>
                  <a:pt x="17301" y="6814"/>
                </a:lnTo>
                <a:lnTo>
                  <a:pt x="17374" y="6862"/>
                </a:lnTo>
                <a:lnTo>
                  <a:pt x="17422" y="6887"/>
                </a:lnTo>
                <a:lnTo>
                  <a:pt x="17520" y="6887"/>
                </a:lnTo>
                <a:lnTo>
                  <a:pt x="18201" y="6595"/>
                </a:lnTo>
                <a:lnTo>
                  <a:pt x="18858" y="6303"/>
                </a:lnTo>
                <a:lnTo>
                  <a:pt x="19345" y="6132"/>
                </a:lnTo>
                <a:lnTo>
                  <a:pt x="19466" y="6084"/>
                </a:lnTo>
                <a:lnTo>
                  <a:pt x="19588" y="6011"/>
                </a:lnTo>
                <a:lnTo>
                  <a:pt x="19685" y="5938"/>
                </a:lnTo>
                <a:lnTo>
                  <a:pt x="19734" y="5865"/>
                </a:lnTo>
                <a:lnTo>
                  <a:pt x="19758" y="5792"/>
                </a:lnTo>
                <a:lnTo>
                  <a:pt x="19782" y="5743"/>
                </a:lnTo>
                <a:lnTo>
                  <a:pt x="19734" y="5621"/>
                </a:lnTo>
                <a:lnTo>
                  <a:pt x="19709" y="5573"/>
                </a:lnTo>
                <a:lnTo>
                  <a:pt x="19661" y="5548"/>
                </a:lnTo>
                <a:lnTo>
                  <a:pt x="19612" y="5524"/>
                </a:lnTo>
                <a:lnTo>
                  <a:pt x="19539" y="5500"/>
                </a:lnTo>
                <a:close/>
                <a:moveTo>
                  <a:pt x="998" y="5694"/>
                </a:moveTo>
                <a:lnTo>
                  <a:pt x="949" y="5719"/>
                </a:lnTo>
                <a:lnTo>
                  <a:pt x="925" y="5767"/>
                </a:lnTo>
                <a:lnTo>
                  <a:pt x="901" y="5865"/>
                </a:lnTo>
                <a:lnTo>
                  <a:pt x="925" y="5938"/>
                </a:lnTo>
                <a:lnTo>
                  <a:pt x="949" y="6011"/>
                </a:lnTo>
                <a:lnTo>
                  <a:pt x="1022" y="6084"/>
                </a:lnTo>
                <a:lnTo>
                  <a:pt x="1193" y="6230"/>
                </a:lnTo>
                <a:lnTo>
                  <a:pt x="1412" y="6327"/>
                </a:lnTo>
                <a:lnTo>
                  <a:pt x="1874" y="6522"/>
                </a:lnTo>
                <a:lnTo>
                  <a:pt x="2093" y="6595"/>
                </a:lnTo>
                <a:lnTo>
                  <a:pt x="2239" y="6643"/>
                </a:lnTo>
                <a:lnTo>
                  <a:pt x="2677" y="6887"/>
                </a:lnTo>
                <a:lnTo>
                  <a:pt x="3139" y="7130"/>
                </a:lnTo>
                <a:lnTo>
                  <a:pt x="3383" y="7276"/>
                </a:lnTo>
                <a:lnTo>
                  <a:pt x="3504" y="7325"/>
                </a:lnTo>
                <a:lnTo>
                  <a:pt x="3577" y="7325"/>
                </a:lnTo>
                <a:lnTo>
                  <a:pt x="3650" y="7300"/>
                </a:lnTo>
                <a:lnTo>
                  <a:pt x="3699" y="7252"/>
                </a:lnTo>
                <a:lnTo>
                  <a:pt x="3723" y="7203"/>
                </a:lnTo>
                <a:lnTo>
                  <a:pt x="3747" y="7130"/>
                </a:lnTo>
                <a:lnTo>
                  <a:pt x="3723" y="7057"/>
                </a:lnTo>
                <a:lnTo>
                  <a:pt x="3650" y="6935"/>
                </a:lnTo>
                <a:lnTo>
                  <a:pt x="3529" y="6814"/>
                </a:lnTo>
                <a:lnTo>
                  <a:pt x="3383" y="6692"/>
                </a:lnTo>
                <a:lnTo>
                  <a:pt x="3212" y="6595"/>
                </a:lnTo>
                <a:lnTo>
                  <a:pt x="2847" y="6424"/>
                </a:lnTo>
                <a:lnTo>
                  <a:pt x="2531" y="6278"/>
                </a:lnTo>
                <a:lnTo>
                  <a:pt x="2166" y="6108"/>
                </a:lnTo>
                <a:lnTo>
                  <a:pt x="1777" y="5962"/>
                </a:lnTo>
                <a:lnTo>
                  <a:pt x="1022" y="5694"/>
                </a:lnTo>
                <a:close/>
                <a:moveTo>
                  <a:pt x="18396" y="8274"/>
                </a:moveTo>
                <a:lnTo>
                  <a:pt x="18128" y="8298"/>
                </a:lnTo>
                <a:lnTo>
                  <a:pt x="17982" y="8322"/>
                </a:lnTo>
                <a:lnTo>
                  <a:pt x="17885" y="8371"/>
                </a:lnTo>
                <a:lnTo>
                  <a:pt x="17812" y="8420"/>
                </a:lnTo>
                <a:lnTo>
                  <a:pt x="17787" y="8468"/>
                </a:lnTo>
                <a:lnTo>
                  <a:pt x="17787" y="8541"/>
                </a:lnTo>
                <a:lnTo>
                  <a:pt x="17787" y="8590"/>
                </a:lnTo>
                <a:lnTo>
                  <a:pt x="17812" y="8663"/>
                </a:lnTo>
                <a:lnTo>
                  <a:pt x="17860" y="8712"/>
                </a:lnTo>
                <a:lnTo>
                  <a:pt x="17909" y="8736"/>
                </a:lnTo>
                <a:lnTo>
                  <a:pt x="17982" y="8736"/>
                </a:lnTo>
                <a:lnTo>
                  <a:pt x="18201" y="8712"/>
                </a:lnTo>
                <a:lnTo>
                  <a:pt x="18517" y="8663"/>
                </a:lnTo>
                <a:lnTo>
                  <a:pt x="18663" y="8590"/>
                </a:lnTo>
                <a:lnTo>
                  <a:pt x="18785" y="8541"/>
                </a:lnTo>
                <a:lnTo>
                  <a:pt x="18858" y="8468"/>
                </a:lnTo>
                <a:lnTo>
                  <a:pt x="18858" y="8420"/>
                </a:lnTo>
                <a:lnTo>
                  <a:pt x="18858" y="8395"/>
                </a:lnTo>
                <a:lnTo>
                  <a:pt x="18809" y="8347"/>
                </a:lnTo>
                <a:lnTo>
                  <a:pt x="18761" y="8322"/>
                </a:lnTo>
                <a:lnTo>
                  <a:pt x="18639" y="8274"/>
                </a:lnTo>
                <a:close/>
                <a:moveTo>
                  <a:pt x="2020" y="8201"/>
                </a:moveTo>
                <a:lnTo>
                  <a:pt x="1947" y="8225"/>
                </a:lnTo>
                <a:lnTo>
                  <a:pt x="1898" y="8249"/>
                </a:lnTo>
                <a:lnTo>
                  <a:pt x="1874" y="8274"/>
                </a:lnTo>
                <a:lnTo>
                  <a:pt x="1850" y="8322"/>
                </a:lnTo>
                <a:lnTo>
                  <a:pt x="1850" y="8395"/>
                </a:lnTo>
                <a:lnTo>
                  <a:pt x="1850" y="8444"/>
                </a:lnTo>
                <a:lnTo>
                  <a:pt x="1874" y="8493"/>
                </a:lnTo>
                <a:lnTo>
                  <a:pt x="1923" y="8517"/>
                </a:lnTo>
                <a:lnTo>
                  <a:pt x="2093" y="8614"/>
                </a:lnTo>
                <a:lnTo>
                  <a:pt x="2288" y="8687"/>
                </a:lnTo>
                <a:lnTo>
                  <a:pt x="2482" y="8736"/>
                </a:lnTo>
                <a:lnTo>
                  <a:pt x="2701" y="8760"/>
                </a:lnTo>
                <a:lnTo>
                  <a:pt x="2774" y="8760"/>
                </a:lnTo>
                <a:lnTo>
                  <a:pt x="2823" y="8712"/>
                </a:lnTo>
                <a:lnTo>
                  <a:pt x="2872" y="8663"/>
                </a:lnTo>
                <a:lnTo>
                  <a:pt x="2896" y="8590"/>
                </a:lnTo>
                <a:lnTo>
                  <a:pt x="2896" y="8517"/>
                </a:lnTo>
                <a:lnTo>
                  <a:pt x="2872" y="8444"/>
                </a:lnTo>
                <a:lnTo>
                  <a:pt x="2823" y="8395"/>
                </a:lnTo>
                <a:lnTo>
                  <a:pt x="2750" y="8347"/>
                </a:lnTo>
                <a:lnTo>
                  <a:pt x="2385" y="8274"/>
                </a:lnTo>
                <a:lnTo>
                  <a:pt x="2190" y="8225"/>
                </a:lnTo>
                <a:lnTo>
                  <a:pt x="2020" y="8201"/>
                </a:lnTo>
                <a:close/>
                <a:moveTo>
                  <a:pt x="18517" y="9904"/>
                </a:moveTo>
                <a:lnTo>
                  <a:pt x="18323" y="9928"/>
                </a:lnTo>
                <a:lnTo>
                  <a:pt x="18177" y="9952"/>
                </a:lnTo>
                <a:lnTo>
                  <a:pt x="18031" y="10050"/>
                </a:lnTo>
                <a:lnTo>
                  <a:pt x="18006" y="10074"/>
                </a:lnTo>
                <a:lnTo>
                  <a:pt x="18006" y="10123"/>
                </a:lnTo>
                <a:lnTo>
                  <a:pt x="18128" y="10220"/>
                </a:lnTo>
                <a:lnTo>
                  <a:pt x="18274" y="10293"/>
                </a:lnTo>
                <a:lnTo>
                  <a:pt x="18420" y="10317"/>
                </a:lnTo>
                <a:lnTo>
                  <a:pt x="18590" y="10342"/>
                </a:lnTo>
                <a:lnTo>
                  <a:pt x="18931" y="10366"/>
                </a:lnTo>
                <a:lnTo>
                  <a:pt x="19247" y="10366"/>
                </a:lnTo>
                <a:lnTo>
                  <a:pt x="19661" y="10390"/>
                </a:lnTo>
                <a:lnTo>
                  <a:pt x="20074" y="10415"/>
                </a:lnTo>
                <a:lnTo>
                  <a:pt x="20293" y="10415"/>
                </a:lnTo>
                <a:lnTo>
                  <a:pt x="20512" y="10390"/>
                </a:lnTo>
                <a:lnTo>
                  <a:pt x="20707" y="10366"/>
                </a:lnTo>
                <a:lnTo>
                  <a:pt x="20902" y="10293"/>
                </a:lnTo>
                <a:lnTo>
                  <a:pt x="20950" y="10269"/>
                </a:lnTo>
                <a:lnTo>
                  <a:pt x="20975" y="10220"/>
                </a:lnTo>
                <a:lnTo>
                  <a:pt x="20975" y="10123"/>
                </a:lnTo>
                <a:lnTo>
                  <a:pt x="20926" y="10050"/>
                </a:lnTo>
                <a:lnTo>
                  <a:pt x="20853" y="10001"/>
                </a:lnTo>
                <a:lnTo>
                  <a:pt x="20707" y="9952"/>
                </a:lnTo>
                <a:lnTo>
                  <a:pt x="20512" y="9904"/>
                </a:lnTo>
                <a:lnTo>
                  <a:pt x="20147" y="9904"/>
                </a:lnTo>
                <a:lnTo>
                  <a:pt x="19782" y="9928"/>
                </a:lnTo>
                <a:lnTo>
                  <a:pt x="19418" y="9952"/>
                </a:lnTo>
                <a:lnTo>
                  <a:pt x="19077" y="9928"/>
                </a:lnTo>
                <a:lnTo>
                  <a:pt x="18688" y="9904"/>
                </a:lnTo>
                <a:close/>
                <a:moveTo>
                  <a:pt x="365" y="10123"/>
                </a:moveTo>
                <a:lnTo>
                  <a:pt x="219" y="10147"/>
                </a:lnTo>
                <a:lnTo>
                  <a:pt x="98" y="10171"/>
                </a:lnTo>
                <a:lnTo>
                  <a:pt x="25" y="10220"/>
                </a:lnTo>
                <a:lnTo>
                  <a:pt x="0" y="10269"/>
                </a:lnTo>
                <a:lnTo>
                  <a:pt x="0" y="10317"/>
                </a:lnTo>
                <a:lnTo>
                  <a:pt x="25" y="10366"/>
                </a:lnTo>
                <a:lnTo>
                  <a:pt x="49" y="10415"/>
                </a:lnTo>
                <a:lnTo>
                  <a:pt x="146" y="10512"/>
                </a:lnTo>
                <a:lnTo>
                  <a:pt x="268" y="10561"/>
                </a:lnTo>
                <a:lnTo>
                  <a:pt x="414" y="10585"/>
                </a:lnTo>
                <a:lnTo>
                  <a:pt x="730" y="10609"/>
                </a:lnTo>
                <a:lnTo>
                  <a:pt x="974" y="10609"/>
                </a:lnTo>
                <a:lnTo>
                  <a:pt x="1923" y="10634"/>
                </a:lnTo>
                <a:lnTo>
                  <a:pt x="2847" y="10634"/>
                </a:lnTo>
                <a:lnTo>
                  <a:pt x="2945" y="10609"/>
                </a:lnTo>
                <a:lnTo>
                  <a:pt x="3018" y="10561"/>
                </a:lnTo>
                <a:lnTo>
                  <a:pt x="3066" y="10488"/>
                </a:lnTo>
                <a:lnTo>
                  <a:pt x="3066" y="10390"/>
                </a:lnTo>
                <a:lnTo>
                  <a:pt x="3066" y="10317"/>
                </a:lnTo>
                <a:lnTo>
                  <a:pt x="3018" y="10244"/>
                </a:lnTo>
                <a:lnTo>
                  <a:pt x="2945" y="10196"/>
                </a:lnTo>
                <a:lnTo>
                  <a:pt x="2847" y="10171"/>
                </a:lnTo>
                <a:lnTo>
                  <a:pt x="1850" y="10171"/>
                </a:lnTo>
                <a:lnTo>
                  <a:pt x="852" y="10147"/>
                </a:lnTo>
                <a:lnTo>
                  <a:pt x="657" y="10123"/>
                </a:lnTo>
                <a:close/>
                <a:moveTo>
                  <a:pt x="2677" y="11777"/>
                </a:moveTo>
                <a:lnTo>
                  <a:pt x="2409" y="11826"/>
                </a:lnTo>
                <a:lnTo>
                  <a:pt x="2288" y="11875"/>
                </a:lnTo>
                <a:lnTo>
                  <a:pt x="2166" y="11923"/>
                </a:lnTo>
                <a:lnTo>
                  <a:pt x="2069" y="11996"/>
                </a:lnTo>
                <a:lnTo>
                  <a:pt x="2020" y="12094"/>
                </a:lnTo>
                <a:lnTo>
                  <a:pt x="2020" y="12167"/>
                </a:lnTo>
                <a:lnTo>
                  <a:pt x="2069" y="12215"/>
                </a:lnTo>
                <a:lnTo>
                  <a:pt x="2190" y="12240"/>
                </a:lnTo>
                <a:lnTo>
                  <a:pt x="2312" y="12240"/>
                </a:lnTo>
                <a:lnTo>
                  <a:pt x="2580" y="12191"/>
                </a:lnTo>
                <a:lnTo>
                  <a:pt x="2872" y="12191"/>
                </a:lnTo>
                <a:lnTo>
                  <a:pt x="2993" y="12167"/>
                </a:lnTo>
                <a:lnTo>
                  <a:pt x="3066" y="12142"/>
                </a:lnTo>
                <a:lnTo>
                  <a:pt x="3115" y="12069"/>
                </a:lnTo>
                <a:lnTo>
                  <a:pt x="3139" y="12045"/>
                </a:lnTo>
                <a:lnTo>
                  <a:pt x="3139" y="11996"/>
                </a:lnTo>
                <a:lnTo>
                  <a:pt x="3115" y="11923"/>
                </a:lnTo>
                <a:lnTo>
                  <a:pt x="3091" y="11875"/>
                </a:lnTo>
                <a:lnTo>
                  <a:pt x="3066" y="11850"/>
                </a:lnTo>
                <a:lnTo>
                  <a:pt x="3018" y="11802"/>
                </a:lnTo>
                <a:lnTo>
                  <a:pt x="2920" y="11777"/>
                </a:lnTo>
                <a:close/>
                <a:moveTo>
                  <a:pt x="18006" y="11923"/>
                </a:moveTo>
                <a:lnTo>
                  <a:pt x="17860" y="11948"/>
                </a:lnTo>
                <a:lnTo>
                  <a:pt x="17812" y="11972"/>
                </a:lnTo>
                <a:lnTo>
                  <a:pt x="17763" y="11996"/>
                </a:lnTo>
                <a:lnTo>
                  <a:pt x="17763" y="12045"/>
                </a:lnTo>
                <a:lnTo>
                  <a:pt x="17763" y="12094"/>
                </a:lnTo>
                <a:lnTo>
                  <a:pt x="17787" y="12118"/>
                </a:lnTo>
                <a:lnTo>
                  <a:pt x="17860" y="12167"/>
                </a:lnTo>
                <a:lnTo>
                  <a:pt x="17933" y="12215"/>
                </a:lnTo>
                <a:lnTo>
                  <a:pt x="18006" y="12240"/>
                </a:lnTo>
                <a:lnTo>
                  <a:pt x="18152" y="12264"/>
                </a:lnTo>
                <a:lnTo>
                  <a:pt x="18444" y="12337"/>
                </a:lnTo>
                <a:lnTo>
                  <a:pt x="18761" y="12386"/>
                </a:lnTo>
                <a:lnTo>
                  <a:pt x="18834" y="12386"/>
                </a:lnTo>
                <a:lnTo>
                  <a:pt x="18882" y="12337"/>
                </a:lnTo>
                <a:lnTo>
                  <a:pt x="18931" y="12288"/>
                </a:lnTo>
                <a:lnTo>
                  <a:pt x="18955" y="12215"/>
                </a:lnTo>
                <a:lnTo>
                  <a:pt x="18931" y="12142"/>
                </a:lnTo>
                <a:lnTo>
                  <a:pt x="18931" y="12069"/>
                </a:lnTo>
                <a:lnTo>
                  <a:pt x="18882" y="12021"/>
                </a:lnTo>
                <a:lnTo>
                  <a:pt x="18809" y="11996"/>
                </a:lnTo>
                <a:lnTo>
                  <a:pt x="18566" y="11948"/>
                </a:lnTo>
                <a:lnTo>
                  <a:pt x="18201" y="11923"/>
                </a:lnTo>
                <a:close/>
                <a:moveTo>
                  <a:pt x="3358" y="13359"/>
                </a:moveTo>
                <a:lnTo>
                  <a:pt x="3261" y="13383"/>
                </a:lnTo>
                <a:lnTo>
                  <a:pt x="2434" y="13870"/>
                </a:lnTo>
                <a:lnTo>
                  <a:pt x="1582" y="14357"/>
                </a:lnTo>
                <a:lnTo>
                  <a:pt x="1241" y="14503"/>
                </a:lnTo>
                <a:lnTo>
                  <a:pt x="1095" y="14576"/>
                </a:lnTo>
                <a:lnTo>
                  <a:pt x="949" y="14697"/>
                </a:lnTo>
                <a:lnTo>
                  <a:pt x="925" y="14770"/>
                </a:lnTo>
                <a:lnTo>
                  <a:pt x="925" y="14843"/>
                </a:lnTo>
                <a:lnTo>
                  <a:pt x="949" y="14892"/>
                </a:lnTo>
                <a:lnTo>
                  <a:pt x="1022" y="14941"/>
                </a:lnTo>
                <a:lnTo>
                  <a:pt x="1120" y="14965"/>
                </a:lnTo>
                <a:lnTo>
                  <a:pt x="1217" y="14965"/>
                </a:lnTo>
                <a:lnTo>
                  <a:pt x="1412" y="14916"/>
                </a:lnTo>
                <a:lnTo>
                  <a:pt x="1606" y="14843"/>
                </a:lnTo>
                <a:lnTo>
                  <a:pt x="1801" y="14746"/>
                </a:lnTo>
                <a:lnTo>
                  <a:pt x="2239" y="14551"/>
                </a:lnTo>
                <a:lnTo>
                  <a:pt x="2677" y="14308"/>
                </a:lnTo>
                <a:lnTo>
                  <a:pt x="3504" y="13797"/>
                </a:lnTo>
                <a:lnTo>
                  <a:pt x="3577" y="13724"/>
                </a:lnTo>
                <a:lnTo>
                  <a:pt x="3626" y="13651"/>
                </a:lnTo>
                <a:lnTo>
                  <a:pt x="3626" y="13554"/>
                </a:lnTo>
                <a:lnTo>
                  <a:pt x="3577" y="13481"/>
                </a:lnTo>
                <a:lnTo>
                  <a:pt x="3529" y="13408"/>
                </a:lnTo>
                <a:lnTo>
                  <a:pt x="3456" y="13359"/>
                </a:lnTo>
                <a:close/>
                <a:moveTo>
                  <a:pt x="17325" y="13383"/>
                </a:moveTo>
                <a:lnTo>
                  <a:pt x="17179" y="13408"/>
                </a:lnTo>
                <a:lnTo>
                  <a:pt x="17130" y="13408"/>
                </a:lnTo>
                <a:lnTo>
                  <a:pt x="17130" y="13432"/>
                </a:lnTo>
                <a:lnTo>
                  <a:pt x="17130" y="13505"/>
                </a:lnTo>
                <a:lnTo>
                  <a:pt x="17252" y="13627"/>
                </a:lnTo>
                <a:lnTo>
                  <a:pt x="17398" y="13748"/>
                </a:lnTo>
                <a:lnTo>
                  <a:pt x="17690" y="13943"/>
                </a:lnTo>
                <a:lnTo>
                  <a:pt x="18006" y="14113"/>
                </a:lnTo>
                <a:lnTo>
                  <a:pt x="18323" y="14284"/>
                </a:lnTo>
                <a:lnTo>
                  <a:pt x="18907" y="14649"/>
                </a:lnTo>
                <a:lnTo>
                  <a:pt x="19199" y="14819"/>
                </a:lnTo>
                <a:lnTo>
                  <a:pt x="19515" y="14941"/>
                </a:lnTo>
                <a:lnTo>
                  <a:pt x="19612" y="14965"/>
                </a:lnTo>
                <a:lnTo>
                  <a:pt x="19709" y="14941"/>
                </a:lnTo>
                <a:lnTo>
                  <a:pt x="19758" y="14868"/>
                </a:lnTo>
                <a:lnTo>
                  <a:pt x="19807" y="14795"/>
                </a:lnTo>
                <a:lnTo>
                  <a:pt x="19807" y="14697"/>
                </a:lnTo>
                <a:lnTo>
                  <a:pt x="19782" y="14600"/>
                </a:lnTo>
                <a:lnTo>
                  <a:pt x="19734" y="14527"/>
                </a:lnTo>
                <a:lnTo>
                  <a:pt x="19636" y="14454"/>
                </a:lnTo>
                <a:lnTo>
                  <a:pt x="19272" y="14308"/>
                </a:lnTo>
                <a:lnTo>
                  <a:pt x="18931" y="14113"/>
                </a:lnTo>
                <a:lnTo>
                  <a:pt x="18590" y="13919"/>
                </a:lnTo>
                <a:lnTo>
                  <a:pt x="18250" y="13724"/>
                </a:lnTo>
                <a:lnTo>
                  <a:pt x="17982" y="13602"/>
                </a:lnTo>
                <a:lnTo>
                  <a:pt x="17739" y="13481"/>
                </a:lnTo>
                <a:lnTo>
                  <a:pt x="17593" y="13432"/>
                </a:lnTo>
                <a:lnTo>
                  <a:pt x="17447" y="13408"/>
                </a:lnTo>
                <a:lnTo>
                  <a:pt x="17325" y="13383"/>
                </a:lnTo>
                <a:close/>
                <a:moveTo>
                  <a:pt x="4234" y="14892"/>
                </a:moveTo>
                <a:lnTo>
                  <a:pt x="4161" y="14916"/>
                </a:lnTo>
                <a:lnTo>
                  <a:pt x="4088" y="14941"/>
                </a:lnTo>
                <a:lnTo>
                  <a:pt x="3942" y="15087"/>
                </a:lnTo>
                <a:lnTo>
                  <a:pt x="3820" y="15257"/>
                </a:lnTo>
                <a:lnTo>
                  <a:pt x="3723" y="15330"/>
                </a:lnTo>
                <a:lnTo>
                  <a:pt x="3650" y="15379"/>
                </a:lnTo>
                <a:lnTo>
                  <a:pt x="3650" y="15403"/>
                </a:lnTo>
                <a:lnTo>
                  <a:pt x="3601" y="15427"/>
                </a:lnTo>
                <a:lnTo>
                  <a:pt x="3577" y="15476"/>
                </a:lnTo>
                <a:lnTo>
                  <a:pt x="3553" y="15525"/>
                </a:lnTo>
                <a:lnTo>
                  <a:pt x="3553" y="15573"/>
                </a:lnTo>
                <a:lnTo>
                  <a:pt x="3577" y="15646"/>
                </a:lnTo>
                <a:lnTo>
                  <a:pt x="3626" y="15695"/>
                </a:lnTo>
                <a:lnTo>
                  <a:pt x="3699" y="15744"/>
                </a:lnTo>
                <a:lnTo>
                  <a:pt x="3772" y="15744"/>
                </a:lnTo>
                <a:lnTo>
                  <a:pt x="3845" y="15719"/>
                </a:lnTo>
                <a:lnTo>
                  <a:pt x="3991" y="15646"/>
                </a:lnTo>
                <a:lnTo>
                  <a:pt x="4088" y="15549"/>
                </a:lnTo>
                <a:lnTo>
                  <a:pt x="4258" y="15403"/>
                </a:lnTo>
                <a:lnTo>
                  <a:pt x="4429" y="15208"/>
                </a:lnTo>
                <a:lnTo>
                  <a:pt x="4453" y="15135"/>
                </a:lnTo>
                <a:lnTo>
                  <a:pt x="4453" y="15087"/>
                </a:lnTo>
                <a:lnTo>
                  <a:pt x="4429" y="15014"/>
                </a:lnTo>
                <a:lnTo>
                  <a:pt x="4380" y="14941"/>
                </a:lnTo>
                <a:lnTo>
                  <a:pt x="4307" y="14892"/>
                </a:lnTo>
                <a:close/>
                <a:moveTo>
                  <a:pt x="16376" y="14843"/>
                </a:moveTo>
                <a:lnTo>
                  <a:pt x="16303" y="14892"/>
                </a:lnTo>
                <a:lnTo>
                  <a:pt x="16279" y="14965"/>
                </a:lnTo>
                <a:lnTo>
                  <a:pt x="16303" y="15038"/>
                </a:lnTo>
                <a:lnTo>
                  <a:pt x="16400" y="15233"/>
                </a:lnTo>
                <a:lnTo>
                  <a:pt x="16522" y="15403"/>
                </a:lnTo>
                <a:lnTo>
                  <a:pt x="16668" y="15598"/>
                </a:lnTo>
                <a:lnTo>
                  <a:pt x="16765" y="15671"/>
                </a:lnTo>
                <a:lnTo>
                  <a:pt x="16863" y="15744"/>
                </a:lnTo>
                <a:lnTo>
                  <a:pt x="16936" y="15768"/>
                </a:lnTo>
                <a:lnTo>
                  <a:pt x="17009" y="15768"/>
                </a:lnTo>
                <a:lnTo>
                  <a:pt x="17082" y="15719"/>
                </a:lnTo>
                <a:lnTo>
                  <a:pt x="17130" y="15671"/>
                </a:lnTo>
                <a:lnTo>
                  <a:pt x="17155" y="15598"/>
                </a:lnTo>
                <a:lnTo>
                  <a:pt x="17155" y="15525"/>
                </a:lnTo>
                <a:lnTo>
                  <a:pt x="17130" y="15476"/>
                </a:lnTo>
                <a:lnTo>
                  <a:pt x="17057" y="15403"/>
                </a:lnTo>
                <a:lnTo>
                  <a:pt x="16911" y="15281"/>
                </a:lnTo>
                <a:lnTo>
                  <a:pt x="16790" y="15135"/>
                </a:lnTo>
                <a:lnTo>
                  <a:pt x="16644" y="14965"/>
                </a:lnTo>
                <a:lnTo>
                  <a:pt x="16546" y="14892"/>
                </a:lnTo>
                <a:lnTo>
                  <a:pt x="16449" y="14843"/>
                </a:lnTo>
                <a:close/>
                <a:moveTo>
                  <a:pt x="11169" y="3577"/>
                </a:moveTo>
                <a:lnTo>
                  <a:pt x="11582" y="3650"/>
                </a:lnTo>
                <a:lnTo>
                  <a:pt x="11996" y="3748"/>
                </a:lnTo>
                <a:lnTo>
                  <a:pt x="12410" y="3894"/>
                </a:lnTo>
                <a:lnTo>
                  <a:pt x="12799" y="4064"/>
                </a:lnTo>
                <a:lnTo>
                  <a:pt x="13188" y="4259"/>
                </a:lnTo>
                <a:lnTo>
                  <a:pt x="13578" y="4453"/>
                </a:lnTo>
                <a:lnTo>
                  <a:pt x="13943" y="4672"/>
                </a:lnTo>
                <a:lnTo>
                  <a:pt x="14235" y="4891"/>
                </a:lnTo>
                <a:lnTo>
                  <a:pt x="14502" y="5110"/>
                </a:lnTo>
                <a:lnTo>
                  <a:pt x="14770" y="5329"/>
                </a:lnTo>
                <a:lnTo>
                  <a:pt x="15038" y="5573"/>
                </a:lnTo>
                <a:lnTo>
                  <a:pt x="14989" y="5621"/>
                </a:lnTo>
                <a:lnTo>
                  <a:pt x="14916" y="5694"/>
                </a:lnTo>
                <a:lnTo>
                  <a:pt x="14916" y="5767"/>
                </a:lnTo>
                <a:lnTo>
                  <a:pt x="14892" y="5792"/>
                </a:lnTo>
                <a:lnTo>
                  <a:pt x="14892" y="5840"/>
                </a:lnTo>
                <a:lnTo>
                  <a:pt x="14940" y="5840"/>
                </a:lnTo>
                <a:lnTo>
                  <a:pt x="14989" y="5865"/>
                </a:lnTo>
                <a:lnTo>
                  <a:pt x="15086" y="5865"/>
                </a:lnTo>
                <a:lnTo>
                  <a:pt x="15159" y="5816"/>
                </a:lnTo>
                <a:lnTo>
                  <a:pt x="15232" y="5767"/>
                </a:lnTo>
                <a:lnTo>
                  <a:pt x="15354" y="5913"/>
                </a:lnTo>
                <a:lnTo>
                  <a:pt x="15257" y="5986"/>
                </a:lnTo>
                <a:lnTo>
                  <a:pt x="15208" y="6059"/>
                </a:lnTo>
                <a:lnTo>
                  <a:pt x="15159" y="6132"/>
                </a:lnTo>
                <a:lnTo>
                  <a:pt x="15184" y="6205"/>
                </a:lnTo>
                <a:lnTo>
                  <a:pt x="15208" y="6254"/>
                </a:lnTo>
                <a:lnTo>
                  <a:pt x="15330" y="6254"/>
                </a:lnTo>
                <a:lnTo>
                  <a:pt x="15427" y="6181"/>
                </a:lnTo>
                <a:lnTo>
                  <a:pt x="15524" y="6132"/>
                </a:lnTo>
                <a:lnTo>
                  <a:pt x="15719" y="6376"/>
                </a:lnTo>
                <a:lnTo>
                  <a:pt x="15695" y="6424"/>
                </a:lnTo>
                <a:lnTo>
                  <a:pt x="15573" y="6546"/>
                </a:lnTo>
                <a:lnTo>
                  <a:pt x="15549" y="6619"/>
                </a:lnTo>
                <a:lnTo>
                  <a:pt x="15524" y="6716"/>
                </a:lnTo>
                <a:lnTo>
                  <a:pt x="15549" y="6765"/>
                </a:lnTo>
                <a:lnTo>
                  <a:pt x="15597" y="6789"/>
                </a:lnTo>
                <a:lnTo>
                  <a:pt x="15768" y="6789"/>
                </a:lnTo>
                <a:lnTo>
                  <a:pt x="15865" y="6741"/>
                </a:lnTo>
                <a:lnTo>
                  <a:pt x="15914" y="6692"/>
                </a:lnTo>
                <a:lnTo>
                  <a:pt x="16060" y="6911"/>
                </a:lnTo>
                <a:lnTo>
                  <a:pt x="15962" y="7008"/>
                </a:lnTo>
                <a:lnTo>
                  <a:pt x="15889" y="7081"/>
                </a:lnTo>
                <a:lnTo>
                  <a:pt x="15841" y="7130"/>
                </a:lnTo>
                <a:lnTo>
                  <a:pt x="15841" y="7203"/>
                </a:lnTo>
                <a:lnTo>
                  <a:pt x="15865" y="7300"/>
                </a:lnTo>
                <a:lnTo>
                  <a:pt x="15914" y="7325"/>
                </a:lnTo>
                <a:lnTo>
                  <a:pt x="15962" y="7349"/>
                </a:lnTo>
                <a:lnTo>
                  <a:pt x="16060" y="7325"/>
                </a:lnTo>
                <a:lnTo>
                  <a:pt x="16157" y="7300"/>
                </a:lnTo>
                <a:lnTo>
                  <a:pt x="16254" y="7227"/>
                </a:lnTo>
                <a:lnTo>
                  <a:pt x="16400" y="7495"/>
                </a:lnTo>
                <a:lnTo>
                  <a:pt x="16327" y="7519"/>
                </a:lnTo>
                <a:lnTo>
                  <a:pt x="16254" y="7544"/>
                </a:lnTo>
                <a:lnTo>
                  <a:pt x="16157" y="7617"/>
                </a:lnTo>
                <a:lnTo>
                  <a:pt x="16060" y="7714"/>
                </a:lnTo>
                <a:lnTo>
                  <a:pt x="15987" y="7811"/>
                </a:lnTo>
                <a:lnTo>
                  <a:pt x="15938" y="7909"/>
                </a:lnTo>
                <a:lnTo>
                  <a:pt x="15938" y="7982"/>
                </a:lnTo>
                <a:lnTo>
                  <a:pt x="15962" y="8030"/>
                </a:lnTo>
                <a:lnTo>
                  <a:pt x="15987" y="8079"/>
                </a:lnTo>
                <a:lnTo>
                  <a:pt x="16060" y="8103"/>
                </a:lnTo>
                <a:lnTo>
                  <a:pt x="16108" y="8079"/>
                </a:lnTo>
                <a:lnTo>
                  <a:pt x="16181" y="8030"/>
                </a:lnTo>
                <a:lnTo>
                  <a:pt x="16303" y="7933"/>
                </a:lnTo>
                <a:lnTo>
                  <a:pt x="16449" y="7836"/>
                </a:lnTo>
                <a:lnTo>
                  <a:pt x="16522" y="7763"/>
                </a:lnTo>
                <a:lnTo>
                  <a:pt x="16692" y="8176"/>
                </a:lnTo>
                <a:lnTo>
                  <a:pt x="16619" y="8201"/>
                </a:lnTo>
                <a:lnTo>
                  <a:pt x="16571" y="8225"/>
                </a:lnTo>
                <a:lnTo>
                  <a:pt x="16473" y="8347"/>
                </a:lnTo>
                <a:lnTo>
                  <a:pt x="16254" y="8541"/>
                </a:lnTo>
                <a:lnTo>
                  <a:pt x="16181" y="8614"/>
                </a:lnTo>
                <a:lnTo>
                  <a:pt x="16108" y="8712"/>
                </a:lnTo>
                <a:lnTo>
                  <a:pt x="16084" y="8760"/>
                </a:lnTo>
                <a:lnTo>
                  <a:pt x="16060" y="8809"/>
                </a:lnTo>
                <a:lnTo>
                  <a:pt x="16060" y="8858"/>
                </a:lnTo>
                <a:lnTo>
                  <a:pt x="16108" y="8906"/>
                </a:lnTo>
                <a:lnTo>
                  <a:pt x="16157" y="8930"/>
                </a:lnTo>
                <a:lnTo>
                  <a:pt x="16206" y="8930"/>
                </a:lnTo>
                <a:lnTo>
                  <a:pt x="16327" y="8882"/>
                </a:lnTo>
                <a:lnTo>
                  <a:pt x="16425" y="8809"/>
                </a:lnTo>
                <a:lnTo>
                  <a:pt x="16522" y="8736"/>
                </a:lnTo>
                <a:lnTo>
                  <a:pt x="16668" y="8614"/>
                </a:lnTo>
                <a:lnTo>
                  <a:pt x="16790" y="8468"/>
                </a:lnTo>
                <a:lnTo>
                  <a:pt x="16887" y="8882"/>
                </a:lnTo>
                <a:lnTo>
                  <a:pt x="16790" y="8930"/>
                </a:lnTo>
                <a:lnTo>
                  <a:pt x="16692" y="8979"/>
                </a:lnTo>
                <a:lnTo>
                  <a:pt x="16498" y="9125"/>
                </a:lnTo>
                <a:lnTo>
                  <a:pt x="16230" y="9271"/>
                </a:lnTo>
                <a:lnTo>
                  <a:pt x="16108" y="9368"/>
                </a:lnTo>
                <a:lnTo>
                  <a:pt x="16011" y="9441"/>
                </a:lnTo>
                <a:lnTo>
                  <a:pt x="16011" y="9490"/>
                </a:lnTo>
                <a:lnTo>
                  <a:pt x="16035" y="9514"/>
                </a:lnTo>
                <a:lnTo>
                  <a:pt x="16181" y="9539"/>
                </a:lnTo>
                <a:lnTo>
                  <a:pt x="16327" y="9514"/>
                </a:lnTo>
                <a:lnTo>
                  <a:pt x="16619" y="9441"/>
                </a:lnTo>
                <a:lnTo>
                  <a:pt x="16790" y="9368"/>
                </a:lnTo>
                <a:lnTo>
                  <a:pt x="16960" y="9271"/>
                </a:lnTo>
                <a:lnTo>
                  <a:pt x="17009" y="9660"/>
                </a:lnTo>
                <a:lnTo>
                  <a:pt x="16522" y="9855"/>
                </a:lnTo>
                <a:lnTo>
                  <a:pt x="16254" y="9977"/>
                </a:lnTo>
                <a:lnTo>
                  <a:pt x="16108" y="10050"/>
                </a:lnTo>
                <a:lnTo>
                  <a:pt x="15987" y="10123"/>
                </a:lnTo>
                <a:lnTo>
                  <a:pt x="15962" y="10171"/>
                </a:lnTo>
                <a:lnTo>
                  <a:pt x="15962" y="10196"/>
                </a:lnTo>
                <a:lnTo>
                  <a:pt x="15987" y="10220"/>
                </a:lnTo>
                <a:lnTo>
                  <a:pt x="16011" y="10244"/>
                </a:lnTo>
                <a:lnTo>
                  <a:pt x="16279" y="10269"/>
                </a:lnTo>
                <a:lnTo>
                  <a:pt x="16522" y="10220"/>
                </a:lnTo>
                <a:lnTo>
                  <a:pt x="16765" y="10147"/>
                </a:lnTo>
                <a:lnTo>
                  <a:pt x="17033" y="10074"/>
                </a:lnTo>
                <a:lnTo>
                  <a:pt x="17009" y="10585"/>
                </a:lnTo>
                <a:lnTo>
                  <a:pt x="16765" y="10585"/>
                </a:lnTo>
                <a:lnTo>
                  <a:pt x="16546" y="10634"/>
                </a:lnTo>
                <a:lnTo>
                  <a:pt x="16108" y="10707"/>
                </a:lnTo>
                <a:lnTo>
                  <a:pt x="15914" y="10780"/>
                </a:lnTo>
                <a:lnTo>
                  <a:pt x="15719" y="10853"/>
                </a:lnTo>
                <a:lnTo>
                  <a:pt x="15695" y="10877"/>
                </a:lnTo>
                <a:lnTo>
                  <a:pt x="15719" y="10901"/>
                </a:lnTo>
                <a:lnTo>
                  <a:pt x="15889" y="10950"/>
                </a:lnTo>
                <a:lnTo>
                  <a:pt x="16060" y="10974"/>
                </a:lnTo>
                <a:lnTo>
                  <a:pt x="16425" y="10950"/>
                </a:lnTo>
                <a:lnTo>
                  <a:pt x="16814" y="10926"/>
                </a:lnTo>
                <a:lnTo>
                  <a:pt x="16984" y="10926"/>
                </a:lnTo>
                <a:lnTo>
                  <a:pt x="16887" y="11412"/>
                </a:lnTo>
                <a:lnTo>
                  <a:pt x="16765" y="11412"/>
                </a:lnTo>
                <a:lnTo>
                  <a:pt x="16619" y="11437"/>
                </a:lnTo>
                <a:lnTo>
                  <a:pt x="16352" y="11485"/>
                </a:lnTo>
                <a:lnTo>
                  <a:pt x="16035" y="11558"/>
                </a:lnTo>
                <a:lnTo>
                  <a:pt x="15889" y="11583"/>
                </a:lnTo>
                <a:lnTo>
                  <a:pt x="15719" y="11607"/>
                </a:lnTo>
                <a:lnTo>
                  <a:pt x="15695" y="11607"/>
                </a:lnTo>
                <a:lnTo>
                  <a:pt x="15670" y="11631"/>
                </a:lnTo>
                <a:lnTo>
                  <a:pt x="15670" y="11656"/>
                </a:lnTo>
                <a:lnTo>
                  <a:pt x="15695" y="11680"/>
                </a:lnTo>
                <a:lnTo>
                  <a:pt x="15962" y="11777"/>
                </a:lnTo>
                <a:lnTo>
                  <a:pt x="16108" y="11826"/>
                </a:lnTo>
                <a:lnTo>
                  <a:pt x="16254" y="11850"/>
                </a:lnTo>
                <a:lnTo>
                  <a:pt x="16522" y="11826"/>
                </a:lnTo>
                <a:lnTo>
                  <a:pt x="16814" y="11802"/>
                </a:lnTo>
                <a:lnTo>
                  <a:pt x="16668" y="12264"/>
                </a:lnTo>
                <a:lnTo>
                  <a:pt x="16498" y="12215"/>
                </a:lnTo>
                <a:lnTo>
                  <a:pt x="16303" y="12191"/>
                </a:lnTo>
                <a:lnTo>
                  <a:pt x="16108" y="12142"/>
                </a:lnTo>
                <a:lnTo>
                  <a:pt x="15914" y="12094"/>
                </a:lnTo>
                <a:lnTo>
                  <a:pt x="15695" y="12094"/>
                </a:lnTo>
                <a:lnTo>
                  <a:pt x="15476" y="12118"/>
                </a:lnTo>
                <a:lnTo>
                  <a:pt x="15451" y="12142"/>
                </a:lnTo>
                <a:lnTo>
                  <a:pt x="15451" y="12167"/>
                </a:lnTo>
                <a:lnTo>
                  <a:pt x="15476" y="12191"/>
                </a:lnTo>
                <a:lnTo>
                  <a:pt x="15646" y="12288"/>
                </a:lnTo>
                <a:lnTo>
                  <a:pt x="15816" y="12386"/>
                </a:lnTo>
                <a:lnTo>
                  <a:pt x="16230" y="12532"/>
                </a:lnTo>
                <a:lnTo>
                  <a:pt x="16546" y="12629"/>
                </a:lnTo>
                <a:lnTo>
                  <a:pt x="16376" y="13018"/>
                </a:lnTo>
                <a:lnTo>
                  <a:pt x="16060" y="12970"/>
                </a:lnTo>
                <a:lnTo>
                  <a:pt x="15743" y="12872"/>
                </a:lnTo>
                <a:lnTo>
                  <a:pt x="15573" y="12824"/>
                </a:lnTo>
                <a:lnTo>
                  <a:pt x="15476" y="12824"/>
                </a:lnTo>
                <a:lnTo>
                  <a:pt x="15451" y="12848"/>
                </a:lnTo>
                <a:lnTo>
                  <a:pt x="15427" y="12897"/>
                </a:lnTo>
                <a:lnTo>
                  <a:pt x="15427" y="12945"/>
                </a:lnTo>
                <a:lnTo>
                  <a:pt x="15451" y="12994"/>
                </a:lnTo>
                <a:lnTo>
                  <a:pt x="15524" y="13091"/>
                </a:lnTo>
                <a:lnTo>
                  <a:pt x="15743" y="13237"/>
                </a:lnTo>
                <a:lnTo>
                  <a:pt x="15938" y="13335"/>
                </a:lnTo>
                <a:lnTo>
                  <a:pt x="16181" y="13408"/>
                </a:lnTo>
                <a:lnTo>
                  <a:pt x="15914" y="13821"/>
                </a:lnTo>
                <a:lnTo>
                  <a:pt x="15865" y="13894"/>
                </a:lnTo>
                <a:lnTo>
                  <a:pt x="15841" y="13870"/>
                </a:lnTo>
                <a:lnTo>
                  <a:pt x="15719" y="13797"/>
                </a:lnTo>
                <a:lnTo>
                  <a:pt x="15597" y="13700"/>
                </a:lnTo>
                <a:lnTo>
                  <a:pt x="15330" y="13578"/>
                </a:lnTo>
                <a:lnTo>
                  <a:pt x="15013" y="13505"/>
                </a:lnTo>
                <a:lnTo>
                  <a:pt x="14721" y="13505"/>
                </a:lnTo>
                <a:lnTo>
                  <a:pt x="14697" y="13529"/>
                </a:lnTo>
                <a:lnTo>
                  <a:pt x="14673" y="13578"/>
                </a:lnTo>
                <a:lnTo>
                  <a:pt x="14697" y="13602"/>
                </a:lnTo>
                <a:lnTo>
                  <a:pt x="14794" y="13651"/>
                </a:lnTo>
                <a:lnTo>
                  <a:pt x="14892" y="13724"/>
                </a:lnTo>
                <a:lnTo>
                  <a:pt x="15111" y="13821"/>
                </a:lnTo>
                <a:lnTo>
                  <a:pt x="15378" y="13967"/>
                </a:lnTo>
                <a:lnTo>
                  <a:pt x="15622" y="14138"/>
                </a:lnTo>
                <a:lnTo>
                  <a:pt x="15670" y="14162"/>
                </a:lnTo>
                <a:lnTo>
                  <a:pt x="15451" y="14405"/>
                </a:lnTo>
                <a:lnTo>
                  <a:pt x="15330" y="14357"/>
                </a:lnTo>
                <a:lnTo>
                  <a:pt x="15208" y="14332"/>
                </a:lnTo>
                <a:lnTo>
                  <a:pt x="15086" y="14332"/>
                </a:lnTo>
                <a:lnTo>
                  <a:pt x="14989" y="14308"/>
                </a:lnTo>
                <a:lnTo>
                  <a:pt x="14794" y="14259"/>
                </a:lnTo>
                <a:lnTo>
                  <a:pt x="14624" y="14186"/>
                </a:lnTo>
                <a:lnTo>
                  <a:pt x="14454" y="14089"/>
                </a:lnTo>
                <a:lnTo>
                  <a:pt x="14308" y="14016"/>
                </a:lnTo>
                <a:lnTo>
                  <a:pt x="14137" y="14016"/>
                </a:lnTo>
                <a:lnTo>
                  <a:pt x="14089" y="14040"/>
                </a:lnTo>
                <a:lnTo>
                  <a:pt x="14064" y="14089"/>
                </a:lnTo>
                <a:lnTo>
                  <a:pt x="14089" y="14162"/>
                </a:lnTo>
                <a:lnTo>
                  <a:pt x="14162" y="14259"/>
                </a:lnTo>
                <a:lnTo>
                  <a:pt x="14308" y="14405"/>
                </a:lnTo>
                <a:lnTo>
                  <a:pt x="14478" y="14527"/>
                </a:lnTo>
                <a:lnTo>
                  <a:pt x="14648" y="14600"/>
                </a:lnTo>
                <a:lnTo>
                  <a:pt x="14843" y="14697"/>
                </a:lnTo>
                <a:lnTo>
                  <a:pt x="14965" y="14746"/>
                </a:lnTo>
                <a:lnTo>
                  <a:pt x="15086" y="14770"/>
                </a:lnTo>
                <a:lnTo>
                  <a:pt x="14819" y="14989"/>
                </a:lnTo>
                <a:lnTo>
                  <a:pt x="14527" y="15208"/>
                </a:lnTo>
                <a:lnTo>
                  <a:pt x="14454" y="15208"/>
                </a:lnTo>
                <a:lnTo>
                  <a:pt x="14332" y="15184"/>
                </a:lnTo>
                <a:lnTo>
                  <a:pt x="14235" y="15111"/>
                </a:lnTo>
                <a:lnTo>
                  <a:pt x="14064" y="14965"/>
                </a:lnTo>
                <a:lnTo>
                  <a:pt x="13918" y="14843"/>
                </a:lnTo>
                <a:lnTo>
                  <a:pt x="13748" y="14722"/>
                </a:lnTo>
                <a:lnTo>
                  <a:pt x="13651" y="14673"/>
                </a:lnTo>
                <a:lnTo>
                  <a:pt x="13578" y="14624"/>
                </a:lnTo>
                <a:lnTo>
                  <a:pt x="13383" y="14624"/>
                </a:lnTo>
                <a:lnTo>
                  <a:pt x="13359" y="14649"/>
                </a:lnTo>
                <a:lnTo>
                  <a:pt x="13359" y="14697"/>
                </a:lnTo>
                <a:lnTo>
                  <a:pt x="13456" y="14868"/>
                </a:lnTo>
                <a:lnTo>
                  <a:pt x="13602" y="15014"/>
                </a:lnTo>
                <a:lnTo>
                  <a:pt x="13894" y="15306"/>
                </a:lnTo>
                <a:lnTo>
                  <a:pt x="13991" y="15403"/>
                </a:lnTo>
                <a:lnTo>
                  <a:pt x="14113" y="15476"/>
                </a:lnTo>
                <a:lnTo>
                  <a:pt x="13748" y="15671"/>
                </a:lnTo>
                <a:lnTo>
                  <a:pt x="13553" y="15598"/>
                </a:lnTo>
                <a:lnTo>
                  <a:pt x="13456" y="15549"/>
                </a:lnTo>
                <a:lnTo>
                  <a:pt x="13359" y="15476"/>
                </a:lnTo>
                <a:lnTo>
                  <a:pt x="13164" y="15306"/>
                </a:lnTo>
                <a:lnTo>
                  <a:pt x="12872" y="15062"/>
                </a:lnTo>
                <a:lnTo>
                  <a:pt x="12726" y="14941"/>
                </a:lnTo>
                <a:lnTo>
                  <a:pt x="12556" y="14843"/>
                </a:lnTo>
                <a:lnTo>
                  <a:pt x="12507" y="14868"/>
                </a:lnTo>
                <a:lnTo>
                  <a:pt x="12483" y="14916"/>
                </a:lnTo>
                <a:lnTo>
                  <a:pt x="12580" y="15135"/>
                </a:lnTo>
                <a:lnTo>
                  <a:pt x="12726" y="15330"/>
                </a:lnTo>
                <a:lnTo>
                  <a:pt x="12896" y="15525"/>
                </a:lnTo>
                <a:lnTo>
                  <a:pt x="13067" y="15695"/>
                </a:lnTo>
                <a:lnTo>
                  <a:pt x="13310" y="15865"/>
                </a:lnTo>
                <a:lnTo>
                  <a:pt x="12702" y="16084"/>
                </a:lnTo>
                <a:lnTo>
                  <a:pt x="12239" y="15719"/>
                </a:lnTo>
                <a:lnTo>
                  <a:pt x="11972" y="15476"/>
                </a:lnTo>
                <a:lnTo>
                  <a:pt x="11826" y="15354"/>
                </a:lnTo>
                <a:lnTo>
                  <a:pt x="11655" y="15257"/>
                </a:lnTo>
                <a:lnTo>
                  <a:pt x="11631" y="15257"/>
                </a:lnTo>
                <a:lnTo>
                  <a:pt x="11607" y="15281"/>
                </a:lnTo>
                <a:lnTo>
                  <a:pt x="11607" y="15354"/>
                </a:lnTo>
                <a:lnTo>
                  <a:pt x="11631" y="15427"/>
                </a:lnTo>
                <a:lnTo>
                  <a:pt x="11704" y="15573"/>
                </a:lnTo>
                <a:lnTo>
                  <a:pt x="11801" y="15719"/>
                </a:lnTo>
                <a:lnTo>
                  <a:pt x="11899" y="15841"/>
                </a:lnTo>
                <a:lnTo>
                  <a:pt x="12093" y="16036"/>
                </a:lnTo>
                <a:lnTo>
                  <a:pt x="12312" y="16206"/>
                </a:lnTo>
                <a:lnTo>
                  <a:pt x="11826" y="16303"/>
                </a:lnTo>
                <a:lnTo>
                  <a:pt x="11801" y="16303"/>
                </a:lnTo>
                <a:lnTo>
                  <a:pt x="11558" y="16036"/>
                </a:lnTo>
                <a:lnTo>
                  <a:pt x="11291" y="15768"/>
                </a:lnTo>
                <a:lnTo>
                  <a:pt x="11169" y="15671"/>
                </a:lnTo>
                <a:lnTo>
                  <a:pt x="11047" y="15573"/>
                </a:lnTo>
                <a:lnTo>
                  <a:pt x="10901" y="15500"/>
                </a:lnTo>
                <a:lnTo>
                  <a:pt x="10828" y="15476"/>
                </a:lnTo>
                <a:lnTo>
                  <a:pt x="10731" y="15476"/>
                </a:lnTo>
                <a:lnTo>
                  <a:pt x="10731" y="15500"/>
                </a:lnTo>
                <a:lnTo>
                  <a:pt x="10780" y="15646"/>
                </a:lnTo>
                <a:lnTo>
                  <a:pt x="10853" y="15768"/>
                </a:lnTo>
                <a:lnTo>
                  <a:pt x="11072" y="15987"/>
                </a:lnTo>
                <a:lnTo>
                  <a:pt x="11437" y="16376"/>
                </a:lnTo>
                <a:lnTo>
                  <a:pt x="11072" y="16425"/>
                </a:lnTo>
                <a:lnTo>
                  <a:pt x="10682" y="16474"/>
                </a:lnTo>
                <a:lnTo>
                  <a:pt x="10682" y="16401"/>
                </a:lnTo>
                <a:lnTo>
                  <a:pt x="10634" y="16328"/>
                </a:lnTo>
                <a:lnTo>
                  <a:pt x="10463" y="16133"/>
                </a:lnTo>
                <a:lnTo>
                  <a:pt x="10269" y="15938"/>
                </a:lnTo>
                <a:lnTo>
                  <a:pt x="10050" y="15768"/>
                </a:lnTo>
                <a:lnTo>
                  <a:pt x="9831" y="15598"/>
                </a:lnTo>
                <a:lnTo>
                  <a:pt x="9806" y="15598"/>
                </a:lnTo>
                <a:lnTo>
                  <a:pt x="9782" y="15622"/>
                </a:lnTo>
                <a:lnTo>
                  <a:pt x="9806" y="15744"/>
                </a:lnTo>
                <a:lnTo>
                  <a:pt x="9855" y="15865"/>
                </a:lnTo>
                <a:lnTo>
                  <a:pt x="9904" y="15987"/>
                </a:lnTo>
                <a:lnTo>
                  <a:pt x="9977" y="16084"/>
                </a:lnTo>
                <a:lnTo>
                  <a:pt x="10123" y="16303"/>
                </a:lnTo>
                <a:lnTo>
                  <a:pt x="10317" y="16474"/>
                </a:lnTo>
                <a:lnTo>
                  <a:pt x="9685" y="16474"/>
                </a:lnTo>
                <a:lnTo>
                  <a:pt x="9612" y="16352"/>
                </a:lnTo>
                <a:lnTo>
                  <a:pt x="9563" y="16255"/>
                </a:lnTo>
                <a:lnTo>
                  <a:pt x="9393" y="16060"/>
                </a:lnTo>
                <a:lnTo>
                  <a:pt x="9222" y="15817"/>
                </a:lnTo>
                <a:lnTo>
                  <a:pt x="9125" y="15695"/>
                </a:lnTo>
                <a:lnTo>
                  <a:pt x="9028" y="15598"/>
                </a:lnTo>
                <a:lnTo>
                  <a:pt x="8979" y="15598"/>
                </a:lnTo>
                <a:lnTo>
                  <a:pt x="8955" y="15622"/>
                </a:lnTo>
                <a:lnTo>
                  <a:pt x="8955" y="15744"/>
                </a:lnTo>
                <a:lnTo>
                  <a:pt x="8979" y="15865"/>
                </a:lnTo>
                <a:lnTo>
                  <a:pt x="9003" y="15987"/>
                </a:lnTo>
                <a:lnTo>
                  <a:pt x="9052" y="16109"/>
                </a:lnTo>
                <a:lnTo>
                  <a:pt x="9247" y="16449"/>
                </a:lnTo>
                <a:lnTo>
                  <a:pt x="9247" y="16449"/>
                </a:lnTo>
                <a:lnTo>
                  <a:pt x="8687" y="16376"/>
                </a:lnTo>
                <a:lnTo>
                  <a:pt x="8614" y="16376"/>
                </a:lnTo>
                <a:lnTo>
                  <a:pt x="8590" y="16328"/>
                </a:lnTo>
                <a:lnTo>
                  <a:pt x="8492" y="16230"/>
                </a:lnTo>
                <a:lnTo>
                  <a:pt x="8419" y="16109"/>
                </a:lnTo>
                <a:lnTo>
                  <a:pt x="8346" y="15841"/>
                </a:lnTo>
                <a:lnTo>
                  <a:pt x="8273" y="15646"/>
                </a:lnTo>
                <a:lnTo>
                  <a:pt x="8200" y="15573"/>
                </a:lnTo>
                <a:lnTo>
                  <a:pt x="8152" y="15549"/>
                </a:lnTo>
                <a:lnTo>
                  <a:pt x="8103" y="15549"/>
                </a:lnTo>
                <a:lnTo>
                  <a:pt x="8079" y="15598"/>
                </a:lnTo>
                <a:lnTo>
                  <a:pt x="8054" y="15646"/>
                </a:lnTo>
                <a:lnTo>
                  <a:pt x="8054" y="15792"/>
                </a:lnTo>
                <a:lnTo>
                  <a:pt x="8079" y="15938"/>
                </a:lnTo>
                <a:lnTo>
                  <a:pt x="8103" y="16060"/>
                </a:lnTo>
                <a:lnTo>
                  <a:pt x="8176" y="16279"/>
                </a:lnTo>
                <a:lnTo>
                  <a:pt x="7762" y="16157"/>
                </a:lnTo>
                <a:lnTo>
                  <a:pt x="7714" y="16084"/>
                </a:lnTo>
                <a:lnTo>
                  <a:pt x="7665" y="15963"/>
                </a:lnTo>
                <a:lnTo>
                  <a:pt x="7592" y="15817"/>
                </a:lnTo>
                <a:lnTo>
                  <a:pt x="7543" y="15695"/>
                </a:lnTo>
                <a:lnTo>
                  <a:pt x="7519" y="15549"/>
                </a:lnTo>
                <a:lnTo>
                  <a:pt x="7495" y="15549"/>
                </a:lnTo>
                <a:lnTo>
                  <a:pt x="7470" y="15671"/>
                </a:lnTo>
                <a:lnTo>
                  <a:pt x="7446" y="15792"/>
                </a:lnTo>
                <a:lnTo>
                  <a:pt x="7446" y="15938"/>
                </a:lnTo>
                <a:lnTo>
                  <a:pt x="7470" y="16060"/>
                </a:lnTo>
                <a:lnTo>
                  <a:pt x="6984" y="15841"/>
                </a:lnTo>
                <a:lnTo>
                  <a:pt x="6984" y="15792"/>
                </a:lnTo>
                <a:lnTo>
                  <a:pt x="6911" y="15646"/>
                </a:lnTo>
                <a:lnTo>
                  <a:pt x="6813" y="15549"/>
                </a:lnTo>
                <a:lnTo>
                  <a:pt x="6789" y="15549"/>
                </a:lnTo>
                <a:lnTo>
                  <a:pt x="6740" y="15622"/>
                </a:lnTo>
                <a:lnTo>
                  <a:pt x="6716" y="15695"/>
                </a:lnTo>
                <a:lnTo>
                  <a:pt x="6375" y="15476"/>
                </a:lnTo>
                <a:lnTo>
                  <a:pt x="6035" y="15233"/>
                </a:lnTo>
                <a:lnTo>
                  <a:pt x="5718" y="14965"/>
                </a:lnTo>
                <a:lnTo>
                  <a:pt x="5451" y="14649"/>
                </a:lnTo>
                <a:lnTo>
                  <a:pt x="5159" y="14284"/>
                </a:lnTo>
                <a:lnTo>
                  <a:pt x="4915" y="13894"/>
                </a:lnTo>
                <a:lnTo>
                  <a:pt x="4696" y="13505"/>
                </a:lnTo>
                <a:lnTo>
                  <a:pt x="4502" y="13091"/>
                </a:lnTo>
                <a:lnTo>
                  <a:pt x="4356" y="12653"/>
                </a:lnTo>
                <a:lnTo>
                  <a:pt x="4234" y="12215"/>
                </a:lnTo>
                <a:lnTo>
                  <a:pt x="4112" y="11777"/>
                </a:lnTo>
                <a:lnTo>
                  <a:pt x="4064" y="11315"/>
                </a:lnTo>
                <a:lnTo>
                  <a:pt x="4015" y="10926"/>
                </a:lnTo>
                <a:lnTo>
                  <a:pt x="3991" y="10561"/>
                </a:lnTo>
                <a:lnTo>
                  <a:pt x="4015" y="10171"/>
                </a:lnTo>
                <a:lnTo>
                  <a:pt x="4039" y="9782"/>
                </a:lnTo>
                <a:lnTo>
                  <a:pt x="4088" y="9393"/>
                </a:lnTo>
                <a:lnTo>
                  <a:pt x="4137" y="9028"/>
                </a:lnTo>
                <a:lnTo>
                  <a:pt x="4234" y="8663"/>
                </a:lnTo>
                <a:lnTo>
                  <a:pt x="4331" y="8274"/>
                </a:lnTo>
                <a:lnTo>
                  <a:pt x="4453" y="7909"/>
                </a:lnTo>
                <a:lnTo>
                  <a:pt x="4599" y="7568"/>
                </a:lnTo>
                <a:lnTo>
                  <a:pt x="4769" y="7227"/>
                </a:lnTo>
                <a:lnTo>
                  <a:pt x="4940" y="6887"/>
                </a:lnTo>
                <a:lnTo>
                  <a:pt x="5134" y="6546"/>
                </a:lnTo>
                <a:lnTo>
                  <a:pt x="5353" y="6230"/>
                </a:lnTo>
                <a:lnTo>
                  <a:pt x="5597" y="5913"/>
                </a:lnTo>
                <a:lnTo>
                  <a:pt x="5840" y="5621"/>
                </a:lnTo>
                <a:lnTo>
                  <a:pt x="6083" y="5354"/>
                </a:lnTo>
                <a:lnTo>
                  <a:pt x="6351" y="5110"/>
                </a:lnTo>
                <a:lnTo>
                  <a:pt x="6643" y="4891"/>
                </a:lnTo>
                <a:lnTo>
                  <a:pt x="6935" y="4721"/>
                </a:lnTo>
                <a:lnTo>
                  <a:pt x="7227" y="4526"/>
                </a:lnTo>
                <a:lnTo>
                  <a:pt x="7543" y="4380"/>
                </a:lnTo>
                <a:lnTo>
                  <a:pt x="8225" y="4088"/>
                </a:lnTo>
                <a:lnTo>
                  <a:pt x="8784" y="3845"/>
                </a:lnTo>
                <a:lnTo>
                  <a:pt x="9368" y="3675"/>
                </a:lnTo>
                <a:lnTo>
                  <a:pt x="9636" y="3602"/>
                </a:lnTo>
                <a:lnTo>
                  <a:pt x="9660" y="3650"/>
                </a:lnTo>
                <a:lnTo>
                  <a:pt x="9685" y="3699"/>
                </a:lnTo>
                <a:lnTo>
                  <a:pt x="9733" y="3723"/>
                </a:lnTo>
                <a:lnTo>
                  <a:pt x="9806" y="3723"/>
                </a:lnTo>
                <a:lnTo>
                  <a:pt x="10171" y="3626"/>
                </a:lnTo>
                <a:lnTo>
                  <a:pt x="10536" y="3577"/>
                </a:lnTo>
                <a:lnTo>
                  <a:pt x="10585" y="3626"/>
                </a:lnTo>
                <a:lnTo>
                  <a:pt x="10634" y="3650"/>
                </a:lnTo>
                <a:lnTo>
                  <a:pt x="10682" y="3626"/>
                </a:lnTo>
                <a:lnTo>
                  <a:pt x="10707" y="3602"/>
                </a:lnTo>
                <a:lnTo>
                  <a:pt x="10731" y="3577"/>
                </a:lnTo>
                <a:close/>
                <a:moveTo>
                  <a:pt x="9977" y="3237"/>
                </a:moveTo>
                <a:lnTo>
                  <a:pt x="9733" y="3261"/>
                </a:lnTo>
                <a:lnTo>
                  <a:pt x="9490" y="3310"/>
                </a:lnTo>
                <a:lnTo>
                  <a:pt x="9028" y="3431"/>
                </a:lnTo>
                <a:lnTo>
                  <a:pt x="8638" y="3577"/>
                </a:lnTo>
                <a:lnTo>
                  <a:pt x="7957" y="3821"/>
                </a:lnTo>
                <a:lnTo>
                  <a:pt x="7324" y="4113"/>
                </a:lnTo>
                <a:lnTo>
                  <a:pt x="7008" y="4283"/>
                </a:lnTo>
                <a:lnTo>
                  <a:pt x="6692" y="4453"/>
                </a:lnTo>
                <a:lnTo>
                  <a:pt x="6400" y="4648"/>
                </a:lnTo>
                <a:lnTo>
                  <a:pt x="6108" y="4867"/>
                </a:lnTo>
                <a:lnTo>
                  <a:pt x="5791" y="5159"/>
                </a:lnTo>
                <a:lnTo>
                  <a:pt x="5499" y="5451"/>
                </a:lnTo>
                <a:lnTo>
                  <a:pt x="5232" y="5767"/>
                </a:lnTo>
                <a:lnTo>
                  <a:pt x="4988" y="6108"/>
                </a:lnTo>
                <a:lnTo>
                  <a:pt x="4745" y="6473"/>
                </a:lnTo>
                <a:lnTo>
                  <a:pt x="4526" y="6838"/>
                </a:lnTo>
                <a:lnTo>
                  <a:pt x="4356" y="7203"/>
                </a:lnTo>
                <a:lnTo>
                  <a:pt x="4185" y="7592"/>
                </a:lnTo>
                <a:lnTo>
                  <a:pt x="4039" y="8006"/>
                </a:lnTo>
                <a:lnTo>
                  <a:pt x="3918" y="8420"/>
                </a:lnTo>
                <a:lnTo>
                  <a:pt x="3796" y="8833"/>
                </a:lnTo>
                <a:lnTo>
                  <a:pt x="3723" y="9247"/>
                </a:lnTo>
                <a:lnTo>
                  <a:pt x="3674" y="9660"/>
                </a:lnTo>
                <a:lnTo>
                  <a:pt x="3626" y="10074"/>
                </a:lnTo>
                <a:lnTo>
                  <a:pt x="3626" y="10488"/>
                </a:lnTo>
                <a:lnTo>
                  <a:pt x="3626" y="10901"/>
                </a:lnTo>
                <a:lnTo>
                  <a:pt x="3650" y="11315"/>
                </a:lnTo>
                <a:lnTo>
                  <a:pt x="3699" y="11704"/>
                </a:lnTo>
                <a:lnTo>
                  <a:pt x="3772" y="12094"/>
                </a:lnTo>
                <a:lnTo>
                  <a:pt x="3869" y="12483"/>
                </a:lnTo>
                <a:lnTo>
                  <a:pt x="3991" y="12872"/>
                </a:lnTo>
                <a:lnTo>
                  <a:pt x="4137" y="13262"/>
                </a:lnTo>
                <a:lnTo>
                  <a:pt x="4307" y="13627"/>
                </a:lnTo>
                <a:lnTo>
                  <a:pt x="4477" y="13967"/>
                </a:lnTo>
                <a:lnTo>
                  <a:pt x="4696" y="14332"/>
                </a:lnTo>
                <a:lnTo>
                  <a:pt x="4915" y="14649"/>
                </a:lnTo>
                <a:lnTo>
                  <a:pt x="5183" y="14965"/>
                </a:lnTo>
                <a:lnTo>
                  <a:pt x="5451" y="15257"/>
                </a:lnTo>
                <a:lnTo>
                  <a:pt x="5743" y="15525"/>
                </a:lnTo>
                <a:lnTo>
                  <a:pt x="6035" y="15768"/>
                </a:lnTo>
                <a:lnTo>
                  <a:pt x="6375" y="15987"/>
                </a:lnTo>
                <a:lnTo>
                  <a:pt x="6716" y="16182"/>
                </a:lnTo>
                <a:lnTo>
                  <a:pt x="6765" y="16230"/>
                </a:lnTo>
                <a:lnTo>
                  <a:pt x="6838" y="16230"/>
                </a:lnTo>
                <a:lnTo>
                  <a:pt x="6862" y="16255"/>
                </a:lnTo>
                <a:lnTo>
                  <a:pt x="7276" y="16425"/>
                </a:lnTo>
                <a:lnTo>
                  <a:pt x="7738" y="16595"/>
                </a:lnTo>
                <a:lnTo>
                  <a:pt x="8176" y="16717"/>
                </a:lnTo>
                <a:lnTo>
                  <a:pt x="8638" y="16814"/>
                </a:lnTo>
                <a:lnTo>
                  <a:pt x="9101" y="16887"/>
                </a:lnTo>
                <a:lnTo>
                  <a:pt x="9563" y="16936"/>
                </a:lnTo>
                <a:lnTo>
                  <a:pt x="10025" y="16960"/>
                </a:lnTo>
                <a:lnTo>
                  <a:pt x="10488" y="16936"/>
                </a:lnTo>
                <a:lnTo>
                  <a:pt x="10974" y="16912"/>
                </a:lnTo>
                <a:lnTo>
                  <a:pt x="11437" y="16839"/>
                </a:lnTo>
                <a:lnTo>
                  <a:pt x="11899" y="16766"/>
                </a:lnTo>
                <a:lnTo>
                  <a:pt x="12337" y="16644"/>
                </a:lnTo>
                <a:lnTo>
                  <a:pt x="12799" y="16522"/>
                </a:lnTo>
                <a:lnTo>
                  <a:pt x="13237" y="16352"/>
                </a:lnTo>
                <a:lnTo>
                  <a:pt x="13675" y="16182"/>
                </a:lnTo>
                <a:lnTo>
                  <a:pt x="14089" y="15963"/>
                </a:lnTo>
                <a:lnTo>
                  <a:pt x="14575" y="15671"/>
                </a:lnTo>
                <a:lnTo>
                  <a:pt x="15038" y="15354"/>
                </a:lnTo>
                <a:lnTo>
                  <a:pt x="15451" y="15014"/>
                </a:lnTo>
                <a:lnTo>
                  <a:pt x="15816" y="14624"/>
                </a:lnTo>
                <a:lnTo>
                  <a:pt x="16157" y="14186"/>
                </a:lnTo>
                <a:lnTo>
                  <a:pt x="16473" y="13748"/>
                </a:lnTo>
                <a:lnTo>
                  <a:pt x="16741" y="13286"/>
                </a:lnTo>
                <a:lnTo>
                  <a:pt x="16960" y="12799"/>
                </a:lnTo>
                <a:lnTo>
                  <a:pt x="17155" y="12288"/>
                </a:lnTo>
                <a:lnTo>
                  <a:pt x="17301" y="11777"/>
                </a:lnTo>
                <a:lnTo>
                  <a:pt x="17398" y="11242"/>
                </a:lnTo>
                <a:lnTo>
                  <a:pt x="17447" y="10707"/>
                </a:lnTo>
                <a:lnTo>
                  <a:pt x="17471" y="10147"/>
                </a:lnTo>
                <a:lnTo>
                  <a:pt x="17447" y="9587"/>
                </a:lnTo>
                <a:lnTo>
                  <a:pt x="17374" y="9052"/>
                </a:lnTo>
                <a:lnTo>
                  <a:pt x="17276" y="8493"/>
                </a:lnTo>
                <a:lnTo>
                  <a:pt x="17106" y="7957"/>
                </a:lnTo>
                <a:lnTo>
                  <a:pt x="16887" y="7422"/>
                </a:lnTo>
                <a:lnTo>
                  <a:pt x="16619" y="6911"/>
                </a:lnTo>
                <a:lnTo>
                  <a:pt x="16327" y="6400"/>
                </a:lnTo>
                <a:lnTo>
                  <a:pt x="15987" y="5938"/>
                </a:lnTo>
                <a:lnTo>
                  <a:pt x="15597" y="5500"/>
                </a:lnTo>
                <a:lnTo>
                  <a:pt x="15184" y="5110"/>
                </a:lnTo>
                <a:lnTo>
                  <a:pt x="14746" y="4745"/>
                </a:lnTo>
                <a:lnTo>
                  <a:pt x="14502" y="4551"/>
                </a:lnTo>
                <a:lnTo>
                  <a:pt x="14235" y="4380"/>
                </a:lnTo>
                <a:lnTo>
                  <a:pt x="13651" y="4088"/>
                </a:lnTo>
                <a:lnTo>
                  <a:pt x="13067" y="3796"/>
                </a:lnTo>
                <a:lnTo>
                  <a:pt x="12483" y="3577"/>
                </a:lnTo>
                <a:lnTo>
                  <a:pt x="11996" y="3431"/>
                </a:lnTo>
                <a:lnTo>
                  <a:pt x="11461" y="3334"/>
                </a:lnTo>
                <a:lnTo>
                  <a:pt x="11218" y="3285"/>
                </a:lnTo>
                <a:lnTo>
                  <a:pt x="10415" y="3285"/>
                </a:lnTo>
                <a:lnTo>
                  <a:pt x="10196" y="3237"/>
                </a:lnTo>
                <a:close/>
                <a:moveTo>
                  <a:pt x="13675" y="16912"/>
                </a:moveTo>
                <a:lnTo>
                  <a:pt x="13626" y="16936"/>
                </a:lnTo>
                <a:lnTo>
                  <a:pt x="13578" y="16984"/>
                </a:lnTo>
                <a:lnTo>
                  <a:pt x="13553" y="17057"/>
                </a:lnTo>
                <a:lnTo>
                  <a:pt x="13553" y="17106"/>
                </a:lnTo>
                <a:lnTo>
                  <a:pt x="13578" y="17252"/>
                </a:lnTo>
                <a:lnTo>
                  <a:pt x="13724" y="17495"/>
                </a:lnTo>
                <a:lnTo>
                  <a:pt x="13772" y="17666"/>
                </a:lnTo>
                <a:lnTo>
                  <a:pt x="13870" y="17812"/>
                </a:lnTo>
                <a:lnTo>
                  <a:pt x="13943" y="17885"/>
                </a:lnTo>
                <a:lnTo>
                  <a:pt x="13991" y="17958"/>
                </a:lnTo>
                <a:lnTo>
                  <a:pt x="14089" y="17982"/>
                </a:lnTo>
                <a:lnTo>
                  <a:pt x="14162" y="18006"/>
                </a:lnTo>
                <a:lnTo>
                  <a:pt x="14210" y="17982"/>
                </a:lnTo>
                <a:lnTo>
                  <a:pt x="14259" y="17958"/>
                </a:lnTo>
                <a:lnTo>
                  <a:pt x="14332" y="17885"/>
                </a:lnTo>
                <a:lnTo>
                  <a:pt x="14356" y="17787"/>
                </a:lnTo>
                <a:lnTo>
                  <a:pt x="14356" y="17739"/>
                </a:lnTo>
                <a:lnTo>
                  <a:pt x="14332" y="17690"/>
                </a:lnTo>
                <a:lnTo>
                  <a:pt x="14259" y="17593"/>
                </a:lnTo>
                <a:lnTo>
                  <a:pt x="14162" y="17495"/>
                </a:lnTo>
                <a:lnTo>
                  <a:pt x="13991" y="17228"/>
                </a:lnTo>
                <a:lnTo>
                  <a:pt x="13918" y="17082"/>
                </a:lnTo>
                <a:lnTo>
                  <a:pt x="13870" y="17033"/>
                </a:lnTo>
                <a:lnTo>
                  <a:pt x="13821" y="16960"/>
                </a:lnTo>
                <a:lnTo>
                  <a:pt x="13748" y="16936"/>
                </a:lnTo>
                <a:lnTo>
                  <a:pt x="13675" y="16912"/>
                </a:lnTo>
                <a:close/>
                <a:moveTo>
                  <a:pt x="7008" y="17009"/>
                </a:moveTo>
                <a:lnTo>
                  <a:pt x="6911" y="17057"/>
                </a:lnTo>
                <a:lnTo>
                  <a:pt x="6813" y="17155"/>
                </a:lnTo>
                <a:lnTo>
                  <a:pt x="6716" y="17374"/>
                </a:lnTo>
                <a:lnTo>
                  <a:pt x="6570" y="17666"/>
                </a:lnTo>
                <a:lnTo>
                  <a:pt x="6521" y="17812"/>
                </a:lnTo>
                <a:lnTo>
                  <a:pt x="6497" y="17885"/>
                </a:lnTo>
                <a:lnTo>
                  <a:pt x="6521" y="17958"/>
                </a:lnTo>
                <a:lnTo>
                  <a:pt x="6546" y="18006"/>
                </a:lnTo>
                <a:lnTo>
                  <a:pt x="6594" y="18055"/>
                </a:lnTo>
                <a:lnTo>
                  <a:pt x="6667" y="18079"/>
                </a:lnTo>
                <a:lnTo>
                  <a:pt x="6740" y="18079"/>
                </a:lnTo>
                <a:lnTo>
                  <a:pt x="6789" y="18055"/>
                </a:lnTo>
                <a:lnTo>
                  <a:pt x="6862" y="18006"/>
                </a:lnTo>
                <a:lnTo>
                  <a:pt x="6935" y="17885"/>
                </a:lnTo>
                <a:lnTo>
                  <a:pt x="7008" y="17739"/>
                </a:lnTo>
                <a:lnTo>
                  <a:pt x="7057" y="17593"/>
                </a:lnTo>
                <a:lnTo>
                  <a:pt x="7154" y="17349"/>
                </a:lnTo>
                <a:lnTo>
                  <a:pt x="7178" y="17228"/>
                </a:lnTo>
                <a:lnTo>
                  <a:pt x="7178" y="17106"/>
                </a:lnTo>
                <a:lnTo>
                  <a:pt x="7154" y="17057"/>
                </a:lnTo>
                <a:lnTo>
                  <a:pt x="7105" y="17033"/>
                </a:lnTo>
                <a:lnTo>
                  <a:pt x="7057" y="17009"/>
                </a:lnTo>
                <a:close/>
                <a:moveTo>
                  <a:pt x="5694" y="16328"/>
                </a:moveTo>
                <a:lnTo>
                  <a:pt x="5597" y="16352"/>
                </a:lnTo>
                <a:lnTo>
                  <a:pt x="5524" y="16425"/>
                </a:lnTo>
                <a:lnTo>
                  <a:pt x="5159" y="16887"/>
                </a:lnTo>
                <a:lnTo>
                  <a:pt x="4745" y="17349"/>
                </a:lnTo>
                <a:lnTo>
                  <a:pt x="4307" y="17787"/>
                </a:lnTo>
                <a:lnTo>
                  <a:pt x="3869" y="18225"/>
                </a:lnTo>
                <a:lnTo>
                  <a:pt x="3820" y="18250"/>
                </a:lnTo>
                <a:lnTo>
                  <a:pt x="3820" y="18298"/>
                </a:lnTo>
                <a:lnTo>
                  <a:pt x="3820" y="18347"/>
                </a:lnTo>
                <a:lnTo>
                  <a:pt x="3845" y="18396"/>
                </a:lnTo>
                <a:lnTo>
                  <a:pt x="3893" y="18444"/>
                </a:lnTo>
                <a:lnTo>
                  <a:pt x="3942" y="18469"/>
                </a:lnTo>
                <a:lnTo>
                  <a:pt x="3991" y="18469"/>
                </a:lnTo>
                <a:lnTo>
                  <a:pt x="4161" y="18420"/>
                </a:lnTo>
                <a:lnTo>
                  <a:pt x="4283" y="18347"/>
                </a:lnTo>
                <a:lnTo>
                  <a:pt x="4429" y="18250"/>
                </a:lnTo>
                <a:lnTo>
                  <a:pt x="4550" y="18152"/>
                </a:lnTo>
                <a:lnTo>
                  <a:pt x="4794" y="17909"/>
                </a:lnTo>
                <a:lnTo>
                  <a:pt x="5013" y="17690"/>
                </a:lnTo>
                <a:lnTo>
                  <a:pt x="5499" y="17203"/>
                </a:lnTo>
                <a:lnTo>
                  <a:pt x="5718" y="16936"/>
                </a:lnTo>
                <a:lnTo>
                  <a:pt x="5937" y="16668"/>
                </a:lnTo>
                <a:lnTo>
                  <a:pt x="5986" y="16571"/>
                </a:lnTo>
                <a:lnTo>
                  <a:pt x="5962" y="16498"/>
                </a:lnTo>
                <a:lnTo>
                  <a:pt x="5937" y="16425"/>
                </a:lnTo>
                <a:lnTo>
                  <a:pt x="5864" y="16376"/>
                </a:lnTo>
                <a:lnTo>
                  <a:pt x="5791" y="16328"/>
                </a:lnTo>
                <a:close/>
                <a:moveTo>
                  <a:pt x="15013" y="15987"/>
                </a:moveTo>
                <a:lnTo>
                  <a:pt x="14965" y="16011"/>
                </a:lnTo>
                <a:lnTo>
                  <a:pt x="14940" y="16084"/>
                </a:lnTo>
                <a:lnTo>
                  <a:pt x="14940" y="16133"/>
                </a:lnTo>
                <a:lnTo>
                  <a:pt x="14989" y="16303"/>
                </a:lnTo>
                <a:lnTo>
                  <a:pt x="15038" y="16449"/>
                </a:lnTo>
                <a:lnTo>
                  <a:pt x="15208" y="16717"/>
                </a:lnTo>
                <a:lnTo>
                  <a:pt x="15427" y="17082"/>
                </a:lnTo>
                <a:lnTo>
                  <a:pt x="15524" y="17252"/>
                </a:lnTo>
                <a:lnTo>
                  <a:pt x="15646" y="17422"/>
                </a:lnTo>
                <a:lnTo>
                  <a:pt x="16108" y="17933"/>
                </a:lnTo>
                <a:lnTo>
                  <a:pt x="16327" y="18225"/>
                </a:lnTo>
                <a:lnTo>
                  <a:pt x="16400" y="18371"/>
                </a:lnTo>
                <a:lnTo>
                  <a:pt x="16473" y="18517"/>
                </a:lnTo>
                <a:lnTo>
                  <a:pt x="16522" y="18590"/>
                </a:lnTo>
                <a:lnTo>
                  <a:pt x="16595" y="18639"/>
                </a:lnTo>
                <a:lnTo>
                  <a:pt x="16668" y="18688"/>
                </a:lnTo>
                <a:lnTo>
                  <a:pt x="16765" y="18688"/>
                </a:lnTo>
                <a:lnTo>
                  <a:pt x="16838" y="18663"/>
                </a:lnTo>
                <a:lnTo>
                  <a:pt x="16887" y="18615"/>
                </a:lnTo>
                <a:lnTo>
                  <a:pt x="16936" y="18566"/>
                </a:lnTo>
                <a:lnTo>
                  <a:pt x="16936" y="18469"/>
                </a:lnTo>
                <a:lnTo>
                  <a:pt x="16911" y="18298"/>
                </a:lnTo>
                <a:lnTo>
                  <a:pt x="16838" y="18128"/>
                </a:lnTo>
                <a:lnTo>
                  <a:pt x="16765" y="17982"/>
                </a:lnTo>
                <a:lnTo>
                  <a:pt x="16668" y="17836"/>
                </a:lnTo>
                <a:lnTo>
                  <a:pt x="16449" y="17568"/>
                </a:lnTo>
                <a:lnTo>
                  <a:pt x="16206" y="17325"/>
                </a:lnTo>
                <a:lnTo>
                  <a:pt x="16060" y="17155"/>
                </a:lnTo>
                <a:lnTo>
                  <a:pt x="15938" y="16984"/>
                </a:lnTo>
                <a:lnTo>
                  <a:pt x="15695" y="16595"/>
                </a:lnTo>
                <a:lnTo>
                  <a:pt x="15573" y="16401"/>
                </a:lnTo>
                <a:lnTo>
                  <a:pt x="15427" y="16230"/>
                </a:lnTo>
                <a:lnTo>
                  <a:pt x="15281" y="16109"/>
                </a:lnTo>
                <a:lnTo>
                  <a:pt x="15086" y="15987"/>
                </a:lnTo>
                <a:close/>
                <a:moveTo>
                  <a:pt x="10439" y="17666"/>
                </a:moveTo>
                <a:lnTo>
                  <a:pt x="10342" y="17787"/>
                </a:lnTo>
                <a:lnTo>
                  <a:pt x="10293" y="17909"/>
                </a:lnTo>
                <a:lnTo>
                  <a:pt x="10244" y="18055"/>
                </a:lnTo>
                <a:lnTo>
                  <a:pt x="10244" y="18201"/>
                </a:lnTo>
                <a:lnTo>
                  <a:pt x="10196" y="18517"/>
                </a:lnTo>
                <a:lnTo>
                  <a:pt x="10196" y="18688"/>
                </a:lnTo>
                <a:lnTo>
                  <a:pt x="10244" y="18834"/>
                </a:lnTo>
                <a:lnTo>
                  <a:pt x="10293" y="18882"/>
                </a:lnTo>
                <a:lnTo>
                  <a:pt x="10342" y="18907"/>
                </a:lnTo>
                <a:lnTo>
                  <a:pt x="10415" y="18882"/>
                </a:lnTo>
                <a:lnTo>
                  <a:pt x="10463" y="18858"/>
                </a:lnTo>
                <a:lnTo>
                  <a:pt x="10512" y="18809"/>
                </a:lnTo>
                <a:lnTo>
                  <a:pt x="10561" y="18736"/>
                </a:lnTo>
                <a:lnTo>
                  <a:pt x="10585" y="18615"/>
                </a:lnTo>
                <a:lnTo>
                  <a:pt x="10585" y="18323"/>
                </a:lnTo>
                <a:lnTo>
                  <a:pt x="10609" y="18031"/>
                </a:lnTo>
                <a:lnTo>
                  <a:pt x="10609" y="17885"/>
                </a:lnTo>
                <a:lnTo>
                  <a:pt x="10585" y="17739"/>
                </a:lnTo>
                <a:lnTo>
                  <a:pt x="10561" y="17690"/>
                </a:lnTo>
                <a:lnTo>
                  <a:pt x="10536" y="17666"/>
                </a:lnTo>
                <a:close/>
                <a:moveTo>
                  <a:pt x="8638" y="17349"/>
                </a:moveTo>
                <a:lnTo>
                  <a:pt x="8492" y="17471"/>
                </a:lnTo>
                <a:lnTo>
                  <a:pt x="8395" y="17593"/>
                </a:lnTo>
                <a:lnTo>
                  <a:pt x="8322" y="17739"/>
                </a:lnTo>
                <a:lnTo>
                  <a:pt x="8249" y="17909"/>
                </a:lnTo>
                <a:lnTo>
                  <a:pt x="8176" y="18250"/>
                </a:lnTo>
                <a:lnTo>
                  <a:pt x="8103" y="18590"/>
                </a:lnTo>
                <a:lnTo>
                  <a:pt x="7908" y="19369"/>
                </a:lnTo>
                <a:lnTo>
                  <a:pt x="7860" y="19758"/>
                </a:lnTo>
                <a:lnTo>
                  <a:pt x="7835" y="19953"/>
                </a:lnTo>
                <a:lnTo>
                  <a:pt x="7835" y="20148"/>
                </a:lnTo>
                <a:lnTo>
                  <a:pt x="7860" y="20221"/>
                </a:lnTo>
                <a:lnTo>
                  <a:pt x="7908" y="20269"/>
                </a:lnTo>
                <a:lnTo>
                  <a:pt x="7933" y="20318"/>
                </a:lnTo>
                <a:lnTo>
                  <a:pt x="8006" y="20342"/>
                </a:lnTo>
                <a:lnTo>
                  <a:pt x="8103" y="20342"/>
                </a:lnTo>
                <a:lnTo>
                  <a:pt x="8176" y="20318"/>
                </a:lnTo>
                <a:lnTo>
                  <a:pt x="8200" y="20245"/>
                </a:lnTo>
                <a:lnTo>
                  <a:pt x="8273" y="20099"/>
                </a:lnTo>
                <a:lnTo>
                  <a:pt x="8346" y="19929"/>
                </a:lnTo>
                <a:lnTo>
                  <a:pt x="8419" y="19588"/>
                </a:lnTo>
                <a:lnTo>
                  <a:pt x="8517" y="18882"/>
                </a:lnTo>
                <a:lnTo>
                  <a:pt x="8614" y="18517"/>
                </a:lnTo>
                <a:lnTo>
                  <a:pt x="8711" y="18152"/>
                </a:lnTo>
                <a:lnTo>
                  <a:pt x="8760" y="17958"/>
                </a:lnTo>
                <a:lnTo>
                  <a:pt x="8784" y="17763"/>
                </a:lnTo>
                <a:lnTo>
                  <a:pt x="8784" y="17593"/>
                </a:lnTo>
                <a:lnTo>
                  <a:pt x="8784" y="17422"/>
                </a:lnTo>
                <a:lnTo>
                  <a:pt x="8760" y="17374"/>
                </a:lnTo>
                <a:lnTo>
                  <a:pt x="8711" y="17349"/>
                </a:lnTo>
                <a:close/>
                <a:moveTo>
                  <a:pt x="12093" y="17374"/>
                </a:moveTo>
                <a:lnTo>
                  <a:pt x="12045" y="17398"/>
                </a:lnTo>
                <a:lnTo>
                  <a:pt x="11996" y="17398"/>
                </a:lnTo>
                <a:lnTo>
                  <a:pt x="11947" y="17447"/>
                </a:lnTo>
                <a:lnTo>
                  <a:pt x="11923" y="17495"/>
                </a:lnTo>
                <a:lnTo>
                  <a:pt x="11923" y="17544"/>
                </a:lnTo>
                <a:lnTo>
                  <a:pt x="11947" y="17836"/>
                </a:lnTo>
                <a:lnTo>
                  <a:pt x="11972" y="18152"/>
                </a:lnTo>
                <a:lnTo>
                  <a:pt x="12093" y="18761"/>
                </a:lnTo>
                <a:lnTo>
                  <a:pt x="12166" y="19199"/>
                </a:lnTo>
                <a:lnTo>
                  <a:pt x="12215" y="19661"/>
                </a:lnTo>
                <a:lnTo>
                  <a:pt x="12239" y="19904"/>
                </a:lnTo>
                <a:lnTo>
                  <a:pt x="12288" y="20123"/>
                </a:lnTo>
                <a:lnTo>
                  <a:pt x="12337" y="20342"/>
                </a:lnTo>
                <a:lnTo>
                  <a:pt x="12434" y="20561"/>
                </a:lnTo>
                <a:lnTo>
                  <a:pt x="12483" y="20610"/>
                </a:lnTo>
                <a:lnTo>
                  <a:pt x="12556" y="20659"/>
                </a:lnTo>
                <a:lnTo>
                  <a:pt x="12629" y="20659"/>
                </a:lnTo>
                <a:lnTo>
                  <a:pt x="12702" y="20634"/>
                </a:lnTo>
                <a:lnTo>
                  <a:pt x="12775" y="20610"/>
                </a:lnTo>
                <a:lnTo>
                  <a:pt x="12823" y="20537"/>
                </a:lnTo>
                <a:lnTo>
                  <a:pt x="12848" y="20464"/>
                </a:lnTo>
                <a:lnTo>
                  <a:pt x="12848" y="20391"/>
                </a:lnTo>
                <a:lnTo>
                  <a:pt x="12750" y="19953"/>
                </a:lnTo>
                <a:lnTo>
                  <a:pt x="12702" y="19491"/>
                </a:lnTo>
                <a:lnTo>
                  <a:pt x="12629" y="19053"/>
                </a:lnTo>
                <a:lnTo>
                  <a:pt x="12556" y="18639"/>
                </a:lnTo>
                <a:lnTo>
                  <a:pt x="12483" y="18323"/>
                </a:lnTo>
                <a:lnTo>
                  <a:pt x="12434" y="18031"/>
                </a:lnTo>
                <a:lnTo>
                  <a:pt x="12361" y="17739"/>
                </a:lnTo>
                <a:lnTo>
                  <a:pt x="12288" y="17593"/>
                </a:lnTo>
                <a:lnTo>
                  <a:pt x="12239" y="17471"/>
                </a:lnTo>
                <a:lnTo>
                  <a:pt x="12191" y="17422"/>
                </a:lnTo>
                <a:lnTo>
                  <a:pt x="12142" y="17398"/>
                </a:lnTo>
                <a:lnTo>
                  <a:pt x="12093" y="17374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4" name="Google Shape;1014;p38"/>
          <p:cNvSpPr/>
          <p:nvPr/>
        </p:nvSpPr>
        <p:spPr>
          <a:xfrm>
            <a:off x="7244612" y="2182394"/>
            <a:ext cx="1104911" cy="1088368"/>
          </a:xfrm>
          <a:custGeom>
            <a:avLst/>
            <a:gdLst/>
            <a:ahLst/>
            <a:cxnLst/>
            <a:rect l="l" t="t" r="r" b="b"/>
            <a:pathLst>
              <a:path w="20975" h="20659" extrusionOk="0">
                <a:moveTo>
                  <a:pt x="10317" y="1704"/>
                </a:moveTo>
                <a:lnTo>
                  <a:pt x="10269" y="1728"/>
                </a:lnTo>
                <a:lnTo>
                  <a:pt x="10171" y="1825"/>
                </a:lnTo>
                <a:lnTo>
                  <a:pt x="10123" y="1947"/>
                </a:lnTo>
                <a:lnTo>
                  <a:pt x="10098" y="2069"/>
                </a:lnTo>
                <a:lnTo>
                  <a:pt x="10074" y="2190"/>
                </a:lnTo>
                <a:lnTo>
                  <a:pt x="10050" y="2336"/>
                </a:lnTo>
                <a:lnTo>
                  <a:pt x="10050" y="2482"/>
                </a:lnTo>
                <a:lnTo>
                  <a:pt x="10098" y="2653"/>
                </a:lnTo>
                <a:lnTo>
                  <a:pt x="10123" y="2701"/>
                </a:lnTo>
                <a:lnTo>
                  <a:pt x="10147" y="2774"/>
                </a:lnTo>
                <a:lnTo>
                  <a:pt x="10196" y="2799"/>
                </a:lnTo>
                <a:lnTo>
                  <a:pt x="10244" y="2823"/>
                </a:lnTo>
                <a:lnTo>
                  <a:pt x="10342" y="2823"/>
                </a:lnTo>
                <a:lnTo>
                  <a:pt x="10439" y="2774"/>
                </a:lnTo>
                <a:lnTo>
                  <a:pt x="10463" y="2726"/>
                </a:lnTo>
                <a:lnTo>
                  <a:pt x="10488" y="2677"/>
                </a:lnTo>
                <a:lnTo>
                  <a:pt x="10488" y="2580"/>
                </a:lnTo>
                <a:lnTo>
                  <a:pt x="10488" y="2482"/>
                </a:lnTo>
                <a:lnTo>
                  <a:pt x="10463" y="2263"/>
                </a:lnTo>
                <a:lnTo>
                  <a:pt x="10463" y="1850"/>
                </a:lnTo>
                <a:lnTo>
                  <a:pt x="10439" y="1777"/>
                </a:lnTo>
                <a:lnTo>
                  <a:pt x="10390" y="1728"/>
                </a:lnTo>
                <a:lnTo>
                  <a:pt x="10317" y="1704"/>
                </a:lnTo>
                <a:close/>
                <a:moveTo>
                  <a:pt x="8054" y="1"/>
                </a:moveTo>
                <a:lnTo>
                  <a:pt x="7981" y="25"/>
                </a:lnTo>
                <a:lnTo>
                  <a:pt x="7933" y="122"/>
                </a:lnTo>
                <a:lnTo>
                  <a:pt x="7908" y="220"/>
                </a:lnTo>
                <a:lnTo>
                  <a:pt x="7884" y="439"/>
                </a:lnTo>
                <a:lnTo>
                  <a:pt x="7908" y="852"/>
                </a:lnTo>
                <a:lnTo>
                  <a:pt x="7933" y="1071"/>
                </a:lnTo>
                <a:lnTo>
                  <a:pt x="7957" y="1290"/>
                </a:lnTo>
                <a:lnTo>
                  <a:pt x="8054" y="1704"/>
                </a:lnTo>
                <a:lnTo>
                  <a:pt x="8103" y="2044"/>
                </a:lnTo>
                <a:lnTo>
                  <a:pt x="8200" y="2458"/>
                </a:lnTo>
                <a:lnTo>
                  <a:pt x="8273" y="2653"/>
                </a:lnTo>
                <a:lnTo>
                  <a:pt x="8371" y="2823"/>
                </a:lnTo>
                <a:lnTo>
                  <a:pt x="8468" y="2969"/>
                </a:lnTo>
                <a:lnTo>
                  <a:pt x="8541" y="2993"/>
                </a:lnTo>
                <a:lnTo>
                  <a:pt x="8614" y="3042"/>
                </a:lnTo>
                <a:lnTo>
                  <a:pt x="8711" y="3042"/>
                </a:lnTo>
                <a:lnTo>
                  <a:pt x="8784" y="2993"/>
                </a:lnTo>
                <a:lnTo>
                  <a:pt x="8857" y="2920"/>
                </a:lnTo>
                <a:lnTo>
                  <a:pt x="8857" y="2847"/>
                </a:lnTo>
                <a:lnTo>
                  <a:pt x="8857" y="2726"/>
                </a:lnTo>
                <a:lnTo>
                  <a:pt x="8809" y="2604"/>
                </a:lnTo>
                <a:lnTo>
                  <a:pt x="8711" y="2385"/>
                </a:lnTo>
                <a:lnTo>
                  <a:pt x="8614" y="2044"/>
                </a:lnTo>
                <a:lnTo>
                  <a:pt x="8517" y="1704"/>
                </a:lnTo>
                <a:lnTo>
                  <a:pt x="8444" y="1290"/>
                </a:lnTo>
                <a:lnTo>
                  <a:pt x="8395" y="876"/>
                </a:lnTo>
                <a:lnTo>
                  <a:pt x="8322" y="487"/>
                </a:lnTo>
                <a:lnTo>
                  <a:pt x="8273" y="293"/>
                </a:lnTo>
                <a:lnTo>
                  <a:pt x="8225" y="98"/>
                </a:lnTo>
                <a:lnTo>
                  <a:pt x="8176" y="25"/>
                </a:lnTo>
                <a:lnTo>
                  <a:pt x="8103" y="1"/>
                </a:lnTo>
                <a:close/>
                <a:moveTo>
                  <a:pt x="12483" y="1"/>
                </a:moveTo>
                <a:lnTo>
                  <a:pt x="12337" y="122"/>
                </a:lnTo>
                <a:lnTo>
                  <a:pt x="12239" y="244"/>
                </a:lnTo>
                <a:lnTo>
                  <a:pt x="12142" y="414"/>
                </a:lnTo>
                <a:lnTo>
                  <a:pt x="12093" y="585"/>
                </a:lnTo>
                <a:lnTo>
                  <a:pt x="11996" y="949"/>
                </a:lnTo>
                <a:lnTo>
                  <a:pt x="11923" y="1290"/>
                </a:lnTo>
                <a:lnTo>
                  <a:pt x="11753" y="2166"/>
                </a:lnTo>
                <a:lnTo>
                  <a:pt x="11631" y="2531"/>
                </a:lnTo>
                <a:lnTo>
                  <a:pt x="11607" y="2701"/>
                </a:lnTo>
                <a:lnTo>
                  <a:pt x="11607" y="2799"/>
                </a:lnTo>
                <a:lnTo>
                  <a:pt x="11607" y="2872"/>
                </a:lnTo>
                <a:lnTo>
                  <a:pt x="11655" y="2969"/>
                </a:lnTo>
                <a:lnTo>
                  <a:pt x="11753" y="3018"/>
                </a:lnTo>
                <a:lnTo>
                  <a:pt x="11850" y="3042"/>
                </a:lnTo>
                <a:lnTo>
                  <a:pt x="11947" y="3018"/>
                </a:lnTo>
                <a:lnTo>
                  <a:pt x="12069" y="2920"/>
                </a:lnTo>
                <a:lnTo>
                  <a:pt x="12142" y="2774"/>
                </a:lnTo>
                <a:lnTo>
                  <a:pt x="12191" y="2604"/>
                </a:lnTo>
                <a:lnTo>
                  <a:pt x="12239" y="2434"/>
                </a:lnTo>
                <a:lnTo>
                  <a:pt x="12288" y="2069"/>
                </a:lnTo>
                <a:lnTo>
                  <a:pt x="12337" y="1752"/>
                </a:lnTo>
                <a:lnTo>
                  <a:pt x="12458" y="974"/>
                </a:lnTo>
                <a:lnTo>
                  <a:pt x="12556" y="585"/>
                </a:lnTo>
                <a:lnTo>
                  <a:pt x="12604" y="390"/>
                </a:lnTo>
                <a:lnTo>
                  <a:pt x="12677" y="220"/>
                </a:lnTo>
                <a:lnTo>
                  <a:pt x="12702" y="171"/>
                </a:lnTo>
                <a:lnTo>
                  <a:pt x="12702" y="122"/>
                </a:lnTo>
                <a:lnTo>
                  <a:pt x="12653" y="25"/>
                </a:lnTo>
                <a:lnTo>
                  <a:pt x="12629" y="1"/>
                </a:lnTo>
                <a:close/>
                <a:moveTo>
                  <a:pt x="14089" y="2507"/>
                </a:moveTo>
                <a:lnTo>
                  <a:pt x="13991" y="2555"/>
                </a:lnTo>
                <a:lnTo>
                  <a:pt x="13918" y="2628"/>
                </a:lnTo>
                <a:lnTo>
                  <a:pt x="13845" y="2726"/>
                </a:lnTo>
                <a:lnTo>
                  <a:pt x="13797" y="2847"/>
                </a:lnTo>
                <a:lnTo>
                  <a:pt x="13699" y="3066"/>
                </a:lnTo>
                <a:lnTo>
                  <a:pt x="13651" y="3212"/>
                </a:lnTo>
                <a:lnTo>
                  <a:pt x="13651" y="3334"/>
                </a:lnTo>
                <a:lnTo>
                  <a:pt x="13651" y="3383"/>
                </a:lnTo>
                <a:lnTo>
                  <a:pt x="13675" y="3431"/>
                </a:lnTo>
                <a:lnTo>
                  <a:pt x="13724" y="3456"/>
                </a:lnTo>
                <a:lnTo>
                  <a:pt x="13772" y="3480"/>
                </a:lnTo>
                <a:lnTo>
                  <a:pt x="13821" y="3504"/>
                </a:lnTo>
                <a:lnTo>
                  <a:pt x="13894" y="3480"/>
                </a:lnTo>
                <a:lnTo>
                  <a:pt x="13918" y="3456"/>
                </a:lnTo>
                <a:lnTo>
                  <a:pt x="13967" y="3407"/>
                </a:lnTo>
                <a:lnTo>
                  <a:pt x="14040" y="3212"/>
                </a:lnTo>
                <a:lnTo>
                  <a:pt x="14089" y="3018"/>
                </a:lnTo>
                <a:lnTo>
                  <a:pt x="14162" y="2799"/>
                </a:lnTo>
                <a:lnTo>
                  <a:pt x="14210" y="2701"/>
                </a:lnTo>
                <a:lnTo>
                  <a:pt x="14235" y="2604"/>
                </a:lnTo>
                <a:lnTo>
                  <a:pt x="14210" y="2555"/>
                </a:lnTo>
                <a:lnTo>
                  <a:pt x="14186" y="2531"/>
                </a:lnTo>
                <a:lnTo>
                  <a:pt x="14137" y="2507"/>
                </a:lnTo>
                <a:close/>
                <a:moveTo>
                  <a:pt x="6692" y="2385"/>
                </a:moveTo>
                <a:lnTo>
                  <a:pt x="6667" y="2409"/>
                </a:lnTo>
                <a:lnTo>
                  <a:pt x="6594" y="2507"/>
                </a:lnTo>
                <a:lnTo>
                  <a:pt x="6570" y="2628"/>
                </a:lnTo>
                <a:lnTo>
                  <a:pt x="6594" y="2774"/>
                </a:lnTo>
                <a:lnTo>
                  <a:pt x="6619" y="2920"/>
                </a:lnTo>
                <a:lnTo>
                  <a:pt x="6740" y="3188"/>
                </a:lnTo>
                <a:lnTo>
                  <a:pt x="6838" y="3431"/>
                </a:lnTo>
                <a:lnTo>
                  <a:pt x="6886" y="3504"/>
                </a:lnTo>
                <a:lnTo>
                  <a:pt x="6935" y="3553"/>
                </a:lnTo>
                <a:lnTo>
                  <a:pt x="7008" y="3553"/>
                </a:lnTo>
                <a:lnTo>
                  <a:pt x="7081" y="3529"/>
                </a:lnTo>
                <a:lnTo>
                  <a:pt x="7130" y="3504"/>
                </a:lnTo>
                <a:lnTo>
                  <a:pt x="7154" y="3456"/>
                </a:lnTo>
                <a:lnTo>
                  <a:pt x="7178" y="3383"/>
                </a:lnTo>
                <a:lnTo>
                  <a:pt x="7154" y="3310"/>
                </a:lnTo>
                <a:lnTo>
                  <a:pt x="6935" y="2823"/>
                </a:lnTo>
                <a:lnTo>
                  <a:pt x="6862" y="2604"/>
                </a:lnTo>
                <a:lnTo>
                  <a:pt x="6813" y="2507"/>
                </a:lnTo>
                <a:lnTo>
                  <a:pt x="6740" y="2409"/>
                </a:lnTo>
                <a:lnTo>
                  <a:pt x="6692" y="2385"/>
                </a:lnTo>
                <a:close/>
                <a:moveTo>
                  <a:pt x="16668" y="2020"/>
                </a:moveTo>
                <a:lnTo>
                  <a:pt x="16595" y="2044"/>
                </a:lnTo>
                <a:lnTo>
                  <a:pt x="16546" y="2093"/>
                </a:lnTo>
                <a:lnTo>
                  <a:pt x="16303" y="2409"/>
                </a:lnTo>
                <a:lnTo>
                  <a:pt x="16084" y="2726"/>
                </a:lnTo>
                <a:lnTo>
                  <a:pt x="15889" y="3042"/>
                </a:lnTo>
                <a:lnTo>
                  <a:pt x="15719" y="3383"/>
                </a:lnTo>
                <a:lnTo>
                  <a:pt x="15573" y="3626"/>
                </a:lnTo>
                <a:lnTo>
                  <a:pt x="15427" y="3894"/>
                </a:lnTo>
                <a:lnTo>
                  <a:pt x="15281" y="4137"/>
                </a:lnTo>
                <a:lnTo>
                  <a:pt x="15184" y="4380"/>
                </a:lnTo>
                <a:lnTo>
                  <a:pt x="15159" y="4453"/>
                </a:lnTo>
                <a:lnTo>
                  <a:pt x="15184" y="4502"/>
                </a:lnTo>
                <a:lnTo>
                  <a:pt x="15232" y="4575"/>
                </a:lnTo>
                <a:lnTo>
                  <a:pt x="15330" y="4624"/>
                </a:lnTo>
                <a:lnTo>
                  <a:pt x="15427" y="4624"/>
                </a:lnTo>
                <a:lnTo>
                  <a:pt x="15549" y="4575"/>
                </a:lnTo>
                <a:lnTo>
                  <a:pt x="15646" y="4502"/>
                </a:lnTo>
                <a:lnTo>
                  <a:pt x="15743" y="4380"/>
                </a:lnTo>
                <a:lnTo>
                  <a:pt x="15816" y="4259"/>
                </a:lnTo>
                <a:lnTo>
                  <a:pt x="15962" y="3991"/>
                </a:lnTo>
                <a:lnTo>
                  <a:pt x="16060" y="3723"/>
                </a:lnTo>
                <a:lnTo>
                  <a:pt x="16352" y="3091"/>
                </a:lnTo>
                <a:lnTo>
                  <a:pt x="16498" y="2872"/>
                </a:lnTo>
                <a:lnTo>
                  <a:pt x="16619" y="2677"/>
                </a:lnTo>
                <a:lnTo>
                  <a:pt x="16765" y="2458"/>
                </a:lnTo>
                <a:lnTo>
                  <a:pt x="16887" y="2239"/>
                </a:lnTo>
                <a:lnTo>
                  <a:pt x="16911" y="2166"/>
                </a:lnTo>
                <a:lnTo>
                  <a:pt x="16887" y="2117"/>
                </a:lnTo>
                <a:lnTo>
                  <a:pt x="16838" y="2069"/>
                </a:lnTo>
                <a:lnTo>
                  <a:pt x="16790" y="2044"/>
                </a:lnTo>
                <a:lnTo>
                  <a:pt x="16741" y="2020"/>
                </a:lnTo>
                <a:close/>
                <a:moveTo>
                  <a:pt x="3869" y="2020"/>
                </a:moveTo>
                <a:lnTo>
                  <a:pt x="3820" y="2044"/>
                </a:lnTo>
                <a:lnTo>
                  <a:pt x="3796" y="2044"/>
                </a:lnTo>
                <a:lnTo>
                  <a:pt x="3747" y="2093"/>
                </a:lnTo>
                <a:lnTo>
                  <a:pt x="3723" y="2190"/>
                </a:lnTo>
                <a:lnTo>
                  <a:pt x="3747" y="2263"/>
                </a:lnTo>
                <a:lnTo>
                  <a:pt x="3796" y="2312"/>
                </a:lnTo>
                <a:lnTo>
                  <a:pt x="3820" y="2385"/>
                </a:lnTo>
                <a:lnTo>
                  <a:pt x="3869" y="2531"/>
                </a:lnTo>
                <a:lnTo>
                  <a:pt x="3991" y="2799"/>
                </a:lnTo>
                <a:lnTo>
                  <a:pt x="4185" y="3188"/>
                </a:lnTo>
                <a:lnTo>
                  <a:pt x="4404" y="3577"/>
                </a:lnTo>
                <a:lnTo>
                  <a:pt x="4599" y="3869"/>
                </a:lnTo>
                <a:lnTo>
                  <a:pt x="4818" y="4161"/>
                </a:lnTo>
                <a:lnTo>
                  <a:pt x="5086" y="4405"/>
                </a:lnTo>
                <a:lnTo>
                  <a:pt x="5207" y="4526"/>
                </a:lnTo>
                <a:lnTo>
                  <a:pt x="5378" y="4624"/>
                </a:lnTo>
                <a:lnTo>
                  <a:pt x="5475" y="4648"/>
                </a:lnTo>
                <a:lnTo>
                  <a:pt x="5572" y="4648"/>
                </a:lnTo>
                <a:lnTo>
                  <a:pt x="5645" y="4599"/>
                </a:lnTo>
                <a:lnTo>
                  <a:pt x="5694" y="4526"/>
                </a:lnTo>
                <a:lnTo>
                  <a:pt x="5718" y="4453"/>
                </a:lnTo>
                <a:lnTo>
                  <a:pt x="5718" y="4356"/>
                </a:lnTo>
                <a:lnTo>
                  <a:pt x="5694" y="4283"/>
                </a:lnTo>
                <a:lnTo>
                  <a:pt x="5621" y="4210"/>
                </a:lnTo>
                <a:lnTo>
                  <a:pt x="5451" y="4088"/>
                </a:lnTo>
                <a:lnTo>
                  <a:pt x="5329" y="3991"/>
                </a:lnTo>
                <a:lnTo>
                  <a:pt x="5086" y="3723"/>
                </a:lnTo>
                <a:lnTo>
                  <a:pt x="4867" y="3431"/>
                </a:lnTo>
                <a:lnTo>
                  <a:pt x="4672" y="3139"/>
                </a:lnTo>
                <a:lnTo>
                  <a:pt x="4526" y="2847"/>
                </a:lnTo>
                <a:lnTo>
                  <a:pt x="4380" y="2580"/>
                </a:lnTo>
                <a:lnTo>
                  <a:pt x="4210" y="2288"/>
                </a:lnTo>
                <a:lnTo>
                  <a:pt x="4112" y="2166"/>
                </a:lnTo>
                <a:lnTo>
                  <a:pt x="4015" y="2069"/>
                </a:lnTo>
                <a:lnTo>
                  <a:pt x="3966" y="2044"/>
                </a:lnTo>
                <a:lnTo>
                  <a:pt x="3918" y="2020"/>
                </a:lnTo>
                <a:close/>
                <a:moveTo>
                  <a:pt x="3601" y="4843"/>
                </a:moveTo>
                <a:lnTo>
                  <a:pt x="3577" y="4891"/>
                </a:lnTo>
                <a:lnTo>
                  <a:pt x="3577" y="4916"/>
                </a:lnTo>
                <a:lnTo>
                  <a:pt x="3577" y="4964"/>
                </a:lnTo>
                <a:lnTo>
                  <a:pt x="3601" y="5062"/>
                </a:lnTo>
                <a:lnTo>
                  <a:pt x="3674" y="5135"/>
                </a:lnTo>
                <a:lnTo>
                  <a:pt x="3747" y="5183"/>
                </a:lnTo>
                <a:lnTo>
                  <a:pt x="3845" y="5281"/>
                </a:lnTo>
                <a:lnTo>
                  <a:pt x="3966" y="5354"/>
                </a:lnTo>
                <a:lnTo>
                  <a:pt x="4234" y="5500"/>
                </a:lnTo>
                <a:lnTo>
                  <a:pt x="4404" y="5500"/>
                </a:lnTo>
                <a:lnTo>
                  <a:pt x="4477" y="5451"/>
                </a:lnTo>
                <a:lnTo>
                  <a:pt x="4502" y="5402"/>
                </a:lnTo>
                <a:lnTo>
                  <a:pt x="4526" y="5329"/>
                </a:lnTo>
                <a:lnTo>
                  <a:pt x="4502" y="5256"/>
                </a:lnTo>
                <a:lnTo>
                  <a:pt x="4477" y="5183"/>
                </a:lnTo>
                <a:lnTo>
                  <a:pt x="4380" y="5135"/>
                </a:lnTo>
                <a:lnTo>
                  <a:pt x="4137" y="5013"/>
                </a:lnTo>
                <a:lnTo>
                  <a:pt x="3918" y="4891"/>
                </a:lnTo>
                <a:lnTo>
                  <a:pt x="3820" y="4867"/>
                </a:lnTo>
                <a:lnTo>
                  <a:pt x="3747" y="4843"/>
                </a:lnTo>
                <a:close/>
                <a:moveTo>
                  <a:pt x="17106" y="4891"/>
                </a:moveTo>
                <a:lnTo>
                  <a:pt x="16960" y="4940"/>
                </a:lnTo>
                <a:lnTo>
                  <a:pt x="16814" y="5037"/>
                </a:lnTo>
                <a:lnTo>
                  <a:pt x="16668" y="5159"/>
                </a:lnTo>
                <a:lnTo>
                  <a:pt x="16498" y="5305"/>
                </a:lnTo>
                <a:lnTo>
                  <a:pt x="16473" y="5354"/>
                </a:lnTo>
                <a:lnTo>
                  <a:pt x="16473" y="5402"/>
                </a:lnTo>
                <a:lnTo>
                  <a:pt x="16473" y="5451"/>
                </a:lnTo>
                <a:lnTo>
                  <a:pt x="16498" y="5500"/>
                </a:lnTo>
                <a:lnTo>
                  <a:pt x="16546" y="5524"/>
                </a:lnTo>
                <a:lnTo>
                  <a:pt x="16571" y="5548"/>
                </a:lnTo>
                <a:lnTo>
                  <a:pt x="16644" y="5548"/>
                </a:lnTo>
                <a:lnTo>
                  <a:pt x="16692" y="5524"/>
                </a:lnTo>
                <a:lnTo>
                  <a:pt x="16838" y="5402"/>
                </a:lnTo>
                <a:lnTo>
                  <a:pt x="17009" y="5256"/>
                </a:lnTo>
                <a:lnTo>
                  <a:pt x="17106" y="5135"/>
                </a:lnTo>
                <a:lnTo>
                  <a:pt x="17179" y="4964"/>
                </a:lnTo>
                <a:lnTo>
                  <a:pt x="17179" y="4940"/>
                </a:lnTo>
                <a:lnTo>
                  <a:pt x="17155" y="4916"/>
                </a:lnTo>
                <a:lnTo>
                  <a:pt x="17130" y="4891"/>
                </a:lnTo>
                <a:close/>
                <a:moveTo>
                  <a:pt x="19539" y="5500"/>
                </a:moveTo>
                <a:lnTo>
                  <a:pt x="19442" y="5524"/>
                </a:lnTo>
                <a:lnTo>
                  <a:pt x="19320" y="5548"/>
                </a:lnTo>
                <a:lnTo>
                  <a:pt x="19101" y="5646"/>
                </a:lnTo>
                <a:lnTo>
                  <a:pt x="18688" y="5865"/>
                </a:lnTo>
                <a:lnTo>
                  <a:pt x="18006" y="6157"/>
                </a:lnTo>
                <a:lnTo>
                  <a:pt x="17349" y="6497"/>
                </a:lnTo>
                <a:lnTo>
                  <a:pt x="17276" y="6546"/>
                </a:lnTo>
                <a:lnTo>
                  <a:pt x="17252" y="6619"/>
                </a:lnTo>
                <a:lnTo>
                  <a:pt x="17252" y="6692"/>
                </a:lnTo>
                <a:lnTo>
                  <a:pt x="17276" y="6765"/>
                </a:lnTo>
                <a:lnTo>
                  <a:pt x="17301" y="6814"/>
                </a:lnTo>
                <a:lnTo>
                  <a:pt x="17374" y="6862"/>
                </a:lnTo>
                <a:lnTo>
                  <a:pt x="17422" y="6887"/>
                </a:lnTo>
                <a:lnTo>
                  <a:pt x="17520" y="6887"/>
                </a:lnTo>
                <a:lnTo>
                  <a:pt x="18201" y="6595"/>
                </a:lnTo>
                <a:lnTo>
                  <a:pt x="18858" y="6303"/>
                </a:lnTo>
                <a:lnTo>
                  <a:pt x="19345" y="6132"/>
                </a:lnTo>
                <a:lnTo>
                  <a:pt x="19466" y="6084"/>
                </a:lnTo>
                <a:lnTo>
                  <a:pt x="19588" y="6011"/>
                </a:lnTo>
                <a:lnTo>
                  <a:pt x="19685" y="5938"/>
                </a:lnTo>
                <a:lnTo>
                  <a:pt x="19734" y="5865"/>
                </a:lnTo>
                <a:lnTo>
                  <a:pt x="19758" y="5792"/>
                </a:lnTo>
                <a:lnTo>
                  <a:pt x="19782" y="5743"/>
                </a:lnTo>
                <a:lnTo>
                  <a:pt x="19734" y="5621"/>
                </a:lnTo>
                <a:lnTo>
                  <a:pt x="19709" y="5573"/>
                </a:lnTo>
                <a:lnTo>
                  <a:pt x="19661" y="5548"/>
                </a:lnTo>
                <a:lnTo>
                  <a:pt x="19612" y="5524"/>
                </a:lnTo>
                <a:lnTo>
                  <a:pt x="19539" y="5500"/>
                </a:lnTo>
                <a:close/>
                <a:moveTo>
                  <a:pt x="998" y="5694"/>
                </a:moveTo>
                <a:lnTo>
                  <a:pt x="949" y="5719"/>
                </a:lnTo>
                <a:lnTo>
                  <a:pt x="925" y="5767"/>
                </a:lnTo>
                <a:lnTo>
                  <a:pt x="901" y="5865"/>
                </a:lnTo>
                <a:lnTo>
                  <a:pt x="925" y="5938"/>
                </a:lnTo>
                <a:lnTo>
                  <a:pt x="949" y="6011"/>
                </a:lnTo>
                <a:lnTo>
                  <a:pt x="1022" y="6084"/>
                </a:lnTo>
                <a:lnTo>
                  <a:pt x="1193" y="6230"/>
                </a:lnTo>
                <a:lnTo>
                  <a:pt x="1412" y="6327"/>
                </a:lnTo>
                <a:lnTo>
                  <a:pt x="1874" y="6522"/>
                </a:lnTo>
                <a:lnTo>
                  <a:pt x="2093" y="6595"/>
                </a:lnTo>
                <a:lnTo>
                  <a:pt x="2239" y="6643"/>
                </a:lnTo>
                <a:lnTo>
                  <a:pt x="2677" y="6887"/>
                </a:lnTo>
                <a:lnTo>
                  <a:pt x="3139" y="7130"/>
                </a:lnTo>
                <a:lnTo>
                  <a:pt x="3383" y="7276"/>
                </a:lnTo>
                <a:lnTo>
                  <a:pt x="3504" y="7325"/>
                </a:lnTo>
                <a:lnTo>
                  <a:pt x="3577" y="7325"/>
                </a:lnTo>
                <a:lnTo>
                  <a:pt x="3650" y="7300"/>
                </a:lnTo>
                <a:lnTo>
                  <a:pt x="3699" y="7252"/>
                </a:lnTo>
                <a:lnTo>
                  <a:pt x="3723" y="7203"/>
                </a:lnTo>
                <a:lnTo>
                  <a:pt x="3747" y="7130"/>
                </a:lnTo>
                <a:lnTo>
                  <a:pt x="3723" y="7057"/>
                </a:lnTo>
                <a:lnTo>
                  <a:pt x="3650" y="6935"/>
                </a:lnTo>
                <a:lnTo>
                  <a:pt x="3529" y="6814"/>
                </a:lnTo>
                <a:lnTo>
                  <a:pt x="3383" y="6692"/>
                </a:lnTo>
                <a:lnTo>
                  <a:pt x="3212" y="6595"/>
                </a:lnTo>
                <a:lnTo>
                  <a:pt x="2847" y="6424"/>
                </a:lnTo>
                <a:lnTo>
                  <a:pt x="2531" y="6278"/>
                </a:lnTo>
                <a:lnTo>
                  <a:pt x="2166" y="6108"/>
                </a:lnTo>
                <a:lnTo>
                  <a:pt x="1777" y="5962"/>
                </a:lnTo>
                <a:lnTo>
                  <a:pt x="1022" y="5694"/>
                </a:lnTo>
                <a:close/>
                <a:moveTo>
                  <a:pt x="18396" y="8274"/>
                </a:moveTo>
                <a:lnTo>
                  <a:pt x="18128" y="8298"/>
                </a:lnTo>
                <a:lnTo>
                  <a:pt x="17982" y="8322"/>
                </a:lnTo>
                <a:lnTo>
                  <a:pt x="17885" y="8371"/>
                </a:lnTo>
                <a:lnTo>
                  <a:pt x="17812" y="8420"/>
                </a:lnTo>
                <a:lnTo>
                  <a:pt x="17787" y="8468"/>
                </a:lnTo>
                <a:lnTo>
                  <a:pt x="17787" y="8541"/>
                </a:lnTo>
                <a:lnTo>
                  <a:pt x="17787" y="8590"/>
                </a:lnTo>
                <a:lnTo>
                  <a:pt x="17812" y="8663"/>
                </a:lnTo>
                <a:lnTo>
                  <a:pt x="17860" y="8712"/>
                </a:lnTo>
                <a:lnTo>
                  <a:pt x="17909" y="8736"/>
                </a:lnTo>
                <a:lnTo>
                  <a:pt x="17982" y="8736"/>
                </a:lnTo>
                <a:lnTo>
                  <a:pt x="18201" y="8712"/>
                </a:lnTo>
                <a:lnTo>
                  <a:pt x="18517" y="8663"/>
                </a:lnTo>
                <a:lnTo>
                  <a:pt x="18663" y="8590"/>
                </a:lnTo>
                <a:lnTo>
                  <a:pt x="18785" y="8541"/>
                </a:lnTo>
                <a:lnTo>
                  <a:pt x="18858" y="8468"/>
                </a:lnTo>
                <a:lnTo>
                  <a:pt x="18858" y="8420"/>
                </a:lnTo>
                <a:lnTo>
                  <a:pt x="18858" y="8395"/>
                </a:lnTo>
                <a:lnTo>
                  <a:pt x="18809" y="8347"/>
                </a:lnTo>
                <a:lnTo>
                  <a:pt x="18761" y="8322"/>
                </a:lnTo>
                <a:lnTo>
                  <a:pt x="18639" y="8274"/>
                </a:lnTo>
                <a:close/>
                <a:moveTo>
                  <a:pt x="2020" y="8201"/>
                </a:moveTo>
                <a:lnTo>
                  <a:pt x="1947" y="8225"/>
                </a:lnTo>
                <a:lnTo>
                  <a:pt x="1898" y="8249"/>
                </a:lnTo>
                <a:lnTo>
                  <a:pt x="1874" y="8274"/>
                </a:lnTo>
                <a:lnTo>
                  <a:pt x="1850" y="8322"/>
                </a:lnTo>
                <a:lnTo>
                  <a:pt x="1850" y="8395"/>
                </a:lnTo>
                <a:lnTo>
                  <a:pt x="1850" y="8444"/>
                </a:lnTo>
                <a:lnTo>
                  <a:pt x="1874" y="8493"/>
                </a:lnTo>
                <a:lnTo>
                  <a:pt x="1923" y="8517"/>
                </a:lnTo>
                <a:lnTo>
                  <a:pt x="2093" y="8614"/>
                </a:lnTo>
                <a:lnTo>
                  <a:pt x="2288" y="8687"/>
                </a:lnTo>
                <a:lnTo>
                  <a:pt x="2482" y="8736"/>
                </a:lnTo>
                <a:lnTo>
                  <a:pt x="2701" y="8760"/>
                </a:lnTo>
                <a:lnTo>
                  <a:pt x="2774" y="8760"/>
                </a:lnTo>
                <a:lnTo>
                  <a:pt x="2823" y="8712"/>
                </a:lnTo>
                <a:lnTo>
                  <a:pt x="2872" y="8663"/>
                </a:lnTo>
                <a:lnTo>
                  <a:pt x="2896" y="8590"/>
                </a:lnTo>
                <a:lnTo>
                  <a:pt x="2896" y="8517"/>
                </a:lnTo>
                <a:lnTo>
                  <a:pt x="2872" y="8444"/>
                </a:lnTo>
                <a:lnTo>
                  <a:pt x="2823" y="8395"/>
                </a:lnTo>
                <a:lnTo>
                  <a:pt x="2750" y="8347"/>
                </a:lnTo>
                <a:lnTo>
                  <a:pt x="2385" y="8274"/>
                </a:lnTo>
                <a:lnTo>
                  <a:pt x="2190" y="8225"/>
                </a:lnTo>
                <a:lnTo>
                  <a:pt x="2020" y="8201"/>
                </a:lnTo>
                <a:close/>
                <a:moveTo>
                  <a:pt x="18517" y="9904"/>
                </a:moveTo>
                <a:lnTo>
                  <a:pt x="18323" y="9928"/>
                </a:lnTo>
                <a:lnTo>
                  <a:pt x="18177" y="9952"/>
                </a:lnTo>
                <a:lnTo>
                  <a:pt x="18031" y="10050"/>
                </a:lnTo>
                <a:lnTo>
                  <a:pt x="18006" y="10074"/>
                </a:lnTo>
                <a:lnTo>
                  <a:pt x="18006" y="10123"/>
                </a:lnTo>
                <a:lnTo>
                  <a:pt x="18128" y="10220"/>
                </a:lnTo>
                <a:lnTo>
                  <a:pt x="18274" y="10293"/>
                </a:lnTo>
                <a:lnTo>
                  <a:pt x="18420" y="10317"/>
                </a:lnTo>
                <a:lnTo>
                  <a:pt x="18590" y="10342"/>
                </a:lnTo>
                <a:lnTo>
                  <a:pt x="18931" y="10366"/>
                </a:lnTo>
                <a:lnTo>
                  <a:pt x="19247" y="10366"/>
                </a:lnTo>
                <a:lnTo>
                  <a:pt x="19661" y="10390"/>
                </a:lnTo>
                <a:lnTo>
                  <a:pt x="20074" y="10415"/>
                </a:lnTo>
                <a:lnTo>
                  <a:pt x="20293" y="10415"/>
                </a:lnTo>
                <a:lnTo>
                  <a:pt x="20512" y="10390"/>
                </a:lnTo>
                <a:lnTo>
                  <a:pt x="20707" y="10366"/>
                </a:lnTo>
                <a:lnTo>
                  <a:pt x="20902" y="10293"/>
                </a:lnTo>
                <a:lnTo>
                  <a:pt x="20950" y="10269"/>
                </a:lnTo>
                <a:lnTo>
                  <a:pt x="20975" y="10220"/>
                </a:lnTo>
                <a:lnTo>
                  <a:pt x="20975" y="10123"/>
                </a:lnTo>
                <a:lnTo>
                  <a:pt x="20926" y="10050"/>
                </a:lnTo>
                <a:lnTo>
                  <a:pt x="20853" y="10001"/>
                </a:lnTo>
                <a:lnTo>
                  <a:pt x="20707" y="9952"/>
                </a:lnTo>
                <a:lnTo>
                  <a:pt x="20512" y="9904"/>
                </a:lnTo>
                <a:lnTo>
                  <a:pt x="20147" y="9904"/>
                </a:lnTo>
                <a:lnTo>
                  <a:pt x="19782" y="9928"/>
                </a:lnTo>
                <a:lnTo>
                  <a:pt x="19418" y="9952"/>
                </a:lnTo>
                <a:lnTo>
                  <a:pt x="19077" y="9928"/>
                </a:lnTo>
                <a:lnTo>
                  <a:pt x="18688" y="9904"/>
                </a:lnTo>
                <a:close/>
                <a:moveTo>
                  <a:pt x="365" y="10123"/>
                </a:moveTo>
                <a:lnTo>
                  <a:pt x="219" y="10147"/>
                </a:lnTo>
                <a:lnTo>
                  <a:pt x="98" y="10171"/>
                </a:lnTo>
                <a:lnTo>
                  <a:pt x="25" y="10220"/>
                </a:lnTo>
                <a:lnTo>
                  <a:pt x="0" y="10269"/>
                </a:lnTo>
                <a:lnTo>
                  <a:pt x="0" y="10317"/>
                </a:lnTo>
                <a:lnTo>
                  <a:pt x="25" y="10366"/>
                </a:lnTo>
                <a:lnTo>
                  <a:pt x="49" y="10415"/>
                </a:lnTo>
                <a:lnTo>
                  <a:pt x="146" y="10512"/>
                </a:lnTo>
                <a:lnTo>
                  <a:pt x="268" y="10561"/>
                </a:lnTo>
                <a:lnTo>
                  <a:pt x="414" y="10585"/>
                </a:lnTo>
                <a:lnTo>
                  <a:pt x="730" y="10609"/>
                </a:lnTo>
                <a:lnTo>
                  <a:pt x="974" y="10609"/>
                </a:lnTo>
                <a:lnTo>
                  <a:pt x="1923" y="10634"/>
                </a:lnTo>
                <a:lnTo>
                  <a:pt x="2847" y="10634"/>
                </a:lnTo>
                <a:lnTo>
                  <a:pt x="2945" y="10609"/>
                </a:lnTo>
                <a:lnTo>
                  <a:pt x="3018" y="10561"/>
                </a:lnTo>
                <a:lnTo>
                  <a:pt x="3066" y="10488"/>
                </a:lnTo>
                <a:lnTo>
                  <a:pt x="3066" y="10390"/>
                </a:lnTo>
                <a:lnTo>
                  <a:pt x="3066" y="10317"/>
                </a:lnTo>
                <a:lnTo>
                  <a:pt x="3018" y="10244"/>
                </a:lnTo>
                <a:lnTo>
                  <a:pt x="2945" y="10196"/>
                </a:lnTo>
                <a:lnTo>
                  <a:pt x="2847" y="10171"/>
                </a:lnTo>
                <a:lnTo>
                  <a:pt x="1850" y="10171"/>
                </a:lnTo>
                <a:lnTo>
                  <a:pt x="852" y="10147"/>
                </a:lnTo>
                <a:lnTo>
                  <a:pt x="657" y="10123"/>
                </a:lnTo>
                <a:close/>
                <a:moveTo>
                  <a:pt x="2677" y="11777"/>
                </a:moveTo>
                <a:lnTo>
                  <a:pt x="2409" y="11826"/>
                </a:lnTo>
                <a:lnTo>
                  <a:pt x="2288" y="11875"/>
                </a:lnTo>
                <a:lnTo>
                  <a:pt x="2166" y="11923"/>
                </a:lnTo>
                <a:lnTo>
                  <a:pt x="2069" y="11996"/>
                </a:lnTo>
                <a:lnTo>
                  <a:pt x="2020" y="12094"/>
                </a:lnTo>
                <a:lnTo>
                  <a:pt x="2020" y="12167"/>
                </a:lnTo>
                <a:lnTo>
                  <a:pt x="2069" y="12215"/>
                </a:lnTo>
                <a:lnTo>
                  <a:pt x="2190" y="12240"/>
                </a:lnTo>
                <a:lnTo>
                  <a:pt x="2312" y="12240"/>
                </a:lnTo>
                <a:lnTo>
                  <a:pt x="2580" y="12191"/>
                </a:lnTo>
                <a:lnTo>
                  <a:pt x="2872" y="12191"/>
                </a:lnTo>
                <a:lnTo>
                  <a:pt x="2993" y="12167"/>
                </a:lnTo>
                <a:lnTo>
                  <a:pt x="3066" y="12142"/>
                </a:lnTo>
                <a:lnTo>
                  <a:pt x="3115" y="12069"/>
                </a:lnTo>
                <a:lnTo>
                  <a:pt x="3139" y="12045"/>
                </a:lnTo>
                <a:lnTo>
                  <a:pt x="3139" y="11996"/>
                </a:lnTo>
                <a:lnTo>
                  <a:pt x="3115" y="11923"/>
                </a:lnTo>
                <a:lnTo>
                  <a:pt x="3091" y="11875"/>
                </a:lnTo>
                <a:lnTo>
                  <a:pt x="3066" y="11850"/>
                </a:lnTo>
                <a:lnTo>
                  <a:pt x="3018" y="11802"/>
                </a:lnTo>
                <a:lnTo>
                  <a:pt x="2920" y="11777"/>
                </a:lnTo>
                <a:close/>
                <a:moveTo>
                  <a:pt x="18006" y="11923"/>
                </a:moveTo>
                <a:lnTo>
                  <a:pt x="17860" y="11948"/>
                </a:lnTo>
                <a:lnTo>
                  <a:pt x="17812" y="11972"/>
                </a:lnTo>
                <a:lnTo>
                  <a:pt x="17763" y="11996"/>
                </a:lnTo>
                <a:lnTo>
                  <a:pt x="17763" y="12045"/>
                </a:lnTo>
                <a:lnTo>
                  <a:pt x="17763" y="12094"/>
                </a:lnTo>
                <a:lnTo>
                  <a:pt x="17787" y="12118"/>
                </a:lnTo>
                <a:lnTo>
                  <a:pt x="17860" y="12167"/>
                </a:lnTo>
                <a:lnTo>
                  <a:pt x="17933" y="12215"/>
                </a:lnTo>
                <a:lnTo>
                  <a:pt x="18006" y="12240"/>
                </a:lnTo>
                <a:lnTo>
                  <a:pt x="18152" y="12264"/>
                </a:lnTo>
                <a:lnTo>
                  <a:pt x="18444" y="12337"/>
                </a:lnTo>
                <a:lnTo>
                  <a:pt x="18761" y="12386"/>
                </a:lnTo>
                <a:lnTo>
                  <a:pt x="18834" y="12386"/>
                </a:lnTo>
                <a:lnTo>
                  <a:pt x="18882" y="12337"/>
                </a:lnTo>
                <a:lnTo>
                  <a:pt x="18931" y="12288"/>
                </a:lnTo>
                <a:lnTo>
                  <a:pt x="18955" y="12215"/>
                </a:lnTo>
                <a:lnTo>
                  <a:pt x="18931" y="12142"/>
                </a:lnTo>
                <a:lnTo>
                  <a:pt x="18931" y="12069"/>
                </a:lnTo>
                <a:lnTo>
                  <a:pt x="18882" y="12021"/>
                </a:lnTo>
                <a:lnTo>
                  <a:pt x="18809" y="11996"/>
                </a:lnTo>
                <a:lnTo>
                  <a:pt x="18566" y="11948"/>
                </a:lnTo>
                <a:lnTo>
                  <a:pt x="18201" y="11923"/>
                </a:lnTo>
                <a:close/>
                <a:moveTo>
                  <a:pt x="3358" y="13359"/>
                </a:moveTo>
                <a:lnTo>
                  <a:pt x="3261" y="13383"/>
                </a:lnTo>
                <a:lnTo>
                  <a:pt x="2434" y="13870"/>
                </a:lnTo>
                <a:lnTo>
                  <a:pt x="1582" y="14357"/>
                </a:lnTo>
                <a:lnTo>
                  <a:pt x="1241" y="14503"/>
                </a:lnTo>
                <a:lnTo>
                  <a:pt x="1095" y="14576"/>
                </a:lnTo>
                <a:lnTo>
                  <a:pt x="949" y="14697"/>
                </a:lnTo>
                <a:lnTo>
                  <a:pt x="925" y="14770"/>
                </a:lnTo>
                <a:lnTo>
                  <a:pt x="925" y="14843"/>
                </a:lnTo>
                <a:lnTo>
                  <a:pt x="949" y="14892"/>
                </a:lnTo>
                <a:lnTo>
                  <a:pt x="1022" y="14941"/>
                </a:lnTo>
                <a:lnTo>
                  <a:pt x="1120" y="14965"/>
                </a:lnTo>
                <a:lnTo>
                  <a:pt x="1217" y="14965"/>
                </a:lnTo>
                <a:lnTo>
                  <a:pt x="1412" y="14916"/>
                </a:lnTo>
                <a:lnTo>
                  <a:pt x="1606" y="14843"/>
                </a:lnTo>
                <a:lnTo>
                  <a:pt x="1801" y="14746"/>
                </a:lnTo>
                <a:lnTo>
                  <a:pt x="2239" y="14551"/>
                </a:lnTo>
                <a:lnTo>
                  <a:pt x="2677" y="14308"/>
                </a:lnTo>
                <a:lnTo>
                  <a:pt x="3504" y="13797"/>
                </a:lnTo>
                <a:lnTo>
                  <a:pt x="3577" y="13724"/>
                </a:lnTo>
                <a:lnTo>
                  <a:pt x="3626" y="13651"/>
                </a:lnTo>
                <a:lnTo>
                  <a:pt x="3626" y="13554"/>
                </a:lnTo>
                <a:lnTo>
                  <a:pt x="3577" y="13481"/>
                </a:lnTo>
                <a:lnTo>
                  <a:pt x="3529" y="13408"/>
                </a:lnTo>
                <a:lnTo>
                  <a:pt x="3456" y="13359"/>
                </a:lnTo>
                <a:close/>
                <a:moveTo>
                  <a:pt x="17325" y="13383"/>
                </a:moveTo>
                <a:lnTo>
                  <a:pt x="17179" y="13408"/>
                </a:lnTo>
                <a:lnTo>
                  <a:pt x="17130" y="13408"/>
                </a:lnTo>
                <a:lnTo>
                  <a:pt x="17130" y="13432"/>
                </a:lnTo>
                <a:lnTo>
                  <a:pt x="17130" y="13505"/>
                </a:lnTo>
                <a:lnTo>
                  <a:pt x="17252" y="13627"/>
                </a:lnTo>
                <a:lnTo>
                  <a:pt x="17398" y="13748"/>
                </a:lnTo>
                <a:lnTo>
                  <a:pt x="17690" y="13943"/>
                </a:lnTo>
                <a:lnTo>
                  <a:pt x="18006" y="14113"/>
                </a:lnTo>
                <a:lnTo>
                  <a:pt x="18323" y="14284"/>
                </a:lnTo>
                <a:lnTo>
                  <a:pt x="18907" y="14649"/>
                </a:lnTo>
                <a:lnTo>
                  <a:pt x="19199" y="14819"/>
                </a:lnTo>
                <a:lnTo>
                  <a:pt x="19515" y="14941"/>
                </a:lnTo>
                <a:lnTo>
                  <a:pt x="19612" y="14965"/>
                </a:lnTo>
                <a:lnTo>
                  <a:pt x="19709" y="14941"/>
                </a:lnTo>
                <a:lnTo>
                  <a:pt x="19758" y="14868"/>
                </a:lnTo>
                <a:lnTo>
                  <a:pt x="19807" y="14795"/>
                </a:lnTo>
                <a:lnTo>
                  <a:pt x="19807" y="14697"/>
                </a:lnTo>
                <a:lnTo>
                  <a:pt x="19782" y="14600"/>
                </a:lnTo>
                <a:lnTo>
                  <a:pt x="19734" y="14527"/>
                </a:lnTo>
                <a:lnTo>
                  <a:pt x="19636" y="14454"/>
                </a:lnTo>
                <a:lnTo>
                  <a:pt x="19272" y="14308"/>
                </a:lnTo>
                <a:lnTo>
                  <a:pt x="18931" y="14113"/>
                </a:lnTo>
                <a:lnTo>
                  <a:pt x="18590" y="13919"/>
                </a:lnTo>
                <a:lnTo>
                  <a:pt x="18250" y="13724"/>
                </a:lnTo>
                <a:lnTo>
                  <a:pt x="17982" y="13602"/>
                </a:lnTo>
                <a:lnTo>
                  <a:pt x="17739" y="13481"/>
                </a:lnTo>
                <a:lnTo>
                  <a:pt x="17593" y="13432"/>
                </a:lnTo>
                <a:lnTo>
                  <a:pt x="17447" y="13408"/>
                </a:lnTo>
                <a:lnTo>
                  <a:pt x="17325" y="13383"/>
                </a:lnTo>
                <a:close/>
                <a:moveTo>
                  <a:pt x="4234" y="14892"/>
                </a:moveTo>
                <a:lnTo>
                  <a:pt x="4161" y="14916"/>
                </a:lnTo>
                <a:lnTo>
                  <a:pt x="4088" y="14941"/>
                </a:lnTo>
                <a:lnTo>
                  <a:pt x="3942" y="15087"/>
                </a:lnTo>
                <a:lnTo>
                  <a:pt x="3820" y="15257"/>
                </a:lnTo>
                <a:lnTo>
                  <a:pt x="3723" y="15330"/>
                </a:lnTo>
                <a:lnTo>
                  <a:pt x="3650" y="15379"/>
                </a:lnTo>
                <a:lnTo>
                  <a:pt x="3650" y="15403"/>
                </a:lnTo>
                <a:lnTo>
                  <a:pt x="3601" y="15427"/>
                </a:lnTo>
                <a:lnTo>
                  <a:pt x="3577" y="15476"/>
                </a:lnTo>
                <a:lnTo>
                  <a:pt x="3553" y="15525"/>
                </a:lnTo>
                <a:lnTo>
                  <a:pt x="3553" y="15573"/>
                </a:lnTo>
                <a:lnTo>
                  <a:pt x="3577" y="15646"/>
                </a:lnTo>
                <a:lnTo>
                  <a:pt x="3626" y="15695"/>
                </a:lnTo>
                <a:lnTo>
                  <a:pt x="3699" y="15744"/>
                </a:lnTo>
                <a:lnTo>
                  <a:pt x="3772" y="15744"/>
                </a:lnTo>
                <a:lnTo>
                  <a:pt x="3845" y="15719"/>
                </a:lnTo>
                <a:lnTo>
                  <a:pt x="3991" y="15646"/>
                </a:lnTo>
                <a:lnTo>
                  <a:pt x="4088" y="15549"/>
                </a:lnTo>
                <a:lnTo>
                  <a:pt x="4258" y="15403"/>
                </a:lnTo>
                <a:lnTo>
                  <a:pt x="4429" y="15208"/>
                </a:lnTo>
                <a:lnTo>
                  <a:pt x="4453" y="15135"/>
                </a:lnTo>
                <a:lnTo>
                  <a:pt x="4453" y="15087"/>
                </a:lnTo>
                <a:lnTo>
                  <a:pt x="4429" y="15014"/>
                </a:lnTo>
                <a:lnTo>
                  <a:pt x="4380" y="14941"/>
                </a:lnTo>
                <a:lnTo>
                  <a:pt x="4307" y="14892"/>
                </a:lnTo>
                <a:close/>
                <a:moveTo>
                  <a:pt x="16376" y="14843"/>
                </a:moveTo>
                <a:lnTo>
                  <a:pt x="16303" y="14892"/>
                </a:lnTo>
                <a:lnTo>
                  <a:pt x="16279" y="14965"/>
                </a:lnTo>
                <a:lnTo>
                  <a:pt x="16303" y="15038"/>
                </a:lnTo>
                <a:lnTo>
                  <a:pt x="16400" y="15233"/>
                </a:lnTo>
                <a:lnTo>
                  <a:pt x="16522" y="15403"/>
                </a:lnTo>
                <a:lnTo>
                  <a:pt x="16668" y="15598"/>
                </a:lnTo>
                <a:lnTo>
                  <a:pt x="16765" y="15671"/>
                </a:lnTo>
                <a:lnTo>
                  <a:pt x="16863" y="15744"/>
                </a:lnTo>
                <a:lnTo>
                  <a:pt x="16936" y="15768"/>
                </a:lnTo>
                <a:lnTo>
                  <a:pt x="17009" y="15768"/>
                </a:lnTo>
                <a:lnTo>
                  <a:pt x="17082" y="15719"/>
                </a:lnTo>
                <a:lnTo>
                  <a:pt x="17130" y="15671"/>
                </a:lnTo>
                <a:lnTo>
                  <a:pt x="17155" y="15598"/>
                </a:lnTo>
                <a:lnTo>
                  <a:pt x="17155" y="15525"/>
                </a:lnTo>
                <a:lnTo>
                  <a:pt x="17130" y="15476"/>
                </a:lnTo>
                <a:lnTo>
                  <a:pt x="17057" y="15403"/>
                </a:lnTo>
                <a:lnTo>
                  <a:pt x="16911" y="15281"/>
                </a:lnTo>
                <a:lnTo>
                  <a:pt x="16790" y="15135"/>
                </a:lnTo>
                <a:lnTo>
                  <a:pt x="16644" y="14965"/>
                </a:lnTo>
                <a:lnTo>
                  <a:pt x="16546" y="14892"/>
                </a:lnTo>
                <a:lnTo>
                  <a:pt x="16449" y="14843"/>
                </a:lnTo>
                <a:close/>
                <a:moveTo>
                  <a:pt x="11169" y="3577"/>
                </a:moveTo>
                <a:lnTo>
                  <a:pt x="11582" y="3650"/>
                </a:lnTo>
                <a:lnTo>
                  <a:pt x="11996" y="3748"/>
                </a:lnTo>
                <a:lnTo>
                  <a:pt x="12410" y="3894"/>
                </a:lnTo>
                <a:lnTo>
                  <a:pt x="12799" y="4064"/>
                </a:lnTo>
                <a:lnTo>
                  <a:pt x="13188" y="4259"/>
                </a:lnTo>
                <a:lnTo>
                  <a:pt x="13578" y="4453"/>
                </a:lnTo>
                <a:lnTo>
                  <a:pt x="13943" y="4672"/>
                </a:lnTo>
                <a:lnTo>
                  <a:pt x="14235" y="4891"/>
                </a:lnTo>
                <a:lnTo>
                  <a:pt x="14502" y="5110"/>
                </a:lnTo>
                <a:lnTo>
                  <a:pt x="14770" y="5329"/>
                </a:lnTo>
                <a:lnTo>
                  <a:pt x="15038" y="5573"/>
                </a:lnTo>
                <a:lnTo>
                  <a:pt x="14989" y="5621"/>
                </a:lnTo>
                <a:lnTo>
                  <a:pt x="14916" y="5694"/>
                </a:lnTo>
                <a:lnTo>
                  <a:pt x="14916" y="5767"/>
                </a:lnTo>
                <a:lnTo>
                  <a:pt x="14892" y="5792"/>
                </a:lnTo>
                <a:lnTo>
                  <a:pt x="14892" y="5840"/>
                </a:lnTo>
                <a:lnTo>
                  <a:pt x="14940" y="5840"/>
                </a:lnTo>
                <a:lnTo>
                  <a:pt x="14989" y="5865"/>
                </a:lnTo>
                <a:lnTo>
                  <a:pt x="15086" y="5865"/>
                </a:lnTo>
                <a:lnTo>
                  <a:pt x="15159" y="5816"/>
                </a:lnTo>
                <a:lnTo>
                  <a:pt x="15232" y="5767"/>
                </a:lnTo>
                <a:lnTo>
                  <a:pt x="15354" y="5913"/>
                </a:lnTo>
                <a:lnTo>
                  <a:pt x="15257" y="5986"/>
                </a:lnTo>
                <a:lnTo>
                  <a:pt x="15208" y="6059"/>
                </a:lnTo>
                <a:lnTo>
                  <a:pt x="15159" y="6132"/>
                </a:lnTo>
                <a:lnTo>
                  <a:pt x="15184" y="6205"/>
                </a:lnTo>
                <a:lnTo>
                  <a:pt x="15208" y="6254"/>
                </a:lnTo>
                <a:lnTo>
                  <a:pt x="15330" y="6254"/>
                </a:lnTo>
                <a:lnTo>
                  <a:pt x="15427" y="6181"/>
                </a:lnTo>
                <a:lnTo>
                  <a:pt x="15524" y="6132"/>
                </a:lnTo>
                <a:lnTo>
                  <a:pt x="15719" y="6376"/>
                </a:lnTo>
                <a:lnTo>
                  <a:pt x="15695" y="6424"/>
                </a:lnTo>
                <a:lnTo>
                  <a:pt x="15573" y="6546"/>
                </a:lnTo>
                <a:lnTo>
                  <a:pt x="15549" y="6619"/>
                </a:lnTo>
                <a:lnTo>
                  <a:pt x="15524" y="6716"/>
                </a:lnTo>
                <a:lnTo>
                  <a:pt x="15549" y="6765"/>
                </a:lnTo>
                <a:lnTo>
                  <a:pt x="15597" y="6789"/>
                </a:lnTo>
                <a:lnTo>
                  <a:pt x="15768" y="6789"/>
                </a:lnTo>
                <a:lnTo>
                  <a:pt x="15865" y="6741"/>
                </a:lnTo>
                <a:lnTo>
                  <a:pt x="15914" y="6692"/>
                </a:lnTo>
                <a:lnTo>
                  <a:pt x="16060" y="6911"/>
                </a:lnTo>
                <a:lnTo>
                  <a:pt x="15962" y="7008"/>
                </a:lnTo>
                <a:lnTo>
                  <a:pt x="15889" y="7081"/>
                </a:lnTo>
                <a:lnTo>
                  <a:pt x="15841" y="7130"/>
                </a:lnTo>
                <a:lnTo>
                  <a:pt x="15841" y="7203"/>
                </a:lnTo>
                <a:lnTo>
                  <a:pt x="15865" y="7300"/>
                </a:lnTo>
                <a:lnTo>
                  <a:pt x="15914" y="7325"/>
                </a:lnTo>
                <a:lnTo>
                  <a:pt x="15962" y="7349"/>
                </a:lnTo>
                <a:lnTo>
                  <a:pt x="16060" y="7325"/>
                </a:lnTo>
                <a:lnTo>
                  <a:pt x="16157" y="7300"/>
                </a:lnTo>
                <a:lnTo>
                  <a:pt x="16254" y="7227"/>
                </a:lnTo>
                <a:lnTo>
                  <a:pt x="16400" y="7495"/>
                </a:lnTo>
                <a:lnTo>
                  <a:pt x="16327" y="7519"/>
                </a:lnTo>
                <a:lnTo>
                  <a:pt x="16254" y="7544"/>
                </a:lnTo>
                <a:lnTo>
                  <a:pt x="16157" y="7617"/>
                </a:lnTo>
                <a:lnTo>
                  <a:pt x="16060" y="7714"/>
                </a:lnTo>
                <a:lnTo>
                  <a:pt x="15987" y="7811"/>
                </a:lnTo>
                <a:lnTo>
                  <a:pt x="15938" y="7909"/>
                </a:lnTo>
                <a:lnTo>
                  <a:pt x="15938" y="7982"/>
                </a:lnTo>
                <a:lnTo>
                  <a:pt x="15962" y="8030"/>
                </a:lnTo>
                <a:lnTo>
                  <a:pt x="15987" y="8079"/>
                </a:lnTo>
                <a:lnTo>
                  <a:pt x="16060" y="8103"/>
                </a:lnTo>
                <a:lnTo>
                  <a:pt x="16108" y="8079"/>
                </a:lnTo>
                <a:lnTo>
                  <a:pt x="16181" y="8030"/>
                </a:lnTo>
                <a:lnTo>
                  <a:pt x="16303" y="7933"/>
                </a:lnTo>
                <a:lnTo>
                  <a:pt x="16449" y="7836"/>
                </a:lnTo>
                <a:lnTo>
                  <a:pt x="16522" y="7763"/>
                </a:lnTo>
                <a:lnTo>
                  <a:pt x="16692" y="8176"/>
                </a:lnTo>
                <a:lnTo>
                  <a:pt x="16619" y="8201"/>
                </a:lnTo>
                <a:lnTo>
                  <a:pt x="16571" y="8225"/>
                </a:lnTo>
                <a:lnTo>
                  <a:pt x="16473" y="8347"/>
                </a:lnTo>
                <a:lnTo>
                  <a:pt x="16254" y="8541"/>
                </a:lnTo>
                <a:lnTo>
                  <a:pt x="16181" y="8614"/>
                </a:lnTo>
                <a:lnTo>
                  <a:pt x="16108" y="8712"/>
                </a:lnTo>
                <a:lnTo>
                  <a:pt x="16084" y="8760"/>
                </a:lnTo>
                <a:lnTo>
                  <a:pt x="16060" y="8809"/>
                </a:lnTo>
                <a:lnTo>
                  <a:pt x="16060" y="8858"/>
                </a:lnTo>
                <a:lnTo>
                  <a:pt x="16108" y="8906"/>
                </a:lnTo>
                <a:lnTo>
                  <a:pt x="16157" y="8930"/>
                </a:lnTo>
                <a:lnTo>
                  <a:pt x="16206" y="8930"/>
                </a:lnTo>
                <a:lnTo>
                  <a:pt x="16327" y="8882"/>
                </a:lnTo>
                <a:lnTo>
                  <a:pt x="16425" y="8809"/>
                </a:lnTo>
                <a:lnTo>
                  <a:pt x="16522" y="8736"/>
                </a:lnTo>
                <a:lnTo>
                  <a:pt x="16668" y="8614"/>
                </a:lnTo>
                <a:lnTo>
                  <a:pt x="16790" y="8468"/>
                </a:lnTo>
                <a:lnTo>
                  <a:pt x="16887" y="8882"/>
                </a:lnTo>
                <a:lnTo>
                  <a:pt x="16790" y="8930"/>
                </a:lnTo>
                <a:lnTo>
                  <a:pt x="16692" y="8979"/>
                </a:lnTo>
                <a:lnTo>
                  <a:pt x="16498" y="9125"/>
                </a:lnTo>
                <a:lnTo>
                  <a:pt x="16230" y="9271"/>
                </a:lnTo>
                <a:lnTo>
                  <a:pt x="16108" y="9368"/>
                </a:lnTo>
                <a:lnTo>
                  <a:pt x="16011" y="9441"/>
                </a:lnTo>
                <a:lnTo>
                  <a:pt x="16011" y="9490"/>
                </a:lnTo>
                <a:lnTo>
                  <a:pt x="16035" y="9514"/>
                </a:lnTo>
                <a:lnTo>
                  <a:pt x="16181" y="9539"/>
                </a:lnTo>
                <a:lnTo>
                  <a:pt x="16327" y="9514"/>
                </a:lnTo>
                <a:lnTo>
                  <a:pt x="16619" y="9441"/>
                </a:lnTo>
                <a:lnTo>
                  <a:pt x="16790" y="9368"/>
                </a:lnTo>
                <a:lnTo>
                  <a:pt x="16960" y="9271"/>
                </a:lnTo>
                <a:lnTo>
                  <a:pt x="17009" y="9660"/>
                </a:lnTo>
                <a:lnTo>
                  <a:pt x="16522" y="9855"/>
                </a:lnTo>
                <a:lnTo>
                  <a:pt x="16254" y="9977"/>
                </a:lnTo>
                <a:lnTo>
                  <a:pt x="16108" y="10050"/>
                </a:lnTo>
                <a:lnTo>
                  <a:pt x="15987" y="10123"/>
                </a:lnTo>
                <a:lnTo>
                  <a:pt x="15962" y="10171"/>
                </a:lnTo>
                <a:lnTo>
                  <a:pt x="15962" y="10196"/>
                </a:lnTo>
                <a:lnTo>
                  <a:pt x="15987" y="10220"/>
                </a:lnTo>
                <a:lnTo>
                  <a:pt x="16011" y="10244"/>
                </a:lnTo>
                <a:lnTo>
                  <a:pt x="16279" y="10269"/>
                </a:lnTo>
                <a:lnTo>
                  <a:pt x="16522" y="10220"/>
                </a:lnTo>
                <a:lnTo>
                  <a:pt x="16765" y="10147"/>
                </a:lnTo>
                <a:lnTo>
                  <a:pt x="17033" y="10074"/>
                </a:lnTo>
                <a:lnTo>
                  <a:pt x="17009" y="10585"/>
                </a:lnTo>
                <a:lnTo>
                  <a:pt x="16765" y="10585"/>
                </a:lnTo>
                <a:lnTo>
                  <a:pt x="16546" y="10634"/>
                </a:lnTo>
                <a:lnTo>
                  <a:pt x="16108" y="10707"/>
                </a:lnTo>
                <a:lnTo>
                  <a:pt x="15914" y="10780"/>
                </a:lnTo>
                <a:lnTo>
                  <a:pt x="15719" y="10853"/>
                </a:lnTo>
                <a:lnTo>
                  <a:pt x="15695" y="10877"/>
                </a:lnTo>
                <a:lnTo>
                  <a:pt x="15719" y="10901"/>
                </a:lnTo>
                <a:lnTo>
                  <a:pt x="15889" y="10950"/>
                </a:lnTo>
                <a:lnTo>
                  <a:pt x="16060" y="10974"/>
                </a:lnTo>
                <a:lnTo>
                  <a:pt x="16425" y="10950"/>
                </a:lnTo>
                <a:lnTo>
                  <a:pt x="16814" y="10926"/>
                </a:lnTo>
                <a:lnTo>
                  <a:pt x="16984" y="10926"/>
                </a:lnTo>
                <a:lnTo>
                  <a:pt x="16887" y="11412"/>
                </a:lnTo>
                <a:lnTo>
                  <a:pt x="16765" y="11412"/>
                </a:lnTo>
                <a:lnTo>
                  <a:pt x="16619" y="11437"/>
                </a:lnTo>
                <a:lnTo>
                  <a:pt x="16352" y="11485"/>
                </a:lnTo>
                <a:lnTo>
                  <a:pt x="16035" y="11558"/>
                </a:lnTo>
                <a:lnTo>
                  <a:pt x="15889" y="11583"/>
                </a:lnTo>
                <a:lnTo>
                  <a:pt x="15719" y="11607"/>
                </a:lnTo>
                <a:lnTo>
                  <a:pt x="15695" y="11607"/>
                </a:lnTo>
                <a:lnTo>
                  <a:pt x="15670" y="11631"/>
                </a:lnTo>
                <a:lnTo>
                  <a:pt x="15670" y="11656"/>
                </a:lnTo>
                <a:lnTo>
                  <a:pt x="15695" y="11680"/>
                </a:lnTo>
                <a:lnTo>
                  <a:pt x="15962" y="11777"/>
                </a:lnTo>
                <a:lnTo>
                  <a:pt x="16108" y="11826"/>
                </a:lnTo>
                <a:lnTo>
                  <a:pt x="16254" y="11850"/>
                </a:lnTo>
                <a:lnTo>
                  <a:pt x="16522" y="11826"/>
                </a:lnTo>
                <a:lnTo>
                  <a:pt x="16814" y="11802"/>
                </a:lnTo>
                <a:lnTo>
                  <a:pt x="16668" y="12264"/>
                </a:lnTo>
                <a:lnTo>
                  <a:pt x="16498" y="12215"/>
                </a:lnTo>
                <a:lnTo>
                  <a:pt x="16303" y="12191"/>
                </a:lnTo>
                <a:lnTo>
                  <a:pt x="16108" y="12142"/>
                </a:lnTo>
                <a:lnTo>
                  <a:pt x="15914" y="12094"/>
                </a:lnTo>
                <a:lnTo>
                  <a:pt x="15695" y="12094"/>
                </a:lnTo>
                <a:lnTo>
                  <a:pt x="15476" y="12118"/>
                </a:lnTo>
                <a:lnTo>
                  <a:pt x="15451" y="12142"/>
                </a:lnTo>
                <a:lnTo>
                  <a:pt x="15451" y="12167"/>
                </a:lnTo>
                <a:lnTo>
                  <a:pt x="15476" y="12191"/>
                </a:lnTo>
                <a:lnTo>
                  <a:pt x="15646" y="12288"/>
                </a:lnTo>
                <a:lnTo>
                  <a:pt x="15816" y="12386"/>
                </a:lnTo>
                <a:lnTo>
                  <a:pt x="16230" y="12532"/>
                </a:lnTo>
                <a:lnTo>
                  <a:pt x="16546" y="12629"/>
                </a:lnTo>
                <a:lnTo>
                  <a:pt x="16376" y="13018"/>
                </a:lnTo>
                <a:lnTo>
                  <a:pt x="16060" y="12970"/>
                </a:lnTo>
                <a:lnTo>
                  <a:pt x="15743" y="12872"/>
                </a:lnTo>
                <a:lnTo>
                  <a:pt x="15573" y="12824"/>
                </a:lnTo>
                <a:lnTo>
                  <a:pt x="15476" y="12824"/>
                </a:lnTo>
                <a:lnTo>
                  <a:pt x="15451" y="12848"/>
                </a:lnTo>
                <a:lnTo>
                  <a:pt x="15427" y="12897"/>
                </a:lnTo>
                <a:lnTo>
                  <a:pt x="15427" y="12945"/>
                </a:lnTo>
                <a:lnTo>
                  <a:pt x="15451" y="12994"/>
                </a:lnTo>
                <a:lnTo>
                  <a:pt x="15524" y="13091"/>
                </a:lnTo>
                <a:lnTo>
                  <a:pt x="15743" y="13237"/>
                </a:lnTo>
                <a:lnTo>
                  <a:pt x="15938" y="13335"/>
                </a:lnTo>
                <a:lnTo>
                  <a:pt x="16181" y="13408"/>
                </a:lnTo>
                <a:lnTo>
                  <a:pt x="15914" y="13821"/>
                </a:lnTo>
                <a:lnTo>
                  <a:pt x="15865" y="13894"/>
                </a:lnTo>
                <a:lnTo>
                  <a:pt x="15841" y="13870"/>
                </a:lnTo>
                <a:lnTo>
                  <a:pt x="15719" y="13797"/>
                </a:lnTo>
                <a:lnTo>
                  <a:pt x="15597" y="13700"/>
                </a:lnTo>
                <a:lnTo>
                  <a:pt x="15330" y="13578"/>
                </a:lnTo>
                <a:lnTo>
                  <a:pt x="15013" y="13505"/>
                </a:lnTo>
                <a:lnTo>
                  <a:pt x="14721" y="13505"/>
                </a:lnTo>
                <a:lnTo>
                  <a:pt x="14697" y="13529"/>
                </a:lnTo>
                <a:lnTo>
                  <a:pt x="14673" y="13578"/>
                </a:lnTo>
                <a:lnTo>
                  <a:pt x="14697" y="13602"/>
                </a:lnTo>
                <a:lnTo>
                  <a:pt x="14794" y="13651"/>
                </a:lnTo>
                <a:lnTo>
                  <a:pt x="14892" y="13724"/>
                </a:lnTo>
                <a:lnTo>
                  <a:pt x="15111" y="13821"/>
                </a:lnTo>
                <a:lnTo>
                  <a:pt x="15378" y="13967"/>
                </a:lnTo>
                <a:lnTo>
                  <a:pt x="15622" y="14138"/>
                </a:lnTo>
                <a:lnTo>
                  <a:pt x="15670" y="14162"/>
                </a:lnTo>
                <a:lnTo>
                  <a:pt x="15451" y="14405"/>
                </a:lnTo>
                <a:lnTo>
                  <a:pt x="15330" y="14357"/>
                </a:lnTo>
                <a:lnTo>
                  <a:pt x="15208" y="14332"/>
                </a:lnTo>
                <a:lnTo>
                  <a:pt x="15086" y="14332"/>
                </a:lnTo>
                <a:lnTo>
                  <a:pt x="14989" y="14308"/>
                </a:lnTo>
                <a:lnTo>
                  <a:pt x="14794" y="14259"/>
                </a:lnTo>
                <a:lnTo>
                  <a:pt x="14624" y="14186"/>
                </a:lnTo>
                <a:lnTo>
                  <a:pt x="14454" y="14089"/>
                </a:lnTo>
                <a:lnTo>
                  <a:pt x="14308" y="14016"/>
                </a:lnTo>
                <a:lnTo>
                  <a:pt x="14137" y="14016"/>
                </a:lnTo>
                <a:lnTo>
                  <a:pt x="14089" y="14040"/>
                </a:lnTo>
                <a:lnTo>
                  <a:pt x="14064" y="14089"/>
                </a:lnTo>
                <a:lnTo>
                  <a:pt x="14089" y="14162"/>
                </a:lnTo>
                <a:lnTo>
                  <a:pt x="14162" y="14259"/>
                </a:lnTo>
                <a:lnTo>
                  <a:pt x="14308" y="14405"/>
                </a:lnTo>
                <a:lnTo>
                  <a:pt x="14478" y="14527"/>
                </a:lnTo>
                <a:lnTo>
                  <a:pt x="14648" y="14600"/>
                </a:lnTo>
                <a:lnTo>
                  <a:pt x="14843" y="14697"/>
                </a:lnTo>
                <a:lnTo>
                  <a:pt x="14965" y="14746"/>
                </a:lnTo>
                <a:lnTo>
                  <a:pt x="15086" y="14770"/>
                </a:lnTo>
                <a:lnTo>
                  <a:pt x="14819" y="14989"/>
                </a:lnTo>
                <a:lnTo>
                  <a:pt x="14527" y="15208"/>
                </a:lnTo>
                <a:lnTo>
                  <a:pt x="14454" y="15208"/>
                </a:lnTo>
                <a:lnTo>
                  <a:pt x="14332" y="15184"/>
                </a:lnTo>
                <a:lnTo>
                  <a:pt x="14235" y="15111"/>
                </a:lnTo>
                <a:lnTo>
                  <a:pt x="14064" y="14965"/>
                </a:lnTo>
                <a:lnTo>
                  <a:pt x="13918" y="14843"/>
                </a:lnTo>
                <a:lnTo>
                  <a:pt x="13748" y="14722"/>
                </a:lnTo>
                <a:lnTo>
                  <a:pt x="13651" y="14673"/>
                </a:lnTo>
                <a:lnTo>
                  <a:pt x="13578" y="14624"/>
                </a:lnTo>
                <a:lnTo>
                  <a:pt x="13383" y="14624"/>
                </a:lnTo>
                <a:lnTo>
                  <a:pt x="13359" y="14649"/>
                </a:lnTo>
                <a:lnTo>
                  <a:pt x="13359" y="14697"/>
                </a:lnTo>
                <a:lnTo>
                  <a:pt x="13456" y="14868"/>
                </a:lnTo>
                <a:lnTo>
                  <a:pt x="13602" y="15014"/>
                </a:lnTo>
                <a:lnTo>
                  <a:pt x="13894" y="15306"/>
                </a:lnTo>
                <a:lnTo>
                  <a:pt x="13991" y="15403"/>
                </a:lnTo>
                <a:lnTo>
                  <a:pt x="14113" y="15476"/>
                </a:lnTo>
                <a:lnTo>
                  <a:pt x="13748" y="15671"/>
                </a:lnTo>
                <a:lnTo>
                  <a:pt x="13553" y="15598"/>
                </a:lnTo>
                <a:lnTo>
                  <a:pt x="13456" y="15549"/>
                </a:lnTo>
                <a:lnTo>
                  <a:pt x="13359" y="15476"/>
                </a:lnTo>
                <a:lnTo>
                  <a:pt x="13164" y="15306"/>
                </a:lnTo>
                <a:lnTo>
                  <a:pt x="12872" y="15062"/>
                </a:lnTo>
                <a:lnTo>
                  <a:pt x="12726" y="14941"/>
                </a:lnTo>
                <a:lnTo>
                  <a:pt x="12556" y="14843"/>
                </a:lnTo>
                <a:lnTo>
                  <a:pt x="12507" y="14868"/>
                </a:lnTo>
                <a:lnTo>
                  <a:pt x="12483" y="14916"/>
                </a:lnTo>
                <a:lnTo>
                  <a:pt x="12580" y="15135"/>
                </a:lnTo>
                <a:lnTo>
                  <a:pt x="12726" y="15330"/>
                </a:lnTo>
                <a:lnTo>
                  <a:pt x="12896" y="15525"/>
                </a:lnTo>
                <a:lnTo>
                  <a:pt x="13067" y="15695"/>
                </a:lnTo>
                <a:lnTo>
                  <a:pt x="13310" y="15865"/>
                </a:lnTo>
                <a:lnTo>
                  <a:pt x="12702" y="16084"/>
                </a:lnTo>
                <a:lnTo>
                  <a:pt x="12239" y="15719"/>
                </a:lnTo>
                <a:lnTo>
                  <a:pt x="11972" y="15476"/>
                </a:lnTo>
                <a:lnTo>
                  <a:pt x="11826" y="15354"/>
                </a:lnTo>
                <a:lnTo>
                  <a:pt x="11655" y="15257"/>
                </a:lnTo>
                <a:lnTo>
                  <a:pt x="11631" y="15257"/>
                </a:lnTo>
                <a:lnTo>
                  <a:pt x="11607" y="15281"/>
                </a:lnTo>
                <a:lnTo>
                  <a:pt x="11607" y="15354"/>
                </a:lnTo>
                <a:lnTo>
                  <a:pt x="11631" y="15427"/>
                </a:lnTo>
                <a:lnTo>
                  <a:pt x="11704" y="15573"/>
                </a:lnTo>
                <a:lnTo>
                  <a:pt x="11801" y="15719"/>
                </a:lnTo>
                <a:lnTo>
                  <a:pt x="11899" y="15841"/>
                </a:lnTo>
                <a:lnTo>
                  <a:pt x="12093" y="16036"/>
                </a:lnTo>
                <a:lnTo>
                  <a:pt x="12312" y="16206"/>
                </a:lnTo>
                <a:lnTo>
                  <a:pt x="11826" y="16303"/>
                </a:lnTo>
                <a:lnTo>
                  <a:pt x="11801" y="16303"/>
                </a:lnTo>
                <a:lnTo>
                  <a:pt x="11558" y="16036"/>
                </a:lnTo>
                <a:lnTo>
                  <a:pt x="11291" y="15768"/>
                </a:lnTo>
                <a:lnTo>
                  <a:pt x="11169" y="15671"/>
                </a:lnTo>
                <a:lnTo>
                  <a:pt x="11047" y="15573"/>
                </a:lnTo>
                <a:lnTo>
                  <a:pt x="10901" y="15500"/>
                </a:lnTo>
                <a:lnTo>
                  <a:pt x="10828" y="15476"/>
                </a:lnTo>
                <a:lnTo>
                  <a:pt x="10731" y="15476"/>
                </a:lnTo>
                <a:lnTo>
                  <a:pt x="10731" y="15500"/>
                </a:lnTo>
                <a:lnTo>
                  <a:pt x="10780" y="15646"/>
                </a:lnTo>
                <a:lnTo>
                  <a:pt x="10853" y="15768"/>
                </a:lnTo>
                <a:lnTo>
                  <a:pt x="11072" y="15987"/>
                </a:lnTo>
                <a:lnTo>
                  <a:pt x="11437" y="16376"/>
                </a:lnTo>
                <a:lnTo>
                  <a:pt x="11072" y="16425"/>
                </a:lnTo>
                <a:lnTo>
                  <a:pt x="10682" y="16474"/>
                </a:lnTo>
                <a:lnTo>
                  <a:pt x="10682" y="16401"/>
                </a:lnTo>
                <a:lnTo>
                  <a:pt x="10634" y="16328"/>
                </a:lnTo>
                <a:lnTo>
                  <a:pt x="10463" y="16133"/>
                </a:lnTo>
                <a:lnTo>
                  <a:pt x="10269" y="15938"/>
                </a:lnTo>
                <a:lnTo>
                  <a:pt x="10050" y="15768"/>
                </a:lnTo>
                <a:lnTo>
                  <a:pt x="9831" y="15598"/>
                </a:lnTo>
                <a:lnTo>
                  <a:pt x="9806" y="15598"/>
                </a:lnTo>
                <a:lnTo>
                  <a:pt x="9782" y="15622"/>
                </a:lnTo>
                <a:lnTo>
                  <a:pt x="9806" y="15744"/>
                </a:lnTo>
                <a:lnTo>
                  <a:pt x="9855" y="15865"/>
                </a:lnTo>
                <a:lnTo>
                  <a:pt x="9904" y="15987"/>
                </a:lnTo>
                <a:lnTo>
                  <a:pt x="9977" y="16084"/>
                </a:lnTo>
                <a:lnTo>
                  <a:pt x="10123" y="16303"/>
                </a:lnTo>
                <a:lnTo>
                  <a:pt x="10317" y="16474"/>
                </a:lnTo>
                <a:lnTo>
                  <a:pt x="9685" y="16474"/>
                </a:lnTo>
                <a:lnTo>
                  <a:pt x="9612" y="16352"/>
                </a:lnTo>
                <a:lnTo>
                  <a:pt x="9563" y="16255"/>
                </a:lnTo>
                <a:lnTo>
                  <a:pt x="9393" y="16060"/>
                </a:lnTo>
                <a:lnTo>
                  <a:pt x="9222" y="15817"/>
                </a:lnTo>
                <a:lnTo>
                  <a:pt x="9125" y="15695"/>
                </a:lnTo>
                <a:lnTo>
                  <a:pt x="9028" y="15598"/>
                </a:lnTo>
                <a:lnTo>
                  <a:pt x="8979" y="15598"/>
                </a:lnTo>
                <a:lnTo>
                  <a:pt x="8955" y="15622"/>
                </a:lnTo>
                <a:lnTo>
                  <a:pt x="8955" y="15744"/>
                </a:lnTo>
                <a:lnTo>
                  <a:pt x="8979" y="15865"/>
                </a:lnTo>
                <a:lnTo>
                  <a:pt x="9003" y="15987"/>
                </a:lnTo>
                <a:lnTo>
                  <a:pt x="9052" y="16109"/>
                </a:lnTo>
                <a:lnTo>
                  <a:pt x="9247" y="16449"/>
                </a:lnTo>
                <a:lnTo>
                  <a:pt x="9247" y="16449"/>
                </a:lnTo>
                <a:lnTo>
                  <a:pt x="8687" y="16376"/>
                </a:lnTo>
                <a:lnTo>
                  <a:pt x="8614" y="16376"/>
                </a:lnTo>
                <a:lnTo>
                  <a:pt x="8590" y="16328"/>
                </a:lnTo>
                <a:lnTo>
                  <a:pt x="8492" y="16230"/>
                </a:lnTo>
                <a:lnTo>
                  <a:pt x="8419" y="16109"/>
                </a:lnTo>
                <a:lnTo>
                  <a:pt x="8346" y="15841"/>
                </a:lnTo>
                <a:lnTo>
                  <a:pt x="8273" y="15646"/>
                </a:lnTo>
                <a:lnTo>
                  <a:pt x="8200" y="15573"/>
                </a:lnTo>
                <a:lnTo>
                  <a:pt x="8152" y="15549"/>
                </a:lnTo>
                <a:lnTo>
                  <a:pt x="8103" y="15549"/>
                </a:lnTo>
                <a:lnTo>
                  <a:pt x="8079" y="15598"/>
                </a:lnTo>
                <a:lnTo>
                  <a:pt x="8054" y="15646"/>
                </a:lnTo>
                <a:lnTo>
                  <a:pt x="8054" y="15792"/>
                </a:lnTo>
                <a:lnTo>
                  <a:pt x="8079" y="15938"/>
                </a:lnTo>
                <a:lnTo>
                  <a:pt x="8103" y="16060"/>
                </a:lnTo>
                <a:lnTo>
                  <a:pt x="8176" y="16279"/>
                </a:lnTo>
                <a:lnTo>
                  <a:pt x="7762" y="16157"/>
                </a:lnTo>
                <a:lnTo>
                  <a:pt x="7714" y="16084"/>
                </a:lnTo>
                <a:lnTo>
                  <a:pt x="7665" y="15963"/>
                </a:lnTo>
                <a:lnTo>
                  <a:pt x="7592" y="15817"/>
                </a:lnTo>
                <a:lnTo>
                  <a:pt x="7543" y="15695"/>
                </a:lnTo>
                <a:lnTo>
                  <a:pt x="7519" y="15549"/>
                </a:lnTo>
                <a:lnTo>
                  <a:pt x="7495" y="15549"/>
                </a:lnTo>
                <a:lnTo>
                  <a:pt x="7470" y="15671"/>
                </a:lnTo>
                <a:lnTo>
                  <a:pt x="7446" y="15792"/>
                </a:lnTo>
                <a:lnTo>
                  <a:pt x="7446" y="15938"/>
                </a:lnTo>
                <a:lnTo>
                  <a:pt x="7470" y="16060"/>
                </a:lnTo>
                <a:lnTo>
                  <a:pt x="6984" y="15841"/>
                </a:lnTo>
                <a:lnTo>
                  <a:pt x="6984" y="15792"/>
                </a:lnTo>
                <a:lnTo>
                  <a:pt x="6911" y="15646"/>
                </a:lnTo>
                <a:lnTo>
                  <a:pt x="6813" y="15549"/>
                </a:lnTo>
                <a:lnTo>
                  <a:pt x="6789" y="15549"/>
                </a:lnTo>
                <a:lnTo>
                  <a:pt x="6740" y="15622"/>
                </a:lnTo>
                <a:lnTo>
                  <a:pt x="6716" y="15695"/>
                </a:lnTo>
                <a:lnTo>
                  <a:pt x="6375" y="15476"/>
                </a:lnTo>
                <a:lnTo>
                  <a:pt x="6035" y="15233"/>
                </a:lnTo>
                <a:lnTo>
                  <a:pt x="5718" y="14965"/>
                </a:lnTo>
                <a:lnTo>
                  <a:pt x="5451" y="14649"/>
                </a:lnTo>
                <a:lnTo>
                  <a:pt x="5159" y="14284"/>
                </a:lnTo>
                <a:lnTo>
                  <a:pt x="4915" y="13894"/>
                </a:lnTo>
                <a:lnTo>
                  <a:pt x="4696" y="13505"/>
                </a:lnTo>
                <a:lnTo>
                  <a:pt x="4502" y="13091"/>
                </a:lnTo>
                <a:lnTo>
                  <a:pt x="4356" y="12653"/>
                </a:lnTo>
                <a:lnTo>
                  <a:pt x="4234" y="12215"/>
                </a:lnTo>
                <a:lnTo>
                  <a:pt x="4112" y="11777"/>
                </a:lnTo>
                <a:lnTo>
                  <a:pt x="4064" y="11315"/>
                </a:lnTo>
                <a:lnTo>
                  <a:pt x="4015" y="10926"/>
                </a:lnTo>
                <a:lnTo>
                  <a:pt x="3991" y="10561"/>
                </a:lnTo>
                <a:lnTo>
                  <a:pt x="4015" y="10171"/>
                </a:lnTo>
                <a:lnTo>
                  <a:pt x="4039" y="9782"/>
                </a:lnTo>
                <a:lnTo>
                  <a:pt x="4088" y="9393"/>
                </a:lnTo>
                <a:lnTo>
                  <a:pt x="4137" y="9028"/>
                </a:lnTo>
                <a:lnTo>
                  <a:pt x="4234" y="8663"/>
                </a:lnTo>
                <a:lnTo>
                  <a:pt x="4331" y="8274"/>
                </a:lnTo>
                <a:lnTo>
                  <a:pt x="4453" y="7909"/>
                </a:lnTo>
                <a:lnTo>
                  <a:pt x="4599" y="7568"/>
                </a:lnTo>
                <a:lnTo>
                  <a:pt x="4769" y="7227"/>
                </a:lnTo>
                <a:lnTo>
                  <a:pt x="4940" y="6887"/>
                </a:lnTo>
                <a:lnTo>
                  <a:pt x="5134" y="6546"/>
                </a:lnTo>
                <a:lnTo>
                  <a:pt x="5353" y="6230"/>
                </a:lnTo>
                <a:lnTo>
                  <a:pt x="5597" y="5913"/>
                </a:lnTo>
                <a:lnTo>
                  <a:pt x="5840" y="5621"/>
                </a:lnTo>
                <a:lnTo>
                  <a:pt x="6083" y="5354"/>
                </a:lnTo>
                <a:lnTo>
                  <a:pt x="6351" y="5110"/>
                </a:lnTo>
                <a:lnTo>
                  <a:pt x="6643" y="4891"/>
                </a:lnTo>
                <a:lnTo>
                  <a:pt x="6935" y="4721"/>
                </a:lnTo>
                <a:lnTo>
                  <a:pt x="7227" y="4526"/>
                </a:lnTo>
                <a:lnTo>
                  <a:pt x="7543" y="4380"/>
                </a:lnTo>
                <a:lnTo>
                  <a:pt x="8225" y="4088"/>
                </a:lnTo>
                <a:lnTo>
                  <a:pt x="8784" y="3845"/>
                </a:lnTo>
                <a:lnTo>
                  <a:pt x="9368" y="3675"/>
                </a:lnTo>
                <a:lnTo>
                  <a:pt x="9636" y="3602"/>
                </a:lnTo>
                <a:lnTo>
                  <a:pt x="9660" y="3650"/>
                </a:lnTo>
                <a:lnTo>
                  <a:pt x="9685" y="3699"/>
                </a:lnTo>
                <a:lnTo>
                  <a:pt x="9733" y="3723"/>
                </a:lnTo>
                <a:lnTo>
                  <a:pt x="9806" y="3723"/>
                </a:lnTo>
                <a:lnTo>
                  <a:pt x="10171" y="3626"/>
                </a:lnTo>
                <a:lnTo>
                  <a:pt x="10536" y="3577"/>
                </a:lnTo>
                <a:lnTo>
                  <a:pt x="10585" y="3626"/>
                </a:lnTo>
                <a:lnTo>
                  <a:pt x="10634" y="3650"/>
                </a:lnTo>
                <a:lnTo>
                  <a:pt x="10682" y="3626"/>
                </a:lnTo>
                <a:lnTo>
                  <a:pt x="10707" y="3602"/>
                </a:lnTo>
                <a:lnTo>
                  <a:pt x="10731" y="3577"/>
                </a:lnTo>
                <a:close/>
                <a:moveTo>
                  <a:pt x="9977" y="3237"/>
                </a:moveTo>
                <a:lnTo>
                  <a:pt x="9733" y="3261"/>
                </a:lnTo>
                <a:lnTo>
                  <a:pt x="9490" y="3310"/>
                </a:lnTo>
                <a:lnTo>
                  <a:pt x="9028" y="3431"/>
                </a:lnTo>
                <a:lnTo>
                  <a:pt x="8638" y="3577"/>
                </a:lnTo>
                <a:lnTo>
                  <a:pt x="7957" y="3821"/>
                </a:lnTo>
                <a:lnTo>
                  <a:pt x="7324" y="4113"/>
                </a:lnTo>
                <a:lnTo>
                  <a:pt x="7008" y="4283"/>
                </a:lnTo>
                <a:lnTo>
                  <a:pt x="6692" y="4453"/>
                </a:lnTo>
                <a:lnTo>
                  <a:pt x="6400" y="4648"/>
                </a:lnTo>
                <a:lnTo>
                  <a:pt x="6108" y="4867"/>
                </a:lnTo>
                <a:lnTo>
                  <a:pt x="5791" y="5159"/>
                </a:lnTo>
                <a:lnTo>
                  <a:pt x="5499" y="5451"/>
                </a:lnTo>
                <a:lnTo>
                  <a:pt x="5232" y="5767"/>
                </a:lnTo>
                <a:lnTo>
                  <a:pt x="4988" y="6108"/>
                </a:lnTo>
                <a:lnTo>
                  <a:pt x="4745" y="6473"/>
                </a:lnTo>
                <a:lnTo>
                  <a:pt x="4526" y="6838"/>
                </a:lnTo>
                <a:lnTo>
                  <a:pt x="4356" y="7203"/>
                </a:lnTo>
                <a:lnTo>
                  <a:pt x="4185" y="7592"/>
                </a:lnTo>
                <a:lnTo>
                  <a:pt x="4039" y="8006"/>
                </a:lnTo>
                <a:lnTo>
                  <a:pt x="3918" y="8420"/>
                </a:lnTo>
                <a:lnTo>
                  <a:pt x="3796" y="8833"/>
                </a:lnTo>
                <a:lnTo>
                  <a:pt x="3723" y="9247"/>
                </a:lnTo>
                <a:lnTo>
                  <a:pt x="3674" y="9660"/>
                </a:lnTo>
                <a:lnTo>
                  <a:pt x="3626" y="10074"/>
                </a:lnTo>
                <a:lnTo>
                  <a:pt x="3626" y="10488"/>
                </a:lnTo>
                <a:lnTo>
                  <a:pt x="3626" y="10901"/>
                </a:lnTo>
                <a:lnTo>
                  <a:pt x="3650" y="11315"/>
                </a:lnTo>
                <a:lnTo>
                  <a:pt x="3699" y="11704"/>
                </a:lnTo>
                <a:lnTo>
                  <a:pt x="3772" y="12094"/>
                </a:lnTo>
                <a:lnTo>
                  <a:pt x="3869" y="12483"/>
                </a:lnTo>
                <a:lnTo>
                  <a:pt x="3991" y="12872"/>
                </a:lnTo>
                <a:lnTo>
                  <a:pt x="4137" y="13262"/>
                </a:lnTo>
                <a:lnTo>
                  <a:pt x="4307" y="13627"/>
                </a:lnTo>
                <a:lnTo>
                  <a:pt x="4477" y="13967"/>
                </a:lnTo>
                <a:lnTo>
                  <a:pt x="4696" y="14332"/>
                </a:lnTo>
                <a:lnTo>
                  <a:pt x="4915" y="14649"/>
                </a:lnTo>
                <a:lnTo>
                  <a:pt x="5183" y="14965"/>
                </a:lnTo>
                <a:lnTo>
                  <a:pt x="5451" y="15257"/>
                </a:lnTo>
                <a:lnTo>
                  <a:pt x="5743" y="15525"/>
                </a:lnTo>
                <a:lnTo>
                  <a:pt x="6035" y="15768"/>
                </a:lnTo>
                <a:lnTo>
                  <a:pt x="6375" y="15987"/>
                </a:lnTo>
                <a:lnTo>
                  <a:pt x="6716" y="16182"/>
                </a:lnTo>
                <a:lnTo>
                  <a:pt x="6765" y="16230"/>
                </a:lnTo>
                <a:lnTo>
                  <a:pt x="6838" y="16230"/>
                </a:lnTo>
                <a:lnTo>
                  <a:pt x="6862" y="16255"/>
                </a:lnTo>
                <a:lnTo>
                  <a:pt x="7276" y="16425"/>
                </a:lnTo>
                <a:lnTo>
                  <a:pt x="7738" y="16595"/>
                </a:lnTo>
                <a:lnTo>
                  <a:pt x="8176" y="16717"/>
                </a:lnTo>
                <a:lnTo>
                  <a:pt x="8638" y="16814"/>
                </a:lnTo>
                <a:lnTo>
                  <a:pt x="9101" y="16887"/>
                </a:lnTo>
                <a:lnTo>
                  <a:pt x="9563" y="16936"/>
                </a:lnTo>
                <a:lnTo>
                  <a:pt x="10025" y="16960"/>
                </a:lnTo>
                <a:lnTo>
                  <a:pt x="10488" y="16936"/>
                </a:lnTo>
                <a:lnTo>
                  <a:pt x="10974" y="16912"/>
                </a:lnTo>
                <a:lnTo>
                  <a:pt x="11437" y="16839"/>
                </a:lnTo>
                <a:lnTo>
                  <a:pt x="11899" y="16766"/>
                </a:lnTo>
                <a:lnTo>
                  <a:pt x="12337" y="16644"/>
                </a:lnTo>
                <a:lnTo>
                  <a:pt x="12799" y="16522"/>
                </a:lnTo>
                <a:lnTo>
                  <a:pt x="13237" y="16352"/>
                </a:lnTo>
                <a:lnTo>
                  <a:pt x="13675" y="16182"/>
                </a:lnTo>
                <a:lnTo>
                  <a:pt x="14089" y="15963"/>
                </a:lnTo>
                <a:lnTo>
                  <a:pt x="14575" y="15671"/>
                </a:lnTo>
                <a:lnTo>
                  <a:pt x="15038" y="15354"/>
                </a:lnTo>
                <a:lnTo>
                  <a:pt x="15451" y="15014"/>
                </a:lnTo>
                <a:lnTo>
                  <a:pt x="15816" y="14624"/>
                </a:lnTo>
                <a:lnTo>
                  <a:pt x="16157" y="14186"/>
                </a:lnTo>
                <a:lnTo>
                  <a:pt x="16473" y="13748"/>
                </a:lnTo>
                <a:lnTo>
                  <a:pt x="16741" y="13286"/>
                </a:lnTo>
                <a:lnTo>
                  <a:pt x="16960" y="12799"/>
                </a:lnTo>
                <a:lnTo>
                  <a:pt x="17155" y="12288"/>
                </a:lnTo>
                <a:lnTo>
                  <a:pt x="17301" y="11777"/>
                </a:lnTo>
                <a:lnTo>
                  <a:pt x="17398" y="11242"/>
                </a:lnTo>
                <a:lnTo>
                  <a:pt x="17447" y="10707"/>
                </a:lnTo>
                <a:lnTo>
                  <a:pt x="17471" y="10147"/>
                </a:lnTo>
                <a:lnTo>
                  <a:pt x="17447" y="9587"/>
                </a:lnTo>
                <a:lnTo>
                  <a:pt x="17374" y="9052"/>
                </a:lnTo>
                <a:lnTo>
                  <a:pt x="17276" y="8493"/>
                </a:lnTo>
                <a:lnTo>
                  <a:pt x="17106" y="7957"/>
                </a:lnTo>
                <a:lnTo>
                  <a:pt x="16887" y="7422"/>
                </a:lnTo>
                <a:lnTo>
                  <a:pt x="16619" y="6911"/>
                </a:lnTo>
                <a:lnTo>
                  <a:pt x="16327" y="6400"/>
                </a:lnTo>
                <a:lnTo>
                  <a:pt x="15987" y="5938"/>
                </a:lnTo>
                <a:lnTo>
                  <a:pt x="15597" y="5500"/>
                </a:lnTo>
                <a:lnTo>
                  <a:pt x="15184" y="5110"/>
                </a:lnTo>
                <a:lnTo>
                  <a:pt x="14746" y="4745"/>
                </a:lnTo>
                <a:lnTo>
                  <a:pt x="14502" y="4551"/>
                </a:lnTo>
                <a:lnTo>
                  <a:pt x="14235" y="4380"/>
                </a:lnTo>
                <a:lnTo>
                  <a:pt x="13651" y="4088"/>
                </a:lnTo>
                <a:lnTo>
                  <a:pt x="13067" y="3796"/>
                </a:lnTo>
                <a:lnTo>
                  <a:pt x="12483" y="3577"/>
                </a:lnTo>
                <a:lnTo>
                  <a:pt x="11996" y="3431"/>
                </a:lnTo>
                <a:lnTo>
                  <a:pt x="11461" y="3334"/>
                </a:lnTo>
                <a:lnTo>
                  <a:pt x="11218" y="3285"/>
                </a:lnTo>
                <a:lnTo>
                  <a:pt x="10415" y="3285"/>
                </a:lnTo>
                <a:lnTo>
                  <a:pt x="10196" y="3237"/>
                </a:lnTo>
                <a:close/>
                <a:moveTo>
                  <a:pt x="13675" y="16912"/>
                </a:moveTo>
                <a:lnTo>
                  <a:pt x="13626" y="16936"/>
                </a:lnTo>
                <a:lnTo>
                  <a:pt x="13578" y="16984"/>
                </a:lnTo>
                <a:lnTo>
                  <a:pt x="13553" y="17057"/>
                </a:lnTo>
                <a:lnTo>
                  <a:pt x="13553" y="17106"/>
                </a:lnTo>
                <a:lnTo>
                  <a:pt x="13578" y="17252"/>
                </a:lnTo>
                <a:lnTo>
                  <a:pt x="13724" y="17495"/>
                </a:lnTo>
                <a:lnTo>
                  <a:pt x="13772" y="17666"/>
                </a:lnTo>
                <a:lnTo>
                  <a:pt x="13870" y="17812"/>
                </a:lnTo>
                <a:lnTo>
                  <a:pt x="13943" y="17885"/>
                </a:lnTo>
                <a:lnTo>
                  <a:pt x="13991" y="17958"/>
                </a:lnTo>
                <a:lnTo>
                  <a:pt x="14089" y="17982"/>
                </a:lnTo>
                <a:lnTo>
                  <a:pt x="14162" y="18006"/>
                </a:lnTo>
                <a:lnTo>
                  <a:pt x="14210" y="17982"/>
                </a:lnTo>
                <a:lnTo>
                  <a:pt x="14259" y="17958"/>
                </a:lnTo>
                <a:lnTo>
                  <a:pt x="14332" y="17885"/>
                </a:lnTo>
                <a:lnTo>
                  <a:pt x="14356" y="17787"/>
                </a:lnTo>
                <a:lnTo>
                  <a:pt x="14356" y="17739"/>
                </a:lnTo>
                <a:lnTo>
                  <a:pt x="14332" y="17690"/>
                </a:lnTo>
                <a:lnTo>
                  <a:pt x="14259" y="17593"/>
                </a:lnTo>
                <a:lnTo>
                  <a:pt x="14162" y="17495"/>
                </a:lnTo>
                <a:lnTo>
                  <a:pt x="13991" y="17228"/>
                </a:lnTo>
                <a:lnTo>
                  <a:pt x="13918" y="17082"/>
                </a:lnTo>
                <a:lnTo>
                  <a:pt x="13870" y="17033"/>
                </a:lnTo>
                <a:lnTo>
                  <a:pt x="13821" y="16960"/>
                </a:lnTo>
                <a:lnTo>
                  <a:pt x="13748" y="16936"/>
                </a:lnTo>
                <a:lnTo>
                  <a:pt x="13675" y="16912"/>
                </a:lnTo>
                <a:close/>
                <a:moveTo>
                  <a:pt x="7008" y="17009"/>
                </a:moveTo>
                <a:lnTo>
                  <a:pt x="6911" y="17057"/>
                </a:lnTo>
                <a:lnTo>
                  <a:pt x="6813" y="17155"/>
                </a:lnTo>
                <a:lnTo>
                  <a:pt x="6716" y="17374"/>
                </a:lnTo>
                <a:lnTo>
                  <a:pt x="6570" y="17666"/>
                </a:lnTo>
                <a:lnTo>
                  <a:pt x="6521" y="17812"/>
                </a:lnTo>
                <a:lnTo>
                  <a:pt x="6497" y="17885"/>
                </a:lnTo>
                <a:lnTo>
                  <a:pt x="6521" y="17958"/>
                </a:lnTo>
                <a:lnTo>
                  <a:pt x="6546" y="18006"/>
                </a:lnTo>
                <a:lnTo>
                  <a:pt x="6594" y="18055"/>
                </a:lnTo>
                <a:lnTo>
                  <a:pt x="6667" y="18079"/>
                </a:lnTo>
                <a:lnTo>
                  <a:pt x="6740" y="18079"/>
                </a:lnTo>
                <a:lnTo>
                  <a:pt x="6789" y="18055"/>
                </a:lnTo>
                <a:lnTo>
                  <a:pt x="6862" y="18006"/>
                </a:lnTo>
                <a:lnTo>
                  <a:pt x="6935" y="17885"/>
                </a:lnTo>
                <a:lnTo>
                  <a:pt x="7008" y="17739"/>
                </a:lnTo>
                <a:lnTo>
                  <a:pt x="7057" y="17593"/>
                </a:lnTo>
                <a:lnTo>
                  <a:pt x="7154" y="17349"/>
                </a:lnTo>
                <a:lnTo>
                  <a:pt x="7178" y="17228"/>
                </a:lnTo>
                <a:lnTo>
                  <a:pt x="7178" y="17106"/>
                </a:lnTo>
                <a:lnTo>
                  <a:pt x="7154" y="17057"/>
                </a:lnTo>
                <a:lnTo>
                  <a:pt x="7105" y="17033"/>
                </a:lnTo>
                <a:lnTo>
                  <a:pt x="7057" y="17009"/>
                </a:lnTo>
                <a:close/>
                <a:moveTo>
                  <a:pt x="5694" y="16328"/>
                </a:moveTo>
                <a:lnTo>
                  <a:pt x="5597" y="16352"/>
                </a:lnTo>
                <a:lnTo>
                  <a:pt x="5524" y="16425"/>
                </a:lnTo>
                <a:lnTo>
                  <a:pt x="5159" y="16887"/>
                </a:lnTo>
                <a:lnTo>
                  <a:pt x="4745" y="17349"/>
                </a:lnTo>
                <a:lnTo>
                  <a:pt x="4307" y="17787"/>
                </a:lnTo>
                <a:lnTo>
                  <a:pt x="3869" y="18225"/>
                </a:lnTo>
                <a:lnTo>
                  <a:pt x="3820" y="18250"/>
                </a:lnTo>
                <a:lnTo>
                  <a:pt x="3820" y="18298"/>
                </a:lnTo>
                <a:lnTo>
                  <a:pt x="3820" y="18347"/>
                </a:lnTo>
                <a:lnTo>
                  <a:pt x="3845" y="18396"/>
                </a:lnTo>
                <a:lnTo>
                  <a:pt x="3893" y="18444"/>
                </a:lnTo>
                <a:lnTo>
                  <a:pt x="3942" y="18469"/>
                </a:lnTo>
                <a:lnTo>
                  <a:pt x="3991" y="18469"/>
                </a:lnTo>
                <a:lnTo>
                  <a:pt x="4161" y="18420"/>
                </a:lnTo>
                <a:lnTo>
                  <a:pt x="4283" y="18347"/>
                </a:lnTo>
                <a:lnTo>
                  <a:pt x="4429" y="18250"/>
                </a:lnTo>
                <a:lnTo>
                  <a:pt x="4550" y="18152"/>
                </a:lnTo>
                <a:lnTo>
                  <a:pt x="4794" y="17909"/>
                </a:lnTo>
                <a:lnTo>
                  <a:pt x="5013" y="17690"/>
                </a:lnTo>
                <a:lnTo>
                  <a:pt x="5499" y="17203"/>
                </a:lnTo>
                <a:lnTo>
                  <a:pt x="5718" y="16936"/>
                </a:lnTo>
                <a:lnTo>
                  <a:pt x="5937" y="16668"/>
                </a:lnTo>
                <a:lnTo>
                  <a:pt x="5986" y="16571"/>
                </a:lnTo>
                <a:lnTo>
                  <a:pt x="5962" y="16498"/>
                </a:lnTo>
                <a:lnTo>
                  <a:pt x="5937" y="16425"/>
                </a:lnTo>
                <a:lnTo>
                  <a:pt x="5864" y="16376"/>
                </a:lnTo>
                <a:lnTo>
                  <a:pt x="5791" y="16328"/>
                </a:lnTo>
                <a:close/>
                <a:moveTo>
                  <a:pt x="15013" y="15987"/>
                </a:moveTo>
                <a:lnTo>
                  <a:pt x="14965" y="16011"/>
                </a:lnTo>
                <a:lnTo>
                  <a:pt x="14940" y="16084"/>
                </a:lnTo>
                <a:lnTo>
                  <a:pt x="14940" y="16133"/>
                </a:lnTo>
                <a:lnTo>
                  <a:pt x="14989" y="16303"/>
                </a:lnTo>
                <a:lnTo>
                  <a:pt x="15038" y="16449"/>
                </a:lnTo>
                <a:lnTo>
                  <a:pt x="15208" y="16717"/>
                </a:lnTo>
                <a:lnTo>
                  <a:pt x="15427" y="17082"/>
                </a:lnTo>
                <a:lnTo>
                  <a:pt x="15524" y="17252"/>
                </a:lnTo>
                <a:lnTo>
                  <a:pt x="15646" y="17422"/>
                </a:lnTo>
                <a:lnTo>
                  <a:pt x="16108" y="17933"/>
                </a:lnTo>
                <a:lnTo>
                  <a:pt x="16327" y="18225"/>
                </a:lnTo>
                <a:lnTo>
                  <a:pt x="16400" y="18371"/>
                </a:lnTo>
                <a:lnTo>
                  <a:pt x="16473" y="18517"/>
                </a:lnTo>
                <a:lnTo>
                  <a:pt x="16522" y="18590"/>
                </a:lnTo>
                <a:lnTo>
                  <a:pt x="16595" y="18639"/>
                </a:lnTo>
                <a:lnTo>
                  <a:pt x="16668" y="18688"/>
                </a:lnTo>
                <a:lnTo>
                  <a:pt x="16765" y="18688"/>
                </a:lnTo>
                <a:lnTo>
                  <a:pt x="16838" y="18663"/>
                </a:lnTo>
                <a:lnTo>
                  <a:pt x="16887" y="18615"/>
                </a:lnTo>
                <a:lnTo>
                  <a:pt x="16936" y="18566"/>
                </a:lnTo>
                <a:lnTo>
                  <a:pt x="16936" y="18469"/>
                </a:lnTo>
                <a:lnTo>
                  <a:pt x="16911" y="18298"/>
                </a:lnTo>
                <a:lnTo>
                  <a:pt x="16838" y="18128"/>
                </a:lnTo>
                <a:lnTo>
                  <a:pt x="16765" y="17982"/>
                </a:lnTo>
                <a:lnTo>
                  <a:pt x="16668" y="17836"/>
                </a:lnTo>
                <a:lnTo>
                  <a:pt x="16449" y="17568"/>
                </a:lnTo>
                <a:lnTo>
                  <a:pt x="16206" y="17325"/>
                </a:lnTo>
                <a:lnTo>
                  <a:pt x="16060" y="17155"/>
                </a:lnTo>
                <a:lnTo>
                  <a:pt x="15938" y="16984"/>
                </a:lnTo>
                <a:lnTo>
                  <a:pt x="15695" y="16595"/>
                </a:lnTo>
                <a:lnTo>
                  <a:pt x="15573" y="16401"/>
                </a:lnTo>
                <a:lnTo>
                  <a:pt x="15427" y="16230"/>
                </a:lnTo>
                <a:lnTo>
                  <a:pt x="15281" y="16109"/>
                </a:lnTo>
                <a:lnTo>
                  <a:pt x="15086" y="15987"/>
                </a:lnTo>
                <a:close/>
                <a:moveTo>
                  <a:pt x="10439" y="17666"/>
                </a:moveTo>
                <a:lnTo>
                  <a:pt x="10342" y="17787"/>
                </a:lnTo>
                <a:lnTo>
                  <a:pt x="10293" y="17909"/>
                </a:lnTo>
                <a:lnTo>
                  <a:pt x="10244" y="18055"/>
                </a:lnTo>
                <a:lnTo>
                  <a:pt x="10244" y="18201"/>
                </a:lnTo>
                <a:lnTo>
                  <a:pt x="10196" y="18517"/>
                </a:lnTo>
                <a:lnTo>
                  <a:pt x="10196" y="18688"/>
                </a:lnTo>
                <a:lnTo>
                  <a:pt x="10244" y="18834"/>
                </a:lnTo>
                <a:lnTo>
                  <a:pt x="10293" y="18882"/>
                </a:lnTo>
                <a:lnTo>
                  <a:pt x="10342" y="18907"/>
                </a:lnTo>
                <a:lnTo>
                  <a:pt x="10415" y="18882"/>
                </a:lnTo>
                <a:lnTo>
                  <a:pt x="10463" y="18858"/>
                </a:lnTo>
                <a:lnTo>
                  <a:pt x="10512" y="18809"/>
                </a:lnTo>
                <a:lnTo>
                  <a:pt x="10561" y="18736"/>
                </a:lnTo>
                <a:lnTo>
                  <a:pt x="10585" y="18615"/>
                </a:lnTo>
                <a:lnTo>
                  <a:pt x="10585" y="18323"/>
                </a:lnTo>
                <a:lnTo>
                  <a:pt x="10609" y="18031"/>
                </a:lnTo>
                <a:lnTo>
                  <a:pt x="10609" y="17885"/>
                </a:lnTo>
                <a:lnTo>
                  <a:pt x="10585" y="17739"/>
                </a:lnTo>
                <a:lnTo>
                  <a:pt x="10561" y="17690"/>
                </a:lnTo>
                <a:lnTo>
                  <a:pt x="10536" y="17666"/>
                </a:lnTo>
                <a:close/>
                <a:moveTo>
                  <a:pt x="8638" y="17349"/>
                </a:moveTo>
                <a:lnTo>
                  <a:pt x="8492" y="17471"/>
                </a:lnTo>
                <a:lnTo>
                  <a:pt x="8395" y="17593"/>
                </a:lnTo>
                <a:lnTo>
                  <a:pt x="8322" y="17739"/>
                </a:lnTo>
                <a:lnTo>
                  <a:pt x="8249" y="17909"/>
                </a:lnTo>
                <a:lnTo>
                  <a:pt x="8176" y="18250"/>
                </a:lnTo>
                <a:lnTo>
                  <a:pt x="8103" y="18590"/>
                </a:lnTo>
                <a:lnTo>
                  <a:pt x="7908" y="19369"/>
                </a:lnTo>
                <a:lnTo>
                  <a:pt x="7860" y="19758"/>
                </a:lnTo>
                <a:lnTo>
                  <a:pt x="7835" y="19953"/>
                </a:lnTo>
                <a:lnTo>
                  <a:pt x="7835" y="20148"/>
                </a:lnTo>
                <a:lnTo>
                  <a:pt x="7860" y="20221"/>
                </a:lnTo>
                <a:lnTo>
                  <a:pt x="7908" y="20269"/>
                </a:lnTo>
                <a:lnTo>
                  <a:pt x="7933" y="20318"/>
                </a:lnTo>
                <a:lnTo>
                  <a:pt x="8006" y="20342"/>
                </a:lnTo>
                <a:lnTo>
                  <a:pt x="8103" y="20342"/>
                </a:lnTo>
                <a:lnTo>
                  <a:pt x="8176" y="20318"/>
                </a:lnTo>
                <a:lnTo>
                  <a:pt x="8200" y="20245"/>
                </a:lnTo>
                <a:lnTo>
                  <a:pt x="8273" y="20099"/>
                </a:lnTo>
                <a:lnTo>
                  <a:pt x="8346" y="19929"/>
                </a:lnTo>
                <a:lnTo>
                  <a:pt x="8419" y="19588"/>
                </a:lnTo>
                <a:lnTo>
                  <a:pt x="8517" y="18882"/>
                </a:lnTo>
                <a:lnTo>
                  <a:pt x="8614" y="18517"/>
                </a:lnTo>
                <a:lnTo>
                  <a:pt x="8711" y="18152"/>
                </a:lnTo>
                <a:lnTo>
                  <a:pt x="8760" y="17958"/>
                </a:lnTo>
                <a:lnTo>
                  <a:pt x="8784" y="17763"/>
                </a:lnTo>
                <a:lnTo>
                  <a:pt x="8784" y="17593"/>
                </a:lnTo>
                <a:lnTo>
                  <a:pt x="8784" y="17422"/>
                </a:lnTo>
                <a:lnTo>
                  <a:pt x="8760" y="17374"/>
                </a:lnTo>
                <a:lnTo>
                  <a:pt x="8711" y="17349"/>
                </a:lnTo>
                <a:close/>
                <a:moveTo>
                  <a:pt x="12093" y="17374"/>
                </a:moveTo>
                <a:lnTo>
                  <a:pt x="12045" y="17398"/>
                </a:lnTo>
                <a:lnTo>
                  <a:pt x="11996" y="17398"/>
                </a:lnTo>
                <a:lnTo>
                  <a:pt x="11947" y="17447"/>
                </a:lnTo>
                <a:lnTo>
                  <a:pt x="11923" y="17495"/>
                </a:lnTo>
                <a:lnTo>
                  <a:pt x="11923" y="17544"/>
                </a:lnTo>
                <a:lnTo>
                  <a:pt x="11947" y="17836"/>
                </a:lnTo>
                <a:lnTo>
                  <a:pt x="11972" y="18152"/>
                </a:lnTo>
                <a:lnTo>
                  <a:pt x="12093" y="18761"/>
                </a:lnTo>
                <a:lnTo>
                  <a:pt x="12166" y="19199"/>
                </a:lnTo>
                <a:lnTo>
                  <a:pt x="12215" y="19661"/>
                </a:lnTo>
                <a:lnTo>
                  <a:pt x="12239" y="19904"/>
                </a:lnTo>
                <a:lnTo>
                  <a:pt x="12288" y="20123"/>
                </a:lnTo>
                <a:lnTo>
                  <a:pt x="12337" y="20342"/>
                </a:lnTo>
                <a:lnTo>
                  <a:pt x="12434" y="20561"/>
                </a:lnTo>
                <a:lnTo>
                  <a:pt x="12483" y="20610"/>
                </a:lnTo>
                <a:lnTo>
                  <a:pt x="12556" y="20659"/>
                </a:lnTo>
                <a:lnTo>
                  <a:pt x="12629" y="20659"/>
                </a:lnTo>
                <a:lnTo>
                  <a:pt x="12702" y="20634"/>
                </a:lnTo>
                <a:lnTo>
                  <a:pt x="12775" y="20610"/>
                </a:lnTo>
                <a:lnTo>
                  <a:pt x="12823" y="20537"/>
                </a:lnTo>
                <a:lnTo>
                  <a:pt x="12848" y="20464"/>
                </a:lnTo>
                <a:lnTo>
                  <a:pt x="12848" y="20391"/>
                </a:lnTo>
                <a:lnTo>
                  <a:pt x="12750" y="19953"/>
                </a:lnTo>
                <a:lnTo>
                  <a:pt x="12702" y="19491"/>
                </a:lnTo>
                <a:lnTo>
                  <a:pt x="12629" y="19053"/>
                </a:lnTo>
                <a:lnTo>
                  <a:pt x="12556" y="18639"/>
                </a:lnTo>
                <a:lnTo>
                  <a:pt x="12483" y="18323"/>
                </a:lnTo>
                <a:lnTo>
                  <a:pt x="12434" y="18031"/>
                </a:lnTo>
                <a:lnTo>
                  <a:pt x="12361" y="17739"/>
                </a:lnTo>
                <a:lnTo>
                  <a:pt x="12288" y="17593"/>
                </a:lnTo>
                <a:lnTo>
                  <a:pt x="12239" y="17471"/>
                </a:lnTo>
                <a:lnTo>
                  <a:pt x="12191" y="17422"/>
                </a:lnTo>
                <a:lnTo>
                  <a:pt x="12142" y="17398"/>
                </a:lnTo>
                <a:lnTo>
                  <a:pt x="12093" y="17374"/>
                </a:lnTo>
                <a:close/>
              </a:path>
            </a:pathLst>
          </a:custGeom>
          <a:solidFill>
            <a:srgbClr val="E691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5" name="Google Shape;1015;p38"/>
          <p:cNvSpPr/>
          <p:nvPr/>
        </p:nvSpPr>
        <p:spPr>
          <a:xfrm>
            <a:off x="6535708" y="2393258"/>
            <a:ext cx="436619" cy="266981"/>
          </a:xfrm>
          <a:custGeom>
            <a:avLst/>
            <a:gdLst/>
            <a:ahLst/>
            <a:cxnLst/>
            <a:rect l="l" t="t" r="r" b="b"/>
            <a:pathLst>
              <a:path w="19978" h="12216" extrusionOk="0">
                <a:moveTo>
                  <a:pt x="8128" y="560"/>
                </a:moveTo>
                <a:lnTo>
                  <a:pt x="8517" y="609"/>
                </a:lnTo>
                <a:lnTo>
                  <a:pt x="8055" y="925"/>
                </a:lnTo>
                <a:lnTo>
                  <a:pt x="7617" y="1193"/>
                </a:lnTo>
                <a:lnTo>
                  <a:pt x="7422" y="1339"/>
                </a:lnTo>
                <a:lnTo>
                  <a:pt x="7325" y="1436"/>
                </a:lnTo>
                <a:lnTo>
                  <a:pt x="7252" y="1534"/>
                </a:lnTo>
                <a:lnTo>
                  <a:pt x="7252" y="1582"/>
                </a:lnTo>
                <a:lnTo>
                  <a:pt x="7252" y="1655"/>
                </a:lnTo>
                <a:lnTo>
                  <a:pt x="7300" y="1680"/>
                </a:lnTo>
                <a:lnTo>
                  <a:pt x="7349" y="1704"/>
                </a:lnTo>
                <a:lnTo>
                  <a:pt x="7471" y="1704"/>
                </a:lnTo>
                <a:lnTo>
                  <a:pt x="7592" y="1680"/>
                </a:lnTo>
                <a:lnTo>
                  <a:pt x="7836" y="1582"/>
                </a:lnTo>
                <a:lnTo>
                  <a:pt x="8055" y="1436"/>
                </a:lnTo>
                <a:lnTo>
                  <a:pt x="8274" y="1315"/>
                </a:lnTo>
                <a:lnTo>
                  <a:pt x="8711" y="1023"/>
                </a:lnTo>
                <a:lnTo>
                  <a:pt x="9149" y="731"/>
                </a:lnTo>
                <a:lnTo>
                  <a:pt x="9393" y="828"/>
                </a:lnTo>
                <a:lnTo>
                  <a:pt x="9660" y="925"/>
                </a:lnTo>
                <a:lnTo>
                  <a:pt x="9320" y="1071"/>
                </a:lnTo>
                <a:lnTo>
                  <a:pt x="9003" y="1217"/>
                </a:lnTo>
                <a:lnTo>
                  <a:pt x="8736" y="1339"/>
                </a:lnTo>
                <a:lnTo>
                  <a:pt x="8492" y="1509"/>
                </a:lnTo>
                <a:lnTo>
                  <a:pt x="8371" y="1607"/>
                </a:lnTo>
                <a:lnTo>
                  <a:pt x="8274" y="1728"/>
                </a:lnTo>
                <a:lnTo>
                  <a:pt x="8201" y="1850"/>
                </a:lnTo>
                <a:lnTo>
                  <a:pt x="8152" y="1996"/>
                </a:lnTo>
                <a:lnTo>
                  <a:pt x="8152" y="2045"/>
                </a:lnTo>
                <a:lnTo>
                  <a:pt x="8176" y="2045"/>
                </a:lnTo>
                <a:lnTo>
                  <a:pt x="8201" y="2069"/>
                </a:lnTo>
                <a:lnTo>
                  <a:pt x="8225" y="2069"/>
                </a:lnTo>
                <a:lnTo>
                  <a:pt x="8492" y="1947"/>
                </a:lnTo>
                <a:lnTo>
                  <a:pt x="8711" y="1801"/>
                </a:lnTo>
                <a:lnTo>
                  <a:pt x="8955" y="1680"/>
                </a:lnTo>
                <a:lnTo>
                  <a:pt x="9198" y="1558"/>
                </a:lnTo>
                <a:lnTo>
                  <a:pt x="9417" y="1485"/>
                </a:lnTo>
                <a:lnTo>
                  <a:pt x="9660" y="1412"/>
                </a:lnTo>
                <a:lnTo>
                  <a:pt x="9904" y="1339"/>
                </a:lnTo>
                <a:lnTo>
                  <a:pt x="10123" y="1266"/>
                </a:lnTo>
                <a:lnTo>
                  <a:pt x="10463" y="1558"/>
                </a:lnTo>
                <a:lnTo>
                  <a:pt x="10269" y="1582"/>
                </a:lnTo>
                <a:lnTo>
                  <a:pt x="10050" y="1631"/>
                </a:lnTo>
                <a:lnTo>
                  <a:pt x="9660" y="1777"/>
                </a:lnTo>
                <a:lnTo>
                  <a:pt x="9490" y="1874"/>
                </a:lnTo>
                <a:lnTo>
                  <a:pt x="9295" y="1947"/>
                </a:lnTo>
                <a:lnTo>
                  <a:pt x="9101" y="2045"/>
                </a:lnTo>
                <a:lnTo>
                  <a:pt x="8955" y="2191"/>
                </a:lnTo>
                <a:lnTo>
                  <a:pt x="8930" y="2239"/>
                </a:lnTo>
                <a:lnTo>
                  <a:pt x="8930" y="2264"/>
                </a:lnTo>
                <a:lnTo>
                  <a:pt x="8930" y="2337"/>
                </a:lnTo>
                <a:lnTo>
                  <a:pt x="9003" y="2410"/>
                </a:lnTo>
                <a:lnTo>
                  <a:pt x="9076" y="2410"/>
                </a:lnTo>
                <a:lnTo>
                  <a:pt x="9320" y="2361"/>
                </a:lnTo>
                <a:lnTo>
                  <a:pt x="9539" y="2288"/>
                </a:lnTo>
                <a:lnTo>
                  <a:pt x="9977" y="2093"/>
                </a:lnTo>
                <a:lnTo>
                  <a:pt x="10147" y="2045"/>
                </a:lnTo>
                <a:lnTo>
                  <a:pt x="10317" y="1947"/>
                </a:lnTo>
                <a:lnTo>
                  <a:pt x="10463" y="1850"/>
                </a:lnTo>
                <a:lnTo>
                  <a:pt x="10585" y="1704"/>
                </a:lnTo>
                <a:lnTo>
                  <a:pt x="10804" y="1972"/>
                </a:lnTo>
                <a:lnTo>
                  <a:pt x="10390" y="2191"/>
                </a:lnTo>
                <a:lnTo>
                  <a:pt x="10196" y="2288"/>
                </a:lnTo>
                <a:lnTo>
                  <a:pt x="10001" y="2385"/>
                </a:lnTo>
                <a:lnTo>
                  <a:pt x="9904" y="2434"/>
                </a:lnTo>
                <a:lnTo>
                  <a:pt x="9831" y="2507"/>
                </a:lnTo>
                <a:lnTo>
                  <a:pt x="9758" y="2604"/>
                </a:lnTo>
                <a:lnTo>
                  <a:pt x="9709" y="2702"/>
                </a:lnTo>
                <a:lnTo>
                  <a:pt x="9709" y="2726"/>
                </a:lnTo>
                <a:lnTo>
                  <a:pt x="9733" y="2750"/>
                </a:lnTo>
                <a:lnTo>
                  <a:pt x="9782" y="2775"/>
                </a:lnTo>
                <a:lnTo>
                  <a:pt x="10001" y="2775"/>
                </a:lnTo>
                <a:lnTo>
                  <a:pt x="10220" y="2702"/>
                </a:lnTo>
                <a:lnTo>
                  <a:pt x="10634" y="2507"/>
                </a:lnTo>
                <a:lnTo>
                  <a:pt x="10853" y="2434"/>
                </a:lnTo>
                <a:lnTo>
                  <a:pt x="11072" y="2361"/>
                </a:lnTo>
                <a:lnTo>
                  <a:pt x="11096" y="2361"/>
                </a:lnTo>
                <a:lnTo>
                  <a:pt x="11145" y="2458"/>
                </a:lnTo>
                <a:lnTo>
                  <a:pt x="10926" y="2556"/>
                </a:lnTo>
                <a:lnTo>
                  <a:pt x="10707" y="2677"/>
                </a:lnTo>
                <a:lnTo>
                  <a:pt x="10269" y="2945"/>
                </a:lnTo>
                <a:lnTo>
                  <a:pt x="10244" y="2994"/>
                </a:lnTo>
                <a:lnTo>
                  <a:pt x="10244" y="3042"/>
                </a:lnTo>
                <a:lnTo>
                  <a:pt x="10269" y="3067"/>
                </a:lnTo>
                <a:lnTo>
                  <a:pt x="10317" y="3091"/>
                </a:lnTo>
                <a:lnTo>
                  <a:pt x="10561" y="3067"/>
                </a:lnTo>
                <a:lnTo>
                  <a:pt x="10804" y="2994"/>
                </a:lnTo>
                <a:lnTo>
                  <a:pt x="11047" y="2896"/>
                </a:lnTo>
                <a:lnTo>
                  <a:pt x="11291" y="2775"/>
                </a:lnTo>
                <a:lnTo>
                  <a:pt x="11388" y="3091"/>
                </a:lnTo>
                <a:lnTo>
                  <a:pt x="11291" y="3091"/>
                </a:lnTo>
                <a:lnTo>
                  <a:pt x="11218" y="3115"/>
                </a:lnTo>
                <a:lnTo>
                  <a:pt x="11047" y="3164"/>
                </a:lnTo>
                <a:lnTo>
                  <a:pt x="10853" y="3286"/>
                </a:lnTo>
                <a:lnTo>
                  <a:pt x="10780" y="3334"/>
                </a:lnTo>
                <a:lnTo>
                  <a:pt x="10707" y="3432"/>
                </a:lnTo>
                <a:lnTo>
                  <a:pt x="10707" y="3505"/>
                </a:lnTo>
                <a:lnTo>
                  <a:pt x="10731" y="3553"/>
                </a:lnTo>
                <a:lnTo>
                  <a:pt x="10780" y="3602"/>
                </a:lnTo>
                <a:lnTo>
                  <a:pt x="10828" y="3602"/>
                </a:lnTo>
                <a:lnTo>
                  <a:pt x="10999" y="3553"/>
                </a:lnTo>
                <a:lnTo>
                  <a:pt x="11169" y="3505"/>
                </a:lnTo>
                <a:lnTo>
                  <a:pt x="11339" y="3456"/>
                </a:lnTo>
                <a:lnTo>
                  <a:pt x="11412" y="3432"/>
                </a:lnTo>
                <a:lnTo>
                  <a:pt x="11461" y="3383"/>
                </a:lnTo>
                <a:lnTo>
                  <a:pt x="11534" y="3602"/>
                </a:lnTo>
                <a:lnTo>
                  <a:pt x="11461" y="3626"/>
                </a:lnTo>
                <a:lnTo>
                  <a:pt x="11388" y="3675"/>
                </a:lnTo>
                <a:lnTo>
                  <a:pt x="11291" y="3724"/>
                </a:lnTo>
                <a:lnTo>
                  <a:pt x="11193" y="3772"/>
                </a:lnTo>
                <a:lnTo>
                  <a:pt x="11193" y="3821"/>
                </a:lnTo>
                <a:lnTo>
                  <a:pt x="11193" y="3845"/>
                </a:lnTo>
                <a:lnTo>
                  <a:pt x="11291" y="3894"/>
                </a:lnTo>
                <a:lnTo>
                  <a:pt x="11412" y="3943"/>
                </a:lnTo>
                <a:lnTo>
                  <a:pt x="11534" y="3943"/>
                </a:lnTo>
                <a:lnTo>
                  <a:pt x="11631" y="3894"/>
                </a:lnTo>
                <a:lnTo>
                  <a:pt x="11680" y="3967"/>
                </a:lnTo>
                <a:lnTo>
                  <a:pt x="11777" y="4016"/>
                </a:lnTo>
                <a:lnTo>
                  <a:pt x="11850" y="4040"/>
                </a:lnTo>
                <a:lnTo>
                  <a:pt x="11948" y="4040"/>
                </a:lnTo>
                <a:lnTo>
                  <a:pt x="12021" y="4016"/>
                </a:lnTo>
                <a:lnTo>
                  <a:pt x="12094" y="3967"/>
                </a:lnTo>
                <a:lnTo>
                  <a:pt x="12142" y="3894"/>
                </a:lnTo>
                <a:lnTo>
                  <a:pt x="12142" y="3797"/>
                </a:lnTo>
                <a:lnTo>
                  <a:pt x="12069" y="3359"/>
                </a:lnTo>
                <a:lnTo>
                  <a:pt x="11972" y="2945"/>
                </a:lnTo>
                <a:lnTo>
                  <a:pt x="12240" y="2726"/>
                </a:lnTo>
                <a:lnTo>
                  <a:pt x="12507" y="2531"/>
                </a:lnTo>
                <a:lnTo>
                  <a:pt x="12653" y="2458"/>
                </a:lnTo>
                <a:lnTo>
                  <a:pt x="12824" y="2410"/>
                </a:lnTo>
                <a:lnTo>
                  <a:pt x="12994" y="2361"/>
                </a:lnTo>
                <a:lnTo>
                  <a:pt x="13164" y="2337"/>
                </a:lnTo>
                <a:lnTo>
                  <a:pt x="13383" y="2337"/>
                </a:lnTo>
                <a:lnTo>
                  <a:pt x="13627" y="2385"/>
                </a:lnTo>
                <a:lnTo>
                  <a:pt x="13481" y="2458"/>
                </a:lnTo>
                <a:lnTo>
                  <a:pt x="13359" y="2556"/>
                </a:lnTo>
                <a:lnTo>
                  <a:pt x="13262" y="2702"/>
                </a:lnTo>
                <a:lnTo>
                  <a:pt x="13237" y="2775"/>
                </a:lnTo>
                <a:lnTo>
                  <a:pt x="13213" y="2848"/>
                </a:lnTo>
                <a:lnTo>
                  <a:pt x="13213" y="2896"/>
                </a:lnTo>
                <a:lnTo>
                  <a:pt x="13237" y="2921"/>
                </a:lnTo>
                <a:lnTo>
                  <a:pt x="13286" y="2945"/>
                </a:lnTo>
                <a:lnTo>
                  <a:pt x="13310" y="2921"/>
                </a:lnTo>
                <a:lnTo>
                  <a:pt x="13602" y="2750"/>
                </a:lnTo>
                <a:lnTo>
                  <a:pt x="13870" y="2604"/>
                </a:lnTo>
                <a:lnTo>
                  <a:pt x="14065" y="2507"/>
                </a:lnTo>
                <a:lnTo>
                  <a:pt x="14308" y="2629"/>
                </a:lnTo>
                <a:lnTo>
                  <a:pt x="14551" y="2750"/>
                </a:lnTo>
                <a:lnTo>
                  <a:pt x="14405" y="2775"/>
                </a:lnTo>
                <a:lnTo>
                  <a:pt x="14259" y="2823"/>
                </a:lnTo>
                <a:lnTo>
                  <a:pt x="14113" y="2872"/>
                </a:lnTo>
                <a:lnTo>
                  <a:pt x="13967" y="2945"/>
                </a:lnTo>
                <a:lnTo>
                  <a:pt x="13846" y="3018"/>
                </a:lnTo>
                <a:lnTo>
                  <a:pt x="13724" y="3115"/>
                </a:lnTo>
                <a:lnTo>
                  <a:pt x="13627" y="3213"/>
                </a:lnTo>
                <a:lnTo>
                  <a:pt x="13554" y="3310"/>
                </a:lnTo>
                <a:lnTo>
                  <a:pt x="13554" y="3359"/>
                </a:lnTo>
                <a:lnTo>
                  <a:pt x="13554" y="3407"/>
                </a:lnTo>
                <a:lnTo>
                  <a:pt x="13602" y="3456"/>
                </a:lnTo>
                <a:lnTo>
                  <a:pt x="13651" y="3480"/>
                </a:lnTo>
                <a:lnTo>
                  <a:pt x="13797" y="3456"/>
                </a:lnTo>
                <a:lnTo>
                  <a:pt x="13943" y="3407"/>
                </a:lnTo>
                <a:lnTo>
                  <a:pt x="14211" y="3286"/>
                </a:lnTo>
                <a:lnTo>
                  <a:pt x="14381" y="3237"/>
                </a:lnTo>
                <a:lnTo>
                  <a:pt x="14527" y="3188"/>
                </a:lnTo>
                <a:lnTo>
                  <a:pt x="14697" y="3140"/>
                </a:lnTo>
                <a:lnTo>
                  <a:pt x="14843" y="3091"/>
                </a:lnTo>
                <a:lnTo>
                  <a:pt x="14892" y="3067"/>
                </a:lnTo>
                <a:lnTo>
                  <a:pt x="14916" y="3018"/>
                </a:lnTo>
                <a:lnTo>
                  <a:pt x="15038" y="3140"/>
                </a:lnTo>
                <a:lnTo>
                  <a:pt x="14770" y="3213"/>
                </a:lnTo>
                <a:lnTo>
                  <a:pt x="14551" y="3261"/>
                </a:lnTo>
                <a:lnTo>
                  <a:pt x="14332" y="3359"/>
                </a:lnTo>
                <a:lnTo>
                  <a:pt x="14211" y="3432"/>
                </a:lnTo>
                <a:lnTo>
                  <a:pt x="14113" y="3505"/>
                </a:lnTo>
                <a:lnTo>
                  <a:pt x="14040" y="3578"/>
                </a:lnTo>
                <a:lnTo>
                  <a:pt x="13992" y="3675"/>
                </a:lnTo>
                <a:lnTo>
                  <a:pt x="13967" y="3748"/>
                </a:lnTo>
                <a:lnTo>
                  <a:pt x="13992" y="3821"/>
                </a:lnTo>
                <a:lnTo>
                  <a:pt x="14040" y="3845"/>
                </a:lnTo>
                <a:lnTo>
                  <a:pt x="14113" y="3845"/>
                </a:lnTo>
                <a:lnTo>
                  <a:pt x="14551" y="3724"/>
                </a:lnTo>
                <a:lnTo>
                  <a:pt x="14989" y="3602"/>
                </a:lnTo>
                <a:lnTo>
                  <a:pt x="15184" y="3578"/>
                </a:lnTo>
                <a:lnTo>
                  <a:pt x="15379" y="3505"/>
                </a:lnTo>
                <a:lnTo>
                  <a:pt x="15452" y="3602"/>
                </a:lnTo>
                <a:lnTo>
                  <a:pt x="15208" y="3675"/>
                </a:lnTo>
                <a:lnTo>
                  <a:pt x="15014" y="3748"/>
                </a:lnTo>
                <a:lnTo>
                  <a:pt x="14843" y="3845"/>
                </a:lnTo>
                <a:lnTo>
                  <a:pt x="14673" y="3967"/>
                </a:lnTo>
                <a:lnTo>
                  <a:pt x="14503" y="4089"/>
                </a:lnTo>
                <a:lnTo>
                  <a:pt x="14478" y="4113"/>
                </a:lnTo>
                <a:lnTo>
                  <a:pt x="14478" y="4162"/>
                </a:lnTo>
                <a:lnTo>
                  <a:pt x="14503" y="4210"/>
                </a:lnTo>
                <a:lnTo>
                  <a:pt x="14551" y="4259"/>
                </a:lnTo>
                <a:lnTo>
                  <a:pt x="14600" y="4259"/>
                </a:lnTo>
                <a:lnTo>
                  <a:pt x="15452" y="4016"/>
                </a:lnTo>
                <a:lnTo>
                  <a:pt x="15671" y="3967"/>
                </a:lnTo>
                <a:lnTo>
                  <a:pt x="15768" y="4186"/>
                </a:lnTo>
                <a:lnTo>
                  <a:pt x="15549" y="4259"/>
                </a:lnTo>
                <a:lnTo>
                  <a:pt x="15330" y="4332"/>
                </a:lnTo>
                <a:lnTo>
                  <a:pt x="15111" y="4429"/>
                </a:lnTo>
                <a:lnTo>
                  <a:pt x="14916" y="4551"/>
                </a:lnTo>
                <a:lnTo>
                  <a:pt x="14892" y="4600"/>
                </a:lnTo>
                <a:lnTo>
                  <a:pt x="14916" y="4648"/>
                </a:lnTo>
                <a:lnTo>
                  <a:pt x="14941" y="4697"/>
                </a:lnTo>
                <a:lnTo>
                  <a:pt x="15014" y="4697"/>
                </a:lnTo>
                <a:lnTo>
                  <a:pt x="15354" y="4624"/>
                </a:lnTo>
                <a:lnTo>
                  <a:pt x="15719" y="4551"/>
                </a:lnTo>
                <a:lnTo>
                  <a:pt x="15500" y="4648"/>
                </a:lnTo>
                <a:lnTo>
                  <a:pt x="15281" y="4746"/>
                </a:lnTo>
                <a:lnTo>
                  <a:pt x="15257" y="4770"/>
                </a:lnTo>
                <a:lnTo>
                  <a:pt x="15233" y="4819"/>
                </a:lnTo>
                <a:lnTo>
                  <a:pt x="15233" y="4867"/>
                </a:lnTo>
                <a:lnTo>
                  <a:pt x="15281" y="4940"/>
                </a:lnTo>
                <a:lnTo>
                  <a:pt x="15354" y="4940"/>
                </a:lnTo>
                <a:lnTo>
                  <a:pt x="15841" y="4867"/>
                </a:lnTo>
                <a:lnTo>
                  <a:pt x="15841" y="4989"/>
                </a:lnTo>
                <a:lnTo>
                  <a:pt x="15695" y="5013"/>
                </a:lnTo>
                <a:lnTo>
                  <a:pt x="15598" y="5038"/>
                </a:lnTo>
                <a:lnTo>
                  <a:pt x="15525" y="5086"/>
                </a:lnTo>
                <a:lnTo>
                  <a:pt x="15379" y="5208"/>
                </a:lnTo>
                <a:lnTo>
                  <a:pt x="15354" y="5281"/>
                </a:lnTo>
                <a:lnTo>
                  <a:pt x="15379" y="5330"/>
                </a:lnTo>
                <a:lnTo>
                  <a:pt x="15427" y="5378"/>
                </a:lnTo>
                <a:lnTo>
                  <a:pt x="15476" y="5378"/>
                </a:lnTo>
                <a:lnTo>
                  <a:pt x="15622" y="5354"/>
                </a:lnTo>
                <a:lnTo>
                  <a:pt x="15768" y="5378"/>
                </a:lnTo>
                <a:lnTo>
                  <a:pt x="15768" y="5427"/>
                </a:lnTo>
                <a:lnTo>
                  <a:pt x="15768" y="5524"/>
                </a:lnTo>
                <a:lnTo>
                  <a:pt x="15792" y="5622"/>
                </a:lnTo>
                <a:lnTo>
                  <a:pt x="15865" y="5695"/>
                </a:lnTo>
                <a:lnTo>
                  <a:pt x="15938" y="5768"/>
                </a:lnTo>
                <a:lnTo>
                  <a:pt x="16036" y="5792"/>
                </a:lnTo>
                <a:lnTo>
                  <a:pt x="16133" y="5792"/>
                </a:lnTo>
                <a:lnTo>
                  <a:pt x="16206" y="5768"/>
                </a:lnTo>
                <a:lnTo>
                  <a:pt x="16279" y="5695"/>
                </a:lnTo>
                <a:lnTo>
                  <a:pt x="16328" y="5695"/>
                </a:lnTo>
                <a:lnTo>
                  <a:pt x="16619" y="5622"/>
                </a:lnTo>
                <a:lnTo>
                  <a:pt x="16911" y="5597"/>
                </a:lnTo>
                <a:lnTo>
                  <a:pt x="17179" y="5597"/>
                </a:lnTo>
                <a:lnTo>
                  <a:pt x="17422" y="5646"/>
                </a:lnTo>
                <a:lnTo>
                  <a:pt x="17276" y="5695"/>
                </a:lnTo>
                <a:lnTo>
                  <a:pt x="17106" y="5768"/>
                </a:lnTo>
                <a:lnTo>
                  <a:pt x="16936" y="5865"/>
                </a:lnTo>
                <a:lnTo>
                  <a:pt x="16814" y="5987"/>
                </a:lnTo>
                <a:lnTo>
                  <a:pt x="16765" y="6060"/>
                </a:lnTo>
                <a:lnTo>
                  <a:pt x="16717" y="6133"/>
                </a:lnTo>
                <a:lnTo>
                  <a:pt x="16717" y="6206"/>
                </a:lnTo>
                <a:lnTo>
                  <a:pt x="16765" y="6279"/>
                </a:lnTo>
                <a:lnTo>
                  <a:pt x="16838" y="6303"/>
                </a:lnTo>
                <a:lnTo>
                  <a:pt x="16911" y="6279"/>
                </a:lnTo>
                <a:lnTo>
                  <a:pt x="17179" y="6157"/>
                </a:lnTo>
                <a:lnTo>
                  <a:pt x="17447" y="6060"/>
                </a:lnTo>
                <a:lnTo>
                  <a:pt x="17739" y="6011"/>
                </a:lnTo>
                <a:lnTo>
                  <a:pt x="17909" y="5962"/>
                </a:lnTo>
                <a:lnTo>
                  <a:pt x="18031" y="5914"/>
                </a:lnTo>
                <a:lnTo>
                  <a:pt x="18298" y="6133"/>
                </a:lnTo>
                <a:lnTo>
                  <a:pt x="18152" y="6181"/>
                </a:lnTo>
                <a:lnTo>
                  <a:pt x="17933" y="6254"/>
                </a:lnTo>
                <a:lnTo>
                  <a:pt x="17739" y="6352"/>
                </a:lnTo>
                <a:lnTo>
                  <a:pt x="17544" y="6473"/>
                </a:lnTo>
                <a:lnTo>
                  <a:pt x="17349" y="6595"/>
                </a:lnTo>
                <a:lnTo>
                  <a:pt x="17325" y="6668"/>
                </a:lnTo>
                <a:lnTo>
                  <a:pt x="17325" y="6741"/>
                </a:lnTo>
                <a:lnTo>
                  <a:pt x="17374" y="6790"/>
                </a:lnTo>
                <a:lnTo>
                  <a:pt x="17422" y="6814"/>
                </a:lnTo>
                <a:lnTo>
                  <a:pt x="17641" y="6765"/>
                </a:lnTo>
                <a:lnTo>
                  <a:pt x="17860" y="6717"/>
                </a:lnTo>
                <a:lnTo>
                  <a:pt x="18274" y="6595"/>
                </a:lnTo>
                <a:lnTo>
                  <a:pt x="18639" y="6473"/>
                </a:lnTo>
                <a:lnTo>
                  <a:pt x="18761" y="6644"/>
                </a:lnTo>
                <a:lnTo>
                  <a:pt x="18493" y="6717"/>
                </a:lnTo>
                <a:lnTo>
                  <a:pt x="18250" y="6814"/>
                </a:lnTo>
                <a:lnTo>
                  <a:pt x="18006" y="6960"/>
                </a:lnTo>
                <a:lnTo>
                  <a:pt x="17812" y="7130"/>
                </a:lnTo>
                <a:lnTo>
                  <a:pt x="17787" y="7155"/>
                </a:lnTo>
                <a:lnTo>
                  <a:pt x="17787" y="7179"/>
                </a:lnTo>
                <a:lnTo>
                  <a:pt x="17812" y="7252"/>
                </a:lnTo>
                <a:lnTo>
                  <a:pt x="17860" y="7276"/>
                </a:lnTo>
                <a:lnTo>
                  <a:pt x="17933" y="7276"/>
                </a:lnTo>
                <a:lnTo>
                  <a:pt x="18177" y="7179"/>
                </a:lnTo>
                <a:lnTo>
                  <a:pt x="18444" y="7130"/>
                </a:lnTo>
                <a:lnTo>
                  <a:pt x="18955" y="7033"/>
                </a:lnTo>
                <a:lnTo>
                  <a:pt x="19004" y="7106"/>
                </a:lnTo>
                <a:lnTo>
                  <a:pt x="18785" y="7155"/>
                </a:lnTo>
                <a:lnTo>
                  <a:pt x="18566" y="7203"/>
                </a:lnTo>
                <a:lnTo>
                  <a:pt x="18371" y="7301"/>
                </a:lnTo>
                <a:lnTo>
                  <a:pt x="18177" y="7398"/>
                </a:lnTo>
                <a:lnTo>
                  <a:pt x="18177" y="7447"/>
                </a:lnTo>
                <a:lnTo>
                  <a:pt x="18177" y="7471"/>
                </a:lnTo>
                <a:lnTo>
                  <a:pt x="18201" y="7471"/>
                </a:lnTo>
                <a:lnTo>
                  <a:pt x="18396" y="7495"/>
                </a:lnTo>
                <a:lnTo>
                  <a:pt x="18590" y="7495"/>
                </a:lnTo>
                <a:lnTo>
                  <a:pt x="18955" y="7447"/>
                </a:lnTo>
                <a:lnTo>
                  <a:pt x="19126" y="7422"/>
                </a:lnTo>
                <a:lnTo>
                  <a:pt x="19174" y="7544"/>
                </a:lnTo>
                <a:lnTo>
                  <a:pt x="18980" y="7568"/>
                </a:lnTo>
                <a:lnTo>
                  <a:pt x="18761" y="7617"/>
                </a:lnTo>
                <a:lnTo>
                  <a:pt x="18444" y="7714"/>
                </a:lnTo>
                <a:lnTo>
                  <a:pt x="18396" y="7763"/>
                </a:lnTo>
                <a:lnTo>
                  <a:pt x="18371" y="7836"/>
                </a:lnTo>
                <a:lnTo>
                  <a:pt x="18371" y="7909"/>
                </a:lnTo>
                <a:lnTo>
                  <a:pt x="18396" y="7933"/>
                </a:lnTo>
                <a:lnTo>
                  <a:pt x="18444" y="7957"/>
                </a:lnTo>
                <a:lnTo>
                  <a:pt x="18809" y="7982"/>
                </a:lnTo>
                <a:lnTo>
                  <a:pt x="19296" y="7982"/>
                </a:lnTo>
                <a:lnTo>
                  <a:pt x="19320" y="8201"/>
                </a:lnTo>
                <a:lnTo>
                  <a:pt x="19272" y="8201"/>
                </a:lnTo>
                <a:lnTo>
                  <a:pt x="19101" y="8176"/>
                </a:lnTo>
                <a:lnTo>
                  <a:pt x="18907" y="8201"/>
                </a:lnTo>
                <a:lnTo>
                  <a:pt x="18736" y="8225"/>
                </a:lnTo>
                <a:lnTo>
                  <a:pt x="18566" y="8274"/>
                </a:lnTo>
                <a:lnTo>
                  <a:pt x="18542" y="8298"/>
                </a:lnTo>
                <a:lnTo>
                  <a:pt x="18517" y="8322"/>
                </a:lnTo>
                <a:lnTo>
                  <a:pt x="18493" y="8420"/>
                </a:lnTo>
                <a:lnTo>
                  <a:pt x="18542" y="8468"/>
                </a:lnTo>
                <a:lnTo>
                  <a:pt x="18566" y="8493"/>
                </a:lnTo>
                <a:lnTo>
                  <a:pt x="18907" y="8493"/>
                </a:lnTo>
                <a:lnTo>
                  <a:pt x="19223" y="8517"/>
                </a:lnTo>
                <a:lnTo>
                  <a:pt x="19345" y="8541"/>
                </a:lnTo>
                <a:lnTo>
                  <a:pt x="19345" y="8833"/>
                </a:lnTo>
                <a:lnTo>
                  <a:pt x="19199" y="8785"/>
                </a:lnTo>
                <a:lnTo>
                  <a:pt x="18882" y="8785"/>
                </a:lnTo>
                <a:lnTo>
                  <a:pt x="18736" y="8809"/>
                </a:lnTo>
                <a:lnTo>
                  <a:pt x="18688" y="8833"/>
                </a:lnTo>
                <a:lnTo>
                  <a:pt x="18663" y="8858"/>
                </a:lnTo>
                <a:lnTo>
                  <a:pt x="18663" y="8931"/>
                </a:lnTo>
                <a:lnTo>
                  <a:pt x="18688" y="9004"/>
                </a:lnTo>
                <a:lnTo>
                  <a:pt x="18712" y="9004"/>
                </a:lnTo>
                <a:lnTo>
                  <a:pt x="18761" y="9028"/>
                </a:lnTo>
                <a:lnTo>
                  <a:pt x="18882" y="9028"/>
                </a:lnTo>
                <a:lnTo>
                  <a:pt x="19028" y="9077"/>
                </a:lnTo>
                <a:lnTo>
                  <a:pt x="19150" y="9125"/>
                </a:lnTo>
                <a:lnTo>
                  <a:pt x="19296" y="9174"/>
                </a:lnTo>
                <a:lnTo>
                  <a:pt x="19199" y="9466"/>
                </a:lnTo>
                <a:lnTo>
                  <a:pt x="18980" y="9417"/>
                </a:lnTo>
                <a:lnTo>
                  <a:pt x="18736" y="9417"/>
                </a:lnTo>
                <a:lnTo>
                  <a:pt x="18688" y="9442"/>
                </a:lnTo>
                <a:lnTo>
                  <a:pt x="18663" y="9466"/>
                </a:lnTo>
                <a:lnTo>
                  <a:pt x="18663" y="9515"/>
                </a:lnTo>
                <a:lnTo>
                  <a:pt x="18663" y="9563"/>
                </a:lnTo>
                <a:lnTo>
                  <a:pt x="18663" y="9612"/>
                </a:lnTo>
                <a:lnTo>
                  <a:pt x="18712" y="9636"/>
                </a:lnTo>
                <a:lnTo>
                  <a:pt x="18736" y="9661"/>
                </a:lnTo>
                <a:lnTo>
                  <a:pt x="18907" y="9709"/>
                </a:lnTo>
                <a:lnTo>
                  <a:pt x="19053" y="9758"/>
                </a:lnTo>
                <a:lnTo>
                  <a:pt x="18955" y="9928"/>
                </a:lnTo>
                <a:lnTo>
                  <a:pt x="18834" y="10099"/>
                </a:lnTo>
                <a:lnTo>
                  <a:pt x="18663" y="10074"/>
                </a:lnTo>
                <a:lnTo>
                  <a:pt x="18444" y="10074"/>
                </a:lnTo>
                <a:lnTo>
                  <a:pt x="18420" y="10099"/>
                </a:lnTo>
                <a:lnTo>
                  <a:pt x="18396" y="10172"/>
                </a:lnTo>
                <a:lnTo>
                  <a:pt x="18420" y="10220"/>
                </a:lnTo>
                <a:lnTo>
                  <a:pt x="18444" y="10245"/>
                </a:lnTo>
                <a:lnTo>
                  <a:pt x="18493" y="10245"/>
                </a:lnTo>
                <a:lnTo>
                  <a:pt x="18663" y="10269"/>
                </a:lnTo>
                <a:lnTo>
                  <a:pt x="18542" y="10391"/>
                </a:lnTo>
                <a:lnTo>
                  <a:pt x="18371" y="10512"/>
                </a:lnTo>
                <a:lnTo>
                  <a:pt x="18274" y="10464"/>
                </a:lnTo>
                <a:lnTo>
                  <a:pt x="18225" y="10439"/>
                </a:lnTo>
                <a:lnTo>
                  <a:pt x="18152" y="10439"/>
                </a:lnTo>
                <a:lnTo>
                  <a:pt x="18104" y="10488"/>
                </a:lnTo>
                <a:lnTo>
                  <a:pt x="18079" y="10537"/>
                </a:lnTo>
                <a:lnTo>
                  <a:pt x="18079" y="10610"/>
                </a:lnTo>
                <a:lnTo>
                  <a:pt x="18104" y="10658"/>
                </a:lnTo>
                <a:lnTo>
                  <a:pt x="17739" y="10829"/>
                </a:lnTo>
                <a:lnTo>
                  <a:pt x="17349" y="10950"/>
                </a:lnTo>
                <a:lnTo>
                  <a:pt x="16960" y="11023"/>
                </a:lnTo>
                <a:lnTo>
                  <a:pt x="16546" y="11096"/>
                </a:lnTo>
                <a:lnTo>
                  <a:pt x="16133" y="11121"/>
                </a:lnTo>
                <a:lnTo>
                  <a:pt x="15719" y="11145"/>
                </a:lnTo>
                <a:lnTo>
                  <a:pt x="14916" y="11169"/>
                </a:lnTo>
                <a:lnTo>
                  <a:pt x="13140" y="11194"/>
                </a:lnTo>
                <a:lnTo>
                  <a:pt x="12264" y="11242"/>
                </a:lnTo>
                <a:lnTo>
                  <a:pt x="11364" y="11340"/>
                </a:lnTo>
                <a:lnTo>
                  <a:pt x="10244" y="11461"/>
                </a:lnTo>
                <a:lnTo>
                  <a:pt x="9125" y="11559"/>
                </a:lnTo>
                <a:lnTo>
                  <a:pt x="8565" y="11583"/>
                </a:lnTo>
                <a:lnTo>
                  <a:pt x="8006" y="11583"/>
                </a:lnTo>
                <a:lnTo>
                  <a:pt x="7446" y="11559"/>
                </a:lnTo>
                <a:lnTo>
                  <a:pt x="6862" y="11510"/>
                </a:lnTo>
                <a:lnTo>
                  <a:pt x="5086" y="11364"/>
                </a:lnTo>
                <a:lnTo>
                  <a:pt x="4210" y="11242"/>
                </a:lnTo>
                <a:lnTo>
                  <a:pt x="3772" y="11169"/>
                </a:lnTo>
                <a:lnTo>
                  <a:pt x="3334" y="11072"/>
                </a:lnTo>
                <a:lnTo>
                  <a:pt x="2993" y="10999"/>
                </a:lnTo>
                <a:lnTo>
                  <a:pt x="2653" y="10877"/>
                </a:lnTo>
                <a:lnTo>
                  <a:pt x="2336" y="10756"/>
                </a:lnTo>
                <a:lnTo>
                  <a:pt x="2020" y="10610"/>
                </a:lnTo>
                <a:lnTo>
                  <a:pt x="1704" y="10439"/>
                </a:lnTo>
                <a:lnTo>
                  <a:pt x="1436" y="10245"/>
                </a:lnTo>
                <a:lnTo>
                  <a:pt x="1168" y="10001"/>
                </a:lnTo>
                <a:lnTo>
                  <a:pt x="949" y="9734"/>
                </a:lnTo>
                <a:lnTo>
                  <a:pt x="852" y="9588"/>
                </a:lnTo>
                <a:lnTo>
                  <a:pt x="779" y="9417"/>
                </a:lnTo>
                <a:lnTo>
                  <a:pt x="706" y="9271"/>
                </a:lnTo>
                <a:lnTo>
                  <a:pt x="657" y="9101"/>
                </a:lnTo>
                <a:lnTo>
                  <a:pt x="633" y="8931"/>
                </a:lnTo>
                <a:lnTo>
                  <a:pt x="609" y="8760"/>
                </a:lnTo>
                <a:lnTo>
                  <a:pt x="633" y="8420"/>
                </a:lnTo>
                <a:lnTo>
                  <a:pt x="682" y="8103"/>
                </a:lnTo>
                <a:lnTo>
                  <a:pt x="803" y="7763"/>
                </a:lnTo>
                <a:lnTo>
                  <a:pt x="949" y="7447"/>
                </a:lnTo>
                <a:lnTo>
                  <a:pt x="1120" y="7155"/>
                </a:lnTo>
                <a:lnTo>
                  <a:pt x="1387" y="6814"/>
                </a:lnTo>
                <a:lnTo>
                  <a:pt x="1679" y="6498"/>
                </a:lnTo>
                <a:lnTo>
                  <a:pt x="1996" y="6230"/>
                </a:lnTo>
                <a:lnTo>
                  <a:pt x="2336" y="5962"/>
                </a:lnTo>
                <a:lnTo>
                  <a:pt x="2336" y="5962"/>
                </a:lnTo>
                <a:lnTo>
                  <a:pt x="2117" y="6279"/>
                </a:lnTo>
                <a:lnTo>
                  <a:pt x="1898" y="6571"/>
                </a:lnTo>
                <a:lnTo>
                  <a:pt x="1874" y="6644"/>
                </a:lnTo>
                <a:lnTo>
                  <a:pt x="1898" y="6717"/>
                </a:lnTo>
                <a:lnTo>
                  <a:pt x="1947" y="6765"/>
                </a:lnTo>
                <a:lnTo>
                  <a:pt x="2044" y="6765"/>
                </a:lnTo>
                <a:lnTo>
                  <a:pt x="2117" y="6741"/>
                </a:lnTo>
                <a:lnTo>
                  <a:pt x="2190" y="6692"/>
                </a:lnTo>
                <a:lnTo>
                  <a:pt x="2336" y="6595"/>
                </a:lnTo>
                <a:lnTo>
                  <a:pt x="2458" y="6449"/>
                </a:lnTo>
                <a:lnTo>
                  <a:pt x="2555" y="6303"/>
                </a:lnTo>
                <a:lnTo>
                  <a:pt x="2847" y="5987"/>
                </a:lnTo>
                <a:lnTo>
                  <a:pt x="3164" y="5695"/>
                </a:lnTo>
                <a:lnTo>
                  <a:pt x="3188" y="5646"/>
                </a:lnTo>
                <a:lnTo>
                  <a:pt x="3212" y="5646"/>
                </a:lnTo>
                <a:lnTo>
                  <a:pt x="3091" y="5792"/>
                </a:lnTo>
                <a:lnTo>
                  <a:pt x="2847" y="6133"/>
                </a:lnTo>
                <a:lnTo>
                  <a:pt x="2774" y="6303"/>
                </a:lnTo>
                <a:lnTo>
                  <a:pt x="2677" y="6498"/>
                </a:lnTo>
                <a:lnTo>
                  <a:pt x="2677" y="6546"/>
                </a:lnTo>
                <a:lnTo>
                  <a:pt x="2726" y="6546"/>
                </a:lnTo>
                <a:lnTo>
                  <a:pt x="2896" y="6449"/>
                </a:lnTo>
                <a:lnTo>
                  <a:pt x="3066" y="6327"/>
                </a:lnTo>
                <a:lnTo>
                  <a:pt x="3212" y="6206"/>
                </a:lnTo>
                <a:lnTo>
                  <a:pt x="3334" y="6035"/>
                </a:lnTo>
                <a:lnTo>
                  <a:pt x="3480" y="5889"/>
                </a:lnTo>
                <a:lnTo>
                  <a:pt x="3626" y="5695"/>
                </a:lnTo>
                <a:lnTo>
                  <a:pt x="3650" y="5719"/>
                </a:lnTo>
                <a:lnTo>
                  <a:pt x="3699" y="5816"/>
                </a:lnTo>
                <a:lnTo>
                  <a:pt x="3577" y="5938"/>
                </a:lnTo>
                <a:lnTo>
                  <a:pt x="3456" y="6108"/>
                </a:lnTo>
                <a:lnTo>
                  <a:pt x="3407" y="6230"/>
                </a:lnTo>
                <a:lnTo>
                  <a:pt x="3407" y="6327"/>
                </a:lnTo>
                <a:lnTo>
                  <a:pt x="3407" y="6352"/>
                </a:lnTo>
                <a:lnTo>
                  <a:pt x="3456" y="6376"/>
                </a:lnTo>
                <a:lnTo>
                  <a:pt x="3529" y="6376"/>
                </a:lnTo>
                <a:lnTo>
                  <a:pt x="3626" y="6327"/>
                </a:lnTo>
                <a:lnTo>
                  <a:pt x="3772" y="6206"/>
                </a:lnTo>
                <a:lnTo>
                  <a:pt x="3869" y="6108"/>
                </a:lnTo>
                <a:lnTo>
                  <a:pt x="3967" y="6157"/>
                </a:lnTo>
                <a:lnTo>
                  <a:pt x="4064" y="6181"/>
                </a:lnTo>
                <a:lnTo>
                  <a:pt x="4186" y="6157"/>
                </a:lnTo>
                <a:lnTo>
                  <a:pt x="4283" y="6084"/>
                </a:lnTo>
                <a:lnTo>
                  <a:pt x="4307" y="6035"/>
                </a:lnTo>
                <a:lnTo>
                  <a:pt x="4307" y="5987"/>
                </a:lnTo>
                <a:lnTo>
                  <a:pt x="4137" y="5719"/>
                </a:lnTo>
                <a:lnTo>
                  <a:pt x="4015" y="5403"/>
                </a:lnTo>
                <a:lnTo>
                  <a:pt x="3918" y="5062"/>
                </a:lnTo>
                <a:lnTo>
                  <a:pt x="3845" y="4697"/>
                </a:lnTo>
                <a:lnTo>
                  <a:pt x="3821" y="4356"/>
                </a:lnTo>
                <a:lnTo>
                  <a:pt x="3821" y="3991"/>
                </a:lnTo>
                <a:lnTo>
                  <a:pt x="3845" y="3651"/>
                </a:lnTo>
                <a:lnTo>
                  <a:pt x="3894" y="3334"/>
                </a:lnTo>
                <a:lnTo>
                  <a:pt x="3942" y="3115"/>
                </a:lnTo>
                <a:lnTo>
                  <a:pt x="4015" y="2896"/>
                </a:lnTo>
                <a:lnTo>
                  <a:pt x="4113" y="2677"/>
                </a:lnTo>
                <a:lnTo>
                  <a:pt x="4210" y="2483"/>
                </a:lnTo>
                <a:lnTo>
                  <a:pt x="4332" y="2288"/>
                </a:lnTo>
                <a:lnTo>
                  <a:pt x="4478" y="2093"/>
                </a:lnTo>
                <a:lnTo>
                  <a:pt x="4599" y="1923"/>
                </a:lnTo>
                <a:lnTo>
                  <a:pt x="4770" y="1753"/>
                </a:lnTo>
                <a:lnTo>
                  <a:pt x="5110" y="1461"/>
                </a:lnTo>
                <a:lnTo>
                  <a:pt x="5475" y="1193"/>
                </a:lnTo>
                <a:lnTo>
                  <a:pt x="5865" y="974"/>
                </a:lnTo>
                <a:lnTo>
                  <a:pt x="6303" y="828"/>
                </a:lnTo>
                <a:lnTo>
                  <a:pt x="6716" y="706"/>
                </a:lnTo>
                <a:lnTo>
                  <a:pt x="7179" y="633"/>
                </a:lnTo>
                <a:lnTo>
                  <a:pt x="7008" y="731"/>
                </a:lnTo>
                <a:lnTo>
                  <a:pt x="6789" y="852"/>
                </a:lnTo>
                <a:lnTo>
                  <a:pt x="6546" y="998"/>
                </a:lnTo>
                <a:lnTo>
                  <a:pt x="6424" y="1071"/>
                </a:lnTo>
                <a:lnTo>
                  <a:pt x="6327" y="1169"/>
                </a:lnTo>
                <a:lnTo>
                  <a:pt x="6278" y="1266"/>
                </a:lnTo>
                <a:lnTo>
                  <a:pt x="6230" y="1363"/>
                </a:lnTo>
                <a:lnTo>
                  <a:pt x="6254" y="1412"/>
                </a:lnTo>
                <a:lnTo>
                  <a:pt x="6303" y="1461"/>
                </a:lnTo>
                <a:lnTo>
                  <a:pt x="6400" y="1485"/>
                </a:lnTo>
                <a:lnTo>
                  <a:pt x="6522" y="1461"/>
                </a:lnTo>
                <a:lnTo>
                  <a:pt x="6643" y="1436"/>
                </a:lnTo>
                <a:lnTo>
                  <a:pt x="6765" y="1363"/>
                </a:lnTo>
                <a:lnTo>
                  <a:pt x="7033" y="1217"/>
                </a:lnTo>
                <a:lnTo>
                  <a:pt x="7203" y="1096"/>
                </a:lnTo>
                <a:lnTo>
                  <a:pt x="7811" y="779"/>
                </a:lnTo>
                <a:lnTo>
                  <a:pt x="7982" y="682"/>
                </a:lnTo>
                <a:lnTo>
                  <a:pt x="8055" y="633"/>
                </a:lnTo>
                <a:lnTo>
                  <a:pt x="8128" y="560"/>
                </a:lnTo>
                <a:close/>
                <a:moveTo>
                  <a:pt x="7933" y="1"/>
                </a:moveTo>
                <a:lnTo>
                  <a:pt x="7349" y="49"/>
                </a:lnTo>
                <a:lnTo>
                  <a:pt x="6789" y="147"/>
                </a:lnTo>
                <a:lnTo>
                  <a:pt x="6254" y="268"/>
                </a:lnTo>
                <a:lnTo>
                  <a:pt x="5767" y="439"/>
                </a:lnTo>
                <a:lnTo>
                  <a:pt x="5524" y="536"/>
                </a:lnTo>
                <a:lnTo>
                  <a:pt x="5281" y="658"/>
                </a:lnTo>
                <a:lnTo>
                  <a:pt x="5062" y="804"/>
                </a:lnTo>
                <a:lnTo>
                  <a:pt x="4843" y="950"/>
                </a:lnTo>
                <a:lnTo>
                  <a:pt x="4624" y="1120"/>
                </a:lnTo>
                <a:lnTo>
                  <a:pt x="4429" y="1315"/>
                </a:lnTo>
                <a:lnTo>
                  <a:pt x="4259" y="1509"/>
                </a:lnTo>
                <a:lnTo>
                  <a:pt x="4088" y="1728"/>
                </a:lnTo>
                <a:lnTo>
                  <a:pt x="3942" y="1947"/>
                </a:lnTo>
                <a:lnTo>
                  <a:pt x="3796" y="2166"/>
                </a:lnTo>
                <a:lnTo>
                  <a:pt x="3675" y="2410"/>
                </a:lnTo>
                <a:lnTo>
                  <a:pt x="3577" y="2653"/>
                </a:lnTo>
                <a:lnTo>
                  <a:pt x="3480" y="2896"/>
                </a:lnTo>
                <a:lnTo>
                  <a:pt x="3407" y="3164"/>
                </a:lnTo>
                <a:lnTo>
                  <a:pt x="3358" y="3407"/>
                </a:lnTo>
                <a:lnTo>
                  <a:pt x="3310" y="3675"/>
                </a:lnTo>
                <a:lnTo>
                  <a:pt x="3310" y="3870"/>
                </a:lnTo>
                <a:lnTo>
                  <a:pt x="3334" y="4210"/>
                </a:lnTo>
                <a:lnTo>
                  <a:pt x="3383" y="4624"/>
                </a:lnTo>
                <a:lnTo>
                  <a:pt x="3480" y="5086"/>
                </a:lnTo>
                <a:lnTo>
                  <a:pt x="3285" y="5086"/>
                </a:lnTo>
                <a:lnTo>
                  <a:pt x="3115" y="5111"/>
                </a:lnTo>
                <a:lnTo>
                  <a:pt x="2726" y="5184"/>
                </a:lnTo>
                <a:lnTo>
                  <a:pt x="2409" y="5305"/>
                </a:lnTo>
                <a:lnTo>
                  <a:pt x="2166" y="5427"/>
                </a:lnTo>
                <a:lnTo>
                  <a:pt x="1825" y="5622"/>
                </a:lnTo>
                <a:lnTo>
                  <a:pt x="1485" y="5889"/>
                </a:lnTo>
                <a:lnTo>
                  <a:pt x="1193" y="6157"/>
                </a:lnTo>
                <a:lnTo>
                  <a:pt x="901" y="6473"/>
                </a:lnTo>
                <a:lnTo>
                  <a:pt x="657" y="6814"/>
                </a:lnTo>
                <a:lnTo>
                  <a:pt x="439" y="7179"/>
                </a:lnTo>
                <a:lnTo>
                  <a:pt x="268" y="7544"/>
                </a:lnTo>
                <a:lnTo>
                  <a:pt x="122" y="7909"/>
                </a:lnTo>
                <a:lnTo>
                  <a:pt x="25" y="8274"/>
                </a:lnTo>
                <a:lnTo>
                  <a:pt x="1" y="8614"/>
                </a:lnTo>
                <a:lnTo>
                  <a:pt x="1" y="8931"/>
                </a:lnTo>
                <a:lnTo>
                  <a:pt x="74" y="9247"/>
                </a:lnTo>
                <a:lnTo>
                  <a:pt x="171" y="9539"/>
                </a:lnTo>
                <a:lnTo>
                  <a:pt x="293" y="9807"/>
                </a:lnTo>
                <a:lnTo>
                  <a:pt x="487" y="10074"/>
                </a:lnTo>
                <a:lnTo>
                  <a:pt x="682" y="10318"/>
                </a:lnTo>
                <a:lnTo>
                  <a:pt x="925" y="10561"/>
                </a:lnTo>
                <a:lnTo>
                  <a:pt x="1168" y="10756"/>
                </a:lnTo>
                <a:lnTo>
                  <a:pt x="1436" y="10950"/>
                </a:lnTo>
                <a:lnTo>
                  <a:pt x="1728" y="11121"/>
                </a:lnTo>
                <a:lnTo>
                  <a:pt x="2020" y="11267"/>
                </a:lnTo>
                <a:lnTo>
                  <a:pt x="2336" y="11413"/>
                </a:lnTo>
                <a:lnTo>
                  <a:pt x="2628" y="11534"/>
                </a:lnTo>
                <a:lnTo>
                  <a:pt x="2945" y="11632"/>
                </a:lnTo>
                <a:lnTo>
                  <a:pt x="3334" y="11729"/>
                </a:lnTo>
                <a:lnTo>
                  <a:pt x="3723" y="11802"/>
                </a:lnTo>
                <a:lnTo>
                  <a:pt x="4526" y="11924"/>
                </a:lnTo>
                <a:lnTo>
                  <a:pt x="6132" y="12070"/>
                </a:lnTo>
                <a:lnTo>
                  <a:pt x="7276" y="12167"/>
                </a:lnTo>
                <a:lnTo>
                  <a:pt x="7836" y="12191"/>
                </a:lnTo>
                <a:lnTo>
                  <a:pt x="8395" y="12216"/>
                </a:lnTo>
                <a:lnTo>
                  <a:pt x="8955" y="12191"/>
                </a:lnTo>
                <a:lnTo>
                  <a:pt x="9514" y="12167"/>
                </a:lnTo>
                <a:lnTo>
                  <a:pt x="10098" y="12118"/>
                </a:lnTo>
                <a:lnTo>
                  <a:pt x="10658" y="12070"/>
                </a:lnTo>
                <a:lnTo>
                  <a:pt x="11583" y="11948"/>
                </a:lnTo>
                <a:lnTo>
                  <a:pt x="12507" y="11875"/>
                </a:lnTo>
                <a:lnTo>
                  <a:pt x="13432" y="11826"/>
                </a:lnTo>
                <a:lnTo>
                  <a:pt x="14357" y="11802"/>
                </a:lnTo>
                <a:lnTo>
                  <a:pt x="15208" y="11802"/>
                </a:lnTo>
                <a:lnTo>
                  <a:pt x="16060" y="11753"/>
                </a:lnTo>
                <a:lnTo>
                  <a:pt x="16498" y="11729"/>
                </a:lnTo>
                <a:lnTo>
                  <a:pt x="16911" y="11656"/>
                </a:lnTo>
                <a:lnTo>
                  <a:pt x="17325" y="11583"/>
                </a:lnTo>
                <a:lnTo>
                  <a:pt x="17739" y="11486"/>
                </a:lnTo>
                <a:lnTo>
                  <a:pt x="18079" y="11364"/>
                </a:lnTo>
                <a:lnTo>
                  <a:pt x="18396" y="11218"/>
                </a:lnTo>
                <a:lnTo>
                  <a:pt x="18688" y="11048"/>
                </a:lnTo>
                <a:lnTo>
                  <a:pt x="18931" y="10853"/>
                </a:lnTo>
                <a:lnTo>
                  <a:pt x="19174" y="10634"/>
                </a:lnTo>
                <a:lnTo>
                  <a:pt x="19369" y="10415"/>
                </a:lnTo>
                <a:lnTo>
                  <a:pt x="19539" y="10147"/>
                </a:lnTo>
                <a:lnTo>
                  <a:pt x="19685" y="9880"/>
                </a:lnTo>
                <a:lnTo>
                  <a:pt x="19807" y="9588"/>
                </a:lnTo>
                <a:lnTo>
                  <a:pt x="19904" y="9296"/>
                </a:lnTo>
                <a:lnTo>
                  <a:pt x="19953" y="8979"/>
                </a:lnTo>
                <a:lnTo>
                  <a:pt x="19977" y="8663"/>
                </a:lnTo>
                <a:lnTo>
                  <a:pt x="19977" y="8322"/>
                </a:lnTo>
                <a:lnTo>
                  <a:pt x="19953" y="8006"/>
                </a:lnTo>
                <a:lnTo>
                  <a:pt x="19880" y="7665"/>
                </a:lnTo>
                <a:lnTo>
                  <a:pt x="19783" y="7325"/>
                </a:lnTo>
                <a:lnTo>
                  <a:pt x="19710" y="7057"/>
                </a:lnTo>
                <a:lnTo>
                  <a:pt x="19588" y="6790"/>
                </a:lnTo>
                <a:lnTo>
                  <a:pt x="19442" y="6546"/>
                </a:lnTo>
                <a:lnTo>
                  <a:pt x="19296" y="6303"/>
                </a:lnTo>
                <a:lnTo>
                  <a:pt x="19126" y="6060"/>
                </a:lnTo>
                <a:lnTo>
                  <a:pt x="18955" y="5865"/>
                </a:lnTo>
                <a:lnTo>
                  <a:pt x="18761" y="5670"/>
                </a:lnTo>
                <a:lnTo>
                  <a:pt x="18542" y="5476"/>
                </a:lnTo>
                <a:lnTo>
                  <a:pt x="18323" y="5330"/>
                </a:lnTo>
                <a:lnTo>
                  <a:pt x="18104" y="5208"/>
                </a:lnTo>
                <a:lnTo>
                  <a:pt x="17860" y="5086"/>
                </a:lnTo>
                <a:lnTo>
                  <a:pt x="17593" y="5013"/>
                </a:lnTo>
                <a:lnTo>
                  <a:pt x="17325" y="4965"/>
                </a:lnTo>
                <a:lnTo>
                  <a:pt x="17057" y="4940"/>
                </a:lnTo>
                <a:lnTo>
                  <a:pt x="16790" y="4965"/>
                </a:lnTo>
                <a:lnTo>
                  <a:pt x="16522" y="5013"/>
                </a:lnTo>
                <a:lnTo>
                  <a:pt x="16522" y="4794"/>
                </a:lnTo>
                <a:lnTo>
                  <a:pt x="16522" y="4600"/>
                </a:lnTo>
                <a:lnTo>
                  <a:pt x="16473" y="4381"/>
                </a:lnTo>
                <a:lnTo>
                  <a:pt x="16425" y="4186"/>
                </a:lnTo>
                <a:lnTo>
                  <a:pt x="16352" y="3991"/>
                </a:lnTo>
                <a:lnTo>
                  <a:pt x="16279" y="3797"/>
                </a:lnTo>
                <a:lnTo>
                  <a:pt x="16182" y="3602"/>
                </a:lnTo>
                <a:lnTo>
                  <a:pt x="16060" y="3407"/>
                </a:lnTo>
                <a:lnTo>
                  <a:pt x="15792" y="3067"/>
                </a:lnTo>
                <a:lnTo>
                  <a:pt x="15500" y="2750"/>
                </a:lnTo>
                <a:lnTo>
                  <a:pt x="15184" y="2483"/>
                </a:lnTo>
                <a:lnTo>
                  <a:pt x="14843" y="2239"/>
                </a:lnTo>
                <a:lnTo>
                  <a:pt x="14673" y="2142"/>
                </a:lnTo>
                <a:lnTo>
                  <a:pt x="14478" y="2045"/>
                </a:lnTo>
                <a:lnTo>
                  <a:pt x="14284" y="1972"/>
                </a:lnTo>
                <a:lnTo>
                  <a:pt x="14089" y="1899"/>
                </a:lnTo>
                <a:lnTo>
                  <a:pt x="13870" y="1850"/>
                </a:lnTo>
                <a:lnTo>
                  <a:pt x="13651" y="1801"/>
                </a:lnTo>
                <a:lnTo>
                  <a:pt x="13432" y="1777"/>
                </a:lnTo>
                <a:lnTo>
                  <a:pt x="13213" y="1777"/>
                </a:lnTo>
                <a:lnTo>
                  <a:pt x="12994" y="1801"/>
                </a:lnTo>
                <a:lnTo>
                  <a:pt x="12775" y="1826"/>
                </a:lnTo>
                <a:lnTo>
                  <a:pt x="12580" y="1899"/>
                </a:lnTo>
                <a:lnTo>
                  <a:pt x="12386" y="1972"/>
                </a:lnTo>
                <a:lnTo>
                  <a:pt x="12215" y="2069"/>
                </a:lnTo>
                <a:lnTo>
                  <a:pt x="12069" y="2191"/>
                </a:lnTo>
                <a:lnTo>
                  <a:pt x="11923" y="2361"/>
                </a:lnTo>
                <a:lnTo>
                  <a:pt x="11802" y="2531"/>
                </a:lnTo>
                <a:lnTo>
                  <a:pt x="11656" y="2239"/>
                </a:lnTo>
                <a:lnTo>
                  <a:pt x="11485" y="1947"/>
                </a:lnTo>
                <a:lnTo>
                  <a:pt x="11291" y="1680"/>
                </a:lnTo>
                <a:lnTo>
                  <a:pt x="11072" y="1412"/>
                </a:lnTo>
                <a:lnTo>
                  <a:pt x="10828" y="1169"/>
                </a:lnTo>
                <a:lnTo>
                  <a:pt x="10585" y="925"/>
                </a:lnTo>
                <a:lnTo>
                  <a:pt x="10317" y="731"/>
                </a:lnTo>
                <a:lnTo>
                  <a:pt x="10050" y="536"/>
                </a:lnTo>
                <a:lnTo>
                  <a:pt x="9806" y="390"/>
                </a:lnTo>
                <a:lnTo>
                  <a:pt x="9563" y="268"/>
                </a:lnTo>
                <a:lnTo>
                  <a:pt x="9320" y="195"/>
                </a:lnTo>
                <a:lnTo>
                  <a:pt x="9052" y="122"/>
                </a:lnTo>
                <a:lnTo>
                  <a:pt x="8784" y="74"/>
                </a:lnTo>
                <a:lnTo>
                  <a:pt x="8492" y="25"/>
                </a:lnTo>
                <a:lnTo>
                  <a:pt x="822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6" name="Google Shape;1016;p38"/>
          <p:cNvSpPr/>
          <p:nvPr/>
        </p:nvSpPr>
        <p:spPr>
          <a:xfrm>
            <a:off x="7689847" y="2690655"/>
            <a:ext cx="1052391" cy="643569"/>
          </a:xfrm>
          <a:custGeom>
            <a:avLst/>
            <a:gdLst/>
            <a:ahLst/>
            <a:cxnLst/>
            <a:rect l="l" t="t" r="r" b="b"/>
            <a:pathLst>
              <a:path w="19978" h="12216" extrusionOk="0">
                <a:moveTo>
                  <a:pt x="8128" y="560"/>
                </a:moveTo>
                <a:lnTo>
                  <a:pt x="8517" y="609"/>
                </a:lnTo>
                <a:lnTo>
                  <a:pt x="8055" y="925"/>
                </a:lnTo>
                <a:lnTo>
                  <a:pt x="7617" y="1193"/>
                </a:lnTo>
                <a:lnTo>
                  <a:pt x="7422" y="1339"/>
                </a:lnTo>
                <a:lnTo>
                  <a:pt x="7325" y="1436"/>
                </a:lnTo>
                <a:lnTo>
                  <a:pt x="7252" y="1534"/>
                </a:lnTo>
                <a:lnTo>
                  <a:pt x="7252" y="1582"/>
                </a:lnTo>
                <a:lnTo>
                  <a:pt x="7252" y="1655"/>
                </a:lnTo>
                <a:lnTo>
                  <a:pt x="7300" y="1680"/>
                </a:lnTo>
                <a:lnTo>
                  <a:pt x="7349" y="1704"/>
                </a:lnTo>
                <a:lnTo>
                  <a:pt x="7471" y="1704"/>
                </a:lnTo>
                <a:lnTo>
                  <a:pt x="7592" y="1680"/>
                </a:lnTo>
                <a:lnTo>
                  <a:pt x="7836" y="1582"/>
                </a:lnTo>
                <a:lnTo>
                  <a:pt x="8055" y="1436"/>
                </a:lnTo>
                <a:lnTo>
                  <a:pt x="8274" y="1315"/>
                </a:lnTo>
                <a:lnTo>
                  <a:pt x="8711" y="1023"/>
                </a:lnTo>
                <a:lnTo>
                  <a:pt x="9149" y="731"/>
                </a:lnTo>
                <a:lnTo>
                  <a:pt x="9393" y="828"/>
                </a:lnTo>
                <a:lnTo>
                  <a:pt x="9660" y="925"/>
                </a:lnTo>
                <a:lnTo>
                  <a:pt x="9320" y="1071"/>
                </a:lnTo>
                <a:lnTo>
                  <a:pt x="9003" y="1217"/>
                </a:lnTo>
                <a:lnTo>
                  <a:pt x="8736" y="1339"/>
                </a:lnTo>
                <a:lnTo>
                  <a:pt x="8492" y="1509"/>
                </a:lnTo>
                <a:lnTo>
                  <a:pt x="8371" y="1607"/>
                </a:lnTo>
                <a:lnTo>
                  <a:pt x="8274" y="1728"/>
                </a:lnTo>
                <a:lnTo>
                  <a:pt x="8201" y="1850"/>
                </a:lnTo>
                <a:lnTo>
                  <a:pt x="8152" y="1996"/>
                </a:lnTo>
                <a:lnTo>
                  <a:pt x="8152" y="2045"/>
                </a:lnTo>
                <a:lnTo>
                  <a:pt x="8176" y="2045"/>
                </a:lnTo>
                <a:lnTo>
                  <a:pt x="8201" y="2069"/>
                </a:lnTo>
                <a:lnTo>
                  <a:pt x="8225" y="2069"/>
                </a:lnTo>
                <a:lnTo>
                  <a:pt x="8492" y="1947"/>
                </a:lnTo>
                <a:lnTo>
                  <a:pt x="8711" y="1801"/>
                </a:lnTo>
                <a:lnTo>
                  <a:pt x="8955" y="1680"/>
                </a:lnTo>
                <a:lnTo>
                  <a:pt x="9198" y="1558"/>
                </a:lnTo>
                <a:lnTo>
                  <a:pt x="9417" y="1485"/>
                </a:lnTo>
                <a:lnTo>
                  <a:pt x="9660" y="1412"/>
                </a:lnTo>
                <a:lnTo>
                  <a:pt x="9904" y="1339"/>
                </a:lnTo>
                <a:lnTo>
                  <a:pt x="10123" y="1266"/>
                </a:lnTo>
                <a:lnTo>
                  <a:pt x="10463" y="1558"/>
                </a:lnTo>
                <a:lnTo>
                  <a:pt x="10269" y="1582"/>
                </a:lnTo>
                <a:lnTo>
                  <a:pt x="10050" y="1631"/>
                </a:lnTo>
                <a:lnTo>
                  <a:pt x="9660" y="1777"/>
                </a:lnTo>
                <a:lnTo>
                  <a:pt x="9490" y="1874"/>
                </a:lnTo>
                <a:lnTo>
                  <a:pt x="9295" y="1947"/>
                </a:lnTo>
                <a:lnTo>
                  <a:pt x="9101" y="2045"/>
                </a:lnTo>
                <a:lnTo>
                  <a:pt x="8955" y="2191"/>
                </a:lnTo>
                <a:lnTo>
                  <a:pt x="8930" y="2239"/>
                </a:lnTo>
                <a:lnTo>
                  <a:pt x="8930" y="2264"/>
                </a:lnTo>
                <a:lnTo>
                  <a:pt x="8930" y="2337"/>
                </a:lnTo>
                <a:lnTo>
                  <a:pt x="9003" y="2410"/>
                </a:lnTo>
                <a:lnTo>
                  <a:pt x="9076" y="2410"/>
                </a:lnTo>
                <a:lnTo>
                  <a:pt x="9320" y="2361"/>
                </a:lnTo>
                <a:lnTo>
                  <a:pt x="9539" y="2288"/>
                </a:lnTo>
                <a:lnTo>
                  <a:pt x="9977" y="2093"/>
                </a:lnTo>
                <a:lnTo>
                  <a:pt x="10147" y="2045"/>
                </a:lnTo>
                <a:lnTo>
                  <a:pt x="10317" y="1947"/>
                </a:lnTo>
                <a:lnTo>
                  <a:pt x="10463" y="1850"/>
                </a:lnTo>
                <a:lnTo>
                  <a:pt x="10585" y="1704"/>
                </a:lnTo>
                <a:lnTo>
                  <a:pt x="10804" y="1972"/>
                </a:lnTo>
                <a:lnTo>
                  <a:pt x="10390" y="2191"/>
                </a:lnTo>
                <a:lnTo>
                  <a:pt x="10196" y="2288"/>
                </a:lnTo>
                <a:lnTo>
                  <a:pt x="10001" y="2385"/>
                </a:lnTo>
                <a:lnTo>
                  <a:pt x="9904" y="2434"/>
                </a:lnTo>
                <a:lnTo>
                  <a:pt x="9831" y="2507"/>
                </a:lnTo>
                <a:lnTo>
                  <a:pt x="9758" y="2604"/>
                </a:lnTo>
                <a:lnTo>
                  <a:pt x="9709" y="2702"/>
                </a:lnTo>
                <a:lnTo>
                  <a:pt x="9709" y="2726"/>
                </a:lnTo>
                <a:lnTo>
                  <a:pt x="9733" y="2750"/>
                </a:lnTo>
                <a:lnTo>
                  <a:pt x="9782" y="2775"/>
                </a:lnTo>
                <a:lnTo>
                  <a:pt x="10001" y="2775"/>
                </a:lnTo>
                <a:lnTo>
                  <a:pt x="10220" y="2702"/>
                </a:lnTo>
                <a:lnTo>
                  <a:pt x="10634" y="2507"/>
                </a:lnTo>
                <a:lnTo>
                  <a:pt x="10853" y="2434"/>
                </a:lnTo>
                <a:lnTo>
                  <a:pt x="11072" y="2361"/>
                </a:lnTo>
                <a:lnTo>
                  <a:pt x="11096" y="2361"/>
                </a:lnTo>
                <a:lnTo>
                  <a:pt x="11145" y="2458"/>
                </a:lnTo>
                <a:lnTo>
                  <a:pt x="10926" y="2556"/>
                </a:lnTo>
                <a:lnTo>
                  <a:pt x="10707" y="2677"/>
                </a:lnTo>
                <a:lnTo>
                  <a:pt x="10269" y="2945"/>
                </a:lnTo>
                <a:lnTo>
                  <a:pt x="10244" y="2994"/>
                </a:lnTo>
                <a:lnTo>
                  <a:pt x="10244" y="3042"/>
                </a:lnTo>
                <a:lnTo>
                  <a:pt x="10269" y="3067"/>
                </a:lnTo>
                <a:lnTo>
                  <a:pt x="10317" y="3091"/>
                </a:lnTo>
                <a:lnTo>
                  <a:pt x="10561" y="3067"/>
                </a:lnTo>
                <a:lnTo>
                  <a:pt x="10804" y="2994"/>
                </a:lnTo>
                <a:lnTo>
                  <a:pt x="11047" y="2896"/>
                </a:lnTo>
                <a:lnTo>
                  <a:pt x="11291" y="2775"/>
                </a:lnTo>
                <a:lnTo>
                  <a:pt x="11388" y="3091"/>
                </a:lnTo>
                <a:lnTo>
                  <a:pt x="11291" y="3091"/>
                </a:lnTo>
                <a:lnTo>
                  <a:pt x="11218" y="3115"/>
                </a:lnTo>
                <a:lnTo>
                  <a:pt x="11047" y="3164"/>
                </a:lnTo>
                <a:lnTo>
                  <a:pt x="10853" y="3286"/>
                </a:lnTo>
                <a:lnTo>
                  <a:pt x="10780" y="3334"/>
                </a:lnTo>
                <a:lnTo>
                  <a:pt x="10707" y="3432"/>
                </a:lnTo>
                <a:lnTo>
                  <a:pt x="10707" y="3505"/>
                </a:lnTo>
                <a:lnTo>
                  <a:pt x="10731" y="3553"/>
                </a:lnTo>
                <a:lnTo>
                  <a:pt x="10780" y="3602"/>
                </a:lnTo>
                <a:lnTo>
                  <a:pt x="10828" y="3602"/>
                </a:lnTo>
                <a:lnTo>
                  <a:pt x="10999" y="3553"/>
                </a:lnTo>
                <a:lnTo>
                  <a:pt x="11169" y="3505"/>
                </a:lnTo>
                <a:lnTo>
                  <a:pt x="11339" y="3456"/>
                </a:lnTo>
                <a:lnTo>
                  <a:pt x="11412" y="3432"/>
                </a:lnTo>
                <a:lnTo>
                  <a:pt x="11461" y="3383"/>
                </a:lnTo>
                <a:lnTo>
                  <a:pt x="11534" y="3602"/>
                </a:lnTo>
                <a:lnTo>
                  <a:pt x="11461" y="3626"/>
                </a:lnTo>
                <a:lnTo>
                  <a:pt x="11388" y="3675"/>
                </a:lnTo>
                <a:lnTo>
                  <a:pt x="11291" y="3724"/>
                </a:lnTo>
                <a:lnTo>
                  <a:pt x="11193" y="3772"/>
                </a:lnTo>
                <a:lnTo>
                  <a:pt x="11193" y="3821"/>
                </a:lnTo>
                <a:lnTo>
                  <a:pt x="11193" y="3845"/>
                </a:lnTo>
                <a:lnTo>
                  <a:pt x="11291" y="3894"/>
                </a:lnTo>
                <a:lnTo>
                  <a:pt x="11412" y="3943"/>
                </a:lnTo>
                <a:lnTo>
                  <a:pt x="11534" y="3943"/>
                </a:lnTo>
                <a:lnTo>
                  <a:pt x="11631" y="3894"/>
                </a:lnTo>
                <a:lnTo>
                  <a:pt x="11680" y="3967"/>
                </a:lnTo>
                <a:lnTo>
                  <a:pt x="11777" y="4016"/>
                </a:lnTo>
                <a:lnTo>
                  <a:pt x="11850" y="4040"/>
                </a:lnTo>
                <a:lnTo>
                  <a:pt x="11948" y="4040"/>
                </a:lnTo>
                <a:lnTo>
                  <a:pt x="12021" y="4016"/>
                </a:lnTo>
                <a:lnTo>
                  <a:pt x="12094" y="3967"/>
                </a:lnTo>
                <a:lnTo>
                  <a:pt x="12142" y="3894"/>
                </a:lnTo>
                <a:lnTo>
                  <a:pt x="12142" y="3797"/>
                </a:lnTo>
                <a:lnTo>
                  <a:pt x="12069" y="3359"/>
                </a:lnTo>
                <a:lnTo>
                  <a:pt x="11972" y="2945"/>
                </a:lnTo>
                <a:lnTo>
                  <a:pt x="12240" y="2726"/>
                </a:lnTo>
                <a:lnTo>
                  <a:pt x="12507" y="2531"/>
                </a:lnTo>
                <a:lnTo>
                  <a:pt x="12653" y="2458"/>
                </a:lnTo>
                <a:lnTo>
                  <a:pt x="12824" y="2410"/>
                </a:lnTo>
                <a:lnTo>
                  <a:pt x="12994" y="2361"/>
                </a:lnTo>
                <a:lnTo>
                  <a:pt x="13164" y="2337"/>
                </a:lnTo>
                <a:lnTo>
                  <a:pt x="13383" y="2337"/>
                </a:lnTo>
                <a:lnTo>
                  <a:pt x="13627" y="2385"/>
                </a:lnTo>
                <a:lnTo>
                  <a:pt x="13481" y="2458"/>
                </a:lnTo>
                <a:lnTo>
                  <a:pt x="13359" y="2556"/>
                </a:lnTo>
                <a:lnTo>
                  <a:pt x="13262" y="2702"/>
                </a:lnTo>
                <a:lnTo>
                  <a:pt x="13237" y="2775"/>
                </a:lnTo>
                <a:lnTo>
                  <a:pt x="13213" y="2848"/>
                </a:lnTo>
                <a:lnTo>
                  <a:pt x="13213" y="2896"/>
                </a:lnTo>
                <a:lnTo>
                  <a:pt x="13237" y="2921"/>
                </a:lnTo>
                <a:lnTo>
                  <a:pt x="13286" y="2945"/>
                </a:lnTo>
                <a:lnTo>
                  <a:pt x="13310" y="2921"/>
                </a:lnTo>
                <a:lnTo>
                  <a:pt x="13602" y="2750"/>
                </a:lnTo>
                <a:lnTo>
                  <a:pt x="13870" y="2604"/>
                </a:lnTo>
                <a:lnTo>
                  <a:pt x="14065" y="2507"/>
                </a:lnTo>
                <a:lnTo>
                  <a:pt x="14308" y="2629"/>
                </a:lnTo>
                <a:lnTo>
                  <a:pt x="14551" y="2750"/>
                </a:lnTo>
                <a:lnTo>
                  <a:pt x="14405" y="2775"/>
                </a:lnTo>
                <a:lnTo>
                  <a:pt x="14259" y="2823"/>
                </a:lnTo>
                <a:lnTo>
                  <a:pt x="14113" y="2872"/>
                </a:lnTo>
                <a:lnTo>
                  <a:pt x="13967" y="2945"/>
                </a:lnTo>
                <a:lnTo>
                  <a:pt x="13846" y="3018"/>
                </a:lnTo>
                <a:lnTo>
                  <a:pt x="13724" y="3115"/>
                </a:lnTo>
                <a:lnTo>
                  <a:pt x="13627" y="3213"/>
                </a:lnTo>
                <a:lnTo>
                  <a:pt x="13554" y="3310"/>
                </a:lnTo>
                <a:lnTo>
                  <a:pt x="13554" y="3359"/>
                </a:lnTo>
                <a:lnTo>
                  <a:pt x="13554" y="3407"/>
                </a:lnTo>
                <a:lnTo>
                  <a:pt x="13602" y="3456"/>
                </a:lnTo>
                <a:lnTo>
                  <a:pt x="13651" y="3480"/>
                </a:lnTo>
                <a:lnTo>
                  <a:pt x="13797" y="3456"/>
                </a:lnTo>
                <a:lnTo>
                  <a:pt x="13943" y="3407"/>
                </a:lnTo>
                <a:lnTo>
                  <a:pt x="14211" y="3286"/>
                </a:lnTo>
                <a:lnTo>
                  <a:pt x="14381" y="3237"/>
                </a:lnTo>
                <a:lnTo>
                  <a:pt x="14527" y="3188"/>
                </a:lnTo>
                <a:lnTo>
                  <a:pt x="14697" y="3140"/>
                </a:lnTo>
                <a:lnTo>
                  <a:pt x="14843" y="3091"/>
                </a:lnTo>
                <a:lnTo>
                  <a:pt x="14892" y="3067"/>
                </a:lnTo>
                <a:lnTo>
                  <a:pt x="14916" y="3018"/>
                </a:lnTo>
                <a:lnTo>
                  <a:pt x="15038" y="3140"/>
                </a:lnTo>
                <a:lnTo>
                  <a:pt x="14770" y="3213"/>
                </a:lnTo>
                <a:lnTo>
                  <a:pt x="14551" y="3261"/>
                </a:lnTo>
                <a:lnTo>
                  <a:pt x="14332" y="3359"/>
                </a:lnTo>
                <a:lnTo>
                  <a:pt x="14211" y="3432"/>
                </a:lnTo>
                <a:lnTo>
                  <a:pt x="14113" y="3505"/>
                </a:lnTo>
                <a:lnTo>
                  <a:pt x="14040" y="3578"/>
                </a:lnTo>
                <a:lnTo>
                  <a:pt x="13992" y="3675"/>
                </a:lnTo>
                <a:lnTo>
                  <a:pt x="13967" y="3748"/>
                </a:lnTo>
                <a:lnTo>
                  <a:pt x="13992" y="3821"/>
                </a:lnTo>
                <a:lnTo>
                  <a:pt x="14040" y="3845"/>
                </a:lnTo>
                <a:lnTo>
                  <a:pt x="14113" y="3845"/>
                </a:lnTo>
                <a:lnTo>
                  <a:pt x="14551" y="3724"/>
                </a:lnTo>
                <a:lnTo>
                  <a:pt x="14989" y="3602"/>
                </a:lnTo>
                <a:lnTo>
                  <a:pt x="15184" y="3578"/>
                </a:lnTo>
                <a:lnTo>
                  <a:pt x="15379" y="3505"/>
                </a:lnTo>
                <a:lnTo>
                  <a:pt x="15452" y="3602"/>
                </a:lnTo>
                <a:lnTo>
                  <a:pt x="15208" y="3675"/>
                </a:lnTo>
                <a:lnTo>
                  <a:pt x="15014" y="3748"/>
                </a:lnTo>
                <a:lnTo>
                  <a:pt x="14843" y="3845"/>
                </a:lnTo>
                <a:lnTo>
                  <a:pt x="14673" y="3967"/>
                </a:lnTo>
                <a:lnTo>
                  <a:pt x="14503" y="4089"/>
                </a:lnTo>
                <a:lnTo>
                  <a:pt x="14478" y="4113"/>
                </a:lnTo>
                <a:lnTo>
                  <a:pt x="14478" y="4162"/>
                </a:lnTo>
                <a:lnTo>
                  <a:pt x="14503" y="4210"/>
                </a:lnTo>
                <a:lnTo>
                  <a:pt x="14551" y="4259"/>
                </a:lnTo>
                <a:lnTo>
                  <a:pt x="14600" y="4259"/>
                </a:lnTo>
                <a:lnTo>
                  <a:pt x="15452" y="4016"/>
                </a:lnTo>
                <a:lnTo>
                  <a:pt x="15671" y="3967"/>
                </a:lnTo>
                <a:lnTo>
                  <a:pt x="15768" y="4186"/>
                </a:lnTo>
                <a:lnTo>
                  <a:pt x="15549" y="4259"/>
                </a:lnTo>
                <a:lnTo>
                  <a:pt x="15330" y="4332"/>
                </a:lnTo>
                <a:lnTo>
                  <a:pt x="15111" y="4429"/>
                </a:lnTo>
                <a:lnTo>
                  <a:pt x="14916" y="4551"/>
                </a:lnTo>
                <a:lnTo>
                  <a:pt x="14892" y="4600"/>
                </a:lnTo>
                <a:lnTo>
                  <a:pt x="14916" y="4648"/>
                </a:lnTo>
                <a:lnTo>
                  <a:pt x="14941" y="4697"/>
                </a:lnTo>
                <a:lnTo>
                  <a:pt x="15014" y="4697"/>
                </a:lnTo>
                <a:lnTo>
                  <a:pt x="15354" y="4624"/>
                </a:lnTo>
                <a:lnTo>
                  <a:pt x="15719" y="4551"/>
                </a:lnTo>
                <a:lnTo>
                  <a:pt x="15500" y="4648"/>
                </a:lnTo>
                <a:lnTo>
                  <a:pt x="15281" y="4746"/>
                </a:lnTo>
                <a:lnTo>
                  <a:pt x="15257" y="4770"/>
                </a:lnTo>
                <a:lnTo>
                  <a:pt x="15233" y="4819"/>
                </a:lnTo>
                <a:lnTo>
                  <a:pt x="15233" y="4867"/>
                </a:lnTo>
                <a:lnTo>
                  <a:pt x="15281" y="4940"/>
                </a:lnTo>
                <a:lnTo>
                  <a:pt x="15354" y="4940"/>
                </a:lnTo>
                <a:lnTo>
                  <a:pt x="15841" y="4867"/>
                </a:lnTo>
                <a:lnTo>
                  <a:pt x="15841" y="4989"/>
                </a:lnTo>
                <a:lnTo>
                  <a:pt x="15695" y="5013"/>
                </a:lnTo>
                <a:lnTo>
                  <a:pt x="15598" y="5038"/>
                </a:lnTo>
                <a:lnTo>
                  <a:pt x="15525" y="5086"/>
                </a:lnTo>
                <a:lnTo>
                  <a:pt x="15379" y="5208"/>
                </a:lnTo>
                <a:lnTo>
                  <a:pt x="15354" y="5281"/>
                </a:lnTo>
                <a:lnTo>
                  <a:pt x="15379" y="5330"/>
                </a:lnTo>
                <a:lnTo>
                  <a:pt x="15427" y="5378"/>
                </a:lnTo>
                <a:lnTo>
                  <a:pt x="15476" y="5378"/>
                </a:lnTo>
                <a:lnTo>
                  <a:pt x="15622" y="5354"/>
                </a:lnTo>
                <a:lnTo>
                  <a:pt x="15768" y="5378"/>
                </a:lnTo>
                <a:lnTo>
                  <a:pt x="15768" y="5427"/>
                </a:lnTo>
                <a:lnTo>
                  <a:pt x="15768" y="5524"/>
                </a:lnTo>
                <a:lnTo>
                  <a:pt x="15792" y="5622"/>
                </a:lnTo>
                <a:lnTo>
                  <a:pt x="15865" y="5695"/>
                </a:lnTo>
                <a:lnTo>
                  <a:pt x="15938" y="5768"/>
                </a:lnTo>
                <a:lnTo>
                  <a:pt x="16036" y="5792"/>
                </a:lnTo>
                <a:lnTo>
                  <a:pt x="16133" y="5792"/>
                </a:lnTo>
                <a:lnTo>
                  <a:pt x="16206" y="5768"/>
                </a:lnTo>
                <a:lnTo>
                  <a:pt x="16279" y="5695"/>
                </a:lnTo>
                <a:lnTo>
                  <a:pt x="16328" y="5695"/>
                </a:lnTo>
                <a:lnTo>
                  <a:pt x="16619" y="5622"/>
                </a:lnTo>
                <a:lnTo>
                  <a:pt x="16911" y="5597"/>
                </a:lnTo>
                <a:lnTo>
                  <a:pt x="17179" y="5597"/>
                </a:lnTo>
                <a:lnTo>
                  <a:pt x="17422" y="5646"/>
                </a:lnTo>
                <a:lnTo>
                  <a:pt x="17276" y="5695"/>
                </a:lnTo>
                <a:lnTo>
                  <a:pt x="17106" y="5768"/>
                </a:lnTo>
                <a:lnTo>
                  <a:pt x="16936" y="5865"/>
                </a:lnTo>
                <a:lnTo>
                  <a:pt x="16814" y="5987"/>
                </a:lnTo>
                <a:lnTo>
                  <a:pt x="16765" y="6060"/>
                </a:lnTo>
                <a:lnTo>
                  <a:pt x="16717" y="6133"/>
                </a:lnTo>
                <a:lnTo>
                  <a:pt x="16717" y="6206"/>
                </a:lnTo>
                <a:lnTo>
                  <a:pt x="16765" y="6279"/>
                </a:lnTo>
                <a:lnTo>
                  <a:pt x="16838" y="6303"/>
                </a:lnTo>
                <a:lnTo>
                  <a:pt x="16911" y="6279"/>
                </a:lnTo>
                <a:lnTo>
                  <a:pt x="17179" y="6157"/>
                </a:lnTo>
                <a:lnTo>
                  <a:pt x="17447" y="6060"/>
                </a:lnTo>
                <a:lnTo>
                  <a:pt x="17739" y="6011"/>
                </a:lnTo>
                <a:lnTo>
                  <a:pt x="17909" y="5962"/>
                </a:lnTo>
                <a:lnTo>
                  <a:pt x="18031" y="5914"/>
                </a:lnTo>
                <a:lnTo>
                  <a:pt x="18298" y="6133"/>
                </a:lnTo>
                <a:lnTo>
                  <a:pt x="18152" y="6181"/>
                </a:lnTo>
                <a:lnTo>
                  <a:pt x="17933" y="6254"/>
                </a:lnTo>
                <a:lnTo>
                  <a:pt x="17739" y="6352"/>
                </a:lnTo>
                <a:lnTo>
                  <a:pt x="17544" y="6473"/>
                </a:lnTo>
                <a:lnTo>
                  <a:pt x="17349" y="6595"/>
                </a:lnTo>
                <a:lnTo>
                  <a:pt x="17325" y="6668"/>
                </a:lnTo>
                <a:lnTo>
                  <a:pt x="17325" y="6741"/>
                </a:lnTo>
                <a:lnTo>
                  <a:pt x="17374" y="6790"/>
                </a:lnTo>
                <a:lnTo>
                  <a:pt x="17422" y="6814"/>
                </a:lnTo>
                <a:lnTo>
                  <a:pt x="17641" y="6765"/>
                </a:lnTo>
                <a:lnTo>
                  <a:pt x="17860" y="6717"/>
                </a:lnTo>
                <a:lnTo>
                  <a:pt x="18274" y="6595"/>
                </a:lnTo>
                <a:lnTo>
                  <a:pt x="18639" y="6473"/>
                </a:lnTo>
                <a:lnTo>
                  <a:pt x="18761" y="6644"/>
                </a:lnTo>
                <a:lnTo>
                  <a:pt x="18493" y="6717"/>
                </a:lnTo>
                <a:lnTo>
                  <a:pt x="18250" y="6814"/>
                </a:lnTo>
                <a:lnTo>
                  <a:pt x="18006" y="6960"/>
                </a:lnTo>
                <a:lnTo>
                  <a:pt x="17812" y="7130"/>
                </a:lnTo>
                <a:lnTo>
                  <a:pt x="17787" y="7155"/>
                </a:lnTo>
                <a:lnTo>
                  <a:pt x="17787" y="7179"/>
                </a:lnTo>
                <a:lnTo>
                  <a:pt x="17812" y="7252"/>
                </a:lnTo>
                <a:lnTo>
                  <a:pt x="17860" y="7276"/>
                </a:lnTo>
                <a:lnTo>
                  <a:pt x="17933" y="7276"/>
                </a:lnTo>
                <a:lnTo>
                  <a:pt x="18177" y="7179"/>
                </a:lnTo>
                <a:lnTo>
                  <a:pt x="18444" y="7130"/>
                </a:lnTo>
                <a:lnTo>
                  <a:pt x="18955" y="7033"/>
                </a:lnTo>
                <a:lnTo>
                  <a:pt x="19004" y="7106"/>
                </a:lnTo>
                <a:lnTo>
                  <a:pt x="18785" y="7155"/>
                </a:lnTo>
                <a:lnTo>
                  <a:pt x="18566" y="7203"/>
                </a:lnTo>
                <a:lnTo>
                  <a:pt x="18371" y="7301"/>
                </a:lnTo>
                <a:lnTo>
                  <a:pt x="18177" y="7398"/>
                </a:lnTo>
                <a:lnTo>
                  <a:pt x="18177" y="7447"/>
                </a:lnTo>
                <a:lnTo>
                  <a:pt x="18177" y="7471"/>
                </a:lnTo>
                <a:lnTo>
                  <a:pt x="18201" y="7471"/>
                </a:lnTo>
                <a:lnTo>
                  <a:pt x="18396" y="7495"/>
                </a:lnTo>
                <a:lnTo>
                  <a:pt x="18590" y="7495"/>
                </a:lnTo>
                <a:lnTo>
                  <a:pt x="18955" y="7447"/>
                </a:lnTo>
                <a:lnTo>
                  <a:pt x="19126" y="7422"/>
                </a:lnTo>
                <a:lnTo>
                  <a:pt x="19174" y="7544"/>
                </a:lnTo>
                <a:lnTo>
                  <a:pt x="18980" y="7568"/>
                </a:lnTo>
                <a:lnTo>
                  <a:pt x="18761" y="7617"/>
                </a:lnTo>
                <a:lnTo>
                  <a:pt x="18444" y="7714"/>
                </a:lnTo>
                <a:lnTo>
                  <a:pt x="18396" y="7763"/>
                </a:lnTo>
                <a:lnTo>
                  <a:pt x="18371" y="7836"/>
                </a:lnTo>
                <a:lnTo>
                  <a:pt x="18371" y="7909"/>
                </a:lnTo>
                <a:lnTo>
                  <a:pt x="18396" y="7933"/>
                </a:lnTo>
                <a:lnTo>
                  <a:pt x="18444" y="7957"/>
                </a:lnTo>
                <a:lnTo>
                  <a:pt x="18809" y="7982"/>
                </a:lnTo>
                <a:lnTo>
                  <a:pt x="19296" y="7982"/>
                </a:lnTo>
                <a:lnTo>
                  <a:pt x="19320" y="8201"/>
                </a:lnTo>
                <a:lnTo>
                  <a:pt x="19272" y="8201"/>
                </a:lnTo>
                <a:lnTo>
                  <a:pt x="19101" y="8176"/>
                </a:lnTo>
                <a:lnTo>
                  <a:pt x="18907" y="8201"/>
                </a:lnTo>
                <a:lnTo>
                  <a:pt x="18736" y="8225"/>
                </a:lnTo>
                <a:lnTo>
                  <a:pt x="18566" y="8274"/>
                </a:lnTo>
                <a:lnTo>
                  <a:pt x="18542" y="8298"/>
                </a:lnTo>
                <a:lnTo>
                  <a:pt x="18517" y="8322"/>
                </a:lnTo>
                <a:lnTo>
                  <a:pt x="18493" y="8420"/>
                </a:lnTo>
                <a:lnTo>
                  <a:pt x="18542" y="8468"/>
                </a:lnTo>
                <a:lnTo>
                  <a:pt x="18566" y="8493"/>
                </a:lnTo>
                <a:lnTo>
                  <a:pt x="18907" y="8493"/>
                </a:lnTo>
                <a:lnTo>
                  <a:pt x="19223" y="8517"/>
                </a:lnTo>
                <a:lnTo>
                  <a:pt x="19345" y="8541"/>
                </a:lnTo>
                <a:lnTo>
                  <a:pt x="19345" y="8833"/>
                </a:lnTo>
                <a:lnTo>
                  <a:pt x="19199" y="8785"/>
                </a:lnTo>
                <a:lnTo>
                  <a:pt x="18882" y="8785"/>
                </a:lnTo>
                <a:lnTo>
                  <a:pt x="18736" y="8809"/>
                </a:lnTo>
                <a:lnTo>
                  <a:pt x="18688" y="8833"/>
                </a:lnTo>
                <a:lnTo>
                  <a:pt x="18663" y="8858"/>
                </a:lnTo>
                <a:lnTo>
                  <a:pt x="18663" y="8931"/>
                </a:lnTo>
                <a:lnTo>
                  <a:pt x="18688" y="9004"/>
                </a:lnTo>
                <a:lnTo>
                  <a:pt x="18712" y="9004"/>
                </a:lnTo>
                <a:lnTo>
                  <a:pt x="18761" y="9028"/>
                </a:lnTo>
                <a:lnTo>
                  <a:pt x="18882" y="9028"/>
                </a:lnTo>
                <a:lnTo>
                  <a:pt x="19028" y="9077"/>
                </a:lnTo>
                <a:lnTo>
                  <a:pt x="19150" y="9125"/>
                </a:lnTo>
                <a:lnTo>
                  <a:pt x="19296" y="9174"/>
                </a:lnTo>
                <a:lnTo>
                  <a:pt x="19199" y="9466"/>
                </a:lnTo>
                <a:lnTo>
                  <a:pt x="18980" y="9417"/>
                </a:lnTo>
                <a:lnTo>
                  <a:pt x="18736" y="9417"/>
                </a:lnTo>
                <a:lnTo>
                  <a:pt x="18688" y="9442"/>
                </a:lnTo>
                <a:lnTo>
                  <a:pt x="18663" y="9466"/>
                </a:lnTo>
                <a:lnTo>
                  <a:pt x="18663" y="9515"/>
                </a:lnTo>
                <a:lnTo>
                  <a:pt x="18663" y="9563"/>
                </a:lnTo>
                <a:lnTo>
                  <a:pt x="18663" y="9612"/>
                </a:lnTo>
                <a:lnTo>
                  <a:pt x="18712" y="9636"/>
                </a:lnTo>
                <a:lnTo>
                  <a:pt x="18736" y="9661"/>
                </a:lnTo>
                <a:lnTo>
                  <a:pt x="18907" y="9709"/>
                </a:lnTo>
                <a:lnTo>
                  <a:pt x="19053" y="9758"/>
                </a:lnTo>
                <a:lnTo>
                  <a:pt x="18955" y="9928"/>
                </a:lnTo>
                <a:lnTo>
                  <a:pt x="18834" y="10099"/>
                </a:lnTo>
                <a:lnTo>
                  <a:pt x="18663" y="10074"/>
                </a:lnTo>
                <a:lnTo>
                  <a:pt x="18444" y="10074"/>
                </a:lnTo>
                <a:lnTo>
                  <a:pt x="18420" y="10099"/>
                </a:lnTo>
                <a:lnTo>
                  <a:pt x="18396" y="10172"/>
                </a:lnTo>
                <a:lnTo>
                  <a:pt x="18420" y="10220"/>
                </a:lnTo>
                <a:lnTo>
                  <a:pt x="18444" y="10245"/>
                </a:lnTo>
                <a:lnTo>
                  <a:pt x="18493" y="10245"/>
                </a:lnTo>
                <a:lnTo>
                  <a:pt x="18663" y="10269"/>
                </a:lnTo>
                <a:lnTo>
                  <a:pt x="18542" y="10391"/>
                </a:lnTo>
                <a:lnTo>
                  <a:pt x="18371" y="10512"/>
                </a:lnTo>
                <a:lnTo>
                  <a:pt x="18274" y="10464"/>
                </a:lnTo>
                <a:lnTo>
                  <a:pt x="18225" y="10439"/>
                </a:lnTo>
                <a:lnTo>
                  <a:pt x="18152" y="10439"/>
                </a:lnTo>
                <a:lnTo>
                  <a:pt x="18104" y="10488"/>
                </a:lnTo>
                <a:lnTo>
                  <a:pt x="18079" y="10537"/>
                </a:lnTo>
                <a:lnTo>
                  <a:pt x="18079" y="10610"/>
                </a:lnTo>
                <a:lnTo>
                  <a:pt x="18104" y="10658"/>
                </a:lnTo>
                <a:lnTo>
                  <a:pt x="17739" y="10829"/>
                </a:lnTo>
                <a:lnTo>
                  <a:pt x="17349" y="10950"/>
                </a:lnTo>
                <a:lnTo>
                  <a:pt x="16960" y="11023"/>
                </a:lnTo>
                <a:lnTo>
                  <a:pt x="16546" y="11096"/>
                </a:lnTo>
                <a:lnTo>
                  <a:pt x="16133" y="11121"/>
                </a:lnTo>
                <a:lnTo>
                  <a:pt x="15719" y="11145"/>
                </a:lnTo>
                <a:lnTo>
                  <a:pt x="14916" y="11169"/>
                </a:lnTo>
                <a:lnTo>
                  <a:pt x="13140" y="11194"/>
                </a:lnTo>
                <a:lnTo>
                  <a:pt x="12264" y="11242"/>
                </a:lnTo>
                <a:lnTo>
                  <a:pt x="11364" y="11340"/>
                </a:lnTo>
                <a:lnTo>
                  <a:pt x="10244" y="11461"/>
                </a:lnTo>
                <a:lnTo>
                  <a:pt x="9125" y="11559"/>
                </a:lnTo>
                <a:lnTo>
                  <a:pt x="8565" y="11583"/>
                </a:lnTo>
                <a:lnTo>
                  <a:pt x="8006" y="11583"/>
                </a:lnTo>
                <a:lnTo>
                  <a:pt x="7446" y="11559"/>
                </a:lnTo>
                <a:lnTo>
                  <a:pt x="6862" y="11510"/>
                </a:lnTo>
                <a:lnTo>
                  <a:pt x="5086" y="11364"/>
                </a:lnTo>
                <a:lnTo>
                  <a:pt x="4210" y="11242"/>
                </a:lnTo>
                <a:lnTo>
                  <a:pt x="3772" y="11169"/>
                </a:lnTo>
                <a:lnTo>
                  <a:pt x="3334" y="11072"/>
                </a:lnTo>
                <a:lnTo>
                  <a:pt x="2993" y="10999"/>
                </a:lnTo>
                <a:lnTo>
                  <a:pt x="2653" y="10877"/>
                </a:lnTo>
                <a:lnTo>
                  <a:pt x="2336" y="10756"/>
                </a:lnTo>
                <a:lnTo>
                  <a:pt x="2020" y="10610"/>
                </a:lnTo>
                <a:lnTo>
                  <a:pt x="1704" y="10439"/>
                </a:lnTo>
                <a:lnTo>
                  <a:pt x="1436" y="10245"/>
                </a:lnTo>
                <a:lnTo>
                  <a:pt x="1168" y="10001"/>
                </a:lnTo>
                <a:lnTo>
                  <a:pt x="949" y="9734"/>
                </a:lnTo>
                <a:lnTo>
                  <a:pt x="852" y="9588"/>
                </a:lnTo>
                <a:lnTo>
                  <a:pt x="779" y="9417"/>
                </a:lnTo>
                <a:lnTo>
                  <a:pt x="706" y="9271"/>
                </a:lnTo>
                <a:lnTo>
                  <a:pt x="657" y="9101"/>
                </a:lnTo>
                <a:lnTo>
                  <a:pt x="633" y="8931"/>
                </a:lnTo>
                <a:lnTo>
                  <a:pt x="609" y="8760"/>
                </a:lnTo>
                <a:lnTo>
                  <a:pt x="633" y="8420"/>
                </a:lnTo>
                <a:lnTo>
                  <a:pt x="682" y="8103"/>
                </a:lnTo>
                <a:lnTo>
                  <a:pt x="803" y="7763"/>
                </a:lnTo>
                <a:lnTo>
                  <a:pt x="949" y="7447"/>
                </a:lnTo>
                <a:lnTo>
                  <a:pt x="1120" y="7155"/>
                </a:lnTo>
                <a:lnTo>
                  <a:pt x="1387" y="6814"/>
                </a:lnTo>
                <a:lnTo>
                  <a:pt x="1679" y="6498"/>
                </a:lnTo>
                <a:lnTo>
                  <a:pt x="1996" y="6230"/>
                </a:lnTo>
                <a:lnTo>
                  <a:pt x="2336" y="5962"/>
                </a:lnTo>
                <a:lnTo>
                  <a:pt x="2336" y="5962"/>
                </a:lnTo>
                <a:lnTo>
                  <a:pt x="2117" y="6279"/>
                </a:lnTo>
                <a:lnTo>
                  <a:pt x="1898" y="6571"/>
                </a:lnTo>
                <a:lnTo>
                  <a:pt x="1874" y="6644"/>
                </a:lnTo>
                <a:lnTo>
                  <a:pt x="1898" y="6717"/>
                </a:lnTo>
                <a:lnTo>
                  <a:pt x="1947" y="6765"/>
                </a:lnTo>
                <a:lnTo>
                  <a:pt x="2044" y="6765"/>
                </a:lnTo>
                <a:lnTo>
                  <a:pt x="2117" y="6741"/>
                </a:lnTo>
                <a:lnTo>
                  <a:pt x="2190" y="6692"/>
                </a:lnTo>
                <a:lnTo>
                  <a:pt x="2336" y="6595"/>
                </a:lnTo>
                <a:lnTo>
                  <a:pt x="2458" y="6449"/>
                </a:lnTo>
                <a:lnTo>
                  <a:pt x="2555" y="6303"/>
                </a:lnTo>
                <a:lnTo>
                  <a:pt x="2847" y="5987"/>
                </a:lnTo>
                <a:lnTo>
                  <a:pt x="3164" y="5695"/>
                </a:lnTo>
                <a:lnTo>
                  <a:pt x="3188" y="5646"/>
                </a:lnTo>
                <a:lnTo>
                  <a:pt x="3212" y="5646"/>
                </a:lnTo>
                <a:lnTo>
                  <a:pt x="3091" y="5792"/>
                </a:lnTo>
                <a:lnTo>
                  <a:pt x="2847" y="6133"/>
                </a:lnTo>
                <a:lnTo>
                  <a:pt x="2774" y="6303"/>
                </a:lnTo>
                <a:lnTo>
                  <a:pt x="2677" y="6498"/>
                </a:lnTo>
                <a:lnTo>
                  <a:pt x="2677" y="6546"/>
                </a:lnTo>
                <a:lnTo>
                  <a:pt x="2726" y="6546"/>
                </a:lnTo>
                <a:lnTo>
                  <a:pt x="2896" y="6449"/>
                </a:lnTo>
                <a:lnTo>
                  <a:pt x="3066" y="6327"/>
                </a:lnTo>
                <a:lnTo>
                  <a:pt x="3212" y="6206"/>
                </a:lnTo>
                <a:lnTo>
                  <a:pt x="3334" y="6035"/>
                </a:lnTo>
                <a:lnTo>
                  <a:pt x="3480" y="5889"/>
                </a:lnTo>
                <a:lnTo>
                  <a:pt x="3626" y="5695"/>
                </a:lnTo>
                <a:lnTo>
                  <a:pt x="3650" y="5719"/>
                </a:lnTo>
                <a:lnTo>
                  <a:pt x="3699" y="5816"/>
                </a:lnTo>
                <a:lnTo>
                  <a:pt x="3577" y="5938"/>
                </a:lnTo>
                <a:lnTo>
                  <a:pt x="3456" y="6108"/>
                </a:lnTo>
                <a:lnTo>
                  <a:pt x="3407" y="6230"/>
                </a:lnTo>
                <a:lnTo>
                  <a:pt x="3407" y="6327"/>
                </a:lnTo>
                <a:lnTo>
                  <a:pt x="3407" y="6352"/>
                </a:lnTo>
                <a:lnTo>
                  <a:pt x="3456" y="6376"/>
                </a:lnTo>
                <a:lnTo>
                  <a:pt x="3529" y="6376"/>
                </a:lnTo>
                <a:lnTo>
                  <a:pt x="3626" y="6327"/>
                </a:lnTo>
                <a:lnTo>
                  <a:pt x="3772" y="6206"/>
                </a:lnTo>
                <a:lnTo>
                  <a:pt x="3869" y="6108"/>
                </a:lnTo>
                <a:lnTo>
                  <a:pt x="3967" y="6157"/>
                </a:lnTo>
                <a:lnTo>
                  <a:pt x="4064" y="6181"/>
                </a:lnTo>
                <a:lnTo>
                  <a:pt x="4186" y="6157"/>
                </a:lnTo>
                <a:lnTo>
                  <a:pt x="4283" y="6084"/>
                </a:lnTo>
                <a:lnTo>
                  <a:pt x="4307" y="6035"/>
                </a:lnTo>
                <a:lnTo>
                  <a:pt x="4307" y="5987"/>
                </a:lnTo>
                <a:lnTo>
                  <a:pt x="4137" y="5719"/>
                </a:lnTo>
                <a:lnTo>
                  <a:pt x="4015" y="5403"/>
                </a:lnTo>
                <a:lnTo>
                  <a:pt x="3918" y="5062"/>
                </a:lnTo>
                <a:lnTo>
                  <a:pt x="3845" y="4697"/>
                </a:lnTo>
                <a:lnTo>
                  <a:pt x="3821" y="4356"/>
                </a:lnTo>
                <a:lnTo>
                  <a:pt x="3821" y="3991"/>
                </a:lnTo>
                <a:lnTo>
                  <a:pt x="3845" y="3651"/>
                </a:lnTo>
                <a:lnTo>
                  <a:pt x="3894" y="3334"/>
                </a:lnTo>
                <a:lnTo>
                  <a:pt x="3942" y="3115"/>
                </a:lnTo>
                <a:lnTo>
                  <a:pt x="4015" y="2896"/>
                </a:lnTo>
                <a:lnTo>
                  <a:pt x="4113" y="2677"/>
                </a:lnTo>
                <a:lnTo>
                  <a:pt x="4210" y="2483"/>
                </a:lnTo>
                <a:lnTo>
                  <a:pt x="4332" y="2288"/>
                </a:lnTo>
                <a:lnTo>
                  <a:pt x="4478" y="2093"/>
                </a:lnTo>
                <a:lnTo>
                  <a:pt x="4599" y="1923"/>
                </a:lnTo>
                <a:lnTo>
                  <a:pt x="4770" y="1753"/>
                </a:lnTo>
                <a:lnTo>
                  <a:pt x="5110" y="1461"/>
                </a:lnTo>
                <a:lnTo>
                  <a:pt x="5475" y="1193"/>
                </a:lnTo>
                <a:lnTo>
                  <a:pt x="5865" y="974"/>
                </a:lnTo>
                <a:lnTo>
                  <a:pt x="6303" y="828"/>
                </a:lnTo>
                <a:lnTo>
                  <a:pt x="6716" y="706"/>
                </a:lnTo>
                <a:lnTo>
                  <a:pt x="7179" y="633"/>
                </a:lnTo>
                <a:lnTo>
                  <a:pt x="7008" y="731"/>
                </a:lnTo>
                <a:lnTo>
                  <a:pt x="6789" y="852"/>
                </a:lnTo>
                <a:lnTo>
                  <a:pt x="6546" y="998"/>
                </a:lnTo>
                <a:lnTo>
                  <a:pt x="6424" y="1071"/>
                </a:lnTo>
                <a:lnTo>
                  <a:pt x="6327" y="1169"/>
                </a:lnTo>
                <a:lnTo>
                  <a:pt x="6278" y="1266"/>
                </a:lnTo>
                <a:lnTo>
                  <a:pt x="6230" y="1363"/>
                </a:lnTo>
                <a:lnTo>
                  <a:pt x="6254" y="1412"/>
                </a:lnTo>
                <a:lnTo>
                  <a:pt x="6303" y="1461"/>
                </a:lnTo>
                <a:lnTo>
                  <a:pt x="6400" y="1485"/>
                </a:lnTo>
                <a:lnTo>
                  <a:pt x="6522" y="1461"/>
                </a:lnTo>
                <a:lnTo>
                  <a:pt x="6643" y="1436"/>
                </a:lnTo>
                <a:lnTo>
                  <a:pt x="6765" y="1363"/>
                </a:lnTo>
                <a:lnTo>
                  <a:pt x="7033" y="1217"/>
                </a:lnTo>
                <a:lnTo>
                  <a:pt x="7203" y="1096"/>
                </a:lnTo>
                <a:lnTo>
                  <a:pt x="7811" y="779"/>
                </a:lnTo>
                <a:lnTo>
                  <a:pt x="7982" y="682"/>
                </a:lnTo>
                <a:lnTo>
                  <a:pt x="8055" y="633"/>
                </a:lnTo>
                <a:lnTo>
                  <a:pt x="8128" y="560"/>
                </a:lnTo>
                <a:close/>
                <a:moveTo>
                  <a:pt x="7933" y="1"/>
                </a:moveTo>
                <a:lnTo>
                  <a:pt x="7349" y="49"/>
                </a:lnTo>
                <a:lnTo>
                  <a:pt x="6789" y="147"/>
                </a:lnTo>
                <a:lnTo>
                  <a:pt x="6254" y="268"/>
                </a:lnTo>
                <a:lnTo>
                  <a:pt x="5767" y="439"/>
                </a:lnTo>
                <a:lnTo>
                  <a:pt x="5524" y="536"/>
                </a:lnTo>
                <a:lnTo>
                  <a:pt x="5281" y="658"/>
                </a:lnTo>
                <a:lnTo>
                  <a:pt x="5062" y="804"/>
                </a:lnTo>
                <a:lnTo>
                  <a:pt x="4843" y="950"/>
                </a:lnTo>
                <a:lnTo>
                  <a:pt x="4624" y="1120"/>
                </a:lnTo>
                <a:lnTo>
                  <a:pt x="4429" y="1315"/>
                </a:lnTo>
                <a:lnTo>
                  <a:pt x="4259" y="1509"/>
                </a:lnTo>
                <a:lnTo>
                  <a:pt x="4088" y="1728"/>
                </a:lnTo>
                <a:lnTo>
                  <a:pt x="3942" y="1947"/>
                </a:lnTo>
                <a:lnTo>
                  <a:pt x="3796" y="2166"/>
                </a:lnTo>
                <a:lnTo>
                  <a:pt x="3675" y="2410"/>
                </a:lnTo>
                <a:lnTo>
                  <a:pt x="3577" y="2653"/>
                </a:lnTo>
                <a:lnTo>
                  <a:pt x="3480" y="2896"/>
                </a:lnTo>
                <a:lnTo>
                  <a:pt x="3407" y="3164"/>
                </a:lnTo>
                <a:lnTo>
                  <a:pt x="3358" y="3407"/>
                </a:lnTo>
                <a:lnTo>
                  <a:pt x="3310" y="3675"/>
                </a:lnTo>
                <a:lnTo>
                  <a:pt x="3310" y="3870"/>
                </a:lnTo>
                <a:lnTo>
                  <a:pt x="3334" y="4210"/>
                </a:lnTo>
                <a:lnTo>
                  <a:pt x="3383" y="4624"/>
                </a:lnTo>
                <a:lnTo>
                  <a:pt x="3480" y="5086"/>
                </a:lnTo>
                <a:lnTo>
                  <a:pt x="3285" y="5086"/>
                </a:lnTo>
                <a:lnTo>
                  <a:pt x="3115" y="5111"/>
                </a:lnTo>
                <a:lnTo>
                  <a:pt x="2726" y="5184"/>
                </a:lnTo>
                <a:lnTo>
                  <a:pt x="2409" y="5305"/>
                </a:lnTo>
                <a:lnTo>
                  <a:pt x="2166" y="5427"/>
                </a:lnTo>
                <a:lnTo>
                  <a:pt x="1825" y="5622"/>
                </a:lnTo>
                <a:lnTo>
                  <a:pt x="1485" y="5889"/>
                </a:lnTo>
                <a:lnTo>
                  <a:pt x="1193" y="6157"/>
                </a:lnTo>
                <a:lnTo>
                  <a:pt x="901" y="6473"/>
                </a:lnTo>
                <a:lnTo>
                  <a:pt x="657" y="6814"/>
                </a:lnTo>
                <a:lnTo>
                  <a:pt x="439" y="7179"/>
                </a:lnTo>
                <a:lnTo>
                  <a:pt x="268" y="7544"/>
                </a:lnTo>
                <a:lnTo>
                  <a:pt x="122" y="7909"/>
                </a:lnTo>
                <a:lnTo>
                  <a:pt x="25" y="8274"/>
                </a:lnTo>
                <a:lnTo>
                  <a:pt x="1" y="8614"/>
                </a:lnTo>
                <a:lnTo>
                  <a:pt x="1" y="8931"/>
                </a:lnTo>
                <a:lnTo>
                  <a:pt x="74" y="9247"/>
                </a:lnTo>
                <a:lnTo>
                  <a:pt x="171" y="9539"/>
                </a:lnTo>
                <a:lnTo>
                  <a:pt x="293" y="9807"/>
                </a:lnTo>
                <a:lnTo>
                  <a:pt x="487" y="10074"/>
                </a:lnTo>
                <a:lnTo>
                  <a:pt x="682" y="10318"/>
                </a:lnTo>
                <a:lnTo>
                  <a:pt x="925" y="10561"/>
                </a:lnTo>
                <a:lnTo>
                  <a:pt x="1168" y="10756"/>
                </a:lnTo>
                <a:lnTo>
                  <a:pt x="1436" y="10950"/>
                </a:lnTo>
                <a:lnTo>
                  <a:pt x="1728" y="11121"/>
                </a:lnTo>
                <a:lnTo>
                  <a:pt x="2020" y="11267"/>
                </a:lnTo>
                <a:lnTo>
                  <a:pt x="2336" y="11413"/>
                </a:lnTo>
                <a:lnTo>
                  <a:pt x="2628" y="11534"/>
                </a:lnTo>
                <a:lnTo>
                  <a:pt x="2945" y="11632"/>
                </a:lnTo>
                <a:lnTo>
                  <a:pt x="3334" y="11729"/>
                </a:lnTo>
                <a:lnTo>
                  <a:pt x="3723" y="11802"/>
                </a:lnTo>
                <a:lnTo>
                  <a:pt x="4526" y="11924"/>
                </a:lnTo>
                <a:lnTo>
                  <a:pt x="6132" y="12070"/>
                </a:lnTo>
                <a:lnTo>
                  <a:pt x="7276" y="12167"/>
                </a:lnTo>
                <a:lnTo>
                  <a:pt x="7836" y="12191"/>
                </a:lnTo>
                <a:lnTo>
                  <a:pt x="8395" y="12216"/>
                </a:lnTo>
                <a:lnTo>
                  <a:pt x="8955" y="12191"/>
                </a:lnTo>
                <a:lnTo>
                  <a:pt x="9514" y="12167"/>
                </a:lnTo>
                <a:lnTo>
                  <a:pt x="10098" y="12118"/>
                </a:lnTo>
                <a:lnTo>
                  <a:pt x="10658" y="12070"/>
                </a:lnTo>
                <a:lnTo>
                  <a:pt x="11583" y="11948"/>
                </a:lnTo>
                <a:lnTo>
                  <a:pt x="12507" y="11875"/>
                </a:lnTo>
                <a:lnTo>
                  <a:pt x="13432" y="11826"/>
                </a:lnTo>
                <a:lnTo>
                  <a:pt x="14357" y="11802"/>
                </a:lnTo>
                <a:lnTo>
                  <a:pt x="15208" y="11802"/>
                </a:lnTo>
                <a:lnTo>
                  <a:pt x="16060" y="11753"/>
                </a:lnTo>
                <a:lnTo>
                  <a:pt x="16498" y="11729"/>
                </a:lnTo>
                <a:lnTo>
                  <a:pt x="16911" y="11656"/>
                </a:lnTo>
                <a:lnTo>
                  <a:pt x="17325" y="11583"/>
                </a:lnTo>
                <a:lnTo>
                  <a:pt x="17739" y="11486"/>
                </a:lnTo>
                <a:lnTo>
                  <a:pt x="18079" y="11364"/>
                </a:lnTo>
                <a:lnTo>
                  <a:pt x="18396" y="11218"/>
                </a:lnTo>
                <a:lnTo>
                  <a:pt x="18688" y="11048"/>
                </a:lnTo>
                <a:lnTo>
                  <a:pt x="18931" y="10853"/>
                </a:lnTo>
                <a:lnTo>
                  <a:pt x="19174" y="10634"/>
                </a:lnTo>
                <a:lnTo>
                  <a:pt x="19369" y="10415"/>
                </a:lnTo>
                <a:lnTo>
                  <a:pt x="19539" y="10147"/>
                </a:lnTo>
                <a:lnTo>
                  <a:pt x="19685" y="9880"/>
                </a:lnTo>
                <a:lnTo>
                  <a:pt x="19807" y="9588"/>
                </a:lnTo>
                <a:lnTo>
                  <a:pt x="19904" y="9296"/>
                </a:lnTo>
                <a:lnTo>
                  <a:pt x="19953" y="8979"/>
                </a:lnTo>
                <a:lnTo>
                  <a:pt x="19977" y="8663"/>
                </a:lnTo>
                <a:lnTo>
                  <a:pt x="19977" y="8322"/>
                </a:lnTo>
                <a:lnTo>
                  <a:pt x="19953" y="8006"/>
                </a:lnTo>
                <a:lnTo>
                  <a:pt x="19880" y="7665"/>
                </a:lnTo>
                <a:lnTo>
                  <a:pt x="19783" y="7325"/>
                </a:lnTo>
                <a:lnTo>
                  <a:pt x="19710" y="7057"/>
                </a:lnTo>
                <a:lnTo>
                  <a:pt x="19588" y="6790"/>
                </a:lnTo>
                <a:lnTo>
                  <a:pt x="19442" y="6546"/>
                </a:lnTo>
                <a:lnTo>
                  <a:pt x="19296" y="6303"/>
                </a:lnTo>
                <a:lnTo>
                  <a:pt x="19126" y="6060"/>
                </a:lnTo>
                <a:lnTo>
                  <a:pt x="18955" y="5865"/>
                </a:lnTo>
                <a:lnTo>
                  <a:pt x="18761" y="5670"/>
                </a:lnTo>
                <a:lnTo>
                  <a:pt x="18542" y="5476"/>
                </a:lnTo>
                <a:lnTo>
                  <a:pt x="18323" y="5330"/>
                </a:lnTo>
                <a:lnTo>
                  <a:pt x="18104" y="5208"/>
                </a:lnTo>
                <a:lnTo>
                  <a:pt x="17860" y="5086"/>
                </a:lnTo>
                <a:lnTo>
                  <a:pt x="17593" y="5013"/>
                </a:lnTo>
                <a:lnTo>
                  <a:pt x="17325" y="4965"/>
                </a:lnTo>
                <a:lnTo>
                  <a:pt x="17057" y="4940"/>
                </a:lnTo>
                <a:lnTo>
                  <a:pt x="16790" y="4965"/>
                </a:lnTo>
                <a:lnTo>
                  <a:pt x="16522" y="5013"/>
                </a:lnTo>
                <a:lnTo>
                  <a:pt x="16522" y="4794"/>
                </a:lnTo>
                <a:lnTo>
                  <a:pt x="16522" y="4600"/>
                </a:lnTo>
                <a:lnTo>
                  <a:pt x="16473" y="4381"/>
                </a:lnTo>
                <a:lnTo>
                  <a:pt x="16425" y="4186"/>
                </a:lnTo>
                <a:lnTo>
                  <a:pt x="16352" y="3991"/>
                </a:lnTo>
                <a:lnTo>
                  <a:pt x="16279" y="3797"/>
                </a:lnTo>
                <a:lnTo>
                  <a:pt x="16182" y="3602"/>
                </a:lnTo>
                <a:lnTo>
                  <a:pt x="16060" y="3407"/>
                </a:lnTo>
                <a:lnTo>
                  <a:pt x="15792" y="3067"/>
                </a:lnTo>
                <a:lnTo>
                  <a:pt x="15500" y="2750"/>
                </a:lnTo>
                <a:lnTo>
                  <a:pt x="15184" y="2483"/>
                </a:lnTo>
                <a:lnTo>
                  <a:pt x="14843" y="2239"/>
                </a:lnTo>
                <a:lnTo>
                  <a:pt x="14673" y="2142"/>
                </a:lnTo>
                <a:lnTo>
                  <a:pt x="14478" y="2045"/>
                </a:lnTo>
                <a:lnTo>
                  <a:pt x="14284" y="1972"/>
                </a:lnTo>
                <a:lnTo>
                  <a:pt x="14089" y="1899"/>
                </a:lnTo>
                <a:lnTo>
                  <a:pt x="13870" y="1850"/>
                </a:lnTo>
                <a:lnTo>
                  <a:pt x="13651" y="1801"/>
                </a:lnTo>
                <a:lnTo>
                  <a:pt x="13432" y="1777"/>
                </a:lnTo>
                <a:lnTo>
                  <a:pt x="13213" y="1777"/>
                </a:lnTo>
                <a:lnTo>
                  <a:pt x="12994" y="1801"/>
                </a:lnTo>
                <a:lnTo>
                  <a:pt x="12775" y="1826"/>
                </a:lnTo>
                <a:lnTo>
                  <a:pt x="12580" y="1899"/>
                </a:lnTo>
                <a:lnTo>
                  <a:pt x="12386" y="1972"/>
                </a:lnTo>
                <a:lnTo>
                  <a:pt x="12215" y="2069"/>
                </a:lnTo>
                <a:lnTo>
                  <a:pt x="12069" y="2191"/>
                </a:lnTo>
                <a:lnTo>
                  <a:pt x="11923" y="2361"/>
                </a:lnTo>
                <a:lnTo>
                  <a:pt x="11802" y="2531"/>
                </a:lnTo>
                <a:lnTo>
                  <a:pt x="11656" y="2239"/>
                </a:lnTo>
                <a:lnTo>
                  <a:pt x="11485" y="1947"/>
                </a:lnTo>
                <a:lnTo>
                  <a:pt x="11291" y="1680"/>
                </a:lnTo>
                <a:lnTo>
                  <a:pt x="11072" y="1412"/>
                </a:lnTo>
                <a:lnTo>
                  <a:pt x="10828" y="1169"/>
                </a:lnTo>
                <a:lnTo>
                  <a:pt x="10585" y="925"/>
                </a:lnTo>
                <a:lnTo>
                  <a:pt x="10317" y="731"/>
                </a:lnTo>
                <a:lnTo>
                  <a:pt x="10050" y="536"/>
                </a:lnTo>
                <a:lnTo>
                  <a:pt x="9806" y="390"/>
                </a:lnTo>
                <a:lnTo>
                  <a:pt x="9563" y="268"/>
                </a:lnTo>
                <a:lnTo>
                  <a:pt x="9320" y="195"/>
                </a:lnTo>
                <a:lnTo>
                  <a:pt x="9052" y="122"/>
                </a:lnTo>
                <a:lnTo>
                  <a:pt x="8784" y="74"/>
                </a:lnTo>
                <a:lnTo>
                  <a:pt x="8492" y="25"/>
                </a:lnTo>
                <a:lnTo>
                  <a:pt x="8225" y="1"/>
                </a:lnTo>
                <a:close/>
              </a:path>
            </a:pathLst>
          </a:custGeom>
          <a:solidFill>
            <a:srgbClr val="6FA8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7" name="Google Shape;1017;p38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  <p:sp>
        <p:nvSpPr>
          <p:cNvPr id="1018" name="Google Shape;1018;p38"/>
          <p:cNvSpPr txBox="1">
            <a:spLocks noGrp="1"/>
          </p:cNvSpPr>
          <p:nvPr>
            <p:ph type="body" idx="4294967295"/>
          </p:nvPr>
        </p:nvSpPr>
        <p:spPr>
          <a:xfrm>
            <a:off x="6248575" y="312075"/>
            <a:ext cx="2438100" cy="152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900" b="1"/>
              <a:t>SlidesCarnival icons are editable shapes. </a:t>
            </a:r>
            <a:r>
              <a:rPr lang="en" sz="900"/>
              <a:t/>
            </a:r>
            <a:br>
              <a:rPr lang="en" sz="900"/>
            </a:br>
            <a:r>
              <a:rPr lang="en" sz="900"/>
              <a:t/>
            </a:r>
            <a:br>
              <a:rPr lang="en" sz="900"/>
            </a:br>
            <a:r>
              <a:rPr lang="en" sz="900"/>
              <a:t>This means that you can:</a:t>
            </a:r>
            <a:endParaRPr sz="900"/>
          </a:p>
          <a:p>
            <a:pPr marL="457200" lvl="0" indent="-285750" algn="l" rtl="0">
              <a:spcBef>
                <a:spcPts val="600"/>
              </a:spcBef>
              <a:spcAft>
                <a:spcPts val="0"/>
              </a:spcAft>
              <a:buSzPts val="900"/>
              <a:buChar char="✘"/>
            </a:pPr>
            <a:r>
              <a:rPr lang="en" sz="900"/>
              <a:t>Resize them without losing quality.</a:t>
            </a:r>
            <a:endParaRPr sz="900"/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SzPts val="900"/>
              <a:buChar char="✘"/>
            </a:pPr>
            <a:r>
              <a:rPr lang="en" sz="900"/>
              <a:t>Change fill color and opacity.</a:t>
            </a:r>
            <a:endParaRPr sz="900"/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SzPts val="900"/>
              <a:buChar char="✘"/>
            </a:pPr>
            <a:r>
              <a:rPr lang="en" sz="900"/>
              <a:t>Change line color, width and style.</a:t>
            </a:r>
            <a:endParaRPr sz="9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900"/>
              <a:t>Isn’t that nice? :)</a:t>
            </a:r>
            <a:br>
              <a:rPr lang="en" sz="900"/>
            </a:br>
            <a:r>
              <a:rPr lang="en" sz="900"/>
              <a:t/>
            </a:r>
            <a:br>
              <a:rPr lang="en" sz="900"/>
            </a:br>
            <a:r>
              <a:rPr lang="en" sz="900"/>
              <a:t>Examples:</a:t>
            </a:r>
            <a:endParaRPr sz="900"/>
          </a:p>
        </p:txBody>
      </p:sp>
      <p:sp>
        <p:nvSpPr>
          <p:cNvPr id="1019" name="Google Shape;1019;p38"/>
          <p:cNvSpPr txBox="1">
            <a:spLocks noGrp="1"/>
          </p:cNvSpPr>
          <p:nvPr>
            <p:ph type="body" idx="4294967295"/>
          </p:nvPr>
        </p:nvSpPr>
        <p:spPr>
          <a:xfrm>
            <a:off x="6248575" y="4054558"/>
            <a:ext cx="2438100" cy="563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900" b="1"/>
              <a:t>Find more icons at </a:t>
            </a:r>
            <a:r>
              <a:rPr lang="en" sz="900" u="sng">
                <a:solidFill>
                  <a:schemeClr val="hlink"/>
                </a:solidFill>
                <a:hlinkClick r:id="rId3"/>
              </a:rPr>
              <a:t>slidescarnival.com/extra-free-resources-icons-and-maps</a:t>
            </a:r>
            <a:endParaRPr sz="9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9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" name="Google Shape;1024;p39"/>
          <p:cNvGrpSpPr/>
          <p:nvPr/>
        </p:nvGrpSpPr>
        <p:grpSpPr>
          <a:xfrm>
            <a:off x="3058888" y="1550127"/>
            <a:ext cx="445718" cy="445753"/>
            <a:chOff x="3706812" y="1035050"/>
            <a:chExt cx="4792662" cy="4787899"/>
          </a:xfrm>
        </p:grpSpPr>
        <p:sp>
          <p:nvSpPr>
            <p:cNvPr id="1025" name="Google Shape;1025;p39"/>
            <p:cNvSpPr/>
            <p:nvPr/>
          </p:nvSpPr>
          <p:spPr>
            <a:xfrm>
              <a:off x="5913437" y="4054475"/>
              <a:ext cx="2273299" cy="1746250"/>
            </a:xfrm>
            <a:custGeom>
              <a:avLst/>
              <a:gdLst/>
              <a:ahLst/>
              <a:cxnLst/>
              <a:rect l="l" t="t" r="r" b="b"/>
              <a:pathLst>
                <a:path w="517" h="397" extrusionOk="0">
                  <a:moveTo>
                    <a:pt x="517" y="117"/>
                  </a:moveTo>
                  <a:cubicBezTo>
                    <a:pt x="368" y="128"/>
                    <a:pt x="368" y="128"/>
                    <a:pt x="368" y="128"/>
                  </a:cubicBezTo>
                  <a:cubicBezTo>
                    <a:pt x="284" y="0"/>
                    <a:pt x="284" y="0"/>
                    <a:pt x="284" y="0"/>
                  </a:cubicBezTo>
                  <a:cubicBezTo>
                    <a:pt x="239" y="77"/>
                    <a:pt x="158" y="129"/>
                    <a:pt x="68" y="13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3" y="397"/>
                    <a:pt x="83" y="397"/>
                    <a:pt x="83" y="397"/>
                  </a:cubicBezTo>
                  <a:cubicBezTo>
                    <a:pt x="265" y="383"/>
                    <a:pt x="429" y="277"/>
                    <a:pt x="517" y="1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6" name="Google Shape;1026;p39"/>
            <p:cNvSpPr/>
            <p:nvPr/>
          </p:nvSpPr>
          <p:spPr>
            <a:xfrm>
              <a:off x="4137025" y="4141787"/>
              <a:ext cx="2019301" cy="1681162"/>
            </a:xfrm>
            <a:custGeom>
              <a:avLst/>
              <a:gdLst/>
              <a:ahLst/>
              <a:cxnLst/>
              <a:rect l="l" t="t" r="r" b="b"/>
              <a:pathLst>
                <a:path w="459" h="382" extrusionOk="0">
                  <a:moveTo>
                    <a:pt x="459" y="378"/>
                  </a:moveTo>
                  <a:cubicBezTo>
                    <a:pt x="376" y="254"/>
                    <a:pt x="376" y="254"/>
                    <a:pt x="376" y="254"/>
                  </a:cubicBezTo>
                  <a:cubicBezTo>
                    <a:pt x="445" y="118"/>
                    <a:pt x="445" y="118"/>
                    <a:pt x="445" y="118"/>
                  </a:cubicBezTo>
                  <a:cubicBezTo>
                    <a:pt x="355" y="117"/>
                    <a:pt x="270" y="73"/>
                    <a:pt x="218" y="0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04" y="294"/>
                    <a:pt x="277" y="382"/>
                    <a:pt x="459" y="37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7" name="Google Shape;1027;p39"/>
            <p:cNvSpPr/>
            <p:nvPr/>
          </p:nvSpPr>
          <p:spPr>
            <a:xfrm>
              <a:off x="4014787" y="1057275"/>
              <a:ext cx="2276475" cy="1747837"/>
            </a:xfrm>
            <a:custGeom>
              <a:avLst/>
              <a:gdLst/>
              <a:ahLst/>
              <a:cxnLst/>
              <a:rect l="l" t="t" r="r" b="b"/>
              <a:pathLst>
                <a:path w="518" h="397" extrusionOk="0">
                  <a:moveTo>
                    <a:pt x="233" y="397"/>
                  </a:moveTo>
                  <a:cubicBezTo>
                    <a:pt x="279" y="320"/>
                    <a:pt x="359" y="268"/>
                    <a:pt x="449" y="260"/>
                  </a:cubicBezTo>
                  <a:cubicBezTo>
                    <a:pt x="518" y="125"/>
                    <a:pt x="518" y="125"/>
                    <a:pt x="518" y="125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252" y="14"/>
                    <a:pt x="88" y="120"/>
                    <a:pt x="0" y="280"/>
                  </a:cubicBezTo>
                  <a:cubicBezTo>
                    <a:pt x="149" y="270"/>
                    <a:pt x="149" y="270"/>
                    <a:pt x="149" y="270"/>
                  </a:cubicBezTo>
                  <a:lnTo>
                    <a:pt x="233" y="3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8" name="Google Shape;1028;p39"/>
            <p:cNvSpPr/>
            <p:nvPr/>
          </p:nvSpPr>
          <p:spPr>
            <a:xfrm>
              <a:off x="3706812" y="2355850"/>
              <a:ext cx="1323975" cy="2309812"/>
            </a:xfrm>
            <a:custGeom>
              <a:avLst/>
              <a:gdLst/>
              <a:ahLst/>
              <a:cxnLst/>
              <a:rect l="l" t="t" r="r" b="b"/>
              <a:pathLst>
                <a:path w="301" h="525" extrusionOk="0">
                  <a:moveTo>
                    <a:pt x="58" y="10"/>
                  </a:moveTo>
                  <a:cubicBezTo>
                    <a:pt x="18" y="93"/>
                    <a:pt x="0" y="186"/>
                    <a:pt x="5" y="278"/>
                  </a:cubicBezTo>
                  <a:cubicBezTo>
                    <a:pt x="11" y="366"/>
                    <a:pt x="38" y="451"/>
                    <a:pt x="83" y="525"/>
                  </a:cubicBezTo>
                  <a:cubicBezTo>
                    <a:pt x="149" y="391"/>
                    <a:pt x="149" y="391"/>
                    <a:pt x="149" y="391"/>
                  </a:cubicBezTo>
                  <a:cubicBezTo>
                    <a:pt x="301" y="382"/>
                    <a:pt x="301" y="382"/>
                    <a:pt x="301" y="382"/>
                  </a:cubicBezTo>
                  <a:cubicBezTo>
                    <a:pt x="280" y="346"/>
                    <a:pt x="268" y="304"/>
                    <a:pt x="265" y="262"/>
                  </a:cubicBezTo>
                  <a:cubicBezTo>
                    <a:pt x="262" y="215"/>
                    <a:pt x="271" y="169"/>
                    <a:pt x="290" y="127"/>
                  </a:cubicBezTo>
                  <a:cubicBezTo>
                    <a:pt x="207" y="0"/>
                    <a:pt x="207" y="0"/>
                    <a:pt x="207" y="0"/>
                  </a:cubicBezTo>
                  <a:lnTo>
                    <a:pt x="58" y="1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9" name="Google Shape;1029;p39"/>
            <p:cNvSpPr/>
            <p:nvPr/>
          </p:nvSpPr>
          <p:spPr>
            <a:xfrm>
              <a:off x="7170737" y="2192337"/>
              <a:ext cx="1328737" cy="2314575"/>
            </a:xfrm>
            <a:custGeom>
              <a:avLst/>
              <a:gdLst/>
              <a:ahLst/>
              <a:cxnLst/>
              <a:rect l="l" t="t" r="r" b="b"/>
              <a:pathLst>
                <a:path w="302" h="526" extrusionOk="0">
                  <a:moveTo>
                    <a:pt x="244" y="515"/>
                  </a:moveTo>
                  <a:cubicBezTo>
                    <a:pt x="284" y="432"/>
                    <a:pt x="302" y="340"/>
                    <a:pt x="296" y="247"/>
                  </a:cubicBezTo>
                  <a:cubicBezTo>
                    <a:pt x="290" y="159"/>
                    <a:pt x="263" y="74"/>
                    <a:pt x="218" y="0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21" y="180"/>
                    <a:pt x="33" y="221"/>
                    <a:pt x="36" y="264"/>
                  </a:cubicBezTo>
                  <a:cubicBezTo>
                    <a:pt x="39" y="310"/>
                    <a:pt x="30" y="357"/>
                    <a:pt x="11" y="399"/>
                  </a:cubicBezTo>
                  <a:cubicBezTo>
                    <a:pt x="94" y="526"/>
                    <a:pt x="94" y="526"/>
                    <a:pt x="94" y="526"/>
                  </a:cubicBezTo>
                  <a:lnTo>
                    <a:pt x="244" y="5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0" name="Google Shape;1030;p39"/>
            <p:cNvSpPr/>
            <p:nvPr/>
          </p:nvSpPr>
          <p:spPr>
            <a:xfrm>
              <a:off x="6045200" y="1035050"/>
              <a:ext cx="2019301" cy="1685925"/>
            </a:xfrm>
            <a:custGeom>
              <a:avLst/>
              <a:gdLst/>
              <a:ahLst/>
              <a:cxnLst/>
              <a:rect l="l" t="t" r="r" b="b"/>
              <a:pathLst>
                <a:path w="459" h="383" extrusionOk="0">
                  <a:moveTo>
                    <a:pt x="0" y="4"/>
                  </a:moveTo>
                  <a:cubicBezTo>
                    <a:pt x="83" y="128"/>
                    <a:pt x="83" y="128"/>
                    <a:pt x="83" y="128"/>
                  </a:cubicBezTo>
                  <a:cubicBezTo>
                    <a:pt x="15" y="264"/>
                    <a:pt x="15" y="264"/>
                    <a:pt x="15" y="264"/>
                  </a:cubicBezTo>
                  <a:cubicBezTo>
                    <a:pt x="104" y="265"/>
                    <a:pt x="189" y="309"/>
                    <a:pt x="241" y="383"/>
                  </a:cubicBezTo>
                  <a:cubicBezTo>
                    <a:pt x="393" y="374"/>
                    <a:pt x="393" y="374"/>
                    <a:pt x="393" y="374"/>
                  </a:cubicBezTo>
                  <a:cubicBezTo>
                    <a:pt x="459" y="239"/>
                    <a:pt x="459" y="239"/>
                    <a:pt x="459" y="239"/>
                  </a:cubicBezTo>
                  <a:cubicBezTo>
                    <a:pt x="356" y="89"/>
                    <a:pt x="182" y="0"/>
                    <a:pt x="0" y="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31" name="Google Shape;1031;p39"/>
          <p:cNvGrpSpPr/>
          <p:nvPr/>
        </p:nvGrpSpPr>
        <p:grpSpPr>
          <a:xfrm>
            <a:off x="1779393" y="1550157"/>
            <a:ext cx="443331" cy="445437"/>
            <a:chOff x="1400175" y="1220787"/>
            <a:chExt cx="4473575" cy="4476750"/>
          </a:xfrm>
        </p:grpSpPr>
        <p:sp>
          <p:nvSpPr>
            <p:cNvPr id="1032" name="Google Shape;1032;p39"/>
            <p:cNvSpPr/>
            <p:nvPr/>
          </p:nvSpPr>
          <p:spPr>
            <a:xfrm>
              <a:off x="1400175" y="3135312"/>
              <a:ext cx="2132011" cy="2562226"/>
            </a:xfrm>
            <a:custGeom>
              <a:avLst/>
              <a:gdLst/>
              <a:ahLst/>
              <a:cxnLst/>
              <a:rect l="l" t="t" r="r" b="b"/>
              <a:pathLst>
                <a:path w="478" h="574" extrusionOk="0">
                  <a:moveTo>
                    <a:pt x="477" y="574"/>
                  </a:moveTo>
                  <a:cubicBezTo>
                    <a:pt x="395" y="435"/>
                    <a:pt x="395" y="435"/>
                    <a:pt x="395" y="435"/>
                  </a:cubicBezTo>
                  <a:cubicBezTo>
                    <a:pt x="478" y="294"/>
                    <a:pt x="478" y="294"/>
                    <a:pt x="478" y="294"/>
                  </a:cubicBezTo>
                  <a:cubicBezTo>
                    <a:pt x="370" y="282"/>
                    <a:pt x="284" y="193"/>
                    <a:pt x="279" y="82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5" y="346"/>
                    <a:pt x="215" y="561"/>
                    <a:pt x="477" y="57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3" name="Google Shape;1033;p39"/>
            <p:cNvSpPr/>
            <p:nvPr/>
          </p:nvSpPr>
          <p:spPr>
            <a:xfrm>
              <a:off x="3314700" y="3563937"/>
              <a:ext cx="2559050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0" y="339"/>
                  </a:moveTo>
                  <a:cubicBezTo>
                    <a:pt x="82" y="478"/>
                    <a:pt x="82" y="478"/>
                    <a:pt x="82" y="478"/>
                  </a:cubicBezTo>
                  <a:cubicBezTo>
                    <a:pt x="346" y="474"/>
                    <a:pt x="561" y="263"/>
                    <a:pt x="574" y="1"/>
                  </a:cubicBezTo>
                  <a:cubicBezTo>
                    <a:pt x="435" y="83"/>
                    <a:pt x="435" y="83"/>
                    <a:pt x="435" y="83"/>
                  </a:cubicBezTo>
                  <a:cubicBezTo>
                    <a:pt x="294" y="0"/>
                    <a:pt x="294" y="0"/>
                    <a:pt x="294" y="0"/>
                  </a:cubicBezTo>
                  <a:cubicBezTo>
                    <a:pt x="282" y="109"/>
                    <a:pt x="192" y="194"/>
                    <a:pt x="82" y="199"/>
                  </a:cubicBezTo>
                  <a:lnTo>
                    <a:pt x="0" y="33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4" name="Google Shape;1034;p39"/>
            <p:cNvSpPr/>
            <p:nvPr/>
          </p:nvSpPr>
          <p:spPr>
            <a:xfrm>
              <a:off x="3741737" y="1223962"/>
              <a:ext cx="2132011" cy="2559050"/>
            </a:xfrm>
            <a:custGeom>
              <a:avLst/>
              <a:gdLst/>
              <a:ahLst/>
              <a:cxnLst/>
              <a:rect l="l" t="t" r="r" b="b"/>
              <a:pathLst>
                <a:path w="478" h="573" extrusionOk="0">
                  <a:moveTo>
                    <a:pt x="478" y="491"/>
                  </a:moveTo>
                  <a:cubicBezTo>
                    <a:pt x="473" y="227"/>
                    <a:pt x="263" y="12"/>
                    <a:pt x="1" y="0"/>
                  </a:cubicBezTo>
                  <a:cubicBezTo>
                    <a:pt x="83" y="138"/>
                    <a:pt x="83" y="138"/>
                    <a:pt x="83" y="138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108" y="291"/>
                    <a:pt x="194" y="381"/>
                    <a:pt x="199" y="491"/>
                  </a:cubicBezTo>
                  <a:cubicBezTo>
                    <a:pt x="339" y="573"/>
                    <a:pt x="339" y="573"/>
                    <a:pt x="339" y="573"/>
                  </a:cubicBezTo>
                  <a:lnTo>
                    <a:pt x="478" y="4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5" name="Google Shape;1035;p39"/>
            <p:cNvSpPr/>
            <p:nvPr/>
          </p:nvSpPr>
          <p:spPr>
            <a:xfrm>
              <a:off x="1400175" y="1220787"/>
              <a:ext cx="2560637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574" y="139"/>
                  </a:moveTo>
                  <a:cubicBezTo>
                    <a:pt x="492" y="0"/>
                    <a:pt x="492" y="0"/>
                    <a:pt x="492" y="0"/>
                  </a:cubicBezTo>
                  <a:cubicBezTo>
                    <a:pt x="228" y="5"/>
                    <a:pt x="13" y="215"/>
                    <a:pt x="0" y="477"/>
                  </a:cubicBezTo>
                  <a:cubicBezTo>
                    <a:pt x="139" y="395"/>
                    <a:pt x="139" y="395"/>
                    <a:pt x="139" y="395"/>
                  </a:cubicBezTo>
                  <a:cubicBezTo>
                    <a:pt x="280" y="478"/>
                    <a:pt x="280" y="478"/>
                    <a:pt x="280" y="478"/>
                  </a:cubicBezTo>
                  <a:cubicBezTo>
                    <a:pt x="292" y="370"/>
                    <a:pt x="382" y="284"/>
                    <a:pt x="492" y="279"/>
                  </a:cubicBezTo>
                  <a:lnTo>
                    <a:pt x="574" y="1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36" name="Google Shape;1036;p39"/>
          <p:cNvGrpSpPr/>
          <p:nvPr/>
        </p:nvGrpSpPr>
        <p:grpSpPr>
          <a:xfrm>
            <a:off x="1138046" y="1550171"/>
            <a:ext cx="446045" cy="445465"/>
            <a:chOff x="1649412" y="927100"/>
            <a:chExt cx="5011737" cy="5016500"/>
          </a:xfrm>
        </p:grpSpPr>
        <p:sp>
          <p:nvSpPr>
            <p:cNvPr id="1037" name="Google Shape;1037;p39"/>
            <p:cNvSpPr/>
            <p:nvPr/>
          </p:nvSpPr>
          <p:spPr>
            <a:xfrm>
              <a:off x="2008187" y="4025900"/>
              <a:ext cx="4252913" cy="1917700"/>
            </a:xfrm>
            <a:custGeom>
              <a:avLst/>
              <a:gdLst/>
              <a:ahLst/>
              <a:cxnLst/>
              <a:rect l="l" t="t" r="r" b="b"/>
              <a:pathLst>
                <a:path w="999" h="450" extrusionOk="0">
                  <a:moveTo>
                    <a:pt x="715" y="15"/>
                  </a:moveTo>
                  <a:cubicBezTo>
                    <a:pt x="667" y="82"/>
                    <a:pt x="588" y="123"/>
                    <a:pt x="505" y="123"/>
                  </a:cubicBezTo>
                  <a:cubicBezTo>
                    <a:pt x="416" y="123"/>
                    <a:pt x="332" y="76"/>
                    <a:pt x="284" y="2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107" y="341"/>
                    <a:pt x="299" y="450"/>
                    <a:pt x="505" y="450"/>
                  </a:cubicBezTo>
                  <a:cubicBezTo>
                    <a:pt x="704" y="450"/>
                    <a:pt x="891" y="347"/>
                    <a:pt x="999" y="181"/>
                  </a:cubicBezTo>
                  <a:cubicBezTo>
                    <a:pt x="810" y="182"/>
                    <a:pt x="810" y="182"/>
                    <a:pt x="810" y="182"/>
                  </a:cubicBezTo>
                  <a:lnTo>
                    <a:pt x="715" y="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8" name="Google Shape;1038;p39"/>
            <p:cNvSpPr/>
            <p:nvPr/>
          </p:nvSpPr>
          <p:spPr>
            <a:xfrm>
              <a:off x="4271962" y="931862"/>
              <a:ext cx="2389187" cy="3724276"/>
            </a:xfrm>
            <a:custGeom>
              <a:avLst/>
              <a:gdLst/>
              <a:ahLst/>
              <a:cxnLst/>
              <a:rect l="l" t="t" r="r" b="b"/>
              <a:pathLst>
                <a:path w="561" h="874" extrusionOk="0">
                  <a:moveTo>
                    <a:pt x="488" y="872"/>
                  </a:moveTo>
                  <a:cubicBezTo>
                    <a:pt x="536" y="786"/>
                    <a:pt x="561" y="687"/>
                    <a:pt x="561" y="588"/>
                  </a:cubicBezTo>
                  <a:cubicBezTo>
                    <a:pt x="561" y="273"/>
                    <a:pt x="313" y="15"/>
                    <a:pt x="1" y="0"/>
                  </a:cubicBezTo>
                  <a:cubicBezTo>
                    <a:pt x="97" y="163"/>
                    <a:pt x="97" y="163"/>
                    <a:pt x="97" y="163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131" y="342"/>
                    <a:pt x="233" y="453"/>
                    <a:pt x="233" y="588"/>
                  </a:cubicBezTo>
                  <a:cubicBezTo>
                    <a:pt x="233" y="630"/>
                    <a:pt x="223" y="671"/>
                    <a:pt x="204" y="708"/>
                  </a:cubicBezTo>
                  <a:cubicBezTo>
                    <a:pt x="298" y="874"/>
                    <a:pt x="298" y="874"/>
                    <a:pt x="298" y="874"/>
                  </a:cubicBezTo>
                  <a:lnTo>
                    <a:pt x="488" y="8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9" name="Google Shape;1039;p39"/>
            <p:cNvSpPr/>
            <p:nvPr/>
          </p:nvSpPr>
          <p:spPr>
            <a:xfrm>
              <a:off x="1649412" y="927100"/>
              <a:ext cx="2870200" cy="3652836"/>
            </a:xfrm>
            <a:custGeom>
              <a:avLst/>
              <a:gdLst/>
              <a:ahLst/>
              <a:cxnLst/>
              <a:rect l="l" t="t" r="r" b="b"/>
              <a:pathLst>
                <a:path w="674" h="857" extrusionOk="0">
                  <a:moveTo>
                    <a:pt x="674" y="164"/>
                  </a:moveTo>
                  <a:cubicBezTo>
                    <a:pt x="578" y="0"/>
                    <a:pt x="578" y="0"/>
                    <a:pt x="578" y="0"/>
                  </a:cubicBezTo>
                  <a:cubicBezTo>
                    <a:pt x="258" y="6"/>
                    <a:pt x="0" y="268"/>
                    <a:pt x="0" y="589"/>
                  </a:cubicBezTo>
                  <a:cubicBezTo>
                    <a:pt x="0" y="682"/>
                    <a:pt x="22" y="775"/>
                    <a:pt x="65" y="857"/>
                  </a:cubicBezTo>
                  <a:cubicBezTo>
                    <a:pt x="158" y="693"/>
                    <a:pt x="158" y="693"/>
                    <a:pt x="158" y="693"/>
                  </a:cubicBezTo>
                  <a:cubicBezTo>
                    <a:pt x="350" y="695"/>
                    <a:pt x="350" y="695"/>
                    <a:pt x="350" y="695"/>
                  </a:cubicBezTo>
                  <a:cubicBezTo>
                    <a:pt x="335" y="661"/>
                    <a:pt x="328" y="625"/>
                    <a:pt x="328" y="589"/>
                  </a:cubicBezTo>
                  <a:cubicBezTo>
                    <a:pt x="328" y="449"/>
                    <a:pt x="439" y="334"/>
                    <a:pt x="577" y="328"/>
                  </a:cubicBezTo>
                  <a:lnTo>
                    <a:pt x="674" y="1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40" name="Google Shape;1040;p39"/>
          <p:cNvGrpSpPr/>
          <p:nvPr/>
        </p:nvGrpSpPr>
        <p:grpSpPr>
          <a:xfrm>
            <a:off x="2418397" y="1550424"/>
            <a:ext cx="444870" cy="445286"/>
            <a:chOff x="1301750" y="920750"/>
            <a:chExt cx="5095875" cy="5100637"/>
          </a:xfrm>
        </p:grpSpPr>
        <p:sp>
          <p:nvSpPr>
            <p:cNvPr id="1041" name="Google Shape;1041;p39"/>
            <p:cNvSpPr/>
            <p:nvPr/>
          </p:nvSpPr>
          <p:spPr>
            <a:xfrm>
              <a:off x="1301750" y="2546350"/>
              <a:ext cx="1801812" cy="2917825"/>
            </a:xfrm>
            <a:custGeom>
              <a:avLst/>
              <a:gdLst/>
              <a:ahLst/>
              <a:cxnLst/>
              <a:rect l="l" t="t" r="r" b="b"/>
              <a:pathLst>
                <a:path w="405" h="655" extrusionOk="0">
                  <a:moveTo>
                    <a:pt x="321" y="207"/>
                  </a:moveTo>
                  <a:cubicBezTo>
                    <a:pt x="321" y="184"/>
                    <a:pt x="324" y="161"/>
                    <a:pt x="330" y="139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9" y="94"/>
                    <a:pt x="0" y="150"/>
                    <a:pt x="0" y="207"/>
                  </a:cubicBezTo>
                  <a:cubicBezTo>
                    <a:pt x="0" y="381"/>
                    <a:pt x="80" y="546"/>
                    <a:pt x="216" y="655"/>
                  </a:cubicBezTo>
                  <a:cubicBezTo>
                    <a:pt x="234" y="471"/>
                    <a:pt x="234" y="471"/>
                    <a:pt x="234" y="471"/>
                  </a:cubicBezTo>
                  <a:cubicBezTo>
                    <a:pt x="405" y="396"/>
                    <a:pt x="405" y="396"/>
                    <a:pt x="405" y="396"/>
                  </a:cubicBezTo>
                  <a:cubicBezTo>
                    <a:pt x="352" y="348"/>
                    <a:pt x="321" y="279"/>
                    <a:pt x="321" y="20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2" name="Google Shape;1042;p39"/>
            <p:cNvSpPr/>
            <p:nvPr/>
          </p:nvSpPr>
          <p:spPr>
            <a:xfrm>
              <a:off x="2387600" y="4403725"/>
              <a:ext cx="2865436" cy="1617662"/>
            </a:xfrm>
            <a:custGeom>
              <a:avLst/>
              <a:gdLst/>
              <a:ahLst/>
              <a:cxnLst/>
              <a:rect l="l" t="t" r="r" b="b"/>
              <a:pathLst>
                <a:path w="644" h="363" extrusionOk="0">
                  <a:moveTo>
                    <a:pt x="644" y="268"/>
                  </a:moveTo>
                  <a:cubicBezTo>
                    <a:pt x="475" y="194"/>
                    <a:pt x="475" y="194"/>
                    <a:pt x="475" y="194"/>
                  </a:cubicBezTo>
                  <a:cubicBezTo>
                    <a:pt x="456" y="8"/>
                    <a:pt x="456" y="8"/>
                    <a:pt x="456" y="8"/>
                  </a:cubicBezTo>
                  <a:cubicBezTo>
                    <a:pt x="418" y="31"/>
                    <a:pt x="374" y="42"/>
                    <a:pt x="329" y="42"/>
                  </a:cubicBezTo>
                  <a:cubicBezTo>
                    <a:pt x="279" y="42"/>
                    <a:pt x="231" y="28"/>
                    <a:pt x="189" y="0"/>
                  </a:cubicBezTo>
                  <a:cubicBezTo>
                    <a:pt x="18" y="75"/>
                    <a:pt x="18" y="75"/>
                    <a:pt x="18" y="75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97" y="327"/>
                    <a:pt x="210" y="363"/>
                    <a:pt x="329" y="363"/>
                  </a:cubicBezTo>
                  <a:cubicBezTo>
                    <a:pt x="442" y="363"/>
                    <a:pt x="550" y="330"/>
                    <a:pt x="644" y="2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3" name="Google Shape;1043;p39"/>
            <p:cNvSpPr/>
            <p:nvPr/>
          </p:nvSpPr>
          <p:spPr>
            <a:xfrm>
              <a:off x="4546600" y="2790825"/>
              <a:ext cx="1851025" cy="2717800"/>
            </a:xfrm>
            <a:custGeom>
              <a:avLst/>
              <a:gdLst/>
              <a:ahLst/>
              <a:cxnLst/>
              <a:rect l="l" t="t" r="r" b="b"/>
              <a:pathLst>
                <a:path w="416" h="610" extrusionOk="0">
                  <a:moveTo>
                    <a:pt x="416" y="152"/>
                  </a:moveTo>
                  <a:cubicBezTo>
                    <a:pt x="416" y="101"/>
                    <a:pt x="409" y="50"/>
                    <a:pt x="396" y="0"/>
                  </a:cubicBezTo>
                  <a:cubicBezTo>
                    <a:pt x="273" y="139"/>
                    <a:pt x="273" y="139"/>
                    <a:pt x="273" y="139"/>
                  </a:cubicBezTo>
                  <a:cubicBezTo>
                    <a:pt x="90" y="98"/>
                    <a:pt x="90" y="98"/>
                    <a:pt x="90" y="98"/>
                  </a:cubicBezTo>
                  <a:cubicBezTo>
                    <a:pt x="94" y="116"/>
                    <a:pt x="96" y="134"/>
                    <a:pt x="96" y="152"/>
                  </a:cubicBezTo>
                  <a:cubicBezTo>
                    <a:pt x="96" y="229"/>
                    <a:pt x="60" y="302"/>
                    <a:pt x="0" y="350"/>
                  </a:cubicBezTo>
                  <a:cubicBezTo>
                    <a:pt x="18" y="535"/>
                    <a:pt x="18" y="535"/>
                    <a:pt x="18" y="535"/>
                  </a:cubicBezTo>
                  <a:cubicBezTo>
                    <a:pt x="188" y="610"/>
                    <a:pt x="188" y="610"/>
                    <a:pt x="188" y="610"/>
                  </a:cubicBezTo>
                  <a:cubicBezTo>
                    <a:pt x="331" y="502"/>
                    <a:pt x="416" y="331"/>
                    <a:pt x="416" y="1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4" name="Google Shape;1044;p39"/>
            <p:cNvSpPr/>
            <p:nvPr/>
          </p:nvSpPr>
          <p:spPr>
            <a:xfrm>
              <a:off x="3962400" y="925512"/>
              <a:ext cx="2297112" cy="2333625"/>
            </a:xfrm>
            <a:custGeom>
              <a:avLst/>
              <a:gdLst/>
              <a:ahLst/>
              <a:cxnLst/>
              <a:rect l="l" t="t" r="r" b="b"/>
              <a:pathLst>
                <a:path w="516" h="524" extrusionOk="0">
                  <a:moveTo>
                    <a:pt x="1" y="0"/>
                  </a:moveTo>
                  <a:cubicBezTo>
                    <a:pt x="94" y="159"/>
                    <a:pt x="94" y="159"/>
                    <a:pt x="94" y="159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95" y="330"/>
                    <a:pt x="178" y="393"/>
                    <a:pt x="211" y="484"/>
                  </a:cubicBezTo>
                  <a:cubicBezTo>
                    <a:pt x="393" y="524"/>
                    <a:pt x="393" y="524"/>
                    <a:pt x="393" y="524"/>
                  </a:cubicBezTo>
                  <a:cubicBezTo>
                    <a:pt x="516" y="385"/>
                    <a:pt x="516" y="385"/>
                    <a:pt x="516" y="385"/>
                  </a:cubicBezTo>
                  <a:cubicBezTo>
                    <a:pt x="439" y="162"/>
                    <a:pt x="235" y="1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5" name="Google Shape;1045;p39"/>
            <p:cNvSpPr/>
            <p:nvPr/>
          </p:nvSpPr>
          <p:spPr>
            <a:xfrm>
              <a:off x="1466850" y="920750"/>
              <a:ext cx="2759074" cy="2097087"/>
            </a:xfrm>
            <a:custGeom>
              <a:avLst/>
              <a:gdLst/>
              <a:ahLst/>
              <a:cxnLst/>
              <a:rect l="l" t="t" r="r" b="b"/>
              <a:pathLst>
                <a:path w="620" h="471" extrusionOk="0">
                  <a:moveTo>
                    <a:pt x="526" y="320"/>
                  </a:moveTo>
                  <a:cubicBezTo>
                    <a:pt x="620" y="160"/>
                    <a:pt x="620" y="160"/>
                    <a:pt x="620" y="160"/>
                  </a:cubicBezTo>
                  <a:cubicBezTo>
                    <a:pt x="526" y="0"/>
                    <a:pt x="526" y="0"/>
                    <a:pt x="526" y="0"/>
                  </a:cubicBezTo>
                  <a:cubicBezTo>
                    <a:pt x="290" y="4"/>
                    <a:pt x="82" y="151"/>
                    <a:pt x="0" y="371"/>
                  </a:cubicBezTo>
                  <a:cubicBezTo>
                    <a:pt x="180" y="331"/>
                    <a:pt x="180" y="331"/>
                    <a:pt x="180" y="331"/>
                  </a:cubicBezTo>
                  <a:cubicBezTo>
                    <a:pt x="305" y="471"/>
                    <a:pt x="305" y="471"/>
                    <a:pt x="305" y="471"/>
                  </a:cubicBezTo>
                  <a:cubicBezTo>
                    <a:pt x="343" y="383"/>
                    <a:pt x="428" y="324"/>
                    <a:pt x="526" y="3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46" name="Google Shape;1046;p39"/>
          <p:cNvGrpSpPr/>
          <p:nvPr/>
        </p:nvGrpSpPr>
        <p:grpSpPr>
          <a:xfrm>
            <a:off x="4341570" y="1550333"/>
            <a:ext cx="445621" cy="445591"/>
            <a:chOff x="5732756" y="2682276"/>
            <a:chExt cx="719905" cy="719856"/>
          </a:xfrm>
        </p:grpSpPr>
        <p:sp>
          <p:nvSpPr>
            <p:cNvPr id="1047" name="Google Shape;1047;p39"/>
            <p:cNvSpPr/>
            <p:nvPr/>
          </p:nvSpPr>
          <p:spPr>
            <a:xfrm>
              <a:off x="5732756" y="2682276"/>
              <a:ext cx="400276" cy="538927"/>
            </a:xfrm>
            <a:custGeom>
              <a:avLst/>
              <a:gdLst/>
              <a:ahLst/>
              <a:cxnLst/>
              <a:rect l="l" t="t" r="r" b="b"/>
              <a:pathLst>
                <a:path w="670" h="902" extrusionOk="0">
                  <a:moveTo>
                    <a:pt x="145" y="824"/>
                  </a:moveTo>
                  <a:cubicBezTo>
                    <a:pt x="138" y="813"/>
                    <a:pt x="137" y="799"/>
                    <a:pt x="142" y="786"/>
                  </a:cubicBezTo>
                  <a:cubicBezTo>
                    <a:pt x="149" y="767"/>
                    <a:pt x="164" y="751"/>
                    <a:pt x="185" y="739"/>
                  </a:cubicBezTo>
                  <a:cubicBezTo>
                    <a:pt x="205" y="727"/>
                    <a:pt x="227" y="722"/>
                    <a:pt x="247" y="725"/>
                  </a:cubicBezTo>
                  <a:cubicBezTo>
                    <a:pt x="260" y="727"/>
                    <a:pt x="272" y="735"/>
                    <a:pt x="278" y="747"/>
                  </a:cubicBezTo>
                  <a:cubicBezTo>
                    <a:pt x="285" y="758"/>
                    <a:pt x="286" y="773"/>
                    <a:pt x="281" y="786"/>
                  </a:cubicBezTo>
                  <a:cubicBezTo>
                    <a:pt x="365" y="737"/>
                    <a:pt x="365" y="737"/>
                    <a:pt x="365" y="737"/>
                  </a:cubicBezTo>
                  <a:cubicBezTo>
                    <a:pt x="342" y="697"/>
                    <a:pt x="329" y="651"/>
                    <a:pt x="329" y="602"/>
                  </a:cubicBezTo>
                  <a:cubicBezTo>
                    <a:pt x="329" y="459"/>
                    <a:pt x="440" y="342"/>
                    <a:pt x="580" y="330"/>
                  </a:cubicBezTo>
                  <a:cubicBezTo>
                    <a:pt x="580" y="202"/>
                    <a:pt x="580" y="202"/>
                    <a:pt x="580" y="202"/>
                  </a:cubicBezTo>
                  <a:cubicBezTo>
                    <a:pt x="581" y="199"/>
                    <a:pt x="584" y="195"/>
                    <a:pt x="589" y="195"/>
                  </a:cubicBezTo>
                  <a:cubicBezTo>
                    <a:pt x="598" y="194"/>
                    <a:pt x="606" y="195"/>
                    <a:pt x="611" y="202"/>
                  </a:cubicBezTo>
                  <a:cubicBezTo>
                    <a:pt x="614" y="207"/>
                    <a:pt x="616" y="212"/>
                    <a:pt x="619" y="216"/>
                  </a:cubicBezTo>
                  <a:cubicBezTo>
                    <a:pt x="628" y="230"/>
                    <a:pt x="645" y="232"/>
                    <a:pt x="656" y="219"/>
                  </a:cubicBezTo>
                  <a:cubicBezTo>
                    <a:pt x="666" y="207"/>
                    <a:pt x="670" y="189"/>
                    <a:pt x="669" y="172"/>
                  </a:cubicBezTo>
                  <a:cubicBezTo>
                    <a:pt x="670" y="156"/>
                    <a:pt x="666" y="138"/>
                    <a:pt x="656" y="126"/>
                  </a:cubicBezTo>
                  <a:cubicBezTo>
                    <a:pt x="645" y="113"/>
                    <a:pt x="628" y="115"/>
                    <a:pt x="619" y="129"/>
                  </a:cubicBezTo>
                  <a:cubicBezTo>
                    <a:pt x="616" y="133"/>
                    <a:pt x="614" y="138"/>
                    <a:pt x="611" y="143"/>
                  </a:cubicBezTo>
                  <a:cubicBezTo>
                    <a:pt x="606" y="150"/>
                    <a:pt x="598" y="151"/>
                    <a:pt x="589" y="150"/>
                  </a:cubicBezTo>
                  <a:cubicBezTo>
                    <a:pt x="584" y="150"/>
                    <a:pt x="581" y="146"/>
                    <a:pt x="580" y="142"/>
                  </a:cubicBezTo>
                  <a:cubicBezTo>
                    <a:pt x="580" y="0"/>
                    <a:pt x="580" y="0"/>
                    <a:pt x="580" y="0"/>
                  </a:cubicBezTo>
                  <a:cubicBezTo>
                    <a:pt x="258" y="12"/>
                    <a:pt x="0" y="277"/>
                    <a:pt x="0" y="602"/>
                  </a:cubicBezTo>
                  <a:cubicBezTo>
                    <a:pt x="0" y="711"/>
                    <a:pt x="29" y="814"/>
                    <a:pt x="79" y="902"/>
                  </a:cubicBezTo>
                  <a:cubicBezTo>
                    <a:pt x="177" y="845"/>
                    <a:pt x="177" y="845"/>
                    <a:pt x="177" y="845"/>
                  </a:cubicBezTo>
                  <a:cubicBezTo>
                    <a:pt x="163" y="843"/>
                    <a:pt x="151" y="836"/>
                    <a:pt x="145" y="8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" name="Google Shape;1048;p39"/>
            <p:cNvSpPr/>
            <p:nvPr/>
          </p:nvSpPr>
          <p:spPr>
            <a:xfrm>
              <a:off x="6094186" y="2682276"/>
              <a:ext cx="358476" cy="531209"/>
            </a:xfrm>
            <a:custGeom>
              <a:avLst/>
              <a:gdLst/>
              <a:ahLst/>
              <a:cxnLst/>
              <a:rect l="l" t="t" r="r" b="b"/>
              <a:pathLst>
                <a:path w="600" h="889" extrusionOk="0">
                  <a:moveTo>
                    <a:pt x="35" y="95"/>
                  </a:moveTo>
                  <a:cubicBezTo>
                    <a:pt x="48" y="95"/>
                    <a:pt x="60" y="101"/>
                    <a:pt x="69" y="112"/>
                  </a:cubicBezTo>
                  <a:cubicBezTo>
                    <a:pt x="82" y="127"/>
                    <a:pt x="88" y="149"/>
                    <a:pt x="88" y="172"/>
                  </a:cubicBezTo>
                  <a:cubicBezTo>
                    <a:pt x="88" y="196"/>
                    <a:pt x="82" y="218"/>
                    <a:pt x="69" y="233"/>
                  </a:cubicBezTo>
                  <a:cubicBezTo>
                    <a:pt x="60" y="244"/>
                    <a:pt x="48" y="250"/>
                    <a:pt x="35" y="250"/>
                  </a:cubicBezTo>
                  <a:cubicBezTo>
                    <a:pt x="21" y="250"/>
                    <a:pt x="8" y="243"/>
                    <a:pt x="0" y="232"/>
                  </a:cubicBezTo>
                  <a:cubicBezTo>
                    <a:pt x="0" y="329"/>
                    <a:pt x="0" y="329"/>
                    <a:pt x="0" y="329"/>
                  </a:cubicBezTo>
                  <a:cubicBezTo>
                    <a:pt x="150" y="331"/>
                    <a:pt x="271" y="452"/>
                    <a:pt x="271" y="602"/>
                  </a:cubicBezTo>
                  <a:cubicBezTo>
                    <a:pt x="271" y="644"/>
                    <a:pt x="261" y="684"/>
                    <a:pt x="245" y="719"/>
                  </a:cubicBezTo>
                  <a:cubicBezTo>
                    <a:pt x="355" y="783"/>
                    <a:pt x="355" y="783"/>
                    <a:pt x="355" y="783"/>
                  </a:cubicBezTo>
                  <a:cubicBezTo>
                    <a:pt x="358" y="786"/>
                    <a:pt x="359" y="791"/>
                    <a:pt x="357" y="795"/>
                  </a:cubicBezTo>
                  <a:cubicBezTo>
                    <a:pt x="353" y="802"/>
                    <a:pt x="349" y="809"/>
                    <a:pt x="340" y="810"/>
                  </a:cubicBezTo>
                  <a:cubicBezTo>
                    <a:pt x="334" y="810"/>
                    <a:pt x="329" y="810"/>
                    <a:pt x="324" y="810"/>
                  </a:cubicBezTo>
                  <a:cubicBezTo>
                    <a:pt x="307" y="810"/>
                    <a:pt x="297" y="825"/>
                    <a:pt x="303" y="840"/>
                  </a:cubicBezTo>
                  <a:cubicBezTo>
                    <a:pt x="309" y="855"/>
                    <a:pt x="322" y="868"/>
                    <a:pt x="336" y="875"/>
                  </a:cubicBezTo>
                  <a:cubicBezTo>
                    <a:pt x="350" y="884"/>
                    <a:pt x="368" y="889"/>
                    <a:pt x="384" y="887"/>
                  </a:cubicBezTo>
                  <a:cubicBezTo>
                    <a:pt x="400" y="884"/>
                    <a:pt x="407" y="868"/>
                    <a:pt x="399" y="854"/>
                  </a:cubicBezTo>
                  <a:cubicBezTo>
                    <a:pt x="397" y="849"/>
                    <a:pt x="394" y="845"/>
                    <a:pt x="391" y="840"/>
                  </a:cubicBezTo>
                  <a:cubicBezTo>
                    <a:pt x="387" y="831"/>
                    <a:pt x="391" y="824"/>
                    <a:pt x="396" y="817"/>
                  </a:cubicBezTo>
                  <a:cubicBezTo>
                    <a:pt x="398" y="813"/>
                    <a:pt x="403" y="812"/>
                    <a:pt x="407" y="813"/>
                  </a:cubicBezTo>
                  <a:cubicBezTo>
                    <a:pt x="530" y="884"/>
                    <a:pt x="530" y="884"/>
                    <a:pt x="530" y="884"/>
                  </a:cubicBezTo>
                  <a:cubicBezTo>
                    <a:pt x="575" y="800"/>
                    <a:pt x="600" y="704"/>
                    <a:pt x="600" y="602"/>
                  </a:cubicBezTo>
                  <a:cubicBezTo>
                    <a:pt x="600" y="271"/>
                    <a:pt x="331" y="1"/>
                    <a:pt x="0" y="0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8" y="102"/>
                    <a:pt x="21" y="95"/>
                    <a:pt x="35" y="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9" name="Google Shape;1049;p39"/>
            <p:cNvSpPr/>
            <p:nvPr/>
          </p:nvSpPr>
          <p:spPr>
            <a:xfrm>
              <a:off x="5787732" y="3124950"/>
              <a:ext cx="616090" cy="277182"/>
            </a:xfrm>
            <a:custGeom>
              <a:avLst/>
              <a:gdLst/>
              <a:ahLst/>
              <a:cxnLst/>
              <a:rect l="l" t="t" r="r" b="b"/>
              <a:pathLst>
                <a:path w="1031" h="464" extrusionOk="0">
                  <a:moveTo>
                    <a:pt x="931" y="147"/>
                  </a:moveTo>
                  <a:cubicBezTo>
                    <a:pt x="925" y="159"/>
                    <a:pt x="913" y="166"/>
                    <a:pt x="900" y="169"/>
                  </a:cubicBezTo>
                  <a:cubicBezTo>
                    <a:pt x="880" y="172"/>
                    <a:pt x="858" y="167"/>
                    <a:pt x="838" y="155"/>
                  </a:cubicBezTo>
                  <a:cubicBezTo>
                    <a:pt x="817" y="143"/>
                    <a:pt x="801" y="127"/>
                    <a:pt x="795" y="108"/>
                  </a:cubicBezTo>
                  <a:cubicBezTo>
                    <a:pt x="790" y="95"/>
                    <a:pt x="791" y="81"/>
                    <a:pt x="797" y="70"/>
                  </a:cubicBezTo>
                  <a:cubicBezTo>
                    <a:pt x="804" y="58"/>
                    <a:pt x="816" y="50"/>
                    <a:pt x="830" y="48"/>
                  </a:cubicBezTo>
                  <a:cubicBezTo>
                    <a:pt x="746" y="0"/>
                    <a:pt x="746" y="0"/>
                    <a:pt x="746" y="0"/>
                  </a:cubicBezTo>
                  <a:cubicBezTo>
                    <a:pt x="698" y="81"/>
                    <a:pt x="611" y="135"/>
                    <a:pt x="510" y="135"/>
                  </a:cubicBezTo>
                  <a:cubicBezTo>
                    <a:pt x="417" y="135"/>
                    <a:pt x="335" y="88"/>
                    <a:pt x="286" y="17"/>
                  </a:cubicBezTo>
                  <a:cubicBezTo>
                    <a:pt x="175" y="81"/>
                    <a:pt x="175" y="81"/>
                    <a:pt x="175" y="81"/>
                  </a:cubicBezTo>
                  <a:cubicBezTo>
                    <a:pt x="171" y="82"/>
                    <a:pt x="167" y="81"/>
                    <a:pt x="164" y="77"/>
                  </a:cubicBezTo>
                  <a:cubicBezTo>
                    <a:pt x="159" y="70"/>
                    <a:pt x="156" y="63"/>
                    <a:pt x="160" y="54"/>
                  </a:cubicBezTo>
                  <a:cubicBezTo>
                    <a:pt x="162" y="49"/>
                    <a:pt x="165" y="45"/>
                    <a:pt x="168" y="40"/>
                  </a:cubicBezTo>
                  <a:cubicBezTo>
                    <a:pt x="175" y="26"/>
                    <a:pt x="168" y="10"/>
                    <a:pt x="152" y="7"/>
                  </a:cubicBezTo>
                  <a:cubicBezTo>
                    <a:pt x="136" y="5"/>
                    <a:pt x="119" y="10"/>
                    <a:pt x="105" y="18"/>
                  </a:cubicBezTo>
                  <a:cubicBezTo>
                    <a:pt x="90" y="26"/>
                    <a:pt x="77" y="39"/>
                    <a:pt x="71" y="54"/>
                  </a:cubicBezTo>
                  <a:cubicBezTo>
                    <a:pt x="66" y="69"/>
                    <a:pt x="76" y="83"/>
                    <a:pt x="92" y="84"/>
                  </a:cubicBezTo>
                  <a:cubicBezTo>
                    <a:pt x="97" y="84"/>
                    <a:pt x="103" y="83"/>
                    <a:pt x="108" y="84"/>
                  </a:cubicBezTo>
                  <a:cubicBezTo>
                    <a:pt x="117" y="85"/>
                    <a:pt x="121" y="92"/>
                    <a:pt x="126" y="99"/>
                  </a:cubicBezTo>
                  <a:cubicBezTo>
                    <a:pt x="128" y="103"/>
                    <a:pt x="126" y="108"/>
                    <a:pt x="123" y="111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107" y="351"/>
                    <a:pt x="296" y="464"/>
                    <a:pt x="510" y="464"/>
                  </a:cubicBezTo>
                  <a:cubicBezTo>
                    <a:pt x="733" y="464"/>
                    <a:pt x="927" y="344"/>
                    <a:pt x="1031" y="165"/>
                  </a:cubicBezTo>
                  <a:cubicBezTo>
                    <a:pt x="934" y="108"/>
                    <a:pt x="934" y="108"/>
                    <a:pt x="934" y="108"/>
                  </a:cubicBezTo>
                  <a:cubicBezTo>
                    <a:pt x="939" y="121"/>
                    <a:pt x="938" y="136"/>
                    <a:pt x="931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50" name="Google Shape;1050;p39"/>
          <p:cNvGrpSpPr/>
          <p:nvPr/>
        </p:nvGrpSpPr>
        <p:grpSpPr>
          <a:xfrm>
            <a:off x="4982887" y="1550327"/>
            <a:ext cx="445627" cy="445604"/>
            <a:chOff x="6768809" y="2682265"/>
            <a:chExt cx="719915" cy="719877"/>
          </a:xfrm>
        </p:grpSpPr>
        <p:sp>
          <p:nvSpPr>
            <p:cNvPr id="1051" name="Google Shape;1051;p39"/>
            <p:cNvSpPr/>
            <p:nvPr/>
          </p:nvSpPr>
          <p:spPr>
            <a:xfrm>
              <a:off x="6768809" y="2682954"/>
              <a:ext cx="400157" cy="358101"/>
            </a:xfrm>
            <a:custGeom>
              <a:avLst/>
              <a:gdLst/>
              <a:ahLst/>
              <a:cxnLst/>
              <a:rect l="l" t="t" r="r" b="b"/>
              <a:pathLst>
                <a:path w="638" h="571" extrusionOk="0">
                  <a:moveTo>
                    <a:pt x="91" y="538"/>
                  </a:moveTo>
                  <a:cubicBezTo>
                    <a:pt x="91" y="525"/>
                    <a:pt x="97" y="513"/>
                    <a:pt x="107" y="505"/>
                  </a:cubicBezTo>
                  <a:cubicBezTo>
                    <a:pt x="121" y="493"/>
                    <a:pt x="142" y="486"/>
                    <a:pt x="164" y="487"/>
                  </a:cubicBezTo>
                  <a:cubicBezTo>
                    <a:pt x="187" y="486"/>
                    <a:pt x="208" y="493"/>
                    <a:pt x="222" y="505"/>
                  </a:cubicBezTo>
                  <a:cubicBezTo>
                    <a:pt x="232" y="513"/>
                    <a:pt x="238" y="525"/>
                    <a:pt x="238" y="538"/>
                  </a:cubicBezTo>
                  <a:cubicBezTo>
                    <a:pt x="238" y="551"/>
                    <a:pt x="232" y="563"/>
                    <a:pt x="221" y="571"/>
                  </a:cubicBezTo>
                  <a:cubicBezTo>
                    <a:pt x="314" y="571"/>
                    <a:pt x="314" y="571"/>
                    <a:pt x="314" y="571"/>
                  </a:cubicBezTo>
                  <a:cubicBezTo>
                    <a:pt x="315" y="435"/>
                    <a:pt x="420" y="325"/>
                    <a:pt x="552" y="314"/>
                  </a:cubicBezTo>
                  <a:cubicBezTo>
                    <a:pt x="552" y="192"/>
                    <a:pt x="552" y="192"/>
                    <a:pt x="552" y="192"/>
                  </a:cubicBezTo>
                  <a:cubicBezTo>
                    <a:pt x="554" y="189"/>
                    <a:pt x="557" y="185"/>
                    <a:pt x="561" y="185"/>
                  </a:cubicBezTo>
                  <a:cubicBezTo>
                    <a:pt x="569" y="184"/>
                    <a:pt x="577" y="184"/>
                    <a:pt x="582" y="192"/>
                  </a:cubicBezTo>
                  <a:cubicBezTo>
                    <a:pt x="585" y="196"/>
                    <a:pt x="587" y="201"/>
                    <a:pt x="590" y="205"/>
                  </a:cubicBezTo>
                  <a:cubicBezTo>
                    <a:pt x="598" y="218"/>
                    <a:pt x="615" y="220"/>
                    <a:pt x="625" y="208"/>
                  </a:cubicBezTo>
                  <a:cubicBezTo>
                    <a:pt x="634" y="196"/>
                    <a:pt x="638" y="179"/>
                    <a:pt x="638" y="163"/>
                  </a:cubicBezTo>
                  <a:cubicBezTo>
                    <a:pt x="638" y="148"/>
                    <a:pt x="634" y="131"/>
                    <a:pt x="625" y="119"/>
                  </a:cubicBezTo>
                  <a:cubicBezTo>
                    <a:pt x="615" y="107"/>
                    <a:pt x="598" y="109"/>
                    <a:pt x="590" y="122"/>
                  </a:cubicBezTo>
                  <a:cubicBezTo>
                    <a:pt x="587" y="126"/>
                    <a:pt x="585" y="131"/>
                    <a:pt x="582" y="135"/>
                  </a:cubicBezTo>
                  <a:cubicBezTo>
                    <a:pt x="577" y="142"/>
                    <a:pt x="569" y="143"/>
                    <a:pt x="561" y="142"/>
                  </a:cubicBezTo>
                  <a:cubicBezTo>
                    <a:pt x="557" y="142"/>
                    <a:pt x="554" y="138"/>
                    <a:pt x="552" y="135"/>
                  </a:cubicBezTo>
                  <a:cubicBezTo>
                    <a:pt x="552" y="0"/>
                    <a:pt x="552" y="0"/>
                    <a:pt x="552" y="0"/>
                  </a:cubicBezTo>
                  <a:cubicBezTo>
                    <a:pt x="246" y="11"/>
                    <a:pt x="1" y="262"/>
                    <a:pt x="0" y="571"/>
                  </a:cubicBezTo>
                  <a:cubicBezTo>
                    <a:pt x="107" y="571"/>
                    <a:pt x="107" y="571"/>
                    <a:pt x="107" y="571"/>
                  </a:cubicBezTo>
                  <a:cubicBezTo>
                    <a:pt x="97" y="563"/>
                    <a:pt x="91" y="551"/>
                    <a:pt x="91" y="5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2" name="Google Shape;1052;p39"/>
            <p:cNvSpPr/>
            <p:nvPr/>
          </p:nvSpPr>
          <p:spPr>
            <a:xfrm>
              <a:off x="6768809" y="3002032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539" y="547"/>
                  </a:moveTo>
                  <a:cubicBezTo>
                    <a:pt x="526" y="547"/>
                    <a:pt x="514" y="542"/>
                    <a:pt x="506" y="532"/>
                  </a:cubicBezTo>
                  <a:cubicBezTo>
                    <a:pt x="494" y="517"/>
                    <a:pt x="487" y="497"/>
                    <a:pt x="488" y="474"/>
                  </a:cubicBezTo>
                  <a:cubicBezTo>
                    <a:pt x="487" y="451"/>
                    <a:pt x="494" y="431"/>
                    <a:pt x="506" y="416"/>
                  </a:cubicBezTo>
                  <a:cubicBezTo>
                    <a:pt x="514" y="406"/>
                    <a:pt x="526" y="400"/>
                    <a:pt x="539" y="400"/>
                  </a:cubicBezTo>
                  <a:cubicBezTo>
                    <a:pt x="551" y="400"/>
                    <a:pt x="564" y="406"/>
                    <a:pt x="572" y="417"/>
                  </a:cubicBezTo>
                  <a:cubicBezTo>
                    <a:pt x="572" y="324"/>
                    <a:pt x="572" y="324"/>
                    <a:pt x="572" y="324"/>
                  </a:cubicBezTo>
                  <a:cubicBezTo>
                    <a:pt x="436" y="323"/>
                    <a:pt x="325" y="219"/>
                    <a:pt x="315" y="86"/>
                  </a:cubicBezTo>
                  <a:cubicBezTo>
                    <a:pt x="193" y="86"/>
                    <a:pt x="193" y="86"/>
                    <a:pt x="193" y="86"/>
                  </a:cubicBezTo>
                  <a:cubicBezTo>
                    <a:pt x="189" y="84"/>
                    <a:pt x="186" y="81"/>
                    <a:pt x="186" y="77"/>
                  </a:cubicBezTo>
                  <a:cubicBezTo>
                    <a:pt x="185" y="69"/>
                    <a:pt x="185" y="61"/>
                    <a:pt x="193" y="56"/>
                  </a:cubicBezTo>
                  <a:cubicBezTo>
                    <a:pt x="197" y="53"/>
                    <a:pt x="202" y="51"/>
                    <a:pt x="206" y="48"/>
                  </a:cubicBezTo>
                  <a:cubicBezTo>
                    <a:pt x="219" y="40"/>
                    <a:pt x="221" y="23"/>
                    <a:pt x="209" y="13"/>
                  </a:cubicBezTo>
                  <a:cubicBezTo>
                    <a:pt x="197" y="4"/>
                    <a:pt x="180" y="0"/>
                    <a:pt x="164" y="0"/>
                  </a:cubicBezTo>
                  <a:cubicBezTo>
                    <a:pt x="149" y="0"/>
                    <a:pt x="132" y="4"/>
                    <a:pt x="120" y="13"/>
                  </a:cubicBezTo>
                  <a:cubicBezTo>
                    <a:pt x="108" y="23"/>
                    <a:pt x="109" y="40"/>
                    <a:pt x="123" y="48"/>
                  </a:cubicBezTo>
                  <a:cubicBezTo>
                    <a:pt x="127" y="51"/>
                    <a:pt x="132" y="53"/>
                    <a:pt x="136" y="56"/>
                  </a:cubicBezTo>
                  <a:cubicBezTo>
                    <a:pt x="143" y="61"/>
                    <a:pt x="143" y="69"/>
                    <a:pt x="143" y="77"/>
                  </a:cubicBezTo>
                  <a:cubicBezTo>
                    <a:pt x="143" y="81"/>
                    <a:pt x="139" y="84"/>
                    <a:pt x="136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12" y="392"/>
                    <a:pt x="263" y="637"/>
                    <a:pt x="572" y="638"/>
                  </a:cubicBezTo>
                  <a:cubicBezTo>
                    <a:pt x="572" y="531"/>
                    <a:pt x="572" y="531"/>
                    <a:pt x="572" y="531"/>
                  </a:cubicBezTo>
                  <a:cubicBezTo>
                    <a:pt x="564" y="541"/>
                    <a:pt x="551" y="547"/>
                    <a:pt x="539" y="5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3" name="Google Shape;1053;p39"/>
            <p:cNvSpPr/>
            <p:nvPr/>
          </p:nvSpPr>
          <p:spPr>
            <a:xfrm>
              <a:off x="7129915" y="2682265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33" y="91"/>
                  </a:moveTo>
                  <a:cubicBezTo>
                    <a:pt x="46" y="91"/>
                    <a:pt x="58" y="97"/>
                    <a:pt x="66" y="107"/>
                  </a:cubicBezTo>
                  <a:cubicBezTo>
                    <a:pt x="78" y="121"/>
                    <a:pt x="85" y="142"/>
                    <a:pt x="84" y="164"/>
                  </a:cubicBezTo>
                  <a:cubicBezTo>
                    <a:pt x="85" y="187"/>
                    <a:pt x="78" y="208"/>
                    <a:pt x="66" y="222"/>
                  </a:cubicBezTo>
                  <a:cubicBezTo>
                    <a:pt x="58" y="232"/>
                    <a:pt x="46" y="238"/>
                    <a:pt x="33" y="238"/>
                  </a:cubicBezTo>
                  <a:cubicBezTo>
                    <a:pt x="21" y="238"/>
                    <a:pt x="8" y="232"/>
                    <a:pt x="0" y="222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136" y="315"/>
                    <a:pt x="247" y="420"/>
                    <a:pt x="257" y="553"/>
                  </a:cubicBezTo>
                  <a:cubicBezTo>
                    <a:pt x="379" y="553"/>
                    <a:pt x="379" y="553"/>
                    <a:pt x="379" y="553"/>
                  </a:cubicBezTo>
                  <a:cubicBezTo>
                    <a:pt x="383" y="554"/>
                    <a:pt x="386" y="557"/>
                    <a:pt x="386" y="561"/>
                  </a:cubicBezTo>
                  <a:cubicBezTo>
                    <a:pt x="387" y="570"/>
                    <a:pt x="387" y="577"/>
                    <a:pt x="379" y="582"/>
                  </a:cubicBezTo>
                  <a:cubicBezTo>
                    <a:pt x="375" y="585"/>
                    <a:pt x="370" y="587"/>
                    <a:pt x="366" y="590"/>
                  </a:cubicBezTo>
                  <a:cubicBezTo>
                    <a:pt x="353" y="598"/>
                    <a:pt x="351" y="615"/>
                    <a:pt x="363" y="625"/>
                  </a:cubicBezTo>
                  <a:cubicBezTo>
                    <a:pt x="375" y="635"/>
                    <a:pt x="392" y="638"/>
                    <a:pt x="408" y="638"/>
                  </a:cubicBezTo>
                  <a:cubicBezTo>
                    <a:pt x="423" y="638"/>
                    <a:pt x="440" y="635"/>
                    <a:pt x="452" y="625"/>
                  </a:cubicBezTo>
                  <a:cubicBezTo>
                    <a:pt x="464" y="615"/>
                    <a:pt x="463" y="598"/>
                    <a:pt x="449" y="590"/>
                  </a:cubicBezTo>
                  <a:cubicBezTo>
                    <a:pt x="445" y="587"/>
                    <a:pt x="440" y="585"/>
                    <a:pt x="436" y="582"/>
                  </a:cubicBezTo>
                  <a:cubicBezTo>
                    <a:pt x="429" y="577"/>
                    <a:pt x="429" y="570"/>
                    <a:pt x="429" y="561"/>
                  </a:cubicBezTo>
                  <a:cubicBezTo>
                    <a:pt x="429" y="557"/>
                    <a:pt x="433" y="554"/>
                    <a:pt x="436" y="553"/>
                  </a:cubicBezTo>
                  <a:cubicBezTo>
                    <a:pt x="572" y="553"/>
                    <a:pt x="572" y="553"/>
                    <a:pt x="572" y="553"/>
                  </a:cubicBezTo>
                  <a:cubicBezTo>
                    <a:pt x="560" y="246"/>
                    <a:pt x="309" y="1"/>
                    <a:pt x="0" y="0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8" y="97"/>
                    <a:pt x="21" y="91"/>
                    <a:pt x="33" y="9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4" name="Google Shape;1054;p39"/>
            <p:cNvSpPr/>
            <p:nvPr/>
          </p:nvSpPr>
          <p:spPr>
            <a:xfrm>
              <a:off x="7088567" y="3043581"/>
              <a:ext cx="400157" cy="358561"/>
            </a:xfrm>
            <a:custGeom>
              <a:avLst/>
              <a:gdLst/>
              <a:ahLst/>
              <a:cxnLst/>
              <a:rect l="l" t="t" r="r" b="b"/>
              <a:pathLst>
                <a:path w="638" h="572" extrusionOk="0">
                  <a:moveTo>
                    <a:pt x="547" y="34"/>
                  </a:moveTo>
                  <a:cubicBezTo>
                    <a:pt x="547" y="46"/>
                    <a:pt x="541" y="58"/>
                    <a:pt x="531" y="66"/>
                  </a:cubicBezTo>
                  <a:cubicBezTo>
                    <a:pt x="517" y="78"/>
                    <a:pt x="496" y="85"/>
                    <a:pt x="474" y="84"/>
                  </a:cubicBezTo>
                  <a:cubicBezTo>
                    <a:pt x="451" y="85"/>
                    <a:pt x="430" y="78"/>
                    <a:pt x="416" y="66"/>
                  </a:cubicBezTo>
                  <a:cubicBezTo>
                    <a:pt x="406" y="58"/>
                    <a:pt x="400" y="46"/>
                    <a:pt x="400" y="34"/>
                  </a:cubicBezTo>
                  <a:cubicBezTo>
                    <a:pt x="400" y="21"/>
                    <a:pt x="406" y="9"/>
                    <a:pt x="417" y="0"/>
                  </a:cubicBezTo>
                  <a:cubicBezTo>
                    <a:pt x="324" y="0"/>
                    <a:pt x="324" y="0"/>
                    <a:pt x="324" y="0"/>
                  </a:cubicBezTo>
                  <a:cubicBezTo>
                    <a:pt x="323" y="136"/>
                    <a:pt x="218" y="247"/>
                    <a:pt x="86" y="258"/>
                  </a:cubicBezTo>
                  <a:cubicBezTo>
                    <a:pt x="86" y="379"/>
                    <a:pt x="86" y="379"/>
                    <a:pt x="86" y="379"/>
                  </a:cubicBezTo>
                  <a:cubicBezTo>
                    <a:pt x="84" y="383"/>
                    <a:pt x="81" y="386"/>
                    <a:pt x="77" y="387"/>
                  </a:cubicBezTo>
                  <a:cubicBezTo>
                    <a:pt x="69" y="387"/>
                    <a:pt x="61" y="387"/>
                    <a:pt x="56" y="379"/>
                  </a:cubicBezTo>
                  <a:cubicBezTo>
                    <a:pt x="53" y="375"/>
                    <a:pt x="51" y="370"/>
                    <a:pt x="48" y="366"/>
                  </a:cubicBezTo>
                  <a:cubicBezTo>
                    <a:pt x="40" y="353"/>
                    <a:pt x="23" y="352"/>
                    <a:pt x="13" y="363"/>
                  </a:cubicBezTo>
                  <a:cubicBezTo>
                    <a:pt x="4" y="375"/>
                    <a:pt x="0" y="392"/>
                    <a:pt x="0" y="408"/>
                  </a:cubicBezTo>
                  <a:cubicBezTo>
                    <a:pt x="0" y="423"/>
                    <a:pt x="4" y="440"/>
                    <a:pt x="13" y="452"/>
                  </a:cubicBezTo>
                  <a:cubicBezTo>
                    <a:pt x="23" y="464"/>
                    <a:pt x="40" y="463"/>
                    <a:pt x="48" y="450"/>
                  </a:cubicBezTo>
                  <a:cubicBezTo>
                    <a:pt x="51" y="445"/>
                    <a:pt x="53" y="440"/>
                    <a:pt x="56" y="436"/>
                  </a:cubicBezTo>
                  <a:cubicBezTo>
                    <a:pt x="61" y="429"/>
                    <a:pt x="69" y="429"/>
                    <a:pt x="77" y="429"/>
                  </a:cubicBezTo>
                  <a:cubicBezTo>
                    <a:pt x="81" y="429"/>
                    <a:pt x="84" y="433"/>
                    <a:pt x="86" y="436"/>
                  </a:cubicBezTo>
                  <a:cubicBezTo>
                    <a:pt x="86" y="572"/>
                    <a:pt x="86" y="572"/>
                    <a:pt x="86" y="572"/>
                  </a:cubicBezTo>
                  <a:cubicBezTo>
                    <a:pt x="392" y="560"/>
                    <a:pt x="637" y="309"/>
                    <a:pt x="638" y="0"/>
                  </a:cubicBezTo>
                  <a:cubicBezTo>
                    <a:pt x="531" y="0"/>
                    <a:pt x="531" y="0"/>
                    <a:pt x="531" y="0"/>
                  </a:cubicBezTo>
                  <a:cubicBezTo>
                    <a:pt x="541" y="9"/>
                    <a:pt x="547" y="21"/>
                    <a:pt x="547" y="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55" name="Google Shape;1055;p39"/>
          <p:cNvGrpSpPr/>
          <p:nvPr/>
        </p:nvGrpSpPr>
        <p:grpSpPr>
          <a:xfrm>
            <a:off x="5624209" y="1550356"/>
            <a:ext cx="445753" cy="445545"/>
            <a:chOff x="7804870" y="2682313"/>
            <a:chExt cx="720118" cy="719782"/>
          </a:xfrm>
        </p:grpSpPr>
        <p:sp>
          <p:nvSpPr>
            <p:cNvPr id="1056" name="Google Shape;1056;p39"/>
            <p:cNvSpPr/>
            <p:nvPr/>
          </p:nvSpPr>
          <p:spPr>
            <a:xfrm>
              <a:off x="7804870" y="2922841"/>
              <a:ext cx="256443" cy="407568"/>
            </a:xfrm>
            <a:custGeom>
              <a:avLst/>
              <a:gdLst/>
              <a:ahLst/>
              <a:cxnLst/>
              <a:rect l="l" t="t" r="r" b="b"/>
              <a:pathLst>
                <a:path w="376" h="598" extrusionOk="0">
                  <a:moveTo>
                    <a:pt x="242" y="519"/>
                  </a:moveTo>
                  <a:cubicBezTo>
                    <a:pt x="234" y="513"/>
                    <a:pt x="229" y="503"/>
                    <a:pt x="228" y="493"/>
                  </a:cubicBezTo>
                  <a:cubicBezTo>
                    <a:pt x="227" y="477"/>
                    <a:pt x="233" y="460"/>
                    <a:pt x="244" y="445"/>
                  </a:cubicBezTo>
                  <a:cubicBezTo>
                    <a:pt x="255" y="430"/>
                    <a:pt x="269" y="420"/>
                    <a:pt x="284" y="416"/>
                  </a:cubicBezTo>
                  <a:cubicBezTo>
                    <a:pt x="294" y="413"/>
                    <a:pt x="305" y="415"/>
                    <a:pt x="313" y="421"/>
                  </a:cubicBezTo>
                  <a:cubicBezTo>
                    <a:pt x="316" y="424"/>
                    <a:pt x="319" y="427"/>
                    <a:pt x="321" y="430"/>
                  </a:cubicBezTo>
                  <a:cubicBezTo>
                    <a:pt x="326" y="437"/>
                    <a:pt x="335" y="437"/>
                    <a:pt x="340" y="430"/>
                  </a:cubicBezTo>
                  <a:cubicBezTo>
                    <a:pt x="372" y="386"/>
                    <a:pt x="372" y="386"/>
                    <a:pt x="372" y="386"/>
                  </a:cubicBezTo>
                  <a:cubicBezTo>
                    <a:pt x="376" y="381"/>
                    <a:pt x="375" y="374"/>
                    <a:pt x="370" y="371"/>
                  </a:cubicBezTo>
                  <a:cubicBezTo>
                    <a:pt x="313" y="325"/>
                    <a:pt x="276" y="254"/>
                    <a:pt x="276" y="175"/>
                  </a:cubicBezTo>
                  <a:cubicBezTo>
                    <a:pt x="276" y="157"/>
                    <a:pt x="278" y="140"/>
                    <a:pt x="281" y="124"/>
                  </a:cubicBezTo>
                  <a:cubicBezTo>
                    <a:pt x="283" y="118"/>
                    <a:pt x="279" y="112"/>
                    <a:pt x="274" y="111"/>
                  </a:cubicBezTo>
                  <a:cubicBezTo>
                    <a:pt x="177" y="79"/>
                    <a:pt x="177" y="79"/>
                    <a:pt x="177" y="79"/>
                  </a:cubicBezTo>
                  <a:cubicBezTo>
                    <a:pt x="175" y="77"/>
                    <a:pt x="173" y="74"/>
                    <a:pt x="174" y="71"/>
                  </a:cubicBezTo>
                  <a:cubicBezTo>
                    <a:pt x="176" y="64"/>
                    <a:pt x="178" y="58"/>
                    <a:pt x="185" y="56"/>
                  </a:cubicBezTo>
                  <a:cubicBezTo>
                    <a:pt x="189" y="55"/>
                    <a:pt x="193" y="55"/>
                    <a:pt x="197" y="54"/>
                  </a:cubicBezTo>
                  <a:cubicBezTo>
                    <a:pt x="209" y="50"/>
                    <a:pt x="215" y="38"/>
                    <a:pt x="208" y="27"/>
                  </a:cubicBezTo>
                  <a:cubicBezTo>
                    <a:pt x="201" y="16"/>
                    <a:pt x="189" y="9"/>
                    <a:pt x="177" y="5"/>
                  </a:cubicBezTo>
                  <a:cubicBezTo>
                    <a:pt x="165" y="1"/>
                    <a:pt x="151" y="0"/>
                    <a:pt x="139" y="5"/>
                  </a:cubicBezTo>
                  <a:cubicBezTo>
                    <a:pt x="127" y="9"/>
                    <a:pt x="124" y="23"/>
                    <a:pt x="132" y="32"/>
                  </a:cubicBezTo>
                  <a:cubicBezTo>
                    <a:pt x="135" y="36"/>
                    <a:pt x="138" y="38"/>
                    <a:pt x="140" y="42"/>
                  </a:cubicBezTo>
                  <a:cubicBezTo>
                    <a:pt x="145" y="48"/>
                    <a:pt x="143" y="54"/>
                    <a:pt x="141" y="60"/>
                  </a:cubicBezTo>
                  <a:cubicBezTo>
                    <a:pt x="140" y="63"/>
                    <a:pt x="136" y="65"/>
                    <a:pt x="133" y="65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26" y="30"/>
                    <a:pt x="19" y="34"/>
                    <a:pt x="17" y="40"/>
                  </a:cubicBezTo>
                  <a:cubicBezTo>
                    <a:pt x="6" y="83"/>
                    <a:pt x="0" y="128"/>
                    <a:pt x="0" y="175"/>
                  </a:cubicBezTo>
                  <a:cubicBezTo>
                    <a:pt x="0" y="345"/>
                    <a:pt x="81" y="497"/>
                    <a:pt x="207" y="594"/>
                  </a:cubicBezTo>
                  <a:cubicBezTo>
                    <a:pt x="212" y="598"/>
                    <a:pt x="219" y="597"/>
                    <a:pt x="223" y="591"/>
                  </a:cubicBezTo>
                  <a:cubicBezTo>
                    <a:pt x="259" y="542"/>
                    <a:pt x="259" y="542"/>
                    <a:pt x="259" y="542"/>
                  </a:cubicBezTo>
                  <a:cubicBezTo>
                    <a:pt x="264" y="535"/>
                    <a:pt x="260" y="526"/>
                    <a:pt x="253" y="524"/>
                  </a:cubicBezTo>
                  <a:cubicBezTo>
                    <a:pt x="249" y="523"/>
                    <a:pt x="245" y="521"/>
                    <a:pt x="242" y="51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7" name="Google Shape;1057;p39"/>
            <p:cNvSpPr/>
            <p:nvPr/>
          </p:nvSpPr>
          <p:spPr>
            <a:xfrm>
              <a:off x="7823833" y="2682313"/>
              <a:ext cx="377215" cy="304549"/>
            </a:xfrm>
            <a:custGeom>
              <a:avLst/>
              <a:gdLst/>
              <a:ahLst/>
              <a:cxnLst/>
              <a:rect l="l" t="t" r="r" b="b"/>
              <a:pathLst>
                <a:path w="553" h="447" extrusionOk="0">
                  <a:moveTo>
                    <a:pt x="84" y="362"/>
                  </a:moveTo>
                  <a:cubicBezTo>
                    <a:pt x="87" y="352"/>
                    <a:pt x="95" y="344"/>
                    <a:pt x="105" y="340"/>
                  </a:cubicBezTo>
                  <a:cubicBezTo>
                    <a:pt x="119" y="335"/>
                    <a:pt x="137" y="335"/>
                    <a:pt x="154" y="341"/>
                  </a:cubicBezTo>
                  <a:cubicBezTo>
                    <a:pt x="172" y="346"/>
                    <a:pt x="187" y="357"/>
                    <a:pt x="195" y="370"/>
                  </a:cubicBezTo>
                  <a:cubicBezTo>
                    <a:pt x="201" y="379"/>
                    <a:pt x="202" y="390"/>
                    <a:pt x="199" y="399"/>
                  </a:cubicBezTo>
                  <a:cubicBezTo>
                    <a:pt x="198" y="403"/>
                    <a:pt x="196" y="407"/>
                    <a:pt x="193" y="410"/>
                  </a:cubicBezTo>
                  <a:cubicBezTo>
                    <a:pt x="188" y="416"/>
                    <a:pt x="191" y="425"/>
                    <a:pt x="199" y="428"/>
                  </a:cubicBezTo>
                  <a:cubicBezTo>
                    <a:pt x="250" y="445"/>
                    <a:pt x="250" y="445"/>
                    <a:pt x="250" y="445"/>
                  </a:cubicBezTo>
                  <a:cubicBezTo>
                    <a:pt x="256" y="447"/>
                    <a:pt x="263" y="444"/>
                    <a:pt x="265" y="438"/>
                  </a:cubicBezTo>
                  <a:cubicBezTo>
                    <a:pt x="298" y="352"/>
                    <a:pt x="377" y="288"/>
                    <a:pt x="472" y="277"/>
                  </a:cubicBezTo>
                  <a:cubicBezTo>
                    <a:pt x="478" y="277"/>
                    <a:pt x="482" y="272"/>
                    <a:pt x="482" y="266"/>
                  </a:cubicBezTo>
                  <a:cubicBezTo>
                    <a:pt x="482" y="165"/>
                    <a:pt x="482" y="165"/>
                    <a:pt x="482" y="165"/>
                  </a:cubicBezTo>
                  <a:cubicBezTo>
                    <a:pt x="483" y="162"/>
                    <a:pt x="486" y="159"/>
                    <a:pt x="489" y="159"/>
                  </a:cubicBezTo>
                  <a:cubicBezTo>
                    <a:pt x="496" y="158"/>
                    <a:pt x="502" y="159"/>
                    <a:pt x="507" y="165"/>
                  </a:cubicBezTo>
                  <a:cubicBezTo>
                    <a:pt x="509" y="168"/>
                    <a:pt x="511" y="172"/>
                    <a:pt x="513" y="176"/>
                  </a:cubicBezTo>
                  <a:cubicBezTo>
                    <a:pt x="520" y="186"/>
                    <a:pt x="533" y="187"/>
                    <a:pt x="541" y="178"/>
                  </a:cubicBezTo>
                  <a:cubicBezTo>
                    <a:pt x="549" y="168"/>
                    <a:pt x="553" y="154"/>
                    <a:pt x="552" y="141"/>
                  </a:cubicBezTo>
                  <a:cubicBezTo>
                    <a:pt x="553" y="128"/>
                    <a:pt x="549" y="115"/>
                    <a:pt x="541" y="105"/>
                  </a:cubicBezTo>
                  <a:cubicBezTo>
                    <a:pt x="533" y="95"/>
                    <a:pt x="520" y="96"/>
                    <a:pt x="513" y="107"/>
                  </a:cubicBezTo>
                  <a:cubicBezTo>
                    <a:pt x="511" y="111"/>
                    <a:pt x="509" y="114"/>
                    <a:pt x="507" y="118"/>
                  </a:cubicBezTo>
                  <a:cubicBezTo>
                    <a:pt x="502" y="124"/>
                    <a:pt x="496" y="124"/>
                    <a:pt x="489" y="124"/>
                  </a:cubicBezTo>
                  <a:cubicBezTo>
                    <a:pt x="486" y="124"/>
                    <a:pt x="483" y="121"/>
                    <a:pt x="482" y="118"/>
                  </a:cubicBezTo>
                  <a:cubicBezTo>
                    <a:pt x="482" y="12"/>
                    <a:pt x="482" y="12"/>
                    <a:pt x="482" y="12"/>
                  </a:cubicBezTo>
                  <a:cubicBezTo>
                    <a:pt x="482" y="5"/>
                    <a:pt x="477" y="0"/>
                    <a:pt x="470" y="0"/>
                  </a:cubicBezTo>
                  <a:cubicBezTo>
                    <a:pt x="253" y="12"/>
                    <a:pt x="71" y="155"/>
                    <a:pt x="2" y="352"/>
                  </a:cubicBezTo>
                  <a:cubicBezTo>
                    <a:pt x="0" y="358"/>
                    <a:pt x="3" y="364"/>
                    <a:pt x="9" y="366"/>
                  </a:cubicBezTo>
                  <a:cubicBezTo>
                    <a:pt x="68" y="385"/>
                    <a:pt x="68" y="385"/>
                    <a:pt x="68" y="385"/>
                  </a:cubicBezTo>
                  <a:cubicBezTo>
                    <a:pt x="75" y="388"/>
                    <a:pt x="83" y="382"/>
                    <a:pt x="82" y="374"/>
                  </a:cubicBezTo>
                  <a:cubicBezTo>
                    <a:pt x="82" y="370"/>
                    <a:pt x="83" y="366"/>
                    <a:pt x="84" y="36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8" name="Google Shape;1058;p39"/>
            <p:cNvSpPr/>
            <p:nvPr/>
          </p:nvSpPr>
          <p:spPr>
            <a:xfrm>
              <a:off x="8277575" y="2932985"/>
              <a:ext cx="247414" cy="390661"/>
            </a:xfrm>
            <a:custGeom>
              <a:avLst/>
              <a:gdLst/>
              <a:ahLst/>
              <a:cxnLst/>
              <a:rect l="l" t="t" r="r" b="b"/>
              <a:pathLst>
                <a:path w="363" h="573" extrusionOk="0">
                  <a:moveTo>
                    <a:pt x="268" y="20"/>
                  </a:moveTo>
                  <a:cubicBezTo>
                    <a:pt x="261" y="23"/>
                    <a:pt x="258" y="32"/>
                    <a:pt x="263" y="38"/>
                  </a:cubicBezTo>
                  <a:cubicBezTo>
                    <a:pt x="266" y="42"/>
                    <a:pt x="268" y="45"/>
                    <a:pt x="269" y="49"/>
                  </a:cubicBezTo>
                  <a:cubicBezTo>
                    <a:pt x="272" y="59"/>
                    <a:pt x="270" y="70"/>
                    <a:pt x="265" y="79"/>
                  </a:cubicBezTo>
                  <a:cubicBezTo>
                    <a:pt x="256" y="92"/>
                    <a:pt x="242" y="102"/>
                    <a:pt x="224" y="107"/>
                  </a:cubicBezTo>
                  <a:cubicBezTo>
                    <a:pt x="207" y="113"/>
                    <a:pt x="189" y="114"/>
                    <a:pt x="174" y="108"/>
                  </a:cubicBezTo>
                  <a:cubicBezTo>
                    <a:pt x="165" y="104"/>
                    <a:pt x="157" y="96"/>
                    <a:pt x="154" y="86"/>
                  </a:cubicBezTo>
                  <a:cubicBezTo>
                    <a:pt x="153" y="83"/>
                    <a:pt x="152" y="79"/>
                    <a:pt x="152" y="75"/>
                  </a:cubicBezTo>
                  <a:cubicBezTo>
                    <a:pt x="152" y="67"/>
                    <a:pt x="145" y="60"/>
                    <a:pt x="137" y="63"/>
                  </a:cubicBezTo>
                  <a:cubicBezTo>
                    <a:pt x="85" y="80"/>
                    <a:pt x="85" y="80"/>
                    <a:pt x="85" y="80"/>
                  </a:cubicBezTo>
                  <a:cubicBezTo>
                    <a:pt x="80" y="82"/>
                    <a:pt x="76" y="88"/>
                    <a:pt x="78" y="94"/>
                  </a:cubicBezTo>
                  <a:cubicBezTo>
                    <a:pt x="84" y="115"/>
                    <a:pt x="87" y="137"/>
                    <a:pt x="87" y="160"/>
                  </a:cubicBezTo>
                  <a:cubicBezTo>
                    <a:pt x="87" y="233"/>
                    <a:pt x="55" y="299"/>
                    <a:pt x="5" y="345"/>
                  </a:cubicBezTo>
                  <a:cubicBezTo>
                    <a:pt x="0" y="349"/>
                    <a:pt x="0" y="356"/>
                    <a:pt x="3" y="361"/>
                  </a:cubicBezTo>
                  <a:cubicBezTo>
                    <a:pt x="63" y="443"/>
                    <a:pt x="63" y="443"/>
                    <a:pt x="63" y="443"/>
                  </a:cubicBezTo>
                  <a:cubicBezTo>
                    <a:pt x="63" y="446"/>
                    <a:pt x="63" y="449"/>
                    <a:pt x="61" y="452"/>
                  </a:cubicBezTo>
                  <a:cubicBezTo>
                    <a:pt x="55" y="456"/>
                    <a:pt x="50" y="459"/>
                    <a:pt x="43" y="457"/>
                  </a:cubicBezTo>
                  <a:cubicBezTo>
                    <a:pt x="39" y="456"/>
                    <a:pt x="35" y="453"/>
                    <a:pt x="32" y="452"/>
                  </a:cubicBezTo>
                  <a:cubicBezTo>
                    <a:pt x="20" y="447"/>
                    <a:pt x="8" y="454"/>
                    <a:pt x="7" y="467"/>
                  </a:cubicBezTo>
                  <a:cubicBezTo>
                    <a:pt x="6" y="479"/>
                    <a:pt x="12" y="493"/>
                    <a:pt x="20" y="503"/>
                  </a:cubicBezTo>
                  <a:cubicBezTo>
                    <a:pt x="27" y="513"/>
                    <a:pt x="38" y="523"/>
                    <a:pt x="50" y="526"/>
                  </a:cubicBezTo>
                  <a:cubicBezTo>
                    <a:pt x="62" y="529"/>
                    <a:pt x="73" y="520"/>
                    <a:pt x="72" y="507"/>
                  </a:cubicBezTo>
                  <a:cubicBezTo>
                    <a:pt x="72" y="503"/>
                    <a:pt x="71" y="499"/>
                    <a:pt x="70" y="495"/>
                  </a:cubicBezTo>
                  <a:cubicBezTo>
                    <a:pt x="70" y="487"/>
                    <a:pt x="75" y="484"/>
                    <a:pt x="81" y="480"/>
                  </a:cubicBezTo>
                  <a:cubicBezTo>
                    <a:pt x="84" y="478"/>
                    <a:pt x="88" y="479"/>
                    <a:pt x="90" y="481"/>
                  </a:cubicBezTo>
                  <a:cubicBezTo>
                    <a:pt x="153" y="566"/>
                    <a:pt x="153" y="566"/>
                    <a:pt x="153" y="566"/>
                  </a:cubicBezTo>
                  <a:cubicBezTo>
                    <a:pt x="156" y="572"/>
                    <a:pt x="164" y="573"/>
                    <a:pt x="169" y="569"/>
                  </a:cubicBezTo>
                  <a:cubicBezTo>
                    <a:pt x="287" y="472"/>
                    <a:pt x="363" y="324"/>
                    <a:pt x="363" y="160"/>
                  </a:cubicBezTo>
                  <a:cubicBezTo>
                    <a:pt x="363" y="107"/>
                    <a:pt x="355" y="57"/>
                    <a:pt x="341" y="9"/>
                  </a:cubicBezTo>
                  <a:cubicBezTo>
                    <a:pt x="339" y="3"/>
                    <a:pt x="333" y="0"/>
                    <a:pt x="327" y="1"/>
                  </a:cubicBezTo>
                  <a:lnTo>
                    <a:pt x="268" y="2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9" name="Google Shape;1059;p39"/>
            <p:cNvSpPr/>
            <p:nvPr/>
          </p:nvSpPr>
          <p:spPr>
            <a:xfrm>
              <a:off x="8166284" y="2682313"/>
              <a:ext cx="336357" cy="315595"/>
            </a:xfrm>
            <a:custGeom>
              <a:avLst/>
              <a:gdLst/>
              <a:ahLst/>
              <a:cxnLst/>
              <a:rect l="l" t="t" r="r" b="b"/>
              <a:pathLst>
                <a:path w="493" h="463" extrusionOk="0">
                  <a:moveTo>
                    <a:pt x="27" y="81"/>
                  </a:moveTo>
                  <a:cubicBezTo>
                    <a:pt x="37" y="81"/>
                    <a:pt x="47" y="86"/>
                    <a:pt x="54" y="94"/>
                  </a:cubicBezTo>
                  <a:cubicBezTo>
                    <a:pt x="64" y="106"/>
                    <a:pt x="69" y="123"/>
                    <a:pt x="69" y="141"/>
                  </a:cubicBezTo>
                  <a:cubicBezTo>
                    <a:pt x="69" y="160"/>
                    <a:pt x="64" y="177"/>
                    <a:pt x="54" y="189"/>
                  </a:cubicBezTo>
                  <a:cubicBezTo>
                    <a:pt x="47" y="197"/>
                    <a:pt x="37" y="202"/>
                    <a:pt x="27" y="202"/>
                  </a:cubicBezTo>
                  <a:cubicBezTo>
                    <a:pt x="23" y="202"/>
                    <a:pt x="19" y="201"/>
                    <a:pt x="15" y="200"/>
                  </a:cubicBezTo>
                  <a:cubicBezTo>
                    <a:pt x="8" y="197"/>
                    <a:pt x="0" y="202"/>
                    <a:pt x="0" y="210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71"/>
                    <a:pt x="5" y="276"/>
                    <a:pt x="11" y="276"/>
                  </a:cubicBezTo>
                  <a:cubicBezTo>
                    <a:pt x="107" y="281"/>
                    <a:pt x="189" y="340"/>
                    <a:pt x="227" y="423"/>
                  </a:cubicBezTo>
                  <a:cubicBezTo>
                    <a:pt x="230" y="429"/>
                    <a:pt x="236" y="432"/>
                    <a:pt x="241" y="430"/>
                  </a:cubicBezTo>
                  <a:cubicBezTo>
                    <a:pt x="338" y="398"/>
                    <a:pt x="338" y="398"/>
                    <a:pt x="338" y="398"/>
                  </a:cubicBezTo>
                  <a:cubicBezTo>
                    <a:pt x="341" y="399"/>
                    <a:pt x="344" y="400"/>
                    <a:pt x="346" y="403"/>
                  </a:cubicBezTo>
                  <a:cubicBezTo>
                    <a:pt x="348" y="410"/>
                    <a:pt x="350" y="416"/>
                    <a:pt x="345" y="422"/>
                  </a:cubicBezTo>
                  <a:cubicBezTo>
                    <a:pt x="343" y="425"/>
                    <a:pt x="339" y="428"/>
                    <a:pt x="337" y="431"/>
                  </a:cubicBezTo>
                  <a:cubicBezTo>
                    <a:pt x="329" y="441"/>
                    <a:pt x="332" y="454"/>
                    <a:pt x="344" y="459"/>
                  </a:cubicBezTo>
                  <a:cubicBezTo>
                    <a:pt x="355" y="463"/>
                    <a:pt x="369" y="462"/>
                    <a:pt x="382" y="458"/>
                  </a:cubicBezTo>
                  <a:cubicBezTo>
                    <a:pt x="394" y="454"/>
                    <a:pt x="406" y="447"/>
                    <a:pt x="413" y="436"/>
                  </a:cubicBezTo>
                  <a:cubicBezTo>
                    <a:pt x="420" y="426"/>
                    <a:pt x="414" y="413"/>
                    <a:pt x="402" y="410"/>
                  </a:cubicBezTo>
                  <a:cubicBezTo>
                    <a:pt x="398" y="409"/>
                    <a:pt x="394" y="408"/>
                    <a:pt x="390" y="407"/>
                  </a:cubicBezTo>
                  <a:cubicBezTo>
                    <a:pt x="383" y="405"/>
                    <a:pt x="380" y="399"/>
                    <a:pt x="379" y="393"/>
                  </a:cubicBezTo>
                  <a:cubicBezTo>
                    <a:pt x="378" y="389"/>
                    <a:pt x="380" y="386"/>
                    <a:pt x="382" y="384"/>
                  </a:cubicBezTo>
                  <a:cubicBezTo>
                    <a:pt x="483" y="351"/>
                    <a:pt x="483" y="351"/>
                    <a:pt x="483" y="351"/>
                  </a:cubicBezTo>
                  <a:cubicBezTo>
                    <a:pt x="489" y="349"/>
                    <a:pt x="493" y="342"/>
                    <a:pt x="490" y="336"/>
                  </a:cubicBezTo>
                  <a:cubicBezTo>
                    <a:pt x="415" y="143"/>
                    <a:pt x="230" y="5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80"/>
                    <a:pt x="8" y="86"/>
                    <a:pt x="15" y="83"/>
                  </a:cubicBezTo>
                  <a:cubicBezTo>
                    <a:pt x="19" y="82"/>
                    <a:pt x="23" y="81"/>
                    <a:pt x="27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0" name="Google Shape;1060;p39"/>
            <p:cNvSpPr/>
            <p:nvPr/>
          </p:nvSpPr>
          <p:spPr>
            <a:xfrm>
              <a:off x="7965147" y="3183207"/>
              <a:ext cx="408594" cy="218887"/>
            </a:xfrm>
            <a:custGeom>
              <a:avLst/>
              <a:gdLst/>
              <a:ahLst/>
              <a:cxnLst/>
              <a:rect l="l" t="t" r="r" b="b"/>
              <a:pathLst>
                <a:path w="599" h="321" extrusionOk="0">
                  <a:moveTo>
                    <a:pt x="532" y="171"/>
                  </a:moveTo>
                  <a:cubicBezTo>
                    <a:pt x="524" y="177"/>
                    <a:pt x="513" y="179"/>
                    <a:pt x="503" y="176"/>
                  </a:cubicBezTo>
                  <a:cubicBezTo>
                    <a:pt x="488" y="172"/>
                    <a:pt x="474" y="162"/>
                    <a:pt x="463" y="147"/>
                  </a:cubicBezTo>
                  <a:cubicBezTo>
                    <a:pt x="452" y="132"/>
                    <a:pt x="446" y="115"/>
                    <a:pt x="447" y="99"/>
                  </a:cubicBezTo>
                  <a:cubicBezTo>
                    <a:pt x="448" y="89"/>
                    <a:pt x="453" y="79"/>
                    <a:pt x="461" y="73"/>
                  </a:cubicBezTo>
                  <a:cubicBezTo>
                    <a:pt x="464" y="71"/>
                    <a:pt x="468" y="69"/>
                    <a:pt x="472" y="68"/>
                  </a:cubicBezTo>
                  <a:cubicBezTo>
                    <a:pt x="479" y="66"/>
                    <a:pt x="483" y="57"/>
                    <a:pt x="478" y="50"/>
                  </a:cubicBezTo>
                  <a:cubicBezTo>
                    <a:pt x="446" y="6"/>
                    <a:pt x="446" y="6"/>
                    <a:pt x="446" y="6"/>
                  </a:cubicBezTo>
                  <a:cubicBezTo>
                    <a:pt x="442" y="1"/>
                    <a:pt x="436" y="0"/>
                    <a:pt x="431" y="3"/>
                  </a:cubicBezTo>
                  <a:cubicBezTo>
                    <a:pt x="391" y="29"/>
                    <a:pt x="344" y="44"/>
                    <a:pt x="293" y="44"/>
                  </a:cubicBezTo>
                  <a:cubicBezTo>
                    <a:pt x="248" y="44"/>
                    <a:pt x="205" y="32"/>
                    <a:pt x="168" y="11"/>
                  </a:cubicBezTo>
                  <a:cubicBezTo>
                    <a:pt x="163" y="8"/>
                    <a:pt x="157" y="10"/>
                    <a:pt x="154" y="15"/>
                  </a:cubicBezTo>
                  <a:cubicBezTo>
                    <a:pt x="94" y="97"/>
                    <a:pt x="94" y="97"/>
                    <a:pt x="94" y="97"/>
                  </a:cubicBezTo>
                  <a:cubicBezTo>
                    <a:pt x="91" y="98"/>
                    <a:pt x="88" y="99"/>
                    <a:pt x="85" y="97"/>
                  </a:cubicBezTo>
                  <a:cubicBezTo>
                    <a:pt x="79" y="93"/>
                    <a:pt x="74" y="90"/>
                    <a:pt x="74" y="82"/>
                  </a:cubicBezTo>
                  <a:cubicBezTo>
                    <a:pt x="74" y="78"/>
                    <a:pt x="75" y="74"/>
                    <a:pt x="76" y="70"/>
                  </a:cubicBezTo>
                  <a:cubicBezTo>
                    <a:pt x="77" y="57"/>
                    <a:pt x="66" y="48"/>
                    <a:pt x="54" y="51"/>
                  </a:cubicBezTo>
                  <a:cubicBezTo>
                    <a:pt x="42" y="54"/>
                    <a:pt x="31" y="64"/>
                    <a:pt x="24" y="74"/>
                  </a:cubicBezTo>
                  <a:cubicBezTo>
                    <a:pt x="16" y="85"/>
                    <a:pt x="10" y="98"/>
                    <a:pt x="11" y="110"/>
                  </a:cubicBezTo>
                  <a:cubicBezTo>
                    <a:pt x="12" y="123"/>
                    <a:pt x="24" y="130"/>
                    <a:pt x="35" y="125"/>
                  </a:cubicBezTo>
                  <a:cubicBezTo>
                    <a:pt x="39" y="124"/>
                    <a:pt x="43" y="121"/>
                    <a:pt x="47" y="120"/>
                  </a:cubicBezTo>
                  <a:cubicBezTo>
                    <a:pt x="54" y="118"/>
                    <a:pt x="59" y="121"/>
                    <a:pt x="64" y="125"/>
                  </a:cubicBezTo>
                  <a:cubicBezTo>
                    <a:pt x="67" y="128"/>
                    <a:pt x="67" y="131"/>
                    <a:pt x="67" y="135"/>
                  </a:cubicBezTo>
                  <a:cubicBezTo>
                    <a:pt x="4" y="220"/>
                    <a:pt x="4" y="220"/>
                    <a:pt x="4" y="220"/>
                  </a:cubicBezTo>
                  <a:cubicBezTo>
                    <a:pt x="0" y="226"/>
                    <a:pt x="2" y="233"/>
                    <a:pt x="7" y="237"/>
                  </a:cubicBezTo>
                  <a:cubicBezTo>
                    <a:pt x="90" y="290"/>
                    <a:pt x="188" y="321"/>
                    <a:pt x="293" y="321"/>
                  </a:cubicBezTo>
                  <a:cubicBezTo>
                    <a:pt x="404" y="321"/>
                    <a:pt x="507" y="286"/>
                    <a:pt x="593" y="227"/>
                  </a:cubicBezTo>
                  <a:cubicBezTo>
                    <a:pt x="598" y="224"/>
                    <a:pt x="599" y="216"/>
                    <a:pt x="595" y="211"/>
                  </a:cubicBezTo>
                  <a:cubicBezTo>
                    <a:pt x="559" y="162"/>
                    <a:pt x="559" y="162"/>
                    <a:pt x="559" y="162"/>
                  </a:cubicBezTo>
                  <a:cubicBezTo>
                    <a:pt x="555" y="155"/>
                    <a:pt x="545" y="156"/>
                    <a:pt x="541" y="162"/>
                  </a:cubicBezTo>
                  <a:cubicBezTo>
                    <a:pt x="538" y="166"/>
                    <a:pt x="535" y="169"/>
                    <a:pt x="532" y="17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61" name="Google Shape;1061;p39"/>
          <p:cNvGrpSpPr/>
          <p:nvPr/>
        </p:nvGrpSpPr>
        <p:grpSpPr>
          <a:xfrm>
            <a:off x="6265657" y="1550125"/>
            <a:ext cx="446293" cy="446006"/>
            <a:chOff x="8841135" y="2681940"/>
            <a:chExt cx="720990" cy="720527"/>
          </a:xfrm>
        </p:grpSpPr>
        <p:sp>
          <p:nvSpPr>
            <p:cNvPr id="1062" name="Google Shape;1062;p39"/>
            <p:cNvSpPr/>
            <p:nvPr/>
          </p:nvSpPr>
          <p:spPr>
            <a:xfrm>
              <a:off x="8841135" y="2874744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31" y="453"/>
                  </a:moveTo>
                  <a:cubicBezTo>
                    <a:pt x="126" y="444"/>
                    <a:pt x="125" y="433"/>
                    <a:pt x="128" y="423"/>
                  </a:cubicBezTo>
                  <a:cubicBezTo>
                    <a:pt x="134" y="408"/>
                    <a:pt x="146" y="395"/>
                    <a:pt x="162" y="385"/>
                  </a:cubicBezTo>
                  <a:cubicBezTo>
                    <a:pt x="178" y="375"/>
                    <a:pt x="195" y="371"/>
                    <a:pt x="211" y="374"/>
                  </a:cubicBezTo>
                  <a:cubicBezTo>
                    <a:pt x="222" y="375"/>
                    <a:pt x="231" y="382"/>
                    <a:pt x="236" y="390"/>
                  </a:cubicBezTo>
                  <a:cubicBezTo>
                    <a:pt x="238" y="394"/>
                    <a:pt x="240" y="399"/>
                    <a:pt x="240" y="403"/>
                  </a:cubicBezTo>
                  <a:cubicBezTo>
                    <a:pt x="241" y="410"/>
                    <a:pt x="249" y="415"/>
                    <a:pt x="256" y="411"/>
                  </a:cubicBezTo>
                  <a:cubicBezTo>
                    <a:pt x="306" y="381"/>
                    <a:pt x="306" y="381"/>
                    <a:pt x="306" y="381"/>
                  </a:cubicBezTo>
                  <a:cubicBezTo>
                    <a:pt x="311" y="378"/>
                    <a:pt x="312" y="372"/>
                    <a:pt x="310" y="367"/>
                  </a:cubicBezTo>
                  <a:cubicBezTo>
                    <a:pt x="291" y="333"/>
                    <a:pt x="280" y="293"/>
                    <a:pt x="280" y="251"/>
                  </a:cubicBezTo>
                  <a:cubicBezTo>
                    <a:pt x="279" y="214"/>
                    <a:pt x="287" y="179"/>
                    <a:pt x="300" y="148"/>
                  </a:cubicBezTo>
                  <a:cubicBezTo>
                    <a:pt x="302" y="143"/>
                    <a:pt x="301" y="137"/>
                    <a:pt x="296" y="135"/>
                  </a:cubicBezTo>
                  <a:cubicBezTo>
                    <a:pt x="208" y="85"/>
                    <a:pt x="208" y="85"/>
                    <a:pt x="208" y="85"/>
                  </a:cubicBezTo>
                  <a:cubicBezTo>
                    <a:pt x="206" y="84"/>
                    <a:pt x="204" y="82"/>
                    <a:pt x="204" y="80"/>
                  </a:cubicBezTo>
                  <a:cubicBezTo>
                    <a:pt x="203" y="78"/>
                    <a:pt x="203" y="76"/>
                    <a:pt x="204" y="75"/>
                  </a:cubicBezTo>
                  <a:cubicBezTo>
                    <a:pt x="207" y="69"/>
                    <a:pt x="210" y="63"/>
                    <a:pt x="218" y="62"/>
                  </a:cubicBezTo>
                  <a:cubicBezTo>
                    <a:pt x="222" y="62"/>
                    <a:pt x="226" y="62"/>
                    <a:pt x="230" y="62"/>
                  </a:cubicBezTo>
                  <a:cubicBezTo>
                    <a:pt x="243" y="62"/>
                    <a:pt x="251" y="50"/>
                    <a:pt x="246" y="38"/>
                  </a:cubicBezTo>
                  <a:cubicBezTo>
                    <a:pt x="242" y="26"/>
                    <a:pt x="231" y="17"/>
                    <a:pt x="220" y="11"/>
                  </a:cubicBezTo>
                  <a:cubicBezTo>
                    <a:pt x="209" y="4"/>
                    <a:pt x="195" y="0"/>
                    <a:pt x="182" y="2"/>
                  </a:cubicBezTo>
                  <a:cubicBezTo>
                    <a:pt x="170" y="4"/>
                    <a:pt x="164" y="17"/>
                    <a:pt x="170" y="28"/>
                  </a:cubicBezTo>
                  <a:cubicBezTo>
                    <a:pt x="172" y="32"/>
                    <a:pt x="175" y="35"/>
                    <a:pt x="177" y="39"/>
                  </a:cubicBezTo>
                  <a:cubicBezTo>
                    <a:pt x="180" y="46"/>
                    <a:pt x="177" y="52"/>
                    <a:pt x="173" y="57"/>
                  </a:cubicBezTo>
                  <a:cubicBezTo>
                    <a:pt x="172" y="59"/>
                    <a:pt x="171" y="60"/>
                    <a:pt x="169" y="60"/>
                  </a:cubicBezTo>
                  <a:cubicBezTo>
                    <a:pt x="167" y="61"/>
                    <a:pt x="164" y="61"/>
                    <a:pt x="162" y="59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65" y="5"/>
                    <a:pt x="58" y="7"/>
                    <a:pt x="56" y="12"/>
                  </a:cubicBezTo>
                  <a:cubicBezTo>
                    <a:pt x="20" y="85"/>
                    <a:pt x="0" y="167"/>
                    <a:pt x="1" y="254"/>
                  </a:cubicBezTo>
                  <a:cubicBezTo>
                    <a:pt x="2" y="347"/>
                    <a:pt x="26" y="434"/>
                    <a:pt x="69" y="509"/>
                  </a:cubicBezTo>
                  <a:cubicBezTo>
                    <a:pt x="72" y="514"/>
                    <a:pt x="78" y="516"/>
                    <a:pt x="83" y="513"/>
                  </a:cubicBezTo>
                  <a:cubicBezTo>
                    <a:pt x="139" y="480"/>
                    <a:pt x="139" y="480"/>
                    <a:pt x="139" y="480"/>
                  </a:cubicBezTo>
                  <a:cubicBezTo>
                    <a:pt x="146" y="476"/>
                    <a:pt x="146" y="467"/>
                    <a:pt x="140" y="463"/>
                  </a:cubicBezTo>
                  <a:cubicBezTo>
                    <a:pt x="136" y="460"/>
                    <a:pt x="133" y="457"/>
                    <a:pt x="131" y="45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3" name="Google Shape;1063;p39"/>
            <p:cNvSpPr/>
            <p:nvPr/>
          </p:nvSpPr>
          <p:spPr>
            <a:xfrm>
              <a:off x="8899694" y="3138374"/>
              <a:ext cx="304599" cy="264093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423" y="309"/>
                  </a:moveTo>
                  <a:cubicBezTo>
                    <a:pt x="413" y="309"/>
                    <a:pt x="403" y="305"/>
                    <a:pt x="396" y="297"/>
                  </a:cubicBezTo>
                  <a:cubicBezTo>
                    <a:pt x="385" y="285"/>
                    <a:pt x="380" y="268"/>
                    <a:pt x="380" y="249"/>
                  </a:cubicBezTo>
                  <a:cubicBezTo>
                    <a:pt x="379" y="230"/>
                    <a:pt x="385" y="213"/>
                    <a:pt x="394" y="201"/>
                  </a:cubicBezTo>
                  <a:cubicBezTo>
                    <a:pt x="401" y="192"/>
                    <a:pt x="411" y="187"/>
                    <a:pt x="421" y="187"/>
                  </a:cubicBezTo>
                  <a:cubicBezTo>
                    <a:pt x="426" y="187"/>
                    <a:pt x="431" y="188"/>
                    <a:pt x="435" y="190"/>
                  </a:cubicBezTo>
                  <a:cubicBezTo>
                    <a:pt x="442" y="193"/>
                    <a:pt x="449" y="188"/>
                    <a:pt x="449" y="180"/>
                  </a:cubicBezTo>
                  <a:cubicBezTo>
                    <a:pt x="448" y="122"/>
                    <a:pt x="448" y="122"/>
                    <a:pt x="448" y="122"/>
                  </a:cubicBezTo>
                  <a:cubicBezTo>
                    <a:pt x="448" y="117"/>
                    <a:pt x="444" y="112"/>
                    <a:pt x="438" y="112"/>
                  </a:cubicBezTo>
                  <a:cubicBezTo>
                    <a:pt x="359" y="109"/>
                    <a:pt x="288" y="70"/>
                    <a:pt x="243" y="10"/>
                  </a:cubicBezTo>
                  <a:cubicBezTo>
                    <a:pt x="240" y="6"/>
                    <a:pt x="234" y="5"/>
                    <a:pt x="230" y="7"/>
                  </a:cubicBezTo>
                  <a:cubicBezTo>
                    <a:pt x="143" y="59"/>
                    <a:pt x="143" y="59"/>
                    <a:pt x="143" y="59"/>
                  </a:cubicBezTo>
                  <a:cubicBezTo>
                    <a:pt x="141" y="60"/>
                    <a:pt x="139" y="61"/>
                    <a:pt x="136" y="60"/>
                  </a:cubicBezTo>
                  <a:cubicBezTo>
                    <a:pt x="134" y="59"/>
                    <a:pt x="133" y="59"/>
                    <a:pt x="132" y="57"/>
                  </a:cubicBezTo>
                  <a:cubicBezTo>
                    <a:pt x="128" y="51"/>
                    <a:pt x="125" y="46"/>
                    <a:pt x="128" y="39"/>
                  </a:cubicBezTo>
                  <a:cubicBezTo>
                    <a:pt x="130" y="35"/>
                    <a:pt x="133" y="32"/>
                    <a:pt x="135" y="28"/>
                  </a:cubicBezTo>
                  <a:cubicBezTo>
                    <a:pt x="140" y="17"/>
                    <a:pt x="134" y="4"/>
                    <a:pt x="122" y="2"/>
                  </a:cubicBezTo>
                  <a:cubicBezTo>
                    <a:pt x="109" y="0"/>
                    <a:pt x="95" y="4"/>
                    <a:pt x="84" y="11"/>
                  </a:cubicBezTo>
                  <a:cubicBezTo>
                    <a:pt x="73" y="18"/>
                    <a:pt x="63" y="27"/>
                    <a:pt x="58" y="39"/>
                  </a:cubicBezTo>
                  <a:cubicBezTo>
                    <a:pt x="54" y="52"/>
                    <a:pt x="62" y="63"/>
                    <a:pt x="75" y="63"/>
                  </a:cubicBezTo>
                  <a:cubicBezTo>
                    <a:pt x="79" y="63"/>
                    <a:pt x="83" y="63"/>
                    <a:pt x="88" y="63"/>
                  </a:cubicBezTo>
                  <a:cubicBezTo>
                    <a:pt x="95" y="64"/>
                    <a:pt x="98" y="69"/>
                    <a:pt x="102" y="75"/>
                  </a:cubicBezTo>
                  <a:cubicBezTo>
                    <a:pt x="103" y="77"/>
                    <a:pt x="103" y="78"/>
                    <a:pt x="102" y="80"/>
                  </a:cubicBezTo>
                  <a:cubicBezTo>
                    <a:pt x="102" y="82"/>
                    <a:pt x="100" y="84"/>
                    <a:pt x="98" y="86"/>
                  </a:cubicBezTo>
                  <a:cubicBezTo>
                    <a:pt x="7" y="140"/>
                    <a:pt x="7" y="140"/>
                    <a:pt x="7" y="140"/>
                  </a:cubicBezTo>
                  <a:cubicBezTo>
                    <a:pt x="2" y="143"/>
                    <a:pt x="0" y="149"/>
                    <a:pt x="4" y="154"/>
                  </a:cubicBezTo>
                  <a:cubicBezTo>
                    <a:pt x="98" y="296"/>
                    <a:pt x="259" y="389"/>
                    <a:pt x="441" y="391"/>
                  </a:cubicBezTo>
                  <a:cubicBezTo>
                    <a:pt x="447" y="391"/>
                    <a:pt x="451" y="387"/>
                    <a:pt x="451" y="381"/>
                  </a:cubicBezTo>
                  <a:cubicBezTo>
                    <a:pt x="450" y="316"/>
                    <a:pt x="450" y="316"/>
                    <a:pt x="450" y="316"/>
                  </a:cubicBezTo>
                  <a:cubicBezTo>
                    <a:pt x="450" y="308"/>
                    <a:pt x="443" y="304"/>
                    <a:pt x="436" y="307"/>
                  </a:cubicBezTo>
                  <a:cubicBezTo>
                    <a:pt x="432" y="308"/>
                    <a:pt x="427" y="309"/>
                    <a:pt x="423" y="30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4" name="Google Shape;1064;p39"/>
            <p:cNvSpPr/>
            <p:nvPr/>
          </p:nvSpPr>
          <p:spPr>
            <a:xfrm>
              <a:off x="8889742" y="2681940"/>
              <a:ext cx="344871" cy="273814"/>
            </a:xfrm>
            <a:custGeom>
              <a:avLst/>
              <a:gdLst/>
              <a:ahLst/>
              <a:cxnLst/>
              <a:rect l="l" t="t" r="r" b="b"/>
              <a:pathLst>
                <a:path w="511" h="405" extrusionOk="0">
                  <a:moveTo>
                    <a:pt x="83" y="286"/>
                  </a:moveTo>
                  <a:cubicBezTo>
                    <a:pt x="88" y="277"/>
                    <a:pt x="97" y="271"/>
                    <a:pt x="108" y="269"/>
                  </a:cubicBezTo>
                  <a:cubicBezTo>
                    <a:pt x="123" y="266"/>
                    <a:pt x="141" y="270"/>
                    <a:pt x="157" y="279"/>
                  </a:cubicBezTo>
                  <a:cubicBezTo>
                    <a:pt x="174" y="288"/>
                    <a:pt x="186" y="301"/>
                    <a:pt x="191" y="316"/>
                  </a:cubicBezTo>
                  <a:cubicBezTo>
                    <a:pt x="195" y="326"/>
                    <a:pt x="195" y="337"/>
                    <a:pt x="189" y="346"/>
                  </a:cubicBezTo>
                  <a:cubicBezTo>
                    <a:pt x="187" y="350"/>
                    <a:pt x="184" y="354"/>
                    <a:pt x="181" y="356"/>
                  </a:cubicBezTo>
                  <a:cubicBezTo>
                    <a:pt x="175" y="361"/>
                    <a:pt x="175" y="370"/>
                    <a:pt x="182" y="373"/>
                  </a:cubicBezTo>
                  <a:cubicBezTo>
                    <a:pt x="233" y="402"/>
                    <a:pt x="233" y="402"/>
                    <a:pt x="233" y="402"/>
                  </a:cubicBezTo>
                  <a:cubicBezTo>
                    <a:pt x="237" y="405"/>
                    <a:pt x="243" y="403"/>
                    <a:pt x="246" y="398"/>
                  </a:cubicBezTo>
                  <a:cubicBezTo>
                    <a:pt x="286" y="335"/>
                    <a:pt x="353" y="290"/>
                    <a:pt x="432" y="280"/>
                  </a:cubicBezTo>
                  <a:cubicBezTo>
                    <a:pt x="437" y="280"/>
                    <a:pt x="441" y="275"/>
                    <a:pt x="441" y="270"/>
                  </a:cubicBezTo>
                  <a:cubicBezTo>
                    <a:pt x="440" y="170"/>
                    <a:pt x="440" y="170"/>
                    <a:pt x="440" y="170"/>
                  </a:cubicBezTo>
                  <a:cubicBezTo>
                    <a:pt x="440" y="167"/>
                    <a:pt x="441" y="164"/>
                    <a:pt x="442" y="163"/>
                  </a:cubicBezTo>
                  <a:cubicBezTo>
                    <a:pt x="444" y="161"/>
                    <a:pt x="445" y="161"/>
                    <a:pt x="447" y="160"/>
                  </a:cubicBezTo>
                  <a:cubicBezTo>
                    <a:pt x="454" y="160"/>
                    <a:pt x="460" y="160"/>
                    <a:pt x="465" y="166"/>
                  </a:cubicBezTo>
                  <a:cubicBezTo>
                    <a:pt x="467" y="170"/>
                    <a:pt x="469" y="174"/>
                    <a:pt x="471" y="177"/>
                  </a:cubicBezTo>
                  <a:cubicBezTo>
                    <a:pt x="478" y="188"/>
                    <a:pt x="492" y="189"/>
                    <a:pt x="500" y="179"/>
                  </a:cubicBezTo>
                  <a:cubicBezTo>
                    <a:pt x="508" y="169"/>
                    <a:pt x="511" y="155"/>
                    <a:pt x="510" y="142"/>
                  </a:cubicBezTo>
                  <a:cubicBezTo>
                    <a:pt x="511" y="129"/>
                    <a:pt x="507" y="115"/>
                    <a:pt x="499" y="106"/>
                  </a:cubicBezTo>
                  <a:cubicBezTo>
                    <a:pt x="491" y="96"/>
                    <a:pt x="477" y="97"/>
                    <a:pt x="470" y="108"/>
                  </a:cubicBezTo>
                  <a:cubicBezTo>
                    <a:pt x="468" y="112"/>
                    <a:pt x="466" y="116"/>
                    <a:pt x="464" y="119"/>
                  </a:cubicBezTo>
                  <a:cubicBezTo>
                    <a:pt x="460" y="125"/>
                    <a:pt x="453" y="125"/>
                    <a:pt x="447" y="125"/>
                  </a:cubicBezTo>
                  <a:cubicBezTo>
                    <a:pt x="445" y="125"/>
                    <a:pt x="443" y="124"/>
                    <a:pt x="442" y="123"/>
                  </a:cubicBezTo>
                  <a:cubicBezTo>
                    <a:pt x="440" y="121"/>
                    <a:pt x="439" y="119"/>
                    <a:pt x="439" y="116"/>
                  </a:cubicBezTo>
                  <a:cubicBezTo>
                    <a:pt x="438" y="11"/>
                    <a:pt x="438" y="11"/>
                    <a:pt x="438" y="11"/>
                  </a:cubicBezTo>
                  <a:cubicBezTo>
                    <a:pt x="438" y="5"/>
                    <a:pt x="433" y="0"/>
                    <a:pt x="427" y="1"/>
                  </a:cubicBezTo>
                  <a:cubicBezTo>
                    <a:pt x="246" y="12"/>
                    <a:pt x="91" y="114"/>
                    <a:pt x="3" y="261"/>
                  </a:cubicBezTo>
                  <a:cubicBezTo>
                    <a:pt x="0" y="266"/>
                    <a:pt x="2" y="272"/>
                    <a:pt x="7" y="275"/>
                  </a:cubicBezTo>
                  <a:cubicBezTo>
                    <a:pt x="64" y="307"/>
                    <a:pt x="64" y="307"/>
                    <a:pt x="64" y="307"/>
                  </a:cubicBezTo>
                  <a:cubicBezTo>
                    <a:pt x="70" y="311"/>
                    <a:pt x="78" y="306"/>
                    <a:pt x="79" y="299"/>
                  </a:cubicBezTo>
                  <a:cubicBezTo>
                    <a:pt x="79" y="295"/>
                    <a:pt x="81" y="290"/>
                    <a:pt x="83" y="2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5" name="Google Shape;1065;p39"/>
            <p:cNvSpPr/>
            <p:nvPr/>
          </p:nvSpPr>
          <p:spPr>
            <a:xfrm>
              <a:off x="9198969" y="2681940"/>
              <a:ext cx="304599" cy="264325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28" y="81"/>
                  </a:moveTo>
                  <a:cubicBezTo>
                    <a:pt x="38" y="81"/>
                    <a:pt x="48" y="86"/>
                    <a:pt x="55" y="94"/>
                  </a:cubicBezTo>
                  <a:cubicBezTo>
                    <a:pt x="66" y="106"/>
                    <a:pt x="71" y="123"/>
                    <a:pt x="71" y="142"/>
                  </a:cubicBezTo>
                  <a:cubicBezTo>
                    <a:pt x="72" y="161"/>
                    <a:pt x="66" y="178"/>
                    <a:pt x="57" y="190"/>
                  </a:cubicBezTo>
                  <a:cubicBezTo>
                    <a:pt x="50" y="198"/>
                    <a:pt x="40" y="203"/>
                    <a:pt x="30" y="203"/>
                  </a:cubicBezTo>
                  <a:cubicBezTo>
                    <a:pt x="25" y="204"/>
                    <a:pt x="20" y="203"/>
                    <a:pt x="16" y="201"/>
                  </a:cubicBezTo>
                  <a:cubicBezTo>
                    <a:pt x="9" y="198"/>
                    <a:pt x="2" y="203"/>
                    <a:pt x="2" y="210"/>
                  </a:cubicBezTo>
                  <a:cubicBezTo>
                    <a:pt x="3" y="269"/>
                    <a:pt x="3" y="269"/>
                    <a:pt x="3" y="269"/>
                  </a:cubicBezTo>
                  <a:cubicBezTo>
                    <a:pt x="3" y="274"/>
                    <a:pt x="7" y="279"/>
                    <a:pt x="13" y="279"/>
                  </a:cubicBezTo>
                  <a:cubicBezTo>
                    <a:pt x="92" y="281"/>
                    <a:pt x="163" y="321"/>
                    <a:pt x="208" y="381"/>
                  </a:cubicBezTo>
                  <a:cubicBezTo>
                    <a:pt x="211" y="385"/>
                    <a:pt x="217" y="386"/>
                    <a:pt x="221" y="383"/>
                  </a:cubicBezTo>
                  <a:cubicBezTo>
                    <a:pt x="308" y="332"/>
                    <a:pt x="308" y="332"/>
                    <a:pt x="308" y="332"/>
                  </a:cubicBezTo>
                  <a:cubicBezTo>
                    <a:pt x="310" y="331"/>
                    <a:pt x="312" y="330"/>
                    <a:pt x="315" y="331"/>
                  </a:cubicBezTo>
                  <a:cubicBezTo>
                    <a:pt x="316" y="331"/>
                    <a:pt x="318" y="332"/>
                    <a:pt x="319" y="334"/>
                  </a:cubicBezTo>
                  <a:cubicBezTo>
                    <a:pt x="323" y="339"/>
                    <a:pt x="326" y="345"/>
                    <a:pt x="323" y="352"/>
                  </a:cubicBezTo>
                  <a:cubicBezTo>
                    <a:pt x="321" y="356"/>
                    <a:pt x="318" y="359"/>
                    <a:pt x="316" y="363"/>
                  </a:cubicBezTo>
                  <a:cubicBezTo>
                    <a:pt x="311" y="374"/>
                    <a:pt x="317" y="387"/>
                    <a:pt x="329" y="389"/>
                  </a:cubicBezTo>
                  <a:cubicBezTo>
                    <a:pt x="342" y="391"/>
                    <a:pt x="356" y="386"/>
                    <a:pt x="367" y="379"/>
                  </a:cubicBezTo>
                  <a:cubicBezTo>
                    <a:pt x="378" y="373"/>
                    <a:pt x="388" y="363"/>
                    <a:pt x="393" y="351"/>
                  </a:cubicBezTo>
                  <a:cubicBezTo>
                    <a:pt x="397" y="339"/>
                    <a:pt x="389" y="328"/>
                    <a:pt x="376" y="328"/>
                  </a:cubicBezTo>
                  <a:cubicBezTo>
                    <a:pt x="372" y="327"/>
                    <a:pt x="368" y="328"/>
                    <a:pt x="363" y="328"/>
                  </a:cubicBezTo>
                  <a:cubicBezTo>
                    <a:pt x="356" y="327"/>
                    <a:pt x="353" y="322"/>
                    <a:pt x="349" y="316"/>
                  </a:cubicBezTo>
                  <a:cubicBezTo>
                    <a:pt x="348" y="314"/>
                    <a:pt x="348" y="312"/>
                    <a:pt x="349" y="311"/>
                  </a:cubicBezTo>
                  <a:cubicBezTo>
                    <a:pt x="349" y="308"/>
                    <a:pt x="351" y="306"/>
                    <a:pt x="353" y="305"/>
                  </a:cubicBezTo>
                  <a:cubicBezTo>
                    <a:pt x="444" y="251"/>
                    <a:pt x="444" y="251"/>
                    <a:pt x="444" y="251"/>
                  </a:cubicBezTo>
                  <a:cubicBezTo>
                    <a:pt x="449" y="248"/>
                    <a:pt x="451" y="241"/>
                    <a:pt x="447" y="237"/>
                  </a:cubicBezTo>
                  <a:cubicBezTo>
                    <a:pt x="353" y="95"/>
                    <a:pt x="192" y="2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1" y="75"/>
                    <a:pt x="1" y="75"/>
                    <a:pt x="1" y="75"/>
                  </a:cubicBezTo>
                  <a:cubicBezTo>
                    <a:pt x="1" y="83"/>
                    <a:pt x="8" y="87"/>
                    <a:pt x="15" y="84"/>
                  </a:cubicBezTo>
                  <a:cubicBezTo>
                    <a:pt x="19" y="82"/>
                    <a:pt x="24" y="81"/>
                    <a:pt x="28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6" name="Google Shape;1066;p39"/>
            <p:cNvSpPr/>
            <p:nvPr/>
          </p:nvSpPr>
          <p:spPr>
            <a:xfrm>
              <a:off x="9351499" y="2861088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81" y="63"/>
                  </a:moveTo>
                  <a:cubicBezTo>
                    <a:pt x="186" y="72"/>
                    <a:pt x="187" y="83"/>
                    <a:pt x="184" y="93"/>
                  </a:cubicBezTo>
                  <a:cubicBezTo>
                    <a:pt x="178" y="108"/>
                    <a:pt x="166" y="121"/>
                    <a:pt x="150" y="130"/>
                  </a:cubicBezTo>
                  <a:cubicBezTo>
                    <a:pt x="134" y="140"/>
                    <a:pt x="117" y="144"/>
                    <a:pt x="101" y="142"/>
                  </a:cubicBezTo>
                  <a:cubicBezTo>
                    <a:pt x="90" y="140"/>
                    <a:pt x="81" y="134"/>
                    <a:pt x="76" y="125"/>
                  </a:cubicBezTo>
                  <a:cubicBezTo>
                    <a:pt x="74" y="121"/>
                    <a:pt x="72" y="117"/>
                    <a:pt x="72" y="113"/>
                  </a:cubicBezTo>
                  <a:cubicBezTo>
                    <a:pt x="71" y="105"/>
                    <a:pt x="63" y="101"/>
                    <a:pt x="56" y="105"/>
                  </a:cubicBezTo>
                  <a:cubicBezTo>
                    <a:pt x="6" y="135"/>
                    <a:pt x="6" y="135"/>
                    <a:pt x="6" y="135"/>
                  </a:cubicBezTo>
                  <a:cubicBezTo>
                    <a:pt x="1" y="137"/>
                    <a:pt x="0" y="143"/>
                    <a:pt x="2" y="148"/>
                  </a:cubicBezTo>
                  <a:cubicBezTo>
                    <a:pt x="21" y="183"/>
                    <a:pt x="32" y="223"/>
                    <a:pt x="32" y="265"/>
                  </a:cubicBezTo>
                  <a:cubicBezTo>
                    <a:pt x="33" y="302"/>
                    <a:pt x="25" y="337"/>
                    <a:pt x="12" y="368"/>
                  </a:cubicBezTo>
                  <a:cubicBezTo>
                    <a:pt x="10" y="373"/>
                    <a:pt x="11" y="379"/>
                    <a:pt x="16" y="381"/>
                  </a:cubicBezTo>
                  <a:cubicBezTo>
                    <a:pt x="104" y="430"/>
                    <a:pt x="104" y="430"/>
                    <a:pt x="104" y="430"/>
                  </a:cubicBezTo>
                  <a:cubicBezTo>
                    <a:pt x="106" y="432"/>
                    <a:pt x="108" y="434"/>
                    <a:pt x="108" y="436"/>
                  </a:cubicBezTo>
                  <a:cubicBezTo>
                    <a:pt x="109" y="438"/>
                    <a:pt x="109" y="439"/>
                    <a:pt x="108" y="441"/>
                  </a:cubicBezTo>
                  <a:cubicBezTo>
                    <a:pt x="105" y="447"/>
                    <a:pt x="102" y="453"/>
                    <a:pt x="94" y="453"/>
                  </a:cubicBezTo>
                  <a:cubicBezTo>
                    <a:pt x="90" y="454"/>
                    <a:pt x="86" y="453"/>
                    <a:pt x="82" y="453"/>
                  </a:cubicBezTo>
                  <a:cubicBezTo>
                    <a:pt x="69" y="454"/>
                    <a:pt x="61" y="466"/>
                    <a:pt x="65" y="478"/>
                  </a:cubicBezTo>
                  <a:cubicBezTo>
                    <a:pt x="70" y="489"/>
                    <a:pt x="81" y="499"/>
                    <a:pt x="92" y="505"/>
                  </a:cubicBezTo>
                  <a:cubicBezTo>
                    <a:pt x="103" y="512"/>
                    <a:pt x="117" y="516"/>
                    <a:pt x="130" y="514"/>
                  </a:cubicBezTo>
                  <a:cubicBezTo>
                    <a:pt x="142" y="511"/>
                    <a:pt x="148" y="499"/>
                    <a:pt x="142" y="487"/>
                  </a:cubicBezTo>
                  <a:cubicBezTo>
                    <a:pt x="140" y="484"/>
                    <a:pt x="137" y="480"/>
                    <a:pt x="135" y="477"/>
                  </a:cubicBezTo>
                  <a:cubicBezTo>
                    <a:pt x="132" y="470"/>
                    <a:pt x="135" y="464"/>
                    <a:pt x="139" y="458"/>
                  </a:cubicBezTo>
                  <a:cubicBezTo>
                    <a:pt x="140" y="457"/>
                    <a:pt x="141" y="456"/>
                    <a:pt x="143" y="455"/>
                  </a:cubicBezTo>
                  <a:cubicBezTo>
                    <a:pt x="145" y="455"/>
                    <a:pt x="148" y="455"/>
                    <a:pt x="150" y="456"/>
                  </a:cubicBezTo>
                  <a:cubicBezTo>
                    <a:pt x="242" y="508"/>
                    <a:pt x="242" y="508"/>
                    <a:pt x="242" y="508"/>
                  </a:cubicBezTo>
                  <a:cubicBezTo>
                    <a:pt x="247" y="511"/>
                    <a:pt x="254" y="509"/>
                    <a:pt x="256" y="504"/>
                  </a:cubicBezTo>
                  <a:cubicBezTo>
                    <a:pt x="292" y="431"/>
                    <a:pt x="312" y="349"/>
                    <a:pt x="311" y="262"/>
                  </a:cubicBezTo>
                  <a:cubicBezTo>
                    <a:pt x="310" y="169"/>
                    <a:pt x="286" y="82"/>
                    <a:pt x="243" y="6"/>
                  </a:cubicBezTo>
                  <a:cubicBezTo>
                    <a:pt x="240" y="1"/>
                    <a:pt x="234" y="0"/>
                    <a:pt x="229" y="3"/>
                  </a:cubicBezTo>
                  <a:cubicBezTo>
                    <a:pt x="173" y="36"/>
                    <a:pt x="173" y="36"/>
                    <a:pt x="173" y="36"/>
                  </a:cubicBezTo>
                  <a:cubicBezTo>
                    <a:pt x="166" y="40"/>
                    <a:pt x="166" y="49"/>
                    <a:pt x="172" y="53"/>
                  </a:cubicBezTo>
                  <a:cubicBezTo>
                    <a:pt x="176" y="56"/>
                    <a:pt x="179" y="59"/>
                    <a:pt x="181" y="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7" name="Google Shape;1067;p39"/>
            <p:cNvSpPr/>
            <p:nvPr/>
          </p:nvSpPr>
          <p:spPr>
            <a:xfrm>
              <a:off x="9168648" y="3128885"/>
              <a:ext cx="344871" cy="273120"/>
            </a:xfrm>
            <a:custGeom>
              <a:avLst/>
              <a:gdLst/>
              <a:ahLst/>
              <a:cxnLst/>
              <a:rect l="l" t="t" r="r" b="b"/>
              <a:pathLst>
                <a:path w="511" h="404" extrusionOk="0">
                  <a:moveTo>
                    <a:pt x="428" y="119"/>
                  </a:moveTo>
                  <a:cubicBezTo>
                    <a:pt x="423" y="128"/>
                    <a:pt x="414" y="134"/>
                    <a:pt x="403" y="136"/>
                  </a:cubicBezTo>
                  <a:cubicBezTo>
                    <a:pt x="388" y="139"/>
                    <a:pt x="370" y="135"/>
                    <a:pt x="354" y="125"/>
                  </a:cubicBezTo>
                  <a:cubicBezTo>
                    <a:pt x="337" y="116"/>
                    <a:pt x="325" y="103"/>
                    <a:pt x="320" y="89"/>
                  </a:cubicBezTo>
                  <a:cubicBezTo>
                    <a:pt x="316" y="79"/>
                    <a:pt x="316" y="68"/>
                    <a:pt x="322" y="59"/>
                  </a:cubicBezTo>
                  <a:cubicBezTo>
                    <a:pt x="324" y="55"/>
                    <a:pt x="327" y="51"/>
                    <a:pt x="330" y="48"/>
                  </a:cubicBezTo>
                  <a:cubicBezTo>
                    <a:pt x="336" y="44"/>
                    <a:pt x="336" y="35"/>
                    <a:pt x="329" y="31"/>
                  </a:cubicBezTo>
                  <a:cubicBezTo>
                    <a:pt x="278" y="3"/>
                    <a:pt x="278" y="3"/>
                    <a:pt x="278" y="3"/>
                  </a:cubicBezTo>
                  <a:cubicBezTo>
                    <a:pt x="274" y="0"/>
                    <a:pt x="268" y="2"/>
                    <a:pt x="265" y="6"/>
                  </a:cubicBezTo>
                  <a:cubicBezTo>
                    <a:pt x="225" y="70"/>
                    <a:pt x="157" y="115"/>
                    <a:pt x="79" y="124"/>
                  </a:cubicBezTo>
                  <a:cubicBezTo>
                    <a:pt x="74" y="125"/>
                    <a:pt x="70" y="129"/>
                    <a:pt x="70" y="135"/>
                  </a:cubicBezTo>
                  <a:cubicBezTo>
                    <a:pt x="71" y="235"/>
                    <a:pt x="71" y="235"/>
                    <a:pt x="71" y="235"/>
                  </a:cubicBezTo>
                  <a:cubicBezTo>
                    <a:pt x="71" y="238"/>
                    <a:pt x="70" y="240"/>
                    <a:pt x="69" y="242"/>
                  </a:cubicBezTo>
                  <a:cubicBezTo>
                    <a:pt x="67" y="243"/>
                    <a:pt x="66" y="244"/>
                    <a:pt x="64" y="244"/>
                  </a:cubicBezTo>
                  <a:cubicBezTo>
                    <a:pt x="57" y="245"/>
                    <a:pt x="51" y="245"/>
                    <a:pt x="46" y="238"/>
                  </a:cubicBezTo>
                  <a:cubicBezTo>
                    <a:pt x="44" y="235"/>
                    <a:pt x="42" y="231"/>
                    <a:pt x="40" y="228"/>
                  </a:cubicBezTo>
                  <a:cubicBezTo>
                    <a:pt x="33" y="217"/>
                    <a:pt x="19" y="216"/>
                    <a:pt x="11" y="226"/>
                  </a:cubicBezTo>
                  <a:cubicBezTo>
                    <a:pt x="3" y="236"/>
                    <a:pt x="0" y="250"/>
                    <a:pt x="1" y="263"/>
                  </a:cubicBezTo>
                  <a:cubicBezTo>
                    <a:pt x="0" y="276"/>
                    <a:pt x="4" y="290"/>
                    <a:pt x="12" y="299"/>
                  </a:cubicBezTo>
                  <a:cubicBezTo>
                    <a:pt x="20" y="309"/>
                    <a:pt x="34" y="308"/>
                    <a:pt x="41" y="297"/>
                  </a:cubicBezTo>
                  <a:cubicBezTo>
                    <a:pt x="43" y="293"/>
                    <a:pt x="45" y="289"/>
                    <a:pt x="47" y="286"/>
                  </a:cubicBezTo>
                  <a:cubicBezTo>
                    <a:pt x="51" y="279"/>
                    <a:pt x="58" y="279"/>
                    <a:pt x="64" y="279"/>
                  </a:cubicBezTo>
                  <a:cubicBezTo>
                    <a:pt x="66" y="279"/>
                    <a:pt x="68" y="280"/>
                    <a:pt x="69" y="281"/>
                  </a:cubicBezTo>
                  <a:cubicBezTo>
                    <a:pt x="71" y="283"/>
                    <a:pt x="72" y="286"/>
                    <a:pt x="72" y="288"/>
                  </a:cubicBezTo>
                  <a:cubicBezTo>
                    <a:pt x="73" y="394"/>
                    <a:pt x="73" y="394"/>
                    <a:pt x="73" y="394"/>
                  </a:cubicBezTo>
                  <a:cubicBezTo>
                    <a:pt x="73" y="400"/>
                    <a:pt x="78" y="404"/>
                    <a:pt x="84" y="404"/>
                  </a:cubicBezTo>
                  <a:cubicBezTo>
                    <a:pt x="265" y="392"/>
                    <a:pt x="420" y="291"/>
                    <a:pt x="508" y="144"/>
                  </a:cubicBezTo>
                  <a:cubicBezTo>
                    <a:pt x="511" y="139"/>
                    <a:pt x="509" y="133"/>
                    <a:pt x="504" y="130"/>
                  </a:cubicBezTo>
                  <a:cubicBezTo>
                    <a:pt x="447" y="98"/>
                    <a:pt x="447" y="98"/>
                    <a:pt x="447" y="98"/>
                  </a:cubicBezTo>
                  <a:cubicBezTo>
                    <a:pt x="441" y="94"/>
                    <a:pt x="433" y="98"/>
                    <a:pt x="432" y="106"/>
                  </a:cubicBezTo>
                  <a:cubicBezTo>
                    <a:pt x="432" y="110"/>
                    <a:pt x="430" y="115"/>
                    <a:pt x="428" y="11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68" name="Google Shape;1068;p39"/>
          <p:cNvGrpSpPr/>
          <p:nvPr/>
        </p:nvGrpSpPr>
        <p:grpSpPr>
          <a:xfrm>
            <a:off x="3699655" y="1550057"/>
            <a:ext cx="445260" cy="445260"/>
            <a:chOff x="4103687" y="1439862"/>
            <a:chExt cx="3986212" cy="3986211"/>
          </a:xfrm>
        </p:grpSpPr>
        <p:sp>
          <p:nvSpPr>
            <p:cNvPr id="1069" name="Google Shape;1069;p39"/>
            <p:cNvSpPr/>
            <p:nvPr/>
          </p:nvSpPr>
          <p:spPr>
            <a:xfrm>
              <a:off x="4103687" y="1439862"/>
              <a:ext cx="2254250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435" y="815"/>
                  </a:moveTo>
                  <a:cubicBezTo>
                    <a:pt x="428" y="824"/>
                    <a:pt x="419" y="828"/>
                    <a:pt x="408" y="828"/>
                  </a:cubicBezTo>
                  <a:cubicBezTo>
                    <a:pt x="399" y="828"/>
                    <a:pt x="389" y="824"/>
                    <a:pt x="383" y="816"/>
                  </a:cubicBezTo>
                  <a:cubicBezTo>
                    <a:pt x="373" y="805"/>
                    <a:pt x="368" y="788"/>
                    <a:pt x="368" y="770"/>
                  </a:cubicBezTo>
                  <a:cubicBezTo>
                    <a:pt x="368" y="752"/>
                    <a:pt x="373" y="736"/>
                    <a:pt x="383" y="725"/>
                  </a:cubicBezTo>
                  <a:cubicBezTo>
                    <a:pt x="389" y="717"/>
                    <a:pt x="399" y="712"/>
                    <a:pt x="408" y="712"/>
                  </a:cubicBezTo>
                  <a:cubicBezTo>
                    <a:pt x="419" y="712"/>
                    <a:pt x="428" y="717"/>
                    <a:pt x="435" y="725"/>
                  </a:cubicBezTo>
                  <a:cubicBezTo>
                    <a:pt x="435" y="662"/>
                    <a:pt x="435" y="662"/>
                    <a:pt x="435" y="662"/>
                  </a:cubicBezTo>
                  <a:cubicBezTo>
                    <a:pt x="435" y="658"/>
                    <a:pt x="431" y="654"/>
                    <a:pt x="427" y="654"/>
                  </a:cubicBezTo>
                  <a:cubicBezTo>
                    <a:pt x="318" y="645"/>
                    <a:pt x="233" y="554"/>
                    <a:pt x="233" y="444"/>
                  </a:cubicBezTo>
                  <a:cubicBezTo>
                    <a:pt x="233" y="333"/>
                    <a:pt x="318" y="242"/>
                    <a:pt x="427" y="233"/>
                  </a:cubicBezTo>
                  <a:cubicBezTo>
                    <a:pt x="431" y="233"/>
                    <a:pt x="434" y="230"/>
                    <a:pt x="434" y="225"/>
                  </a:cubicBezTo>
                  <a:cubicBezTo>
                    <a:pt x="434" y="143"/>
                    <a:pt x="434" y="143"/>
                    <a:pt x="434" y="143"/>
                  </a:cubicBezTo>
                  <a:cubicBezTo>
                    <a:pt x="435" y="141"/>
                    <a:pt x="438" y="138"/>
                    <a:pt x="441" y="138"/>
                  </a:cubicBezTo>
                  <a:cubicBezTo>
                    <a:pt x="448" y="137"/>
                    <a:pt x="454" y="137"/>
                    <a:pt x="458" y="143"/>
                  </a:cubicBezTo>
                  <a:cubicBezTo>
                    <a:pt x="460" y="147"/>
                    <a:pt x="462" y="151"/>
                    <a:pt x="464" y="155"/>
                  </a:cubicBezTo>
                  <a:cubicBezTo>
                    <a:pt x="471" y="165"/>
                    <a:pt x="483" y="165"/>
                    <a:pt x="491" y="156"/>
                  </a:cubicBezTo>
                  <a:cubicBezTo>
                    <a:pt x="499" y="146"/>
                    <a:pt x="502" y="133"/>
                    <a:pt x="502" y="121"/>
                  </a:cubicBezTo>
                  <a:cubicBezTo>
                    <a:pt x="502" y="109"/>
                    <a:pt x="499" y="95"/>
                    <a:pt x="491" y="86"/>
                  </a:cubicBezTo>
                  <a:cubicBezTo>
                    <a:pt x="483" y="76"/>
                    <a:pt x="471" y="76"/>
                    <a:pt x="464" y="87"/>
                  </a:cubicBezTo>
                  <a:cubicBezTo>
                    <a:pt x="462" y="91"/>
                    <a:pt x="460" y="95"/>
                    <a:pt x="458" y="98"/>
                  </a:cubicBezTo>
                  <a:cubicBezTo>
                    <a:pt x="454" y="104"/>
                    <a:pt x="448" y="104"/>
                    <a:pt x="441" y="104"/>
                  </a:cubicBezTo>
                  <a:cubicBezTo>
                    <a:pt x="438" y="104"/>
                    <a:pt x="435" y="101"/>
                    <a:pt x="434" y="98"/>
                  </a:cubicBezTo>
                  <a:cubicBezTo>
                    <a:pt x="434" y="8"/>
                    <a:pt x="434" y="8"/>
                    <a:pt x="434" y="8"/>
                  </a:cubicBezTo>
                  <a:cubicBezTo>
                    <a:pt x="434" y="4"/>
                    <a:pt x="430" y="0"/>
                    <a:pt x="426" y="0"/>
                  </a:cubicBezTo>
                  <a:cubicBezTo>
                    <a:pt x="189" y="10"/>
                    <a:pt x="0" y="205"/>
                    <a:pt x="0" y="444"/>
                  </a:cubicBezTo>
                  <a:cubicBezTo>
                    <a:pt x="0" y="683"/>
                    <a:pt x="189" y="878"/>
                    <a:pt x="426" y="887"/>
                  </a:cubicBezTo>
                  <a:cubicBezTo>
                    <a:pt x="431" y="887"/>
                    <a:pt x="435" y="884"/>
                    <a:pt x="435" y="879"/>
                  </a:cubicBezTo>
                  <a:lnTo>
                    <a:pt x="435" y="81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0" name="Google Shape;1070;p39"/>
            <p:cNvSpPr/>
            <p:nvPr/>
          </p:nvSpPr>
          <p:spPr>
            <a:xfrm>
              <a:off x="5837237" y="1439862"/>
              <a:ext cx="2252662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67" y="8"/>
                  </a:moveTo>
                  <a:cubicBezTo>
                    <a:pt x="67" y="76"/>
                    <a:pt x="67" y="76"/>
                    <a:pt x="67" y="76"/>
                  </a:cubicBezTo>
                  <a:cubicBezTo>
                    <a:pt x="73" y="68"/>
                    <a:pt x="83" y="63"/>
                    <a:pt x="93" y="63"/>
                  </a:cubicBezTo>
                  <a:cubicBezTo>
                    <a:pt x="103" y="63"/>
                    <a:pt x="112" y="67"/>
                    <a:pt x="119" y="75"/>
                  </a:cubicBezTo>
                  <a:cubicBezTo>
                    <a:pt x="128" y="87"/>
                    <a:pt x="134" y="103"/>
                    <a:pt x="133" y="121"/>
                  </a:cubicBezTo>
                  <a:cubicBezTo>
                    <a:pt x="134" y="139"/>
                    <a:pt x="128" y="155"/>
                    <a:pt x="119" y="166"/>
                  </a:cubicBezTo>
                  <a:cubicBezTo>
                    <a:pt x="112" y="174"/>
                    <a:pt x="103" y="179"/>
                    <a:pt x="93" y="179"/>
                  </a:cubicBezTo>
                  <a:cubicBezTo>
                    <a:pt x="83" y="179"/>
                    <a:pt x="73" y="174"/>
                    <a:pt x="67" y="166"/>
                  </a:cubicBezTo>
                  <a:cubicBezTo>
                    <a:pt x="67" y="225"/>
                    <a:pt x="67" y="225"/>
                    <a:pt x="67" y="225"/>
                  </a:cubicBezTo>
                  <a:cubicBezTo>
                    <a:pt x="67" y="230"/>
                    <a:pt x="70" y="233"/>
                    <a:pt x="75" y="233"/>
                  </a:cubicBezTo>
                  <a:cubicBezTo>
                    <a:pt x="183" y="242"/>
                    <a:pt x="269" y="333"/>
                    <a:pt x="269" y="444"/>
                  </a:cubicBezTo>
                  <a:cubicBezTo>
                    <a:pt x="269" y="554"/>
                    <a:pt x="183" y="645"/>
                    <a:pt x="75" y="654"/>
                  </a:cubicBezTo>
                  <a:cubicBezTo>
                    <a:pt x="71" y="654"/>
                    <a:pt x="67" y="658"/>
                    <a:pt x="67" y="662"/>
                  </a:cubicBezTo>
                  <a:cubicBezTo>
                    <a:pt x="67" y="748"/>
                    <a:pt x="67" y="748"/>
                    <a:pt x="67" y="748"/>
                  </a:cubicBezTo>
                  <a:cubicBezTo>
                    <a:pt x="66" y="751"/>
                    <a:pt x="64" y="754"/>
                    <a:pt x="60" y="754"/>
                  </a:cubicBezTo>
                  <a:cubicBezTo>
                    <a:pt x="54" y="754"/>
                    <a:pt x="48" y="754"/>
                    <a:pt x="44" y="748"/>
                  </a:cubicBezTo>
                  <a:cubicBezTo>
                    <a:pt x="41" y="744"/>
                    <a:pt x="40" y="740"/>
                    <a:pt x="37" y="736"/>
                  </a:cubicBezTo>
                  <a:cubicBezTo>
                    <a:pt x="30" y="726"/>
                    <a:pt x="18" y="726"/>
                    <a:pt x="10" y="736"/>
                  </a:cubicBezTo>
                  <a:cubicBezTo>
                    <a:pt x="3" y="745"/>
                    <a:pt x="0" y="758"/>
                    <a:pt x="0" y="770"/>
                  </a:cubicBezTo>
                  <a:cubicBezTo>
                    <a:pt x="0" y="783"/>
                    <a:pt x="3" y="796"/>
                    <a:pt x="10" y="805"/>
                  </a:cubicBezTo>
                  <a:cubicBezTo>
                    <a:pt x="18" y="815"/>
                    <a:pt x="30" y="815"/>
                    <a:pt x="37" y="804"/>
                  </a:cubicBezTo>
                  <a:cubicBezTo>
                    <a:pt x="40" y="801"/>
                    <a:pt x="41" y="796"/>
                    <a:pt x="44" y="793"/>
                  </a:cubicBezTo>
                  <a:cubicBezTo>
                    <a:pt x="48" y="787"/>
                    <a:pt x="54" y="787"/>
                    <a:pt x="60" y="787"/>
                  </a:cubicBezTo>
                  <a:cubicBezTo>
                    <a:pt x="64" y="787"/>
                    <a:pt x="66" y="790"/>
                    <a:pt x="67" y="793"/>
                  </a:cubicBezTo>
                  <a:cubicBezTo>
                    <a:pt x="67" y="879"/>
                    <a:pt x="67" y="879"/>
                    <a:pt x="67" y="879"/>
                  </a:cubicBezTo>
                  <a:cubicBezTo>
                    <a:pt x="67" y="884"/>
                    <a:pt x="71" y="887"/>
                    <a:pt x="76" y="887"/>
                  </a:cubicBezTo>
                  <a:cubicBezTo>
                    <a:pt x="313" y="878"/>
                    <a:pt x="502" y="683"/>
                    <a:pt x="502" y="444"/>
                  </a:cubicBezTo>
                  <a:cubicBezTo>
                    <a:pt x="502" y="204"/>
                    <a:pt x="312" y="9"/>
                    <a:pt x="75" y="0"/>
                  </a:cubicBezTo>
                  <a:cubicBezTo>
                    <a:pt x="71" y="0"/>
                    <a:pt x="67" y="4"/>
                    <a:pt x="67" y="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71" name="Google Shape;1071;p39"/>
          <p:cNvGrpSpPr/>
          <p:nvPr/>
        </p:nvGrpSpPr>
        <p:grpSpPr>
          <a:xfrm>
            <a:off x="6907645" y="1550361"/>
            <a:ext cx="445803" cy="445535"/>
            <a:chOff x="9878272" y="2682320"/>
            <a:chExt cx="720199" cy="719767"/>
          </a:xfrm>
        </p:grpSpPr>
        <p:sp>
          <p:nvSpPr>
            <p:cNvPr id="1072" name="Google Shape;1072;p39"/>
            <p:cNvSpPr/>
            <p:nvPr/>
          </p:nvSpPr>
          <p:spPr>
            <a:xfrm>
              <a:off x="10056560" y="2963533"/>
              <a:ext cx="541911" cy="438554"/>
            </a:xfrm>
            <a:custGeom>
              <a:avLst/>
              <a:gdLst/>
              <a:ahLst/>
              <a:cxnLst/>
              <a:rect l="l" t="t" r="r" b="b"/>
              <a:pathLst>
                <a:path w="861" h="697" extrusionOk="0">
                  <a:moveTo>
                    <a:pt x="849" y="6"/>
                  </a:moveTo>
                  <a:cubicBezTo>
                    <a:pt x="847" y="0"/>
                    <a:pt x="839" y="0"/>
                    <a:pt x="837" y="5"/>
                  </a:cubicBezTo>
                  <a:cubicBezTo>
                    <a:pt x="830" y="26"/>
                    <a:pt x="820" y="51"/>
                    <a:pt x="806" y="78"/>
                  </a:cubicBezTo>
                  <a:cubicBezTo>
                    <a:pt x="770" y="150"/>
                    <a:pt x="700" y="250"/>
                    <a:pt x="575" y="321"/>
                  </a:cubicBezTo>
                  <a:cubicBezTo>
                    <a:pt x="513" y="356"/>
                    <a:pt x="448" y="374"/>
                    <a:pt x="380" y="374"/>
                  </a:cubicBezTo>
                  <a:cubicBezTo>
                    <a:pt x="262" y="374"/>
                    <a:pt x="180" y="321"/>
                    <a:pt x="176" y="319"/>
                  </a:cubicBezTo>
                  <a:cubicBezTo>
                    <a:pt x="176" y="319"/>
                    <a:pt x="176" y="319"/>
                    <a:pt x="176" y="319"/>
                  </a:cubicBezTo>
                  <a:cubicBezTo>
                    <a:pt x="108" y="279"/>
                    <a:pt x="65" y="205"/>
                    <a:pt x="65" y="125"/>
                  </a:cubicBezTo>
                  <a:cubicBezTo>
                    <a:pt x="65" y="112"/>
                    <a:pt x="66" y="99"/>
                    <a:pt x="69" y="86"/>
                  </a:cubicBezTo>
                  <a:cubicBezTo>
                    <a:pt x="70" y="79"/>
                    <a:pt x="61" y="76"/>
                    <a:pt x="57" y="81"/>
                  </a:cubicBezTo>
                  <a:cubicBezTo>
                    <a:pt x="21" y="139"/>
                    <a:pt x="3" y="203"/>
                    <a:pt x="2" y="275"/>
                  </a:cubicBezTo>
                  <a:cubicBezTo>
                    <a:pt x="0" y="517"/>
                    <a:pt x="156" y="664"/>
                    <a:pt x="182" y="686"/>
                  </a:cubicBezTo>
                  <a:cubicBezTo>
                    <a:pt x="182" y="687"/>
                    <a:pt x="183" y="687"/>
                    <a:pt x="185" y="688"/>
                  </a:cubicBezTo>
                  <a:cubicBezTo>
                    <a:pt x="219" y="694"/>
                    <a:pt x="254" y="697"/>
                    <a:pt x="289" y="697"/>
                  </a:cubicBezTo>
                  <a:cubicBezTo>
                    <a:pt x="604" y="697"/>
                    <a:pt x="861" y="441"/>
                    <a:pt x="861" y="125"/>
                  </a:cubicBezTo>
                  <a:cubicBezTo>
                    <a:pt x="861" y="85"/>
                    <a:pt x="857" y="45"/>
                    <a:pt x="849" y="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3" name="Google Shape;1073;p39"/>
            <p:cNvSpPr/>
            <p:nvPr/>
          </p:nvSpPr>
          <p:spPr>
            <a:xfrm>
              <a:off x="9878272" y="2791266"/>
              <a:ext cx="459066" cy="594405"/>
            </a:xfrm>
            <a:custGeom>
              <a:avLst/>
              <a:gdLst/>
              <a:ahLst/>
              <a:cxnLst/>
              <a:rect l="l" t="t" r="r" b="b"/>
              <a:pathLst>
                <a:path w="729" h="945" extrusionOk="0">
                  <a:moveTo>
                    <a:pt x="717" y="228"/>
                  </a:moveTo>
                  <a:cubicBezTo>
                    <a:pt x="722" y="233"/>
                    <a:pt x="729" y="227"/>
                    <a:pt x="726" y="221"/>
                  </a:cubicBezTo>
                  <a:cubicBezTo>
                    <a:pt x="694" y="161"/>
                    <a:pt x="647" y="112"/>
                    <a:pt x="586" y="76"/>
                  </a:cubicBezTo>
                  <a:cubicBezTo>
                    <a:pt x="500" y="26"/>
                    <a:pt x="406" y="0"/>
                    <a:pt x="307" y="0"/>
                  </a:cubicBezTo>
                  <a:cubicBezTo>
                    <a:pt x="221" y="0"/>
                    <a:pt x="157" y="20"/>
                    <a:pt x="140" y="26"/>
                  </a:cubicBezTo>
                  <a:cubicBezTo>
                    <a:pt x="139" y="26"/>
                    <a:pt x="138" y="27"/>
                    <a:pt x="137" y="27"/>
                  </a:cubicBezTo>
                  <a:cubicBezTo>
                    <a:pt x="49" y="131"/>
                    <a:pt x="0" y="263"/>
                    <a:pt x="0" y="399"/>
                  </a:cubicBezTo>
                  <a:cubicBezTo>
                    <a:pt x="0" y="649"/>
                    <a:pt x="163" y="868"/>
                    <a:pt x="396" y="943"/>
                  </a:cubicBezTo>
                  <a:cubicBezTo>
                    <a:pt x="401" y="945"/>
                    <a:pt x="406" y="938"/>
                    <a:pt x="402" y="934"/>
                  </a:cubicBezTo>
                  <a:cubicBezTo>
                    <a:pt x="387" y="917"/>
                    <a:pt x="371" y="896"/>
                    <a:pt x="354" y="870"/>
                  </a:cubicBezTo>
                  <a:cubicBezTo>
                    <a:pt x="310" y="803"/>
                    <a:pt x="258" y="693"/>
                    <a:pt x="259" y="549"/>
                  </a:cubicBezTo>
                  <a:cubicBezTo>
                    <a:pt x="260" y="423"/>
                    <a:pt x="315" y="337"/>
                    <a:pt x="360" y="286"/>
                  </a:cubicBezTo>
                  <a:cubicBezTo>
                    <a:pt x="410" y="231"/>
                    <a:pt x="459" y="206"/>
                    <a:pt x="461" y="205"/>
                  </a:cubicBezTo>
                  <a:cubicBezTo>
                    <a:pt x="461" y="205"/>
                    <a:pt x="461" y="205"/>
                    <a:pt x="461" y="205"/>
                  </a:cubicBezTo>
                  <a:cubicBezTo>
                    <a:pt x="495" y="185"/>
                    <a:pt x="533" y="175"/>
                    <a:pt x="572" y="175"/>
                  </a:cubicBezTo>
                  <a:cubicBezTo>
                    <a:pt x="627" y="175"/>
                    <a:pt x="678" y="195"/>
                    <a:pt x="717" y="2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4" name="Google Shape;1074;p39"/>
            <p:cNvSpPr/>
            <p:nvPr/>
          </p:nvSpPr>
          <p:spPr>
            <a:xfrm>
              <a:off x="9994853" y="2682320"/>
              <a:ext cx="583546" cy="500170"/>
            </a:xfrm>
            <a:custGeom>
              <a:avLst/>
              <a:gdLst/>
              <a:ahLst/>
              <a:cxnLst/>
              <a:rect l="l" t="t" r="r" b="b"/>
              <a:pathLst>
                <a:path w="927" h="795" extrusionOk="0">
                  <a:moveTo>
                    <a:pt x="660" y="746"/>
                  </a:moveTo>
                  <a:cubicBezTo>
                    <a:pt x="871" y="626"/>
                    <a:pt x="920" y="418"/>
                    <a:pt x="927" y="385"/>
                  </a:cubicBezTo>
                  <a:cubicBezTo>
                    <a:pt x="927" y="384"/>
                    <a:pt x="927" y="383"/>
                    <a:pt x="926" y="381"/>
                  </a:cubicBezTo>
                  <a:cubicBezTo>
                    <a:pt x="846" y="153"/>
                    <a:pt x="630" y="0"/>
                    <a:pt x="387" y="0"/>
                  </a:cubicBezTo>
                  <a:cubicBezTo>
                    <a:pt x="245" y="0"/>
                    <a:pt x="109" y="53"/>
                    <a:pt x="4" y="147"/>
                  </a:cubicBezTo>
                  <a:cubicBezTo>
                    <a:pt x="0" y="151"/>
                    <a:pt x="4" y="159"/>
                    <a:pt x="10" y="158"/>
                  </a:cubicBezTo>
                  <a:cubicBezTo>
                    <a:pt x="39" y="152"/>
                    <a:pt x="78" y="147"/>
                    <a:pt x="122" y="147"/>
                  </a:cubicBezTo>
                  <a:cubicBezTo>
                    <a:pt x="226" y="147"/>
                    <a:pt x="324" y="174"/>
                    <a:pt x="414" y="227"/>
                  </a:cubicBezTo>
                  <a:cubicBezTo>
                    <a:pt x="522" y="290"/>
                    <a:pt x="570" y="381"/>
                    <a:pt x="591" y="446"/>
                  </a:cubicBezTo>
                  <a:cubicBezTo>
                    <a:pt x="613" y="514"/>
                    <a:pt x="611" y="567"/>
                    <a:pt x="611" y="573"/>
                  </a:cubicBezTo>
                  <a:cubicBezTo>
                    <a:pt x="611" y="669"/>
                    <a:pt x="549" y="752"/>
                    <a:pt x="463" y="783"/>
                  </a:cubicBezTo>
                  <a:cubicBezTo>
                    <a:pt x="457" y="785"/>
                    <a:pt x="458" y="795"/>
                    <a:pt x="465" y="795"/>
                  </a:cubicBezTo>
                  <a:cubicBezTo>
                    <a:pt x="469" y="795"/>
                    <a:pt x="474" y="795"/>
                    <a:pt x="478" y="795"/>
                  </a:cubicBezTo>
                  <a:cubicBezTo>
                    <a:pt x="541" y="795"/>
                    <a:pt x="602" y="778"/>
                    <a:pt x="660" y="7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75" name="Google Shape;1075;p39"/>
          <p:cNvGrpSpPr/>
          <p:nvPr/>
        </p:nvGrpSpPr>
        <p:grpSpPr>
          <a:xfrm>
            <a:off x="7549143" y="1550278"/>
            <a:ext cx="445700" cy="445701"/>
            <a:chOff x="10914618" y="2682187"/>
            <a:chExt cx="720033" cy="720033"/>
          </a:xfrm>
        </p:grpSpPr>
        <p:sp>
          <p:nvSpPr>
            <p:cNvPr id="1076" name="Google Shape;1076;p39"/>
            <p:cNvSpPr/>
            <p:nvPr/>
          </p:nvSpPr>
          <p:spPr>
            <a:xfrm>
              <a:off x="11401733" y="2955582"/>
              <a:ext cx="229448" cy="412406"/>
            </a:xfrm>
            <a:custGeom>
              <a:avLst/>
              <a:gdLst/>
              <a:ahLst/>
              <a:cxnLst/>
              <a:rect l="l" t="t" r="r" b="b"/>
              <a:pathLst>
                <a:path w="335" h="602" extrusionOk="0">
                  <a:moveTo>
                    <a:pt x="335" y="19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4" y="37"/>
                    <a:pt x="38" y="81"/>
                    <a:pt x="38" y="126"/>
                  </a:cubicBezTo>
                  <a:cubicBezTo>
                    <a:pt x="38" y="602"/>
                    <a:pt x="38" y="602"/>
                    <a:pt x="38" y="602"/>
                  </a:cubicBezTo>
                  <a:cubicBezTo>
                    <a:pt x="200" y="525"/>
                    <a:pt x="312" y="371"/>
                    <a:pt x="335" y="19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7" name="Google Shape;1077;p39"/>
            <p:cNvSpPr/>
            <p:nvPr/>
          </p:nvSpPr>
          <p:spPr>
            <a:xfrm>
              <a:off x="10914618" y="3012482"/>
              <a:ext cx="370771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207" y="461"/>
                  </a:moveTo>
                  <a:cubicBezTo>
                    <a:pt x="542" y="267"/>
                    <a:pt x="542" y="267"/>
                    <a:pt x="542" y="267"/>
                  </a:cubicBezTo>
                  <a:cubicBezTo>
                    <a:pt x="537" y="268"/>
                    <a:pt x="531" y="268"/>
                    <a:pt x="526" y="268"/>
                  </a:cubicBezTo>
                  <a:cubicBezTo>
                    <a:pt x="486" y="268"/>
                    <a:pt x="446" y="257"/>
                    <a:pt x="411" y="236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15"/>
                    <a:pt x="0" y="29"/>
                    <a:pt x="0" y="43"/>
                  </a:cubicBezTo>
                  <a:cubicBezTo>
                    <a:pt x="0" y="209"/>
                    <a:pt x="76" y="361"/>
                    <a:pt x="207" y="46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8" name="Google Shape;1078;p39"/>
            <p:cNvSpPr/>
            <p:nvPr/>
          </p:nvSpPr>
          <p:spPr>
            <a:xfrm>
              <a:off x="11136202" y="2682187"/>
              <a:ext cx="343016" cy="292593"/>
            </a:xfrm>
            <a:custGeom>
              <a:avLst/>
              <a:gdLst/>
              <a:ahLst/>
              <a:cxnLst/>
              <a:rect l="l" t="t" r="r" b="b"/>
              <a:pathLst>
                <a:path w="501" h="427" extrusionOk="0">
                  <a:moveTo>
                    <a:pt x="93" y="329"/>
                  </a:moveTo>
                  <a:cubicBezTo>
                    <a:pt x="501" y="93"/>
                    <a:pt x="501" y="93"/>
                    <a:pt x="501" y="93"/>
                  </a:cubicBezTo>
                  <a:cubicBezTo>
                    <a:pt x="413" y="32"/>
                    <a:pt x="310" y="0"/>
                    <a:pt x="202" y="0"/>
                  </a:cubicBezTo>
                  <a:cubicBezTo>
                    <a:pt x="132" y="0"/>
                    <a:pt x="64" y="13"/>
                    <a:pt x="0" y="40"/>
                  </a:cubicBezTo>
                  <a:cubicBezTo>
                    <a:pt x="0" y="427"/>
                    <a:pt x="0" y="427"/>
                    <a:pt x="0" y="427"/>
                  </a:cubicBezTo>
                  <a:cubicBezTo>
                    <a:pt x="20" y="387"/>
                    <a:pt x="52" y="352"/>
                    <a:pt x="93" y="3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9" name="Google Shape;1079;p39"/>
            <p:cNvSpPr/>
            <p:nvPr/>
          </p:nvSpPr>
          <p:spPr>
            <a:xfrm>
              <a:off x="10917856" y="2716419"/>
              <a:ext cx="230142" cy="411712"/>
            </a:xfrm>
            <a:custGeom>
              <a:avLst/>
              <a:gdLst/>
              <a:ahLst/>
              <a:cxnLst/>
              <a:rect l="l" t="t" r="r" b="b"/>
              <a:pathLst>
                <a:path w="336" h="601" extrusionOk="0">
                  <a:moveTo>
                    <a:pt x="0" y="408"/>
                  </a:moveTo>
                  <a:cubicBezTo>
                    <a:pt x="336" y="601"/>
                    <a:pt x="336" y="601"/>
                    <a:pt x="336" y="601"/>
                  </a:cubicBezTo>
                  <a:cubicBezTo>
                    <a:pt x="311" y="565"/>
                    <a:pt x="297" y="521"/>
                    <a:pt x="297" y="475"/>
                  </a:cubicBezTo>
                  <a:cubicBezTo>
                    <a:pt x="297" y="0"/>
                    <a:pt x="297" y="0"/>
                    <a:pt x="297" y="0"/>
                  </a:cubicBezTo>
                  <a:cubicBezTo>
                    <a:pt x="135" y="76"/>
                    <a:pt x="23" y="231"/>
                    <a:pt x="0" y="4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0" name="Google Shape;1080;p39"/>
            <p:cNvSpPr/>
            <p:nvPr/>
          </p:nvSpPr>
          <p:spPr>
            <a:xfrm>
              <a:off x="11069819" y="3108934"/>
              <a:ext cx="343016" cy="293287"/>
            </a:xfrm>
            <a:custGeom>
              <a:avLst/>
              <a:gdLst/>
              <a:ahLst/>
              <a:cxnLst/>
              <a:rect l="l" t="t" r="r" b="b"/>
              <a:pathLst>
                <a:path w="501" h="428" extrusionOk="0">
                  <a:moveTo>
                    <a:pt x="408" y="98"/>
                  </a:moveTo>
                  <a:cubicBezTo>
                    <a:pt x="0" y="334"/>
                    <a:pt x="0" y="334"/>
                    <a:pt x="0" y="334"/>
                  </a:cubicBezTo>
                  <a:cubicBezTo>
                    <a:pt x="88" y="396"/>
                    <a:pt x="191" y="428"/>
                    <a:pt x="299" y="428"/>
                  </a:cubicBezTo>
                  <a:cubicBezTo>
                    <a:pt x="369" y="428"/>
                    <a:pt x="437" y="414"/>
                    <a:pt x="501" y="388"/>
                  </a:cubicBezTo>
                  <a:cubicBezTo>
                    <a:pt x="501" y="0"/>
                    <a:pt x="501" y="0"/>
                    <a:pt x="501" y="0"/>
                  </a:cubicBezTo>
                  <a:cubicBezTo>
                    <a:pt x="481" y="41"/>
                    <a:pt x="449" y="76"/>
                    <a:pt x="408" y="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1" name="Google Shape;1081;p39"/>
            <p:cNvSpPr/>
            <p:nvPr/>
          </p:nvSpPr>
          <p:spPr>
            <a:xfrm>
              <a:off x="11263647" y="2756203"/>
              <a:ext cx="371003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131" y="225"/>
                  </a:moveTo>
                  <a:cubicBezTo>
                    <a:pt x="540" y="461"/>
                    <a:pt x="540" y="461"/>
                    <a:pt x="540" y="461"/>
                  </a:cubicBezTo>
                  <a:cubicBezTo>
                    <a:pt x="541" y="446"/>
                    <a:pt x="542" y="432"/>
                    <a:pt x="542" y="417"/>
                  </a:cubicBezTo>
                  <a:cubicBezTo>
                    <a:pt x="542" y="252"/>
                    <a:pt x="466" y="100"/>
                    <a:pt x="335" y="0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5" y="193"/>
                    <a:pt x="11" y="193"/>
                    <a:pt x="16" y="193"/>
                  </a:cubicBezTo>
                  <a:cubicBezTo>
                    <a:pt x="57" y="193"/>
                    <a:pt x="96" y="204"/>
                    <a:pt x="131" y="22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82" name="Google Shape;1082;p39"/>
          <p:cNvGrpSpPr/>
          <p:nvPr/>
        </p:nvGrpSpPr>
        <p:grpSpPr>
          <a:xfrm>
            <a:off x="1772664" y="843057"/>
            <a:ext cx="361521" cy="445816"/>
            <a:chOff x="1582665" y="1011072"/>
            <a:chExt cx="584040" cy="720220"/>
          </a:xfrm>
        </p:grpSpPr>
        <p:sp>
          <p:nvSpPr>
            <p:cNvPr id="1083" name="Google Shape;1083;p39"/>
            <p:cNvSpPr/>
            <p:nvPr/>
          </p:nvSpPr>
          <p:spPr>
            <a:xfrm>
              <a:off x="1638485" y="1571653"/>
              <a:ext cx="449564" cy="159640"/>
            </a:xfrm>
            <a:custGeom>
              <a:avLst/>
              <a:gdLst/>
              <a:ahLst/>
              <a:cxnLst/>
              <a:rect l="l" t="t" r="r" b="b"/>
              <a:pathLst>
                <a:path w="767" h="273" extrusionOk="0">
                  <a:moveTo>
                    <a:pt x="8" y="71"/>
                  </a:moveTo>
                  <a:cubicBezTo>
                    <a:pt x="26" y="131"/>
                    <a:pt x="228" y="66"/>
                    <a:pt x="244" y="81"/>
                  </a:cubicBezTo>
                  <a:cubicBezTo>
                    <a:pt x="269" y="104"/>
                    <a:pt x="240" y="171"/>
                    <a:pt x="254" y="194"/>
                  </a:cubicBezTo>
                  <a:cubicBezTo>
                    <a:pt x="274" y="228"/>
                    <a:pt x="588" y="273"/>
                    <a:pt x="743" y="165"/>
                  </a:cubicBezTo>
                  <a:cubicBezTo>
                    <a:pt x="767" y="149"/>
                    <a:pt x="749" y="103"/>
                    <a:pt x="751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0" y="17"/>
                    <a:pt x="0" y="43"/>
                    <a:pt x="8" y="7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4" name="Google Shape;1084;p39"/>
            <p:cNvSpPr/>
            <p:nvPr/>
          </p:nvSpPr>
          <p:spPr>
            <a:xfrm>
              <a:off x="1590507" y="1435245"/>
              <a:ext cx="515072" cy="136407"/>
            </a:xfrm>
            <a:custGeom>
              <a:avLst/>
              <a:gdLst/>
              <a:ahLst/>
              <a:cxnLst/>
              <a:rect l="l" t="t" r="r" b="b"/>
              <a:pathLst>
                <a:path w="879" h="233" extrusionOk="0">
                  <a:moveTo>
                    <a:pt x="75" y="52"/>
                  </a:moveTo>
                  <a:cubicBezTo>
                    <a:pt x="81" y="64"/>
                    <a:pt x="64" y="89"/>
                    <a:pt x="66" y="104"/>
                  </a:cubicBezTo>
                  <a:cubicBezTo>
                    <a:pt x="68" y="117"/>
                    <a:pt x="105" y="132"/>
                    <a:pt x="105" y="132"/>
                  </a:cubicBezTo>
                  <a:cubicBezTo>
                    <a:pt x="105" y="132"/>
                    <a:pt x="78" y="157"/>
                    <a:pt x="77" y="169"/>
                  </a:cubicBezTo>
                  <a:cubicBezTo>
                    <a:pt x="76" y="182"/>
                    <a:pt x="101" y="204"/>
                    <a:pt x="101" y="218"/>
                  </a:cubicBezTo>
                  <a:cubicBezTo>
                    <a:pt x="102" y="221"/>
                    <a:pt x="100" y="227"/>
                    <a:pt x="98" y="233"/>
                  </a:cubicBezTo>
                  <a:cubicBezTo>
                    <a:pt x="833" y="233"/>
                    <a:pt x="833" y="233"/>
                    <a:pt x="833" y="233"/>
                  </a:cubicBezTo>
                  <a:cubicBezTo>
                    <a:pt x="834" y="202"/>
                    <a:pt x="837" y="167"/>
                    <a:pt x="843" y="126"/>
                  </a:cubicBezTo>
                  <a:cubicBezTo>
                    <a:pt x="850" y="80"/>
                    <a:pt x="863" y="39"/>
                    <a:pt x="87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20"/>
                    <a:pt x="65" y="34"/>
                    <a:pt x="75" y="5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5" name="Google Shape;1085;p39"/>
            <p:cNvSpPr/>
            <p:nvPr/>
          </p:nvSpPr>
          <p:spPr>
            <a:xfrm>
              <a:off x="1582665" y="1299068"/>
              <a:ext cx="576890" cy="136177"/>
            </a:xfrm>
            <a:custGeom>
              <a:avLst/>
              <a:gdLst/>
              <a:ahLst/>
              <a:cxnLst/>
              <a:rect l="l" t="t" r="r" b="b"/>
              <a:pathLst>
                <a:path w="984" h="233" extrusionOk="0">
                  <a:moveTo>
                    <a:pt x="984" y="0"/>
                  </a:moveTo>
                  <a:cubicBezTo>
                    <a:pt x="119" y="0"/>
                    <a:pt x="119" y="0"/>
                    <a:pt x="119" y="0"/>
                  </a:cubicBezTo>
                  <a:cubicBezTo>
                    <a:pt x="121" y="7"/>
                    <a:pt x="122" y="14"/>
                    <a:pt x="121" y="20"/>
                  </a:cubicBezTo>
                  <a:cubicBezTo>
                    <a:pt x="115" y="71"/>
                    <a:pt x="3" y="151"/>
                    <a:pt x="1" y="207"/>
                  </a:cubicBezTo>
                  <a:cubicBezTo>
                    <a:pt x="0" y="217"/>
                    <a:pt x="5" y="225"/>
                    <a:pt x="13" y="233"/>
                  </a:cubicBezTo>
                  <a:cubicBezTo>
                    <a:pt x="892" y="233"/>
                    <a:pt x="892" y="233"/>
                    <a:pt x="892" y="233"/>
                  </a:cubicBezTo>
                  <a:cubicBezTo>
                    <a:pt x="910" y="190"/>
                    <a:pt x="932" y="150"/>
                    <a:pt x="954" y="106"/>
                  </a:cubicBezTo>
                  <a:cubicBezTo>
                    <a:pt x="965" y="83"/>
                    <a:pt x="977" y="45"/>
                    <a:pt x="9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6" name="Google Shape;1086;p39"/>
            <p:cNvSpPr/>
            <p:nvPr/>
          </p:nvSpPr>
          <p:spPr>
            <a:xfrm>
              <a:off x="1665934" y="1011072"/>
              <a:ext cx="484393" cy="151589"/>
            </a:xfrm>
            <a:custGeom>
              <a:avLst/>
              <a:gdLst/>
              <a:ahLst/>
              <a:cxnLst/>
              <a:rect l="l" t="t" r="r" b="b"/>
              <a:pathLst>
                <a:path w="826" h="259" extrusionOk="0">
                  <a:moveTo>
                    <a:pt x="691" y="105"/>
                  </a:moveTo>
                  <a:cubicBezTo>
                    <a:pt x="485" y="0"/>
                    <a:pt x="280" y="20"/>
                    <a:pt x="171" y="77"/>
                  </a:cubicBezTo>
                  <a:cubicBezTo>
                    <a:pt x="84" y="123"/>
                    <a:pt x="31" y="190"/>
                    <a:pt x="0" y="259"/>
                  </a:cubicBezTo>
                  <a:cubicBezTo>
                    <a:pt x="826" y="259"/>
                    <a:pt x="826" y="259"/>
                    <a:pt x="826" y="259"/>
                  </a:cubicBezTo>
                  <a:cubicBezTo>
                    <a:pt x="803" y="196"/>
                    <a:pt x="762" y="140"/>
                    <a:pt x="691" y="1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7" name="Google Shape;1087;p39"/>
            <p:cNvSpPr/>
            <p:nvPr/>
          </p:nvSpPr>
          <p:spPr>
            <a:xfrm>
              <a:off x="1639639" y="1162661"/>
              <a:ext cx="527066" cy="136407"/>
            </a:xfrm>
            <a:custGeom>
              <a:avLst/>
              <a:gdLst/>
              <a:ahLst/>
              <a:cxnLst/>
              <a:rect l="l" t="t" r="r" b="b"/>
              <a:pathLst>
                <a:path w="899" h="233" extrusionOk="0">
                  <a:moveTo>
                    <a:pt x="871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20" y="53"/>
                    <a:pt x="9" y="106"/>
                    <a:pt x="4" y="150"/>
                  </a:cubicBezTo>
                  <a:cubicBezTo>
                    <a:pt x="0" y="184"/>
                    <a:pt x="15" y="210"/>
                    <a:pt x="22" y="233"/>
                  </a:cubicBezTo>
                  <a:cubicBezTo>
                    <a:pt x="887" y="233"/>
                    <a:pt x="887" y="233"/>
                    <a:pt x="887" y="233"/>
                  </a:cubicBezTo>
                  <a:cubicBezTo>
                    <a:pt x="898" y="163"/>
                    <a:pt x="899" y="77"/>
                    <a:pt x="8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88" name="Google Shape;1088;p39"/>
          <p:cNvGrpSpPr/>
          <p:nvPr/>
        </p:nvGrpSpPr>
        <p:grpSpPr>
          <a:xfrm>
            <a:off x="2374048" y="843078"/>
            <a:ext cx="379481" cy="445796"/>
            <a:chOff x="2554206" y="1011105"/>
            <a:chExt cx="613055" cy="720187"/>
          </a:xfrm>
        </p:grpSpPr>
        <p:sp>
          <p:nvSpPr>
            <p:cNvPr id="1089" name="Google Shape;1089;p39"/>
            <p:cNvSpPr/>
            <p:nvPr/>
          </p:nvSpPr>
          <p:spPr>
            <a:xfrm flipH="1">
              <a:off x="2721847" y="1011105"/>
              <a:ext cx="445414" cy="388012"/>
            </a:xfrm>
            <a:custGeom>
              <a:avLst/>
              <a:gdLst/>
              <a:ahLst/>
              <a:cxnLst/>
              <a:rect l="l" t="t" r="r" b="b"/>
              <a:pathLst>
                <a:path w="885" h="771" extrusionOk="0">
                  <a:moveTo>
                    <a:pt x="708" y="363"/>
                  </a:moveTo>
                  <a:cubicBezTo>
                    <a:pt x="699" y="358"/>
                    <a:pt x="687" y="357"/>
                    <a:pt x="677" y="361"/>
                  </a:cubicBezTo>
                  <a:cubicBezTo>
                    <a:pt x="662" y="366"/>
                    <a:pt x="649" y="378"/>
                    <a:pt x="640" y="395"/>
                  </a:cubicBezTo>
                  <a:cubicBezTo>
                    <a:pt x="630" y="411"/>
                    <a:pt x="626" y="429"/>
                    <a:pt x="629" y="444"/>
                  </a:cubicBezTo>
                  <a:cubicBezTo>
                    <a:pt x="631" y="455"/>
                    <a:pt x="637" y="464"/>
                    <a:pt x="646" y="470"/>
                  </a:cubicBezTo>
                  <a:cubicBezTo>
                    <a:pt x="655" y="475"/>
                    <a:pt x="667" y="476"/>
                    <a:pt x="677" y="471"/>
                  </a:cubicBezTo>
                  <a:cubicBezTo>
                    <a:pt x="551" y="690"/>
                    <a:pt x="551" y="690"/>
                    <a:pt x="551" y="690"/>
                  </a:cubicBezTo>
                  <a:cubicBezTo>
                    <a:pt x="548" y="696"/>
                    <a:pt x="542" y="699"/>
                    <a:pt x="536" y="699"/>
                  </a:cubicBezTo>
                  <a:cubicBezTo>
                    <a:pt x="365" y="699"/>
                    <a:pt x="365" y="699"/>
                    <a:pt x="365" y="699"/>
                  </a:cubicBezTo>
                  <a:cubicBezTo>
                    <a:pt x="362" y="700"/>
                    <a:pt x="359" y="703"/>
                    <a:pt x="359" y="706"/>
                  </a:cubicBezTo>
                  <a:cubicBezTo>
                    <a:pt x="358" y="713"/>
                    <a:pt x="358" y="720"/>
                    <a:pt x="365" y="724"/>
                  </a:cubicBezTo>
                  <a:cubicBezTo>
                    <a:pt x="368" y="726"/>
                    <a:pt x="372" y="728"/>
                    <a:pt x="376" y="730"/>
                  </a:cubicBezTo>
                  <a:cubicBezTo>
                    <a:pt x="387" y="737"/>
                    <a:pt x="388" y="751"/>
                    <a:pt x="378" y="759"/>
                  </a:cubicBezTo>
                  <a:cubicBezTo>
                    <a:pt x="368" y="767"/>
                    <a:pt x="354" y="771"/>
                    <a:pt x="341" y="770"/>
                  </a:cubicBezTo>
                  <a:cubicBezTo>
                    <a:pt x="328" y="771"/>
                    <a:pt x="314" y="768"/>
                    <a:pt x="304" y="759"/>
                  </a:cubicBezTo>
                  <a:cubicBezTo>
                    <a:pt x="294" y="751"/>
                    <a:pt x="295" y="737"/>
                    <a:pt x="306" y="730"/>
                  </a:cubicBezTo>
                  <a:cubicBezTo>
                    <a:pt x="310" y="728"/>
                    <a:pt x="314" y="726"/>
                    <a:pt x="317" y="724"/>
                  </a:cubicBezTo>
                  <a:cubicBezTo>
                    <a:pt x="323" y="720"/>
                    <a:pt x="323" y="713"/>
                    <a:pt x="323" y="706"/>
                  </a:cubicBezTo>
                  <a:cubicBezTo>
                    <a:pt x="323" y="703"/>
                    <a:pt x="320" y="700"/>
                    <a:pt x="317" y="699"/>
                  </a:cubicBezTo>
                  <a:cubicBezTo>
                    <a:pt x="115" y="699"/>
                    <a:pt x="115" y="699"/>
                    <a:pt x="115" y="699"/>
                  </a:cubicBezTo>
                  <a:cubicBezTo>
                    <a:pt x="112" y="699"/>
                    <a:pt x="109" y="697"/>
                    <a:pt x="108" y="694"/>
                  </a:cubicBezTo>
                  <a:cubicBezTo>
                    <a:pt x="108" y="694"/>
                    <a:pt x="108" y="694"/>
                    <a:pt x="108" y="694"/>
                  </a:cubicBezTo>
                  <a:cubicBezTo>
                    <a:pt x="58" y="592"/>
                    <a:pt x="0" y="246"/>
                    <a:pt x="247" y="121"/>
                  </a:cubicBezTo>
                  <a:cubicBezTo>
                    <a:pt x="487" y="0"/>
                    <a:pt x="726" y="23"/>
                    <a:pt x="852" y="89"/>
                  </a:cubicBezTo>
                  <a:cubicBezTo>
                    <a:pt x="862" y="94"/>
                    <a:pt x="871" y="99"/>
                    <a:pt x="879" y="104"/>
                  </a:cubicBezTo>
                  <a:cubicBezTo>
                    <a:pt x="883" y="107"/>
                    <a:pt x="885" y="112"/>
                    <a:pt x="882" y="116"/>
                  </a:cubicBezTo>
                  <a:cubicBezTo>
                    <a:pt x="725" y="389"/>
                    <a:pt x="725" y="389"/>
                    <a:pt x="725" y="389"/>
                  </a:cubicBezTo>
                  <a:cubicBezTo>
                    <a:pt x="723" y="378"/>
                    <a:pt x="717" y="368"/>
                    <a:pt x="708" y="3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0" name="Google Shape;1090;p39"/>
            <p:cNvSpPr/>
            <p:nvPr/>
          </p:nvSpPr>
          <p:spPr>
            <a:xfrm flipH="1">
              <a:off x="2554206" y="1072424"/>
              <a:ext cx="329184" cy="568718"/>
            </a:xfrm>
            <a:custGeom>
              <a:avLst/>
              <a:gdLst/>
              <a:ahLst/>
              <a:cxnLst/>
              <a:rect l="l" t="t" r="r" b="b"/>
              <a:pathLst>
                <a:path w="654" h="1130" extrusionOk="0">
                  <a:moveTo>
                    <a:pt x="208" y="896"/>
                  </a:moveTo>
                  <a:cubicBezTo>
                    <a:pt x="217" y="891"/>
                    <a:pt x="224" y="882"/>
                    <a:pt x="225" y="871"/>
                  </a:cubicBezTo>
                  <a:cubicBezTo>
                    <a:pt x="228" y="856"/>
                    <a:pt x="224" y="838"/>
                    <a:pt x="214" y="822"/>
                  </a:cubicBezTo>
                  <a:cubicBezTo>
                    <a:pt x="205" y="805"/>
                    <a:pt x="192" y="793"/>
                    <a:pt x="177" y="787"/>
                  </a:cubicBezTo>
                  <a:cubicBezTo>
                    <a:pt x="167" y="784"/>
                    <a:pt x="156" y="784"/>
                    <a:pt x="147" y="790"/>
                  </a:cubicBezTo>
                  <a:cubicBezTo>
                    <a:pt x="137" y="795"/>
                    <a:pt x="131" y="805"/>
                    <a:pt x="130" y="816"/>
                  </a:cubicBezTo>
                  <a:cubicBezTo>
                    <a:pt x="3" y="597"/>
                    <a:pt x="3" y="597"/>
                    <a:pt x="3" y="597"/>
                  </a:cubicBezTo>
                  <a:cubicBezTo>
                    <a:pt x="0" y="591"/>
                    <a:pt x="0" y="585"/>
                    <a:pt x="3" y="579"/>
                  </a:cubicBezTo>
                  <a:cubicBezTo>
                    <a:pt x="142" y="339"/>
                    <a:pt x="142" y="339"/>
                    <a:pt x="142" y="339"/>
                  </a:cubicBezTo>
                  <a:cubicBezTo>
                    <a:pt x="142" y="336"/>
                    <a:pt x="142" y="332"/>
                    <a:pt x="139" y="330"/>
                  </a:cubicBezTo>
                  <a:cubicBezTo>
                    <a:pt x="133" y="326"/>
                    <a:pt x="127" y="323"/>
                    <a:pt x="121" y="326"/>
                  </a:cubicBezTo>
                  <a:cubicBezTo>
                    <a:pt x="117" y="328"/>
                    <a:pt x="113" y="331"/>
                    <a:pt x="110" y="333"/>
                  </a:cubicBezTo>
                  <a:cubicBezTo>
                    <a:pt x="98" y="339"/>
                    <a:pt x="85" y="333"/>
                    <a:pt x="83" y="320"/>
                  </a:cubicBezTo>
                  <a:cubicBezTo>
                    <a:pt x="81" y="307"/>
                    <a:pt x="85" y="294"/>
                    <a:pt x="92" y="282"/>
                  </a:cubicBezTo>
                  <a:cubicBezTo>
                    <a:pt x="99" y="271"/>
                    <a:pt x="108" y="260"/>
                    <a:pt x="120" y="256"/>
                  </a:cubicBezTo>
                  <a:cubicBezTo>
                    <a:pt x="132" y="251"/>
                    <a:pt x="144" y="259"/>
                    <a:pt x="144" y="272"/>
                  </a:cubicBezTo>
                  <a:cubicBezTo>
                    <a:pt x="145" y="276"/>
                    <a:pt x="144" y="281"/>
                    <a:pt x="144" y="285"/>
                  </a:cubicBezTo>
                  <a:cubicBezTo>
                    <a:pt x="145" y="293"/>
                    <a:pt x="150" y="296"/>
                    <a:pt x="157" y="299"/>
                  </a:cubicBezTo>
                  <a:cubicBezTo>
                    <a:pt x="160" y="301"/>
                    <a:pt x="163" y="299"/>
                    <a:pt x="166" y="297"/>
                  </a:cubicBezTo>
                  <a:cubicBezTo>
                    <a:pt x="334" y="6"/>
                    <a:pt x="334" y="6"/>
                    <a:pt x="334" y="6"/>
                  </a:cubicBezTo>
                  <a:cubicBezTo>
                    <a:pt x="337" y="2"/>
                    <a:pt x="343" y="0"/>
                    <a:pt x="347" y="3"/>
                  </a:cubicBezTo>
                  <a:cubicBezTo>
                    <a:pt x="480" y="102"/>
                    <a:pt x="524" y="251"/>
                    <a:pt x="535" y="353"/>
                  </a:cubicBezTo>
                  <a:cubicBezTo>
                    <a:pt x="542" y="405"/>
                    <a:pt x="507" y="442"/>
                    <a:pt x="511" y="473"/>
                  </a:cubicBezTo>
                  <a:cubicBezTo>
                    <a:pt x="518" y="532"/>
                    <a:pt x="648" y="625"/>
                    <a:pt x="651" y="690"/>
                  </a:cubicBezTo>
                  <a:cubicBezTo>
                    <a:pt x="654" y="734"/>
                    <a:pt x="565" y="752"/>
                    <a:pt x="550" y="781"/>
                  </a:cubicBezTo>
                  <a:cubicBezTo>
                    <a:pt x="543" y="794"/>
                    <a:pt x="562" y="823"/>
                    <a:pt x="560" y="841"/>
                  </a:cubicBezTo>
                  <a:cubicBezTo>
                    <a:pt x="559" y="857"/>
                    <a:pt x="515" y="874"/>
                    <a:pt x="515" y="874"/>
                  </a:cubicBezTo>
                  <a:cubicBezTo>
                    <a:pt x="515" y="874"/>
                    <a:pt x="546" y="903"/>
                    <a:pt x="548" y="916"/>
                  </a:cubicBezTo>
                  <a:cubicBezTo>
                    <a:pt x="549" y="932"/>
                    <a:pt x="520" y="957"/>
                    <a:pt x="519" y="973"/>
                  </a:cubicBezTo>
                  <a:cubicBezTo>
                    <a:pt x="519" y="989"/>
                    <a:pt x="545" y="1030"/>
                    <a:pt x="532" y="1073"/>
                  </a:cubicBezTo>
                  <a:cubicBezTo>
                    <a:pt x="515" y="1130"/>
                    <a:pt x="356" y="1091"/>
                    <a:pt x="288" y="1083"/>
                  </a:cubicBezTo>
                  <a:cubicBezTo>
                    <a:pt x="286" y="1083"/>
                    <a:pt x="283" y="1082"/>
                    <a:pt x="282" y="1079"/>
                  </a:cubicBezTo>
                  <a:cubicBezTo>
                    <a:pt x="177" y="898"/>
                    <a:pt x="177" y="898"/>
                    <a:pt x="177" y="898"/>
                  </a:cubicBezTo>
                  <a:cubicBezTo>
                    <a:pt x="188" y="902"/>
                    <a:pt x="199" y="902"/>
                    <a:pt x="208" y="89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1" name="Google Shape;1091;p39"/>
            <p:cNvSpPr/>
            <p:nvPr/>
          </p:nvSpPr>
          <p:spPr>
            <a:xfrm flipH="1">
              <a:off x="2750903" y="1372925"/>
              <a:ext cx="354381" cy="358367"/>
            </a:xfrm>
            <a:custGeom>
              <a:avLst/>
              <a:gdLst/>
              <a:ahLst/>
              <a:cxnLst/>
              <a:rect l="l" t="t" r="r" b="b"/>
              <a:pathLst>
                <a:path w="704" h="712" extrusionOk="0">
                  <a:moveTo>
                    <a:pt x="11" y="0"/>
                  </a:moveTo>
                  <a:cubicBezTo>
                    <a:pt x="170" y="0"/>
                    <a:pt x="170" y="0"/>
                    <a:pt x="170" y="0"/>
                  </a:cubicBezTo>
                  <a:cubicBezTo>
                    <a:pt x="162" y="7"/>
                    <a:pt x="157" y="17"/>
                    <a:pt x="157" y="28"/>
                  </a:cubicBezTo>
                  <a:cubicBezTo>
                    <a:pt x="157" y="38"/>
                    <a:pt x="162" y="48"/>
                    <a:pt x="170" y="55"/>
                  </a:cubicBezTo>
                  <a:cubicBezTo>
                    <a:pt x="182" y="65"/>
                    <a:pt x="199" y="70"/>
                    <a:pt x="218" y="70"/>
                  </a:cubicBezTo>
                  <a:cubicBezTo>
                    <a:pt x="237" y="70"/>
                    <a:pt x="254" y="65"/>
                    <a:pt x="267" y="55"/>
                  </a:cubicBezTo>
                  <a:cubicBezTo>
                    <a:pt x="275" y="48"/>
                    <a:pt x="280" y="38"/>
                    <a:pt x="280" y="28"/>
                  </a:cubicBezTo>
                  <a:cubicBezTo>
                    <a:pt x="280" y="17"/>
                    <a:pt x="275" y="7"/>
                    <a:pt x="266" y="0"/>
                  </a:cubicBezTo>
                  <a:cubicBezTo>
                    <a:pt x="411" y="0"/>
                    <a:pt x="411" y="0"/>
                    <a:pt x="411" y="0"/>
                  </a:cubicBezTo>
                  <a:cubicBezTo>
                    <a:pt x="417" y="0"/>
                    <a:pt x="423" y="3"/>
                    <a:pt x="426" y="9"/>
                  </a:cubicBezTo>
                  <a:cubicBezTo>
                    <a:pt x="565" y="249"/>
                    <a:pt x="565" y="249"/>
                    <a:pt x="565" y="249"/>
                  </a:cubicBezTo>
                  <a:cubicBezTo>
                    <a:pt x="568" y="251"/>
                    <a:pt x="571" y="253"/>
                    <a:pt x="575" y="251"/>
                  </a:cubicBezTo>
                  <a:cubicBezTo>
                    <a:pt x="581" y="248"/>
                    <a:pt x="586" y="244"/>
                    <a:pt x="587" y="237"/>
                  </a:cubicBezTo>
                  <a:cubicBezTo>
                    <a:pt x="587" y="233"/>
                    <a:pt x="587" y="228"/>
                    <a:pt x="587" y="224"/>
                  </a:cubicBezTo>
                  <a:cubicBezTo>
                    <a:pt x="587" y="211"/>
                    <a:pt x="599" y="203"/>
                    <a:pt x="611" y="208"/>
                  </a:cubicBezTo>
                  <a:cubicBezTo>
                    <a:pt x="623" y="212"/>
                    <a:pt x="633" y="223"/>
                    <a:pt x="639" y="234"/>
                  </a:cubicBezTo>
                  <a:cubicBezTo>
                    <a:pt x="646" y="245"/>
                    <a:pt x="650" y="259"/>
                    <a:pt x="648" y="272"/>
                  </a:cubicBezTo>
                  <a:cubicBezTo>
                    <a:pt x="646" y="285"/>
                    <a:pt x="633" y="290"/>
                    <a:pt x="622" y="284"/>
                  </a:cubicBezTo>
                  <a:cubicBezTo>
                    <a:pt x="618" y="282"/>
                    <a:pt x="614" y="280"/>
                    <a:pt x="611" y="278"/>
                  </a:cubicBezTo>
                  <a:cubicBezTo>
                    <a:pt x="604" y="275"/>
                    <a:pt x="598" y="278"/>
                    <a:pt x="592" y="282"/>
                  </a:cubicBezTo>
                  <a:cubicBezTo>
                    <a:pt x="589" y="283"/>
                    <a:pt x="589" y="287"/>
                    <a:pt x="589" y="291"/>
                  </a:cubicBezTo>
                  <a:cubicBezTo>
                    <a:pt x="700" y="482"/>
                    <a:pt x="700" y="482"/>
                    <a:pt x="700" y="482"/>
                  </a:cubicBezTo>
                  <a:cubicBezTo>
                    <a:pt x="700" y="482"/>
                    <a:pt x="701" y="484"/>
                    <a:pt x="700" y="485"/>
                  </a:cubicBezTo>
                  <a:cubicBezTo>
                    <a:pt x="700" y="487"/>
                    <a:pt x="699" y="488"/>
                    <a:pt x="699" y="488"/>
                  </a:cubicBezTo>
                  <a:cubicBezTo>
                    <a:pt x="699" y="488"/>
                    <a:pt x="699" y="488"/>
                    <a:pt x="699" y="488"/>
                  </a:cubicBezTo>
                  <a:cubicBezTo>
                    <a:pt x="671" y="516"/>
                    <a:pt x="704" y="593"/>
                    <a:pt x="688" y="619"/>
                  </a:cubicBezTo>
                  <a:cubicBezTo>
                    <a:pt x="664" y="659"/>
                    <a:pt x="299" y="712"/>
                    <a:pt x="119" y="586"/>
                  </a:cubicBezTo>
                  <a:cubicBezTo>
                    <a:pt x="83" y="561"/>
                    <a:pt x="129" y="479"/>
                    <a:pt x="98" y="269"/>
                  </a:cubicBezTo>
                  <a:cubicBezTo>
                    <a:pt x="84" y="172"/>
                    <a:pt x="45" y="96"/>
                    <a:pt x="3" y="12"/>
                  </a:cubicBezTo>
                  <a:cubicBezTo>
                    <a:pt x="0" y="7"/>
                    <a:pt x="4" y="0"/>
                    <a:pt x="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92" name="Google Shape;1092;p39"/>
          <p:cNvGrpSpPr/>
          <p:nvPr/>
        </p:nvGrpSpPr>
        <p:grpSpPr>
          <a:xfrm>
            <a:off x="6922223" y="797418"/>
            <a:ext cx="460705" cy="491455"/>
            <a:chOff x="9901824" y="937343"/>
            <a:chExt cx="744273" cy="793950"/>
          </a:xfrm>
        </p:grpSpPr>
        <p:grpSp>
          <p:nvGrpSpPr>
            <p:cNvPr id="1093" name="Google Shape;1093;p39"/>
            <p:cNvGrpSpPr/>
            <p:nvPr/>
          </p:nvGrpSpPr>
          <p:grpSpPr>
            <a:xfrm>
              <a:off x="9901824" y="937343"/>
              <a:ext cx="744273" cy="793950"/>
              <a:chOff x="9901824" y="937343"/>
              <a:chExt cx="744273" cy="793950"/>
            </a:xfrm>
          </p:grpSpPr>
          <p:sp>
            <p:nvSpPr>
              <p:cNvPr id="1094" name="Google Shape;1094;p39"/>
              <p:cNvSpPr/>
              <p:nvPr/>
            </p:nvSpPr>
            <p:spPr>
              <a:xfrm>
                <a:off x="10463799" y="1043794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5" name="Google Shape;1095;p39"/>
              <p:cNvSpPr/>
              <p:nvPr/>
            </p:nvSpPr>
            <p:spPr>
              <a:xfrm>
                <a:off x="10546077" y="1303491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6" name="Google Shape;1096;p39"/>
              <p:cNvSpPr/>
              <p:nvPr/>
            </p:nvSpPr>
            <p:spPr>
              <a:xfrm>
                <a:off x="10463799" y="1499539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7" name="Google Shape;1097;p39"/>
              <p:cNvSpPr/>
              <p:nvPr/>
            </p:nvSpPr>
            <p:spPr>
              <a:xfrm>
                <a:off x="10008275" y="1500204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8" name="Google Shape;1098;p39"/>
              <p:cNvSpPr/>
              <p:nvPr/>
            </p:nvSpPr>
            <p:spPr>
              <a:xfrm>
                <a:off x="9901824" y="1303934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9" name="Google Shape;1099;p39"/>
              <p:cNvSpPr/>
              <p:nvPr/>
            </p:nvSpPr>
            <p:spPr>
              <a:xfrm>
                <a:off x="10008275" y="1044237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0" name="Google Shape;1100;p39"/>
              <p:cNvSpPr/>
              <p:nvPr/>
            </p:nvSpPr>
            <p:spPr>
              <a:xfrm>
                <a:off x="10267751" y="937343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1" name="Google Shape;1101;p39"/>
              <p:cNvSpPr/>
              <p:nvPr/>
            </p:nvSpPr>
            <p:spPr>
              <a:xfrm>
                <a:off x="10183698" y="1629498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2" name="Google Shape;1102;p39"/>
              <p:cNvSpPr/>
              <p:nvPr/>
            </p:nvSpPr>
            <p:spPr>
              <a:xfrm>
                <a:off x="10188356" y="1667865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3" name="Google Shape;1103;p39"/>
              <p:cNvSpPr/>
              <p:nvPr/>
            </p:nvSpPr>
            <p:spPr>
              <a:xfrm>
                <a:off x="10212751" y="1705567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104" name="Google Shape;1104;p39"/>
            <p:cNvSpPr/>
            <p:nvPr/>
          </p:nvSpPr>
          <p:spPr>
            <a:xfrm>
              <a:off x="10047751" y="1220548"/>
              <a:ext cx="217117" cy="205362"/>
            </a:xfrm>
            <a:custGeom>
              <a:avLst/>
              <a:gdLst/>
              <a:ahLst/>
              <a:cxnLst/>
              <a:rect l="l" t="t" r="r" b="b"/>
              <a:pathLst>
                <a:path w="380" h="359" extrusionOk="0">
                  <a:moveTo>
                    <a:pt x="63" y="268"/>
                  </a:moveTo>
                  <a:cubicBezTo>
                    <a:pt x="78" y="297"/>
                    <a:pt x="94" y="324"/>
                    <a:pt x="108" y="350"/>
                  </a:cubicBezTo>
                  <a:cubicBezTo>
                    <a:pt x="113" y="359"/>
                    <a:pt x="113" y="359"/>
                    <a:pt x="113" y="359"/>
                  </a:cubicBezTo>
                  <a:cubicBezTo>
                    <a:pt x="380" y="206"/>
                    <a:pt x="380" y="206"/>
                    <a:pt x="380" y="206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2" y="2"/>
                    <a:pt x="22" y="4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0" y="88"/>
                    <a:pt x="14" y="174"/>
                    <a:pt x="63" y="26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5" name="Google Shape;1105;p39"/>
            <p:cNvSpPr/>
            <p:nvPr/>
          </p:nvSpPr>
          <p:spPr>
            <a:xfrm>
              <a:off x="10063053" y="1080830"/>
              <a:ext cx="205806" cy="250604"/>
            </a:xfrm>
            <a:custGeom>
              <a:avLst/>
              <a:gdLst/>
              <a:ahLst/>
              <a:cxnLst/>
              <a:rect l="l" t="t" r="r" b="b"/>
              <a:pathLst>
                <a:path w="360" h="438" extrusionOk="0">
                  <a:moveTo>
                    <a:pt x="0" y="230"/>
                  </a:moveTo>
                  <a:cubicBezTo>
                    <a:pt x="360" y="438"/>
                    <a:pt x="360" y="438"/>
                    <a:pt x="360" y="438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174" y="3"/>
                    <a:pt x="40" y="117"/>
                    <a:pt x="0" y="2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6" name="Google Shape;1106;p39"/>
            <p:cNvSpPr/>
            <p:nvPr/>
          </p:nvSpPr>
          <p:spPr>
            <a:xfrm>
              <a:off x="10276400" y="1080830"/>
              <a:ext cx="208024" cy="250604"/>
            </a:xfrm>
            <a:custGeom>
              <a:avLst/>
              <a:gdLst/>
              <a:ahLst/>
              <a:cxnLst/>
              <a:rect l="l" t="t" r="r" b="b"/>
              <a:pathLst>
                <a:path w="364" h="438" extrusionOk="0">
                  <a:moveTo>
                    <a:pt x="0" y="0"/>
                  </a:moveTo>
                  <a:cubicBezTo>
                    <a:pt x="0" y="438"/>
                    <a:pt x="0" y="438"/>
                    <a:pt x="0" y="438"/>
                  </a:cubicBezTo>
                  <a:cubicBezTo>
                    <a:pt x="364" y="228"/>
                    <a:pt x="364" y="228"/>
                    <a:pt x="364" y="228"/>
                  </a:cubicBezTo>
                  <a:cubicBezTo>
                    <a:pt x="323" y="115"/>
                    <a:pt x="186" y="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7" name="Google Shape;1107;p39"/>
            <p:cNvSpPr/>
            <p:nvPr/>
          </p:nvSpPr>
          <p:spPr>
            <a:xfrm>
              <a:off x="10280392" y="1218773"/>
              <a:ext cx="219334" cy="208689"/>
            </a:xfrm>
            <a:custGeom>
              <a:avLst/>
              <a:gdLst/>
              <a:ahLst/>
              <a:cxnLst/>
              <a:rect l="l" t="t" r="r" b="b"/>
              <a:pathLst>
                <a:path w="384" h="365" extrusionOk="0">
                  <a:moveTo>
                    <a:pt x="322" y="271"/>
                  </a:moveTo>
                  <a:cubicBezTo>
                    <a:pt x="371" y="177"/>
                    <a:pt x="384" y="91"/>
                    <a:pt x="364" y="9"/>
                  </a:cubicBezTo>
                  <a:cubicBezTo>
                    <a:pt x="364" y="9"/>
                    <a:pt x="364" y="9"/>
                    <a:pt x="364" y="9"/>
                  </a:cubicBezTo>
                  <a:cubicBezTo>
                    <a:pt x="363" y="6"/>
                    <a:pt x="362" y="3"/>
                    <a:pt x="361" y="0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270" y="365"/>
                    <a:pt x="270" y="365"/>
                    <a:pt x="270" y="365"/>
                  </a:cubicBezTo>
                  <a:cubicBezTo>
                    <a:pt x="277" y="353"/>
                    <a:pt x="277" y="353"/>
                    <a:pt x="277" y="353"/>
                  </a:cubicBezTo>
                  <a:cubicBezTo>
                    <a:pt x="291" y="327"/>
                    <a:pt x="307" y="300"/>
                    <a:pt x="322" y="27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8" name="Google Shape;1108;p39"/>
            <p:cNvSpPr/>
            <p:nvPr/>
          </p:nvSpPr>
          <p:spPr>
            <a:xfrm>
              <a:off x="10116279" y="1345184"/>
              <a:ext cx="152580" cy="267681"/>
            </a:xfrm>
            <a:custGeom>
              <a:avLst/>
              <a:gdLst/>
              <a:ahLst/>
              <a:cxnLst/>
              <a:rect l="l" t="t" r="r" b="b"/>
              <a:pathLst>
                <a:path w="267" h="468" extrusionOk="0">
                  <a:moveTo>
                    <a:pt x="267" y="468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21" y="190"/>
                    <a:pt x="42" y="229"/>
                    <a:pt x="61" y="272"/>
                  </a:cubicBezTo>
                  <a:cubicBezTo>
                    <a:pt x="75" y="304"/>
                    <a:pt x="83" y="346"/>
                    <a:pt x="90" y="383"/>
                  </a:cubicBezTo>
                  <a:cubicBezTo>
                    <a:pt x="92" y="398"/>
                    <a:pt x="95" y="411"/>
                    <a:pt x="98" y="424"/>
                  </a:cubicBezTo>
                  <a:cubicBezTo>
                    <a:pt x="105" y="457"/>
                    <a:pt x="116" y="466"/>
                    <a:pt x="151" y="467"/>
                  </a:cubicBezTo>
                  <a:cubicBezTo>
                    <a:pt x="157" y="468"/>
                    <a:pt x="157" y="468"/>
                    <a:pt x="157" y="468"/>
                  </a:cubicBezTo>
                  <a:cubicBezTo>
                    <a:pt x="185" y="468"/>
                    <a:pt x="185" y="468"/>
                    <a:pt x="185" y="468"/>
                  </a:cubicBezTo>
                  <a:cubicBezTo>
                    <a:pt x="237" y="468"/>
                    <a:pt x="237" y="468"/>
                    <a:pt x="237" y="468"/>
                  </a:cubicBezTo>
                  <a:cubicBezTo>
                    <a:pt x="247" y="468"/>
                    <a:pt x="257" y="468"/>
                    <a:pt x="267" y="4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9" name="Google Shape;1109;p39"/>
            <p:cNvSpPr/>
            <p:nvPr/>
          </p:nvSpPr>
          <p:spPr>
            <a:xfrm>
              <a:off x="10276400" y="1345184"/>
              <a:ext cx="154798" cy="267681"/>
            </a:xfrm>
            <a:custGeom>
              <a:avLst/>
              <a:gdLst/>
              <a:ahLst/>
              <a:cxnLst/>
              <a:rect l="l" t="t" r="r" b="b"/>
              <a:pathLst>
                <a:path w="271" h="468" extrusionOk="0">
                  <a:moveTo>
                    <a:pt x="174" y="424"/>
                  </a:moveTo>
                  <a:cubicBezTo>
                    <a:pt x="177" y="411"/>
                    <a:pt x="180" y="398"/>
                    <a:pt x="182" y="383"/>
                  </a:cubicBezTo>
                  <a:cubicBezTo>
                    <a:pt x="189" y="346"/>
                    <a:pt x="197" y="304"/>
                    <a:pt x="211" y="272"/>
                  </a:cubicBezTo>
                  <a:cubicBezTo>
                    <a:pt x="230" y="229"/>
                    <a:pt x="251" y="191"/>
                    <a:pt x="271" y="1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67"/>
                    <a:pt x="0" y="467"/>
                    <a:pt x="0" y="467"/>
                  </a:cubicBezTo>
                  <a:cubicBezTo>
                    <a:pt x="5" y="467"/>
                    <a:pt x="5" y="467"/>
                    <a:pt x="5" y="467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15" y="468"/>
                    <a:pt x="25" y="468"/>
                    <a:pt x="36" y="468"/>
                  </a:cubicBezTo>
                  <a:cubicBezTo>
                    <a:pt x="42" y="467"/>
                    <a:pt x="42" y="467"/>
                    <a:pt x="42" y="467"/>
                  </a:cubicBezTo>
                  <a:cubicBezTo>
                    <a:pt x="94" y="468"/>
                    <a:pt x="94" y="468"/>
                    <a:pt x="94" y="468"/>
                  </a:cubicBezTo>
                  <a:cubicBezTo>
                    <a:pt x="101" y="468"/>
                    <a:pt x="108" y="468"/>
                    <a:pt x="115" y="467"/>
                  </a:cubicBezTo>
                  <a:cubicBezTo>
                    <a:pt x="157" y="467"/>
                    <a:pt x="167" y="456"/>
                    <a:pt x="174" y="42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10" name="Google Shape;1110;p39"/>
          <p:cNvGrpSpPr/>
          <p:nvPr/>
        </p:nvGrpSpPr>
        <p:grpSpPr>
          <a:xfrm>
            <a:off x="2993392" y="843244"/>
            <a:ext cx="369868" cy="445629"/>
            <a:chOff x="3554761" y="1011374"/>
            <a:chExt cx="597525" cy="719918"/>
          </a:xfrm>
        </p:grpSpPr>
        <p:sp>
          <p:nvSpPr>
            <p:cNvPr id="1111" name="Google Shape;1111;p39"/>
            <p:cNvSpPr/>
            <p:nvPr/>
          </p:nvSpPr>
          <p:spPr>
            <a:xfrm>
              <a:off x="3615879" y="1376596"/>
              <a:ext cx="441685" cy="354696"/>
            </a:xfrm>
            <a:custGeom>
              <a:avLst/>
              <a:gdLst/>
              <a:ahLst/>
              <a:cxnLst/>
              <a:rect l="l" t="t" r="r" b="b"/>
              <a:pathLst>
                <a:path w="797" h="638" extrusionOk="0">
                  <a:moveTo>
                    <a:pt x="674" y="281"/>
                  </a:moveTo>
                  <a:cubicBezTo>
                    <a:pt x="667" y="288"/>
                    <a:pt x="658" y="291"/>
                    <a:pt x="648" y="290"/>
                  </a:cubicBezTo>
                  <a:cubicBezTo>
                    <a:pt x="634" y="289"/>
                    <a:pt x="620" y="281"/>
                    <a:pt x="608" y="269"/>
                  </a:cubicBezTo>
                  <a:cubicBezTo>
                    <a:pt x="595" y="257"/>
                    <a:pt x="588" y="243"/>
                    <a:pt x="586" y="228"/>
                  </a:cubicBezTo>
                  <a:cubicBezTo>
                    <a:pt x="585" y="219"/>
                    <a:pt x="589" y="209"/>
                    <a:pt x="595" y="202"/>
                  </a:cubicBezTo>
                  <a:cubicBezTo>
                    <a:pt x="602" y="195"/>
                    <a:pt x="612" y="192"/>
                    <a:pt x="622" y="193"/>
                  </a:cubicBezTo>
                  <a:cubicBezTo>
                    <a:pt x="433" y="4"/>
                    <a:pt x="433" y="4"/>
                    <a:pt x="433" y="4"/>
                  </a:cubicBezTo>
                  <a:cubicBezTo>
                    <a:pt x="429" y="0"/>
                    <a:pt x="423" y="0"/>
                    <a:pt x="419" y="4"/>
                  </a:cubicBezTo>
                  <a:cubicBezTo>
                    <a:pt x="216" y="207"/>
                    <a:pt x="216" y="207"/>
                    <a:pt x="216" y="207"/>
                  </a:cubicBezTo>
                  <a:cubicBezTo>
                    <a:pt x="214" y="209"/>
                    <a:pt x="212" y="210"/>
                    <a:pt x="209" y="210"/>
                  </a:cubicBezTo>
                  <a:cubicBezTo>
                    <a:pt x="208" y="210"/>
                    <a:pt x="206" y="210"/>
                    <a:pt x="205" y="209"/>
                  </a:cubicBezTo>
                  <a:cubicBezTo>
                    <a:pt x="201" y="204"/>
                    <a:pt x="197" y="200"/>
                    <a:pt x="198" y="193"/>
                  </a:cubicBezTo>
                  <a:cubicBezTo>
                    <a:pt x="199" y="190"/>
                    <a:pt x="200" y="186"/>
                    <a:pt x="201" y="182"/>
                  </a:cubicBezTo>
                  <a:cubicBezTo>
                    <a:pt x="204" y="171"/>
                    <a:pt x="195" y="161"/>
                    <a:pt x="184" y="162"/>
                  </a:cubicBezTo>
                  <a:cubicBezTo>
                    <a:pt x="172" y="163"/>
                    <a:pt x="161" y="170"/>
                    <a:pt x="153" y="179"/>
                  </a:cubicBezTo>
                  <a:cubicBezTo>
                    <a:pt x="144" y="187"/>
                    <a:pt x="137" y="198"/>
                    <a:pt x="136" y="210"/>
                  </a:cubicBezTo>
                  <a:cubicBezTo>
                    <a:pt x="135" y="221"/>
                    <a:pt x="145" y="230"/>
                    <a:pt x="156" y="227"/>
                  </a:cubicBezTo>
                  <a:cubicBezTo>
                    <a:pt x="160" y="226"/>
                    <a:pt x="164" y="225"/>
                    <a:pt x="167" y="224"/>
                  </a:cubicBezTo>
                  <a:cubicBezTo>
                    <a:pt x="174" y="223"/>
                    <a:pt x="178" y="227"/>
                    <a:pt x="183" y="231"/>
                  </a:cubicBezTo>
                  <a:cubicBezTo>
                    <a:pt x="184" y="232"/>
                    <a:pt x="184" y="234"/>
                    <a:pt x="184" y="235"/>
                  </a:cubicBezTo>
                  <a:cubicBezTo>
                    <a:pt x="184" y="237"/>
                    <a:pt x="183" y="240"/>
                    <a:pt x="181" y="242"/>
                  </a:cubicBezTo>
                  <a:cubicBezTo>
                    <a:pt x="4" y="419"/>
                    <a:pt x="4" y="419"/>
                    <a:pt x="4" y="419"/>
                  </a:cubicBezTo>
                  <a:cubicBezTo>
                    <a:pt x="0" y="423"/>
                    <a:pt x="1" y="427"/>
                    <a:pt x="2" y="430"/>
                  </a:cubicBezTo>
                  <a:cubicBezTo>
                    <a:pt x="32" y="483"/>
                    <a:pt x="232" y="420"/>
                    <a:pt x="247" y="435"/>
                  </a:cubicBezTo>
                  <a:cubicBezTo>
                    <a:pt x="274" y="459"/>
                    <a:pt x="244" y="530"/>
                    <a:pt x="258" y="554"/>
                  </a:cubicBezTo>
                  <a:cubicBezTo>
                    <a:pt x="279" y="589"/>
                    <a:pt x="609" y="638"/>
                    <a:pt x="773" y="524"/>
                  </a:cubicBezTo>
                  <a:cubicBezTo>
                    <a:pt x="797" y="507"/>
                    <a:pt x="779" y="460"/>
                    <a:pt x="781" y="357"/>
                  </a:cubicBezTo>
                  <a:cubicBezTo>
                    <a:pt x="781" y="354"/>
                    <a:pt x="780" y="352"/>
                    <a:pt x="779" y="350"/>
                  </a:cubicBezTo>
                  <a:cubicBezTo>
                    <a:pt x="683" y="255"/>
                    <a:pt x="683" y="255"/>
                    <a:pt x="683" y="255"/>
                  </a:cubicBezTo>
                  <a:cubicBezTo>
                    <a:pt x="684" y="265"/>
                    <a:pt x="681" y="274"/>
                    <a:pt x="674" y="28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2" name="Google Shape;1112;p39"/>
            <p:cNvSpPr/>
            <p:nvPr/>
          </p:nvSpPr>
          <p:spPr>
            <a:xfrm>
              <a:off x="3554761" y="1164199"/>
              <a:ext cx="288366" cy="430478"/>
            </a:xfrm>
            <a:custGeom>
              <a:avLst/>
              <a:gdLst/>
              <a:ahLst/>
              <a:cxnLst/>
              <a:rect l="l" t="t" r="r" b="b"/>
              <a:pathLst>
                <a:path w="520" h="774" extrusionOk="0">
                  <a:moveTo>
                    <a:pt x="2" y="460"/>
                  </a:moveTo>
                  <a:cubicBezTo>
                    <a:pt x="0" y="499"/>
                    <a:pt x="80" y="515"/>
                    <a:pt x="94" y="542"/>
                  </a:cubicBezTo>
                  <a:cubicBezTo>
                    <a:pt x="100" y="554"/>
                    <a:pt x="83" y="580"/>
                    <a:pt x="84" y="597"/>
                  </a:cubicBezTo>
                  <a:cubicBezTo>
                    <a:pt x="86" y="610"/>
                    <a:pt x="125" y="626"/>
                    <a:pt x="125" y="626"/>
                  </a:cubicBezTo>
                  <a:cubicBezTo>
                    <a:pt x="125" y="626"/>
                    <a:pt x="97" y="652"/>
                    <a:pt x="96" y="664"/>
                  </a:cubicBezTo>
                  <a:cubicBezTo>
                    <a:pt x="95" y="679"/>
                    <a:pt x="121" y="701"/>
                    <a:pt x="122" y="716"/>
                  </a:cubicBezTo>
                  <a:cubicBezTo>
                    <a:pt x="122" y="723"/>
                    <a:pt x="116" y="737"/>
                    <a:pt x="111" y="754"/>
                  </a:cubicBezTo>
                  <a:cubicBezTo>
                    <a:pt x="108" y="767"/>
                    <a:pt x="114" y="774"/>
                    <a:pt x="127" y="763"/>
                  </a:cubicBezTo>
                  <a:cubicBezTo>
                    <a:pt x="265" y="624"/>
                    <a:pt x="265" y="624"/>
                    <a:pt x="265" y="624"/>
                  </a:cubicBezTo>
                  <a:cubicBezTo>
                    <a:pt x="255" y="626"/>
                    <a:pt x="246" y="622"/>
                    <a:pt x="239" y="615"/>
                  </a:cubicBezTo>
                  <a:cubicBezTo>
                    <a:pt x="232" y="609"/>
                    <a:pt x="229" y="599"/>
                    <a:pt x="230" y="589"/>
                  </a:cubicBezTo>
                  <a:cubicBezTo>
                    <a:pt x="231" y="575"/>
                    <a:pt x="239" y="561"/>
                    <a:pt x="251" y="549"/>
                  </a:cubicBezTo>
                  <a:cubicBezTo>
                    <a:pt x="263" y="536"/>
                    <a:pt x="277" y="529"/>
                    <a:pt x="292" y="528"/>
                  </a:cubicBezTo>
                  <a:cubicBezTo>
                    <a:pt x="301" y="527"/>
                    <a:pt x="311" y="530"/>
                    <a:pt x="318" y="537"/>
                  </a:cubicBezTo>
                  <a:cubicBezTo>
                    <a:pt x="324" y="544"/>
                    <a:pt x="328" y="553"/>
                    <a:pt x="326" y="563"/>
                  </a:cubicBezTo>
                  <a:cubicBezTo>
                    <a:pt x="516" y="374"/>
                    <a:pt x="516" y="374"/>
                    <a:pt x="516" y="374"/>
                  </a:cubicBezTo>
                  <a:cubicBezTo>
                    <a:pt x="520" y="370"/>
                    <a:pt x="520" y="364"/>
                    <a:pt x="516" y="361"/>
                  </a:cubicBezTo>
                  <a:cubicBezTo>
                    <a:pt x="313" y="157"/>
                    <a:pt x="313" y="157"/>
                    <a:pt x="313" y="157"/>
                  </a:cubicBezTo>
                  <a:cubicBezTo>
                    <a:pt x="311" y="155"/>
                    <a:pt x="310" y="153"/>
                    <a:pt x="310" y="150"/>
                  </a:cubicBezTo>
                  <a:cubicBezTo>
                    <a:pt x="310" y="149"/>
                    <a:pt x="310" y="148"/>
                    <a:pt x="311" y="147"/>
                  </a:cubicBezTo>
                  <a:cubicBezTo>
                    <a:pt x="316" y="142"/>
                    <a:pt x="320" y="138"/>
                    <a:pt x="327" y="139"/>
                  </a:cubicBezTo>
                  <a:cubicBezTo>
                    <a:pt x="330" y="140"/>
                    <a:pt x="334" y="141"/>
                    <a:pt x="338" y="142"/>
                  </a:cubicBezTo>
                  <a:cubicBezTo>
                    <a:pt x="349" y="145"/>
                    <a:pt x="359" y="137"/>
                    <a:pt x="358" y="125"/>
                  </a:cubicBezTo>
                  <a:cubicBezTo>
                    <a:pt x="357" y="114"/>
                    <a:pt x="350" y="102"/>
                    <a:pt x="341" y="94"/>
                  </a:cubicBezTo>
                  <a:cubicBezTo>
                    <a:pt x="333" y="86"/>
                    <a:pt x="322" y="79"/>
                    <a:pt x="310" y="78"/>
                  </a:cubicBezTo>
                  <a:cubicBezTo>
                    <a:pt x="299" y="77"/>
                    <a:pt x="290" y="86"/>
                    <a:pt x="293" y="98"/>
                  </a:cubicBezTo>
                  <a:cubicBezTo>
                    <a:pt x="294" y="101"/>
                    <a:pt x="295" y="105"/>
                    <a:pt x="296" y="109"/>
                  </a:cubicBezTo>
                  <a:cubicBezTo>
                    <a:pt x="297" y="116"/>
                    <a:pt x="293" y="120"/>
                    <a:pt x="289" y="124"/>
                  </a:cubicBezTo>
                  <a:cubicBezTo>
                    <a:pt x="288" y="125"/>
                    <a:pt x="286" y="125"/>
                    <a:pt x="285" y="126"/>
                  </a:cubicBezTo>
                  <a:cubicBezTo>
                    <a:pt x="282" y="126"/>
                    <a:pt x="280" y="125"/>
                    <a:pt x="278" y="123"/>
                  </a:cubicBezTo>
                  <a:cubicBezTo>
                    <a:pt x="161" y="5"/>
                    <a:pt x="161" y="5"/>
                    <a:pt x="161" y="5"/>
                  </a:cubicBezTo>
                  <a:cubicBezTo>
                    <a:pt x="156" y="0"/>
                    <a:pt x="148" y="2"/>
                    <a:pt x="145" y="8"/>
                  </a:cubicBezTo>
                  <a:cubicBezTo>
                    <a:pt x="123" y="60"/>
                    <a:pt x="112" y="112"/>
                    <a:pt x="107" y="154"/>
                  </a:cubicBezTo>
                  <a:cubicBezTo>
                    <a:pt x="101" y="202"/>
                    <a:pt x="132" y="236"/>
                    <a:pt x="129" y="263"/>
                  </a:cubicBezTo>
                  <a:cubicBezTo>
                    <a:pt x="123" y="317"/>
                    <a:pt x="5" y="401"/>
                    <a:pt x="2" y="46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3" name="Google Shape;1113;p39"/>
            <p:cNvSpPr/>
            <p:nvPr/>
          </p:nvSpPr>
          <p:spPr>
            <a:xfrm>
              <a:off x="3860350" y="1126940"/>
              <a:ext cx="291937" cy="427110"/>
            </a:xfrm>
            <a:custGeom>
              <a:avLst/>
              <a:gdLst/>
              <a:ahLst/>
              <a:cxnLst/>
              <a:rect l="l" t="t" r="r" b="b"/>
              <a:pathLst>
                <a:path w="527" h="768" extrusionOk="0">
                  <a:moveTo>
                    <a:pt x="281" y="185"/>
                  </a:moveTo>
                  <a:cubicBezTo>
                    <a:pt x="288" y="191"/>
                    <a:pt x="291" y="201"/>
                    <a:pt x="290" y="211"/>
                  </a:cubicBezTo>
                  <a:cubicBezTo>
                    <a:pt x="289" y="225"/>
                    <a:pt x="281" y="239"/>
                    <a:pt x="269" y="251"/>
                  </a:cubicBezTo>
                  <a:cubicBezTo>
                    <a:pt x="257" y="264"/>
                    <a:pt x="242" y="271"/>
                    <a:pt x="228" y="273"/>
                  </a:cubicBezTo>
                  <a:cubicBezTo>
                    <a:pt x="218" y="274"/>
                    <a:pt x="209" y="270"/>
                    <a:pt x="202" y="264"/>
                  </a:cubicBezTo>
                  <a:cubicBezTo>
                    <a:pt x="195" y="257"/>
                    <a:pt x="192" y="247"/>
                    <a:pt x="193" y="237"/>
                  </a:cubicBezTo>
                  <a:cubicBezTo>
                    <a:pt x="4" y="426"/>
                    <a:pt x="4" y="426"/>
                    <a:pt x="4" y="426"/>
                  </a:cubicBezTo>
                  <a:cubicBezTo>
                    <a:pt x="0" y="430"/>
                    <a:pt x="0" y="436"/>
                    <a:pt x="4" y="440"/>
                  </a:cubicBezTo>
                  <a:cubicBezTo>
                    <a:pt x="207" y="643"/>
                    <a:pt x="207" y="643"/>
                    <a:pt x="207" y="643"/>
                  </a:cubicBezTo>
                  <a:cubicBezTo>
                    <a:pt x="209" y="645"/>
                    <a:pt x="210" y="647"/>
                    <a:pt x="210" y="650"/>
                  </a:cubicBezTo>
                  <a:cubicBezTo>
                    <a:pt x="210" y="651"/>
                    <a:pt x="209" y="653"/>
                    <a:pt x="208" y="654"/>
                  </a:cubicBezTo>
                  <a:cubicBezTo>
                    <a:pt x="204" y="658"/>
                    <a:pt x="200" y="662"/>
                    <a:pt x="193" y="661"/>
                  </a:cubicBezTo>
                  <a:cubicBezTo>
                    <a:pt x="189" y="660"/>
                    <a:pt x="186" y="659"/>
                    <a:pt x="182" y="658"/>
                  </a:cubicBezTo>
                  <a:cubicBezTo>
                    <a:pt x="171" y="655"/>
                    <a:pt x="161" y="664"/>
                    <a:pt x="162" y="675"/>
                  </a:cubicBezTo>
                  <a:cubicBezTo>
                    <a:pt x="163" y="687"/>
                    <a:pt x="170" y="698"/>
                    <a:pt x="179" y="706"/>
                  </a:cubicBezTo>
                  <a:cubicBezTo>
                    <a:pt x="187" y="715"/>
                    <a:pt x="198" y="722"/>
                    <a:pt x="209" y="723"/>
                  </a:cubicBezTo>
                  <a:cubicBezTo>
                    <a:pt x="221" y="724"/>
                    <a:pt x="229" y="714"/>
                    <a:pt x="227" y="703"/>
                  </a:cubicBezTo>
                  <a:cubicBezTo>
                    <a:pt x="226" y="699"/>
                    <a:pt x="224" y="695"/>
                    <a:pt x="224" y="691"/>
                  </a:cubicBezTo>
                  <a:cubicBezTo>
                    <a:pt x="222" y="685"/>
                    <a:pt x="226" y="681"/>
                    <a:pt x="231" y="676"/>
                  </a:cubicBezTo>
                  <a:cubicBezTo>
                    <a:pt x="232" y="675"/>
                    <a:pt x="233" y="675"/>
                    <a:pt x="235" y="675"/>
                  </a:cubicBezTo>
                  <a:cubicBezTo>
                    <a:pt x="237" y="675"/>
                    <a:pt x="240" y="676"/>
                    <a:pt x="241" y="677"/>
                  </a:cubicBezTo>
                  <a:cubicBezTo>
                    <a:pt x="326" y="763"/>
                    <a:pt x="326" y="763"/>
                    <a:pt x="326" y="763"/>
                  </a:cubicBezTo>
                  <a:cubicBezTo>
                    <a:pt x="332" y="768"/>
                    <a:pt x="342" y="765"/>
                    <a:pt x="343" y="757"/>
                  </a:cubicBezTo>
                  <a:cubicBezTo>
                    <a:pt x="344" y="735"/>
                    <a:pt x="347" y="712"/>
                    <a:pt x="350" y="686"/>
                  </a:cubicBezTo>
                  <a:cubicBezTo>
                    <a:pt x="365" y="585"/>
                    <a:pt x="409" y="509"/>
                    <a:pt x="453" y="420"/>
                  </a:cubicBezTo>
                  <a:cubicBezTo>
                    <a:pt x="488" y="349"/>
                    <a:pt x="527" y="147"/>
                    <a:pt x="441" y="6"/>
                  </a:cubicBezTo>
                  <a:cubicBezTo>
                    <a:pt x="438" y="1"/>
                    <a:pt x="430" y="0"/>
                    <a:pt x="426" y="4"/>
                  </a:cubicBezTo>
                  <a:cubicBezTo>
                    <a:pt x="254" y="176"/>
                    <a:pt x="254" y="176"/>
                    <a:pt x="254" y="176"/>
                  </a:cubicBezTo>
                  <a:cubicBezTo>
                    <a:pt x="264" y="175"/>
                    <a:pt x="274" y="178"/>
                    <a:pt x="281" y="1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4" name="Google Shape;1114;p39"/>
            <p:cNvSpPr/>
            <p:nvPr/>
          </p:nvSpPr>
          <p:spPr>
            <a:xfrm>
              <a:off x="3644023" y="1011374"/>
              <a:ext cx="449665" cy="347961"/>
            </a:xfrm>
            <a:custGeom>
              <a:avLst/>
              <a:gdLst/>
              <a:ahLst/>
              <a:cxnLst/>
              <a:rect l="l" t="t" r="r" b="b"/>
              <a:pathLst>
                <a:path w="811" h="626" extrusionOk="0">
                  <a:moveTo>
                    <a:pt x="126" y="345"/>
                  </a:moveTo>
                  <a:cubicBezTo>
                    <a:pt x="132" y="338"/>
                    <a:pt x="142" y="335"/>
                    <a:pt x="151" y="336"/>
                  </a:cubicBezTo>
                  <a:cubicBezTo>
                    <a:pt x="166" y="337"/>
                    <a:pt x="180" y="345"/>
                    <a:pt x="192" y="357"/>
                  </a:cubicBezTo>
                  <a:cubicBezTo>
                    <a:pt x="204" y="369"/>
                    <a:pt x="212" y="384"/>
                    <a:pt x="213" y="398"/>
                  </a:cubicBezTo>
                  <a:cubicBezTo>
                    <a:pt x="214" y="408"/>
                    <a:pt x="211" y="417"/>
                    <a:pt x="204" y="424"/>
                  </a:cubicBezTo>
                  <a:cubicBezTo>
                    <a:pt x="197" y="431"/>
                    <a:pt x="188" y="434"/>
                    <a:pt x="178" y="433"/>
                  </a:cubicBezTo>
                  <a:cubicBezTo>
                    <a:pt x="367" y="622"/>
                    <a:pt x="367" y="622"/>
                    <a:pt x="367" y="622"/>
                  </a:cubicBezTo>
                  <a:cubicBezTo>
                    <a:pt x="371" y="626"/>
                    <a:pt x="377" y="626"/>
                    <a:pt x="380" y="622"/>
                  </a:cubicBezTo>
                  <a:cubicBezTo>
                    <a:pt x="584" y="419"/>
                    <a:pt x="584" y="419"/>
                    <a:pt x="584" y="419"/>
                  </a:cubicBezTo>
                  <a:cubicBezTo>
                    <a:pt x="586" y="417"/>
                    <a:pt x="588" y="416"/>
                    <a:pt x="591" y="416"/>
                  </a:cubicBezTo>
                  <a:cubicBezTo>
                    <a:pt x="592" y="416"/>
                    <a:pt x="593" y="417"/>
                    <a:pt x="594" y="418"/>
                  </a:cubicBezTo>
                  <a:cubicBezTo>
                    <a:pt x="599" y="422"/>
                    <a:pt x="603" y="426"/>
                    <a:pt x="602" y="433"/>
                  </a:cubicBezTo>
                  <a:cubicBezTo>
                    <a:pt x="601" y="437"/>
                    <a:pt x="600" y="440"/>
                    <a:pt x="599" y="444"/>
                  </a:cubicBezTo>
                  <a:cubicBezTo>
                    <a:pt x="596" y="455"/>
                    <a:pt x="604" y="465"/>
                    <a:pt x="616" y="464"/>
                  </a:cubicBezTo>
                  <a:cubicBezTo>
                    <a:pt x="627" y="463"/>
                    <a:pt x="639" y="456"/>
                    <a:pt x="647" y="447"/>
                  </a:cubicBezTo>
                  <a:cubicBezTo>
                    <a:pt x="655" y="439"/>
                    <a:pt x="662" y="428"/>
                    <a:pt x="663" y="417"/>
                  </a:cubicBezTo>
                  <a:cubicBezTo>
                    <a:pt x="664" y="405"/>
                    <a:pt x="655" y="397"/>
                    <a:pt x="643" y="399"/>
                  </a:cubicBezTo>
                  <a:cubicBezTo>
                    <a:pt x="640" y="400"/>
                    <a:pt x="636" y="402"/>
                    <a:pt x="632" y="402"/>
                  </a:cubicBezTo>
                  <a:cubicBezTo>
                    <a:pt x="625" y="404"/>
                    <a:pt x="621" y="400"/>
                    <a:pt x="617" y="395"/>
                  </a:cubicBezTo>
                  <a:cubicBezTo>
                    <a:pt x="616" y="394"/>
                    <a:pt x="616" y="393"/>
                    <a:pt x="615" y="391"/>
                  </a:cubicBezTo>
                  <a:cubicBezTo>
                    <a:pt x="615" y="389"/>
                    <a:pt x="616" y="386"/>
                    <a:pt x="618" y="385"/>
                  </a:cubicBezTo>
                  <a:cubicBezTo>
                    <a:pt x="808" y="195"/>
                    <a:pt x="808" y="195"/>
                    <a:pt x="808" y="195"/>
                  </a:cubicBezTo>
                  <a:cubicBezTo>
                    <a:pt x="811" y="192"/>
                    <a:pt x="811" y="186"/>
                    <a:pt x="808" y="182"/>
                  </a:cubicBezTo>
                  <a:cubicBezTo>
                    <a:pt x="785" y="154"/>
                    <a:pt x="755" y="129"/>
                    <a:pt x="717" y="109"/>
                  </a:cubicBezTo>
                  <a:cubicBezTo>
                    <a:pt x="500" y="0"/>
                    <a:pt x="284" y="20"/>
                    <a:pt x="170" y="80"/>
                  </a:cubicBezTo>
                  <a:cubicBezTo>
                    <a:pt x="88" y="123"/>
                    <a:pt x="36" y="184"/>
                    <a:pt x="2" y="247"/>
                  </a:cubicBezTo>
                  <a:cubicBezTo>
                    <a:pt x="0" y="251"/>
                    <a:pt x="0" y="255"/>
                    <a:pt x="3" y="258"/>
                  </a:cubicBezTo>
                  <a:cubicBezTo>
                    <a:pt x="117" y="372"/>
                    <a:pt x="117" y="372"/>
                    <a:pt x="117" y="372"/>
                  </a:cubicBezTo>
                  <a:cubicBezTo>
                    <a:pt x="115" y="362"/>
                    <a:pt x="119" y="352"/>
                    <a:pt x="126" y="3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15" name="Google Shape;1115;p39"/>
          <p:cNvGrpSpPr/>
          <p:nvPr/>
        </p:nvGrpSpPr>
        <p:grpSpPr>
          <a:xfrm>
            <a:off x="3603122" y="843032"/>
            <a:ext cx="370755" cy="445841"/>
            <a:chOff x="4539787" y="1011032"/>
            <a:chExt cx="598958" cy="720261"/>
          </a:xfrm>
        </p:grpSpPr>
        <p:sp>
          <p:nvSpPr>
            <p:cNvPr id="1116" name="Google Shape;1116;p39"/>
            <p:cNvSpPr/>
            <p:nvPr/>
          </p:nvSpPr>
          <p:spPr>
            <a:xfrm>
              <a:off x="4849480" y="1011032"/>
              <a:ext cx="289264" cy="340491"/>
            </a:xfrm>
            <a:custGeom>
              <a:avLst/>
              <a:gdLst/>
              <a:ahLst/>
              <a:cxnLst/>
              <a:rect l="l" t="t" r="r" b="b"/>
              <a:pathLst>
                <a:path w="518" h="610" extrusionOk="0">
                  <a:moveTo>
                    <a:pt x="26" y="275"/>
                  </a:moveTo>
                  <a:cubicBezTo>
                    <a:pt x="36" y="275"/>
                    <a:pt x="45" y="280"/>
                    <a:pt x="51" y="287"/>
                  </a:cubicBezTo>
                  <a:cubicBezTo>
                    <a:pt x="61" y="299"/>
                    <a:pt x="66" y="315"/>
                    <a:pt x="65" y="332"/>
                  </a:cubicBezTo>
                  <a:cubicBezTo>
                    <a:pt x="66" y="350"/>
                    <a:pt x="61" y="366"/>
                    <a:pt x="51" y="377"/>
                  </a:cubicBezTo>
                  <a:cubicBezTo>
                    <a:pt x="45" y="384"/>
                    <a:pt x="36" y="389"/>
                    <a:pt x="26" y="389"/>
                  </a:cubicBezTo>
                  <a:cubicBezTo>
                    <a:pt x="16" y="389"/>
                    <a:pt x="7" y="384"/>
                    <a:pt x="0" y="376"/>
                  </a:cubicBezTo>
                  <a:cubicBezTo>
                    <a:pt x="0" y="603"/>
                    <a:pt x="0" y="603"/>
                    <a:pt x="0" y="603"/>
                  </a:cubicBezTo>
                  <a:cubicBezTo>
                    <a:pt x="0" y="607"/>
                    <a:pt x="5" y="610"/>
                    <a:pt x="9" y="609"/>
                  </a:cubicBezTo>
                  <a:cubicBezTo>
                    <a:pt x="244" y="532"/>
                    <a:pt x="244" y="532"/>
                    <a:pt x="244" y="532"/>
                  </a:cubicBezTo>
                  <a:cubicBezTo>
                    <a:pt x="245" y="532"/>
                    <a:pt x="247" y="532"/>
                    <a:pt x="248" y="532"/>
                  </a:cubicBezTo>
                  <a:cubicBezTo>
                    <a:pt x="250" y="533"/>
                    <a:pt x="252" y="534"/>
                    <a:pt x="253" y="537"/>
                  </a:cubicBezTo>
                  <a:cubicBezTo>
                    <a:pt x="256" y="543"/>
                    <a:pt x="257" y="548"/>
                    <a:pt x="253" y="554"/>
                  </a:cubicBezTo>
                  <a:cubicBezTo>
                    <a:pt x="251" y="557"/>
                    <a:pt x="248" y="560"/>
                    <a:pt x="245" y="563"/>
                  </a:cubicBezTo>
                  <a:cubicBezTo>
                    <a:pt x="237" y="572"/>
                    <a:pt x="240" y="584"/>
                    <a:pt x="252" y="589"/>
                  </a:cubicBezTo>
                  <a:cubicBezTo>
                    <a:pt x="263" y="593"/>
                    <a:pt x="276" y="592"/>
                    <a:pt x="287" y="588"/>
                  </a:cubicBezTo>
                  <a:cubicBezTo>
                    <a:pt x="299" y="584"/>
                    <a:pt x="310" y="578"/>
                    <a:pt x="317" y="568"/>
                  </a:cubicBezTo>
                  <a:cubicBezTo>
                    <a:pt x="323" y="557"/>
                    <a:pt x="318" y="545"/>
                    <a:pt x="306" y="543"/>
                  </a:cubicBezTo>
                  <a:cubicBezTo>
                    <a:pt x="303" y="542"/>
                    <a:pt x="299" y="541"/>
                    <a:pt x="295" y="540"/>
                  </a:cubicBezTo>
                  <a:cubicBezTo>
                    <a:pt x="288" y="538"/>
                    <a:pt x="286" y="533"/>
                    <a:pt x="285" y="526"/>
                  </a:cubicBezTo>
                  <a:cubicBezTo>
                    <a:pt x="284" y="524"/>
                    <a:pt x="285" y="521"/>
                    <a:pt x="287" y="520"/>
                  </a:cubicBezTo>
                  <a:cubicBezTo>
                    <a:pt x="287" y="519"/>
                    <a:pt x="288" y="518"/>
                    <a:pt x="289" y="518"/>
                  </a:cubicBezTo>
                  <a:cubicBezTo>
                    <a:pt x="505" y="448"/>
                    <a:pt x="505" y="448"/>
                    <a:pt x="505" y="448"/>
                  </a:cubicBezTo>
                  <a:cubicBezTo>
                    <a:pt x="507" y="447"/>
                    <a:pt x="509" y="445"/>
                    <a:pt x="509" y="442"/>
                  </a:cubicBezTo>
                  <a:cubicBezTo>
                    <a:pt x="518" y="313"/>
                    <a:pt x="487" y="155"/>
                    <a:pt x="341" y="81"/>
                  </a:cubicBezTo>
                  <a:cubicBezTo>
                    <a:pt x="224" y="22"/>
                    <a:pt x="108" y="0"/>
                    <a:pt x="7" y="2"/>
                  </a:cubicBezTo>
                  <a:cubicBezTo>
                    <a:pt x="3" y="2"/>
                    <a:pt x="0" y="5"/>
                    <a:pt x="0" y="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7" y="280"/>
                    <a:pt x="16" y="275"/>
                    <a:pt x="26" y="2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7" name="Google Shape;1117;p39"/>
            <p:cNvSpPr/>
            <p:nvPr/>
          </p:nvSpPr>
          <p:spPr>
            <a:xfrm>
              <a:off x="4599335" y="1012768"/>
              <a:ext cx="277094" cy="339188"/>
            </a:xfrm>
            <a:custGeom>
              <a:avLst/>
              <a:gdLst/>
              <a:ahLst/>
              <a:cxnLst/>
              <a:rect l="l" t="t" r="r" b="b"/>
              <a:pathLst>
                <a:path w="496" h="608" extrusionOk="0">
                  <a:moveTo>
                    <a:pt x="118" y="481"/>
                  </a:moveTo>
                  <a:cubicBezTo>
                    <a:pt x="121" y="472"/>
                    <a:pt x="128" y="464"/>
                    <a:pt x="137" y="461"/>
                  </a:cubicBezTo>
                  <a:cubicBezTo>
                    <a:pt x="151" y="455"/>
                    <a:pt x="168" y="455"/>
                    <a:pt x="184" y="461"/>
                  </a:cubicBezTo>
                  <a:cubicBezTo>
                    <a:pt x="201" y="466"/>
                    <a:pt x="215" y="476"/>
                    <a:pt x="222" y="488"/>
                  </a:cubicBezTo>
                  <a:cubicBezTo>
                    <a:pt x="228" y="497"/>
                    <a:pt x="229" y="507"/>
                    <a:pt x="226" y="516"/>
                  </a:cubicBezTo>
                  <a:cubicBezTo>
                    <a:pt x="223" y="526"/>
                    <a:pt x="216" y="533"/>
                    <a:pt x="206" y="536"/>
                  </a:cubicBezTo>
                  <a:cubicBezTo>
                    <a:pt x="421" y="606"/>
                    <a:pt x="421" y="606"/>
                    <a:pt x="421" y="606"/>
                  </a:cubicBezTo>
                  <a:cubicBezTo>
                    <a:pt x="426" y="608"/>
                    <a:pt x="430" y="605"/>
                    <a:pt x="430" y="600"/>
                  </a:cubicBezTo>
                  <a:cubicBezTo>
                    <a:pt x="430" y="353"/>
                    <a:pt x="430" y="353"/>
                    <a:pt x="430" y="353"/>
                  </a:cubicBezTo>
                  <a:cubicBezTo>
                    <a:pt x="430" y="352"/>
                    <a:pt x="430" y="351"/>
                    <a:pt x="431" y="350"/>
                  </a:cubicBezTo>
                  <a:cubicBezTo>
                    <a:pt x="432" y="347"/>
                    <a:pt x="434" y="346"/>
                    <a:pt x="437" y="345"/>
                  </a:cubicBezTo>
                  <a:cubicBezTo>
                    <a:pt x="443" y="345"/>
                    <a:pt x="449" y="345"/>
                    <a:pt x="453" y="351"/>
                  </a:cubicBezTo>
                  <a:cubicBezTo>
                    <a:pt x="455" y="354"/>
                    <a:pt x="457" y="358"/>
                    <a:pt x="459" y="361"/>
                  </a:cubicBezTo>
                  <a:cubicBezTo>
                    <a:pt x="465" y="371"/>
                    <a:pt x="478" y="373"/>
                    <a:pt x="486" y="363"/>
                  </a:cubicBezTo>
                  <a:cubicBezTo>
                    <a:pt x="493" y="354"/>
                    <a:pt x="496" y="341"/>
                    <a:pt x="496" y="329"/>
                  </a:cubicBezTo>
                  <a:cubicBezTo>
                    <a:pt x="496" y="317"/>
                    <a:pt x="493" y="304"/>
                    <a:pt x="486" y="295"/>
                  </a:cubicBezTo>
                  <a:cubicBezTo>
                    <a:pt x="478" y="286"/>
                    <a:pt x="465" y="287"/>
                    <a:pt x="459" y="297"/>
                  </a:cubicBezTo>
                  <a:cubicBezTo>
                    <a:pt x="457" y="300"/>
                    <a:pt x="455" y="304"/>
                    <a:pt x="453" y="307"/>
                  </a:cubicBezTo>
                  <a:cubicBezTo>
                    <a:pt x="449" y="313"/>
                    <a:pt x="443" y="313"/>
                    <a:pt x="437" y="313"/>
                  </a:cubicBezTo>
                  <a:cubicBezTo>
                    <a:pt x="434" y="313"/>
                    <a:pt x="432" y="311"/>
                    <a:pt x="431" y="309"/>
                  </a:cubicBezTo>
                  <a:cubicBezTo>
                    <a:pt x="430" y="308"/>
                    <a:pt x="430" y="307"/>
                    <a:pt x="430" y="305"/>
                  </a:cubicBezTo>
                  <a:cubicBezTo>
                    <a:pt x="430" y="7"/>
                    <a:pt x="430" y="7"/>
                    <a:pt x="430" y="7"/>
                  </a:cubicBezTo>
                  <a:cubicBezTo>
                    <a:pt x="430" y="3"/>
                    <a:pt x="427" y="0"/>
                    <a:pt x="423" y="0"/>
                  </a:cubicBezTo>
                  <a:cubicBezTo>
                    <a:pt x="346" y="5"/>
                    <a:pt x="279" y="23"/>
                    <a:pt x="231" y="49"/>
                  </a:cubicBezTo>
                  <a:cubicBezTo>
                    <a:pt x="64" y="136"/>
                    <a:pt x="15" y="299"/>
                    <a:pt x="3" y="405"/>
                  </a:cubicBezTo>
                  <a:cubicBezTo>
                    <a:pt x="0" y="431"/>
                    <a:pt x="7" y="453"/>
                    <a:pt x="14" y="472"/>
                  </a:cubicBezTo>
                  <a:cubicBezTo>
                    <a:pt x="15" y="473"/>
                    <a:pt x="16" y="475"/>
                    <a:pt x="18" y="475"/>
                  </a:cubicBezTo>
                  <a:cubicBezTo>
                    <a:pt x="122" y="509"/>
                    <a:pt x="122" y="509"/>
                    <a:pt x="122" y="509"/>
                  </a:cubicBezTo>
                  <a:cubicBezTo>
                    <a:pt x="117" y="501"/>
                    <a:pt x="115" y="490"/>
                    <a:pt x="118" y="48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8" name="Google Shape;1118;p39"/>
            <p:cNvSpPr/>
            <p:nvPr/>
          </p:nvSpPr>
          <p:spPr>
            <a:xfrm>
              <a:off x="4539787" y="1276220"/>
              <a:ext cx="295350" cy="349606"/>
            </a:xfrm>
            <a:custGeom>
              <a:avLst/>
              <a:gdLst/>
              <a:ahLst/>
              <a:cxnLst/>
              <a:rect l="l" t="t" r="r" b="b"/>
              <a:pathLst>
                <a:path w="529" h="627" extrusionOk="0">
                  <a:moveTo>
                    <a:pt x="313" y="412"/>
                  </a:moveTo>
                  <a:cubicBezTo>
                    <a:pt x="306" y="406"/>
                    <a:pt x="301" y="397"/>
                    <a:pt x="300" y="387"/>
                  </a:cubicBezTo>
                  <a:cubicBezTo>
                    <a:pt x="299" y="373"/>
                    <a:pt x="305" y="357"/>
                    <a:pt x="315" y="343"/>
                  </a:cubicBezTo>
                  <a:cubicBezTo>
                    <a:pt x="325" y="329"/>
                    <a:pt x="339" y="319"/>
                    <a:pt x="353" y="315"/>
                  </a:cubicBezTo>
                  <a:cubicBezTo>
                    <a:pt x="362" y="313"/>
                    <a:pt x="372" y="314"/>
                    <a:pt x="380" y="320"/>
                  </a:cubicBezTo>
                  <a:cubicBezTo>
                    <a:pt x="388" y="326"/>
                    <a:pt x="393" y="335"/>
                    <a:pt x="394" y="345"/>
                  </a:cubicBezTo>
                  <a:cubicBezTo>
                    <a:pt x="527" y="162"/>
                    <a:pt x="527" y="162"/>
                    <a:pt x="527" y="162"/>
                  </a:cubicBezTo>
                  <a:cubicBezTo>
                    <a:pt x="529" y="159"/>
                    <a:pt x="528" y="153"/>
                    <a:pt x="523" y="152"/>
                  </a:cubicBezTo>
                  <a:cubicBezTo>
                    <a:pt x="288" y="76"/>
                    <a:pt x="288" y="76"/>
                    <a:pt x="288" y="76"/>
                  </a:cubicBezTo>
                  <a:cubicBezTo>
                    <a:pt x="287" y="75"/>
                    <a:pt x="286" y="75"/>
                    <a:pt x="285" y="74"/>
                  </a:cubicBezTo>
                  <a:cubicBezTo>
                    <a:pt x="284" y="72"/>
                    <a:pt x="282" y="70"/>
                    <a:pt x="283" y="67"/>
                  </a:cubicBezTo>
                  <a:cubicBezTo>
                    <a:pt x="285" y="61"/>
                    <a:pt x="287" y="55"/>
                    <a:pt x="294" y="53"/>
                  </a:cubicBezTo>
                  <a:cubicBezTo>
                    <a:pt x="297" y="52"/>
                    <a:pt x="301" y="52"/>
                    <a:pt x="305" y="51"/>
                  </a:cubicBezTo>
                  <a:cubicBezTo>
                    <a:pt x="317" y="48"/>
                    <a:pt x="322" y="36"/>
                    <a:pt x="315" y="26"/>
                  </a:cubicBezTo>
                  <a:cubicBezTo>
                    <a:pt x="309" y="16"/>
                    <a:pt x="297" y="9"/>
                    <a:pt x="286" y="6"/>
                  </a:cubicBezTo>
                  <a:cubicBezTo>
                    <a:pt x="274" y="2"/>
                    <a:pt x="261" y="0"/>
                    <a:pt x="250" y="5"/>
                  </a:cubicBezTo>
                  <a:cubicBezTo>
                    <a:pt x="239" y="9"/>
                    <a:pt x="236" y="22"/>
                    <a:pt x="244" y="31"/>
                  </a:cubicBezTo>
                  <a:cubicBezTo>
                    <a:pt x="246" y="34"/>
                    <a:pt x="249" y="37"/>
                    <a:pt x="252" y="40"/>
                  </a:cubicBezTo>
                  <a:cubicBezTo>
                    <a:pt x="256" y="45"/>
                    <a:pt x="254" y="51"/>
                    <a:pt x="252" y="57"/>
                  </a:cubicBezTo>
                  <a:cubicBezTo>
                    <a:pt x="251" y="59"/>
                    <a:pt x="249" y="61"/>
                    <a:pt x="246" y="61"/>
                  </a:cubicBezTo>
                  <a:cubicBezTo>
                    <a:pt x="245" y="61"/>
                    <a:pt x="244" y="61"/>
                    <a:pt x="243" y="61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36" y="26"/>
                    <a:pt x="131" y="30"/>
                    <a:pt x="132" y="35"/>
                  </a:cubicBezTo>
                  <a:cubicBezTo>
                    <a:pt x="132" y="38"/>
                    <a:pt x="132" y="41"/>
                    <a:pt x="132" y="44"/>
                  </a:cubicBezTo>
                  <a:cubicBezTo>
                    <a:pt x="125" y="99"/>
                    <a:pt x="5" y="184"/>
                    <a:pt x="2" y="244"/>
                  </a:cubicBezTo>
                  <a:cubicBezTo>
                    <a:pt x="0" y="285"/>
                    <a:pt x="82" y="301"/>
                    <a:pt x="96" y="329"/>
                  </a:cubicBezTo>
                  <a:cubicBezTo>
                    <a:pt x="103" y="341"/>
                    <a:pt x="85" y="368"/>
                    <a:pt x="87" y="384"/>
                  </a:cubicBezTo>
                  <a:cubicBezTo>
                    <a:pt x="88" y="398"/>
                    <a:pt x="128" y="414"/>
                    <a:pt x="128" y="414"/>
                  </a:cubicBezTo>
                  <a:cubicBezTo>
                    <a:pt x="128" y="414"/>
                    <a:pt x="99" y="441"/>
                    <a:pt x="98" y="453"/>
                  </a:cubicBezTo>
                  <a:cubicBezTo>
                    <a:pt x="97" y="468"/>
                    <a:pt x="124" y="491"/>
                    <a:pt x="125" y="506"/>
                  </a:cubicBezTo>
                  <a:cubicBezTo>
                    <a:pt x="125" y="521"/>
                    <a:pt x="101" y="558"/>
                    <a:pt x="112" y="598"/>
                  </a:cubicBezTo>
                  <a:cubicBezTo>
                    <a:pt x="119" y="621"/>
                    <a:pt x="149" y="627"/>
                    <a:pt x="186" y="626"/>
                  </a:cubicBezTo>
                  <a:cubicBezTo>
                    <a:pt x="188" y="626"/>
                    <a:pt x="190" y="625"/>
                    <a:pt x="191" y="624"/>
                  </a:cubicBezTo>
                  <a:cubicBezTo>
                    <a:pt x="342" y="417"/>
                    <a:pt x="342" y="417"/>
                    <a:pt x="342" y="417"/>
                  </a:cubicBezTo>
                  <a:cubicBezTo>
                    <a:pt x="332" y="420"/>
                    <a:pt x="322" y="418"/>
                    <a:pt x="313" y="41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9" name="Google Shape;1119;p39"/>
            <p:cNvSpPr/>
            <p:nvPr/>
          </p:nvSpPr>
          <p:spPr>
            <a:xfrm>
              <a:off x="4854479" y="1272314"/>
              <a:ext cx="277529" cy="353078"/>
            </a:xfrm>
            <a:custGeom>
              <a:avLst/>
              <a:gdLst/>
              <a:ahLst/>
              <a:cxnLst/>
              <a:rect l="l" t="t" r="r" b="b"/>
              <a:pathLst>
                <a:path w="497" h="633" extrusionOk="0">
                  <a:moveTo>
                    <a:pt x="326" y="81"/>
                  </a:moveTo>
                  <a:cubicBezTo>
                    <a:pt x="328" y="91"/>
                    <a:pt x="327" y="101"/>
                    <a:pt x="322" y="109"/>
                  </a:cubicBezTo>
                  <a:cubicBezTo>
                    <a:pt x="314" y="122"/>
                    <a:pt x="300" y="131"/>
                    <a:pt x="284" y="136"/>
                  </a:cubicBezTo>
                  <a:cubicBezTo>
                    <a:pt x="267" y="142"/>
                    <a:pt x="250" y="142"/>
                    <a:pt x="237" y="137"/>
                  </a:cubicBezTo>
                  <a:cubicBezTo>
                    <a:pt x="227" y="133"/>
                    <a:pt x="220" y="126"/>
                    <a:pt x="217" y="117"/>
                  </a:cubicBezTo>
                  <a:cubicBezTo>
                    <a:pt x="214" y="107"/>
                    <a:pt x="216" y="97"/>
                    <a:pt x="222" y="88"/>
                  </a:cubicBezTo>
                  <a:cubicBezTo>
                    <a:pt x="6" y="158"/>
                    <a:pt x="6" y="158"/>
                    <a:pt x="6" y="158"/>
                  </a:cubicBezTo>
                  <a:cubicBezTo>
                    <a:pt x="2" y="160"/>
                    <a:pt x="0" y="165"/>
                    <a:pt x="3" y="168"/>
                  </a:cubicBezTo>
                  <a:cubicBezTo>
                    <a:pt x="148" y="368"/>
                    <a:pt x="148" y="368"/>
                    <a:pt x="148" y="368"/>
                  </a:cubicBezTo>
                  <a:cubicBezTo>
                    <a:pt x="149" y="369"/>
                    <a:pt x="149" y="370"/>
                    <a:pt x="150" y="372"/>
                  </a:cubicBezTo>
                  <a:cubicBezTo>
                    <a:pt x="150" y="374"/>
                    <a:pt x="149" y="377"/>
                    <a:pt x="147" y="378"/>
                  </a:cubicBezTo>
                  <a:cubicBezTo>
                    <a:pt x="142" y="382"/>
                    <a:pt x="137" y="386"/>
                    <a:pt x="131" y="383"/>
                  </a:cubicBezTo>
                  <a:cubicBezTo>
                    <a:pt x="127" y="382"/>
                    <a:pt x="124" y="380"/>
                    <a:pt x="120" y="379"/>
                  </a:cubicBezTo>
                  <a:cubicBezTo>
                    <a:pt x="109" y="374"/>
                    <a:pt x="98" y="381"/>
                    <a:pt x="97" y="393"/>
                  </a:cubicBezTo>
                  <a:cubicBezTo>
                    <a:pt x="96" y="404"/>
                    <a:pt x="102" y="417"/>
                    <a:pt x="109" y="426"/>
                  </a:cubicBezTo>
                  <a:cubicBezTo>
                    <a:pt x="116" y="436"/>
                    <a:pt x="126" y="445"/>
                    <a:pt x="137" y="448"/>
                  </a:cubicBezTo>
                  <a:cubicBezTo>
                    <a:pt x="149" y="451"/>
                    <a:pt x="159" y="443"/>
                    <a:pt x="158" y="431"/>
                  </a:cubicBezTo>
                  <a:cubicBezTo>
                    <a:pt x="158" y="427"/>
                    <a:pt x="157" y="423"/>
                    <a:pt x="157" y="419"/>
                  </a:cubicBezTo>
                  <a:cubicBezTo>
                    <a:pt x="156" y="412"/>
                    <a:pt x="161" y="408"/>
                    <a:pt x="167" y="405"/>
                  </a:cubicBezTo>
                  <a:cubicBezTo>
                    <a:pt x="169" y="403"/>
                    <a:pt x="171" y="404"/>
                    <a:pt x="174" y="405"/>
                  </a:cubicBezTo>
                  <a:cubicBezTo>
                    <a:pt x="175" y="405"/>
                    <a:pt x="176" y="406"/>
                    <a:pt x="176" y="407"/>
                  </a:cubicBezTo>
                  <a:cubicBezTo>
                    <a:pt x="336" y="627"/>
                    <a:pt x="336" y="627"/>
                    <a:pt x="336" y="627"/>
                  </a:cubicBezTo>
                  <a:cubicBezTo>
                    <a:pt x="340" y="633"/>
                    <a:pt x="349" y="630"/>
                    <a:pt x="348" y="623"/>
                  </a:cubicBezTo>
                  <a:cubicBezTo>
                    <a:pt x="345" y="577"/>
                    <a:pt x="342" y="510"/>
                    <a:pt x="356" y="414"/>
                  </a:cubicBezTo>
                  <a:cubicBezTo>
                    <a:pt x="372" y="311"/>
                    <a:pt x="417" y="234"/>
                    <a:pt x="461" y="143"/>
                  </a:cubicBezTo>
                  <a:cubicBezTo>
                    <a:pt x="475" y="114"/>
                    <a:pt x="489" y="66"/>
                    <a:pt x="497" y="9"/>
                  </a:cubicBezTo>
                  <a:cubicBezTo>
                    <a:pt x="497" y="4"/>
                    <a:pt x="493" y="0"/>
                    <a:pt x="488" y="2"/>
                  </a:cubicBezTo>
                  <a:cubicBezTo>
                    <a:pt x="305" y="61"/>
                    <a:pt x="305" y="61"/>
                    <a:pt x="305" y="61"/>
                  </a:cubicBezTo>
                  <a:cubicBezTo>
                    <a:pt x="315" y="64"/>
                    <a:pt x="322" y="72"/>
                    <a:pt x="326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0" name="Google Shape;1120;p39"/>
            <p:cNvSpPr/>
            <p:nvPr/>
          </p:nvSpPr>
          <p:spPr>
            <a:xfrm>
              <a:off x="4661491" y="1370403"/>
              <a:ext cx="388584" cy="360890"/>
            </a:xfrm>
            <a:custGeom>
              <a:avLst/>
              <a:gdLst/>
              <a:ahLst/>
              <a:cxnLst/>
              <a:rect l="l" t="t" r="r" b="b"/>
              <a:pathLst>
                <a:path w="696" h="647" extrusionOk="0">
                  <a:moveTo>
                    <a:pt x="506" y="283"/>
                  </a:moveTo>
                  <a:cubicBezTo>
                    <a:pt x="498" y="289"/>
                    <a:pt x="488" y="291"/>
                    <a:pt x="478" y="288"/>
                  </a:cubicBezTo>
                  <a:cubicBezTo>
                    <a:pt x="464" y="285"/>
                    <a:pt x="451" y="275"/>
                    <a:pt x="441" y="261"/>
                  </a:cubicBezTo>
                  <a:cubicBezTo>
                    <a:pt x="430" y="246"/>
                    <a:pt x="425" y="231"/>
                    <a:pt x="426" y="216"/>
                  </a:cubicBezTo>
                  <a:cubicBezTo>
                    <a:pt x="427" y="206"/>
                    <a:pt x="432" y="197"/>
                    <a:pt x="439" y="192"/>
                  </a:cubicBezTo>
                  <a:cubicBezTo>
                    <a:pt x="447" y="186"/>
                    <a:pt x="458" y="184"/>
                    <a:pt x="468" y="187"/>
                  </a:cubicBezTo>
                  <a:cubicBezTo>
                    <a:pt x="334" y="4"/>
                    <a:pt x="334" y="4"/>
                    <a:pt x="334" y="4"/>
                  </a:cubicBezTo>
                  <a:cubicBezTo>
                    <a:pt x="332" y="0"/>
                    <a:pt x="326" y="0"/>
                    <a:pt x="324" y="4"/>
                  </a:cubicBezTo>
                  <a:cubicBezTo>
                    <a:pt x="178" y="204"/>
                    <a:pt x="178" y="204"/>
                    <a:pt x="178" y="204"/>
                  </a:cubicBezTo>
                  <a:cubicBezTo>
                    <a:pt x="178" y="205"/>
                    <a:pt x="177" y="205"/>
                    <a:pt x="176" y="206"/>
                  </a:cubicBezTo>
                  <a:cubicBezTo>
                    <a:pt x="173" y="207"/>
                    <a:pt x="171" y="207"/>
                    <a:pt x="169" y="206"/>
                  </a:cubicBezTo>
                  <a:cubicBezTo>
                    <a:pt x="163" y="202"/>
                    <a:pt x="159" y="199"/>
                    <a:pt x="159" y="192"/>
                  </a:cubicBezTo>
                  <a:cubicBezTo>
                    <a:pt x="159" y="188"/>
                    <a:pt x="160" y="184"/>
                    <a:pt x="160" y="180"/>
                  </a:cubicBezTo>
                  <a:cubicBezTo>
                    <a:pt x="161" y="168"/>
                    <a:pt x="151" y="159"/>
                    <a:pt x="139" y="162"/>
                  </a:cubicBezTo>
                  <a:cubicBezTo>
                    <a:pt x="128" y="165"/>
                    <a:pt x="118" y="174"/>
                    <a:pt x="111" y="184"/>
                  </a:cubicBezTo>
                  <a:cubicBezTo>
                    <a:pt x="104" y="194"/>
                    <a:pt x="98" y="206"/>
                    <a:pt x="99" y="218"/>
                  </a:cubicBezTo>
                  <a:cubicBezTo>
                    <a:pt x="100" y="230"/>
                    <a:pt x="111" y="236"/>
                    <a:pt x="122" y="232"/>
                  </a:cubicBezTo>
                  <a:cubicBezTo>
                    <a:pt x="126" y="230"/>
                    <a:pt x="129" y="228"/>
                    <a:pt x="133" y="227"/>
                  </a:cubicBezTo>
                  <a:cubicBezTo>
                    <a:pt x="140" y="225"/>
                    <a:pt x="144" y="228"/>
                    <a:pt x="149" y="232"/>
                  </a:cubicBezTo>
                  <a:cubicBezTo>
                    <a:pt x="152" y="234"/>
                    <a:pt x="152" y="236"/>
                    <a:pt x="152" y="239"/>
                  </a:cubicBezTo>
                  <a:cubicBezTo>
                    <a:pt x="152" y="240"/>
                    <a:pt x="151" y="241"/>
                    <a:pt x="151" y="242"/>
                  </a:cubicBezTo>
                  <a:cubicBezTo>
                    <a:pt x="4" y="444"/>
                    <a:pt x="4" y="444"/>
                    <a:pt x="4" y="444"/>
                  </a:cubicBezTo>
                  <a:cubicBezTo>
                    <a:pt x="0" y="449"/>
                    <a:pt x="4" y="455"/>
                    <a:pt x="10" y="455"/>
                  </a:cubicBezTo>
                  <a:cubicBezTo>
                    <a:pt x="72" y="448"/>
                    <a:pt x="138" y="432"/>
                    <a:pt x="147" y="440"/>
                  </a:cubicBezTo>
                  <a:cubicBezTo>
                    <a:pt x="174" y="465"/>
                    <a:pt x="143" y="537"/>
                    <a:pt x="158" y="561"/>
                  </a:cubicBezTo>
                  <a:cubicBezTo>
                    <a:pt x="180" y="598"/>
                    <a:pt x="517" y="647"/>
                    <a:pt x="683" y="531"/>
                  </a:cubicBezTo>
                  <a:cubicBezTo>
                    <a:pt x="691" y="525"/>
                    <a:pt x="695" y="517"/>
                    <a:pt x="696" y="504"/>
                  </a:cubicBezTo>
                  <a:cubicBezTo>
                    <a:pt x="696" y="502"/>
                    <a:pt x="696" y="501"/>
                    <a:pt x="695" y="500"/>
                  </a:cubicBezTo>
                  <a:cubicBezTo>
                    <a:pt x="519" y="258"/>
                    <a:pt x="519" y="258"/>
                    <a:pt x="519" y="258"/>
                  </a:cubicBezTo>
                  <a:cubicBezTo>
                    <a:pt x="519" y="268"/>
                    <a:pt x="514" y="278"/>
                    <a:pt x="506" y="28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21" name="Google Shape;1121;p39"/>
          <p:cNvGrpSpPr/>
          <p:nvPr/>
        </p:nvGrpSpPr>
        <p:grpSpPr>
          <a:xfrm>
            <a:off x="4213740" y="843140"/>
            <a:ext cx="366917" cy="445733"/>
            <a:chOff x="5526246" y="1011207"/>
            <a:chExt cx="592758" cy="720086"/>
          </a:xfrm>
        </p:grpSpPr>
        <p:sp>
          <p:nvSpPr>
            <p:cNvPr id="1122" name="Google Shape;1122;p39"/>
            <p:cNvSpPr/>
            <p:nvPr/>
          </p:nvSpPr>
          <p:spPr>
            <a:xfrm>
              <a:off x="5632379" y="1011207"/>
              <a:ext cx="311420" cy="340347"/>
            </a:xfrm>
            <a:custGeom>
              <a:avLst/>
              <a:gdLst/>
              <a:ahLst/>
              <a:cxnLst/>
              <a:rect l="l" t="t" r="r" b="b"/>
              <a:pathLst>
                <a:path w="518" h="567" extrusionOk="0">
                  <a:moveTo>
                    <a:pt x="144" y="322"/>
                  </a:moveTo>
                  <a:cubicBezTo>
                    <a:pt x="151" y="316"/>
                    <a:pt x="160" y="314"/>
                    <a:pt x="169" y="316"/>
                  </a:cubicBezTo>
                  <a:cubicBezTo>
                    <a:pt x="182" y="318"/>
                    <a:pt x="195" y="327"/>
                    <a:pt x="205" y="339"/>
                  </a:cubicBezTo>
                  <a:cubicBezTo>
                    <a:pt x="215" y="352"/>
                    <a:pt x="221" y="366"/>
                    <a:pt x="220" y="379"/>
                  </a:cubicBezTo>
                  <a:cubicBezTo>
                    <a:pt x="220" y="388"/>
                    <a:pt x="216" y="397"/>
                    <a:pt x="209" y="402"/>
                  </a:cubicBezTo>
                  <a:cubicBezTo>
                    <a:pt x="202" y="408"/>
                    <a:pt x="193" y="410"/>
                    <a:pt x="184" y="408"/>
                  </a:cubicBezTo>
                  <a:cubicBezTo>
                    <a:pt x="308" y="562"/>
                    <a:pt x="308" y="562"/>
                    <a:pt x="308" y="562"/>
                  </a:cubicBezTo>
                  <a:cubicBezTo>
                    <a:pt x="312" y="567"/>
                    <a:pt x="321" y="565"/>
                    <a:pt x="323" y="559"/>
                  </a:cubicBezTo>
                  <a:cubicBezTo>
                    <a:pt x="400" y="358"/>
                    <a:pt x="400" y="358"/>
                    <a:pt x="400" y="358"/>
                  </a:cubicBezTo>
                  <a:cubicBezTo>
                    <a:pt x="401" y="356"/>
                    <a:pt x="403" y="354"/>
                    <a:pt x="405" y="353"/>
                  </a:cubicBezTo>
                  <a:cubicBezTo>
                    <a:pt x="406" y="353"/>
                    <a:pt x="407" y="353"/>
                    <a:pt x="409" y="353"/>
                  </a:cubicBezTo>
                  <a:cubicBezTo>
                    <a:pt x="414" y="355"/>
                    <a:pt x="419" y="357"/>
                    <a:pt x="421" y="363"/>
                  </a:cubicBezTo>
                  <a:cubicBezTo>
                    <a:pt x="422" y="367"/>
                    <a:pt x="422" y="370"/>
                    <a:pt x="422" y="374"/>
                  </a:cubicBezTo>
                  <a:cubicBezTo>
                    <a:pt x="425" y="384"/>
                    <a:pt x="435" y="390"/>
                    <a:pt x="445" y="384"/>
                  </a:cubicBezTo>
                  <a:cubicBezTo>
                    <a:pt x="454" y="379"/>
                    <a:pt x="461" y="369"/>
                    <a:pt x="465" y="358"/>
                  </a:cubicBezTo>
                  <a:cubicBezTo>
                    <a:pt x="469" y="348"/>
                    <a:pt x="471" y="336"/>
                    <a:pt x="467" y="326"/>
                  </a:cubicBezTo>
                  <a:cubicBezTo>
                    <a:pt x="464" y="315"/>
                    <a:pt x="452" y="312"/>
                    <a:pt x="444" y="319"/>
                  </a:cubicBezTo>
                  <a:cubicBezTo>
                    <a:pt x="441" y="321"/>
                    <a:pt x="438" y="323"/>
                    <a:pt x="435" y="326"/>
                  </a:cubicBezTo>
                  <a:cubicBezTo>
                    <a:pt x="430" y="329"/>
                    <a:pt x="425" y="327"/>
                    <a:pt x="419" y="325"/>
                  </a:cubicBezTo>
                  <a:cubicBezTo>
                    <a:pt x="418" y="324"/>
                    <a:pt x="417" y="324"/>
                    <a:pt x="417" y="322"/>
                  </a:cubicBezTo>
                  <a:cubicBezTo>
                    <a:pt x="416" y="320"/>
                    <a:pt x="416" y="318"/>
                    <a:pt x="416" y="316"/>
                  </a:cubicBezTo>
                  <a:cubicBezTo>
                    <a:pt x="517" y="54"/>
                    <a:pt x="517" y="54"/>
                    <a:pt x="517" y="54"/>
                  </a:cubicBezTo>
                  <a:cubicBezTo>
                    <a:pt x="518" y="49"/>
                    <a:pt x="516" y="44"/>
                    <a:pt x="511" y="43"/>
                  </a:cubicBezTo>
                  <a:cubicBezTo>
                    <a:pt x="356" y="0"/>
                    <a:pt x="213" y="22"/>
                    <a:pt x="130" y="66"/>
                  </a:cubicBezTo>
                  <a:cubicBezTo>
                    <a:pt x="74" y="95"/>
                    <a:pt x="33" y="133"/>
                    <a:pt x="3" y="174"/>
                  </a:cubicBezTo>
                  <a:cubicBezTo>
                    <a:pt x="0" y="178"/>
                    <a:pt x="0" y="182"/>
                    <a:pt x="3" y="185"/>
                  </a:cubicBezTo>
                  <a:cubicBezTo>
                    <a:pt x="133" y="346"/>
                    <a:pt x="133" y="346"/>
                    <a:pt x="133" y="346"/>
                  </a:cubicBezTo>
                  <a:cubicBezTo>
                    <a:pt x="133" y="336"/>
                    <a:pt x="137" y="327"/>
                    <a:pt x="144" y="3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3" name="Google Shape;1123;p39"/>
            <p:cNvSpPr/>
            <p:nvPr/>
          </p:nvSpPr>
          <p:spPr>
            <a:xfrm>
              <a:off x="5835019" y="1041711"/>
              <a:ext cx="283984" cy="330260"/>
            </a:xfrm>
            <a:custGeom>
              <a:avLst/>
              <a:gdLst/>
              <a:ahLst/>
              <a:cxnLst/>
              <a:rect l="l" t="t" r="r" b="b"/>
              <a:pathLst>
                <a:path w="473" h="550" extrusionOk="0">
                  <a:moveTo>
                    <a:pt x="128" y="252"/>
                  </a:moveTo>
                  <a:cubicBezTo>
                    <a:pt x="136" y="255"/>
                    <a:pt x="142" y="262"/>
                    <a:pt x="145" y="270"/>
                  </a:cubicBezTo>
                  <a:cubicBezTo>
                    <a:pt x="149" y="283"/>
                    <a:pt x="148" y="298"/>
                    <a:pt x="143" y="313"/>
                  </a:cubicBezTo>
                  <a:cubicBezTo>
                    <a:pt x="137" y="328"/>
                    <a:pt x="128" y="340"/>
                    <a:pt x="116" y="347"/>
                  </a:cubicBezTo>
                  <a:cubicBezTo>
                    <a:pt x="108" y="351"/>
                    <a:pt x="99" y="352"/>
                    <a:pt x="90" y="349"/>
                  </a:cubicBezTo>
                  <a:cubicBezTo>
                    <a:pt x="82" y="345"/>
                    <a:pt x="75" y="338"/>
                    <a:pt x="73" y="329"/>
                  </a:cubicBezTo>
                  <a:cubicBezTo>
                    <a:pt x="2" y="514"/>
                    <a:pt x="2" y="514"/>
                    <a:pt x="2" y="514"/>
                  </a:cubicBezTo>
                  <a:cubicBezTo>
                    <a:pt x="0" y="520"/>
                    <a:pt x="5" y="527"/>
                    <a:pt x="12" y="526"/>
                  </a:cubicBezTo>
                  <a:cubicBezTo>
                    <a:pt x="224" y="492"/>
                    <a:pt x="224" y="492"/>
                    <a:pt x="224" y="492"/>
                  </a:cubicBezTo>
                  <a:cubicBezTo>
                    <a:pt x="227" y="491"/>
                    <a:pt x="229" y="492"/>
                    <a:pt x="231" y="493"/>
                  </a:cubicBezTo>
                  <a:cubicBezTo>
                    <a:pt x="232" y="494"/>
                    <a:pt x="233" y="495"/>
                    <a:pt x="233" y="497"/>
                  </a:cubicBezTo>
                  <a:cubicBezTo>
                    <a:pt x="234" y="502"/>
                    <a:pt x="235" y="508"/>
                    <a:pt x="230" y="512"/>
                  </a:cubicBezTo>
                  <a:cubicBezTo>
                    <a:pt x="228" y="515"/>
                    <a:pt x="225" y="516"/>
                    <a:pt x="222" y="519"/>
                  </a:cubicBezTo>
                  <a:cubicBezTo>
                    <a:pt x="214" y="526"/>
                    <a:pt x="214" y="538"/>
                    <a:pt x="224" y="543"/>
                  </a:cubicBezTo>
                  <a:cubicBezTo>
                    <a:pt x="233" y="549"/>
                    <a:pt x="245" y="550"/>
                    <a:pt x="256" y="548"/>
                  </a:cubicBezTo>
                  <a:cubicBezTo>
                    <a:pt x="267" y="546"/>
                    <a:pt x="279" y="542"/>
                    <a:pt x="286" y="534"/>
                  </a:cubicBezTo>
                  <a:cubicBezTo>
                    <a:pt x="293" y="525"/>
                    <a:pt x="290" y="514"/>
                    <a:pt x="280" y="510"/>
                  </a:cubicBezTo>
                  <a:cubicBezTo>
                    <a:pt x="277" y="508"/>
                    <a:pt x="273" y="507"/>
                    <a:pt x="270" y="506"/>
                  </a:cubicBezTo>
                  <a:cubicBezTo>
                    <a:pt x="264" y="503"/>
                    <a:pt x="263" y="498"/>
                    <a:pt x="263" y="492"/>
                  </a:cubicBezTo>
                  <a:cubicBezTo>
                    <a:pt x="262" y="490"/>
                    <a:pt x="263" y="489"/>
                    <a:pt x="263" y="488"/>
                  </a:cubicBezTo>
                  <a:cubicBezTo>
                    <a:pt x="265" y="486"/>
                    <a:pt x="267" y="485"/>
                    <a:pt x="269" y="485"/>
                  </a:cubicBezTo>
                  <a:cubicBezTo>
                    <a:pt x="439" y="458"/>
                    <a:pt x="439" y="458"/>
                    <a:pt x="439" y="458"/>
                  </a:cubicBezTo>
                  <a:cubicBezTo>
                    <a:pt x="442" y="457"/>
                    <a:pt x="445" y="454"/>
                    <a:pt x="446" y="451"/>
                  </a:cubicBezTo>
                  <a:cubicBezTo>
                    <a:pt x="473" y="328"/>
                    <a:pt x="470" y="126"/>
                    <a:pt x="304" y="42"/>
                  </a:cubicBezTo>
                  <a:cubicBezTo>
                    <a:pt x="271" y="25"/>
                    <a:pt x="239" y="12"/>
                    <a:pt x="207" y="2"/>
                  </a:cubicBezTo>
                  <a:cubicBezTo>
                    <a:pt x="203" y="0"/>
                    <a:pt x="198" y="3"/>
                    <a:pt x="196" y="7"/>
                  </a:cubicBezTo>
                  <a:cubicBezTo>
                    <a:pt x="101" y="254"/>
                    <a:pt x="101" y="254"/>
                    <a:pt x="101" y="254"/>
                  </a:cubicBezTo>
                  <a:cubicBezTo>
                    <a:pt x="109" y="249"/>
                    <a:pt x="119" y="248"/>
                    <a:pt x="128" y="2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4" name="Google Shape;1124;p39"/>
            <p:cNvSpPr/>
            <p:nvPr/>
          </p:nvSpPr>
          <p:spPr>
            <a:xfrm>
              <a:off x="5837907" y="1326815"/>
              <a:ext cx="260158" cy="268291"/>
            </a:xfrm>
            <a:custGeom>
              <a:avLst/>
              <a:gdLst/>
              <a:ahLst/>
              <a:cxnLst/>
              <a:rect l="l" t="t" r="r" b="b"/>
              <a:pathLst>
                <a:path w="433" h="447" extrusionOk="0">
                  <a:moveTo>
                    <a:pt x="299" y="45"/>
                  </a:moveTo>
                  <a:cubicBezTo>
                    <a:pt x="301" y="53"/>
                    <a:pt x="298" y="62"/>
                    <a:pt x="292" y="69"/>
                  </a:cubicBezTo>
                  <a:cubicBezTo>
                    <a:pt x="283" y="79"/>
                    <a:pt x="270" y="86"/>
                    <a:pt x="254" y="88"/>
                  </a:cubicBezTo>
                  <a:cubicBezTo>
                    <a:pt x="238" y="91"/>
                    <a:pt x="223" y="89"/>
                    <a:pt x="211" y="82"/>
                  </a:cubicBezTo>
                  <a:cubicBezTo>
                    <a:pt x="203" y="77"/>
                    <a:pt x="198" y="70"/>
                    <a:pt x="197" y="61"/>
                  </a:cubicBezTo>
                  <a:cubicBezTo>
                    <a:pt x="195" y="52"/>
                    <a:pt x="198" y="43"/>
                    <a:pt x="205" y="36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3" y="68"/>
                    <a:pt x="0" y="76"/>
                    <a:pt x="4" y="81"/>
                  </a:cubicBezTo>
                  <a:cubicBezTo>
                    <a:pt x="140" y="249"/>
                    <a:pt x="140" y="249"/>
                    <a:pt x="140" y="249"/>
                  </a:cubicBezTo>
                  <a:cubicBezTo>
                    <a:pt x="141" y="250"/>
                    <a:pt x="142" y="253"/>
                    <a:pt x="142" y="255"/>
                  </a:cubicBezTo>
                  <a:cubicBezTo>
                    <a:pt x="142" y="256"/>
                    <a:pt x="141" y="258"/>
                    <a:pt x="140" y="258"/>
                  </a:cubicBezTo>
                  <a:cubicBezTo>
                    <a:pt x="136" y="262"/>
                    <a:pt x="131" y="266"/>
                    <a:pt x="125" y="264"/>
                  </a:cubicBezTo>
                  <a:cubicBezTo>
                    <a:pt x="122" y="263"/>
                    <a:pt x="119" y="261"/>
                    <a:pt x="115" y="260"/>
                  </a:cubicBezTo>
                  <a:cubicBezTo>
                    <a:pt x="105" y="256"/>
                    <a:pt x="95" y="263"/>
                    <a:pt x="95" y="274"/>
                  </a:cubicBezTo>
                  <a:cubicBezTo>
                    <a:pt x="95" y="285"/>
                    <a:pt x="100" y="296"/>
                    <a:pt x="107" y="304"/>
                  </a:cubicBezTo>
                  <a:cubicBezTo>
                    <a:pt x="114" y="313"/>
                    <a:pt x="124" y="321"/>
                    <a:pt x="134" y="323"/>
                  </a:cubicBezTo>
                  <a:cubicBezTo>
                    <a:pt x="145" y="325"/>
                    <a:pt x="154" y="317"/>
                    <a:pt x="152" y="306"/>
                  </a:cubicBezTo>
                  <a:cubicBezTo>
                    <a:pt x="152" y="302"/>
                    <a:pt x="151" y="299"/>
                    <a:pt x="151" y="295"/>
                  </a:cubicBezTo>
                  <a:cubicBezTo>
                    <a:pt x="150" y="289"/>
                    <a:pt x="154" y="285"/>
                    <a:pt x="159" y="282"/>
                  </a:cubicBezTo>
                  <a:cubicBezTo>
                    <a:pt x="160" y="281"/>
                    <a:pt x="161" y="281"/>
                    <a:pt x="162" y="281"/>
                  </a:cubicBezTo>
                  <a:cubicBezTo>
                    <a:pt x="165" y="281"/>
                    <a:pt x="167" y="282"/>
                    <a:pt x="168" y="284"/>
                  </a:cubicBezTo>
                  <a:cubicBezTo>
                    <a:pt x="295" y="440"/>
                    <a:pt x="295" y="440"/>
                    <a:pt x="295" y="440"/>
                  </a:cubicBezTo>
                  <a:cubicBezTo>
                    <a:pt x="301" y="447"/>
                    <a:pt x="311" y="443"/>
                    <a:pt x="311" y="435"/>
                  </a:cubicBezTo>
                  <a:cubicBezTo>
                    <a:pt x="311" y="399"/>
                    <a:pt x="312" y="354"/>
                    <a:pt x="321" y="300"/>
                  </a:cubicBezTo>
                  <a:cubicBezTo>
                    <a:pt x="335" y="205"/>
                    <a:pt x="376" y="134"/>
                    <a:pt x="417" y="51"/>
                  </a:cubicBezTo>
                  <a:cubicBezTo>
                    <a:pt x="422" y="41"/>
                    <a:pt x="427" y="28"/>
                    <a:pt x="431" y="13"/>
                  </a:cubicBezTo>
                  <a:cubicBezTo>
                    <a:pt x="433" y="7"/>
                    <a:pt x="428" y="0"/>
                    <a:pt x="422" y="1"/>
                  </a:cubicBezTo>
                  <a:cubicBezTo>
                    <a:pt x="284" y="23"/>
                    <a:pt x="284" y="23"/>
                    <a:pt x="284" y="23"/>
                  </a:cubicBezTo>
                  <a:cubicBezTo>
                    <a:pt x="292" y="28"/>
                    <a:pt x="298" y="36"/>
                    <a:pt x="299" y="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5" name="Google Shape;1125;p39"/>
            <p:cNvSpPr/>
            <p:nvPr/>
          </p:nvSpPr>
          <p:spPr>
            <a:xfrm>
              <a:off x="5725035" y="1379176"/>
              <a:ext cx="304441" cy="352116"/>
            </a:xfrm>
            <a:custGeom>
              <a:avLst/>
              <a:gdLst/>
              <a:ahLst/>
              <a:cxnLst/>
              <a:rect l="l" t="t" r="r" b="b"/>
              <a:pathLst>
                <a:path w="507" h="587" extrusionOk="0">
                  <a:moveTo>
                    <a:pt x="344" y="245"/>
                  </a:moveTo>
                  <a:cubicBezTo>
                    <a:pt x="337" y="251"/>
                    <a:pt x="328" y="253"/>
                    <a:pt x="319" y="251"/>
                  </a:cubicBezTo>
                  <a:cubicBezTo>
                    <a:pt x="306" y="248"/>
                    <a:pt x="293" y="240"/>
                    <a:pt x="283" y="227"/>
                  </a:cubicBezTo>
                  <a:cubicBezTo>
                    <a:pt x="273" y="215"/>
                    <a:pt x="267" y="201"/>
                    <a:pt x="267" y="187"/>
                  </a:cubicBezTo>
                  <a:cubicBezTo>
                    <a:pt x="267" y="178"/>
                    <a:pt x="271" y="170"/>
                    <a:pt x="278" y="164"/>
                  </a:cubicBezTo>
                  <a:cubicBezTo>
                    <a:pt x="285" y="158"/>
                    <a:pt x="295" y="156"/>
                    <a:pt x="304" y="158"/>
                  </a:cubicBezTo>
                  <a:cubicBezTo>
                    <a:pt x="179" y="5"/>
                    <a:pt x="179" y="5"/>
                    <a:pt x="179" y="5"/>
                  </a:cubicBezTo>
                  <a:cubicBezTo>
                    <a:pt x="175" y="0"/>
                    <a:pt x="167" y="1"/>
                    <a:pt x="164" y="8"/>
                  </a:cubicBezTo>
                  <a:cubicBezTo>
                    <a:pt x="87" y="209"/>
                    <a:pt x="87" y="209"/>
                    <a:pt x="87" y="209"/>
                  </a:cubicBezTo>
                  <a:cubicBezTo>
                    <a:pt x="86" y="211"/>
                    <a:pt x="85" y="213"/>
                    <a:pt x="83" y="214"/>
                  </a:cubicBezTo>
                  <a:cubicBezTo>
                    <a:pt x="81" y="214"/>
                    <a:pt x="80" y="214"/>
                    <a:pt x="79" y="214"/>
                  </a:cubicBezTo>
                  <a:cubicBezTo>
                    <a:pt x="73" y="212"/>
                    <a:pt x="68" y="210"/>
                    <a:pt x="67" y="204"/>
                  </a:cubicBezTo>
                  <a:cubicBezTo>
                    <a:pt x="66" y="200"/>
                    <a:pt x="66" y="196"/>
                    <a:pt x="65" y="193"/>
                  </a:cubicBezTo>
                  <a:cubicBezTo>
                    <a:pt x="63" y="182"/>
                    <a:pt x="52" y="177"/>
                    <a:pt x="43" y="182"/>
                  </a:cubicBezTo>
                  <a:cubicBezTo>
                    <a:pt x="33" y="188"/>
                    <a:pt x="27" y="198"/>
                    <a:pt x="23" y="208"/>
                  </a:cubicBezTo>
                  <a:cubicBezTo>
                    <a:pt x="19" y="219"/>
                    <a:pt x="17" y="231"/>
                    <a:pt x="20" y="241"/>
                  </a:cubicBezTo>
                  <a:cubicBezTo>
                    <a:pt x="24" y="251"/>
                    <a:pt x="35" y="255"/>
                    <a:pt x="44" y="248"/>
                  </a:cubicBezTo>
                  <a:cubicBezTo>
                    <a:pt x="47" y="246"/>
                    <a:pt x="49" y="243"/>
                    <a:pt x="52" y="241"/>
                  </a:cubicBezTo>
                  <a:cubicBezTo>
                    <a:pt x="58" y="238"/>
                    <a:pt x="63" y="239"/>
                    <a:pt x="68" y="242"/>
                  </a:cubicBezTo>
                  <a:cubicBezTo>
                    <a:pt x="69" y="242"/>
                    <a:pt x="70" y="243"/>
                    <a:pt x="71" y="244"/>
                  </a:cubicBezTo>
                  <a:cubicBezTo>
                    <a:pt x="72" y="246"/>
                    <a:pt x="72" y="249"/>
                    <a:pt x="71" y="251"/>
                  </a:cubicBezTo>
                  <a:cubicBezTo>
                    <a:pt x="10" y="410"/>
                    <a:pt x="10" y="410"/>
                    <a:pt x="10" y="410"/>
                  </a:cubicBezTo>
                  <a:cubicBezTo>
                    <a:pt x="10" y="412"/>
                    <a:pt x="9" y="414"/>
                    <a:pt x="10" y="415"/>
                  </a:cubicBezTo>
                  <a:cubicBezTo>
                    <a:pt x="16" y="445"/>
                    <a:pt x="0" y="490"/>
                    <a:pt x="10" y="508"/>
                  </a:cubicBezTo>
                  <a:cubicBezTo>
                    <a:pt x="30" y="542"/>
                    <a:pt x="339" y="587"/>
                    <a:pt x="491" y="480"/>
                  </a:cubicBezTo>
                  <a:cubicBezTo>
                    <a:pt x="507" y="469"/>
                    <a:pt x="504" y="446"/>
                    <a:pt x="501" y="402"/>
                  </a:cubicBezTo>
                  <a:cubicBezTo>
                    <a:pt x="355" y="221"/>
                    <a:pt x="355" y="221"/>
                    <a:pt x="355" y="221"/>
                  </a:cubicBezTo>
                  <a:cubicBezTo>
                    <a:pt x="355" y="230"/>
                    <a:pt x="351" y="239"/>
                    <a:pt x="344" y="2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6" name="Google Shape;1126;p39"/>
            <p:cNvSpPr/>
            <p:nvPr/>
          </p:nvSpPr>
          <p:spPr>
            <a:xfrm>
              <a:off x="5526246" y="1358760"/>
              <a:ext cx="289521" cy="285105"/>
            </a:xfrm>
            <a:custGeom>
              <a:avLst/>
              <a:gdLst/>
              <a:ahLst/>
              <a:cxnLst/>
              <a:rect l="l" t="t" r="r" b="b"/>
              <a:pathLst>
                <a:path w="482" h="475" extrusionOk="0">
                  <a:moveTo>
                    <a:pt x="354" y="298"/>
                  </a:moveTo>
                  <a:cubicBezTo>
                    <a:pt x="346" y="295"/>
                    <a:pt x="339" y="288"/>
                    <a:pt x="336" y="279"/>
                  </a:cubicBezTo>
                  <a:cubicBezTo>
                    <a:pt x="332" y="267"/>
                    <a:pt x="333" y="252"/>
                    <a:pt x="339" y="237"/>
                  </a:cubicBezTo>
                  <a:cubicBezTo>
                    <a:pt x="345" y="222"/>
                    <a:pt x="354" y="210"/>
                    <a:pt x="366" y="203"/>
                  </a:cubicBezTo>
                  <a:cubicBezTo>
                    <a:pt x="374" y="199"/>
                    <a:pt x="383" y="198"/>
                    <a:pt x="391" y="201"/>
                  </a:cubicBezTo>
                  <a:cubicBezTo>
                    <a:pt x="400" y="204"/>
                    <a:pt x="406" y="211"/>
                    <a:pt x="409" y="220"/>
                  </a:cubicBezTo>
                  <a:cubicBezTo>
                    <a:pt x="480" y="36"/>
                    <a:pt x="480" y="36"/>
                    <a:pt x="480" y="36"/>
                  </a:cubicBezTo>
                  <a:cubicBezTo>
                    <a:pt x="482" y="30"/>
                    <a:pt x="477" y="23"/>
                    <a:pt x="470" y="24"/>
                  </a:cubicBezTo>
                  <a:cubicBezTo>
                    <a:pt x="257" y="58"/>
                    <a:pt x="257" y="58"/>
                    <a:pt x="257" y="58"/>
                  </a:cubicBezTo>
                  <a:cubicBezTo>
                    <a:pt x="255" y="58"/>
                    <a:pt x="252" y="58"/>
                    <a:pt x="251" y="56"/>
                  </a:cubicBezTo>
                  <a:cubicBezTo>
                    <a:pt x="250" y="56"/>
                    <a:pt x="249" y="54"/>
                    <a:pt x="249" y="53"/>
                  </a:cubicBezTo>
                  <a:cubicBezTo>
                    <a:pt x="248" y="47"/>
                    <a:pt x="247" y="42"/>
                    <a:pt x="251" y="38"/>
                  </a:cubicBezTo>
                  <a:cubicBezTo>
                    <a:pt x="254" y="35"/>
                    <a:pt x="257" y="33"/>
                    <a:pt x="260" y="31"/>
                  </a:cubicBezTo>
                  <a:cubicBezTo>
                    <a:pt x="268" y="24"/>
                    <a:pt x="267" y="12"/>
                    <a:pt x="258" y="6"/>
                  </a:cubicBezTo>
                  <a:cubicBezTo>
                    <a:pt x="248" y="1"/>
                    <a:pt x="236" y="0"/>
                    <a:pt x="225" y="2"/>
                  </a:cubicBezTo>
                  <a:cubicBezTo>
                    <a:pt x="214" y="3"/>
                    <a:pt x="203" y="8"/>
                    <a:pt x="196" y="16"/>
                  </a:cubicBezTo>
                  <a:cubicBezTo>
                    <a:pt x="189" y="24"/>
                    <a:pt x="192" y="36"/>
                    <a:pt x="202" y="40"/>
                  </a:cubicBezTo>
                  <a:cubicBezTo>
                    <a:pt x="205" y="42"/>
                    <a:pt x="208" y="42"/>
                    <a:pt x="212" y="44"/>
                  </a:cubicBezTo>
                  <a:cubicBezTo>
                    <a:pt x="217" y="47"/>
                    <a:pt x="218" y="52"/>
                    <a:pt x="219" y="58"/>
                  </a:cubicBezTo>
                  <a:cubicBezTo>
                    <a:pt x="219" y="59"/>
                    <a:pt x="219" y="60"/>
                    <a:pt x="218" y="61"/>
                  </a:cubicBezTo>
                  <a:cubicBezTo>
                    <a:pt x="217" y="64"/>
                    <a:pt x="215" y="65"/>
                    <a:pt x="212" y="65"/>
                  </a:cubicBezTo>
                  <a:cubicBezTo>
                    <a:pt x="9" y="98"/>
                    <a:pt x="9" y="98"/>
                    <a:pt x="9" y="98"/>
                  </a:cubicBezTo>
                  <a:cubicBezTo>
                    <a:pt x="3" y="98"/>
                    <a:pt x="0" y="104"/>
                    <a:pt x="2" y="109"/>
                  </a:cubicBezTo>
                  <a:cubicBezTo>
                    <a:pt x="14" y="138"/>
                    <a:pt x="74" y="153"/>
                    <a:pt x="86" y="175"/>
                  </a:cubicBezTo>
                  <a:cubicBezTo>
                    <a:pt x="92" y="186"/>
                    <a:pt x="75" y="210"/>
                    <a:pt x="77" y="226"/>
                  </a:cubicBezTo>
                  <a:cubicBezTo>
                    <a:pt x="78" y="239"/>
                    <a:pt x="115" y="253"/>
                    <a:pt x="115" y="253"/>
                  </a:cubicBezTo>
                  <a:cubicBezTo>
                    <a:pt x="115" y="253"/>
                    <a:pt x="89" y="277"/>
                    <a:pt x="88" y="289"/>
                  </a:cubicBezTo>
                  <a:cubicBezTo>
                    <a:pt x="86" y="302"/>
                    <a:pt x="111" y="323"/>
                    <a:pt x="112" y="337"/>
                  </a:cubicBezTo>
                  <a:cubicBezTo>
                    <a:pt x="112" y="350"/>
                    <a:pt x="90" y="385"/>
                    <a:pt x="101" y="421"/>
                  </a:cubicBezTo>
                  <a:cubicBezTo>
                    <a:pt x="116" y="475"/>
                    <a:pt x="280" y="428"/>
                    <a:pt x="323" y="429"/>
                  </a:cubicBezTo>
                  <a:cubicBezTo>
                    <a:pt x="326" y="429"/>
                    <a:pt x="330" y="427"/>
                    <a:pt x="331" y="423"/>
                  </a:cubicBezTo>
                  <a:cubicBezTo>
                    <a:pt x="380" y="296"/>
                    <a:pt x="380" y="296"/>
                    <a:pt x="380" y="296"/>
                  </a:cubicBezTo>
                  <a:cubicBezTo>
                    <a:pt x="372" y="300"/>
                    <a:pt x="363" y="301"/>
                    <a:pt x="354" y="2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7" name="Google Shape;1127;p39"/>
            <p:cNvSpPr/>
            <p:nvPr/>
          </p:nvSpPr>
          <p:spPr>
            <a:xfrm>
              <a:off x="5530337" y="1130580"/>
              <a:ext cx="282300" cy="276217"/>
            </a:xfrm>
            <a:custGeom>
              <a:avLst/>
              <a:gdLst/>
              <a:ahLst/>
              <a:cxnLst/>
              <a:rect l="l" t="t" r="r" b="b"/>
              <a:pathLst>
                <a:path w="470" h="460" extrusionOk="0">
                  <a:moveTo>
                    <a:pt x="170" y="410"/>
                  </a:moveTo>
                  <a:cubicBezTo>
                    <a:pt x="169" y="401"/>
                    <a:pt x="171" y="392"/>
                    <a:pt x="178" y="385"/>
                  </a:cubicBezTo>
                  <a:cubicBezTo>
                    <a:pt x="186" y="375"/>
                    <a:pt x="200" y="369"/>
                    <a:pt x="216" y="366"/>
                  </a:cubicBezTo>
                  <a:cubicBezTo>
                    <a:pt x="232" y="364"/>
                    <a:pt x="247" y="366"/>
                    <a:pt x="258" y="373"/>
                  </a:cubicBezTo>
                  <a:cubicBezTo>
                    <a:pt x="266" y="377"/>
                    <a:pt x="271" y="385"/>
                    <a:pt x="273" y="394"/>
                  </a:cubicBezTo>
                  <a:cubicBezTo>
                    <a:pt x="274" y="403"/>
                    <a:pt x="271" y="412"/>
                    <a:pt x="265" y="419"/>
                  </a:cubicBezTo>
                  <a:cubicBezTo>
                    <a:pt x="460" y="388"/>
                    <a:pt x="460" y="388"/>
                    <a:pt x="460" y="388"/>
                  </a:cubicBezTo>
                  <a:cubicBezTo>
                    <a:pt x="467" y="387"/>
                    <a:pt x="470" y="379"/>
                    <a:pt x="465" y="373"/>
                  </a:cubicBezTo>
                  <a:cubicBezTo>
                    <a:pt x="330" y="206"/>
                    <a:pt x="330" y="206"/>
                    <a:pt x="330" y="206"/>
                  </a:cubicBezTo>
                  <a:cubicBezTo>
                    <a:pt x="328" y="204"/>
                    <a:pt x="327" y="202"/>
                    <a:pt x="328" y="200"/>
                  </a:cubicBezTo>
                  <a:cubicBezTo>
                    <a:pt x="328" y="198"/>
                    <a:pt x="329" y="197"/>
                    <a:pt x="330" y="196"/>
                  </a:cubicBezTo>
                  <a:cubicBezTo>
                    <a:pt x="334" y="192"/>
                    <a:pt x="338" y="189"/>
                    <a:pt x="344" y="191"/>
                  </a:cubicBezTo>
                  <a:cubicBezTo>
                    <a:pt x="348" y="192"/>
                    <a:pt x="351" y="194"/>
                    <a:pt x="354" y="195"/>
                  </a:cubicBezTo>
                  <a:cubicBezTo>
                    <a:pt x="365" y="198"/>
                    <a:pt x="375" y="192"/>
                    <a:pt x="375" y="181"/>
                  </a:cubicBezTo>
                  <a:cubicBezTo>
                    <a:pt x="375" y="170"/>
                    <a:pt x="369" y="159"/>
                    <a:pt x="362" y="150"/>
                  </a:cubicBezTo>
                  <a:cubicBezTo>
                    <a:pt x="355" y="142"/>
                    <a:pt x="346" y="134"/>
                    <a:pt x="335" y="132"/>
                  </a:cubicBezTo>
                  <a:cubicBezTo>
                    <a:pt x="325" y="130"/>
                    <a:pt x="316" y="138"/>
                    <a:pt x="317" y="149"/>
                  </a:cubicBezTo>
                  <a:cubicBezTo>
                    <a:pt x="318" y="153"/>
                    <a:pt x="319" y="156"/>
                    <a:pt x="319" y="160"/>
                  </a:cubicBezTo>
                  <a:cubicBezTo>
                    <a:pt x="320" y="166"/>
                    <a:pt x="315" y="169"/>
                    <a:pt x="311" y="173"/>
                  </a:cubicBezTo>
                  <a:cubicBezTo>
                    <a:pt x="310" y="174"/>
                    <a:pt x="308" y="174"/>
                    <a:pt x="307" y="174"/>
                  </a:cubicBezTo>
                  <a:cubicBezTo>
                    <a:pt x="305" y="174"/>
                    <a:pt x="303" y="173"/>
                    <a:pt x="301" y="171"/>
                  </a:cubicBezTo>
                  <a:cubicBezTo>
                    <a:pt x="167" y="5"/>
                    <a:pt x="167" y="5"/>
                    <a:pt x="167" y="5"/>
                  </a:cubicBezTo>
                  <a:cubicBezTo>
                    <a:pt x="163" y="0"/>
                    <a:pt x="155" y="1"/>
                    <a:pt x="152" y="6"/>
                  </a:cubicBezTo>
                  <a:cubicBezTo>
                    <a:pt x="113" y="70"/>
                    <a:pt x="97" y="139"/>
                    <a:pt x="91" y="193"/>
                  </a:cubicBezTo>
                  <a:cubicBezTo>
                    <a:pt x="86" y="237"/>
                    <a:pt x="114" y="268"/>
                    <a:pt x="111" y="294"/>
                  </a:cubicBezTo>
                  <a:cubicBezTo>
                    <a:pt x="106" y="335"/>
                    <a:pt x="32" y="395"/>
                    <a:pt x="4" y="446"/>
                  </a:cubicBezTo>
                  <a:cubicBezTo>
                    <a:pt x="0" y="452"/>
                    <a:pt x="5" y="460"/>
                    <a:pt x="13" y="459"/>
                  </a:cubicBezTo>
                  <a:cubicBezTo>
                    <a:pt x="185" y="431"/>
                    <a:pt x="185" y="431"/>
                    <a:pt x="185" y="431"/>
                  </a:cubicBezTo>
                  <a:cubicBezTo>
                    <a:pt x="177" y="427"/>
                    <a:pt x="172" y="419"/>
                    <a:pt x="170" y="41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28" name="Google Shape;1128;p39"/>
          <p:cNvGrpSpPr/>
          <p:nvPr/>
        </p:nvGrpSpPr>
        <p:grpSpPr>
          <a:xfrm>
            <a:off x="1168508" y="843134"/>
            <a:ext cx="364294" cy="445740"/>
            <a:chOff x="606645" y="1011196"/>
            <a:chExt cx="588520" cy="720096"/>
          </a:xfrm>
        </p:grpSpPr>
        <p:sp>
          <p:nvSpPr>
            <p:cNvPr id="1129" name="Google Shape;1129;p39"/>
            <p:cNvSpPr/>
            <p:nvPr/>
          </p:nvSpPr>
          <p:spPr>
            <a:xfrm>
              <a:off x="659316" y="1517469"/>
              <a:ext cx="456722" cy="213824"/>
            </a:xfrm>
            <a:custGeom>
              <a:avLst/>
              <a:gdLst/>
              <a:ahLst/>
              <a:cxnLst/>
              <a:rect l="l" t="t" r="r" b="b"/>
              <a:pathLst>
                <a:path w="763" h="358" extrusionOk="0">
                  <a:moveTo>
                    <a:pt x="1" y="27"/>
                  </a:moveTo>
                  <a:cubicBezTo>
                    <a:pt x="0" y="41"/>
                    <a:pt x="25" y="62"/>
                    <a:pt x="25" y="75"/>
                  </a:cubicBezTo>
                  <a:cubicBezTo>
                    <a:pt x="26" y="89"/>
                    <a:pt x="4" y="123"/>
                    <a:pt x="14" y="160"/>
                  </a:cubicBezTo>
                  <a:cubicBezTo>
                    <a:pt x="32" y="219"/>
                    <a:pt x="230" y="155"/>
                    <a:pt x="245" y="169"/>
                  </a:cubicBezTo>
                  <a:cubicBezTo>
                    <a:pt x="269" y="192"/>
                    <a:pt x="241" y="258"/>
                    <a:pt x="255" y="280"/>
                  </a:cubicBezTo>
                  <a:cubicBezTo>
                    <a:pt x="275" y="313"/>
                    <a:pt x="582" y="358"/>
                    <a:pt x="735" y="252"/>
                  </a:cubicBezTo>
                  <a:cubicBezTo>
                    <a:pt x="763" y="232"/>
                    <a:pt x="729" y="168"/>
                    <a:pt x="749" y="8"/>
                  </a:cubicBezTo>
                  <a:cubicBezTo>
                    <a:pt x="749" y="4"/>
                    <a:pt x="746" y="0"/>
                    <a:pt x="742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2" y="0"/>
                    <a:pt x="19" y="1"/>
                    <a:pt x="17" y="3"/>
                  </a:cubicBezTo>
                  <a:cubicBezTo>
                    <a:pt x="10" y="11"/>
                    <a:pt x="2" y="21"/>
                    <a:pt x="1" y="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0" name="Google Shape;1130;p39"/>
            <p:cNvSpPr/>
            <p:nvPr/>
          </p:nvSpPr>
          <p:spPr>
            <a:xfrm>
              <a:off x="606645" y="1354464"/>
              <a:ext cx="561583" cy="154615"/>
            </a:xfrm>
            <a:custGeom>
              <a:avLst/>
              <a:gdLst/>
              <a:ahLst/>
              <a:cxnLst/>
              <a:rect l="l" t="t" r="r" b="b"/>
              <a:pathLst>
                <a:path w="938" h="259" extrusionOk="0">
                  <a:moveTo>
                    <a:pt x="2" y="109"/>
                  </a:moveTo>
                  <a:cubicBezTo>
                    <a:pt x="0" y="146"/>
                    <a:pt x="74" y="161"/>
                    <a:pt x="88" y="186"/>
                  </a:cubicBezTo>
                  <a:cubicBezTo>
                    <a:pt x="93" y="197"/>
                    <a:pt x="77" y="222"/>
                    <a:pt x="79" y="237"/>
                  </a:cubicBezTo>
                  <a:cubicBezTo>
                    <a:pt x="79" y="244"/>
                    <a:pt x="91" y="252"/>
                    <a:pt x="101" y="257"/>
                  </a:cubicBezTo>
                  <a:cubicBezTo>
                    <a:pt x="103" y="258"/>
                    <a:pt x="104" y="259"/>
                    <a:pt x="106" y="259"/>
                  </a:cubicBezTo>
                  <a:cubicBezTo>
                    <a:pt x="840" y="259"/>
                    <a:pt x="840" y="259"/>
                    <a:pt x="840" y="259"/>
                  </a:cubicBezTo>
                  <a:cubicBezTo>
                    <a:pt x="840" y="258"/>
                    <a:pt x="840" y="258"/>
                    <a:pt x="840" y="258"/>
                  </a:cubicBezTo>
                  <a:cubicBezTo>
                    <a:pt x="854" y="164"/>
                    <a:pt x="895" y="93"/>
                    <a:pt x="936" y="10"/>
                  </a:cubicBezTo>
                  <a:cubicBezTo>
                    <a:pt x="936" y="10"/>
                    <a:pt x="936" y="10"/>
                    <a:pt x="936" y="10"/>
                  </a:cubicBezTo>
                  <a:cubicBezTo>
                    <a:pt x="938" y="5"/>
                    <a:pt x="935" y="0"/>
                    <a:pt x="929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5" y="0"/>
                    <a:pt x="73" y="1"/>
                    <a:pt x="71" y="3"/>
                  </a:cubicBezTo>
                  <a:cubicBezTo>
                    <a:pt x="39" y="39"/>
                    <a:pt x="3" y="78"/>
                    <a:pt x="2" y="10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1" name="Google Shape;1131;p39"/>
            <p:cNvSpPr/>
            <p:nvPr/>
          </p:nvSpPr>
          <p:spPr>
            <a:xfrm>
              <a:off x="661721" y="1191460"/>
              <a:ext cx="533444" cy="154135"/>
            </a:xfrm>
            <a:custGeom>
              <a:avLst/>
              <a:gdLst/>
              <a:ahLst/>
              <a:cxnLst/>
              <a:rect l="l" t="t" r="r" b="b"/>
              <a:pathLst>
                <a:path w="891" h="258" extrusionOk="0">
                  <a:moveTo>
                    <a:pt x="8" y="98"/>
                  </a:moveTo>
                  <a:cubicBezTo>
                    <a:pt x="2" y="142"/>
                    <a:pt x="31" y="174"/>
                    <a:pt x="28" y="199"/>
                  </a:cubicBezTo>
                  <a:cubicBezTo>
                    <a:pt x="26" y="213"/>
                    <a:pt x="17" y="230"/>
                    <a:pt x="3" y="247"/>
                  </a:cubicBezTo>
                  <a:cubicBezTo>
                    <a:pt x="0" y="252"/>
                    <a:pt x="3" y="258"/>
                    <a:pt x="9" y="258"/>
                  </a:cubicBezTo>
                  <a:cubicBezTo>
                    <a:pt x="849" y="258"/>
                    <a:pt x="849" y="258"/>
                    <a:pt x="849" y="258"/>
                  </a:cubicBezTo>
                  <a:cubicBezTo>
                    <a:pt x="852" y="258"/>
                    <a:pt x="855" y="256"/>
                    <a:pt x="856" y="254"/>
                  </a:cubicBezTo>
                  <a:cubicBezTo>
                    <a:pt x="875" y="195"/>
                    <a:pt x="891" y="98"/>
                    <a:pt x="873" y="5"/>
                  </a:cubicBezTo>
                  <a:cubicBezTo>
                    <a:pt x="872" y="2"/>
                    <a:pt x="869" y="0"/>
                    <a:pt x="866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1" y="0"/>
                    <a:pt x="28" y="2"/>
                    <a:pt x="27" y="5"/>
                  </a:cubicBezTo>
                  <a:cubicBezTo>
                    <a:pt x="17" y="38"/>
                    <a:pt x="11" y="70"/>
                    <a:pt x="8" y="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2" name="Google Shape;1132;p39"/>
            <p:cNvSpPr/>
            <p:nvPr/>
          </p:nvSpPr>
          <p:spPr>
            <a:xfrm>
              <a:off x="683367" y="1011196"/>
              <a:ext cx="497368" cy="171394"/>
            </a:xfrm>
            <a:custGeom>
              <a:avLst/>
              <a:gdLst/>
              <a:ahLst/>
              <a:cxnLst/>
              <a:rect l="l" t="t" r="r" b="b"/>
              <a:pathLst>
                <a:path w="831" h="287" extrusionOk="0">
                  <a:moveTo>
                    <a:pt x="690" y="102"/>
                  </a:moveTo>
                  <a:cubicBezTo>
                    <a:pt x="488" y="0"/>
                    <a:pt x="287" y="19"/>
                    <a:pt x="180" y="75"/>
                  </a:cubicBezTo>
                  <a:cubicBezTo>
                    <a:pt x="84" y="125"/>
                    <a:pt x="31" y="203"/>
                    <a:pt x="2" y="278"/>
                  </a:cubicBezTo>
                  <a:cubicBezTo>
                    <a:pt x="0" y="282"/>
                    <a:pt x="3" y="287"/>
                    <a:pt x="8" y="287"/>
                  </a:cubicBezTo>
                  <a:cubicBezTo>
                    <a:pt x="823" y="287"/>
                    <a:pt x="823" y="287"/>
                    <a:pt x="823" y="287"/>
                  </a:cubicBezTo>
                  <a:cubicBezTo>
                    <a:pt x="828" y="287"/>
                    <a:pt x="831" y="283"/>
                    <a:pt x="830" y="278"/>
                  </a:cubicBezTo>
                  <a:cubicBezTo>
                    <a:pt x="810" y="207"/>
                    <a:pt x="768" y="141"/>
                    <a:pt x="690" y="1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33" name="Google Shape;1133;p39"/>
          <p:cNvGrpSpPr/>
          <p:nvPr/>
        </p:nvGrpSpPr>
        <p:grpSpPr>
          <a:xfrm>
            <a:off x="7622791" y="843111"/>
            <a:ext cx="298405" cy="445762"/>
            <a:chOff x="11033597" y="1011159"/>
            <a:chExt cx="482075" cy="720133"/>
          </a:xfrm>
        </p:grpSpPr>
        <p:sp>
          <p:nvSpPr>
            <p:cNvPr id="1134" name="Google Shape;1134;p39"/>
            <p:cNvSpPr/>
            <p:nvPr/>
          </p:nvSpPr>
          <p:spPr>
            <a:xfrm>
              <a:off x="11033597" y="1414369"/>
              <a:ext cx="482075" cy="151349"/>
            </a:xfrm>
            <a:custGeom>
              <a:avLst/>
              <a:gdLst/>
              <a:ahLst/>
              <a:cxnLst/>
              <a:rect l="l" t="t" r="r" b="b"/>
              <a:pathLst>
                <a:path w="724" h="227" extrusionOk="0">
                  <a:moveTo>
                    <a:pt x="0" y="112"/>
                  </a:moveTo>
                  <a:cubicBezTo>
                    <a:pt x="0" y="149"/>
                    <a:pt x="5" y="185"/>
                    <a:pt x="16" y="219"/>
                  </a:cubicBezTo>
                  <a:cubicBezTo>
                    <a:pt x="17" y="224"/>
                    <a:pt x="22" y="227"/>
                    <a:pt x="27" y="227"/>
                  </a:cubicBezTo>
                  <a:cubicBezTo>
                    <a:pt x="697" y="227"/>
                    <a:pt x="697" y="227"/>
                    <a:pt x="697" y="227"/>
                  </a:cubicBezTo>
                  <a:cubicBezTo>
                    <a:pt x="702" y="227"/>
                    <a:pt x="707" y="224"/>
                    <a:pt x="708" y="219"/>
                  </a:cubicBezTo>
                  <a:cubicBezTo>
                    <a:pt x="719" y="185"/>
                    <a:pt x="724" y="149"/>
                    <a:pt x="724" y="112"/>
                  </a:cubicBezTo>
                  <a:cubicBezTo>
                    <a:pt x="724" y="76"/>
                    <a:pt x="719" y="41"/>
                    <a:pt x="709" y="8"/>
                  </a:cubicBezTo>
                  <a:cubicBezTo>
                    <a:pt x="708" y="3"/>
                    <a:pt x="703" y="0"/>
                    <a:pt x="698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1" y="0"/>
                    <a:pt x="16" y="3"/>
                    <a:pt x="15" y="8"/>
                  </a:cubicBezTo>
                  <a:cubicBezTo>
                    <a:pt x="5" y="41"/>
                    <a:pt x="0" y="76"/>
                    <a:pt x="0" y="11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5" name="Google Shape;1135;p39"/>
            <p:cNvSpPr/>
            <p:nvPr/>
          </p:nvSpPr>
          <p:spPr>
            <a:xfrm>
              <a:off x="11142821" y="1011159"/>
              <a:ext cx="263627" cy="229006"/>
            </a:xfrm>
            <a:custGeom>
              <a:avLst/>
              <a:gdLst/>
              <a:ahLst/>
              <a:cxnLst/>
              <a:rect l="l" t="t" r="r" b="b"/>
              <a:pathLst>
                <a:path w="396" h="343" extrusionOk="0">
                  <a:moveTo>
                    <a:pt x="357" y="266"/>
                  </a:moveTo>
                  <a:cubicBezTo>
                    <a:pt x="208" y="7"/>
                    <a:pt x="208" y="7"/>
                    <a:pt x="208" y="7"/>
                  </a:cubicBezTo>
                  <a:cubicBezTo>
                    <a:pt x="203" y="0"/>
                    <a:pt x="193" y="0"/>
                    <a:pt x="188" y="7"/>
                  </a:cubicBezTo>
                  <a:cubicBezTo>
                    <a:pt x="39" y="266"/>
                    <a:pt x="39" y="266"/>
                    <a:pt x="39" y="266"/>
                  </a:cubicBezTo>
                  <a:cubicBezTo>
                    <a:pt x="4" y="326"/>
                    <a:pt x="4" y="326"/>
                    <a:pt x="4" y="326"/>
                  </a:cubicBezTo>
                  <a:cubicBezTo>
                    <a:pt x="0" y="334"/>
                    <a:pt x="5" y="343"/>
                    <a:pt x="14" y="343"/>
                  </a:cubicBezTo>
                  <a:cubicBezTo>
                    <a:pt x="382" y="343"/>
                    <a:pt x="382" y="343"/>
                    <a:pt x="382" y="343"/>
                  </a:cubicBezTo>
                  <a:cubicBezTo>
                    <a:pt x="391" y="343"/>
                    <a:pt x="396" y="334"/>
                    <a:pt x="392" y="326"/>
                  </a:cubicBezTo>
                  <a:lnTo>
                    <a:pt x="357" y="2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6" name="Google Shape;1136;p39"/>
            <p:cNvSpPr/>
            <p:nvPr/>
          </p:nvSpPr>
          <p:spPr>
            <a:xfrm>
              <a:off x="11052228" y="1576445"/>
              <a:ext cx="444813" cy="154847"/>
            </a:xfrm>
            <a:custGeom>
              <a:avLst/>
              <a:gdLst/>
              <a:ahLst/>
              <a:cxnLst/>
              <a:rect l="l" t="t" r="r" b="b"/>
              <a:pathLst>
                <a:path w="668" h="232" extrusionOk="0">
                  <a:moveTo>
                    <a:pt x="334" y="232"/>
                  </a:moveTo>
                  <a:cubicBezTo>
                    <a:pt x="482" y="232"/>
                    <a:pt x="609" y="143"/>
                    <a:pt x="665" y="17"/>
                  </a:cubicBezTo>
                  <a:cubicBezTo>
                    <a:pt x="668" y="9"/>
                    <a:pt x="663" y="0"/>
                    <a:pt x="655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5" y="0"/>
                    <a:pt x="0" y="9"/>
                    <a:pt x="3" y="17"/>
                  </a:cubicBezTo>
                  <a:cubicBezTo>
                    <a:pt x="59" y="143"/>
                    <a:pt x="186" y="232"/>
                    <a:pt x="334" y="23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7" name="Google Shape;1137;p39"/>
            <p:cNvSpPr/>
            <p:nvPr/>
          </p:nvSpPr>
          <p:spPr>
            <a:xfrm>
              <a:off x="11051762" y="1251592"/>
              <a:ext cx="446676" cy="151349"/>
            </a:xfrm>
            <a:custGeom>
              <a:avLst/>
              <a:gdLst/>
              <a:ahLst/>
              <a:cxnLst/>
              <a:rect l="l" t="t" r="r" b="b"/>
              <a:pathLst>
                <a:path w="671" h="227" extrusionOk="0">
                  <a:moveTo>
                    <a:pt x="654" y="183"/>
                  </a:moveTo>
                  <a:cubicBezTo>
                    <a:pt x="653" y="182"/>
                    <a:pt x="653" y="182"/>
                    <a:pt x="653" y="182"/>
                  </a:cubicBezTo>
                  <a:cubicBezTo>
                    <a:pt x="552" y="5"/>
                    <a:pt x="552" y="5"/>
                    <a:pt x="552" y="5"/>
                  </a:cubicBezTo>
                  <a:cubicBezTo>
                    <a:pt x="550" y="2"/>
                    <a:pt x="546" y="0"/>
                    <a:pt x="542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24" y="0"/>
                    <a:pt x="120" y="2"/>
                    <a:pt x="118" y="5"/>
                  </a:cubicBezTo>
                  <a:cubicBezTo>
                    <a:pt x="17" y="182"/>
                    <a:pt x="17" y="182"/>
                    <a:pt x="17" y="182"/>
                  </a:cubicBezTo>
                  <a:cubicBezTo>
                    <a:pt x="16" y="185"/>
                    <a:pt x="16" y="185"/>
                    <a:pt x="16" y="185"/>
                  </a:cubicBezTo>
                  <a:cubicBezTo>
                    <a:pt x="11" y="194"/>
                    <a:pt x="7" y="202"/>
                    <a:pt x="3" y="211"/>
                  </a:cubicBezTo>
                  <a:cubicBezTo>
                    <a:pt x="0" y="219"/>
                    <a:pt x="5" y="227"/>
                    <a:pt x="13" y="227"/>
                  </a:cubicBezTo>
                  <a:cubicBezTo>
                    <a:pt x="657" y="227"/>
                    <a:pt x="657" y="227"/>
                    <a:pt x="657" y="227"/>
                  </a:cubicBezTo>
                  <a:cubicBezTo>
                    <a:pt x="665" y="227"/>
                    <a:pt x="671" y="219"/>
                    <a:pt x="667" y="211"/>
                  </a:cubicBezTo>
                  <a:cubicBezTo>
                    <a:pt x="663" y="202"/>
                    <a:pt x="659" y="193"/>
                    <a:pt x="654" y="18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38" name="Google Shape;1138;p39"/>
          <p:cNvGrpSpPr/>
          <p:nvPr/>
        </p:nvGrpSpPr>
        <p:grpSpPr>
          <a:xfrm>
            <a:off x="6221656" y="797418"/>
            <a:ext cx="460705" cy="491455"/>
            <a:chOff x="8770051" y="937343"/>
            <a:chExt cx="744273" cy="793950"/>
          </a:xfrm>
        </p:grpSpPr>
        <p:sp>
          <p:nvSpPr>
            <p:cNvPr id="1139" name="Google Shape;1139;p39"/>
            <p:cNvSpPr/>
            <p:nvPr/>
          </p:nvSpPr>
          <p:spPr>
            <a:xfrm>
              <a:off x="8968558" y="1402926"/>
              <a:ext cx="348361" cy="98539"/>
            </a:xfrm>
            <a:custGeom>
              <a:avLst/>
              <a:gdLst/>
              <a:ahLst/>
              <a:cxnLst/>
              <a:rect l="l" t="t" r="r" b="b"/>
              <a:pathLst>
                <a:path w="1741804" h="492696" extrusionOk="0">
                  <a:moveTo>
                    <a:pt x="1741805" y="0"/>
                  </a:moveTo>
                  <a:lnTo>
                    <a:pt x="0" y="0"/>
                  </a:lnTo>
                  <a:cubicBezTo>
                    <a:pt x="100902" y="166370"/>
                    <a:pt x="219266" y="316611"/>
                    <a:pt x="295529" y="492696"/>
                  </a:cubicBezTo>
                  <a:lnTo>
                    <a:pt x="1444625" y="492696"/>
                  </a:lnTo>
                  <a:cubicBezTo>
                    <a:pt x="1518222" y="307785"/>
                    <a:pt x="1639761" y="160655"/>
                    <a:pt x="17418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0" name="Google Shape;1140;p39"/>
            <p:cNvSpPr/>
            <p:nvPr/>
          </p:nvSpPr>
          <p:spPr>
            <a:xfrm>
              <a:off x="8960465" y="1079360"/>
              <a:ext cx="362496" cy="102351"/>
            </a:xfrm>
            <a:custGeom>
              <a:avLst/>
              <a:gdLst/>
              <a:ahLst/>
              <a:cxnLst/>
              <a:rect l="l" t="t" r="r" b="b"/>
              <a:pathLst>
                <a:path w="1812480" h="511754" extrusionOk="0">
                  <a:moveTo>
                    <a:pt x="1812481" y="511755"/>
                  </a:moveTo>
                  <a:cubicBezTo>
                    <a:pt x="1623568" y="198445"/>
                    <a:pt x="1277493" y="-1453"/>
                    <a:pt x="899922" y="8"/>
                  </a:cubicBezTo>
                  <a:cubicBezTo>
                    <a:pt x="549593" y="1341"/>
                    <a:pt x="194628" y="214066"/>
                    <a:pt x="0" y="511755"/>
                  </a:cubicBezTo>
                  <a:lnTo>
                    <a:pt x="1812481" y="5117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1" name="Google Shape;1141;p39"/>
            <p:cNvSpPr/>
            <p:nvPr/>
          </p:nvSpPr>
          <p:spPr>
            <a:xfrm>
              <a:off x="8930121" y="1189758"/>
              <a:ext cx="422643" cy="98539"/>
            </a:xfrm>
            <a:custGeom>
              <a:avLst/>
              <a:gdLst/>
              <a:ahLst/>
              <a:cxnLst/>
              <a:rect l="l" t="t" r="r" b="b"/>
              <a:pathLst>
                <a:path w="2113216" h="492696" extrusionOk="0">
                  <a:moveTo>
                    <a:pt x="2113217" y="492696"/>
                  </a:moveTo>
                  <a:cubicBezTo>
                    <a:pt x="2110994" y="311595"/>
                    <a:pt x="2064639" y="144717"/>
                    <a:pt x="1985582" y="0"/>
                  </a:cubicBezTo>
                  <a:lnTo>
                    <a:pt x="127445" y="0"/>
                  </a:lnTo>
                  <a:cubicBezTo>
                    <a:pt x="47307" y="135065"/>
                    <a:pt x="0" y="285687"/>
                    <a:pt x="0" y="440944"/>
                  </a:cubicBezTo>
                  <a:cubicBezTo>
                    <a:pt x="0" y="458534"/>
                    <a:pt x="508" y="475742"/>
                    <a:pt x="1270" y="492696"/>
                  </a:cubicBezTo>
                  <a:lnTo>
                    <a:pt x="2113217" y="49269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2" name="Google Shape;1142;p39"/>
            <p:cNvSpPr/>
            <p:nvPr/>
          </p:nvSpPr>
          <p:spPr>
            <a:xfrm>
              <a:off x="8930847" y="1296342"/>
              <a:ext cx="421894" cy="98539"/>
            </a:xfrm>
            <a:custGeom>
              <a:avLst/>
              <a:gdLst/>
              <a:ahLst/>
              <a:cxnLst/>
              <a:rect l="l" t="t" r="r" b="b"/>
              <a:pathLst>
                <a:path w="2109469" h="492696" extrusionOk="0">
                  <a:moveTo>
                    <a:pt x="0" y="0"/>
                  </a:moveTo>
                  <a:cubicBezTo>
                    <a:pt x="16002" y="194564"/>
                    <a:pt x="82868" y="350457"/>
                    <a:pt x="165291" y="492696"/>
                  </a:cubicBezTo>
                  <a:lnTo>
                    <a:pt x="1953324" y="492696"/>
                  </a:lnTo>
                  <a:cubicBezTo>
                    <a:pt x="2038096" y="352425"/>
                    <a:pt x="2104454" y="199073"/>
                    <a:pt x="210947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3" name="Google Shape;1143;p39"/>
            <p:cNvSpPr/>
            <p:nvPr/>
          </p:nvSpPr>
          <p:spPr>
            <a:xfrm>
              <a:off x="9031006" y="1509510"/>
              <a:ext cx="223837" cy="102349"/>
            </a:xfrm>
            <a:custGeom>
              <a:avLst/>
              <a:gdLst/>
              <a:ahLst/>
              <a:cxnLst/>
              <a:rect l="l" t="t" r="r" b="b"/>
              <a:pathLst>
                <a:path w="1119187" h="511746" extrusionOk="0">
                  <a:moveTo>
                    <a:pt x="0" y="0"/>
                  </a:moveTo>
                  <a:cubicBezTo>
                    <a:pt x="38989" y="100267"/>
                    <a:pt x="63690" y="209423"/>
                    <a:pt x="63690" y="334899"/>
                  </a:cubicBezTo>
                  <a:cubicBezTo>
                    <a:pt x="63690" y="432562"/>
                    <a:pt x="142875" y="511747"/>
                    <a:pt x="240538" y="511747"/>
                  </a:cubicBezTo>
                  <a:lnTo>
                    <a:pt x="889889" y="511747"/>
                  </a:lnTo>
                  <a:cubicBezTo>
                    <a:pt x="987552" y="511747"/>
                    <a:pt x="1066737" y="432562"/>
                    <a:pt x="1066737" y="334899"/>
                  </a:cubicBezTo>
                  <a:lnTo>
                    <a:pt x="1066737" y="311658"/>
                  </a:lnTo>
                  <a:cubicBezTo>
                    <a:pt x="1066737" y="194183"/>
                    <a:pt x="1086803" y="92265"/>
                    <a:pt x="111918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44" name="Google Shape;1144;p39"/>
            <p:cNvGrpSpPr/>
            <p:nvPr/>
          </p:nvGrpSpPr>
          <p:grpSpPr>
            <a:xfrm>
              <a:off x="8770051" y="937343"/>
              <a:ext cx="744273" cy="793950"/>
              <a:chOff x="6565437" y="1588001"/>
              <a:chExt cx="744273" cy="793950"/>
            </a:xfrm>
          </p:grpSpPr>
          <p:sp>
            <p:nvSpPr>
              <p:cNvPr id="1145" name="Google Shape;1145;p39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6" name="Google Shape;1146;p39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7" name="Google Shape;1147;p39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8" name="Google Shape;1148;p39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9" name="Google Shape;1149;p39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0" name="Google Shape;1150;p39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1" name="Google Shape;1151;p39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2" name="Google Shape;1152;p39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3" name="Google Shape;1153;p39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4" name="Google Shape;1154;p39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155" name="Google Shape;1155;p39"/>
          <p:cNvGrpSpPr/>
          <p:nvPr/>
        </p:nvGrpSpPr>
        <p:grpSpPr>
          <a:xfrm>
            <a:off x="4820520" y="797418"/>
            <a:ext cx="460705" cy="491455"/>
            <a:chOff x="6506504" y="937343"/>
            <a:chExt cx="744273" cy="793950"/>
          </a:xfrm>
        </p:grpSpPr>
        <p:sp>
          <p:nvSpPr>
            <p:cNvPr id="1156" name="Google Shape;1156;p39"/>
            <p:cNvSpPr/>
            <p:nvPr/>
          </p:nvSpPr>
          <p:spPr>
            <a:xfrm>
              <a:off x="6666683" y="1079385"/>
              <a:ext cx="422268" cy="171940"/>
            </a:xfrm>
            <a:custGeom>
              <a:avLst/>
              <a:gdLst/>
              <a:ahLst/>
              <a:cxnLst/>
              <a:rect l="l" t="t" r="r" b="b"/>
              <a:pathLst>
                <a:path w="2085276" h="859701" extrusionOk="0">
                  <a:moveTo>
                    <a:pt x="2085276" y="859701"/>
                  </a:moveTo>
                  <a:cubicBezTo>
                    <a:pt x="2064893" y="746925"/>
                    <a:pt x="2027047" y="641516"/>
                    <a:pt x="1974723" y="545821"/>
                  </a:cubicBezTo>
                  <a:lnTo>
                    <a:pt x="1952816" y="507721"/>
                  </a:lnTo>
                  <a:cubicBezTo>
                    <a:pt x="1535303" y="-176492"/>
                    <a:pt x="577914" y="-161950"/>
                    <a:pt x="140271" y="507721"/>
                  </a:cubicBezTo>
                  <a:lnTo>
                    <a:pt x="116523" y="545821"/>
                  </a:lnTo>
                  <a:cubicBezTo>
                    <a:pt x="57721" y="643421"/>
                    <a:pt x="18098" y="749783"/>
                    <a:pt x="0" y="859701"/>
                  </a:cubicBezTo>
                  <a:lnTo>
                    <a:pt x="2085276" y="8597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7" name="Google Shape;1157;p39"/>
            <p:cNvSpPr/>
            <p:nvPr/>
          </p:nvSpPr>
          <p:spPr>
            <a:xfrm>
              <a:off x="6664423" y="1259933"/>
              <a:ext cx="427985" cy="171450"/>
            </a:xfrm>
            <a:custGeom>
              <a:avLst/>
              <a:gdLst/>
              <a:ahLst/>
              <a:cxnLst/>
              <a:rect l="l" t="t" r="r" b="b"/>
              <a:pathLst>
                <a:path w="2113506" h="857250" extrusionOk="0">
                  <a:moveTo>
                    <a:pt x="3910" y="178753"/>
                  </a:moveTo>
                  <a:cubicBezTo>
                    <a:pt x="22706" y="451485"/>
                    <a:pt x="153833" y="652844"/>
                    <a:pt x="287056" y="857250"/>
                  </a:cubicBezTo>
                  <a:lnTo>
                    <a:pt x="1834170" y="857250"/>
                  </a:lnTo>
                  <a:cubicBezTo>
                    <a:pt x="1971457" y="654495"/>
                    <a:pt x="2109316" y="461137"/>
                    <a:pt x="2113316" y="178753"/>
                  </a:cubicBezTo>
                  <a:lnTo>
                    <a:pt x="2113507" y="140653"/>
                  </a:lnTo>
                  <a:cubicBezTo>
                    <a:pt x="2112935" y="92710"/>
                    <a:pt x="2109125" y="45784"/>
                    <a:pt x="2102585" y="0"/>
                  </a:cubicBezTo>
                  <a:lnTo>
                    <a:pt x="5815" y="0"/>
                  </a:lnTo>
                  <a:cubicBezTo>
                    <a:pt x="-1170" y="58991"/>
                    <a:pt x="-1932" y="118872"/>
                    <a:pt x="3910" y="1787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8" name="Google Shape;1158;p39"/>
            <p:cNvSpPr/>
            <p:nvPr/>
          </p:nvSpPr>
          <p:spPr>
            <a:xfrm>
              <a:off x="6727642" y="1439988"/>
              <a:ext cx="303068" cy="171348"/>
            </a:xfrm>
            <a:custGeom>
              <a:avLst/>
              <a:gdLst/>
              <a:ahLst/>
              <a:cxnLst/>
              <a:rect l="l" t="t" r="r" b="b"/>
              <a:pathLst>
                <a:path w="1496631" h="856741" extrusionOk="0">
                  <a:moveTo>
                    <a:pt x="0" y="0"/>
                  </a:moveTo>
                  <a:cubicBezTo>
                    <a:pt x="63500" y="97853"/>
                    <a:pt x="125984" y="197485"/>
                    <a:pt x="175451" y="306896"/>
                  </a:cubicBezTo>
                  <a:lnTo>
                    <a:pt x="191071" y="344996"/>
                  </a:lnTo>
                  <a:cubicBezTo>
                    <a:pt x="230060" y="445262"/>
                    <a:pt x="254762" y="554419"/>
                    <a:pt x="254762" y="679895"/>
                  </a:cubicBezTo>
                  <a:cubicBezTo>
                    <a:pt x="254762" y="777558"/>
                    <a:pt x="333946" y="856742"/>
                    <a:pt x="431610" y="856742"/>
                  </a:cubicBezTo>
                  <a:lnTo>
                    <a:pt x="1080960" y="856742"/>
                  </a:lnTo>
                  <a:cubicBezTo>
                    <a:pt x="1189609" y="856488"/>
                    <a:pt x="1267206" y="763143"/>
                    <a:pt x="1257808" y="656653"/>
                  </a:cubicBezTo>
                  <a:cubicBezTo>
                    <a:pt x="1257808" y="539178"/>
                    <a:pt x="1277874" y="437261"/>
                    <a:pt x="1310259" y="344996"/>
                  </a:cubicBezTo>
                  <a:lnTo>
                    <a:pt x="1324483" y="306896"/>
                  </a:lnTo>
                  <a:cubicBezTo>
                    <a:pt x="1370775" y="194501"/>
                    <a:pt x="1432687" y="95567"/>
                    <a:pt x="149663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59" name="Google Shape;1159;p39"/>
            <p:cNvGrpSpPr/>
            <p:nvPr/>
          </p:nvGrpSpPr>
          <p:grpSpPr>
            <a:xfrm>
              <a:off x="6506504" y="937343"/>
              <a:ext cx="744273" cy="793950"/>
              <a:chOff x="6565437" y="1588001"/>
              <a:chExt cx="744273" cy="793950"/>
            </a:xfrm>
          </p:grpSpPr>
          <p:sp>
            <p:nvSpPr>
              <p:cNvPr id="1160" name="Google Shape;1160;p39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1" name="Google Shape;1161;p39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2" name="Google Shape;1162;p39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3" name="Google Shape;1163;p39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4" name="Google Shape;1164;p39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5" name="Google Shape;1165;p39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6" name="Google Shape;1166;p39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7" name="Google Shape;1167;p39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8" name="Google Shape;1168;p39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9" name="Google Shape;1169;p39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170" name="Google Shape;1170;p39"/>
          <p:cNvGrpSpPr/>
          <p:nvPr/>
        </p:nvGrpSpPr>
        <p:grpSpPr>
          <a:xfrm>
            <a:off x="5521088" y="797418"/>
            <a:ext cx="460705" cy="491455"/>
            <a:chOff x="7638277" y="937343"/>
            <a:chExt cx="744273" cy="793950"/>
          </a:xfrm>
        </p:grpSpPr>
        <p:sp>
          <p:nvSpPr>
            <p:cNvPr id="1171" name="Google Shape;1171;p39"/>
            <p:cNvSpPr/>
            <p:nvPr/>
          </p:nvSpPr>
          <p:spPr>
            <a:xfrm>
              <a:off x="8012931" y="1079385"/>
              <a:ext cx="217151" cy="253479"/>
            </a:xfrm>
            <a:custGeom>
              <a:avLst/>
              <a:gdLst/>
              <a:ahLst/>
              <a:cxnLst/>
              <a:rect l="l" t="t" r="r" b="b"/>
              <a:pathLst>
                <a:path w="1085755" h="1267396" extrusionOk="0">
                  <a:moveTo>
                    <a:pt x="1058482" y="714947"/>
                  </a:moveTo>
                  <a:cubicBezTo>
                    <a:pt x="1013714" y="538416"/>
                    <a:pt x="885190" y="361632"/>
                    <a:pt x="705993" y="229870"/>
                  </a:cubicBezTo>
                  <a:cubicBezTo>
                    <a:pt x="565277" y="126492"/>
                    <a:pt x="329184" y="3365"/>
                    <a:pt x="0" y="0"/>
                  </a:cubicBezTo>
                  <a:lnTo>
                    <a:pt x="0" y="1267397"/>
                  </a:lnTo>
                  <a:lnTo>
                    <a:pt x="1025144" y="1267397"/>
                  </a:lnTo>
                  <a:cubicBezTo>
                    <a:pt x="1092772" y="1073722"/>
                    <a:pt x="1103694" y="892810"/>
                    <a:pt x="1058482" y="7149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2" name="Google Shape;1172;p39"/>
            <p:cNvSpPr/>
            <p:nvPr/>
          </p:nvSpPr>
          <p:spPr>
            <a:xfrm>
              <a:off x="7789628" y="1079436"/>
              <a:ext cx="214318" cy="253428"/>
            </a:xfrm>
            <a:custGeom>
              <a:avLst/>
              <a:gdLst/>
              <a:ahLst/>
              <a:cxnLst/>
              <a:rect l="l" t="t" r="r" b="b"/>
              <a:pathLst>
                <a:path w="1071591" h="1267142" extrusionOk="0">
                  <a:moveTo>
                    <a:pt x="377536" y="231331"/>
                  </a:moveTo>
                  <a:cubicBezTo>
                    <a:pt x="199609" y="362839"/>
                    <a:pt x="71910" y="538988"/>
                    <a:pt x="27270" y="714693"/>
                  </a:cubicBezTo>
                  <a:cubicBezTo>
                    <a:pt x="-17942" y="892556"/>
                    <a:pt x="-7020" y="1073404"/>
                    <a:pt x="60671" y="1267143"/>
                  </a:cubicBezTo>
                  <a:lnTo>
                    <a:pt x="1071591" y="1267143"/>
                  </a:lnTo>
                  <a:lnTo>
                    <a:pt x="1071591" y="0"/>
                  </a:lnTo>
                  <a:cubicBezTo>
                    <a:pt x="748249" y="6794"/>
                    <a:pt x="516220" y="128905"/>
                    <a:pt x="377536" y="2313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3" name="Google Shape;1173;p39"/>
            <p:cNvSpPr/>
            <p:nvPr/>
          </p:nvSpPr>
          <p:spPr>
            <a:xfrm>
              <a:off x="8012931" y="1341261"/>
              <a:ext cx="202133" cy="270446"/>
            </a:xfrm>
            <a:custGeom>
              <a:avLst/>
              <a:gdLst/>
              <a:ahLst/>
              <a:cxnLst/>
              <a:rect l="l" t="t" r="r" b="b"/>
              <a:pathLst>
                <a:path w="1010666" h="1352232" extrusionOk="0">
                  <a:moveTo>
                    <a:pt x="326390" y="1351915"/>
                  </a:moveTo>
                  <a:cubicBezTo>
                    <a:pt x="447929" y="1351090"/>
                    <a:pt x="476758" y="1318387"/>
                    <a:pt x="497142" y="1226757"/>
                  </a:cubicBezTo>
                  <a:cubicBezTo>
                    <a:pt x="505079" y="1190943"/>
                    <a:pt x="512382" y="1152208"/>
                    <a:pt x="520129" y="1111187"/>
                  </a:cubicBezTo>
                  <a:cubicBezTo>
                    <a:pt x="540004" y="1005586"/>
                    <a:pt x="562610" y="885888"/>
                    <a:pt x="602869" y="793750"/>
                  </a:cubicBezTo>
                  <a:cubicBezTo>
                    <a:pt x="721932" y="514413"/>
                    <a:pt x="897255" y="279463"/>
                    <a:pt x="1010666" y="0"/>
                  </a:cubicBezTo>
                  <a:lnTo>
                    <a:pt x="0" y="0"/>
                  </a:lnTo>
                  <a:lnTo>
                    <a:pt x="0" y="1351725"/>
                  </a:lnTo>
                  <a:lnTo>
                    <a:pt x="12573" y="1351598"/>
                  </a:lnTo>
                  <a:lnTo>
                    <a:pt x="12573" y="1352169"/>
                  </a:lnTo>
                  <a:cubicBezTo>
                    <a:pt x="41974" y="1352169"/>
                    <a:pt x="71438" y="1352169"/>
                    <a:pt x="100838" y="1352233"/>
                  </a:cubicBezTo>
                  <a:lnTo>
                    <a:pt x="118364" y="1351915"/>
                  </a:lnTo>
                  <a:cubicBezTo>
                    <a:pt x="162116" y="1351979"/>
                    <a:pt x="284671" y="1352487"/>
                    <a:pt x="326390" y="13519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4" name="Google Shape;1174;p39"/>
            <p:cNvSpPr/>
            <p:nvPr/>
          </p:nvSpPr>
          <p:spPr>
            <a:xfrm>
              <a:off x="7804733" y="1341261"/>
              <a:ext cx="199288" cy="270439"/>
            </a:xfrm>
            <a:custGeom>
              <a:avLst/>
              <a:gdLst/>
              <a:ahLst/>
              <a:cxnLst/>
              <a:rect l="l" t="t" r="r" b="b"/>
              <a:pathLst>
                <a:path w="996442" h="1352197" extrusionOk="0">
                  <a:moveTo>
                    <a:pt x="996442" y="1352169"/>
                  </a:moveTo>
                  <a:lnTo>
                    <a:pt x="996442" y="0"/>
                  </a:lnTo>
                  <a:lnTo>
                    <a:pt x="0" y="0"/>
                  </a:lnTo>
                  <a:cubicBezTo>
                    <a:pt x="113538" y="279591"/>
                    <a:pt x="288671" y="514287"/>
                    <a:pt x="407797" y="793750"/>
                  </a:cubicBezTo>
                  <a:cubicBezTo>
                    <a:pt x="448056" y="885888"/>
                    <a:pt x="470662" y="1005586"/>
                    <a:pt x="490601" y="1111250"/>
                  </a:cubicBezTo>
                  <a:cubicBezTo>
                    <a:pt x="498348" y="1152208"/>
                    <a:pt x="505651" y="1190943"/>
                    <a:pt x="513588" y="1226757"/>
                  </a:cubicBezTo>
                  <a:cubicBezTo>
                    <a:pt x="533908" y="1329246"/>
                    <a:pt x="580580" y="1351153"/>
                    <a:pt x="682561" y="1352169"/>
                  </a:cubicBezTo>
                  <a:cubicBezTo>
                    <a:pt x="774002" y="1352169"/>
                    <a:pt x="905256" y="1352233"/>
                    <a:pt x="996442" y="135216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75" name="Google Shape;1175;p39"/>
            <p:cNvGrpSpPr/>
            <p:nvPr/>
          </p:nvGrpSpPr>
          <p:grpSpPr>
            <a:xfrm>
              <a:off x="7638277" y="937343"/>
              <a:ext cx="744273" cy="793950"/>
              <a:chOff x="6565437" y="1588001"/>
              <a:chExt cx="744273" cy="793950"/>
            </a:xfrm>
          </p:grpSpPr>
          <p:sp>
            <p:nvSpPr>
              <p:cNvPr id="1176" name="Google Shape;1176;p39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7" name="Google Shape;1177;p39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8" name="Google Shape;1178;p39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9" name="Google Shape;1179;p39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0" name="Google Shape;1180;p39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1" name="Google Shape;1181;p39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2" name="Google Shape;1182;p39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3" name="Google Shape;1183;p39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4" name="Google Shape;1184;p39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5" name="Google Shape;1185;p39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186" name="Google Shape;1186;p39"/>
          <p:cNvGrpSpPr/>
          <p:nvPr/>
        </p:nvGrpSpPr>
        <p:grpSpPr>
          <a:xfrm>
            <a:off x="3061198" y="2986973"/>
            <a:ext cx="445779" cy="400764"/>
            <a:chOff x="3778727" y="4460423"/>
            <a:chExt cx="720160" cy="647438"/>
          </a:xfrm>
        </p:grpSpPr>
        <p:sp>
          <p:nvSpPr>
            <p:cNvPr id="1187" name="Google Shape;1187;p39"/>
            <p:cNvSpPr/>
            <p:nvPr/>
          </p:nvSpPr>
          <p:spPr>
            <a:xfrm>
              <a:off x="3957011" y="4902228"/>
              <a:ext cx="364723" cy="110621"/>
            </a:xfrm>
            <a:custGeom>
              <a:avLst/>
              <a:gdLst/>
              <a:ahLst/>
              <a:cxnLst/>
              <a:rect l="l" t="t" r="r" b="b"/>
              <a:pathLst>
                <a:path w="640" h="194" extrusionOk="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8" name="Google Shape;1188;p39"/>
            <p:cNvSpPr/>
            <p:nvPr/>
          </p:nvSpPr>
          <p:spPr>
            <a:xfrm>
              <a:off x="4002092" y="4999728"/>
              <a:ext cx="275015" cy="108132"/>
            </a:xfrm>
            <a:custGeom>
              <a:avLst/>
              <a:gdLst/>
              <a:ahLst/>
              <a:cxnLst/>
              <a:rect l="l" t="t" r="r" b="b"/>
              <a:pathLst>
                <a:path w="483" h="190" extrusionOk="0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9" name="Google Shape;1189;p39"/>
            <p:cNvSpPr/>
            <p:nvPr/>
          </p:nvSpPr>
          <p:spPr>
            <a:xfrm>
              <a:off x="3780312" y="4519014"/>
              <a:ext cx="718575" cy="115145"/>
            </a:xfrm>
            <a:custGeom>
              <a:avLst/>
              <a:gdLst/>
              <a:ahLst/>
              <a:cxnLst/>
              <a:rect l="l" t="t" r="r" b="b"/>
              <a:pathLst>
                <a:path w="1261" h="202" extrusionOk="0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0" name="Google Shape;1190;p39"/>
            <p:cNvSpPr/>
            <p:nvPr/>
          </p:nvSpPr>
          <p:spPr>
            <a:xfrm>
              <a:off x="3868662" y="4710395"/>
              <a:ext cx="541875" cy="112657"/>
            </a:xfrm>
            <a:custGeom>
              <a:avLst/>
              <a:gdLst/>
              <a:ahLst/>
              <a:cxnLst/>
              <a:rect l="l" t="t" r="r" b="b"/>
              <a:pathLst>
                <a:path w="951" h="198" extrusionOk="0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1" name="Google Shape;1191;p39"/>
            <p:cNvSpPr/>
            <p:nvPr/>
          </p:nvSpPr>
          <p:spPr>
            <a:xfrm>
              <a:off x="3824940" y="4614704"/>
              <a:ext cx="629543" cy="114014"/>
            </a:xfrm>
            <a:custGeom>
              <a:avLst/>
              <a:gdLst/>
              <a:ahLst/>
              <a:cxnLst/>
              <a:rect l="l" t="t" r="r" b="b"/>
              <a:pathLst>
                <a:path w="1105" h="200" extrusionOk="0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2" name="Google Shape;1192;p39"/>
            <p:cNvSpPr/>
            <p:nvPr/>
          </p:nvSpPr>
          <p:spPr>
            <a:xfrm>
              <a:off x="3912610" y="4806085"/>
              <a:ext cx="453525" cy="112204"/>
            </a:xfrm>
            <a:custGeom>
              <a:avLst/>
              <a:gdLst/>
              <a:ahLst/>
              <a:cxnLst/>
              <a:rect l="l" t="t" r="r" b="b"/>
              <a:pathLst>
                <a:path w="796" h="197" extrusionOk="0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3" name="Google Shape;1193;p39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94" name="Google Shape;1194;p39"/>
          <p:cNvGrpSpPr/>
          <p:nvPr/>
        </p:nvGrpSpPr>
        <p:grpSpPr>
          <a:xfrm>
            <a:off x="1138083" y="2972048"/>
            <a:ext cx="445680" cy="430613"/>
            <a:chOff x="557494" y="4436312"/>
            <a:chExt cx="720000" cy="695660"/>
          </a:xfrm>
        </p:grpSpPr>
        <p:sp>
          <p:nvSpPr>
            <p:cNvPr id="1195" name="Google Shape;1195;p39"/>
            <p:cNvSpPr/>
            <p:nvPr/>
          </p:nvSpPr>
          <p:spPr>
            <a:xfrm>
              <a:off x="557494" y="4436312"/>
              <a:ext cx="720000" cy="144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6" name="Google Shape;1196;p39"/>
            <p:cNvSpPr/>
            <p:nvPr/>
          </p:nvSpPr>
          <p:spPr>
            <a:xfrm>
              <a:off x="651816" y="4730082"/>
              <a:ext cx="533789" cy="218575"/>
            </a:xfrm>
            <a:custGeom>
              <a:avLst/>
              <a:gdLst/>
              <a:ahLst/>
              <a:cxnLst/>
              <a:rect l="l" t="t" r="r" b="b"/>
              <a:pathLst>
                <a:path w="791" h="325" extrusionOk="0">
                  <a:moveTo>
                    <a:pt x="0" y="0"/>
                  </a:move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15" y="251"/>
                    <a:pt x="115" y="251"/>
                    <a:pt x="115" y="251"/>
                  </a:cubicBezTo>
                  <a:cubicBezTo>
                    <a:pt x="155" y="294"/>
                    <a:pt x="267" y="325"/>
                    <a:pt x="395" y="325"/>
                  </a:cubicBezTo>
                  <a:cubicBezTo>
                    <a:pt x="524" y="325"/>
                    <a:pt x="636" y="294"/>
                    <a:pt x="676" y="251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791" y="0"/>
                    <a:pt x="791" y="0"/>
                    <a:pt x="791" y="0"/>
                  </a:cubicBezTo>
                  <a:cubicBezTo>
                    <a:pt x="715" y="44"/>
                    <a:pt x="553" y="68"/>
                    <a:pt x="395" y="68"/>
                  </a:cubicBezTo>
                  <a:cubicBezTo>
                    <a:pt x="237" y="68"/>
                    <a:pt x="75" y="44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7" name="Google Shape;1197;p39"/>
            <p:cNvSpPr/>
            <p:nvPr/>
          </p:nvSpPr>
          <p:spPr>
            <a:xfrm>
              <a:off x="564298" y="4539996"/>
              <a:ext cx="709060" cy="225815"/>
            </a:xfrm>
            <a:custGeom>
              <a:avLst/>
              <a:gdLst/>
              <a:ahLst/>
              <a:cxnLst/>
              <a:rect l="l" t="t" r="r" b="b"/>
              <a:pathLst>
                <a:path w="1051" h="336" extrusionOk="0">
                  <a:moveTo>
                    <a:pt x="917" y="45"/>
                  </a:moveTo>
                  <a:cubicBezTo>
                    <a:pt x="812" y="67"/>
                    <a:pt x="673" y="79"/>
                    <a:pt x="525" y="79"/>
                  </a:cubicBezTo>
                  <a:cubicBezTo>
                    <a:pt x="378" y="79"/>
                    <a:pt x="239" y="67"/>
                    <a:pt x="134" y="45"/>
                  </a:cubicBezTo>
                  <a:cubicBezTo>
                    <a:pt x="87" y="35"/>
                    <a:pt x="34" y="20"/>
                    <a:pt x="0" y="0"/>
                  </a:cubicBezTo>
                  <a:cubicBezTo>
                    <a:pt x="116" y="253"/>
                    <a:pt x="116" y="253"/>
                    <a:pt x="116" y="253"/>
                  </a:cubicBezTo>
                  <a:cubicBezTo>
                    <a:pt x="160" y="296"/>
                    <a:pt x="313" y="336"/>
                    <a:pt x="525" y="336"/>
                  </a:cubicBezTo>
                  <a:cubicBezTo>
                    <a:pt x="738" y="336"/>
                    <a:pt x="891" y="296"/>
                    <a:pt x="934" y="253"/>
                  </a:cubicBezTo>
                  <a:cubicBezTo>
                    <a:pt x="1051" y="0"/>
                    <a:pt x="1051" y="0"/>
                    <a:pt x="1051" y="0"/>
                  </a:cubicBezTo>
                  <a:cubicBezTo>
                    <a:pt x="1017" y="20"/>
                    <a:pt x="964" y="35"/>
                    <a:pt x="917" y="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8" name="Google Shape;1198;p39"/>
            <p:cNvSpPr/>
            <p:nvPr/>
          </p:nvSpPr>
          <p:spPr>
            <a:xfrm>
              <a:off x="739569" y="4921102"/>
              <a:ext cx="357815" cy="210870"/>
            </a:xfrm>
            <a:custGeom>
              <a:avLst/>
              <a:gdLst/>
              <a:ahLst/>
              <a:cxnLst/>
              <a:rect l="l" t="t" r="r" b="b"/>
              <a:pathLst>
                <a:path w="530" h="314" extrusionOk="0">
                  <a:moveTo>
                    <a:pt x="0" y="0"/>
                  </a:move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121" y="263"/>
                    <a:pt x="121" y="263"/>
                    <a:pt x="121" y="263"/>
                  </a:cubicBezTo>
                  <a:cubicBezTo>
                    <a:pt x="151" y="293"/>
                    <a:pt x="204" y="314"/>
                    <a:pt x="265" y="314"/>
                  </a:cubicBezTo>
                  <a:cubicBezTo>
                    <a:pt x="326" y="314"/>
                    <a:pt x="380" y="293"/>
                    <a:pt x="410" y="263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6" y="207"/>
                    <a:pt x="436" y="207"/>
                    <a:pt x="436" y="207"/>
                  </a:cubicBezTo>
                  <a:cubicBezTo>
                    <a:pt x="530" y="0"/>
                    <a:pt x="530" y="0"/>
                    <a:pt x="530" y="0"/>
                  </a:cubicBezTo>
                  <a:cubicBezTo>
                    <a:pt x="476" y="35"/>
                    <a:pt x="378" y="57"/>
                    <a:pt x="265" y="57"/>
                  </a:cubicBezTo>
                  <a:cubicBezTo>
                    <a:pt x="152" y="57"/>
                    <a:pt x="55" y="35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99" name="Google Shape;1199;p39"/>
          <p:cNvGrpSpPr/>
          <p:nvPr/>
        </p:nvGrpSpPr>
        <p:grpSpPr>
          <a:xfrm>
            <a:off x="4343305" y="2964459"/>
            <a:ext cx="445833" cy="445792"/>
            <a:chOff x="5926265" y="4424051"/>
            <a:chExt cx="720246" cy="720181"/>
          </a:xfrm>
        </p:grpSpPr>
        <p:sp>
          <p:nvSpPr>
            <p:cNvPr id="1200" name="Google Shape;1200;p39"/>
            <p:cNvSpPr/>
            <p:nvPr/>
          </p:nvSpPr>
          <p:spPr>
            <a:xfrm>
              <a:off x="5926265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76" y="124"/>
                  </a:moveTo>
                  <a:cubicBezTo>
                    <a:pt x="451" y="0"/>
                    <a:pt x="249" y="0"/>
                    <a:pt x="125" y="124"/>
                  </a:cubicBezTo>
                  <a:cubicBezTo>
                    <a:pt x="0" y="249"/>
                    <a:pt x="0" y="451"/>
                    <a:pt x="125" y="575"/>
                  </a:cubicBezTo>
                  <a:cubicBezTo>
                    <a:pt x="189" y="640"/>
                    <a:pt x="274" y="671"/>
                    <a:pt x="359" y="668"/>
                  </a:cubicBezTo>
                  <a:cubicBezTo>
                    <a:pt x="510" y="669"/>
                    <a:pt x="510" y="669"/>
                    <a:pt x="510" y="669"/>
                  </a:cubicBezTo>
                  <a:cubicBezTo>
                    <a:pt x="669" y="669"/>
                    <a:pt x="669" y="669"/>
                    <a:pt x="669" y="669"/>
                  </a:cubicBezTo>
                  <a:cubicBezTo>
                    <a:pt x="669" y="509"/>
                    <a:pt x="669" y="509"/>
                    <a:pt x="669" y="509"/>
                  </a:cubicBezTo>
                  <a:cubicBezTo>
                    <a:pt x="669" y="358"/>
                    <a:pt x="669" y="358"/>
                    <a:pt x="669" y="358"/>
                  </a:cubicBezTo>
                  <a:cubicBezTo>
                    <a:pt x="671" y="274"/>
                    <a:pt x="640" y="189"/>
                    <a:pt x="576" y="1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1" name="Google Shape;1201;p39"/>
            <p:cNvSpPr/>
            <p:nvPr/>
          </p:nvSpPr>
          <p:spPr>
            <a:xfrm>
              <a:off x="5926265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125" y="95"/>
                  </a:moveTo>
                  <a:cubicBezTo>
                    <a:pt x="0" y="220"/>
                    <a:pt x="0" y="422"/>
                    <a:pt x="125" y="546"/>
                  </a:cubicBezTo>
                  <a:cubicBezTo>
                    <a:pt x="249" y="671"/>
                    <a:pt x="451" y="671"/>
                    <a:pt x="576" y="546"/>
                  </a:cubicBezTo>
                  <a:cubicBezTo>
                    <a:pt x="640" y="482"/>
                    <a:pt x="671" y="397"/>
                    <a:pt x="669" y="312"/>
                  </a:cubicBezTo>
                  <a:cubicBezTo>
                    <a:pt x="669" y="161"/>
                    <a:pt x="669" y="161"/>
                    <a:pt x="669" y="161"/>
                  </a:cubicBezTo>
                  <a:cubicBezTo>
                    <a:pt x="669" y="1"/>
                    <a:pt x="669" y="1"/>
                    <a:pt x="669" y="1"/>
                  </a:cubicBezTo>
                  <a:cubicBezTo>
                    <a:pt x="510" y="2"/>
                    <a:pt x="510" y="2"/>
                    <a:pt x="510" y="2"/>
                  </a:cubicBezTo>
                  <a:cubicBezTo>
                    <a:pt x="359" y="2"/>
                    <a:pt x="359" y="2"/>
                    <a:pt x="359" y="2"/>
                  </a:cubicBezTo>
                  <a:cubicBezTo>
                    <a:pt x="274" y="0"/>
                    <a:pt x="189" y="31"/>
                    <a:pt x="125" y="9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2" name="Google Shape;1202;p39"/>
            <p:cNvSpPr/>
            <p:nvPr/>
          </p:nvSpPr>
          <p:spPr>
            <a:xfrm>
              <a:off x="6290862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96" y="546"/>
                  </a:moveTo>
                  <a:cubicBezTo>
                    <a:pt x="220" y="671"/>
                    <a:pt x="422" y="671"/>
                    <a:pt x="547" y="546"/>
                  </a:cubicBezTo>
                  <a:cubicBezTo>
                    <a:pt x="671" y="422"/>
                    <a:pt x="671" y="220"/>
                    <a:pt x="547" y="95"/>
                  </a:cubicBezTo>
                  <a:cubicBezTo>
                    <a:pt x="482" y="31"/>
                    <a:pt x="397" y="0"/>
                    <a:pt x="313" y="2"/>
                  </a:cubicBezTo>
                  <a:cubicBezTo>
                    <a:pt x="161" y="2"/>
                    <a:pt x="161" y="2"/>
                    <a:pt x="16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61"/>
                    <a:pt x="2" y="161"/>
                    <a:pt x="2" y="161"/>
                  </a:cubicBezTo>
                  <a:cubicBezTo>
                    <a:pt x="2" y="312"/>
                    <a:pt x="2" y="312"/>
                    <a:pt x="2" y="312"/>
                  </a:cubicBezTo>
                  <a:cubicBezTo>
                    <a:pt x="0" y="397"/>
                    <a:pt x="31" y="482"/>
                    <a:pt x="96" y="5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3" name="Google Shape;1203;p39"/>
            <p:cNvSpPr/>
            <p:nvPr/>
          </p:nvSpPr>
          <p:spPr>
            <a:xfrm>
              <a:off x="6290862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47" y="575"/>
                  </a:moveTo>
                  <a:cubicBezTo>
                    <a:pt x="671" y="451"/>
                    <a:pt x="671" y="249"/>
                    <a:pt x="547" y="124"/>
                  </a:cubicBezTo>
                  <a:cubicBezTo>
                    <a:pt x="422" y="0"/>
                    <a:pt x="220" y="0"/>
                    <a:pt x="96" y="124"/>
                  </a:cubicBezTo>
                  <a:cubicBezTo>
                    <a:pt x="31" y="189"/>
                    <a:pt x="0" y="274"/>
                    <a:pt x="2" y="358"/>
                  </a:cubicBezTo>
                  <a:cubicBezTo>
                    <a:pt x="2" y="509"/>
                    <a:pt x="2" y="509"/>
                    <a:pt x="2" y="509"/>
                  </a:cubicBezTo>
                  <a:cubicBezTo>
                    <a:pt x="2" y="669"/>
                    <a:pt x="2" y="669"/>
                    <a:pt x="2" y="669"/>
                  </a:cubicBezTo>
                  <a:cubicBezTo>
                    <a:pt x="161" y="669"/>
                    <a:pt x="161" y="669"/>
                    <a:pt x="161" y="669"/>
                  </a:cubicBezTo>
                  <a:cubicBezTo>
                    <a:pt x="313" y="668"/>
                    <a:pt x="313" y="668"/>
                    <a:pt x="313" y="668"/>
                  </a:cubicBezTo>
                  <a:cubicBezTo>
                    <a:pt x="397" y="671"/>
                    <a:pt x="482" y="640"/>
                    <a:pt x="547" y="5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04" name="Google Shape;1204;p39"/>
          <p:cNvGrpSpPr/>
          <p:nvPr/>
        </p:nvGrpSpPr>
        <p:grpSpPr>
          <a:xfrm>
            <a:off x="1779066" y="2984013"/>
            <a:ext cx="445680" cy="406684"/>
            <a:chOff x="1631150" y="4455641"/>
            <a:chExt cx="720000" cy="657002"/>
          </a:xfrm>
        </p:grpSpPr>
        <p:sp>
          <p:nvSpPr>
            <p:cNvPr id="1205" name="Google Shape;1205;p39"/>
            <p:cNvSpPr/>
            <p:nvPr/>
          </p:nvSpPr>
          <p:spPr>
            <a:xfrm>
              <a:off x="1631150" y="4455641"/>
              <a:ext cx="720000" cy="107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6" name="Google Shape;1206;p39"/>
            <p:cNvSpPr/>
            <p:nvPr/>
          </p:nvSpPr>
          <p:spPr>
            <a:xfrm>
              <a:off x="1846141" y="4957304"/>
              <a:ext cx="293050" cy="155339"/>
            </a:xfrm>
            <a:custGeom>
              <a:avLst/>
              <a:gdLst/>
              <a:ahLst/>
              <a:cxnLst/>
              <a:rect l="l" t="t" r="r" b="b"/>
              <a:pathLst>
                <a:path w="462" h="245" extrusionOk="0">
                  <a:moveTo>
                    <a:pt x="0" y="0"/>
                  </a:moveTo>
                  <a:cubicBezTo>
                    <a:pt x="98" y="204"/>
                    <a:pt x="98" y="204"/>
                    <a:pt x="98" y="204"/>
                  </a:cubicBezTo>
                  <a:cubicBezTo>
                    <a:pt x="125" y="229"/>
                    <a:pt x="175" y="245"/>
                    <a:pt x="231" y="245"/>
                  </a:cubicBezTo>
                  <a:cubicBezTo>
                    <a:pt x="287" y="245"/>
                    <a:pt x="336" y="229"/>
                    <a:pt x="363" y="204"/>
                  </a:cubicBezTo>
                  <a:cubicBezTo>
                    <a:pt x="462" y="0"/>
                    <a:pt x="462" y="0"/>
                    <a:pt x="462" y="0"/>
                  </a:cubicBezTo>
                  <a:cubicBezTo>
                    <a:pt x="413" y="27"/>
                    <a:pt x="328" y="44"/>
                    <a:pt x="231" y="44"/>
                  </a:cubicBezTo>
                  <a:cubicBezTo>
                    <a:pt x="133" y="44"/>
                    <a:pt x="49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7" name="Google Shape;1207;p39"/>
            <p:cNvSpPr/>
            <p:nvPr/>
          </p:nvSpPr>
          <p:spPr>
            <a:xfrm>
              <a:off x="1776241" y="4814286"/>
              <a:ext cx="431967" cy="161500"/>
            </a:xfrm>
            <a:custGeom>
              <a:avLst/>
              <a:gdLst/>
              <a:ahLst/>
              <a:cxnLst/>
              <a:rect l="l" t="t" r="r" b="b"/>
              <a:pathLst>
                <a:path w="681" h="255" extrusionOk="0">
                  <a:moveTo>
                    <a:pt x="0" y="0"/>
                  </a:moveTo>
                  <a:cubicBezTo>
                    <a:pt x="55" y="112"/>
                    <a:pt x="55" y="112"/>
                    <a:pt x="55" y="112"/>
                  </a:cubicBezTo>
                  <a:cubicBezTo>
                    <a:pt x="95" y="195"/>
                    <a:pt x="95" y="195"/>
                    <a:pt x="95" y="195"/>
                  </a:cubicBezTo>
                  <a:cubicBezTo>
                    <a:pt x="126" y="227"/>
                    <a:pt x="217" y="255"/>
                    <a:pt x="341" y="255"/>
                  </a:cubicBezTo>
                  <a:cubicBezTo>
                    <a:pt x="464" y="255"/>
                    <a:pt x="555" y="227"/>
                    <a:pt x="587" y="195"/>
                  </a:cubicBezTo>
                  <a:cubicBezTo>
                    <a:pt x="627" y="112"/>
                    <a:pt x="627" y="112"/>
                    <a:pt x="627" y="112"/>
                  </a:cubicBezTo>
                  <a:cubicBezTo>
                    <a:pt x="681" y="0"/>
                    <a:pt x="681" y="0"/>
                    <a:pt x="681" y="0"/>
                  </a:cubicBezTo>
                  <a:cubicBezTo>
                    <a:pt x="624" y="30"/>
                    <a:pt x="508" y="54"/>
                    <a:pt x="341" y="54"/>
                  </a:cubicBezTo>
                  <a:cubicBezTo>
                    <a:pt x="173" y="54"/>
                    <a:pt x="58" y="3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8" name="Google Shape;1208;p39"/>
            <p:cNvSpPr/>
            <p:nvPr/>
          </p:nvSpPr>
          <p:spPr>
            <a:xfrm>
              <a:off x="1639308" y="4531550"/>
              <a:ext cx="706054" cy="169201"/>
            </a:xfrm>
            <a:custGeom>
              <a:avLst/>
              <a:gdLst/>
              <a:ahLst/>
              <a:cxnLst/>
              <a:rect l="l" t="t" r="r" b="b"/>
              <a:pathLst>
                <a:path w="1113" h="267" extrusionOk="0">
                  <a:moveTo>
                    <a:pt x="557" y="66"/>
                  </a:moveTo>
                  <a:cubicBezTo>
                    <a:pt x="326" y="66"/>
                    <a:pt x="84" y="43"/>
                    <a:pt x="0" y="0"/>
                  </a:cubicBezTo>
                  <a:cubicBezTo>
                    <a:pt x="96" y="198"/>
                    <a:pt x="96" y="198"/>
                    <a:pt x="96" y="198"/>
                  </a:cubicBezTo>
                  <a:cubicBezTo>
                    <a:pt x="135" y="230"/>
                    <a:pt x="295" y="267"/>
                    <a:pt x="557" y="267"/>
                  </a:cubicBezTo>
                  <a:cubicBezTo>
                    <a:pt x="819" y="267"/>
                    <a:pt x="979" y="230"/>
                    <a:pt x="1017" y="198"/>
                  </a:cubicBezTo>
                  <a:cubicBezTo>
                    <a:pt x="1113" y="0"/>
                    <a:pt x="1113" y="0"/>
                    <a:pt x="1113" y="0"/>
                  </a:cubicBezTo>
                  <a:cubicBezTo>
                    <a:pt x="1029" y="43"/>
                    <a:pt x="787" y="66"/>
                    <a:pt x="557" y="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9" name="Google Shape;1209;p39"/>
            <p:cNvSpPr/>
            <p:nvPr/>
          </p:nvSpPr>
          <p:spPr>
            <a:xfrm>
              <a:off x="1708546" y="4674128"/>
              <a:ext cx="567578" cy="164141"/>
            </a:xfrm>
            <a:custGeom>
              <a:avLst/>
              <a:gdLst/>
              <a:ahLst/>
              <a:cxnLst/>
              <a:rect l="l" t="t" r="r" b="b"/>
              <a:pathLst>
                <a:path w="895" h="259" extrusionOk="0">
                  <a:moveTo>
                    <a:pt x="0" y="0"/>
                  </a:moveTo>
                  <a:cubicBezTo>
                    <a:pt x="94" y="193"/>
                    <a:pt x="94" y="193"/>
                    <a:pt x="94" y="193"/>
                  </a:cubicBezTo>
                  <a:cubicBezTo>
                    <a:pt x="130" y="227"/>
                    <a:pt x="266" y="259"/>
                    <a:pt x="448" y="259"/>
                  </a:cubicBezTo>
                  <a:cubicBezTo>
                    <a:pt x="630" y="259"/>
                    <a:pt x="765" y="227"/>
                    <a:pt x="802" y="193"/>
                  </a:cubicBezTo>
                  <a:cubicBezTo>
                    <a:pt x="895" y="0"/>
                    <a:pt x="895" y="0"/>
                    <a:pt x="895" y="0"/>
                  </a:cubicBezTo>
                  <a:cubicBezTo>
                    <a:pt x="815" y="38"/>
                    <a:pt x="627" y="58"/>
                    <a:pt x="448" y="58"/>
                  </a:cubicBezTo>
                  <a:cubicBezTo>
                    <a:pt x="268" y="58"/>
                    <a:pt x="81" y="38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10" name="Google Shape;1210;p39"/>
          <p:cNvGrpSpPr/>
          <p:nvPr/>
        </p:nvGrpSpPr>
        <p:grpSpPr>
          <a:xfrm>
            <a:off x="2420095" y="2983429"/>
            <a:ext cx="445680" cy="407853"/>
            <a:chOff x="2704878" y="4454697"/>
            <a:chExt cx="720000" cy="658889"/>
          </a:xfrm>
        </p:grpSpPr>
        <p:sp>
          <p:nvSpPr>
            <p:cNvPr id="1211" name="Google Shape;1211;p39"/>
            <p:cNvSpPr/>
            <p:nvPr/>
          </p:nvSpPr>
          <p:spPr>
            <a:xfrm>
              <a:off x="2704878" y="4454697"/>
              <a:ext cx="720000" cy="86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2" name="Google Shape;1212;p39"/>
            <p:cNvSpPr/>
            <p:nvPr/>
          </p:nvSpPr>
          <p:spPr>
            <a:xfrm>
              <a:off x="2824150" y="4749732"/>
              <a:ext cx="484183" cy="135418"/>
            </a:xfrm>
            <a:custGeom>
              <a:avLst/>
              <a:gdLst/>
              <a:ahLst/>
              <a:cxnLst/>
              <a:rect l="l" t="t" r="r" b="b"/>
              <a:pathLst>
                <a:path w="735" h="205" extrusionOk="0">
                  <a:moveTo>
                    <a:pt x="0" y="0"/>
                  </a:moveTo>
                  <a:cubicBezTo>
                    <a:pt x="75" y="153"/>
                    <a:pt x="75" y="153"/>
                    <a:pt x="75" y="153"/>
                  </a:cubicBezTo>
                  <a:cubicBezTo>
                    <a:pt x="104" y="179"/>
                    <a:pt x="216" y="205"/>
                    <a:pt x="368" y="205"/>
                  </a:cubicBezTo>
                  <a:cubicBezTo>
                    <a:pt x="519" y="205"/>
                    <a:pt x="632" y="179"/>
                    <a:pt x="660" y="153"/>
                  </a:cubicBezTo>
                  <a:cubicBezTo>
                    <a:pt x="735" y="0"/>
                    <a:pt x="735" y="0"/>
                    <a:pt x="735" y="0"/>
                  </a:cubicBezTo>
                  <a:cubicBezTo>
                    <a:pt x="668" y="31"/>
                    <a:pt x="515" y="47"/>
                    <a:pt x="368" y="47"/>
                  </a:cubicBezTo>
                  <a:cubicBezTo>
                    <a:pt x="221" y="47"/>
                    <a:pt x="67" y="31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3" name="Google Shape;1213;p39"/>
            <p:cNvSpPr/>
            <p:nvPr/>
          </p:nvSpPr>
          <p:spPr>
            <a:xfrm>
              <a:off x="2939432" y="4986160"/>
              <a:ext cx="253620" cy="127427"/>
            </a:xfrm>
            <a:custGeom>
              <a:avLst/>
              <a:gdLst/>
              <a:ahLst/>
              <a:cxnLst/>
              <a:rect l="l" t="t" r="r" b="b"/>
              <a:pathLst>
                <a:path w="385" h="193" extrusionOk="0">
                  <a:moveTo>
                    <a:pt x="0" y="0"/>
                  </a:moveTo>
                  <a:cubicBezTo>
                    <a:pt x="76" y="157"/>
                    <a:pt x="76" y="157"/>
                    <a:pt x="76" y="157"/>
                  </a:cubicBezTo>
                  <a:cubicBezTo>
                    <a:pt x="98" y="178"/>
                    <a:pt x="143" y="193"/>
                    <a:pt x="193" y="193"/>
                  </a:cubicBezTo>
                  <a:cubicBezTo>
                    <a:pt x="243" y="193"/>
                    <a:pt x="287" y="178"/>
                    <a:pt x="309" y="157"/>
                  </a:cubicBezTo>
                  <a:cubicBezTo>
                    <a:pt x="385" y="0"/>
                    <a:pt x="385" y="0"/>
                    <a:pt x="385" y="0"/>
                  </a:cubicBezTo>
                  <a:cubicBezTo>
                    <a:pt x="344" y="21"/>
                    <a:pt x="274" y="35"/>
                    <a:pt x="193" y="35"/>
                  </a:cubicBezTo>
                  <a:cubicBezTo>
                    <a:pt x="112" y="35"/>
                    <a:pt x="41" y="21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4" name="Google Shape;1214;p39"/>
            <p:cNvSpPr/>
            <p:nvPr/>
          </p:nvSpPr>
          <p:spPr>
            <a:xfrm>
              <a:off x="2882012" y="4868057"/>
              <a:ext cx="368237" cy="131423"/>
            </a:xfrm>
            <a:custGeom>
              <a:avLst/>
              <a:gdLst/>
              <a:ahLst/>
              <a:cxnLst/>
              <a:rect l="l" t="t" r="r" b="b"/>
              <a:pathLst>
                <a:path w="559" h="199" extrusionOk="0">
                  <a:moveTo>
                    <a:pt x="0" y="0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3" y="151"/>
                    <a:pt x="73" y="151"/>
                    <a:pt x="73" y="151"/>
                  </a:cubicBezTo>
                  <a:cubicBezTo>
                    <a:pt x="102" y="180"/>
                    <a:pt x="195" y="199"/>
                    <a:pt x="280" y="199"/>
                  </a:cubicBezTo>
                  <a:cubicBezTo>
                    <a:pt x="364" y="199"/>
                    <a:pt x="457" y="180"/>
                    <a:pt x="486" y="151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556" y="8"/>
                    <a:pt x="556" y="8"/>
                    <a:pt x="556" y="8"/>
                  </a:cubicBezTo>
                  <a:cubicBezTo>
                    <a:pt x="559" y="0"/>
                    <a:pt x="559" y="0"/>
                    <a:pt x="559" y="0"/>
                  </a:cubicBezTo>
                  <a:cubicBezTo>
                    <a:pt x="502" y="27"/>
                    <a:pt x="389" y="41"/>
                    <a:pt x="280" y="41"/>
                  </a:cubicBezTo>
                  <a:cubicBezTo>
                    <a:pt x="171" y="41"/>
                    <a:pt x="57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5" name="Google Shape;1215;p39"/>
            <p:cNvSpPr/>
            <p:nvPr/>
          </p:nvSpPr>
          <p:spPr>
            <a:xfrm>
              <a:off x="2710863" y="4516635"/>
              <a:ext cx="710756" cy="140081"/>
            </a:xfrm>
            <a:custGeom>
              <a:avLst/>
              <a:gdLst/>
              <a:ahLst/>
              <a:cxnLst/>
              <a:rect l="l" t="t" r="r" b="b"/>
              <a:pathLst>
                <a:path w="1079" h="212" extrusionOk="0">
                  <a:moveTo>
                    <a:pt x="540" y="54"/>
                  </a:moveTo>
                  <a:cubicBezTo>
                    <a:pt x="350" y="54"/>
                    <a:pt x="85" y="39"/>
                    <a:pt x="0" y="0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7"/>
                    <a:pt x="72" y="147"/>
                    <a:pt x="72" y="147"/>
                  </a:cubicBezTo>
                  <a:cubicBezTo>
                    <a:pt x="75" y="152"/>
                    <a:pt x="75" y="152"/>
                    <a:pt x="75" y="152"/>
                  </a:cubicBezTo>
                  <a:cubicBezTo>
                    <a:pt x="98" y="179"/>
                    <a:pt x="271" y="212"/>
                    <a:pt x="540" y="212"/>
                  </a:cubicBezTo>
                  <a:cubicBezTo>
                    <a:pt x="808" y="212"/>
                    <a:pt x="981" y="179"/>
                    <a:pt x="1005" y="152"/>
                  </a:cubicBezTo>
                  <a:cubicBezTo>
                    <a:pt x="1007" y="147"/>
                    <a:pt x="1007" y="147"/>
                    <a:pt x="1007" y="147"/>
                  </a:cubicBezTo>
                  <a:cubicBezTo>
                    <a:pt x="1007" y="146"/>
                    <a:pt x="1007" y="146"/>
                    <a:pt x="1007" y="146"/>
                  </a:cubicBezTo>
                  <a:cubicBezTo>
                    <a:pt x="1008" y="146"/>
                    <a:pt x="1008" y="146"/>
                    <a:pt x="1008" y="146"/>
                  </a:cubicBezTo>
                  <a:cubicBezTo>
                    <a:pt x="1079" y="0"/>
                    <a:pt x="1079" y="0"/>
                    <a:pt x="1079" y="0"/>
                  </a:cubicBezTo>
                  <a:cubicBezTo>
                    <a:pt x="995" y="39"/>
                    <a:pt x="729" y="54"/>
                    <a:pt x="540" y="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6" name="Google Shape;1216;p39"/>
            <p:cNvSpPr/>
            <p:nvPr/>
          </p:nvSpPr>
          <p:spPr>
            <a:xfrm>
              <a:off x="2768061" y="4634293"/>
              <a:ext cx="596361" cy="136528"/>
            </a:xfrm>
            <a:custGeom>
              <a:avLst/>
              <a:gdLst/>
              <a:ahLst/>
              <a:cxnLst/>
              <a:rect l="l" t="t" r="r" b="b"/>
              <a:pathLst>
                <a:path w="905" h="207" extrusionOk="0">
                  <a:moveTo>
                    <a:pt x="453" y="49"/>
                  </a:moveTo>
                  <a:cubicBezTo>
                    <a:pt x="325" y="49"/>
                    <a:pt x="205" y="41"/>
                    <a:pt x="114" y="28"/>
                  </a:cubicBezTo>
                  <a:cubicBezTo>
                    <a:pt x="62" y="20"/>
                    <a:pt x="24" y="10"/>
                    <a:pt x="0" y="0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2"/>
                    <a:pt x="70" y="142"/>
                    <a:pt x="70" y="143"/>
                  </a:cubicBezTo>
                  <a:cubicBezTo>
                    <a:pt x="72" y="148"/>
                    <a:pt x="72" y="148"/>
                    <a:pt x="72" y="148"/>
                  </a:cubicBezTo>
                  <a:cubicBezTo>
                    <a:pt x="93" y="174"/>
                    <a:pt x="234" y="207"/>
                    <a:pt x="453" y="207"/>
                  </a:cubicBezTo>
                  <a:cubicBezTo>
                    <a:pt x="557" y="207"/>
                    <a:pt x="654" y="199"/>
                    <a:pt x="728" y="186"/>
                  </a:cubicBezTo>
                  <a:cubicBezTo>
                    <a:pt x="794" y="173"/>
                    <a:pt x="825" y="158"/>
                    <a:pt x="833" y="147"/>
                  </a:cubicBezTo>
                  <a:cubicBezTo>
                    <a:pt x="836" y="143"/>
                    <a:pt x="836" y="143"/>
                    <a:pt x="836" y="143"/>
                  </a:cubicBezTo>
                  <a:cubicBezTo>
                    <a:pt x="836" y="142"/>
                    <a:pt x="836" y="142"/>
                    <a:pt x="836" y="141"/>
                  </a:cubicBezTo>
                  <a:cubicBezTo>
                    <a:pt x="836" y="141"/>
                    <a:pt x="836" y="141"/>
                    <a:pt x="836" y="141"/>
                  </a:cubicBezTo>
                  <a:cubicBezTo>
                    <a:pt x="905" y="0"/>
                    <a:pt x="905" y="0"/>
                    <a:pt x="905" y="0"/>
                  </a:cubicBezTo>
                  <a:cubicBezTo>
                    <a:pt x="881" y="10"/>
                    <a:pt x="843" y="20"/>
                    <a:pt x="791" y="28"/>
                  </a:cubicBezTo>
                  <a:cubicBezTo>
                    <a:pt x="701" y="41"/>
                    <a:pt x="580" y="49"/>
                    <a:pt x="453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17" name="Google Shape;1217;p39"/>
          <p:cNvGrpSpPr/>
          <p:nvPr/>
        </p:nvGrpSpPr>
        <p:grpSpPr>
          <a:xfrm>
            <a:off x="3702366" y="2985387"/>
            <a:ext cx="445549" cy="403935"/>
            <a:chOff x="4852681" y="4457861"/>
            <a:chExt cx="719788" cy="652561"/>
          </a:xfrm>
        </p:grpSpPr>
        <p:sp>
          <p:nvSpPr>
            <p:cNvPr id="1218" name="Google Shape;1218;p39"/>
            <p:cNvSpPr/>
            <p:nvPr/>
          </p:nvSpPr>
          <p:spPr>
            <a:xfrm>
              <a:off x="5209000" y="4739226"/>
              <a:ext cx="363469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51" y="561"/>
                  </a:moveTo>
                  <a:cubicBezTo>
                    <a:pt x="290" y="641"/>
                    <a:pt x="468" y="593"/>
                    <a:pt x="548" y="454"/>
                  </a:cubicBezTo>
                  <a:cubicBezTo>
                    <a:pt x="629" y="315"/>
                    <a:pt x="581" y="137"/>
                    <a:pt x="442" y="57"/>
                  </a:cubicBezTo>
                  <a:cubicBezTo>
                    <a:pt x="344" y="0"/>
                    <a:pt x="226" y="7"/>
                    <a:pt x="137" y="65"/>
                  </a:cubicBezTo>
                  <a:cubicBezTo>
                    <a:pt x="137" y="65"/>
                    <a:pt x="137" y="65"/>
                    <a:pt x="137" y="65"/>
                  </a:cubicBezTo>
                  <a:cubicBezTo>
                    <a:pt x="6" y="141"/>
                    <a:pt x="6" y="141"/>
                    <a:pt x="6" y="141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0" y="399"/>
                    <a:pt x="53" y="504"/>
                    <a:pt x="151" y="56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9" name="Google Shape;1219;p39"/>
            <p:cNvSpPr/>
            <p:nvPr/>
          </p:nvSpPr>
          <p:spPr>
            <a:xfrm>
              <a:off x="4852681" y="4739226"/>
              <a:ext cx="363265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87" y="57"/>
                  </a:moveTo>
                  <a:cubicBezTo>
                    <a:pt x="48" y="137"/>
                    <a:pt x="0" y="315"/>
                    <a:pt x="80" y="454"/>
                  </a:cubicBezTo>
                  <a:cubicBezTo>
                    <a:pt x="161" y="593"/>
                    <a:pt x="339" y="641"/>
                    <a:pt x="478" y="561"/>
                  </a:cubicBezTo>
                  <a:cubicBezTo>
                    <a:pt x="576" y="504"/>
                    <a:pt x="629" y="399"/>
                    <a:pt x="623" y="293"/>
                  </a:cubicBezTo>
                  <a:cubicBezTo>
                    <a:pt x="623" y="293"/>
                    <a:pt x="623" y="293"/>
                    <a:pt x="623" y="293"/>
                  </a:cubicBezTo>
                  <a:cubicBezTo>
                    <a:pt x="623" y="141"/>
                    <a:pt x="623" y="141"/>
                    <a:pt x="623" y="141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02" y="7"/>
                    <a:pt x="285" y="0"/>
                    <a:pt x="187" y="5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0" name="Google Shape;1220;p39"/>
            <p:cNvSpPr/>
            <p:nvPr/>
          </p:nvSpPr>
          <p:spPr>
            <a:xfrm>
              <a:off x="5044529" y="4457861"/>
              <a:ext cx="336092" cy="363011"/>
            </a:xfrm>
            <a:custGeom>
              <a:avLst/>
              <a:gdLst/>
              <a:ahLst/>
              <a:cxnLst/>
              <a:rect l="l" t="t" r="r" b="b"/>
              <a:pathLst>
                <a:path w="582" h="627" extrusionOk="0">
                  <a:moveTo>
                    <a:pt x="582" y="291"/>
                  </a:moveTo>
                  <a:cubicBezTo>
                    <a:pt x="582" y="131"/>
                    <a:pt x="452" y="0"/>
                    <a:pt x="291" y="0"/>
                  </a:cubicBezTo>
                  <a:cubicBezTo>
                    <a:pt x="130" y="0"/>
                    <a:pt x="0" y="131"/>
                    <a:pt x="0" y="291"/>
                  </a:cubicBezTo>
                  <a:cubicBezTo>
                    <a:pt x="0" y="405"/>
                    <a:pt x="65" y="503"/>
                    <a:pt x="159" y="551"/>
                  </a:cubicBezTo>
                  <a:cubicBezTo>
                    <a:pt x="159" y="551"/>
                    <a:pt x="159" y="551"/>
                    <a:pt x="159" y="551"/>
                  </a:cubicBezTo>
                  <a:cubicBezTo>
                    <a:pt x="291" y="627"/>
                    <a:pt x="291" y="627"/>
                    <a:pt x="291" y="627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517" y="503"/>
                    <a:pt x="582" y="405"/>
                    <a:pt x="582" y="2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21" name="Google Shape;1221;p39"/>
          <p:cNvGrpSpPr/>
          <p:nvPr/>
        </p:nvGrpSpPr>
        <p:grpSpPr>
          <a:xfrm>
            <a:off x="4984527" y="2975824"/>
            <a:ext cx="445818" cy="423063"/>
            <a:chOff x="7000306" y="4442411"/>
            <a:chExt cx="720224" cy="683463"/>
          </a:xfrm>
        </p:grpSpPr>
        <p:sp>
          <p:nvSpPr>
            <p:cNvPr id="1222" name="Google Shape;1222;p39"/>
            <p:cNvSpPr/>
            <p:nvPr/>
          </p:nvSpPr>
          <p:spPr>
            <a:xfrm>
              <a:off x="7360523" y="4580400"/>
              <a:ext cx="360007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332" y="529"/>
                  </a:moveTo>
                  <a:cubicBezTo>
                    <a:pt x="382" y="547"/>
                    <a:pt x="438" y="548"/>
                    <a:pt x="493" y="531"/>
                  </a:cubicBezTo>
                  <a:cubicBezTo>
                    <a:pt x="627" y="487"/>
                    <a:pt x="701" y="342"/>
                    <a:pt x="657" y="208"/>
                  </a:cubicBezTo>
                  <a:cubicBezTo>
                    <a:pt x="614" y="74"/>
                    <a:pt x="469" y="0"/>
                    <a:pt x="335" y="44"/>
                  </a:cubicBezTo>
                  <a:cubicBezTo>
                    <a:pt x="280" y="62"/>
                    <a:pt x="236" y="96"/>
                    <a:pt x="205" y="140"/>
                  </a:cubicBezTo>
                  <a:cubicBezTo>
                    <a:pt x="0" y="422"/>
                    <a:pt x="0" y="422"/>
                    <a:pt x="0" y="422"/>
                  </a:cubicBezTo>
                  <a:lnTo>
                    <a:pt x="332" y="5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3" name="Google Shape;1223;p39"/>
            <p:cNvSpPr/>
            <p:nvPr/>
          </p:nvSpPr>
          <p:spPr>
            <a:xfrm>
              <a:off x="7359894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1" y="348"/>
                  </a:moveTo>
                  <a:cubicBezTo>
                    <a:pt x="0" y="402"/>
                    <a:pt x="16" y="456"/>
                    <a:pt x="50" y="502"/>
                  </a:cubicBezTo>
                  <a:cubicBezTo>
                    <a:pt x="133" y="617"/>
                    <a:pt x="293" y="642"/>
                    <a:pt x="407" y="559"/>
                  </a:cubicBezTo>
                  <a:cubicBezTo>
                    <a:pt x="522" y="476"/>
                    <a:pt x="547" y="316"/>
                    <a:pt x="464" y="201"/>
                  </a:cubicBezTo>
                  <a:cubicBezTo>
                    <a:pt x="430" y="155"/>
                    <a:pt x="384" y="123"/>
                    <a:pt x="333" y="107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" y="34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4" name="Google Shape;1224;p39"/>
            <p:cNvSpPr/>
            <p:nvPr/>
          </p:nvSpPr>
          <p:spPr>
            <a:xfrm>
              <a:off x="7079935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214" y="107"/>
                  </a:moveTo>
                  <a:cubicBezTo>
                    <a:pt x="163" y="123"/>
                    <a:pt x="117" y="155"/>
                    <a:pt x="83" y="201"/>
                  </a:cubicBezTo>
                  <a:cubicBezTo>
                    <a:pt x="0" y="316"/>
                    <a:pt x="25" y="476"/>
                    <a:pt x="140" y="559"/>
                  </a:cubicBezTo>
                  <a:cubicBezTo>
                    <a:pt x="254" y="642"/>
                    <a:pt x="414" y="617"/>
                    <a:pt x="497" y="502"/>
                  </a:cubicBezTo>
                  <a:cubicBezTo>
                    <a:pt x="531" y="456"/>
                    <a:pt x="547" y="402"/>
                    <a:pt x="546" y="348"/>
                  </a:cubicBezTo>
                  <a:cubicBezTo>
                    <a:pt x="546" y="0"/>
                    <a:pt x="546" y="0"/>
                    <a:pt x="546" y="0"/>
                  </a:cubicBezTo>
                  <a:lnTo>
                    <a:pt x="214" y="10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5" name="Google Shape;1225;p39"/>
            <p:cNvSpPr/>
            <p:nvPr/>
          </p:nvSpPr>
          <p:spPr>
            <a:xfrm>
              <a:off x="7000306" y="4580400"/>
              <a:ext cx="360216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496" y="140"/>
                  </a:moveTo>
                  <a:cubicBezTo>
                    <a:pt x="465" y="96"/>
                    <a:pt x="421" y="62"/>
                    <a:pt x="366" y="44"/>
                  </a:cubicBezTo>
                  <a:cubicBezTo>
                    <a:pt x="232" y="0"/>
                    <a:pt x="87" y="74"/>
                    <a:pt x="44" y="208"/>
                  </a:cubicBezTo>
                  <a:cubicBezTo>
                    <a:pt x="0" y="342"/>
                    <a:pt x="74" y="487"/>
                    <a:pt x="208" y="531"/>
                  </a:cubicBezTo>
                  <a:cubicBezTo>
                    <a:pt x="263" y="548"/>
                    <a:pt x="319" y="547"/>
                    <a:pt x="369" y="529"/>
                  </a:cubicBezTo>
                  <a:cubicBezTo>
                    <a:pt x="701" y="422"/>
                    <a:pt x="701" y="422"/>
                    <a:pt x="701" y="422"/>
                  </a:cubicBezTo>
                  <a:lnTo>
                    <a:pt x="496" y="14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6" name="Google Shape;1226;p39"/>
            <p:cNvSpPr/>
            <p:nvPr/>
          </p:nvSpPr>
          <p:spPr>
            <a:xfrm>
              <a:off x="7228925" y="4442411"/>
              <a:ext cx="262985" cy="354379"/>
            </a:xfrm>
            <a:custGeom>
              <a:avLst/>
              <a:gdLst/>
              <a:ahLst/>
              <a:cxnLst/>
              <a:rect l="l" t="t" r="r" b="b"/>
              <a:pathLst>
                <a:path w="512" h="691" extrusionOk="0">
                  <a:moveTo>
                    <a:pt x="461" y="409"/>
                  </a:moveTo>
                  <a:cubicBezTo>
                    <a:pt x="493" y="366"/>
                    <a:pt x="512" y="313"/>
                    <a:pt x="512" y="255"/>
                  </a:cubicBezTo>
                  <a:cubicBezTo>
                    <a:pt x="512" y="114"/>
                    <a:pt x="397" y="0"/>
                    <a:pt x="256" y="0"/>
                  </a:cubicBezTo>
                  <a:cubicBezTo>
                    <a:pt x="115" y="0"/>
                    <a:pt x="0" y="114"/>
                    <a:pt x="0" y="255"/>
                  </a:cubicBezTo>
                  <a:cubicBezTo>
                    <a:pt x="0" y="313"/>
                    <a:pt x="19" y="366"/>
                    <a:pt x="51" y="409"/>
                  </a:cubicBezTo>
                  <a:cubicBezTo>
                    <a:pt x="256" y="691"/>
                    <a:pt x="256" y="691"/>
                    <a:pt x="256" y="691"/>
                  </a:cubicBezTo>
                  <a:lnTo>
                    <a:pt x="461" y="40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27" name="Google Shape;1227;p39"/>
          <p:cNvGrpSpPr/>
          <p:nvPr/>
        </p:nvGrpSpPr>
        <p:grpSpPr>
          <a:xfrm>
            <a:off x="5625735" y="2973621"/>
            <a:ext cx="445779" cy="427468"/>
            <a:chOff x="8074325" y="4438852"/>
            <a:chExt cx="720160" cy="690579"/>
          </a:xfrm>
        </p:grpSpPr>
        <p:sp>
          <p:nvSpPr>
            <p:cNvPr id="1228" name="Google Shape;1228;p39"/>
            <p:cNvSpPr/>
            <p:nvPr/>
          </p:nvSpPr>
          <p:spPr>
            <a:xfrm>
              <a:off x="8177523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52" y="231"/>
                  </a:moveTo>
                  <a:cubicBezTo>
                    <a:pt x="0" y="320"/>
                    <a:pt x="31" y="435"/>
                    <a:pt x="120" y="487"/>
                  </a:cubicBezTo>
                  <a:cubicBezTo>
                    <a:pt x="210" y="539"/>
                    <a:pt x="325" y="508"/>
                    <a:pt x="377" y="418"/>
                  </a:cubicBezTo>
                  <a:cubicBezTo>
                    <a:pt x="394" y="388"/>
                    <a:pt x="402" y="355"/>
                    <a:pt x="402" y="323"/>
                  </a:cubicBezTo>
                  <a:cubicBezTo>
                    <a:pt x="402" y="323"/>
                    <a:pt x="402" y="323"/>
                    <a:pt x="402" y="323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94" y="177"/>
                    <a:pt x="69" y="201"/>
                    <a:pt x="52" y="2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9" name="Google Shape;1229;p39"/>
            <p:cNvSpPr/>
            <p:nvPr/>
          </p:nvSpPr>
          <p:spPr>
            <a:xfrm>
              <a:off x="8434850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50" y="308"/>
                  </a:moveTo>
                  <a:cubicBezTo>
                    <a:pt x="402" y="218"/>
                    <a:pt x="371" y="103"/>
                    <a:pt x="281" y="51"/>
                  </a:cubicBezTo>
                  <a:cubicBezTo>
                    <a:pt x="191" y="0"/>
                    <a:pt x="77" y="30"/>
                    <a:pt x="25" y="120"/>
                  </a:cubicBezTo>
                  <a:cubicBezTo>
                    <a:pt x="8" y="150"/>
                    <a:pt x="0" y="183"/>
                    <a:pt x="0" y="215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0" y="539"/>
                    <a:pt x="0" y="539"/>
                    <a:pt x="0" y="539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308" y="361"/>
                    <a:pt x="332" y="338"/>
                    <a:pt x="350" y="3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0" name="Google Shape;1230;p39"/>
            <p:cNvSpPr/>
            <p:nvPr/>
          </p:nvSpPr>
          <p:spPr>
            <a:xfrm>
              <a:off x="8434850" y="4663708"/>
              <a:ext cx="359635" cy="240202"/>
            </a:xfrm>
            <a:custGeom>
              <a:avLst/>
              <a:gdLst/>
              <a:ahLst/>
              <a:cxnLst/>
              <a:rect l="l" t="t" r="r" b="b"/>
              <a:pathLst>
                <a:path w="562" h="375" extrusionOk="0">
                  <a:moveTo>
                    <a:pt x="375" y="375"/>
                  </a:moveTo>
                  <a:cubicBezTo>
                    <a:pt x="478" y="375"/>
                    <a:pt x="562" y="291"/>
                    <a:pt x="562" y="188"/>
                  </a:cubicBezTo>
                  <a:cubicBezTo>
                    <a:pt x="562" y="84"/>
                    <a:pt x="478" y="0"/>
                    <a:pt x="375" y="0"/>
                  </a:cubicBezTo>
                  <a:cubicBezTo>
                    <a:pt x="340" y="0"/>
                    <a:pt x="308" y="9"/>
                    <a:pt x="280" y="26"/>
                  </a:cubicBezTo>
                  <a:cubicBezTo>
                    <a:pt x="280" y="26"/>
                    <a:pt x="280" y="26"/>
                    <a:pt x="280" y="26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308" y="366"/>
                    <a:pt x="340" y="375"/>
                    <a:pt x="375" y="3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1" name="Google Shape;1231;p39"/>
            <p:cNvSpPr/>
            <p:nvPr/>
          </p:nvSpPr>
          <p:spPr>
            <a:xfrm>
              <a:off x="8434850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25" y="418"/>
                  </a:moveTo>
                  <a:cubicBezTo>
                    <a:pt x="77" y="508"/>
                    <a:pt x="191" y="539"/>
                    <a:pt x="281" y="487"/>
                  </a:cubicBezTo>
                  <a:cubicBezTo>
                    <a:pt x="371" y="435"/>
                    <a:pt x="402" y="320"/>
                    <a:pt x="350" y="231"/>
                  </a:cubicBezTo>
                  <a:cubicBezTo>
                    <a:pt x="332" y="201"/>
                    <a:pt x="308" y="177"/>
                    <a:pt x="280" y="161"/>
                  </a:cubicBezTo>
                  <a:cubicBezTo>
                    <a:pt x="280" y="161"/>
                    <a:pt x="280" y="161"/>
                    <a:pt x="280" y="1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55"/>
                    <a:pt x="8" y="388"/>
                    <a:pt x="25" y="4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2" name="Google Shape;1232;p39"/>
            <p:cNvSpPr/>
            <p:nvPr/>
          </p:nvSpPr>
          <p:spPr>
            <a:xfrm>
              <a:off x="8074325" y="4663708"/>
              <a:ext cx="360524" cy="240202"/>
            </a:xfrm>
            <a:custGeom>
              <a:avLst/>
              <a:gdLst/>
              <a:ahLst/>
              <a:cxnLst/>
              <a:rect l="l" t="t" r="r" b="b"/>
              <a:pathLst>
                <a:path w="563" h="375" extrusionOk="0">
                  <a:moveTo>
                    <a:pt x="188" y="0"/>
                  </a:moveTo>
                  <a:cubicBezTo>
                    <a:pt x="84" y="0"/>
                    <a:pt x="0" y="84"/>
                    <a:pt x="0" y="188"/>
                  </a:cubicBezTo>
                  <a:cubicBezTo>
                    <a:pt x="0" y="291"/>
                    <a:pt x="84" y="375"/>
                    <a:pt x="188" y="375"/>
                  </a:cubicBezTo>
                  <a:cubicBezTo>
                    <a:pt x="222" y="375"/>
                    <a:pt x="255" y="366"/>
                    <a:pt x="283" y="349"/>
                  </a:cubicBezTo>
                  <a:cubicBezTo>
                    <a:pt x="283" y="349"/>
                    <a:pt x="283" y="349"/>
                    <a:pt x="283" y="349"/>
                  </a:cubicBezTo>
                  <a:cubicBezTo>
                    <a:pt x="563" y="188"/>
                    <a:pt x="563" y="188"/>
                    <a:pt x="563" y="188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55" y="9"/>
                    <a:pt x="222" y="0"/>
                    <a:pt x="1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3" name="Google Shape;1233;p39"/>
            <p:cNvSpPr/>
            <p:nvPr/>
          </p:nvSpPr>
          <p:spPr>
            <a:xfrm>
              <a:off x="8177523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77" y="120"/>
                  </a:moveTo>
                  <a:cubicBezTo>
                    <a:pt x="325" y="30"/>
                    <a:pt x="210" y="0"/>
                    <a:pt x="120" y="51"/>
                  </a:cubicBezTo>
                  <a:cubicBezTo>
                    <a:pt x="31" y="103"/>
                    <a:pt x="0" y="218"/>
                    <a:pt x="52" y="308"/>
                  </a:cubicBezTo>
                  <a:cubicBezTo>
                    <a:pt x="69" y="338"/>
                    <a:pt x="94" y="361"/>
                    <a:pt x="122" y="377"/>
                  </a:cubicBezTo>
                  <a:cubicBezTo>
                    <a:pt x="122" y="377"/>
                    <a:pt x="122" y="377"/>
                    <a:pt x="122" y="377"/>
                  </a:cubicBezTo>
                  <a:cubicBezTo>
                    <a:pt x="402" y="539"/>
                    <a:pt x="402" y="539"/>
                    <a:pt x="402" y="539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183"/>
                    <a:pt x="394" y="150"/>
                    <a:pt x="377" y="1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34" name="Google Shape;1234;p39"/>
          <p:cNvGrpSpPr/>
          <p:nvPr/>
        </p:nvGrpSpPr>
        <p:grpSpPr>
          <a:xfrm>
            <a:off x="6908080" y="2987570"/>
            <a:ext cx="445629" cy="399565"/>
            <a:chOff x="9878975" y="4425243"/>
            <a:chExt cx="719918" cy="645502"/>
          </a:xfrm>
        </p:grpSpPr>
        <p:sp>
          <p:nvSpPr>
            <p:cNvPr id="1235" name="Google Shape;1235;p39"/>
            <p:cNvSpPr/>
            <p:nvPr/>
          </p:nvSpPr>
          <p:spPr>
            <a:xfrm>
              <a:off x="10225338" y="4708710"/>
              <a:ext cx="373555" cy="362034"/>
            </a:xfrm>
            <a:custGeom>
              <a:avLst/>
              <a:gdLst/>
              <a:ahLst/>
              <a:cxnLst/>
              <a:rect l="l" t="t" r="r" b="b"/>
              <a:pathLst>
                <a:path w="635" h="614" extrusionOk="0">
                  <a:moveTo>
                    <a:pt x="47" y="160"/>
                  </a:moveTo>
                  <a:cubicBezTo>
                    <a:pt x="9" y="230"/>
                    <a:pt x="0" y="310"/>
                    <a:pt x="20" y="386"/>
                  </a:cubicBezTo>
                  <a:cubicBezTo>
                    <a:pt x="42" y="466"/>
                    <a:pt x="92" y="532"/>
                    <a:pt x="163" y="573"/>
                  </a:cubicBezTo>
                  <a:cubicBezTo>
                    <a:pt x="210" y="600"/>
                    <a:pt x="263" y="614"/>
                    <a:pt x="317" y="614"/>
                  </a:cubicBezTo>
                  <a:cubicBezTo>
                    <a:pt x="426" y="614"/>
                    <a:pt x="528" y="555"/>
                    <a:pt x="583" y="460"/>
                  </a:cubicBezTo>
                  <a:cubicBezTo>
                    <a:pt x="624" y="389"/>
                    <a:pt x="635" y="307"/>
                    <a:pt x="613" y="227"/>
                  </a:cubicBezTo>
                  <a:cubicBezTo>
                    <a:pt x="592" y="148"/>
                    <a:pt x="541" y="82"/>
                    <a:pt x="470" y="41"/>
                  </a:cubicBezTo>
                  <a:cubicBezTo>
                    <a:pt x="426" y="15"/>
                    <a:pt x="376" y="1"/>
                    <a:pt x="325" y="0"/>
                  </a:cubicBezTo>
                  <a:cubicBezTo>
                    <a:pt x="266" y="97"/>
                    <a:pt x="161" y="157"/>
                    <a:pt x="47" y="1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6" name="Google Shape;1236;p39"/>
            <p:cNvSpPr/>
            <p:nvPr/>
          </p:nvSpPr>
          <p:spPr>
            <a:xfrm>
              <a:off x="10067759" y="4425243"/>
              <a:ext cx="361073" cy="361365"/>
            </a:xfrm>
            <a:custGeom>
              <a:avLst/>
              <a:gdLst/>
              <a:ahLst/>
              <a:cxnLst/>
              <a:rect l="l" t="t" r="r" b="b"/>
              <a:pathLst>
                <a:path w="614" h="613" extrusionOk="0">
                  <a:moveTo>
                    <a:pt x="524" y="89"/>
                  </a:moveTo>
                  <a:cubicBezTo>
                    <a:pt x="466" y="32"/>
                    <a:pt x="389" y="0"/>
                    <a:pt x="307" y="0"/>
                  </a:cubicBezTo>
                  <a:cubicBezTo>
                    <a:pt x="138" y="0"/>
                    <a:pt x="0" y="137"/>
                    <a:pt x="0" y="307"/>
                  </a:cubicBezTo>
                  <a:cubicBezTo>
                    <a:pt x="0" y="358"/>
                    <a:pt x="13" y="408"/>
                    <a:pt x="37" y="453"/>
                  </a:cubicBezTo>
                  <a:cubicBezTo>
                    <a:pt x="151" y="456"/>
                    <a:pt x="256" y="517"/>
                    <a:pt x="315" y="613"/>
                  </a:cubicBezTo>
                  <a:cubicBezTo>
                    <a:pt x="481" y="609"/>
                    <a:pt x="614" y="473"/>
                    <a:pt x="614" y="307"/>
                  </a:cubicBezTo>
                  <a:cubicBezTo>
                    <a:pt x="614" y="225"/>
                    <a:pt x="582" y="147"/>
                    <a:pt x="524" y="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7" name="Google Shape;1237;p39"/>
            <p:cNvSpPr/>
            <p:nvPr/>
          </p:nvSpPr>
          <p:spPr>
            <a:xfrm>
              <a:off x="9878975" y="4708710"/>
              <a:ext cx="359959" cy="362034"/>
            </a:xfrm>
            <a:custGeom>
              <a:avLst/>
              <a:gdLst/>
              <a:ahLst/>
              <a:cxnLst/>
              <a:rect l="l" t="t" r="r" b="b"/>
              <a:pathLst>
                <a:path w="612" h="614" extrusionOk="0">
                  <a:moveTo>
                    <a:pt x="612" y="147"/>
                  </a:moveTo>
                  <a:cubicBezTo>
                    <a:pt x="556" y="56"/>
                    <a:pt x="457" y="0"/>
                    <a:pt x="350" y="0"/>
                  </a:cubicBezTo>
                  <a:cubicBezTo>
                    <a:pt x="296" y="0"/>
                    <a:pt x="243" y="14"/>
                    <a:pt x="197" y="41"/>
                  </a:cubicBezTo>
                  <a:cubicBezTo>
                    <a:pt x="50" y="126"/>
                    <a:pt x="0" y="314"/>
                    <a:pt x="84" y="460"/>
                  </a:cubicBezTo>
                  <a:cubicBezTo>
                    <a:pt x="139" y="555"/>
                    <a:pt x="241" y="614"/>
                    <a:pt x="350" y="614"/>
                  </a:cubicBezTo>
                  <a:cubicBezTo>
                    <a:pt x="350" y="614"/>
                    <a:pt x="350" y="614"/>
                    <a:pt x="350" y="614"/>
                  </a:cubicBezTo>
                  <a:cubicBezTo>
                    <a:pt x="404" y="614"/>
                    <a:pt x="457" y="600"/>
                    <a:pt x="504" y="573"/>
                  </a:cubicBezTo>
                  <a:cubicBezTo>
                    <a:pt x="548" y="547"/>
                    <a:pt x="585" y="511"/>
                    <a:pt x="612" y="467"/>
                  </a:cubicBezTo>
                  <a:cubicBezTo>
                    <a:pt x="558" y="368"/>
                    <a:pt x="558" y="246"/>
                    <a:pt x="612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38" name="Google Shape;1238;p39"/>
          <p:cNvGrpSpPr/>
          <p:nvPr/>
        </p:nvGrpSpPr>
        <p:grpSpPr>
          <a:xfrm>
            <a:off x="7549097" y="2976371"/>
            <a:ext cx="445785" cy="421964"/>
            <a:chOff x="10914544" y="4407150"/>
            <a:chExt cx="720170" cy="681687"/>
          </a:xfrm>
        </p:grpSpPr>
        <p:sp>
          <p:nvSpPr>
            <p:cNvPr id="1239" name="Google Shape;1239;p39"/>
            <p:cNvSpPr/>
            <p:nvPr/>
          </p:nvSpPr>
          <p:spPr>
            <a:xfrm>
              <a:off x="10914544" y="4407150"/>
              <a:ext cx="349099" cy="392923"/>
            </a:xfrm>
            <a:custGeom>
              <a:avLst/>
              <a:gdLst/>
              <a:ahLst/>
              <a:cxnLst/>
              <a:rect l="l" t="t" r="r" b="b"/>
              <a:pathLst>
                <a:path w="632" h="712" extrusionOk="0">
                  <a:moveTo>
                    <a:pt x="138" y="607"/>
                  </a:moveTo>
                  <a:cubicBezTo>
                    <a:pt x="0" y="469"/>
                    <a:pt x="0" y="243"/>
                    <a:pt x="138" y="104"/>
                  </a:cubicBezTo>
                  <a:cubicBezTo>
                    <a:pt x="206" y="37"/>
                    <a:pt x="295" y="0"/>
                    <a:pt x="390" y="0"/>
                  </a:cubicBezTo>
                  <a:cubicBezTo>
                    <a:pt x="480" y="0"/>
                    <a:pt x="566" y="33"/>
                    <a:pt x="632" y="94"/>
                  </a:cubicBezTo>
                  <a:cubicBezTo>
                    <a:pt x="565" y="166"/>
                    <a:pt x="529" y="258"/>
                    <a:pt x="529" y="356"/>
                  </a:cubicBezTo>
                  <a:cubicBezTo>
                    <a:pt x="529" y="454"/>
                    <a:pt x="565" y="546"/>
                    <a:pt x="632" y="617"/>
                  </a:cubicBezTo>
                  <a:cubicBezTo>
                    <a:pt x="566" y="678"/>
                    <a:pt x="480" y="712"/>
                    <a:pt x="390" y="712"/>
                  </a:cubicBezTo>
                  <a:cubicBezTo>
                    <a:pt x="295" y="712"/>
                    <a:pt x="206" y="675"/>
                    <a:pt x="138" y="60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0" name="Google Shape;1240;p39"/>
            <p:cNvSpPr/>
            <p:nvPr/>
          </p:nvSpPr>
          <p:spPr>
            <a:xfrm>
              <a:off x="10933187" y="4759296"/>
              <a:ext cx="393264" cy="329541"/>
            </a:xfrm>
            <a:custGeom>
              <a:avLst/>
              <a:gdLst/>
              <a:ahLst/>
              <a:cxnLst/>
              <a:rect l="l" t="t" r="r" b="b"/>
              <a:pathLst>
                <a:path w="712" h="597" extrusionOk="0">
                  <a:moveTo>
                    <a:pt x="356" y="102"/>
                  </a:moveTo>
                  <a:cubicBezTo>
                    <a:pt x="454" y="102"/>
                    <a:pt x="546" y="66"/>
                    <a:pt x="618" y="0"/>
                  </a:cubicBezTo>
                  <a:cubicBezTo>
                    <a:pt x="679" y="66"/>
                    <a:pt x="712" y="151"/>
                    <a:pt x="712" y="241"/>
                  </a:cubicBezTo>
                  <a:cubicBezTo>
                    <a:pt x="712" y="337"/>
                    <a:pt x="675" y="426"/>
                    <a:pt x="608" y="493"/>
                  </a:cubicBezTo>
                  <a:cubicBezTo>
                    <a:pt x="541" y="560"/>
                    <a:pt x="451" y="597"/>
                    <a:pt x="356" y="597"/>
                  </a:cubicBezTo>
                  <a:cubicBezTo>
                    <a:pt x="261" y="597"/>
                    <a:pt x="172" y="560"/>
                    <a:pt x="104" y="493"/>
                  </a:cubicBezTo>
                  <a:cubicBezTo>
                    <a:pt x="37" y="426"/>
                    <a:pt x="0" y="337"/>
                    <a:pt x="0" y="241"/>
                  </a:cubicBezTo>
                  <a:cubicBezTo>
                    <a:pt x="0" y="151"/>
                    <a:pt x="34" y="66"/>
                    <a:pt x="95" y="0"/>
                  </a:cubicBezTo>
                  <a:cubicBezTo>
                    <a:pt x="166" y="66"/>
                    <a:pt x="258" y="102"/>
                    <a:pt x="356" y="10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1" name="Google Shape;1241;p39"/>
            <p:cNvSpPr/>
            <p:nvPr/>
          </p:nvSpPr>
          <p:spPr>
            <a:xfrm>
              <a:off x="11285615" y="4696357"/>
              <a:ext cx="330458" cy="392479"/>
            </a:xfrm>
            <a:custGeom>
              <a:avLst/>
              <a:gdLst/>
              <a:ahLst/>
              <a:cxnLst/>
              <a:rect l="l" t="t" r="r" b="b"/>
              <a:pathLst>
                <a:path w="598" h="711" extrusionOk="0">
                  <a:moveTo>
                    <a:pt x="493" y="607"/>
                  </a:moveTo>
                  <a:cubicBezTo>
                    <a:pt x="426" y="674"/>
                    <a:pt x="337" y="711"/>
                    <a:pt x="242" y="711"/>
                  </a:cubicBezTo>
                  <a:cubicBezTo>
                    <a:pt x="152" y="711"/>
                    <a:pt x="66" y="678"/>
                    <a:pt x="0" y="617"/>
                  </a:cubicBezTo>
                  <a:cubicBezTo>
                    <a:pt x="67" y="546"/>
                    <a:pt x="103" y="453"/>
                    <a:pt x="103" y="355"/>
                  </a:cubicBezTo>
                  <a:cubicBezTo>
                    <a:pt x="103" y="258"/>
                    <a:pt x="67" y="165"/>
                    <a:pt x="0" y="94"/>
                  </a:cubicBezTo>
                  <a:cubicBezTo>
                    <a:pt x="66" y="33"/>
                    <a:pt x="152" y="0"/>
                    <a:pt x="242" y="0"/>
                  </a:cubicBezTo>
                  <a:cubicBezTo>
                    <a:pt x="337" y="0"/>
                    <a:pt x="426" y="37"/>
                    <a:pt x="493" y="104"/>
                  </a:cubicBezTo>
                  <a:cubicBezTo>
                    <a:pt x="561" y="171"/>
                    <a:pt x="598" y="260"/>
                    <a:pt x="598" y="355"/>
                  </a:cubicBezTo>
                  <a:cubicBezTo>
                    <a:pt x="598" y="451"/>
                    <a:pt x="561" y="540"/>
                    <a:pt x="493" y="60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2" name="Google Shape;1242;p39"/>
            <p:cNvSpPr/>
            <p:nvPr/>
          </p:nvSpPr>
          <p:spPr>
            <a:xfrm>
              <a:off x="11222808" y="4407150"/>
              <a:ext cx="411906" cy="329541"/>
            </a:xfrm>
            <a:custGeom>
              <a:avLst/>
              <a:gdLst/>
              <a:ahLst/>
              <a:cxnLst/>
              <a:rect l="l" t="t" r="r" b="b"/>
              <a:pathLst>
                <a:path w="746" h="597" extrusionOk="0">
                  <a:moveTo>
                    <a:pt x="356" y="0"/>
                  </a:moveTo>
                  <a:cubicBezTo>
                    <a:pt x="451" y="0"/>
                    <a:pt x="540" y="37"/>
                    <a:pt x="607" y="104"/>
                  </a:cubicBezTo>
                  <a:cubicBezTo>
                    <a:pt x="743" y="240"/>
                    <a:pt x="746" y="458"/>
                    <a:pt x="617" y="597"/>
                  </a:cubicBezTo>
                  <a:cubicBezTo>
                    <a:pt x="546" y="531"/>
                    <a:pt x="454" y="495"/>
                    <a:pt x="356" y="495"/>
                  </a:cubicBezTo>
                  <a:cubicBezTo>
                    <a:pt x="258" y="495"/>
                    <a:pt x="166" y="531"/>
                    <a:pt x="94" y="597"/>
                  </a:cubicBezTo>
                  <a:cubicBezTo>
                    <a:pt x="33" y="531"/>
                    <a:pt x="0" y="446"/>
                    <a:pt x="0" y="356"/>
                  </a:cubicBezTo>
                  <a:cubicBezTo>
                    <a:pt x="0" y="261"/>
                    <a:pt x="37" y="171"/>
                    <a:pt x="104" y="104"/>
                  </a:cubicBezTo>
                  <a:cubicBezTo>
                    <a:pt x="171" y="37"/>
                    <a:pt x="261" y="0"/>
                    <a:pt x="3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43" name="Google Shape;1243;p39"/>
          <p:cNvGrpSpPr/>
          <p:nvPr/>
        </p:nvGrpSpPr>
        <p:grpSpPr>
          <a:xfrm>
            <a:off x="6266887" y="2984485"/>
            <a:ext cx="445805" cy="405735"/>
            <a:chOff x="8843122" y="4420259"/>
            <a:chExt cx="720202" cy="655469"/>
          </a:xfrm>
        </p:grpSpPr>
        <p:sp>
          <p:nvSpPr>
            <p:cNvPr id="1244" name="Google Shape;1244;p39"/>
            <p:cNvSpPr/>
            <p:nvPr/>
          </p:nvSpPr>
          <p:spPr>
            <a:xfrm>
              <a:off x="8843122" y="4664371"/>
              <a:ext cx="351295" cy="411356"/>
            </a:xfrm>
            <a:custGeom>
              <a:avLst/>
              <a:gdLst/>
              <a:ahLst/>
              <a:cxnLst/>
              <a:rect l="l" t="t" r="r" b="b"/>
              <a:pathLst>
                <a:path w="530" h="618" extrusionOk="0">
                  <a:moveTo>
                    <a:pt x="374" y="277"/>
                  </a:moveTo>
                  <a:cubicBezTo>
                    <a:pt x="280" y="220"/>
                    <a:pt x="216" y="122"/>
                    <a:pt x="203" y="13"/>
                  </a:cubicBezTo>
                  <a:cubicBezTo>
                    <a:pt x="202" y="5"/>
                    <a:pt x="192" y="0"/>
                    <a:pt x="185" y="5"/>
                  </a:cubicBezTo>
                  <a:cubicBezTo>
                    <a:pt x="44" y="104"/>
                    <a:pt x="0" y="297"/>
                    <a:pt x="88" y="449"/>
                  </a:cubicBezTo>
                  <a:cubicBezTo>
                    <a:pt x="148" y="553"/>
                    <a:pt x="259" y="618"/>
                    <a:pt x="380" y="618"/>
                  </a:cubicBezTo>
                  <a:cubicBezTo>
                    <a:pt x="380" y="618"/>
                    <a:pt x="380" y="618"/>
                    <a:pt x="380" y="618"/>
                  </a:cubicBezTo>
                  <a:cubicBezTo>
                    <a:pt x="428" y="618"/>
                    <a:pt x="477" y="607"/>
                    <a:pt x="521" y="586"/>
                  </a:cubicBezTo>
                  <a:cubicBezTo>
                    <a:pt x="529" y="583"/>
                    <a:pt x="530" y="572"/>
                    <a:pt x="523" y="567"/>
                  </a:cubicBezTo>
                  <a:cubicBezTo>
                    <a:pt x="435" y="501"/>
                    <a:pt x="382" y="397"/>
                    <a:pt x="380" y="287"/>
                  </a:cubicBezTo>
                  <a:cubicBezTo>
                    <a:pt x="380" y="283"/>
                    <a:pt x="378" y="279"/>
                    <a:pt x="374" y="277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5" name="Google Shape;1245;p39"/>
            <p:cNvSpPr/>
            <p:nvPr/>
          </p:nvSpPr>
          <p:spPr>
            <a:xfrm>
              <a:off x="9232824" y="4664371"/>
              <a:ext cx="330500" cy="411356"/>
            </a:xfrm>
            <a:custGeom>
              <a:avLst/>
              <a:gdLst/>
              <a:ahLst/>
              <a:cxnLst/>
              <a:rect l="l" t="t" r="r" b="b"/>
              <a:pathLst>
                <a:path w="499" h="618" extrusionOk="0">
                  <a:moveTo>
                    <a:pt x="326" y="13"/>
                  </a:moveTo>
                  <a:cubicBezTo>
                    <a:pt x="313" y="122"/>
                    <a:pt x="250" y="220"/>
                    <a:pt x="155" y="277"/>
                  </a:cubicBezTo>
                  <a:cubicBezTo>
                    <a:pt x="152" y="279"/>
                    <a:pt x="149" y="283"/>
                    <a:pt x="149" y="287"/>
                  </a:cubicBezTo>
                  <a:cubicBezTo>
                    <a:pt x="147" y="397"/>
                    <a:pt x="94" y="501"/>
                    <a:pt x="7" y="567"/>
                  </a:cubicBezTo>
                  <a:cubicBezTo>
                    <a:pt x="0" y="572"/>
                    <a:pt x="1" y="583"/>
                    <a:pt x="9" y="586"/>
                  </a:cubicBezTo>
                  <a:cubicBezTo>
                    <a:pt x="53" y="607"/>
                    <a:pt x="101" y="618"/>
                    <a:pt x="150" y="618"/>
                  </a:cubicBezTo>
                  <a:cubicBezTo>
                    <a:pt x="270" y="618"/>
                    <a:pt x="382" y="553"/>
                    <a:pt x="442" y="449"/>
                  </a:cubicBezTo>
                  <a:cubicBezTo>
                    <a:pt x="487" y="371"/>
                    <a:pt x="499" y="281"/>
                    <a:pt x="476" y="194"/>
                  </a:cubicBezTo>
                  <a:cubicBezTo>
                    <a:pt x="455" y="117"/>
                    <a:pt x="409" y="51"/>
                    <a:pt x="344" y="5"/>
                  </a:cubicBezTo>
                  <a:cubicBezTo>
                    <a:pt x="337" y="0"/>
                    <a:pt x="327" y="5"/>
                    <a:pt x="326" y="13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6" name="Google Shape;1246;p39"/>
            <p:cNvSpPr/>
            <p:nvPr/>
          </p:nvSpPr>
          <p:spPr>
            <a:xfrm>
              <a:off x="9108305" y="4859367"/>
              <a:ext cx="210630" cy="182470"/>
            </a:xfrm>
            <a:custGeom>
              <a:avLst/>
              <a:gdLst/>
              <a:ahLst/>
              <a:cxnLst/>
              <a:rect l="l" t="t" r="r" b="b"/>
              <a:pathLst>
                <a:path w="318" h="274" extrusionOk="0">
                  <a:moveTo>
                    <a:pt x="165" y="271"/>
                  </a:moveTo>
                  <a:cubicBezTo>
                    <a:pt x="253" y="214"/>
                    <a:pt x="309" y="118"/>
                    <a:pt x="317" y="14"/>
                  </a:cubicBezTo>
                  <a:cubicBezTo>
                    <a:pt x="318" y="6"/>
                    <a:pt x="309" y="0"/>
                    <a:pt x="301" y="3"/>
                  </a:cubicBezTo>
                  <a:cubicBezTo>
                    <a:pt x="256" y="23"/>
                    <a:pt x="208" y="33"/>
                    <a:pt x="159" y="33"/>
                  </a:cubicBezTo>
                  <a:cubicBezTo>
                    <a:pt x="110" y="33"/>
                    <a:pt x="61" y="23"/>
                    <a:pt x="16" y="3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9" y="118"/>
                    <a:pt x="65" y="214"/>
                    <a:pt x="152" y="271"/>
                  </a:cubicBezTo>
                  <a:cubicBezTo>
                    <a:pt x="156" y="274"/>
                    <a:pt x="161" y="274"/>
                    <a:pt x="165" y="271"/>
                  </a:cubicBezTo>
                  <a:close/>
                </a:path>
              </a:pathLst>
            </a:custGeom>
            <a:solidFill>
              <a:srgbClr val="A2C4C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7" name="Google Shape;1247;p39"/>
            <p:cNvSpPr/>
            <p:nvPr/>
          </p:nvSpPr>
          <p:spPr>
            <a:xfrm>
              <a:off x="8990881" y="4420259"/>
              <a:ext cx="445234" cy="224220"/>
            </a:xfrm>
            <a:custGeom>
              <a:avLst/>
              <a:gdLst/>
              <a:ahLst/>
              <a:cxnLst/>
              <a:rect l="l" t="t" r="r" b="b"/>
              <a:pathLst>
                <a:path w="672" h="337" extrusionOk="0">
                  <a:moveTo>
                    <a:pt x="336" y="0"/>
                  </a:moveTo>
                  <a:cubicBezTo>
                    <a:pt x="160" y="0"/>
                    <a:pt x="15" y="135"/>
                    <a:pt x="0" y="307"/>
                  </a:cubicBezTo>
                  <a:cubicBezTo>
                    <a:pt x="0" y="315"/>
                    <a:pt x="8" y="322"/>
                    <a:pt x="16" y="318"/>
                  </a:cubicBezTo>
                  <a:cubicBezTo>
                    <a:pt x="60" y="299"/>
                    <a:pt x="108" y="290"/>
                    <a:pt x="156" y="290"/>
                  </a:cubicBezTo>
                  <a:cubicBezTo>
                    <a:pt x="217" y="290"/>
                    <a:pt x="277" y="305"/>
                    <a:pt x="330" y="335"/>
                  </a:cubicBezTo>
                  <a:cubicBezTo>
                    <a:pt x="334" y="337"/>
                    <a:pt x="338" y="337"/>
                    <a:pt x="341" y="335"/>
                  </a:cubicBezTo>
                  <a:cubicBezTo>
                    <a:pt x="395" y="305"/>
                    <a:pt x="455" y="290"/>
                    <a:pt x="516" y="290"/>
                  </a:cubicBezTo>
                  <a:cubicBezTo>
                    <a:pt x="564" y="290"/>
                    <a:pt x="611" y="299"/>
                    <a:pt x="655" y="318"/>
                  </a:cubicBezTo>
                  <a:cubicBezTo>
                    <a:pt x="663" y="321"/>
                    <a:pt x="672" y="315"/>
                    <a:pt x="671" y="307"/>
                  </a:cubicBezTo>
                  <a:cubicBezTo>
                    <a:pt x="656" y="135"/>
                    <a:pt x="511" y="0"/>
                    <a:pt x="336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8" name="Google Shape;1248;p39"/>
            <p:cNvSpPr/>
            <p:nvPr/>
          </p:nvSpPr>
          <p:spPr>
            <a:xfrm>
              <a:off x="8988924" y="4625814"/>
              <a:ext cx="207939" cy="207766"/>
            </a:xfrm>
            <a:custGeom>
              <a:avLst/>
              <a:gdLst/>
              <a:ahLst/>
              <a:cxnLst/>
              <a:rect l="l" t="t" r="r" b="b"/>
              <a:pathLst>
                <a:path w="314" h="312" extrusionOk="0">
                  <a:moveTo>
                    <a:pt x="147" y="307"/>
                  </a:moveTo>
                  <a:cubicBezTo>
                    <a:pt x="154" y="312"/>
                    <a:pt x="163" y="308"/>
                    <a:pt x="164" y="299"/>
                  </a:cubicBezTo>
                  <a:cubicBezTo>
                    <a:pt x="170" y="251"/>
                    <a:pt x="185" y="203"/>
                    <a:pt x="210" y="161"/>
                  </a:cubicBezTo>
                  <a:cubicBezTo>
                    <a:pt x="234" y="118"/>
                    <a:pt x="268" y="81"/>
                    <a:pt x="307" y="52"/>
                  </a:cubicBezTo>
                  <a:cubicBezTo>
                    <a:pt x="314" y="47"/>
                    <a:pt x="313" y="37"/>
                    <a:pt x="305" y="33"/>
                  </a:cubicBezTo>
                  <a:cubicBezTo>
                    <a:pt x="260" y="11"/>
                    <a:pt x="210" y="0"/>
                    <a:pt x="159" y="0"/>
                  </a:cubicBezTo>
                  <a:cubicBezTo>
                    <a:pt x="104" y="0"/>
                    <a:pt x="49" y="14"/>
                    <a:pt x="0" y="40"/>
                  </a:cubicBezTo>
                  <a:cubicBezTo>
                    <a:pt x="4" y="147"/>
                    <a:pt x="59" y="247"/>
                    <a:pt x="147" y="307"/>
                  </a:cubicBez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9" name="Google Shape;1249;p39"/>
            <p:cNvSpPr/>
            <p:nvPr/>
          </p:nvSpPr>
          <p:spPr>
            <a:xfrm>
              <a:off x="9232824" y="4627288"/>
              <a:ext cx="203291" cy="203591"/>
            </a:xfrm>
            <a:custGeom>
              <a:avLst/>
              <a:gdLst/>
              <a:ahLst/>
              <a:cxnLst/>
              <a:rect l="l" t="t" r="r" b="b"/>
              <a:pathLst>
                <a:path w="307" h="306" extrusionOk="0">
                  <a:moveTo>
                    <a:pt x="9" y="31"/>
                  </a:moveTo>
                  <a:cubicBezTo>
                    <a:pt x="1" y="35"/>
                    <a:pt x="0" y="45"/>
                    <a:pt x="7" y="51"/>
                  </a:cubicBezTo>
                  <a:cubicBezTo>
                    <a:pt x="45" y="79"/>
                    <a:pt x="77" y="116"/>
                    <a:pt x="101" y="158"/>
                  </a:cubicBezTo>
                  <a:cubicBezTo>
                    <a:pt x="126" y="199"/>
                    <a:pt x="141" y="246"/>
                    <a:pt x="147" y="293"/>
                  </a:cubicBezTo>
                  <a:cubicBezTo>
                    <a:pt x="148" y="302"/>
                    <a:pt x="158" y="306"/>
                    <a:pt x="165" y="301"/>
                  </a:cubicBezTo>
                  <a:cubicBezTo>
                    <a:pt x="248" y="243"/>
                    <a:pt x="301" y="149"/>
                    <a:pt x="307" y="46"/>
                  </a:cubicBezTo>
                  <a:cubicBezTo>
                    <a:pt x="307" y="42"/>
                    <a:pt x="305" y="38"/>
                    <a:pt x="301" y="35"/>
                  </a:cubicBezTo>
                  <a:cubicBezTo>
                    <a:pt x="254" y="12"/>
                    <a:pt x="202" y="0"/>
                    <a:pt x="151" y="0"/>
                  </a:cubicBezTo>
                  <a:cubicBezTo>
                    <a:pt x="101" y="0"/>
                    <a:pt x="53" y="11"/>
                    <a:pt x="9" y="31"/>
                  </a:cubicBez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50" name="Google Shape;1250;p39"/>
          <p:cNvGrpSpPr/>
          <p:nvPr/>
        </p:nvGrpSpPr>
        <p:grpSpPr>
          <a:xfrm>
            <a:off x="3069757" y="2283047"/>
            <a:ext cx="445812" cy="394518"/>
            <a:chOff x="1510757" y="3225422"/>
            <a:chExt cx="720214" cy="637347"/>
          </a:xfrm>
        </p:grpSpPr>
        <p:sp>
          <p:nvSpPr>
            <p:cNvPr id="1251" name="Google Shape;1251;p39"/>
            <p:cNvSpPr/>
            <p:nvPr/>
          </p:nvSpPr>
          <p:spPr>
            <a:xfrm>
              <a:off x="1774546" y="3475620"/>
              <a:ext cx="261417" cy="238347"/>
            </a:xfrm>
            <a:custGeom>
              <a:avLst/>
              <a:gdLst/>
              <a:ahLst/>
              <a:cxnLst/>
              <a:rect l="l" t="t" r="r" b="b"/>
              <a:pathLst>
                <a:path w="385" h="351" extrusionOk="0">
                  <a:moveTo>
                    <a:pt x="0" y="288"/>
                  </a:moveTo>
                  <a:cubicBezTo>
                    <a:pt x="0" y="195"/>
                    <a:pt x="0" y="195"/>
                    <a:pt x="0" y="195"/>
                  </a:cubicBezTo>
                  <a:cubicBezTo>
                    <a:pt x="7" y="203"/>
                    <a:pt x="17" y="209"/>
                    <a:pt x="28" y="209"/>
                  </a:cubicBezTo>
                  <a:cubicBezTo>
                    <a:pt x="39" y="209"/>
                    <a:pt x="49" y="204"/>
                    <a:pt x="56" y="195"/>
                  </a:cubicBezTo>
                  <a:cubicBezTo>
                    <a:pt x="66" y="183"/>
                    <a:pt x="72" y="166"/>
                    <a:pt x="71" y="146"/>
                  </a:cubicBezTo>
                  <a:cubicBezTo>
                    <a:pt x="72" y="127"/>
                    <a:pt x="66" y="110"/>
                    <a:pt x="56" y="98"/>
                  </a:cubicBezTo>
                  <a:cubicBezTo>
                    <a:pt x="49" y="89"/>
                    <a:pt x="39" y="84"/>
                    <a:pt x="28" y="84"/>
                  </a:cubicBezTo>
                  <a:cubicBezTo>
                    <a:pt x="17" y="84"/>
                    <a:pt x="7" y="89"/>
                    <a:pt x="0" y="9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312" y="0"/>
                    <a:pt x="312" y="0"/>
                    <a:pt x="312" y="0"/>
                  </a:cubicBezTo>
                  <a:cubicBezTo>
                    <a:pt x="313" y="0"/>
                    <a:pt x="313" y="0"/>
                    <a:pt x="313" y="0"/>
                  </a:cubicBezTo>
                  <a:cubicBezTo>
                    <a:pt x="313" y="122"/>
                    <a:pt x="313" y="122"/>
                    <a:pt x="313" y="122"/>
                  </a:cubicBezTo>
                  <a:cubicBezTo>
                    <a:pt x="314" y="125"/>
                    <a:pt x="317" y="128"/>
                    <a:pt x="320" y="128"/>
                  </a:cubicBezTo>
                  <a:cubicBezTo>
                    <a:pt x="327" y="129"/>
                    <a:pt x="334" y="129"/>
                    <a:pt x="338" y="122"/>
                  </a:cubicBezTo>
                  <a:cubicBezTo>
                    <a:pt x="341" y="119"/>
                    <a:pt x="342" y="115"/>
                    <a:pt x="345" y="111"/>
                  </a:cubicBezTo>
                  <a:cubicBezTo>
                    <a:pt x="351" y="100"/>
                    <a:pt x="366" y="99"/>
                    <a:pt x="374" y="109"/>
                  </a:cubicBezTo>
                  <a:cubicBezTo>
                    <a:pt x="382" y="119"/>
                    <a:pt x="385" y="133"/>
                    <a:pt x="385" y="146"/>
                  </a:cubicBezTo>
                  <a:cubicBezTo>
                    <a:pt x="385" y="160"/>
                    <a:pt x="382" y="174"/>
                    <a:pt x="374" y="184"/>
                  </a:cubicBezTo>
                  <a:cubicBezTo>
                    <a:pt x="366" y="194"/>
                    <a:pt x="351" y="193"/>
                    <a:pt x="345" y="182"/>
                  </a:cubicBezTo>
                  <a:cubicBezTo>
                    <a:pt x="342" y="178"/>
                    <a:pt x="341" y="174"/>
                    <a:pt x="338" y="170"/>
                  </a:cubicBezTo>
                  <a:cubicBezTo>
                    <a:pt x="334" y="164"/>
                    <a:pt x="327" y="164"/>
                    <a:pt x="320" y="164"/>
                  </a:cubicBezTo>
                  <a:cubicBezTo>
                    <a:pt x="317" y="164"/>
                    <a:pt x="314" y="168"/>
                    <a:pt x="313" y="171"/>
                  </a:cubicBezTo>
                  <a:cubicBezTo>
                    <a:pt x="313" y="351"/>
                    <a:pt x="313" y="351"/>
                    <a:pt x="313" y="351"/>
                  </a:cubicBezTo>
                  <a:cubicBezTo>
                    <a:pt x="107" y="324"/>
                    <a:pt x="107" y="324"/>
                    <a:pt x="107" y="324"/>
                  </a:cubicBezTo>
                  <a:cubicBezTo>
                    <a:pt x="107" y="324"/>
                    <a:pt x="74" y="316"/>
                    <a:pt x="52" y="310"/>
                  </a:cubicBezTo>
                  <a:cubicBezTo>
                    <a:pt x="32" y="305"/>
                    <a:pt x="0" y="288"/>
                    <a:pt x="0" y="28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2" name="Google Shape;1252;p39"/>
            <p:cNvSpPr/>
            <p:nvPr/>
          </p:nvSpPr>
          <p:spPr>
            <a:xfrm>
              <a:off x="2000650" y="3426634"/>
              <a:ext cx="230321" cy="296287"/>
            </a:xfrm>
            <a:custGeom>
              <a:avLst/>
              <a:gdLst/>
              <a:ahLst/>
              <a:cxnLst/>
              <a:rect l="l" t="t" r="r" b="b"/>
              <a:pathLst>
                <a:path w="339" h="436" extrusionOk="0">
                  <a:moveTo>
                    <a:pt x="187" y="65"/>
                  </a:moveTo>
                  <a:cubicBezTo>
                    <a:pt x="187" y="58"/>
                    <a:pt x="187" y="51"/>
                    <a:pt x="193" y="47"/>
                  </a:cubicBezTo>
                  <a:cubicBezTo>
                    <a:pt x="197" y="45"/>
                    <a:pt x="201" y="43"/>
                    <a:pt x="205" y="41"/>
                  </a:cubicBezTo>
                  <a:cubicBezTo>
                    <a:pt x="216" y="34"/>
                    <a:pt x="217" y="20"/>
                    <a:pt x="207" y="11"/>
                  </a:cubicBezTo>
                  <a:cubicBezTo>
                    <a:pt x="197" y="3"/>
                    <a:pt x="183" y="0"/>
                    <a:pt x="169" y="0"/>
                  </a:cubicBezTo>
                  <a:cubicBezTo>
                    <a:pt x="156" y="0"/>
                    <a:pt x="142" y="3"/>
                    <a:pt x="132" y="11"/>
                  </a:cubicBezTo>
                  <a:cubicBezTo>
                    <a:pt x="122" y="20"/>
                    <a:pt x="123" y="34"/>
                    <a:pt x="134" y="41"/>
                  </a:cubicBezTo>
                  <a:cubicBezTo>
                    <a:pt x="138" y="43"/>
                    <a:pt x="142" y="45"/>
                    <a:pt x="145" y="47"/>
                  </a:cubicBezTo>
                  <a:cubicBezTo>
                    <a:pt x="152" y="51"/>
                    <a:pt x="152" y="58"/>
                    <a:pt x="151" y="65"/>
                  </a:cubicBezTo>
                  <a:cubicBezTo>
                    <a:pt x="151" y="69"/>
                    <a:pt x="148" y="71"/>
                    <a:pt x="145" y="72"/>
                  </a:cubicBezTo>
                  <a:cubicBezTo>
                    <a:pt x="61" y="72"/>
                    <a:pt x="61" y="72"/>
                    <a:pt x="61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7" y="161"/>
                    <a:pt x="17" y="156"/>
                    <a:pt x="28" y="156"/>
                  </a:cubicBezTo>
                  <a:cubicBezTo>
                    <a:pt x="39" y="156"/>
                    <a:pt x="49" y="161"/>
                    <a:pt x="56" y="170"/>
                  </a:cubicBezTo>
                  <a:cubicBezTo>
                    <a:pt x="66" y="182"/>
                    <a:pt x="71" y="199"/>
                    <a:pt x="71" y="218"/>
                  </a:cubicBezTo>
                  <a:cubicBezTo>
                    <a:pt x="71" y="238"/>
                    <a:pt x="66" y="255"/>
                    <a:pt x="56" y="267"/>
                  </a:cubicBezTo>
                  <a:cubicBezTo>
                    <a:pt x="49" y="276"/>
                    <a:pt x="39" y="281"/>
                    <a:pt x="28" y="281"/>
                  </a:cubicBezTo>
                  <a:cubicBezTo>
                    <a:pt x="17" y="281"/>
                    <a:pt x="7" y="275"/>
                    <a:pt x="0" y="267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86" y="436"/>
                    <a:pt x="86" y="436"/>
                    <a:pt x="86" y="436"/>
                  </a:cubicBezTo>
                  <a:cubicBezTo>
                    <a:pt x="128" y="431"/>
                    <a:pt x="201" y="415"/>
                    <a:pt x="248" y="367"/>
                  </a:cubicBezTo>
                  <a:cubicBezTo>
                    <a:pt x="307" y="309"/>
                    <a:pt x="328" y="205"/>
                    <a:pt x="328" y="205"/>
                  </a:cubicBezTo>
                  <a:cubicBezTo>
                    <a:pt x="328" y="205"/>
                    <a:pt x="339" y="143"/>
                    <a:pt x="333" y="72"/>
                  </a:cubicBezTo>
                  <a:cubicBezTo>
                    <a:pt x="193" y="72"/>
                    <a:pt x="193" y="72"/>
                    <a:pt x="193" y="72"/>
                  </a:cubicBezTo>
                  <a:cubicBezTo>
                    <a:pt x="190" y="71"/>
                    <a:pt x="187" y="69"/>
                    <a:pt x="187" y="6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3" name="Google Shape;1253;p39"/>
            <p:cNvSpPr/>
            <p:nvPr/>
          </p:nvSpPr>
          <p:spPr>
            <a:xfrm>
              <a:off x="1774546" y="3225422"/>
              <a:ext cx="211874" cy="236503"/>
            </a:xfrm>
            <a:custGeom>
              <a:avLst/>
              <a:gdLst/>
              <a:ahLst/>
              <a:cxnLst/>
              <a:rect l="l" t="t" r="r" b="b"/>
              <a:pathLst>
                <a:path w="312" h="348" extrusionOk="0">
                  <a:moveTo>
                    <a:pt x="0" y="157"/>
                  </a:moveTo>
                  <a:cubicBezTo>
                    <a:pt x="7" y="149"/>
                    <a:pt x="17" y="143"/>
                    <a:pt x="28" y="143"/>
                  </a:cubicBezTo>
                  <a:cubicBezTo>
                    <a:pt x="39" y="143"/>
                    <a:pt x="49" y="148"/>
                    <a:pt x="56" y="157"/>
                  </a:cubicBezTo>
                  <a:cubicBezTo>
                    <a:pt x="66" y="169"/>
                    <a:pt x="72" y="186"/>
                    <a:pt x="71" y="206"/>
                  </a:cubicBezTo>
                  <a:cubicBezTo>
                    <a:pt x="72" y="225"/>
                    <a:pt x="66" y="242"/>
                    <a:pt x="56" y="255"/>
                  </a:cubicBezTo>
                  <a:cubicBezTo>
                    <a:pt x="49" y="263"/>
                    <a:pt x="39" y="268"/>
                    <a:pt x="28" y="268"/>
                  </a:cubicBezTo>
                  <a:cubicBezTo>
                    <a:pt x="17" y="268"/>
                    <a:pt x="7" y="263"/>
                    <a:pt x="0" y="254"/>
                  </a:cubicBezTo>
                  <a:cubicBezTo>
                    <a:pt x="0" y="348"/>
                    <a:pt x="0" y="348"/>
                    <a:pt x="0" y="348"/>
                  </a:cubicBezTo>
                  <a:cubicBezTo>
                    <a:pt x="189" y="348"/>
                    <a:pt x="189" y="348"/>
                    <a:pt x="189" y="348"/>
                  </a:cubicBezTo>
                  <a:cubicBezTo>
                    <a:pt x="312" y="348"/>
                    <a:pt x="312" y="348"/>
                    <a:pt x="312" y="348"/>
                  </a:cubicBezTo>
                  <a:cubicBezTo>
                    <a:pt x="312" y="254"/>
                    <a:pt x="312" y="254"/>
                    <a:pt x="312" y="254"/>
                  </a:cubicBezTo>
                  <a:cubicBezTo>
                    <a:pt x="305" y="263"/>
                    <a:pt x="295" y="268"/>
                    <a:pt x="284" y="268"/>
                  </a:cubicBezTo>
                  <a:cubicBezTo>
                    <a:pt x="274" y="268"/>
                    <a:pt x="264" y="263"/>
                    <a:pt x="257" y="255"/>
                  </a:cubicBezTo>
                  <a:cubicBezTo>
                    <a:pt x="246" y="242"/>
                    <a:pt x="241" y="225"/>
                    <a:pt x="241" y="206"/>
                  </a:cubicBezTo>
                  <a:cubicBezTo>
                    <a:pt x="241" y="186"/>
                    <a:pt x="246" y="169"/>
                    <a:pt x="257" y="157"/>
                  </a:cubicBezTo>
                  <a:cubicBezTo>
                    <a:pt x="264" y="148"/>
                    <a:pt x="274" y="143"/>
                    <a:pt x="284" y="143"/>
                  </a:cubicBezTo>
                  <a:cubicBezTo>
                    <a:pt x="295" y="143"/>
                    <a:pt x="305" y="149"/>
                    <a:pt x="312" y="157"/>
                  </a:cubicBezTo>
                  <a:cubicBezTo>
                    <a:pt x="312" y="23"/>
                    <a:pt x="312" y="23"/>
                    <a:pt x="312" y="23"/>
                  </a:cubicBezTo>
                  <a:cubicBezTo>
                    <a:pt x="292" y="20"/>
                    <a:pt x="273" y="18"/>
                    <a:pt x="256" y="17"/>
                  </a:cubicBezTo>
                  <a:cubicBezTo>
                    <a:pt x="182" y="11"/>
                    <a:pt x="96" y="0"/>
                    <a:pt x="0" y="12"/>
                  </a:cubicBezTo>
                  <a:lnTo>
                    <a:pt x="0" y="15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4" name="Google Shape;1254;p39"/>
            <p:cNvSpPr/>
            <p:nvPr/>
          </p:nvSpPr>
          <p:spPr>
            <a:xfrm>
              <a:off x="1951107" y="3243857"/>
              <a:ext cx="274329" cy="218067"/>
            </a:xfrm>
            <a:custGeom>
              <a:avLst/>
              <a:gdLst/>
              <a:ahLst/>
              <a:cxnLst/>
              <a:rect l="l" t="t" r="r" b="b"/>
              <a:pathLst>
                <a:path w="404" h="321" extrusionOk="0">
                  <a:moveTo>
                    <a:pt x="72" y="155"/>
                  </a:moveTo>
                  <a:cubicBezTo>
                    <a:pt x="71" y="158"/>
                    <a:pt x="69" y="161"/>
                    <a:pt x="65" y="161"/>
                  </a:cubicBezTo>
                  <a:cubicBezTo>
                    <a:pt x="58" y="161"/>
                    <a:pt x="52" y="161"/>
                    <a:pt x="47" y="155"/>
                  </a:cubicBezTo>
                  <a:cubicBezTo>
                    <a:pt x="45" y="151"/>
                    <a:pt x="43" y="147"/>
                    <a:pt x="41" y="143"/>
                  </a:cubicBezTo>
                  <a:cubicBezTo>
                    <a:pt x="34" y="132"/>
                    <a:pt x="20" y="131"/>
                    <a:pt x="11" y="141"/>
                  </a:cubicBezTo>
                  <a:cubicBezTo>
                    <a:pt x="3" y="151"/>
                    <a:pt x="0" y="165"/>
                    <a:pt x="0" y="179"/>
                  </a:cubicBezTo>
                  <a:cubicBezTo>
                    <a:pt x="0" y="192"/>
                    <a:pt x="3" y="206"/>
                    <a:pt x="11" y="216"/>
                  </a:cubicBezTo>
                  <a:cubicBezTo>
                    <a:pt x="20" y="226"/>
                    <a:pt x="34" y="225"/>
                    <a:pt x="41" y="214"/>
                  </a:cubicBezTo>
                  <a:cubicBezTo>
                    <a:pt x="43" y="210"/>
                    <a:pt x="45" y="206"/>
                    <a:pt x="47" y="203"/>
                  </a:cubicBezTo>
                  <a:cubicBezTo>
                    <a:pt x="52" y="196"/>
                    <a:pt x="58" y="196"/>
                    <a:pt x="65" y="197"/>
                  </a:cubicBezTo>
                  <a:cubicBezTo>
                    <a:pt x="69" y="197"/>
                    <a:pt x="71" y="200"/>
                    <a:pt x="72" y="203"/>
                  </a:cubicBezTo>
                  <a:cubicBezTo>
                    <a:pt x="72" y="321"/>
                    <a:pt x="72" y="321"/>
                    <a:pt x="72" y="321"/>
                  </a:cubicBezTo>
                  <a:cubicBezTo>
                    <a:pt x="134" y="321"/>
                    <a:pt x="134" y="321"/>
                    <a:pt x="134" y="321"/>
                  </a:cubicBezTo>
                  <a:cubicBezTo>
                    <a:pt x="194" y="321"/>
                    <a:pt x="194" y="321"/>
                    <a:pt x="194" y="321"/>
                  </a:cubicBezTo>
                  <a:cubicBezTo>
                    <a:pt x="185" y="314"/>
                    <a:pt x="180" y="304"/>
                    <a:pt x="180" y="293"/>
                  </a:cubicBezTo>
                  <a:cubicBezTo>
                    <a:pt x="180" y="283"/>
                    <a:pt x="185" y="272"/>
                    <a:pt x="193" y="265"/>
                  </a:cubicBezTo>
                  <a:cubicBezTo>
                    <a:pt x="206" y="255"/>
                    <a:pt x="223" y="250"/>
                    <a:pt x="242" y="250"/>
                  </a:cubicBezTo>
                  <a:cubicBezTo>
                    <a:pt x="262" y="250"/>
                    <a:pt x="279" y="255"/>
                    <a:pt x="291" y="265"/>
                  </a:cubicBezTo>
                  <a:cubicBezTo>
                    <a:pt x="300" y="272"/>
                    <a:pt x="305" y="283"/>
                    <a:pt x="305" y="293"/>
                  </a:cubicBezTo>
                  <a:cubicBezTo>
                    <a:pt x="305" y="304"/>
                    <a:pt x="299" y="314"/>
                    <a:pt x="291" y="321"/>
                  </a:cubicBezTo>
                  <a:cubicBezTo>
                    <a:pt x="404" y="321"/>
                    <a:pt x="404" y="321"/>
                    <a:pt x="404" y="321"/>
                  </a:cubicBezTo>
                  <a:cubicBezTo>
                    <a:pt x="403" y="315"/>
                    <a:pt x="402" y="308"/>
                    <a:pt x="401" y="301"/>
                  </a:cubicBezTo>
                  <a:cubicBezTo>
                    <a:pt x="396" y="273"/>
                    <a:pt x="371" y="189"/>
                    <a:pt x="282" y="113"/>
                  </a:cubicBezTo>
                  <a:cubicBezTo>
                    <a:pt x="199" y="42"/>
                    <a:pt x="130" y="13"/>
                    <a:pt x="72" y="0"/>
                  </a:cubicBezTo>
                  <a:lnTo>
                    <a:pt x="72" y="15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5" name="Google Shape;1255;p39"/>
            <p:cNvSpPr/>
            <p:nvPr/>
          </p:nvSpPr>
          <p:spPr>
            <a:xfrm>
              <a:off x="1858610" y="3710542"/>
              <a:ext cx="173926" cy="152226"/>
            </a:xfrm>
            <a:custGeom>
              <a:avLst/>
              <a:gdLst/>
              <a:ahLst/>
              <a:cxnLst/>
              <a:rect l="l" t="t" r="r" b="b"/>
              <a:pathLst>
                <a:path w="256" h="224" extrusionOk="0">
                  <a:moveTo>
                    <a:pt x="253" y="39"/>
                  </a:moveTo>
                  <a:cubicBezTo>
                    <a:pt x="254" y="37"/>
                    <a:pt x="255" y="35"/>
                    <a:pt x="256" y="3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2" y="206"/>
                    <a:pt x="142" y="206"/>
                    <a:pt x="142" y="206"/>
                  </a:cubicBezTo>
                  <a:cubicBezTo>
                    <a:pt x="148" y="216"/>
                    <a:pt x="159" y="221"/>
                    <a:pt x="170" y="222"/>
                  </a:cubicBezTo>
                  <a:cubicBezTo>
                    <a:pt x="225" y="224"/>
                    <a:pt x="225" y="224"/>
                    <a:pt x="225" y="224"/>
                  </a:cubicBezTo>
                  <a:cubicBezTo>
                    <a:pt x="233" y="224"/>
                    <a:pt x="235" y="221"/>
                    <a:pt x="233" y="218"/>
                  </a:cubicBezTo>
                  <a:cubicBezTo>
                    <a:pt x="229" y="209"/>
                    <a:pt x="220" y="192"/>
                    <a:pt x="212" y="175"/>
                  </a:cubicBezTo>
                  <a:cubicBezTo>
                    <a:pt x="207" y="166"/>
                    <a:pt x="206" y="154"/>
                    <a:pt x="210" y="144"/>
                  </a:cubicBezTo>
                  <a:lnTo>
                    <a:pt x="253" y="3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6" name="Google Shape;1256;p39"/>
            <p:cNvSpPr/>
            <p:nvPr/>
          </p:nvSpPr>
          <p:spPr>
            <a:xfrm>
              <a:off x="1521825" y="3426634"/>
              <a:ext cx="288560" cy="234396"/>
            </a:xfrm>
            <a:custGeom>
              <a:avLst/>
              <a:gdLst/>
              <a:ahLst/>
              <a:cxnLst/>
              <a:rect l="l" t="t" r="r" b="b"/>
              <a:pathLst>
                <a:path w="425" h="345" extrusionOk="0">
                  <a:moveTo>
                    <a:pt x="299" y="269"/>
                  </a:moveTo>
                  <a:cubicBezTo>
                    <a:pt x="299" y="269"/>
                    <a:pt x="299" y="269"/>
                    <a:pt x="299" y="269"/>
                  </a:cubicBezTo>
                  <a:cubicBezTo>
                    <a:pt x="308" y="298"/>
                    <a:pt x="328" y="324"/>
                    <a:pt x="352" y="345"/>
                  </a:cubicBezTo>
                  <a:cubicBezTo>
                    <a:pt x="352" y="243"/>
                    <a:pt x="352" y="243"/>
                    <a:pt x="352" y="243"/>
                  </a:cubicBezTo>
                  <a:cubicBezTo>
                    <a:pt x="353" y="240"/>
                    <a:pt x="356" y="236"/>
                    <a:pt x="359" y="236"/>
                  </a:cubicBezTo>
                  <a:cubicBezTo>
                    <a:pt x="366" y="236"/>
                    <a:pt x="373" y="236"/>
                    <a:pt x="377" y="242"/>
                  </a:cubicBezTo>
                  <a:cubicBezTo>
                    <a:pt x="380" y="246"/>
                    <a:pt x="381" y="250"/>
                    <a:pt x="384" y="254"/>
                  </a:cubicBezTo>
                  <a:cubicBezTo>
                    <a:pt x="391" y="265"/>
                    <a:pt x="405" y="266"/>
                    <a:pt x="413" y="256"/>
                  </a:cubicBezTo>
                  <a:cubicBezTo>
                    <a:pt x="421" y="246"/>
                    <a:pt x="425" y="232"/>
                    <a:pt x="424" y="218"/>
                  </a:cubicBezTo>
                  <a:cubicBezTo>
                    <a:pt x="425" y="205"/>
                    <a:pt x="421" y="191"/>
                    <a:pt x="413" y="181"/>
                  </a:cubicBezTo>
                  <a:cubicBezTo>
                    <a:pt x="405" y="171"/>
                    <a:pt x="391" y="172"/>
                    <a:pt x="384" y="183"/>
                  </a:cubicBezTo>
                  <a:cubicBezTo>
                    <a:pt x="381" y="187"/>
                    <a:pt x="380" y="191"/>
                    <a:pt x="377" y="194"/>
                  </a:cubicBezTo>
                  <a:cubicBezTo>
                    <a:pt x="373" y="201"/>
                    <a:pt x="366" y="201"/>
                    <a:pt x="359" y="200"/>
                  </a:cubicBezTo>
                  <a:cubicBezTo>
                    <a:pt x="356" y="200"/>
                    <a:pt x="353" y="197"/>
                    <a:pt x="352" y="194"/>
                  </a:cubicBezTo>
                  <a:cubicBezTo>
                    <a:pt x="352" y="72"/>
                    <a:pt x="352" y="72"/>
                    <a:pt x="352" y="72"/>
                  </a:cubicBezTo>
                  <a:cubicBezTo>
                    <a:pt x="205" y="72"/>
                    <a:pt x="205" y="72"/>
                    <a:pt x="205" y="72"/>
                  </a:cubicBezTo>
                  <a:cubicBezTo>
                    <a:pt x="202" y="71"/>
                    <a:pt x="198" y="69"/>
                    <a:pt x="198" y="65"/>
                  </a:cubicBezTo>
                  <a:cubicBezTo>
                    <a:pt x="198" y="58"/>
                    <a:pt x="198" y="51"/>
                    <a:pt x="204" y="47"/>
                  </a:cubicBezTo>
                  <a:cubicBezTo>
                    <a:pt x="208" y="45"/>
                    <a:pt x="212" y="43"/>
                    <a:pt x="216" y="41"/>
                  </a:cubicBezTo>
                  <a:cubicBezTo>
                    <a:pt x="227" y="34"/>
                    <a:pt x="228" y="20"/>
                    <a:pt x="218" y="11"/>
                  </a:cubicBezTo>
                  <a:cubicBezTo>
                    <a:pt x="208" y="3"/>
                    <a:pt x="194" y="0"/>
                    <a:pt x="180" y="0"/>
                  </a:cubicBezTo>
                  <a:cubicBezTo>
                    <a:pt x="167" y="0"/>
                    <a:pt x="153" y="3"/>
                    <a:pt x="143" y="11"/>
                  </a:cubicBezTo>
                  <a:cubicBezTo>
                    <a:pt x="133" y="20"/>
                    <a:pt x="134" y="34"/>
                    <a:pt x="145" y="41"/>
                  </a:cubicBezTo>
                  <a:cubicBezTo>
                    <a:pt x="149" y="43"/>
                    <a:pt x="153" y="45"/>
                    <a:pt x="156" y="47"/>
                  </a:cubicBezTo>
                  <a:cubicBezTo>
                    <a:pt x="163" y="51"/>
                    <a:pt x="163" y="58"/>
                    <a:pt x="162" y="65"/>
                  </a:cubicBezTo>
                  <a:cubicBezTo>
                    <a:pt x="162" y="69"/>
                    <a:pt x="159" y="71"/>
                    <a:pt x="156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3" y="89"/>
                    <a:pt x="23" y="134"/>
                    <a:pt x="23" y="134"/>
                  </a:cubicBezTo>
                  <a:cubicBezTo>
                    <a:pt x="53" y="249"/>
                    <a:pt x="185" y="304"/>
                    <a:pt x="299" y="269"/>
                  </a:cubicBezTo>
                  <a:cubicBezTo>
                    <a:pt x="299" y="269"/>
                    <a:pt x="299" y="269"/>
                    <a:pt x="299" y="26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7" name="Google Shape;1257;p39"/>
            <p:cNvSpPr/>
            <p:nvPr/>
          </p:nvSpPr>
          <p:spPr>
            <a:xfrm>
              <a:off x="1510757" y="3234903"/>
              <a:ext cx="299628" cy="227021"/>
            </a:xfrm>
            <a:custGeom>
              <a:avLst/>
              <a:gdLst/>
              <a:ahLst/>
              <a:cxnLst/>
              <a:rect l="l" t="t" r="r" b="b"/>
              <a:pathLst>
                <a:path w="441" h="334" extrusionOk="0">
                  <a:moveTo>
                    <a:pt x="148" y="334"/>
                  </a:moveTo>
                  <a:cubicBezTo>
                    <a:pt x="139" y="327"/>
                    <a:pt x="134" y="317"/>
                    <a:pt x="134" y="306"/>
                  </a:cubicBezTo>
                  <a:cubicBezTo>
                    <a:pt x="134" y="296"/>
                    <a:pt x="139" y="285"/>
                    <a:pt x="147" y="278"/>
                  </a:cubicBezTo>
                  <a:cubicBezTo>
                    <a:pt x="160" y="268"/>
                    <a:pt x="177" y="263"/>
                    <a:pt x="196" y="263"/>
                  </a:cubicBezTo>
                  <a:cubicBezTo>
                    <a:pt x="216" y="263"/>
                    <a:pt x="233" y="268"/>
                    <a:pt x="245" y="278"/>
                  </a:cubicBezTo>
                  <a:cubicBezTo>
                    <a:pt x="254" y="285"/>
                    <a:pt x="259" y="296"/>
                    <a:pt x="259" y="306"/>
                  </a:cubicBezTo>
                  <a:cubicBezTo>
                    <a:pt x="259" y="317"/>
                    <a:pt x="253" y="327"/>
                    <a:pt x="245" y="334"/>
                  </a:cubicBezTo>
                  <a:cubicBezTo>
                    <a:pt x="368" y="334"/>
                    <a:pt x="368" y="334"/>
                    <a:pt x="368" y="334"/>
                  </a:cubicBezTo>
                  <a:cubicBezTo>
                    <a:pt x="368" y="216"/>
                    <a:pt x="368" y="216"/>
                    <a:pt x="368" y="216"/>
                  </a:cubicBezTo>
                  <a:cubicBezTo>
                    <a:pt x="369" y="213"/>
                    <a:pt x="372" y="210"/>
                    <a:pt x="375" y="210"/>
                  </a:cubicBezTo>
                  <a:cubicBezTo>
                    <a:pt x="382" y="209"/>
                    <a:pt x="389" y="209"/>
                    <a:pt x="393" y="216"/>
                  </a:cubicBezTo>
                  <a:cubicBezTo>
                    <a:pt x="396" y="219"/>
                    <a:pt x="397" y="223"/>
                    <a:pt x="400" y="227"/>
                  </a:cubicBezTo>
                  <a:cubicBezTo>
                    <a:pt x="407" y="238"/>
                    <a:pt x="421" y="239"/>
                    <a:pt x="429" y="229"/>
                  </a:cubicBezTo>
                  <a:cubicBezTo>
                    <a:pt x="437" y="219"/>
                    <a:pt x="441" y="205"/>
                    <a:pt x="440" y="192"/>
                  </a:cubicBezTo>
                  <a:cubicBezTo>
                    <a:pt x="441" y="178"/>
                    <a:pt x="437" y="164"/>
                    <a:pt x="429" y="154"/>
                  </a:cubicBezTo>
                  <a:cubicBezTo>
                    <a:pt x="421" y="144"/>
                    <a:pt x="407" y="145"/>
                    <a:pt x="400" y="156"/>
                  </a:cubicBezTo>
                  <a:cubicBezTo>
                    <a:pt x="397" y="160"/>
                    <a:pt x="396" y="164"/>
                    <a:pt x="393" y="168"/>
                  </a:cubicBezTo>
                  <a:cubicBezTo>
                    <a:pt x="389" y="174"/>
                    <a:pt x="382" y="174"/>
                    <a:pt x="375" y="174"/>
                  </a:cubicBezTo>
                  <a:cubicBezTo>
                    <a:pt x="372" y="174"/>
                    <a:pt x="369" y="171"/>
                    <a:pt x="368" y="168"/>
                  </a:cubicBezTo>
                  <a:cubicBezTo>
                    <a:pt x="368" y="0"/>
                    <a:pt x="368" y="0"/>
                    <a:pt x="368" y="0"/>
                  </a:cubicBezTo>
                  <a:cubicBezTo>
                    <a:pt x="367" y="1"/>
                    <a:pt x="366" y="1"/>
                    <a:pt x="365" y="1"/>
                  </a:cubicBezTo>
                  <a:cubicBezTo>
                    <a:pt x="253" y="36"/>
                    <a:pt x="253" y="36"/>
                    <a:pt x="253" y="36"/>
                  </a:cubicBezTo>
                  <a:cubicBezTo>
                    <a:pt x="226" y="45"/>
                    <a:pt x="199" y="57"/>
                    <a:pt x="175" y="72"/>
                  </a:cubicBezTo>
                  <a:cubicBezTo>
                    <a:pt x="175" y="72"/>
                    <a:pt x="109" y="111"/>
                    <a:pt x="90" y="130"/>
                  </a:cubicBezTo>
                  <a:cubicBezTo>
                    <a:pt x="32" y="188"/>
                    <a:pt x="0" y="227"/>
                    <a:pt x="14" y="334"/>
                  </a:cubicBezTo>
                  <a:lnTo>
                    <a:pt x="148" y="3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58" name="Google Shape;1258;p39"/>
          <p:cNvGrpSpPr/>
          <p:nvPr/>
        </p:nvGrpSpPr>
        <p:grpSpPr>
          <a:xfrm>
            <a:off x="3761148" y="2300567"/>
            <a:ext cx="445767" cy="359478"/>
            <a:chOff x="2595501" y="3253725"/>
            <a:chExt cx="720141" cy="580739"/>
          </a:xfrm>
        </p:grpSpPr>
        <p:sp>
          <p:nvSpPr>
            <p:cNvPr id="1259" name="Google Shape;1259;p39"/>
            <p:cNvSpPr/>
            <p:nvPr/>
          </p:nvSpPr>
          <p:spPr>
            <a:xfrm>
              <a:off x="2595501" y="3269807"/>
              <a:ext cx="416349" cy="273171"/>
            </a:xfrm>
            <a:custGeom>
              <a:avLst/>
              <a:gdLst/>
              <a:ahLst/>
              <a:cxnLst/>
              <a:rect l="l" t="t" r="r" b="b"/>
              <a:pathLst>
                <a:path w="722" h="472" extrusionOk="0">
                  <a:moveTo>
                    <a:pt x="250" y="429"/>
                  </a:moveTo>
                  <a:cubicBezTo>
                    <a:pt x="250" y="413"/>
                    <a:pt x="258" y="398"/>
                    <a:pt x="270" y="388"/>
                  </a:cubicBezTo>
                  <a:cubicBezTo>
                    <a:pt x="289" y="372"/>
                    <a:pt x="315" y="364"/>
                    <a:pt x="344" y="365"/>
                  </a:cubicBezTo>
                  <a:cubicBezTo>
                    <a:pt x="373" y="364"/>
                    <a:pt x="399" y="372"/>
                    <a:pt x="418" y="388"/>
                  </a:cubicBezTo>
                  <a:cubicBezTo>
                    <a:pt x="431" y="398"/>
                    <a:pt x="438" y="413"/>
                    <a:pt x="438" y="429"/>
                  </a:cubicBezTo>
                  <a:cubicBezTo>
                    <a:pt x="438" y="446"/>
                    <a:pt x="430" y="461"/>
                    <a:pt x="417" y="472"/>
                  </a:cubicBezTo>
                  <a:cubicBezTo>
                    <a:pt x="598" y="472"/>
                    <a:pt x="598" y="472"/>
                    <a:pt x="598" y="472"/>
                  </a:cubicBezTo>
                  <a:cubicBezTo>
                    <a:pt x="606" y="472"/>
                    <a:pt x="613" y="465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320"/>
                    <a:pt x="613" y="320"/>
                    <a:pt x="613" y="320"/>
                  </a:cubicBezTo>
                  <a:cubicBezTo>
                    <a:pt x="615" y="315"/>
                    <a:pt x="619" y="310"/>
                    <a:pt x="624" y="310"/>
                  </a:cubicBezTo>
                  <a:cubicBezTo>
                    <a:pt x="635" y="310"/>
                    <a:pt x="645" y="310"/>
                    <a:pt x="651" y="319"/>
                  </a:cubicBezTo>
                  <a:cubicBezTo>
                    <a:pt x="655" y="325"/>
                    <a:pt x="657" y="331"/>
                    <a:pt x="661" y="336"/>
                  </a:cubicBezTo>
                  <a:cubicBezTo>
                    <a:pt x="671" y="353"/>
                    <a:pt x="693" y="355"/>
                    <a:pt x="705" y="340"/>
                  </a:cubicBezTo>
                  <a:cubicBezTo>
                    <a:pt x="718" y="325"/>
                    <a:pt x="722" y="303"/>
                    <a:pt x="722" y="283"/>
                  </a:cubicBezTo>
                  <a:cubicBezTo>
                    <a:pt x="722" y="263"/>
                    <a:pt x="718" y="242"/>
                    <a:pt x="705" y="227"/>
                  </a:cubicBezTo>
                  <a:cubicBezTo>
                    <a:pt x="693" y="211"/>
                    <a:pt x="671" y="213"/>
                    <a:pt x="661" y="230"/>
                  </a:cubicBezTo>
                  <a:cubicBezTo>
                    <a:pt x="657" y="235"/>
                    <a:pt x="655" y="241"/>
                    <a:pt x="651" y="247"/>
                  </a:cubicBezTo>
                  <a:cubicBezTo>
                    <a:pt x="645" y="256"/>
                    <a:pt x="635" y="256"/>
                    <a:pt x="624" y="256"/>
                  </a:cubicBezTo>
                  <a:cubicBezTo>
                    <a:pt x="619" y="256"/>
                    <a:pt x="615" y="251"/>
                    <a:pt x="613" y="247"/>
                  </a:cubicBezTo>
                  <a:cubicBezTo>
                    <a:pt x="613" y="104"/>
                    <a:pt x="613" y="104"/>
                    <a:pt x="613" y="104"/>
                  </a:cubicBezTo>
                  <a:cubicBezTo>
                    <a:pt x="613" y="96"/>
                    <a:pt x="609" y="89"/>
                    <a:pt x="602" y="85"/>
                  </a:cubicBezTo>
                  <a:cubicBezTo>
                    <a:pt x="600" y="84"/>
                    <a:pt x="598" y="82"/>
                    <a:pt x="595" y="81"/>
                  </a:cubicBezTo>
                  <a:cubicBezTo>
                    <a:pt x="520" y="29"/>
                    <a:pt x="437" y="0"/>
                    <a:pt x="345" y="0"/>
                  </a:cubicBezTo>
                  <a:cubicBezTo>
                    <a:pt x="147" y="9"/>
                    <a:pt x="0" y="128"/>
                    <a:pt x="25" y="345"/>
                  </a:cubicBezTo>
                  <a:cubicBezTo>
                    <a:pt x="29" y="385"/>
                    <a:pt x="37" y="424"/>
                    <a:pt x="49" y="461"/>
                  </a:cubicBezTo>
                  <a:cubicBezTo>
                    <a:pt x="52" y="467"/>
                    <a:pt x="57" y="472"/>
                    <a:pt x="64" y="472"/>
                  </a:cubicBezTo>
                  <a:cubicBezTo>
                    <a:pt x="271" y="472"/>
                    <a:pt x="271" y="472"/>
                    <a:pt x="271" y="472"/>
                  </a:cubicBezTo>
                  <a:cubicBezTo>
                    <a:pt x="258" y="461"/>
                    <a:pt x="250" y="446"/>
                    <a:pt x="250" y="4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0" name="Google Shape;1260;p39"/>
            <p:cNvSpPr/>
            <p:nvPr/>
          </p:nvSpPr>
          <p:spPr>
            <a:xfrm>
              <a:off x="2903528" y="3560177"/>
              <a:ext cx="374670" cy="273617"/>
            </a:xfrm>
            <a:custGeom>
              <a:avLst/>
              <a:gdLst/>
              <a:ahLst/>
              <a:cxnLst/>
              <a:rect l="l" t="t" r="r" b="b"/>
              <a:pathLst>
                <a:path w="650" h="473" extrusionOk="0">
                  <a:moveTo>
                    <a:pt x="455" y="42"/>
                  </a:moveTo>
                  <a:cubicBezTo>
                    <a:pt x="455" y="58"/>
                    <a:pt x="448" y="74"/>
                    <a:pt x="435" y="84"/>
                  </a:cubicBezTo>
                  <a:cubicBezTo>
                    <a:pt x="417" y="100"/>
                    <a:pt x="391" y="108"/>
                    <a:pt x="361" y="107"/>
                  </a:cubicBezTo>
                  <a:cubicBezTo>
                    <a:pt x="332" y="108"/>
                    <a:pt x="306" y="100"/>
                    <a:pt x="288" y="84"/>
                  </a:cubicBezTo>
                  <a:cubicBezTo>
                    <a:pt x="275" y="74"/>
                    <a:pt x="268" y="58"/>
                    <a:pt x="268" y="42"/>
                  </a:cubicBezTo>
                  <a:cubicBezTo>
                    <a:pt x="268" y="26"/>
                    <a:pt x="275" y="11"/>
                    <a:pt x="289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16" y="0"/>
                    <a:pt x="109" y="7"/>
                    <a:pt x="109" y="15"/>
                  </a:cubicBezTo>
                  <a:cubicBezTo>
                    <a:pt x="109" y="181"/>
                    <a:pt x="109" y="181"/>
                    <a:pt x="109" y="181"/>
                  </a:cubicBezTo>
                  <a:cubicBezTo>
                    <a:pt x="107" y="186"/>
                    <a:pt x="104" y="190"/>
                    <a:pt x="98" y="191"/>
                  </a:cubicBezTo>
                  <a:cubicBezTo>
                    <a:pt x="88" y="191"/>
                    <a:pt x="78" y="191"/>
                    <a:pt x="71" y="181"/>
                  </a:cubicBezTo>
                  <a:cubicBezTo>
                    <a:pt x="68" y="176"/>
                    <a:pt x="65" y="170"/>
                    <a:pt x="62" y="164"/>
                  </a:cubicBezTo>
                  <a:cubicBezTo>
                    <a:pt x="51" y="148"/>
                    <a:pt x="30" y="146"/>
                    <a:pt x="17" y="161"/>
                  </a:cubicBezTo>
                  <a:cubicBezTo>
                    <a:pt x="5" y="176"/>
                    <a:pt x="0" y="198"/>
                    <a:pt x="1" y="218"/>
                  </a:cubicBezTo>
                  <a:cubicBezTo>
                    <a:pt x="0" y="238"/>
                    <a:pt x="5" y="259"/>
                    <a:pt x="17" y="274"/>
                  </a:cubicBezTo>
                  <a:cubicBezTo>
                    <a:pt x="30" y="289"/>
                    <a:pt x="51" y="288"/>
                    <a:pt x="62" y="271"/>
                  </a:cubicBezTo>
                  <a:cubicBezTo>
                    <a:pt x="65" y="265"/>
                    <a:pt x="68" y="259"/>
                    <a:pt x="71" y="254"/>
                  </a:cubicBezTo>
                  <a:cubicBezTo>
                    <a:pt x="78" y="244"/>
                    <a:pt x="88" y="244"/>
                    <a:pt x="98" y="245"/>
                  </a:cubicBezTo>
                  <a:cubicBezTo>
                    <a:pt x="104" y="245"/>
                    <a:pt x="107" y="250"/>
                    <a:pt x="109" y="254"/>
                  </a:cubicBezTo>
                  <a:cubicBezTo>
                    <a:pt x="109" y="457"/>
                    <a:pt x="109" y="457"/>
                    <a:pt x="109" y="457"/>
                  </a:cubicBezTo>
                  <a:cubicBezTo>
                    <a:pt x="109" y="466"/>
                    <a:pt x="118" y="473"/>
                    <a:pt x="127" y="470"/>
                  </a:cubicBezTo>
                  <a:cubicBezTo>
                    <a:pt x="132" y="468"/>
                    <a:pt x="138" y="466"/>
                    <a:pt x="143" y="464"/>
                  </a:cubicBezTo>
                  <a:cubicBezTo>
                    <a:pt x="264" y="406"/>
                    <a:pt x="377" y="334"/>
                    <a:pt x="477" y="243"/>
                  </a:cubicBezTo>
                  <a:cubicBezTo>
                    <a:pt x="549" y="178"/>
                    <a:pt x="607" y="105"/>
                    <a:pt x="646" y="21"/>
                  </a:cubicBezTo>
                  <a:cubicBezTo>
                    <a:pt x="650" y="11"/>
                    <a:pt x="643" y="0"/>
                    <a:pt x="632" y="0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448" y="11"/>
                    <a:pt x="455" y="26"/>
                    <a:pt x="455" y="4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1" name="Google Shape;1261;p39"/>
            <p:cNvSpPr/>
            <p:nvPr/>
          </p:nvSpPr>
          <p:spPr>
            <a:xfrm>
              <a:off x="2635397" y="3497189"/>
              <a:ext cx="313600" cy="337276"/>
            </a:xfrm>
            <a:custGeom>
              <a:avLst/>
              <a:gdLst/>
              <a:ahLst/>
              <a:cxnLst/>
              <a:rect l="l" t="t" r="r" b="b"/>
              <a:pathLst>
                <a:path w="544" h="583" extrusionOk="0">
                  <a:moveTo>
                    <a:pt x="502" y="420"/>
                  </a:moveTo>
                  <a:cubicBezTo>
                    <a:pt x="486" y="420"/>
                    <a:pt x="471" y="413"/>
                    <a:pt x="460" y="400"/>
                  </a:cubicBezTo>
                  <a:cubicBezTo>
                    <a:pt x="445" y="382"/>
                    <a:pt x="436" y="356"/>
                    <a:pt x="437" y="327"/>
                  </a:cubicBezTo>
                  <a:cubicBezTo>
                    <a:pt x="436" y="298"/>
                    <a:pt x="445" y="271"/>
                    <a:pt x="460" y="253"/>
                  </a:cubicBezTo>
                  <a:cubicBezTo>
                    <a:pt x="471" y="240"/>
                    <a:pt x="486" y="233"/>
                    <a:pt x="502" y="233"/>
                  </a:cubicBezTo>
                  <a:cubicBezTo>
                    <a:pt x="518" y="233"/>
                    <a:pt x="534" y="241"/>
                    <a:pt x="544" y="254"/>
                  </a:cubicBezTo>
                  <a:cubicBezTo>
                    <a:pt x="544" y="124"/>
                    <a:pt x="544" y="124"/>
                    <a:pt x="544" y="124"/>
                  </a:cubicBezTo>
                  <a:cubicBezTo>
                    <a:pt x="544" y="116"/>
                    <a:pt x="537" y="109"/>
                    <a:pt x="529" y="109"/>
                  </a:cubicBezTo>
                  <a:cubicBezTo>
                    <a:pt x="312" y="109"/>
                    <a:pt x="312" y="109"/>
                    <a:pt x="312" y="109"/>
                  </a:cubicBezTo>
                  <a:cubicBezTo>
                    <a:pt x="307" y="107"/>
                    <a:pt x="302" y="103"/>
                    <a:pt x="302" y="98"/>
                  </a:cubicBezTo>
                  <a:cubicBezTo>
                    <a:pt x="302" y="87"/>
                    <a:pt x="302" y="78"/>
                    <a:pt x="311" y="71"/>
                  </a:cubicBezTo>
                  <a:cubicBezTo>
                    <a:pt x="317" y="67"/>
                    <a:pt x="323" y="65"/>
                    <a:pt x="328" y="61"/>
                  </a:cubicBezTo>
                  <a:cubicBezTo>
                    <a:pt x="345" y="51"/>
                    <a:pt x="347" y="30"/>
                    <a:pt x="332" y="17"/>
                  </a:cubicBezTo>
                  <a:cubicBezTo>
                    <a:pt x="317" y="5"/>
                    <a:pt x="295" y="0"/>
                    <a:pt x="275" y="0"/>
                  </a:cubicBezTo>
                  <a:cubicBezTo>
                    <a:pt x="255" y="0"/>
                    <a:pt x="234" y="5"/>
                    <a:pt x="219" y="17"/>
                  </a:cubicBezTo>
                  <a:cubicBezTo>
                    <a:pt x="203" y="30"/>
                    <a:pt x="205" y="51"/>
                    <a:pt x="222" y="61"/>
                  </a:cubicBezTo>
                  <a:cubicBezTo>
                    <a:pt x="227" y="65"/>
                    <a:pt x="233" y="67"/>
                    <a:pt x="239" y="71"/>
                  </a:cubicBezTo>
                  <a:cubicBezTo>
                    <a:pt x="248" y="78"/>
                    <a:pt x="248" y="87"/>
                    <a:pt x="248" y="98"/>
                  </a:cubicBezTo>
                  <a:cubicBezTo>
                    <a:pt x="248" y="103"/>
                    <a:pt x="243" y="107"/>
                    <a:pt x="239" y="109"/>
                  </a:cubicBezTo>
                  <a:cubicBezTo>
                    <a:pt x="19" y="109"/>
                    <a:pt x="19" y="109"/>
                    <a:pt x="19" y="109"/>
                  </a:cubicBezTo>
                  <a:cubicBezTo>
                    <a:pt x="8" y="109"/>
                    <a:pt x="0" y="120"/>
                    <a:pt x="5" y="130"/>
                  </a:cubicBezTo>
                  <a:cubicBezTo>
                    <a:pt x="18" y="157"/>
                    <a:pt x="32" y="183"/>
                    <a:pt x="50" y="208"/>
                  </a:cubicBezTo>
                  <a:cubicBezTo>
                    <a:pt x="170" y="381"/>
                    <a:pt x="338" y="493"/>
                    <a:pt x="525" y="579"/>
                  </a:cubicBezTo>
                  <a:cubicBezTo>
                    <a:pt x="525" y="579"/>
                    <a:pt x="525" y="579"/>
                    <a:pt x="525" y="579"/>
                  </a:cubicBezTo>
                  <a:cubicBezTo>
                    <a:pt x="534" y="583"/>
                    <a:pt x="544" y="576"/>
                    <a:pt x="544" y="567"/>
                  </a:cubicBezTo>
                  <a:cubicBezTo>
                    <a:pt x="544" y="399"/>
                    <a:pt x="544" y="399"/>
                    <a:pt x="544" y="399"/>
                  </a:cubicBezTo>
                  <a:cubicBezTo>
                    <a:pt x="534" y="413"/>
                    <a:pt x="518" y="420"/>
                    <a:pt x="502" y="42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2" name="Google Shape;1262;p39"/>
            <p:cNvSpPr/>
            <p:nvPr/>
          </p:nvSpPr>
          <p:spPr>
            <a:xfrm>
              <a:off x="2966382" y="3253725"/>
              <a:ext cx="349261" cy="352241"/>
            </a:xfrm>
            <a:custGeom>
              <a:avLst/>
              <a:gdLst/>
              <a:ahLst/>
              <a:cxnLst/>
              <a:rect l="l" t="t" r="r" b="b"/>
              <a:pathLst>
                <a:path w="606" h="609" extrusionOk="0">
                  <a:moveTo>
                    <a:pt x="397" y="49"/>
                  </a:moveTo>
                  <a:cubicBezTo>
                    <a:pt x="262" y="0"/>
                    <a:pt x="137" y="39"/>
                    <a:pt x="19" y="109"/>
                  </a:cubicBezTo>
                  <a:cubicBezTo>
                    <a:pt x="17" y="110"/>
                    <a:pt x="15" y="111"/>
                    <a:pt x="13" y="112"/>
                  </a:cubicBezTo>
                  <a:cubicBezTo>
                    <a:pt x="5" y="116"/>
                    <a:pt x="0" y="124"/>
                    <a:pt x="0" y="132"/>
                  </a:cubicBezTo>
                  <a:cubicBezTo>
                    <a:pt x="0" y="238"/>
                    <a:pt x="0" y="238"/>
                    <a:pt x="0" y="238"/>
                  </a:cubicBezTo>
                  <a:cubicBezTo>
                    <a:pt x="11" y="225"/>
                    <a:pt x="26" y="217"/>
                    <a:pt x="43" y="217"/>
                  </a:cubicBezTo>
                  <a:cubicBezTo>
                    <a:pt x="59" y="217"/>
                    <a:pt x="74" y="225"/>
                    <a:pt x="85" y="237"/>
                  </a:cubicBezTo>
                  <a:cubicBezTo>
                    <a:pt x="100" y="256"/>
                    <a:pt x="108" y="282"/>
                    <a:pt x="108" y="311"/>
                  </a:cubicBezTo>
                  <a:cubicBezTo>
                    <a:pt x="108" y="340"/>
                    <a:pt x="100" y="366"/>
                    <a:pt x="85" y="385"/>
                  </a:cubicBezTo>
                  <a:cubicBezTo>
                    <a:pt x="74" y="398"/>
                    <a:pt x="59" y="405"/>
                    <a:pt x="43" y="405"/>
                  </a:cubicBezTo>
                  <a:cubicBezTo>
                    <a:pt x="26" y="405"/>
                    <a:pt x="11" y="397"/>
                    <a:pt x="0" y="384"/>
                  </a:cubicBezTo>
                  <a:cubicBezTo>
                    <a:pt x="0" y="485"/>
                    <a:pt x="0" y="485"/>
                    <a:pt x="0" y="485"/>
                  </a:cubicBezTo>
                  <a:cubicBezTo>
                    <a:pt x="0" y="493"/>
                    <a:pt x="7" y="500"/>
                    <a:pt x="15" y="500"/>
                  </a:cubicBezTo>
                  <a:cubicBezTo>
                    <a:pt x="216" y="500"/>
                    <a:pt x="216" y="500"/>
                    <a:pt x="216" y="500"/>
                  </a:cubicBezTo>
                  <a:cubicBezTo>
                    <a:pt x="221" y="502"/>
                    <a:pt x="225" y="505"/>
                    <a:pt x="225" y="511"/>
                  </a:cubicBezTo>
                  <a:cubicBezTo>
                    <a:pt x="226" y="521"/>
                    <a:pt x="226" y="531"/>
                    <a:pt x="216" y="538"/>
                  </a:cubicBezTo>
                  <a:cubicBezTo>
                    <a:pt x="211" y="541"/>
                    <a:pt x="205" y="544"/>
                    <a:pt x="199" y="547"/>
                  </a:cubicBezTo>
                  <a:cubicBezTo>
                    <a:pt x="183" y="558"/>
                    <a:pt x="181" y="579"/>
                    <a:pt x="196" y="592"/>
                  </a:cubicBezTo>
                  <a:cubicBezTo>
                    <a:pt x="211" y="604"/>
                    <a:pt x="233" y="609"/>
                    <a:pt x="252" y="609"/>
                  </a:cubicBezTo>
                  <a:cubicBezTo>
                    <a:pt x="272" y="609"/>
                    <a:pt x="294" y="604"/>
                    <a:pt x="309" y="592"/>
                  </a:cubicBezTo>
                  <a:cubicBezTo>
                    <a:pt x="324" y="579"/>
                    <a:pt x="322" y="558"/>
                    <a:pt x="306" y="547"/>
                  </a:cubicBezTo>
                  <a:cubicBezTo>
                    <a:pt x="300" y="544"/>
                    <a:pt x="294" y="541"/>
                    <a:pt x="289" y="538"/>
                  </a:cubicBezTo>
                  <a:cubicBezTo>
                    <a:pt x="279" y="531"/>
                    <a:pt x="279" y="521"/>
                    <a:pt x="279" y="511"/>
                  </a:cubicBezTo>
                  <a:cubicBezTo>
                    <a:pt x="280" y="505"/>
                    <a:pt x="284" y="502"/>
                    <a:pt x="289" y="500"/>
                  </a:cubicBezTo>
                  <a:cubicBezTo>
                    <a:pt x="547" y="500"/>
                    <a:pt x="547" y="500"/>
                    <a:pt x="547" y="500"/>
                  </a:cubicBezTo>
                  <a:cubicBezTo>
                    <a:pt x="554" y="500"/>
                    <a:pt x="559" y="496"/>
                    <a:pt x="561" y="490"/>
                  </a:cubicBezTo>
                  <a:cubicBezTo>
                    <a:pt x="574" y="451"/>
                    <a:pt x="583" y="411"/>
                    <a:pt x="588" y="368"/>
                  </a:cubicBezTo>
                  <a:cubicBezTo>
                    <a:pt x="606" y="217"/>
                    <a:pt x="540" y="101"/>
                    <a:pt x="397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63" name="Google Shape;1263;p39"/>
          <p:cNvGrpSpPr/>
          <p:nvPr/>
        </p:nvGrpSpPr>
        <p:grpSpPr>
          <a:xfrm>
            <a:off x="5143819" y="2257535"/>
            <a:ext cx="443879" cy="445541"/>
            <a:chOff x="4764809" y="3184208"/>
            <a:chExt cx="717090" cy="719775"/>
          </a:xfrm>
        </p:grpSpPr>
        <p:sp>
          <p:nvSpPr>
            <p:cNvPr id="1264" name="Google Shape;1264;p39"/>
            <p:cNvSpPr/>
            <p:nvPr/>
          </p:nvSpPr>
          <p:spPr>
            <a:xfrm>
              <a:off x="5143387" y="3232375"/>
              <a:ext cx="338512" cy="556553"/>
            </a:xfrm>
            <a:custGeom>
              <a:avLst/>
              <a:gdLst/>
              <a:ahLst/>
              <a:cxnLst/>
              <a:rect l="l" t="t" r="r" b="b"/>
              <a:pathLst>
                <a:path w="517" h="847" extrusionOk="0">
                  <a:moveTo>
                    <a:pt x="0" y="802"/>
                  </a:moveTo>
                  <a:cubicBezTo>
                    <a:pt x="37" y="819"/>
                    <a:pt x="110" y="847"/>
                    <a:pt x="190" y="847"/>
                  </a:cubicBezTo>
                  <a:cubicBezTo>
                    <a:pt x="190" y="847"/>
                    <a:pt x="190" y="847"/>
                    <a:pt x="190" y="847"/>
                  </a:cubicBezTo>
                  <a:cubicBezTo>
                    <a:pt x="199" y="847"/>
                    <a:pt x="209" y="847"/>
                    <a:pt x="218" y="846"/>
                  </a:cubicBezTo>
                  <a:cubicBezTo>
                    <a:pt x="349" y="835"/>
                    <a:pt x="430" y="763"/>
                    <a:pt x="441" y="754"/>
                  </a:cubicBezTo>
                  <a:cubicBezTo>
                    <a:pt x="491" y="669"/>
                    <a:pt x="517" y="573"/>
                    <a:pt x="517" y="474"/>
                  </a:cubicBezTo>
                  <a:cubicBezTo>
                    <a:pt x="517" y="274"/>
                    <a:pt x="411" y="96"/>
                    <a:pt x="244" y="0"/>
                  </a:cubicBezTo>
                  <a:cubicBezTo>
                    <a:pt x="282" y="43"/>
                    <a:pt x="320" y="107"/>
                    <a:pt x="335" y="201"/>
                  </a:cubicBezTo>
                  <a:cubicBezTo>
                    <a:pt x="354" y="317"/>
                    <a:pt x="329" y="414"/>
                    <a:pt x="305" y="476"/>
                  </a:cubicBezTo>
                  <a:cubicBezTo>
                    <a:pt x="279" y="543"/>
                    <a:pt x="249" y="582"/>
                    <a:pt x="247" y="583"/>
                  </a:cubicBezTo>
                  <a:cubicBezTo>
                    <a:pt x="247" y="583"/>
                    <a:pt x="247" y="583"/>
                    <a:pt x="247" y="583"/>
                  </a:cubicBezTo>
                  <a:cubicBezTo>
                    <a:pt x="236" y="599"/>
                    <a:pt x="224" y="615"/>
                    <a:pt x="210" y="631"/>
                  </a:cubicBezTo>
                  <a:cubicBezTo>
                    <a:pt x="168" y="680"/>
                    <a:pt x="115" y="725"/>
                    <a:pt x="50" y="770"/>
                  </a:cubicBezTo>
                  <a:cubicBezTo>
                    <a:pt x="35" y="780"/>
                    <a:pt x="20" y="790"/>
                    <a:pt x="5" y="800"/>
                  </a:cubicBezTo>
                  <a:cubicBezTo>
                    <a:pt x="3" y="800"/>
                    <a:pt x="2" y="801"/>
                    <a:pt x="0" y="80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5" name="Google Shape;1265;p39"/>
            <p:cNvSpPr/>
            <p:nvPr/>
          </p:nvSpPr>
          <p:spPr>
            <a:xfrm>
              <a:off x="4783248" y="3418197"/>
              <a:ext cx="616697" cy="485785"/>
            </a:xfrm>
            <a:custGeom>
              <a:avLst/>
              <a:gdLst/>
              <a:ahLst/>
              <a:cxnLst/>
              <a:rect l="l" t="t" r="r" b="b"/>
              <a:pathLst>
                <a:path w="942" h="739" extrusionOk="0">
                  <a:moveTo>
                    <a:pt x="84" y="145"/>
                  </a:moveTo>
                  <a:cubicBezTo>
                    <a:pt x="0" y="309"/>
                    <a:pt x="79" y="508"/>
                    <a:pt x="87" y="527"/>
                  </a:cubicBezTo>
                  <a:cubicBezTo>
                    <a:pt x="192" y="662"/>
                    <a:pt x="349" y="739"/>
                    <a:pt x="520" y="739"/>
                  </a:cubicBezTo>
                  <a:cubicBezTo>
                    <a:pt x="683" y="739"/>
                    <a:pt x="839" y="664"/>
                    <a:pt x="942" y="540"/>
                  </a:cubicBezTo>
                  <a:cubicBezTo>
                    <a:pt x="901" y="562"/>
                    <a:pt x="843" y="585"/>
                    <a:pt x="770" y="591"/>
                  </a:cubicBezTo>
                  <a:cubicBezTo>
                    <a:pt x="760" y="592"/>
                    <a:pt x="750" y="593"/>
                    <a:pt x="740" y="593"/>
                  </a:cubicBezTo>
                  <a:cubicBezTo>
                    <a:pt x="629" y="593"/>
                    <a:pt x="541" y="547"/>
                    <a:pt x="524" y="539"/>
                  </a:cubicBezTo>
                  <a:cubicBezTo>
                    <a:pt x="519" y="537"/>
                    <a:pt x="510" y="532"/>
                    <a:pt x="508" y="531"/>
                  </a:cubicBezTo>
                  <a:cubicBezTo>
                    <a:pt x="451" y="498"/>
                    <a:pt x="405" y="464"/>
                    <a:pt x="363" y="429"/>
                  </a:cubicBezTo>
                  <a:cubicBezTo>
                    <a:pt x="308" y="383"/>
                    <a:pt x="268" y="340"/>
                    <a:pt x="237" y="293"/>
                  </a:cubicBezTo>
                  <a:cubicBezTo>
                    <a:pt x="212" y="256"/>
                    <a:pt x="196" y="220"/>
                    <a:pt x="188" y="183"/>
                  </a:cubicBezTo>
                  <a:cubicBezTo>
                    <a:pt x="176" y="134"/>
                    <a:pt x="179" y="91"/>
                    <a:pt x="195" y="51"/>
                  </a:cubicBezTo>
                  <a:cubicBezTo>
                    <a:pt x="203" y="32"/>
                    <a:pt x="213" y="15"/>
                    <a:pt x="225" y="0"/>
                  </a:cubicBezTo>
                  <a:cubicBezTo>
                    <a:pt x="175" y="27"/>
                    <a:pt x="122" y="72"/>
                    <a:pt x="84" y="1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6" name="Google Shape;1266;p39"/>
            <p:cNvSpPr/>
            <p:nvPr/>
          </p:nvSpPr>
          <p:spPr>
            <a:xfrm>
              <a:off x="4764809" y="3184208"/>
              <a:ext cx="585965" cy="520485"/>
            </a:xfrm>
            <a:custGeom>
              <a:avLst/>
              <a:gdLst/>
              <a:ahLst/>
              <a:cxnLst/>
              <a:rect l="l" t="t" r="r" b="b"/>
              <a:pathLst>
                <a:path w="895" h="792" extrusionOk="0">
                  <a:moveTo>
                    <a:pt x="885" y="279"/>
                  </a:moveTo>
                  <a:cubicBezTo>
                    <a:pt x="871" y="194"/>
                    <a:pt x="837" y="125"/>
                    <a:pt x="783" y="74"/>
                  </a:cubicBezTo>
                  <a:cubicBezTo>
                    <a:pt x="745" y="38"/>
                    <a:pt x="710" y="24"/>
                    <a:pt x="706" y="23"/>
                  </a:cubicBezTo>
                  <a:cubicBezTo>
                    <a:pt x="655" y="8"/>
                    <a:pt x="602" y="0"/>
                    <a:pt x="548" y="0"/>
                  </a:cubicBezTo>
                  <a:cubicBezTo>
                    <a:pt x="246" y="0"/>
                    <a:pt x="0" y="245"/>
                    <a:pt x="0" y="547"/>
                  </a:cubicBezTo>
                  <a:cubicBezTo>
                    <a:pt x="0" y="634"/>
                    <a:pt x="20" y="717"/>
                    <a:pt x="57" y="792"/>
                  </a:cubicBezTo>
                  <a:cubicBezTo>
                    <a:pt x="40" y="710"/>
                    <a:pt x="32" y="594"/>
                    <a:pt x="87" y="488"/>
                  </a:cubicBezTo>
                  <a:cubicBezTo>
                    <a:pt x="170" y="327"/>
                    <a:pt x="318" y="293"/>
                    <a:pt x="378" y="286"/>
                  </a:cubicBezTo>
                  <a:cubicBezTo>
                    <a:pt x="387" y="285"/>
                    <a:pt x="396" y="284"/>
                    <a:pt x="405" y="284"/>
                  </a:cubicBezTo>
                  <a:cubicBezTo>
                    <a:pt x="406" y="284"/>
                    <a:pt x="406" y="284"/>
                    <a:pt x="406" y="284"/>
                  </a:cubicBezTo>
                  <a:cubicBezTo>
                    <a:pt x="408" y="284"/>
                    <a:pt x="408" y="284"/>
                    <a:pt x="408" y="284"/>
                  </a:cubicBezTo>
                  <a:cubicBezTo>
                    <a:pt x="410" y="285"/>
                    <a:pt x="410" y="285"/>
                    <a:pt x="410" y="285"/>
                  </a:cubicBezTo>
                  <a:cubicBezTo>
                    <a:pt x="441" y="285"/>
                    <a:pt x="472" y="294"/>
                    <a:pt x="500" y="311"/>
                  </a:cubicBezTo>
                  <a:cubicBezTo>
                    <a:pt x="519" y="322"/>
                    <a:pt x="535" y="337"/>
                    <a:pt x="548" y="356"/>
                  </a:cubicBezTo>
                  <a:cubicBezTo>
                    <a:pt x="570" y="322"/>
                    <a:pt x="603" y="301"/>
                    <a:pt x="645" y="291"/>
                  </a:cubicBezTo>
                  <a:cubicBezTo>
                    <a:pt x="662" y="287"/>
                    <a:pt x="678" y="285"/>
                    <a:pt x="694" y="285"/>
                  </a:cubicBezTo>
                  <a:cubicBezTo>
                    <a:pt x="737" y="285"/>
                    <a:pt x="776" y="299"/>
                    <a:pt x="812" y="326"/>
                  </a:cubicBezTo>
                  <a:cubicBezTo>
                    <a:pt x="850" y="356"/>
                    <a:pt x="874" y="395"/>
                    <a:pt x="883" y="444"/>
                  </a:cubicBezTo>
                  <a:cubicBezTo>
                    <a:pt x="892" y="395"/>
                    <a:pt x="895" y="340"/>
                    <a:pt x="885" y="2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67" name="Google Shape;1267;p39"/>
          <p:cNvGrpSpPr/>
          <p:nvPr/>
        </p:nvGrpSpPr>
        <p:grpSpPr>
          <a:xfrm>
            <a:off x="4452495" y="2286500"/>
            <a:ext cx="445746" cy="387612"/>
            <a:chOff x="3680173" y="3231000"/>
            <a:chExt cx="720106" cy="626190"/>
          </a:xfrm>
        </p:grpSpPr>
        <p:sp>
          <p:nvSpPr>
            <p:cNvPr id="1268" name="Google Shape;1268;p39"/>
            <p:cNvSpPr/>
            <p:nvPr/>
          </p:nvSpPr>
          <p:spPr>
            <a:xfrm>
              <a:off x="3680173" y="3232386"/>
              <a:ext cx="468746" cy="451568"/>
            </a:xfrm>
            <a:custGeom>
              <a:avLst/>
              <a:gdLst/>
              <a:ahLst/>
              <a:cxnLst/>
              <a:rect l="l" t="t" r="r" b="b"/>
              <a:pathLst>
                <a:path w="341" h="326" extrusionOk="0">
                  <a:moveTo>
                    <a:pt x="337" y="79"/>
                  </a:moveTo>
                  <a:cubicBezTo>
                    <a:pt x="332" y="73"/>
                    <a:pt x="325" y="65"/>
                    <a:pt x="312" y="52"/>
                  </a:cubicBezTo>
                  <a:cubicBezTo>
                    <a:pt x="290" y="31"/>
                    <a:pt x="264" y="16"/>
                    <a:pt x="261" y="15"/>
                  </a:cubicBezTo>
                  <a:cubicBezTo>
                    <a:pt x="237" y="5"/>
                    <a:pt x="211" y="0"/>
                    <a:pt x="184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24" y="2"/>
                    <a:pt x="76" y="24"/>
                    <a:pt x="44" y="61"/>
                  </a:cubicBezTo>
                  <a:cubicBezTo>
                    <a:pt x="13" y="97"/>
                    <a:pt x="0" y="144"/>
                    <a:pt x="5" y="195"/>
                  </a:cubicBezTo>
                  <a:cubicBezTo>
                    <a:pt x="10" y="237"/>
                    <a:pt x="24" y="275"/>
                    <a:pt x="47" y="308"/>
                  </a:cubicBezTo>
                  <a:cubicBezTo>
                    <a:pt x="51" y="314"/>
                    <a:pt x="56" y="320"/>
                    <a:pt x="61" y="326"/>
                  </a:cubicBezTo>
                  <a:cubicBezTo>
                    <a:pt x="50" y="296"/>
                    <a:pt x="39" y="251"/>
                    <a:pt x="47" y="200"/>
                  </a:cubicBezTo>
                  <a:cubicBezTo>
                    <a:pt x="62" y="106"/>
                    <a:pt x="151" y="88"/>
                    <a:pt x="162" y="86"/>
                  </a:cubicBezTo>
                  <a:cubicBezTo>
                    <a:pt x="162" y="86"/>
                    <a:pt x="162" y="86"/>
                    <a:pt x="162" y="86"/>
                  </a:cubicBezTo>
                  <a:cubicBezTo>
                    <a:pt x="169" y="85"/>
                    <a:pt x="176" y="84"/>
                    <a:pt x="183" y="83"/>
                  </a:cubicBezTo>
                  <a:cubicBezTo>
                    <a:pt x="184" y="83"/>
                    <a:pt x="184" y="83"/>
                    <a:pt x="184" y="83"/>
                  </a:cubicBezTo>
                  <a:cubicBezTo>
                    <a:pt x="210" y="83"/>
                    <a:pt x="234" y="91"/>
                    <a:pt x="257" y="107"/>
                  </a:cubicBezTo>
                  <a:cubicBezTo>
                    <a:pt x="259" y="109"/>
                    <a:pt x="261" y="109"/>
                    <a:pt x="262" y="109"/>
                  </a:cubicBezTo>
                  <a:cubicBezTo>
                    <a:pt x="264" y="109"/>
                    <a:pt x="266" y="108"/>
                    <a:pt x="269" y="107"/>
                  </a:cubicBezTo>
                  <a:cubicBezTo>
                    <a:pt x="295" y="91"/>
                    <a:pt x="318" y="84"/>
                    <a:pt x="341" y="83"/>
                  </a:cubicBezTo>
                  <a:cubicBezTo>
                    <a:pt x="339" y="82"/>
                    <a:pt x="338" y="80"/>
                    <a:pt x="337" y="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9" name="Google Shape;1269;p39"/>
            <p:cNvSpPr/>
            <p:nvPr/>
          </p:nvSpPr>
          <p:spPr>
            <a:xfrm>
              <a:off x="3743529" y="3408162"/>
              <a:ext cx="548171" cy="449028"/>
            </a:xfrm>
            <a:custGeom>
              <a:avLst/>
              <a:gdLst/>
              <a:ahLst/>
              <a:cxnLst/>
              <a:rect l="l" t="t" r="r" b="b"/>
              <a:pathLst>
                <a:path w="399" h="324" extrusionOk="0">
                  <a:moveTo>
                    <a:pt x="399" y="221"/>
                  </a:moveTo>
                  <a:cubicBezTo>
                    <a:pt x="381" y="231"/>
                    <a:pt x="357" y="241"/>
                    <a:pt x="329" y="246"/>
                  </a:cubicBezTo>
                  <a:cubicBezTo>
                    <a:pt x="315" y="249"/>
                    <a:pt x="299" y="250"/>
                    <a:pt x="284" y="250"/>
                  </a:cubicBezTo>
                  <a:cubicBezTo>
                    <a:pt x="244" y="250"/>
                    <a:pt x="214" y="241"/>
                    <a:pt x="209" y="239"/>
                  </a:cubicBezTo>
                  <a:cubicBezTo>
                    <a:pt x="208" y="239"/>
                    <a:pt x="206" y="239"/>
                    <a:pt x="204" y="238"/>
                  </a:cubicBezTo>
                  <a:cubicBezTo>
                    <a:pt x="143" y="209"/>
                    <a:pt x="100" y="176"/>
                    <a:pt x="70" y="133"/>
                  </a:cubicBezTo>
                  <a:cubicBezTo>
                    <a:pt x="55" y="111"/>
                    <a:pt x="46" y="86"/>
                    <a:pt x="43" y="59"/>
                  </a:cubicBezTo>
                  <a:cubicBezTo>
                    <a:pt x="40" y="36"/>
                    <a:pt x="44" y="16"/>
                    <a:pt x="53" y="0"/>
                  </a:cubicBezTo>
                  <a:cubicBezTo>
                    <a:pt x="35" y="16"/>
                    <a:pt x="18" y="39"/>
                    <a:pt x="12" y="75"/>
                  </a:cubicBezTo>
                  <a:cubicBezTo>
                    <a:pt x="0" y="154"/>
                    <a:pt x="37" y="221"/>
                    <a:pt x="41" y="228"/>
                  </a:cubicBezTo>
                  <a:cubicBezTo>
                    <a:pt x="74" y="261"/>
                    <a:pt x="116" y="289"/>
                    <a:pt x="169" y="314"/>
                  </a:cubicBezTo>
                  <a:cubicBezTo>
                    <a:pt x="183" y="320"/>
                    <a:pt x="199" y="324"/>
                    <a:pt x="215" y="324"/>
                  </a:cubicBezTo>
                  <a:cubicBezTo>
                    <a:pt x="233" y="324"/>
                    <a:pt x="252" y="319"/>
                    <a:pt x="268" y="312"/>
                  </a:cubicBezTo>
                  <a:cubicBezTo>
                    <a:pt x="312" y="291"/>
                    <a:pt x="350" y="266"/>
                    <a:pt x="383" y="236"/>
                  </a:cubicBezTo>
                  <a:cubicBezTo>
                    <a:pt x="389" y="231"/>
                    <a:pt x="394" y="226"/>
                    <a:pt x="399" y="22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0" name="Google Shape;1270;p39"/>
            <p:cNvSpPr/>
            <p:nvPr/>
          </p:nvSpPr>
          <p:spPr>
            <a:xfrm>
              <a:off x="4061000" y="3231000"/>
              <a:ext cx="339279" cy="508390"/>
            </a:xfrm>
            <a:custGeom>
              <a:avLst/>
              <a:gdLst/>
              <a:ahLst/>
              <a:cxnLst/>
              <a:rect l="l" t="t" r="r" b="b"/>
              <a:pathLst>
                <a:path w="247" h="367" extrusionOk="0">
                  <a:moveTo>
                    <a:pt x="53" y="367"/>
                  </a:moveTo>
                  <a:cubicBezTo>
                    <a:pt x="68" y="367"/>
                    <a:pt x="82" y="365"/>
                    <a:pt x="96" y="363"/>
                  </a:cubicBezTo>
                  <a:cubicBezTo>
                    <a:pt x="150" y="353"/>
                    <a:pt x="191" y="320"/>
                    <a:pt x="195" y="316"/>
                  </a:cubicBezTo>
                  <a:cubicBezTo>
                    <a:pt x="221" y="279"/>
                    <a:pt x="237" y="239"/>
                    <a:pt x="242" y="195"/>
                  </a:cubicBezTo>
                  <a:cubicBezTo>
                    <a:pt x="247" y="155"/>
                    <a:pt x="239" y="116"/>
                    <a:pt x="221" y="85"/>
                  </a:cubicBezTo>
                  <a:cubicBezTo>
                    <a:pt x="201" y="51"/>
                    <a:pt x="170" y="26"/>
                    <a:pt x="130" y="12"/>
                  </a:cubicBezTo>
                  <a:cubicBezTo>
                    <a:pt x="110" y="4"/>
                    <a:pt x="88" y="0"/>
                    <a:pt x="66" y="0"/>
                  </a:cubicBezTo>
                  <a:cubicBezTo>
                    <a:pt x="44" y="0"/>
                    <a:pt x="22" y="4"/>
                    <a:pt x="0" y="11"/>
                  </a:cubicBezTo>
                  <a:cubicBezTo>
                    <a:pt x="11" y="18"/>
                    <a:pt x="28" y="30"/>
                    <a:pt x="43" y="44"/>
                  </a:cubicBezTo>
                  <a:cubicBezTo>
                    <a:pt x="57" y="58"/>
                    <a:pt x="64" y="66"/>
                    <a:pt x="69" y="72"/>
                  </a:cubicBezTo>
                  <a:cubicBezTo>
                    <a:pt x="71" y="74"/>
                    <a:pt x="72" y="76"/>
                    <a:pt x="74" y="78"/>
                  </a:cubicBezTo>
                  <a:cubicBezTo>
                    <a:pt x="80" y="85"/>
                    <a:pt x="89" y="87"/>
                    <a:pt x="89" y="87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43" y="106"/>
                    <a:pt x="164" y="140"/>
                    <a:pt x="159" y="185"/>
                  </a:cubicBezTo>
                  <a:cubicBezTo>
                    <a:pt x="154" y="230"/>
                    <a:pt x="133" y="268"/>
                    <a:pt x="96" y="302"/>
                  </a:cubicBezTo>
                  <a:cubicBezTo>
                    <a:pt x="70" y="326"/>
                    <a:pt x="40" y="345"/>
                    <a:pt x="5" y="362"/>
                  </a:cubicBezTo>
                  <a:cubicBezTo>
                    <a:pt x="18" y="365"/>
                    <a:pt x="34" y="367"/>
                    <a:pt x="53" y="367"/>
                  </a:cubicBezTo>
                  <a:cubicBezTo>
                    <a:pt x="53" y="367"/>
                    <a:pt x="53" y="367"/>
                    <a:pt x="53" y="36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71" name="Google Shape;1271;p39"/>
          <p:cNvGrpSpPr/>
          <p:nvPr/>
        </p:nvGrpSpPr>
        <p:grpSpPr>
          <a:xfrm>
            <a:off x="6524582" y="2257496"/>
            <a:ext cx="443283" cy="445620"/>
            <a:chOff x="6931035" y="3184144"/>
            <a:chExt cx="716128" cy="719903"/>
          </a:xfrm>
        </p:grpSpPr>
        <p:sp>
          <p:nvSpPr>
            <p:cNvPr id="1272" name="Google Shape;1272;p39"/>
            <p:cNvSpPr/>
            <p:nvPr/>
          </p:nvSpPr>
          <p:spPr>
            <a:xfrm>
              <a:off x="7304099" y="3430106"/>
              <a:ext cx="343064" cy="228463"/>
            </a:xfrm>
            <a:custGeom>
              <a:avLst/>
              <a:gdLst/>
              <a:ahLst/>
              <a:cxnLst/>
              <a:rect l="l" t="t" r="r" b="b"/>
              <a:pathLst>
                <a:path w="590" h="391" extrusionOk="0">
                  <a:moveTo>
                    <a:pt x="507" y="0"/>
                  </a:moveTo>
                  <a:cubicBezTo>
                    <a:pt x="196" y="0"/>
                    <a:pt x="196" y="0"/>
                    <a:pt x="196" y="0"/>
                  </a:cubicBezTo>
                  <a:cubicBezTo>
                    <a:pt x="194" y="0"/>
                    <a:pt x="192" y="0"/>
                    <a:pt x="191" y="2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0" y="193"/>
                    <a:pt x="0" y="197"/>
                    <a:pt x="2" y="200"/>
                  </a:cubicBezTo>
                  <a:cubicBezTo>
                    <a:pt x="191" y="389"/>
                    <a:pt x="191" y="389"/>
                    <a:pt x="191" y="389"/>
                  </a:cubicBezTo>
                  <a:cubicBezTo>
                    <a:pt x="192" y="390"/>
                    <a:pt x="194" y="391"/>
                    <a:pt x="196" y="391"/>
                  </a:cubicBezTo>
                  <a:cubicBezTo>
                    <a:pt x="507" y="391"/>
                    <a:pt x="507" y="391"/>
                    <a:pt x="507" y="391"/>
                  </a:cubicBezTo>
                  <a:cubicBezTo>
                    <a:pt x="553" y="391"/>
                    <a:pt x="590" y="353"/>
                    <a:pt x="590" y="307"/>
                  </a:cubicBezTo>
                  <a:cubicBezTo>
                    <a:pt x="590" y="83"/>
                    <a:pt x="590" y="83"/>
                    <a:pt x="590" y="83"/>
                  </a:cubicBezTo>
                  <a:cubicBezTo>
                    <a:pt x="590" y="37"/>
                    <a:pt x="553" y="0"/>
                    <a:pt x="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3" name="Google Shape;1273;p39"/>
            <p:cNvSpPr/>
            <p:nvPr/>
          </p:nvSpPr>
          <p:spPr>
            <a:xfrm>
              <a:off x="6931035" y="3430106"/>
              <a:ext cx="343548" cy="228463"/>
            </a:xfrm>
            <a:custGeom>
              <a:avLst/>
              <a:gdLst/>
              <a:ahLst/>
              <a:cxnLst/>
              <a:rect l="l" t="t" r="r" b="b"/>
              <a:pathLst>
                <a:path w="591" h="391" extrusionOk="0">
                  <a:moveTo>
                    <a:pt x="84" y="0"/>
                  </a:moveTo>
                  <a:cubicBezTo>
                    <a:pt x="38" y="0"/>
                    <a:pt x="0" y="37"/>
                    <a:pt x="0" y="83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53"/>
                    <a:pt x="38" y="391"/>
                    <a:pt x="84" y="391"/>
                  </a:cubicBezTo>
                  <a:cubicBezTo>
                    <a:pt x="395" y="391"/>
                    <a:pt x="395" y="391"/>
                    <a:pt x="395" y="391"/>
                  </a:cubicBezTo>
                  <a:cubicBezTo>
                    <a:pt x="396" y="391"/>
                    <a:pt x="398" y="390"/>
                    <a:pt x="399" y="389"/>
                  </a:cubicBezTo>
                  <a:cubicBezTo>
                    <a:pt x="588" y="200"/>
                    <a:pt x="588" y="200"/>
                    <a:pt x="588" y="200"/>
                  </a:cubicBezTo>
                  <a:cubicBezTo>
                    <a:pt x="591" y="197"/>
                    <a:pt x="591" y="193"/>
                    <a:pt x="588" y="190"/>
                  </a:cubicBezTo>
                  <a:cubicBezTo>
                    <a:pt x="399" y="2"/>
                    <a:pt x="399" y="2"/>
                    <a:pt x="399" y="2"/>
                  </a:cubicBezTo>
                  <a:cubicBezTo>
                    <a:pt x="398" y="0"/>
                    <a:pt x="396" y="0"/>
                    <a:pt x="395" y="0"/>
                  </a:cubicBezTo>
                  <a:lnTo>
                    <a:pt x="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4" name="Google Shape;1274;p39"/>
            <p:cNvSpPr/>
            <p:nvPr/>
          </p:nvSpPr>
          <p:spPr>
            <a:xfrm>
              <a:off x="7175631" y="3184144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307" y="0"/>
                  </a:moveTo>
                  <a:cubicBezTo>
                    <a:pt x="84" y="0"/>
                    <a:pt x="84" y="0"/>
                    <a:pt x="84" y="0"/>
                  </a:cubicBezTo>
                  <a:cubicBezTo>
                    <a:pt x="37" y="0"/>
                    <a:pt x="0" y="38"/>
                    <a:pt x="0" y="84"/>
                  </a:cubicBezTo>
                  <a:cubicBezTo>
                    <a:pt x="0" y="395"/>
                    <a:pt x="0" y="395"/>
                    <a:pt x="0" y="395"/>
                  </a:cubicBezTo>
                  <a:cubicBezTo>
                    <a:pt x="0" y="396"/>
                    <a:pt x="1" y="398"/>
                    <a:pt x="2" y="399"/>
                  </a:cubicBezTo>
                  <a:cubicBezTo>
                    <a:pt x="191" y="588"/>
                    <a:pt x="191" y="588"/>
                    <a:pt x="191" y="588"/>
                  </a:cubicBezTo>
                  <a:cubicBezTo>
                    <a:pt x="193" y="591"/>
                    <a:pt x="198" y="591"/>
                    <a:pt x="200" y="588"/>
                  </a:cubicBezTo>
                  <a:cubicBezTo>
                    <a:pt x="389" y="399"/>
                    <a:pt x="389" y="399"/>
                    <a:pt x="389" y="399"/>
                  </a:cubicBezTo>
                  <a:cubicBezTo>
                    <a:pt x="390" y="398"/>
                    <a:pt x="391" y="396"/>
                    <a:pt x="391" y="395"/>
                  </a:cubicBezTo>
                  <a:cubicBezTo>
                    <a:pt x="391" y="84"/>
                    <a:pt x="391" y="84"/>
                    <a:pt x="391" y="84"/>
                  </a:cubicBezTo>
                  <a:cubicBezTo>
                    <a:pt x="391" y="38"/>
                    <a:pt x="354" y="0"/>
                    <a:pt x="3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5" name="Google Shape;1275;p39"/>
            <p:cNvSpPr/>
            <p:nvPr/>
          </p:nvSpPr>
          <p:spPr>
            <a:xfrm>
              <a:off x="7175631" y="3558678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84" y="591"/>
                  </a:moveTo>
                  <a:cubicBezTo>
                    <a:pt x="307" y="591"/>
                    <a:pt x="307" y="591"/>
                    <a:pt x="307" y="591"/>
                  </a:cubicBezTo>
                  <a:cubicBezTo>
                    <a:pt x="354" y="591"/>
                    <a:pt x="391" y="553"/>
                    <a:pt x="391" y="507"/>
                  </a:cubicBezTo>
                  <a:cubicBezTo>
                    <a:pt x="391" y="197"/>
                    <a:pt x="391" y="197"/>
                    <a:pt x="391" y="197"/>
                  </a:cubicBezTo>
                  <a:cubicBezTo>
                    <a:pt x="391" y="195"/>
                    <a:pt x="390" y="193"/>
                    <a:pt x="389" y="192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8" y="0"/>
                    <a:pt x="193" y="0"/>
                    <a:pt x="191" y="3"/>
                  </a:cubicBezTo>
                  <a:cubicBezTo>
                    <a:pt x="2" y="192"/>
                    <a:pt x="2" y="192"/>
                    <a:pt x="2" y="192"/>
                  </a:cubicBezTo>
                  <a:cubicBezTo>
                    <a:pt x="1" y="193"/>
                    <a:pt x="0" y="195"/>
                    <a:pt x="0" y="197"/>
                  </a:cubicBezTo>
                  <a:cubicBezTo>
                    <a:pt x="0" y="507"/>
                    <a:pt x="0" y="507"/>
                    <a:pt x="0" y="507"/>
                  </a:cubicBezTo>
                  <a:cubicBezTo>
                    <a:pt x="0" y="553"/>
                    <a:pt x="37" y="591"/>
                    <a:pt x="84" y="59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76" name="Google Shape;1276;p39"/>
          <p:cNvGrpSpPr/>
          <p:nvPr/>
        </p:nvGrpSpPr>
        <p:grpSpPr>
          <a:xfrm>
            <a:off x="5833276" y="2257448"/>
            <a:ext cx="445727" cy="445714"/>
            <a:chOff x="5846429" y="3184067"/>
            <a:chExt cx="720076" cy="720055"/>
          </a:xfrm>
        </p:grpSpPr>
        <p:sp>
          <p:nvSpPr>
            <p:cNvPr id="1277" name="Google Shape;1277;p39"/>
            <p:cNvSpPr/>
            <p:nvPr/>
          </p:nvSpPr>
          <p:spPr>
            <a:xfrm>
              <a:off x="6207893" y="3184067"/>
              <a:ext cx="355998" cy="422879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3" y="593"/>
                  </a:moveTo>
                  <a:cubicBezTo>
                    <a:pt x="536" y="545"/>
                    <a:pt x="540" y="487"/>
                    <a:pt x="540" y="480"/>
                  </a:cubicBezTo>
                  <a:cubicBezTo>
                    <a:pt x="507" y="208"/>
                    <a:pt x="276" y="2"/>
                    <a:pt x="0" y="0"/>
                  </a:cubicBezTo>
                  <a:cubicBezTo>
                    <a:pt x="24" y="14"/>
                    <a:pt x="46" y="33"/>
                    <a:pt x="64" y="57"/>
                  </a:cubicBezTo>
                  <a:cubicBezTo>
                    <a:pt x="117" y="125"/>
                    <a:pt x="119" y="216"/>
                    <a:pt x="119" y="220"/>
                  </a:cubicBezTo>
                  <a:cubicBezTo>
                    <a:pt x="119" y="425"/>
                    <a:pt x="119" y="425"/>
                    <a:pt x="119" y="425"/>
                  </a:cubicBezTo>
                  <a:cubicBezTo>
                    <a:pt x="337" y="425"/>
                    <a:pt x="337" y="425"/>
                    <a:pt x="337" y="425"/>
                  </a:cubicBezTo>
                  <a:cubicBezTo>
                    <a:pt x="337" y="642"/>
                    <a:pt x="337" y="642"/>
                    <a:pt x="337" y="642"/>
                  </a:cubicBezTo>
                  <a:cubicBezTo>
                    <a:pt x="365" y="640"/>
                    <a:pt x="425" y="630"/>
                    <a:pt x="473" y="5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8" name="Google Shape;1278;p39"/>
            <p:cNvSpPr/>
            <p:nvPr/>
          </p:nvSpPr>
          <p:spPr>
            <a:xfrm>
              <a:off x="5846429" y="3186676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80" y="0"/>
                  </a:moveTo>
                  <a:cubicBezTo>
                    <a:pt x="207" y="33"/>
                    <a:pt x="1" y="265"/>
                    <a:pt x="0" y="540"/>
                  </a:cubicBezTo>
                  <a:cubicBezTo>
                    <a:pt x="13" y="516"/>
                    <a:pt x="32" y="495"/>
                    <a:pt x="56" y="476"/>
                  </a:cubicBezTo>
                  <a:cubicBezTo>
                    <a:pt x="125" y="423"/>
                    <a:pt x="215" y="421"/>
                    <a:pt x="219" y="421"/>
                  </a:cubicBezTo>
                  <a:cubicBezTo>
                    <a:pt x="425" y="421"/>
                    <a:pt x="425" y="421"/>
                    <a:pt x="425" y="421"/>
                  </a:cubicBezTo>
                  <a:cubicBezTo>
                    <a:pt x="425" y="203"/>
                    <a:pt x="425" y="203"/>
                    <a:pt x="425" y="203"/>
                  </a:cubicBezTo>
                  <a:cubicBezTo>
                    <a:pt x="642" y="203"/>
                    <a:pt x="642" y="203"/>
                    <a:pt x="642" y="203"/>
                  </a:cubicBezTo>
                  <a:cubicBezTo>
                    <a:pt x="639" y="176"/>
                    <a:pt x="629" y="115"/>
                    <a:pt x="593" y="68"/>
                  </a:cubicBezTo>
                  <a:cubicBezTo>
                    <a:pt x="544" y="4"/>
                    <a:pt x="486" y="1"/>
                    <a:pt x="4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9" name="Google Shape;1279;p39"/>
            <p:cNvSpPr/>
            <p:nvPr/>
          </p:nvSpPr>
          <p:spPr>
            <a:xfrm>
              <a:off x="5849043" y="3481007"/>
              <a:ext cx="355998" cy="423115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6" y="586"/>
                  </a:moveTo>
                  <a:cubicBezTo>
                    <a:pt x="423" y="517"/>
                    <a:pt x="421" y="426"/>
                    <a:pt x="421" y="423"/>
                  </a:cubicBezTo>
                  <a:cubicBezTo>
                    <a:pt x="421" y="217"/>
                    <a:pt x="421" y="217"/>
                    <a:pt x="421" y="217"/>
                  </a:cubicBezTo>
                  <a:cubicBezTo>
                    <a:pt x="203" y="217"/>
                    <a:pt x="203" y="217"/>
                    <a:pt x="203" y="217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75" y="2"/>
                    <a:pt x="114" y="12"/>
                    <a:pt x="67" y="49"/>
                  </a:cubicBezTo>
                  <a:cubicBezTo>
                    <a:pt x="4" y="97"/>
                    <a:pt x="0" y="155"/>
                    <a:pt x="0" y="162"/>
                  </a:cubicBezTo>
                  <a:cubicBezTo>
                    <a:pt x="32" y="434"/>
                    <a:pt x="264" y="641"/>
                    <a:pt x="540" y="642"/>
                  </a:cubicBezTo>
                  <a:cubicBezTo>
                    <a:pt x="516" y="628"/>
                    <a:pt x="494" y="610"/>
                    <a:pt x="476" y="58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0" name="Google Shape;1280;p39"/>
            <p:cNvSpPr/>
            <p:nvPr/>
          </p:nvSpPr>
          <p:spPr>
            <a:xfrm>
              <a:off x="6143252" y="3545755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23" y="119"/>
                  </a:moveTo>
                  <a:cubicBezTo>
                    <a:pt x="217" y="119"/>
                    <a:pt x="217" y="119"/>
                    <a:pt x="217" y="119"/>
                  </a:cubicBezTo>
                  <a:cubicBezTo>
                    <a:pt x="217" y="337"/>
                    <a:pt x="217" y="337"/>
                    <a:pt x="217" y="337"/>
                  </a:cubicBezTo>
                  <a:cubicBezTo>
                    <a:pt x="0" y="337"/>
                    <a:pt x="0" y="337"/>
                    <a:pt x="0" y="337"/>
                  </a:cubicBezTo>
                  <a:cubicBezTo>
                    <a:pt x="3" y="365"/>
                    <a:pt x="12" y="425"/>
                    <a:pt x="49" y="473"/>
                  </a:cubicBezTo>
                  <a:cubicBezTo>
                    <a:pt x="98" y="536"/>
                    <a:pt x="156" y="540"/>
                    <a:pt x="162" y="540"/>
                  </a:cubicBezTo>
                  <a:cubicBezTo>
                    <a:pt x="435" y="507"/>
                    <a:pt x="641" y="275"/>
                    <a:pt x="642" y="0"/>
                  </a:cubicBezTo>
                  <a:cubicBezTo>
                    <a:pt x="629" y="24"/>
                    <a:pt x="610" y="45"/>
                    <a:pt x="586" y="64"/>
                  </a:cubicBezTo>
                  <a:cubicBezTo>
                    <a:pt x="517" y="117"/>
                    <a:pt x="427" y="119"/>
                    <a:pt x="423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81" name="Google Shape;1281;p39"/>
          <p:cNvGrpSpPr/>
          <p:nvPr/>
        </p:nvGrpSpPr>
        <p:grpSpPr>
          <a:xfrm>
            <a:off x="2520481" y="2257393"/>
            <a:ext cx="303698" cy="445825"/>
            <a:chOff x="655600" y="3183978"/>
            <a:chExt cx="490627" cy="720234"/>
          </a:xfrm>
        </p:grpSpPr>
        <p:sp>
          <p:nvSpPr>
            <p:cNvPr id="1282" name="Google Shape;1282;p39"/>
            <p:cNvSpPr/>
            <p:nvPr/>
          </p:nvSpPr>
          <p:spPr>
            <a:xfrm>
              <a:off x="781315" y="3461564"/>
              <a:ext cx="274086" cy="162243"/>
            </a:xfrm>
            <a:custGeom>
              <a:avLst/>
              <a:gdLst/>
              <a:ahLst/>
              <a:cxnLst/>
              <a:rect l="l" t="t" r="r" b="b"/>
              <a:pathLst>
                <a:path w="513" h="302" extrusionOk="0">
                  <a:moveTo>
                    <a:pt x="447" y="170"/>
                  </a:moveTo>
                  <a:cubicBezTo>
                    <a:pt x="454" y="167"/>
                    <a:pt x="462" y="168"/>
                    <a:pt x="468" y="172"/>
                  </a:cubicBezTo>
                  <a:cubicBezTo>
                    <a:pt x="474" y="175"/>
                    <a:pt x="478" y="182"/>
                    <a:pt x="479" y="189"/>
                  </a:cubicBezTo>
                  <a:cubicBezTo>
                    <a:pt x="511" y="137"/>
                    <a:pt x="511" y="137"/>
                    <a:pt x="511" y="137"/>
                  </a:cubicBezTo>
                  <a:cubicBezTo>
                    <a:pt x="513" y="133"/>
                    <a:pt x="511" y="127"/>
                    <a:pt x="507" y="125"/>
                  </a:cubicBezTo>
                  <a:cubicBezTo>
                    <a:pt x="466" y="104"/>
                    <a:pt x="418" y="87"/>
                    <a:pt x="363" y="73"/>
                  </a:cubicBezTo>
                  <a:cubicBezTo>
                    <a:pt x="339" y="68"/>
                    <a:pt x="220" y="38"/>
                    <a:pt x="197" y="31"/>
                  </a:cubicBezTo>
                  <a:cubicBezTo>
                    <a:pt x="153" y="20"/>
                    <a:pt x="118" y="10"/>
                    <a:pt x="89" y="1"/>
                  </a:cubicBezTo>
                  <a:cubicBezTo>
                    <a:pt x="85" y="0"/>
                    <a:pt x="80" y="2"/>
                    <a:pt x="78" y="6"/>
                  </a:cubicBezTo>
                  <a:cubicBezTo>
                    <a:pt x="55" y="75"/>
                    <a:pt x="55" y="75"/>
                    <a:pt x="55" y="75"/>
                  </a:cubicBezTo>
                  <a:cubicBezTo>
                    <a:pt x="54" y="76"/>
                    <a:pt x="51" y="78"/>
                    <a:pt x="49" y="77"/>
                  </a:cubicBezTo>
                  <a:cubicBezTo>
                    <a:pt x="45" y="76"/>
                    <a:pt x="41" y="74"/>
                    <a:pt x="39" y="69"/>
                  </a:cubicBezTo>
                  <a:cubicBezTo>
                    <a:pt x="38" y="67"/>
                    <a:pt x="38" y="64"/>
                    <a:pt x="37" y="61"/>
                  </a:cubicBezTo>
                  <a:cubicBezTo>
                    <a:pt x="35" y="52"/>
                    <a:pt x="27" y="48"/>
                    <a:pt x="19" y="53"/>
                  </a:cubicBezTo>
                  <a:cubicBezTo>
                    <a:pt x="12" y="58"/>
                    <a:pt x="7" y="66"/>
                    <a:pt x="4" y="74"/>
                  </a:cubicBezTo>
                  <a:cubicBezTo>
                    <a:pt x="1" y="83"/>
                    <a:pt x="0" y="93"/>
                    <a:pt x="3" y="101"/>
                  </a:cubicBezTo>
                  <a:cubicBezTo>
                    <a:pt x="6" y="109"/>
                    <a:pt x="15" y="111"/>
                    <a:pt x="22" y="106"/>
                  </a:cubicBezTo>
                  <a:cubicBezTo>
                    <a:pt x="24" y="104"/>
                    <a:pt x="26" y="102"/>
                    <a:pt x="29" y="100"/>
                  </a:cubicBezTo>
                  <a:cubicBezTo>
                    <a:pt x="33" y="97"/>
                    <a:pt x="37" y="98"/>
                    <a:pt x="41" y="100"/>
                  </a:cubicBezTo>
                  <a:cubicBezTo>
                    <a:pt x="44" y="101"/>
                    <a:pt x="44" y="103"/>
                    <a:pt x="45" y="106"/>
                  </a:cubicBezTo>
                  <a:cubicBezTo>
                    <a:pt x="20" y="179"/>
                    <a:pt x="20" y="179"/>
                    <a:pt x="20" y="179"/>
                  </a:cubicBezTo>
                  <a:cubicBezTo>
                    <a:pt x="18" y="183"/>
                    <a:pt x="21" y="188"/>
                    <a:pt x="25" y="189"/>
                  </a:cubicBezTo>
                  <a:cubicBezTo>
                    <a:pt x="53" y="198"/>
                    <a:pt x="81" y="206"/>
                    <a:pt x="111" y="214"/>
                  </a:cubicBezTo>
                  <a:cubicBezTo>
                    <a:pt x="135" y="220"/>
                    <a:pt x="278" y="256"/>
                    <a:pt x="301" y="261"/>
                  </a:cubicBezTo>
                  <a:cubicBezTo>
                    <a:pt x="346" y="272"/>
                    <a:pt x="380" y="285"/>
                    <a:pt x="404" y="299"/>
                  </a:cubicBezTo>
                  <a:cubicBezTo>
                    <a:pt x="408" y="302"/>
                    <a:pt x="414" y="300"/>
                    <a:pt x="416" y="296"/>
                  </a:cubicBezTo>
                  <a:cubicBezTo>
                    <a:pt x="446" y="245"/>
                    <a:pt x="446" y="245"/>
                    <a:pt x="446" y="245"/>
                  </a:cubicBezTo>
                  <a:cubicBezTo>
                    <a:pt x="439" y="248"/>
                    <a:pt x="432" y="247"/>
                    <a:pt x="425" y="243"/>
                  </a:cubicBezTo>
                  <a:cubicBezTo>
                    <a:pt x="419" y="240"/>
                    <a:pt x="415" y="234"/>
                    <a:pt x="414" y="226"/>
                  </a:cubicBezTo>
                  <a:cubicBezTo>
                    <a:pt x="412" y="216"/>
                    <a:pt x="415" y="204"/>
                    <a:pt x="422" y="193"/>
                  </a:cubicBezTo>
                  <a:cubicBezTo>
                    <a:pt x="428" y="182"/>
                    <a:pt x="437" y="173"/>
                    <a:pt x="447" y="17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3" name="Google Shape;1283;p39"/>
            <p:cNvSpPr/>
            <p:nvPr/>
          </p:nvSpPr>
          <p:spPr>
            <a:xfrm>
              <a:off x="850087" y="3183978"/>
              <a:ext cx="259850" cy="244775"/>
            </a:xfrm>
            <a:custGeom>
              <a:avLst/>
              <a:gdLst/>
              <a:ahLst/>
              <a:cxnLst/>
              <a:rect l="l" t="t" r="r" b="b"/>
              <a:pathLst>
                <a:path w="486" h="456" extrusionOk="0">
                  <a:moveTo>
                    <a:pt x="0" y="212"/>
                  </a:moveTo>
                  <a:cubicBezTo>
                    <a:pt x="4" y="206"/>
                    <a:pt x="11" y="203"/>
                    <a:pt x="18" y="203"/>
                  </a:cubicBezTo>
                  <a:cubicBezTo>
                    <a:pt x="26" y="203"/>
                    <a:pt x="32" y="206"/>
                    <a:pt x="37" y="212"/>
                  </a:cubicBezTo>
                  <a:cubicBezTo>
                    <a:pt x="44" y="220"/>
                    <a:pt x="48" y="232"/>
                    <a:pt x="47" y="245"/>
                  </a:cubicBezTo>
                  <a:cubicBezTo>
                    <a:pt x="48" y="258"/>
                    <a:pt x="44" y="269"/>
                    <a:pt x="37" y="277"/>
                  </a:cubicBezTo>
                  <a:cubicBezTo>
                    <a:pt x="32" y="283"/>
                    <a:pt x="26" y="286"/>
                    <a:pt x="18" y="286"/>
                  </a:cubicBezTo>
                  <a:cubicBezTo>
                    <a:pt x="11" y="286"/>
                    <a:pt x="4" y="283"/>
                    <a:pt x="0" y="277"/>
                  </a:cubicBezTo>
                  <a:cubicBezTo>
                    <a:pt x="0" y="331"/>
                    <a:pt x="0" y="331"/>
                    <a:pt x="0" y="331"/>
                  </a:cubicBezTo>
                  <a:cubicBezTo>
                    <a:pt x="0" y="336"/>
                    <a:pt x="4" y="340"/>
                    <a:pt x="9" y="340"/>
                  </a:cubicBezTo>
                  <a:cubicBezTo>
                    <a:pt x="31" y="337"/>
                    <a:pt x="55" y="336"/>
                    <a:pt x="83" y="336"/>
                  </a:cubicBezTo>
                  <a:cubicBezTo>
                    <a:pt x="202" y="336"/>
                    <a:pt x="321" y="425"/>
                    <a:pt x="321" y="425"/>
                  </a:cubicBezTo>
                  <a:cubicBezTo>
                    <a:pt x="368" y="456"/>
                    <a:pt x="397" y="454"/>
                    <a:pt x="436" y="417"/>
                  </a:cubicBezTo>
                  <a:cubicBezTo>
                    <a:pt x="436" y="417"/>
                    <a:pt x="486" y="374"/>
                    <a:pt x="486" y="334"/>
                  </a:cubicBezTo>
                  <a:cubicBezTo>
                    <a:pt x="486" y="273"/>
                    <a:pt x="343" y="186"/>
                    <a:pt x="190" y="155"/>
                  </a:cubicBezTo>
                  <a:cubicBezTo>
                    <a:pt x="190" y="49"/>
                    <a:pt x="190" y="49"/>
                    <a:pt x="190" y="49"/>
                  </a:cubicBezTo>
                  <a:cubicBezTo>
                    <a:pt x="190" y="22"/>
                    <a:pt x="163" y="0"/>
                    <a:pt x="13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2"/>
                    <a:pt x="0" y="49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lnTo>
                    <a:pt x="0" y="2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4" name="Google Shape;1284;p39"/>
            <p:cNvSpPr/>
            <p:nvPr/>
          </p:nvSpPr>
          <p:spPr>
            <a:xfrm>
              <a:off x="655600" y="3264496"/>
              <a:ext cx="213333" cy="294294"/>
            </a:xfrm>
            <a:custGeom>
              <a:avLst/>
              <a:gdLst/>
              <a:ahLst/>
              <a:cxnLst/>
              <a:rect l="l" t="t" r="r" b="b"/>
              <a:pathLst>
                <a:path w="399" h="548" extrusionOk="0">
                  <a:moveTo>
                    <a:pt x="242" y="541"/>
                  </a:moveTo>
                  <a:cubicBezTo>
                    <a:pt x="262" y="483"/>
                    <a:pt x="262" y="483"/>
                    <a:pt x="262" y="483"/>
                  </a:cubicBezTo>
                  <a:cubicBezTo>
                    <a:pt x="255" y="488"/>
                    <a:pt x="248" y="489"/>
                    <a:pt x="241" y="486"/>
                  </a:cubicBezTo>
                  <a:cubicBezTo>
                    <a:pt x="234" y="484"/>
                    <a:pt x="229" y="479"/>
                    <a:pt x="226" y="472"/>
                  </a:cubicBezTo>
                  <a:cubicBezTo>
                    <a:pt x="222" y="462"/>
                    <a:pt x="223" y="450"/>
                    <a:pt x="227" y="437"/>
                  </a:cubicBezTo>
                  <a:cubicBezTo>
                    <a:pt x="231" y="425"/>
                    <a:pt x="238" y="415"/>
                    <a:pt x="247" y="410"/>
                  </a:cubicBezTo>
                  <a:cubicBezTo>
                    <a:pt x="254" y="406"/>
                    <a:pt x="261" y="405"/>
                    <a:pt x="268" y="407"/>
                  </a:cubicBezTo>
                  <a:cubicBezTo>
                    <a:pt x="275" y="409"/>
                    <a:pt x="280" y="415"/>
                    <a:pt x="283" y="422"/>
                  </a:cubicBezTo>
                  <a:cubicBezTo>
                    <a:pt x="301" y="369"/>
                    <a:pt x="301" y="369"/>
                    <a:pt x="301" y="369"/>
                  </a:cubicBezTo>
                  <a:cubicBezTo>
                    <a:pt x="302" y="364"/>
                    <a:pt x="300" y="359"/>
                    <a:pt x="296" y="358"/>
                  </a:cubicBezTo>
                  <a:cubicBezTo>
                    <a:pt x="238" y="335"/>
                    <a:pt x="219" y="315"/>
                    <a:pt x="219" y="287"/>
                  </a:cubicBezTo>
                  <a:cubicBezTo>
                    <a:pt x="219" y="250"/>
                    <a:pt x="254" y="211"/>
                    <a:pt x="343" y="194"/>
                  </a:cubicBezTo>
                  <a:cubicBezTo>
                    <a:pt x="347" y="193"/>
                    <a:pt x="350" y="190"/>
                    <a:pt x="350" y="186"/>
                  </a:cubicBezTo>
                  <a:cubicBezTo>
                    <a:pt x="350" y="111"/>
                    <a:pt x="350" y="111"/>
                    <a:pt x="350" y="111"/>
                  </a:cubicBezTo>
                  <a:cubicBezTo>
                    <a:pt x="351" y="109"/>
                    <a:pt x="353" y="107"/>
                    <a:pt x="355" y="107"/>
                  </a:cubicBezTo>
                  <a:cubicBezTo>
                    <a:pt x="360" y="106"/>
                    <a:pt x="364" y="107"/>
                    <a:pt x="367" y="111"/>
                  </a:cubicBezTo>
                  <a:cubicBezTo>
                    <a:pt x="369" y="113"/>
                    <a:pt x="370" y="116"/>
                    <a:pt x="371" y="118"/>
                  </a:cubicBezTo>
                  <a:cubicBezTo>
                    <a:pt x="376" y="126"/>
                    <a:pt x="385" y="127"/>
                    <a:pt x="391" y="120"/>
                  </a:cubicBezTo>
                  <a:cubicBezTo>
                    <a:pt x="397" y="113"/>
                    <a:pt x="399" y="104"/>
                    <a:pt x="399" y="95"/>
                  </a:cubicBezTo>
                  <a:cubicBezTo>
                    <a:pt x="399" y="86"/>
                    <a:pt x="397" y="76"/>
                    <a:pt x="391" y="69"/>
                  </a:cubicBezTo>
                  <a:cubicBezTo>
                    <a:pt x="385" y="63"/>
                    <a:pt x="376" y="63"/>
                    <a:pt x="371" y="71"/>
                  </a:cubicBezTo>
                  <a:cubicBezTo>
                    <a:pt x="370" y="73"/>
                    <a:pt x="369" y="76"/>
                    <a:pt x="367" y="78"/>
                  </a:cubicBezTo>
                  <a:cubicBezTo>
                    <a:pt x="364" y="83"/>
                    <a:pt x="360" y="83"/>
                    <a:pt x="355" y="83"/>
                  </a:cubicBezTo>
                  <a:cubicBezTo>
                    <a:pt x="353" y="82"/>
                    <a:pt x="351" y="80"/>
                    <a:pt x="350" y="78"/>
                  </a:cubicBezTo>
                  <a:cubicBezTo>
                    <a:pt x="350" y="9"/>
                    <a:pt x="350" y="9"/>
                    <a:pt x="350" y="9"/>
                  </a:cubicBezTo>
                  <a:cubicBezTo>
                    <a:pt x="350" y="4"/>
                    <a:pt x="346" y="0"/>
                    <a:pt x="341" y="1"/>
                  </a:cubicBezTo>
                  <a:cubicBezTo>
                    <a:pt x="117" y="30"/>
                    <a:pt x="0" y="150"/>
                    <a:pt x="0" y="292"/>
                  </a:cubicBezTo>
                  <a:cubicBezTo>
                    <a:pt x="0" y="428"/>
                    <a:pt x="100" y="499"/>
                    <a:pt x="231" y="546"/>
                  </a:cubicBezTo>
                  <a:cubicBezTo>
                    <a:pt x="236" y="548"/>
                    <a:pt x="240" y="546"/>
                    <a:pt x="242" y="5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5" name="Google Shape;1285;p39"/>
            <p:cNvSpPr/>
            <p:nvPr/>
          </p:nvSpPr>
          <p:spPr>
            <a:xfrm>
              <a:off x="673846" y="3654405"/>
              <a:ext cx="303960" cy="249807"/>
            </a:xfrm>
            <a:custGeom>
              <a:avLst/>
              <a:gdLst/>
              <a:ahLst/>
              <a:cxnLst/>
              <a:rect l="l" t="t" r="r" b="b"/>
              <a:pathLst>
                <a:path w="569" h="465" extrusionOk="0">
                  <a:moveTo>
                    <a:pt x="520" y="368"/>
                  </a:moveTo>
                  <a:cubicBezTo>
                    <a:pt x="520" y="233"/>
                    <a:pt x="520" y="233"/>
                    <a:pt x="520" y="233"/>
                  </a:cubicBezTo>
                  <a:cubicBezTo>
                    <a:pt x="521" y="231"/>
                    <a:pt x="523" y="229"/>
                    <a:pt x="525" y="229"/>
                  </a:cubicBezTo>
                  <a:cubicBezTo>
                    <a:pt x="530" y="229"/>
                    <a:pt x="534" y="229"/>
                    <a:pt x="537" y="233"/>
                  </a:cubicBezTo>
                  <a:cubicBezTo>
                    <a:pt x="539" y="236"/>
                    <a:pt x="540" y="238"/>
                    <a:pt x="542" y="241"/>
                  </a:cubicBezTo>
                  <a:cubicBezTo>
                    <a:pt x="546" y="248"/>
                    <a:pt x="556" y="249"/>
                    <a:pt x="561" y="242"/>
                  </a:cubicBezTo>
                  <a:cubicBezTo>
                    <a:pt x="567" y="236"/>
                    <a:pt x="569" y="226"/>
                    <a:pt x="569" y="217"/>
                  </a:cubicBezTo>
                  <a:cubicBezTo>
                    <a:pt x="569" y="208"/>
                    <a:pt x="567" y="199"/>
                    <a:pt x="561" y="192"/>
                  </a:cubicBezTo>
                  <a:cubicBezTo>
                    <a:pt x="556" y="185"/>
                    <a:pt x="546" y="186"/>
                    <a:pt x="542" y="194"/>
                  </a:cubicBezTo>
                  <a:cubicBezTo>
                    <a:pt x="540" y="196"/>
                    <a:pt x="539" y="199"/>
                    <a:pt x="537" y="201"/>
                  </a:cubicBezTo>
                  <a:cubicBezTo>
                    <a:pt x="534" y="205"/>
                    <a:pt x="530" y="205"/>
                    <a:pt x="525" y="205"/>
                  </a:cubicBezTo>
                  <a:cubicBezTo>
                    <a:pt x="523" y="205"/>
                    <a:pt x="521" y="203"/>
                    <a:pt x="520" y="201"/>
                  </a:cubicBezTo>
                  <a:cubicBezTo>
                    <a:pt x="520" y="133"/>
                    <a:pt x="520" y="133"/>
                    <a:pt x="520" y="133"/>
                  </a:cubicBezTo>
                  <a:cubicBezTo>
                    <a:pt x="520" y="128"/>
                    <a:pt x="516" y="124"/>
                    <a:pt x="511" y="124"/>
                  </a:cubicBezTo>
                  <a:cubicBezTo>
                    <a:pt x="489" y="127"/>
                    <a:pt x="464" y="129"/>
                    <a:pt x="436" y="129"/>
                  </a:cubicBezTo>
                  <a:cubicBezTo>
                    <a:pt x="317" y="129"/>
                    <a:pt x="154" y="29"/>
                    <a:pt x="154" y="29"/>
                  </a:cubicBezTo>
                  <a:cubicBezTo>
                    <a:pt x="110" y="0"/>
                    <a:pt x="67" y="8"/>
                    <a:pt x="30" y="51"/>
                  </a:cubicBezTo>
                  <a:cubicBezTo>
                    <a:pt x="30" y="51"/>
                    <a:pt x="0" y="88"/>
                    <a:pt x="0" y="130"/>
                  </a:cubicBezTo>
                  <a:cubicBezTo>
                    <a:pt x="0" y="194"/>
                    <a:pt x="169" y="278"/>
                    <a:pt x="330" y="309"/>
                  </a:cubicBezTo>
                  <a:cubicBezTo>
                    <a:pt x="330" y="416"/>
                    <a:pt x="330" y="416"/>
                    <a:pt x="330" y="416"/>
                  </a:cubicBezTo>
                  <a:cubicBezTo>
                    <a:pt x="330" y="443"/>
                    <a:pt x="357" y="465"/>
                    <a:pt x="390" y="465"/>
                  </a:cubicBezTo>
                  <a:cubicBezTo>
                    <a:pt x="460" y="465"/>
                    <a:pt x="460" y="465"/>
                    <a:pt x="460" y="465"/>
                  </a:cubicBezTo>
                  <a:cubicBezTo>
                    <a:pt x="493" y="465"/>
                    <a:pt x="520" y="443"/>
                    <a:pt x="520" y="416"/>
                  </a:cubicBezTo>
                  <a:cubicBezTo>
                    <a:pt x="520" y="368"/>
                    <a:pt x="520" y="368"/>
                    <a:pt x="520" y="3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6" name="Google Shape;1286;p39"/>
            <p:cNvSpPr/>
            <p:nvPr/>
          </p:nvSpPr>
          <p:spPr>
            <a:xfrm>
              <a:off x="959159" y="3535238"/>
              <a:ext cx="187068" cy="287248"/>
            </a:xfrm>
            <a:custGeom>
              <a:avLst/>
              <a:gdLst/>
              <a:ahLst/>
              <a:cxnLst/>
              <a:rect l="l" t="t" r="r" b="b"/>
              <a:pathLst>
                <a:path w="350" h="535" extrusionOk="0">
                  <a:moveTo>
                    <a:pt x="201" y="3"/>
                  </a:moveTo>
                  <a:cubicBezTo>
                    <a:pt x="197" y="0"/>
                    <a:pt x="192" y="2"/>
                    <a:pt x="190" y="6"/>
                  </a:cubicBezTo>
                  <a:cubicBezTo>
                    <a:pt x="150" y="73"/>
                    <a:pt x="150" y="73"/>
                    <a:pt x="150" y="73"/>
                  </a:cubicBezTo>
                  <a:cubicBezTo>
                    <a:pt x="148" y="74"/>
                    <a:pt x="146" y="75"/>
                    <a:pt x="143" y="74"/>
                  </a:cubicBezTo>
                  <a:cubicBezTo>
                    <a:pt x="139" y="72"/>
                    <a:pt x="135" y="70"/>
                    <a:pt x="135" y="64"/>
                  </a:cubicBezTo>
                  <a:cubicBezTo>
                    <a:pt x="135" y="62"/>
                    <a:pt x="135" y="59"/>
                    <a:pt x="135" y="56"/>
                  </a:cubicBezTo>
                  <a:cubicBezTo>
                    <a:pt x="135" y="47"/>
                    <a:pt x="127" y="41"/>
                    <a:pt x="119" y="44"/>
                  </a:cubicBezTo>
                  <a:cubicBezTo>
                    <a:pt x="111" y="47"/>
                    <a:pt x="104" y="55"/>
                    <a:pt x="100" y="62"/>
                  </a:cubicBezTo>
                  <a:cubicBezTo>
                    <a:pt x="95" y="70"/>
                    <a:pt x="92" y="79"/>
                    <a:pt x="93" y="88"/>
                  </a:cubicBezTo>
                  <a:cubicBezTo>
                    <a:pt x="95" y="96"/>
                    <a:pt x="103" y="101"/>
                    <a:pt x="111" y="97"/>
                  </a:cubicBezTo>
                  <a:cubicBezTo>
                    <a:pt x="114" y="95"/>
                    <a:pt x="116" y="94"/>
                    <a:pt x="119" y="92"/>
                  </a:cubicBezTo>
                  <a:cubicBezTo>
                    <a:pt x="123" y="90"/>
                    <a:pt x="127" y="92"/>
                    <a:pt x="131" y="95"/>
                  </a:cubicBezTo>
                  <a:cubicBezTo>
                    <a:pt x="133" y="96"/>
                    <a:pt x="133" y="99"/>
                    <a:pt x="133" y="101"/>
                  </a:cubicBezTo>
                  <a:cubicBezTo>
                    <a:pt x="94" y="168"/>
                    <a:pt x="94" y="168"/>
                    <a:pt x="94" y="168"/>
                  </a:cubicBezTo>
                  <a:cubicBezTo>
                    <a:pt x="91" y="171"/>
                    <a:pt x="92" y="176"/>
                    <a:pt x="96" y="179"/>
                  </a:cubicBezTo>
                  <a:cubicBezTo>
                    <a:pt x="123" y="201"/>
                    <a:pt x="131" y="223"/>
                    <a:pt x="131" y="240"/>
                  </a:cubicBezTo>
                  <a:cubicBezTo>
                    <a:pt x="131" y="283"/>
                    <a:pt x="96" y="324"/>
                    <a:pt x="7" y="342"/>
                  </a:cubicBezTo>
                  <a:cubicBezTo>
                    <a:pt x="3" y="342"/>
                    <a:pt x="0" y="346"/>
                    <a:pt x="0" y="350"/>
                  </a:cubicBezTo>
                  <a:cubicBezTo>
                    <a:pt x="0" y="407"/>
                    <a:pt x="0" y="407"/>
                    <a:pt x="0" y="407"/>
                  </a:cubicBezTo>
                  <a:cubicBezTo>
                    <a:pt x="4" y="401"/>
                    <a:pt x="11" y="397"/>
                    <a:pt x="19" y="397"/>
                  </a:cubicBezTo>
                  <a:cubicBezTo>
                    <a:pt x="26" y="397"/>
                    <a:pt x="33" y="401"/>
                    <a:pt x="37" y="406"/>
                  </a:cubicBezTo>
                  <a:cubicBezTo>
                    <a:pt x="44" y="415"/>
                    <a:pt x="48" y="426"/>
                    <a:pt x="48" y="439"/>
                  </a:cubicBezTo>
                  <a:cubicBezTo>
                    <a:pt x="48" y="452"/>
                    <a:pt x="44" y="464"/>
                    <a:pt x="37" y="472"/>
                  </a:cubicBezTo>
                  <a:cubicBezTo>
                    <a:pt x="33" y="478"/>
                    <a:pt x="26" y="481"/>
                    <a:pt x="19" y="481"/>
                  </a:cubicBezTo>
                  <a:cubicBezTo>
                    <a:pt x="11" y="481"/>
                    <a:pt x="4" y="478"/>
                    <a:pt x="0" y="472"/>
                  </a:cubicBezTo>
                  <a:cubicBezTo>
                    <a:pt x="0" y="526"/>
                    <a:pt x="0" y="526"/>
                    <a:pt x="0" y="526"/>
                  </a:cubicBezTo>
                  <a:cubicBezTo>
                    <a:pt x="0" y="531"/>
                    <a:pt x="4" y="535"/>
                    <a:pt x="9" y="535"/>
                  </a:cubicBezTo>
                  <a:cubicBezTo>
                    <a:pt x="245" y="503"/>
                    <a:pt x="350" y="374"/>
                    <a:pt x="350" y="237"/>
                  </a:cubicBezTo>
                  <a:cubicBezTo>
                    <a:pt x="350" y="143"/>
                    <a:pt x="301" y="62"/>
                    <a:pt x="201" y="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87" name="Google Shape;1287;p39"/>
          <p:cNvGrpSpPr/>
          <p:nvPr/>
        </p:nvGrpSpPr>
        <p:grpSpPr>
          <a:xfrm>
            <a:off x="7213443" y="2257509"/>
            <a:ext cx="189785" cy="445592"/>
            <a:chOff x="8011692" y="3184166"/>
            <a:chExt cx="306600" cy="719859"/>
          </a:xfrm>
        </p:grpSpPr>
        <p:sp>
          <p:nvSpPr>
            <p:cNvPr id="1288" name="Google Shape;1288;p39"/>
            <p:cNvSpPr/>
            <p:nvPr/>
          </p:nvSpPr>
          <p:spPr>
            <a:xfrm>
              <a:off x="8011692" y="3885096"/>
              <a:ext cx="306496" cy="18928"/>
            </a:xfrm>
            <a:custGeom>
              <a:avLst/>
              <a:gdLst/>
              <a:ahLst/>
              <a:cxnLst/>
              <a:rect l="l" t="t" r="r" b="b"/>
              <a:pathLst>
                <a:path w="569" h="35" extrusionOk="0">
                  <a:moveTo>
                    <a:pt x="569" y="13"/>
                  </a:moveTo>
                  <a:cubicBezTo>
                    <a:pt x="569" y="19"/>
                    <a:pt x="562" y="23"/>
                    <a:pt x="554" y="24"/>
                  </a:cubicBezTo>
                  <a:cubicBezTo>
                    <a:pt x="520" y="28"/>
                    <a:pt x="430" y="35"/>
                    <a:pt x="284" y="35"/>
                  </a:cubicBezTo>
                  <a:cubicBezTo>
                    <a:pt x="134" y="35"/>
                    <a:pt x="47" y="28"/>
                    <a:pt x="14" y="24"/>
                  </a:cubicBezTo>
                  <a:cubicBezTo>
                    <a:pt x="6" y="23"/>
                    <a:pt x="0" y="19"/>
                    <a:pt x="0" y="1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69" y="0"/>
                    <a:pt x="569" y="0"/>
                    <a:pt x="569" y="0"/>
                  </a:cubicBezTo>
                  <a:lnTo>
                    <a:pt x="569" y="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9" name="Google Shape;1289;p39"/>
            <p:cNvSpPr/>
            <p:nvPr/>
          </p:nvSpPr>
          <p:spPr>
            <a:xfrm>
              <a:off x="8011692" y="3184166"/>
              <a:ext cx="306496" cy="40025"/>
            </a:xfrm>
            <a:custGeom>
              <a:avLst/>
              <a:gdLst/>
              <a:ahLst/>
              <a:cxnLst/>
              <a:rect l="l" t="t" r="r" b="b"/>
              <a:pathLst>
                <a:path w="569" h="74" extrusionOk="0">
                  <a:moveTo>
                    <a:pt x="372" y="32"/>
                  </a:moveTo>
                  <a:cubicBezTo>
                    <a:pt x="372" y="24"/>
                    <a:pt x="372" y="24"/>
                    <a:pt x="372" y="24"/>
                  </a:cubicBezTo>
                  <a:cubicBezTo>
                    <a:pt x="372" y="14"/>
                    <a:pt x="360" y="6"/>
                    <a:pt x="345" y="4"/>
                  </a:cubicBezTo>
                  <a:cubicBezTo>
                    <a:pt x="325" y="2"/>
                    <a:pt x="316" y="0"/>
                    <a:pt x="287" y="0"/>
                  </a:cubicBezTo>
                  <a:cubicBezTo>
                    <a:pt x="255" y="0"/>
                    <a:pt x="247" y="2"/>
                    <a:pt x="228" y="4"/>
                  </a:cubicBezTo>
                  <a:cubicBezTo>
                    <a:pt x="212" y="5"/>
                    <a:pt x="201" y="14"/>
                    <a:pt x="201" y="24"/>
                  </a:cubicBezTo>
                  <a:cubicBezTo>
                    <a:pt x="201" y="32"/>
                    <a:pt x="201" y="32"/>
                    <a:pt x="201" y="32"/>
                  </a:cubicBezTo>
                  <a:cubicBezTo>
                    <a:pt x="201" y="36"/>
                    <a:pt x="195" y="40"/>
                    <a:pt x="188" y="41"/>
                  </a:cubicBezTo>
                  <a:cubicBezTo>
                    <a:pt x="108" y="43"/>
                    <a:pt x="36" y="48"/>
                    <a:pt x="13" y="50"/>
                  </a:cubicBezTo>
                  <a:cubicBezTo>
                    <a:pt x="6" y="51"/>
                    <a:pt x="0" y="55"/>
                    <a:pt x="0" y="60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569" y="74"/>
                    <a:pt x="569" y="74"/>
                    <a:pt x="569" y="74"/>
                  </a:cubicBezTo>
                  <a:cubicBezTo>
                    <a:pt x="569" y="60"/>
                    <a:pt x="569" y="60"/>
                    <a:pt x="569" y="60"/>
                  </a:cubicBezTo>
                  <a:cubicBezTo>
                    <a:pt x="569" y="55"/>
                    <a:pt x="563" y="51"/>
                    <a:pt x="555" y="50"/>
                  </a:cubicBezTo>
                  <a:cubicBezTo>
                    <a:pt x="533" y="47"/>
                    <a:pt x="464" y="43"/>
                    <a:pt x="385" y="41"/>
                  </a:cubicBezTo>
                  <a:cubicBezTo>
                    <a:pt x="378" y="40"/>
                    <a:pt x="372" y="36"/>
                    <a:pt x="372" y="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0" name="Google Shape;1290;p39"/>
            <p:cNvSpPr txBox="1"/>
            <p:nvPr/>
          </p:nvSpPr>
          <p:spPr>
            <a:xfrm>
              <a:off x="8011692" y="3395332"/>
              <a:ext cx="306600" cy="1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1" name="Google Shape;1291;p39"/>
            <p:cNvSpPr txBox="1"/>
            <p:nvPr/>
          </p:nvSpPr>
          <p:spPr>
            <a:xfrm>
              <a:off x="8011692" y="3231683"/>
              <a:ext cx="306600" cy="15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2" name="Google Shape;1292;p39"/>
            <p:cNvSpPr txBox="1"/>
            <p:nvPr/>
          </p:nvSpPr>
          <p:spPr>
            <a:xfrm>
              <a:off x="8011692" y="3718293"/>
              <a:ext cx="306600" cy="159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3" name="Google Shape;1293;p39"/>
            <p:cNvSpPr txBox="1"/>
            <p:nvPr/>
          </p:nvSpPr>
          <p:spPr>
            <a:xfrm>
              <a:off x="8011692" y="3556812"/>
              <a:ext cx="306600" cy="15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94" name="Google Shape;1294;p39"/>
          <p:cNvGrpSpPr/>
          <p:nvPr/>
        </p:nvGrpSpPr>
        <p:grpSpPr>
          <a:xfrm>
            <a:off x="7648230" y="2257259"/>
            <a:ext cx="246199" cy="445516"/>
            <a:chOff x="4556125" y="630237"/>
            <a:chExt cx="3081338" cy="5568950"/>
          </a:xfrm>
        </p:grpSpPr>
        <p:sp>
          <p:nvSpPr>
            <p:cNvPr id="1295" name="Google Shape;1295;p39"/>
            <p:cNvSpPr/>
            <p:nvPr/>
          </p:nvSpPr>
          <p:spPr>
            <a:xfrm>
              <a:off x="4756150" y="630237"/>
              <a:ext cx="2397126" cy="1016000"/>
            </a:xfrm>
            <a:custGeom>
              <a:avLst/>
              <a:gdLst/>
              <a:ahLst/>
              <a:cxnLst/>
              <a:rect l="l" t="t" r="r" b="b"/>
              <a:pathLst>
                <a:path w="550" h="233" extrusionOk="0">
                  <a:moveTo>
                    <a:pt x="88" y="233"/>
                  </a:moveTo>
                  <a:cubicBezTo>
                    <a:pt x="49" y="233"/>
                    <a:pt x="14" y="205"/>
                    <a:pt x="7" y="165"/>
                  </a:cubicBezTo>
                  <a:cubicBezTo>
                    <a:pt x="0" y="120"/>
                    <a:pt x="30" y="78"/>
                    <a:pt x="74" y="71"/>
                  </a:cubicBezTo>
                  <a:cubicBezTo>
                    <a:pt x="448" y="8"/>
                    <a:pt x="448" y="8"/>
                    <a:pt x="448" y="8"/>
                  </a:cubicBezTo>
                  <a:cubicBezTo>
                    <a:pt x="492" y="0"/>
                    <a:pt x="535" y="30"/>
                    <a:pt x="542" y="75"/>
                  </a:cubicBezTo>
                  <a:cubicBezTo>
                    <a:pt x="550" y="120"/>
                    <a:pt x="520" y="162"/>
                    <a:pt x="475" y="169"/>
                  </a:cubicBezTo>
                  <a:cubicBezTo>
                    <a:pt x="102" y="232"/>
                    <a:pt x="102" y="232"/>
                    <a:pt x="102" y="232"/>
                  </a:cubicBezTo>
                  <a:cubicBezTo>
                    <a:pt x="97" y="233"/>
                    <a:pt x="92" y="233"/>
                    <a:pt x="88" y="2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6" name="Google Shape;1296;p39"/>
            <p:cNvSpPr/>
            <p:nvPr/>
          </p:nvSpPr>
          <p:spPr>
            <a:xfrm>
              <a:off x="4556125" y="1357312"/>
              <a:ext cx="3081338" cy="1135062"/>
            </a:xfrm>
            <a:custGeom>
              <a:avLst/>
              <a:gdLst/>
              <a:ahLst/>
              <a:cxnLst/>
              <a:rect l="l" t="t" r="r" b="b"/>
              <a:pathLst>
                <a:path w="707" h="260" extrusionOk="0">
                  <a:moveTo>
                    <a:pt x="88" y="260"/>
                  </a:moveTo>
                  <a:cubicBezTo>
                    <a:pt x="49" y="260"/>
                    <a:pt x="14" y="232"/>
                    <a:pt x="7" y="192"/>
                  </a:cubicBezTo>
                  <a:cubicBezTo>
                    <a:pt x="0" y="147"/>
                    <a:pt x="30" y="105"/>
                    <a:pt x="74" y="97"/>
                  </a:cubicBezTo>
                  <a:cubicBezTo>
                    <a:pt x="605" y="7"/>
                    <a:pt x="605" y="7"/>
                    <a:pt x="605" y="7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1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0"/>
                    <a:pt x="88" y="2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7" name="Google Shape;1297;p39"/>
            <p:cNvSpPr/>
            <p:nvPr/>
          </p:nvSpPr>
          <p:spPr>
            <a:xfrm>
              <a:off x="4556125" y="2168525"/>
              <a:ext cx="3081338" cy="1139825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2"/>
                    <a:pt x="7" y="192"/>
                  </a:cubicBezTo>
                  <a:cubicBezTo>
                    <a:pt x="0" y="148"/>
                    <a:pt x="30" y="105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2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8" name="Google Shape;1298;p39"/>
            <p:cNvSpPr/>
            <p:nvPr/>
          </p:nvSpPr>
          <p:spPr>
            <a:xfrm>
              <a:off x="4556125" y="2981325"/>
              <a:ext cx="3081338" cy="1138237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3"/>
                    <a:pt x="7" y="193"/>
                  </a:cubicBezTo>
                  <a:cubicBezTo>
                    <a:pt x="0" y="148"/>
                    <a:pt x="30" y="106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1"/>
                    <a:pt x="699" y="75"/>
                  </a:cubicBezTo>
                  <a:cubicBezTo>
                    <a:pt x="707" y="120"/>
                    <a:pt x="677" y="162"/>
                    <a:pt x="632" y="170"/>
                  </a:cubicBezTo>
                  <a:cubicBezTo>
                    <a:pt x="102" y="260"/>
                    <a:pt x="102" y="260"/>
                    <a:pt x="102" y="260"/>
                  </a:cubicBezTo>
                  <a:cubicBezTo>
                    <a:pt x="97" y="261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9" name="Google Shape;1299;p39"/>
            <p:cNvSpPr/>
            <p:nvPr/>
          </p:nvSpPr>
          <p:spPr>
            <a:xfrm>
              <a:off x="4830762" y="4476750"/>
              <a:ext cx="2535237" cy="1722437"/>
            </a:xfrm>
            <a:custGeom>
              <a:avLst/>
              <a:gdLst/>
              <a:ahLst/>
              <a:cxnLst/>
              <a:rect l="l" t="t" r="r" b="b"/>
              <a:pathLst>
                <a:path w="582" h="395" extrusionOk="0">
                  <a:moveTo>
                    <a:pt x="550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1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152"/>
                    <a:pt x="72" y="234"/>
                    <a:pt x="166" y="250"/>
                  </a:cubicBezTo>
                  <a:cubicBezTo>
                    <a:pt x="164" y="253"/>
                    <a:pt x="164" y="256"/>
                    <a:pt x="164" y="259"/>
                  </a:cubicBezTo>
                  <a:cubicBezTo>
                    <a:pt x="164" y="273"/>
                    <a:pt x="175" y="284"/>
                    <a:pt x="188" y="284"/>
                  </a:cubicBezTo>
                  <a:cubicBezTo>
                    <a:pt x="190" y="284"/>
                    <a:pt x="190" y="284"/>
                    <a:pt x="190" y="284"/>
                  </a:cubicBezTo>
                  <a:cubicBezTo>
                    <a:pt x="180" y="287"/>
                    <a:pt x="173" y="296"/>
                    <a:pt x="173" y="308"/>
                  </a:cubicBezTo>
                  <a:cubicBezTo>
                    <a:pt x="173" y="321"/>
                    <a:pt x="184" y="332"/>
                    <a:pt x="197" y="332"/>
                  </a:cubicBezTo>
                  <a:cubicBezTo>
                    <a:pt x="186" y="334"/>
                    <a:pt x="177" y="344"/>
                    <a:pt x="177" y="356"/>
                  </a:cubicBezTo>
                  <a:cubicBezTo>
                    <a:pt x="177" y="370"/>
                    <a:pt x="188" y="381"/>
                    <a:pt x="202" y="381"/>
                  </a:cubicBezTo>
                  <a:cubicBezTo>
                    <a:pt x="218" y="381"/>
                    <a:pt x="218" y="381"/>
                    <a:pt x="218" y="381"/>
                  </a:cubicBezTo>
                  <a:cubicBezTo>
                    <a:pt x="232" y="390"/>
                    <a:pt x="259" y="395"/>
                    <a:pt x="289" y="395"/>
                  </a:cubicBezTo>
                  <a:cubicBezTo>
                    <a:pt x="319" y="395"/>
                    <a:pt x="346" y="390"/>
                    <a:pt x="360" y="381"/>
                  </a:cubicBezTo>
                  <a:cubicBezTo>
                    <a:pt x="379" y="381"/>
                    <a:pt x="379" y="381"/>
                    <a:pt x="379" y="381"/>
                  </a:cubicBezTo>
                  <a:cubicBezTo>
                    <a:pt x="393" y="381"/>
                    <a:pt x="404" y="370"/>
                    <a:pt x="404" y="356"/>
                  </a:cubicBezTo>
                  <a:cubicBezTo>
                    <a:pt x="404" y="344"/>
                    <a:pt x="395" y="335"/>
                    <a:pt x="384" y="332"/>
                  </a:cubicBezTo>
                  <a:cubicBezTo>
                    <a:pt x="398" y="332"/>
                    <a:pt x="409" y="321"/>
                    <a:pt x="409" y="308"/>
                  </a:cubicBezTo>
                  <a:cubicBezTo>
                    <a:pt x="409" y="296"/>
                    <a:pt x="401" y="287"/>
                    <a:pt x="391" y="284"/>
                  </a:cubicBezTo>
                  <a:cubicBezTo>
                    <a:pt x="392" y="284"/>
                    <a:pt x="392" y="284"/>
                    <a:pt x="392" y="284"/>
                  </a:cubicBezTo>
                  <a:cubicBezTo>
                    <a:pt x="406" y="284"/>
                    <a:pt x="417" y="273"/>
                    <a:pt x="417" y="259"/>
                  </a:cubicBezTo>
                  <a:cubicBezTo>
                    <a:pt x="417" y="256"/>
                    <a:pt x="416" y="253"/>
                    <a:pt x="415" y="250"/>
                  </a:cubicBezTo>
                  <a:cubicBezTo>
                    <a:pt x="510" y="234"/>
                    <a:pt x="582" y="153"/>
                    <a:pt x="582" y="54"/>
                  </a:cubicBezTo>
                  <a:cubicBezTo>
                    <a:pt x="582" y="31"/>
                    <a:pt x="582" y="31"/>
                    <a:pt x="582" y="31"/>
                  </a:cubicBezTo>
                  <a:cubicBezTo>
                    <a:pt x="582" y="14"/>
                    <a:pt x="567" y="0"/>
                    <a:pt x="5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0" name="Google Shape;1300;p39"/>
            <p:cNvSpPr/>
            <p:nvPr/>
          </p:nvSpPr>
          <p:spPr>
            <a:xfrm>
              <a:off x="5078412" y="4067175"/>
              <a:ext cx="714375" cy="322262"/>
            </a:xfrm>
            <a:custGeom>
              <a:avLst/>
              <a:gdLst/>
              <a:ahLst/>
              <a:cxnLst/>
              <a:rect l="l" t="t" r="r" b="b"/>
              <a:pathLst>
                <a:path w="164" h="74" extrusionOk="0">
                  <a:moveTo>
                    <a:pt x="164" y="67"/>
                  </a:moveTo>
                  <a:cubicBezTo>
                    <a:pt x="164" y="12"/>
                    <a:pt x="164" y="12"/>
                    <a:pt x="164" y="12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4" y="27"/>
                    <a:pt x="0" y="31"/>
                    <a:pt x="0" y="36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1"/>
                    <a:pt x="3" y="74"/>
                    <a:pt x="8" y="74"/>
                  </a:cubicBezTo>
                  <a:cubicBezTo>
                    <a:pt x="156" y="74"/>
                    <a:pt x="156" y="74"/>
                    <a:pt x="156" y="74"/>
                  </a:cubicBezTo>
                  <a:cubicBezTo>
                    <a:pt x="160" y="74"/>
                    <a:pt x="164" y="71"/>
                    <a:pt x="164" y="6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1" name="Google Shape;1301;p39"/>
            <p:cNvSpPr/>
            <p:nvPr/>
          </p:nvSpPr>
          <p:spPr>
            <a:xfrm>
              <a:off x="6389687" y="3844925"/>
              <a:ext cx="715962" cy="544512"/>
            </a:xfrm>
            <a:custGeom>
              <a:avLst/>
              <a:gdLst/>
              <a:ahLst/>
              <a:cxnLst/>
              <a:rect l="l" t="t" r="r" b="b"/>
              <a:pathLst>
                <a:path w="164" h="125" extrusionOk="0">
                  <a:moveTo>
                    <a:pt x="164" y="118"/>
                  </a:moveTo>
                  <a:cubicBezTo>
                    <a:pt x="164" y="11"/>
                    <a:pt x="164" y="11"/>
                    <a:pt x="164" y="11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3" y="26"/>
                    <a:pt x="0" y="31"/>
                    <a:pt x="0" y="36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22"/>
                    <a:pt x="3" y="125"/>
                    <a:pt x="8" y="125"/>
                  </a:cubicBezTo>
                  <a:cubicBezTo>
                    <a:pt x="156" y="125"/>
                    <a:pt x="156" y="125"/>
                    <a:pt x="156" y="125"/>
                  </a:cubicBezTo>
                  <a:cubicBezTo>
                    <a:pt x="160" y="125"/>
                    <a:pt x="164" y="122"/>
                    <a:pt x="164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02" name="Google Shape;1302;p39"/>
          <p:cNvGrpSpPr/>
          <p:nvPr/>
        </p:nvGrpSpPr>
        <p:grpSpPr>
          <a:xfrm>
            <a:off x="1829253" y="2257459"/>
            <a:ext cx="445768" cy="445697"/>
            <a:chOff x="1674084" y="3214987"/>
            <a:chExt cx="720142" cy="720027"/>
          </a:xfrm>
        </p:grpSpPr>
        <p:sp>
          <p:nvSpPr>
            <p:cNvPr id="1303" name="Google Shape;1303;p39"/>
            <p:cNvSpPr/>
            <p:nvPr/>
          </p:nvSpPr>
          <p:spPr>
            <a:xfrm>
              <a:off x="1674084" y="3354958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5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2"/>
                    <a:pt x="190" y="52"/>
                  </a:cubicBezTo>
                  <a:cubicBezTo>
                    <a:pt x="120" y="52"/>
                    <a:pt x="120" y="52"/>
                    <a:pt x="120" y="52"/>
                  </a:cubicBezTo>
                  <a:cubicBezTo>
                    <a:pt x="118" y="51"/>
                    <a:pt x="115" y="50"/>
                    <a:pt x="115" y="47"/>
                  </a:cubicBezTo>
                  <a:cubicBezTo>
                    <a:pt x="115" y="42"/>
                    <a:pt x="115" y="37"/>
                    <a:pt x="120" y="34"/>
                  </a:cubicBezTo>
                  <a:cubicBezTo>
                    <a:pt x="122" y="32"/>
                    <a:pt x="125" y="31"/>
                    <a:pt x="128" y="30"/>
                  </a:cubicBezTo>
                  <a:cubicBezTo>
                    <a:pt x="136" y="25"/>
                    <a:pt x="137" y="14"/>
                    <a:pt x="129" y="8"/>
                  </a:cubicBezTo>
                  <a:cubicBezTo>
                    <a:pt x="122" y="2"/>
                    <a:pt x="112" y="0"/>
                    <a:pt x="102" y="0"/>
                  </a:cubicBezTo>
                  <a:cubicBezTo>
                    <a:pt x="93" y="0"/>
                    <a:pt x="82" y="2"/>
                    <a:pt x="75" y="8"/>
                  </a:cubicBezTo>
                  <a:cubicBezTo>
                    <a:pt x="68" y="14"/>
                    <a:pt x="69" y="25"/>
                    <a:pt x="77" y="30"/>
                  </a:cubicBezTo>
                  <a:cubicBezTo>
                    <a:pt x="80" y="31"/>
                    <a:pt x="82" y="32"/>
                    <a:pt x="85" y="34"/>
                  </a:cubicBezTo>
                  <a:cubicBezTo>
                    <a:pt x="89" y="37"/>
                    <a:pt x="90" y="42"/>
                    <a:pt x="89" y="47"/>
                  </a:cubicBezTo>
                  <a:cubicBezTo>
                    <a:pt x="89" y="50"/>
                    <a:pt x="87" y="51"/>
                    <a:pt x="85" y="52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7" y="52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5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4" name="Google Shape;1304;p39"/>
            <p:cNvSpPr/>
            <p:nvPr/>
          </p:nvSpPr>
          <p:spPr>
            <a:xfrm>
              <a:off x="1674084" y="3534654"/>
              <a:ext cx="179880" cy="21352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6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3"/>
                    <a:pt x="190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4"/>
                  </a:cubicBezTo>
                  <a:cubicBezTo>
                    <a:pt x="122" y="33"/>
                    <a:pt x="125" y="31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1"/>
                    <a:pt x="82" y="33"/>
                    <a:pt x="85" y="34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6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5" name="Google Shape;1305;p39"/>
            <p:cNvSpPr/>
            <p:nvPr/>
          </p:nvSpPr>
          <p:spPr>
            <a:xfrm>
              <a:off x="1861110" y="3214987"/>
              <a:ext cx="212190" cy="179696"/>
            </a:xfrm>
            <a:custGeom>
              <a:avLst/>
              <a:gdLst/>
              <a:ahLst/>
              <a:cxnLst/>
              <a:rect l="l" t="t" r="r" b="b"/>
              <a:pathLst>
                <a:path w="241" h="204" extrusionOk="0">
                  <a:moveTo>
                    <a:pt x="20" y="57"/>
                  </a:moveTo>
                  <a:cubicBezTo>
                    <a:pt x="27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7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7" y="119"/>
                  </a:cubicBezTo>
                  <a:cubicBezTo>
                    <a:pt x="209" y="122"/>
                    <a:pt x="210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1" y="112"/>
                    <a:pt x="241" y="102"/>
                  </a:cubicBezTo>
                  <a:cubicBezTo>
                    <a:pt x="241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0" y="79"/>
                    <a:pt x="209" y="82"/>
                    <a:pt x="207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6" name="Google Shape;1306;p39"/>
            <p:cNvSpPr/>
            <p:nvPr/>
          </p:nvSpPr>
          <p:spPr>
            <a:xfrm>
              <a:off x="2040679" y="3214987"/>
              <a:ext cx="213433" cy="179696"/>
            </a:xfrm>
            <a:custGeom>
              <a:avLst/>
              <a:gdLst/>
              <a:ahLst/>
              <a:cxnLst/>
              <a:rect l="l" t="t" r="r" b="b"/>
              <a:pathLst>
                <a:path w="242" h="204" extrusionOk="0">
                  <a:moveTo>
                    <a:pt x="20" y="57"/>
                  </a:move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8" y="119"/>
                  </a:cubicBezTo>
                  <a:cubicBezTo>
                    <a:pt x="209" y="122"/>
                    <a:pt x="211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2" y="112"/>
                    <a:pt x="241" y="102"/>
                  </a:cubicBezTo>
                  <a:cubicBezTo>
                    <a:pt x="242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1" y="79"/>
                    <a:pt x="209" y="82"/>
                    <a:pt x="208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7" name="Google Shape;1307;p39"/>
            <p:cNvSpPr/>
            <p:nvPr/>
          </p:nvSpPr>
          <p:spPr>
            <a:xfrm>
              <a:off x="1674084" y="3714660"/>
              <a:ext cx="173666" cy="220353"/>
            </a:xfrm>
            <a:custGeom>
              <a:avLst/>
              <a:gdLst/>
              <a:ahLst/>
              <a:cxnLst/>
              <a:rect l="l" t="t" r="r" b="b"/>
              <a:pathLst>
                <a:path w="197" h="250" extrusionOk="0">
                  <a:moveTo>
                    <a:pt x="177" y="192"/>
                  </a:moveTo>
                  <a:cubicBezTo>
                    <a:pt x="169" y="192"/>
                    <a:pt x="162" y="189"/>
                    <a:pt x="157" y="183"/>
                  </a:cubicBezTo>
                  <a:cubicBezTo>
                    <a:pt x="150" y="174"/>
                    <a:pt x="146" y="161"/>
                    <a:pt x="146" y="147"/>
                  </a:cubicBezTo>
                  <a:cubicBezTo>
                    <a:pt x="146" y="134"/>
                    <a:pt x="150" y="121"/>
                    <a:pt x="157" y="112"/>
                  </a:cubicBezTo>
                  <a:cubicBezTo>
                    <a:pt x="162" y="106"/>
                    <a:pt x="169" y="103"/>
                    <a:pt x="177" y="103"/>
                  </a:cubicBezTo>
                  <a:cubicBezTo>
                    <a:pt x="185" y="103"/>
                    <a:pt x="192" y="106"/>
                    <a:pt x="197" y="113"/>
                  </a:cubicBezTo>
                  <a:cubicBezTo>
                    <a:pt x="197" y="67"/>
                    <a:pt x="197" y="67"/>
                    <a:pt x="197" y="67"/>
                  </a:cubicBezTo>
                  <a:cubicBezTo>
                    <a:pt x="197" y="59"/>
                    <a:pt x="191" y="53"/>
                    <a:pt x="182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5"/>
                  </a:cubicBezTo>
                  <a:cubicBezTo>
                    <a:pt x="122" y="33"/>
                    <a:pt x="125" y="32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2"/>
                    <a:pt x="82" y="33"/>
                    <a:pt x="85" y="35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35"/>
                    <a:pt x="0" y="235"/>
                    <a:pt x="0" y="235"/>
                  </a:cubicBezTo>
                  <a:cubicBezTo>
                    <a:pt x="0" y="243"/>
                    <a:pt x="7" y="250"/>
                    <a:pt x="15" y="250"/>
                  </a:cubicBezTo>
                  <a:cubicBezTo>
                    <a:pt x="182" y="250"/>
                    <a:pt x="182" y="250"/>
                    <a:pt x="182" y="250"/>
                  </a:cubicBezTo>
                  <a:cubicBezTo>
                    <a:pt x="191" y="250"/>
                    <a:pt x="197" y="243"/>
                    <a:pt x="197" y="235"/>
                  </a:cubicBezTo>
                  <a:cubicBezTo>
                    <a:pt x="197" y="182"/>
                    <a:pt x="197" y="182"/>
                    <a:pt x="197" y="182"/>
                  </a:cubicBezTo>
                  <a:cubicBezTo>
                    <a:pt x="192" y="189"/>
                    <a:pt x="185" y="192"/>
                    <a:pt x="177" y="192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8" name="Google Shape;1308;p39"/>
            <p:cNvSpPr/>
            <p:nvPr/>
          </p:nvSpPr>
          <p:spPr>
            <a:xfrm>
              <a:off x="1674084" y="3214987"/>
              <a:ext cx="219646" cy="173489"/>
            </a:xfrm>
            <a:custGeom>
              <a:avLst/>
              <a:gdLst/>
              <a:ahLst/>
              <a:cxnLst/>
              <a:rect l="l" t="t" r="r" b="b"/>
              <a:pathLst>
                <a:path w="249" h="197" extrusionOk="0">
                  <a:moveTo>
                    <a:pt x="57" y="177"/>
                  </a:moveTo>
                  <a:cubicBezTo>
                    <a:pt x="57" y="169"/>
                    <a:pt x="61" y="162"/>
                    <a:pt x="67" y="157"/>
                  </a:cubicBezTo>
                  <a:cubicBezTo>
                    <a:pt x="76" y="149"/>
                    <a:pt x="88" y="146"/>
                    <a:pt x="102" y="146"/>
                  </a:cubicBezTo>
                  <a:cubicBezTo>
                    <a:pt x="116" y="146"/>
                    <a:pt x="129" y="149"/>
                    <a:pt x="137" y="157"/>
                  </a:cubicBezTo>
                  <a:cubicBezTo>
                    <a:pt x="144" y="162"/>
                    <a:pt x="147" y="169"/>
                    <a:pt x="147" y="177"/>
                  </a:cubicBezTo>
                  <a:cubicBezTo>
                    <a:pt x="147" y="185"/>
                    <a:pt x="143" y="192"/>
                    <a:pt x="137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1" y="197"/>
                    <a:pt x="197" y="190"/>
                    <a:pt x="197" y="182"/>
                  </a:cubicBezTo>
                  <a:cubicBezTo>
                    <a:pt x="197" y="119"/>
                    <a:pt x="197" y="119"/>
                    <a:pt x="197" y="119"/>
                  </a:cubicBezTo>
                  <a:cubicBezTo>
                    <a:pt x="198" y="117"/>
                    <a:pt x="200" y="115"/>
                    <a:pt x="202" y="115"/>
                  </a:cubicBezTo>
                  <a:cubicBezTo>
                    <a:pt x="207" y="115"/>
                    <a:pt x="212" y="115"/>
                    <a:pt x="215" y="119"/>
                  </a:cubicBezTo>
                  <a:cubicBezTo>
                    <a:pt x="217" y="122"/>
                    <a:pt x="218" y="125"/>
                    <a:pt x="220" y="127"/>
                  </a:cubicBezTo>
                  <a:cubicBezTo>
                    <a:pt x="225" y="135"/>
                    <a:pt x="235" y="136"/>
                    <a:pt x="241" y="129"/>
                  </a:cubicBezTo>
                  <a:cubicBezTo>
                    <a:pt x="247" y="122"/>
                    <a:pt x="249" y="112"/>
                    <a:pt x="249" y="102"/>
                  </a:cubicBezTo>
                  <a:cubicBezTo>
                    <a:pt x="249" y="92"/>
                    <a:pt x="247" y="82"/>
                    <a:pt x="241" y="75"/>
                  </a:cubicBezTo>
                  <a:cubicBezTo>
                    <a:pt x="235" y="68"/>
                    <a:pt x="225" y="69"/>
                    <a:pt x="220" y="77"/>
                  </a:cubicBezTo>
                  <a:cubicBezTo>
                    <a:pt x="218" y="79"/>
                    <a:pt x="217" y="82"/>
                    <a:pt x="215" y="85"/>
                  </a:cubicBezTo>
                  <a:cubicBezTo>
                    <a:pt x="212" y="89"/>
                    <a:pt x="207" y="89"/>
                    <a:pt x="202" y="89"/>
                  </a:cubicBezTo>
                  <a:cubicBezTo>
                    <a:pt x="200" y="89"/>
                    <a:pt x="198" y="87"/>
                    <a:pt x="197" y="85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1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5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7" y="197"/>
                    <a:pt x="15" y="197"/>
                  </a:cubicBezTo>
                  <a:cubicBezTo>
                    <a:pt x="68" y="197"/>
                    <a:pt x="68" y="197"/>
                    <a:pt x="68" y="197"/>
                  </a:cubicBezTo>
                  <a:cubicBezTo>
                    <a:pt x="61" y="192"/>
                    <a:pt x="57" y="185"/>
                    <a:pt x="57" y="177"/>
                  </a:cubicBez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9" name="Google Shape;1309;p39"/>
            <p:cNvSpPr/>
            <p:nvPr/>
          </p:nvSpPr>
          <p:spPr>
            <a:xfrm>
              <a:off x="1995010" y="3754076"/>
              <a:ext cx="212501" cy="180938"/>
            </a:xfrm>
            <a:custGeom>
              <a:avLst/>
              <a:gdLst/>
              <a:ahLst/>
              <a:cxnLst/>
              <a:rect l="l" t="t" r="r" b="b"/>
              <a:pathLst>
                <a:path w="241" h="205" extrusionOk="0">
                  <a:moveTo>
                    <a:pt x="221" y="147"/>
                  </a:moveTo>
                  <a:cubicBezTo>
                    <a:pt x="214" y="147"/>
                    <a:pt x="206" y="144"/>
                    <a:pt x="201" y="138"/>
                  </a:cubicBezTo>
                  <a:cubicBezTo>
                    <a:pt x="194" y="129"/>
                    <a:pt x="190" y="116"/>
                    <a:pt x="190" y="102"/>
                  </a:cubicBezTo>
                  <a:cubicBezTo>
                    <a:pt x="190" y="89"/>
                    <a:pt x="194" y="76"/>
                    <a:pt x="201" y="67"/>
                  </a:cubicBezTo>
                  <a:cubicBezTo>
                    <a:pt x="206" y="61"/>
                    <a:pt x="214" y="58"/>
                    <a:pt x="221" y="58"/>
                  </a:cubicBezTo>
                  <a:cubicBezTo>
                    <a:pt x="229" y="58"/>
                    <a:pt x="236" y="61"/>
                    <a:pt x="241" y="68"/>
                  </a:cubicBezTo>
                  <a:cubicBezTo>
                    <a:pt x="241" y="15"/>
                    <a:pt x="241" y="15"/>
                    <a:pt x="241" y="15"/>
                  </a:cubicBezTo>
                  <a:cubicBezTo>
                    <a:pt x="241" y="7"/>
                    <a:pt x="235" y="0"/>
                    <a:pt x="227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8" y="0"/>
                    <a:pt x="52" y="7"/>
                    <a:pt x="52" y="15"/>
                  </a:cubicBezTo>
                  <a:cubicBezTo>
                    <a:pt x="52" y="85"/>
                    <a:pt x="52" y="85"/>
                    <a:pt x="52" y="85"/>
                  </a:cubicBezTo>
                  <a:cubicBezTo>
                    <a:pt x="51" y="87"/>
                    <a:pt x="49" y="89"/>
                    <a:pt x="46" y="90"/>
                  </a:cubicBezTo>
                  <a:cubicBezTo>
                    <a:pt x="41" y="90"/>
                    <a:pt x="37" y="90"/>
                    <a:pt x="34" y="85"/>
                  </a:cubicBezTo>
                  <a:cubicBezTo>
                    <a:pt x="32" y="83"/>
                    <a:pt x="31" y="80"/>
                    <a:pt x="29" y="77"/>
                  </a:cubicBezTo>
                  <a:cubicBezTo>
                    <a:pt x="24" y="69"/>
                    <a:pt x="14" y="68"/>
                    <a:pt x="8" y="75"/>
                  </a:cubicBezTo>
                  <a:cubicBezTo>
                    <a:pt x="2" y="83"/>
                    <a:pt x="0" y="93"/>
                    <a:pt x="0" y="102"/>
                  </a:cubicBezTo>
                  <a:cubicBezTo>
                    <a:pt x="0" y="112"/>
                    <a:pt x="2" y="122"/>
                    <a:pt x="8" y="129"/>
                  </a:cubicBezTo>
                  <a:cubicBezTo>
                    <a:pt x="14" y="137"/>
                    <a:pt x="24" y="136"/>
                    <a:pt x="29" y="128"/>
                  </a:cubicBezTo>
                  <a:cubicBezTo>
                    <a:pt x="31" y="125"/>
                    <a:pt x="32" y="122"/>
                    <a:pt x="34" y="120"/>
                  </a:cubicBezTo>
                  <a:cubicBezTo>
                    <a:pt x="37" y="115"/>
                    <a:pt x="41" y="115"/>
                    <a:pt x="46" y="115"/>
                  </a:cubicBezTo>
                  <a:cubicBezTo>
                    <a:pt x="49" y="115"/>
                    <a:pt x="51" y="118"/>
                    <a:pt x="52" y="120"/>
                  </a:cubicBezTo>
                  <a:cubicBezTo>
                    <a:pt x="52" y="190"/>
                    <a:pt x="52" y="190"/>
                    <a:pt x="52" y="190"/>
                  </a:cubicBezTo>
                  <a:cubicBezTo>
                    <a:pt x="52" y="198"/>
                    <a:pt x="58" y="205"/>
                    <a:pt x="67" y="205"/>
                  </a:cubicBezTo>
                  <a:cubicBezTo>
                    <a:pt x="227" y="205"/>
                    <a:pt x="227" y="205"/>
                    <a:pt x="227" y="205"/>
                  </a:cubicBezTo>
                  <a:cubicBezTo>
                    <a:pt x="235" y="205"/>
                    <a:pt x="241" y="198"/>
                    <a:pt x="241" y="190"/>
                  </a:cubicBezTo>
                  <a:cubicBezTo>
                    <a:pt x="241" y="137"/>
                    <a:pt x="241" y="137"/>
                    <a:pt x="241" y="137"/>
                  </a:cubicBezTo>
                  <a:cubicBezTo>
                    <a:pt x="236" y="144"/>
                    <a:pt x="229" y="147"/>
                    <a:pt x="221" y="147"/>
                  </a:cubicBez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0" name="Google Shape;1310;p39"/>
            <p:cNvSpPr/>
            <p:nvPr/>
          </p:nvSpPr>
          <p:spPr>
            <a:xfrm>
              <a:off x="2220560" y="3214987"/>
              <a:ext cx="173666" cy="219422"/>
            </a:xfrm>
            <a:custGeom>
              <a:avLst/>
              <a:gdLst/>
              <a:ahLst/>
              <a:cxnLst/>
              <a:rect l="l" t="t" r="r" b="b"/>
              <a:pathLst>
                <a:path w="197" h="249" extrusionOk="0">
                  <a:moveTo>
                    <a:pt x="0" y="15"/>
                  </a:move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6" y="197"/>
                    <a:pt x="15" y="197"/>
                  </a:cubicBezTo>
                  <a:cubicBezTo>
                    <a:pt x="77" y="197"/>
                    <a:pt x="77" y="197"/>
                    <a:pt x="77" y="197"/>
                  </a:cubicBezTo>
                  <a:cubicBezTo>
                    <a:pt x="80" y="198"/>
                    <a:pt x="82" y="199"/>
                    <a:pt x="82" y="202"/>
                  </a:cubicBezTo>
                  <a:cubicBezTo>
                    <a:pt x="82" y="207"/>
                    <a:pt x="82" y="212"/>
                    <a:pt x="77" y="215"/>
                  </a:cubicBezTo>
                  <a:cubicBezTo>
                    <a:pt x="75" y="217"/>
                    <a:pt x="72" y="218"/>
                    <a:pt x="69" y="219"/>
                  </a:cubicBezTo>
                  <a:cubicBezTo>
                    <a:pt x="61" y="224"/>
                    <a:pt x="60" y="235"/>
                    <a:pt x="68" y="241"/>
                  </a:cubicBezTo>
                  <a:cubicBezTo>
                    <a:pt x="75" y="247"/>
                    <a:pt x="85" y="249"/>
                    <a:pt x="95" y="249"/>
                  </a:cubicBezTo>
                  <a:cubicBezTo>
                    <a:pt x="104" y="249"/>
                    <a:pt x="115" y="247"/>
                    <a:pt x="122" y="241"/>
                  </a:cubicBezTo>
                  <a:cubicBezTo>
                    <a:pt x="129" y="235"/>
                    <a:pt x="128" y="224"/>
                    <a:pt x="120" y="219"/>
                  </a:cubicBezTo>
                  <a:cubicBezTo>
                    <a:pt x="118" y="218"/>
                    <a:pt x="115" y="217"/>
                    <a:pt x="112" y="215"/>
                  </a:cubicBezTo>
                  <a:cubicBezTo>
                    <a:pt x="108" y="212"/>
                    <a:pt x="107" y="207"/>
                    <a:pt x="108" y="202"/>
                  </a:cubicBezTo>
                  <a:cubicBezTo>
                    <a:pt x="108" y="199"/>
                    <a:pt x="110" y="198"/>
                    <a:pt x="112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0" y="197"/>
                    <a:pt x="197" y="190"/>
                    <a:pt x="197" y="182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0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6" y="0"/>
                    <a:pt x="0" y="6"/>
                    <a:pt x="0" y="15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1" name="Google Shape;1311;p39"/>
            <p:cNvSpPr/>
            <p:nvPr/>
          </p:nvSpPr>
          <p:spPr>
            <a:xfrm>
              <a:off x="2214346" y="3400890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1"/>
                    <a:pt x="102" y="51"/>
                  </a:cubicBezTo>
                  <a:cubicBezTo>
                    <a:pt x="88" y="51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2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2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2"/>
                  </a:cubicBezTo>
                  <a:cubicBezTo>
                    <a:pt x="68" y="217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7"/>
                    <a:pt x="127" y="212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2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2"/>
                    <a:pt x="147" y="2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2" name="Google Shape;1312;p39"/>
            <p:cNvSpPr/>
            <p:nvPr/>
          </p:nvSpPr>
          <p:spPr>
            <a:xfrm>
              <a:off x="1814198" y="3754076"/>
              <a:ext cx="213433" cy="180938"/>
            </a:xfrm>
            <a:custGeom>
              <a:avLst/>
              <a:gdLst/>
              <a:ahLst/>
              <a:cxnLst/>
              <a:rect l="l" t="t" r="r" b="b"/>
              <a:pathLst>
                <a:path w="242" h="205" extrusionOk="0">
                  <a:moveTo>
                    <a:pt x="222" y="147"/>
                  </a:moveTo>
                  <a:cubicBezTo>
                    <a:pt x="214" y="147"/>
                    <a:pt x="207" y="144"/>
                    <a:pt x="202" y="138"/>
                  </a:cubicBezTo>
                  <a:cubicBezTo>
                    <a:pt x="195" y="129"/>
                    <a:pt x="191" y="116"/>
                    <a:pt x="191" y="102"/>
                  </a:cubicBezTo>
                  <a:cubicBezTo>
                    <a:pt x="191" y="89"/>
                    <a:pt x="195" y="76"/>
                    <a:pt x="202" y="67"/>
                  </a:cubicBezTo>
                  <a:cubicBezTo>
                    <a:pt x="207" y="61"/>
                    <a:pt x="214" y="58"/>
                    <a:pt x="222" y="58"/>
                  </a:cubicBezTo>
                  <a:cubicBezTo>
                    <a:pt x="230" y="58"/>
                    <a:pt x="237" y="61"/>
                    <a:pt x="242" y="68"/>
                  </a:cubicBezTo>
                  <a:cubicBezTo>
                    <a:pt x="242" y="15"/>
                    <a:pt x="242" y="15"/>
                    <a:pt x="242" y="15"/>
                  </a:cubicBezTo>
                  <a:cubicBezTo>
                    <a:pt x="242" y="7"/>
                    <a:pt x="236" y="0"/>
                    <a:pt x="228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3" y="7"/>
                    <a:pt x="53" y="15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52" y="87"/>
                    <a:pt x="50" y="89"/>
                    <a:pt x="47" y="90"/>
                  </a:cubicBezTo>
                  <a:cubicBezTo>
                    <a:pt x="42" y="90"/>
                    <a:pt x="38" y="90"/>
                    <a:pt x="34" y="85"/>
                  </a:cubicBezTo>
                  <a:cubicBezTo>
                    <a:pt x="33" y="83"/>
                    <a:pt x="32" y="80"/>
                    <a:pt x="30" y="77"/>
                  </a:cubicBezTo>
                  <a:cubicBezTo>
                    <a:pt x="25" y="69"/>
                    <a:pt x="15" y="68"/>
                    <a:pt x="9" y="75"/>
                  </a:cubicBezTo>
                  <a:cubicBezTo>
                    <a:pt x="3" y="83"/>
                    <a:pt x="0" y="93"/>
                    <a:pt x="1" y="102"/>
                  </a:cubicBezTo>
                  <a:cubicBezTo>
                    <a:pt x="0" y="112"/>
                    <a:pt x="3" y="122"/>
                    <a:pt x="9" y="129"/>
                  </a:cubicBezTo>
                  <a:cubicBezTo>
                    <a:pt x="15" y="137"/>
                    <a:pt x="25" y="136"/>
                    <a:pt x="30" y="128"/>
                  </a:cubicBezTo>
                  <a:cubicBezTo>
                    <a:pt x="32" y="125"/>
                    <a:pt x="33" y="122"/>
                    <a:pt x="34" y="120"/>
                  </a:cubicBezTo>
                  <a:cubicBezTo>
                    <a:pt x="38" y="115"/>
                    <a:pt x="42" y="115"/>
                    <a:pt x="47" y="115"/>
                  </a:cubicBezTo>
                  <a:cubicBezTo>
                    <a:pt x="50" y="115"/>
                    <a:pt x="52" y="118"/>
                    <a:pt x="53" y="120"/>
                  </a:cubicBezTo>
                  <a:cubicBezTo>
                    <a:pt x="53" y="190"/>
                    <a:pt x="53" y="190"/>
                    <a:pt x="53" y="190"/>
                  </a:cubicBezTo>
                  <a:cubicBezTo>
                    <a:pt x="53" y="198"/>
                    <a:pt x="59" y="205"/>
                    <a:pt x="67" y="205"/>
                  </a:cubicBezTo>
                  <a:cubicBezTo>
                    <a:pt x="228" y="205"/>
                    <a:pt x="228" y="205"/>
                    <a:pt x="228" y="205"/>
                  </a:cubicBezTo>
                  <a:cubicBezTo>
                    <a:pt x="236" y="205"/>
                    <a:pt x="242" y="198"/>
                    <a:pt x="242" y="190"/>
                  </a:cubicBezTo>
                  <a:cubicBezTo>
                    <a:pt x="242" y="137"/>
                    <a:pt x="242" y="137"/>
                    <a:pt x="242" y="137"/>
                  </a:cubicBezTo>
                  <a:cubicBezTo>
                    <a:pt x="237" y="144"/>
                    <a:pt x="230" y="147"/>
                    <a:pt x="222" y="147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3" name="Google Shape;1313;p39"/>
            <p:cNvSpPr/>
            <p:nvPr/>
          </p:nvSpPr>
          <p:spPr>
            <a:xfrm>
              <a:off x="2214346" y="3580587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2"/>
                    <a:pt x="102" y="51"/>
                  </a:cubicBezTo>
                  <a:cubicBezTo>
                    <a:pt x="88" y="52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3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3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3"/>
                  </a:cubicBezTo>
                  <a:cubicBezTo>
                    <a:pt x="68" y="218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8"/>
                    <a:pt x="127" y="213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3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3"/>
                    <a:pt x="147" y="2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4" name="Google Shape;1314;p39"/>
            <p:cNvSpPr/>
            <p:nvPr/>
          </p:nvSpPr>
          <p:spPr>
            <a:xfrm>
              <a:off x="2174890" y="3760283"/>
              <a:ext cx="219335" cy="174731"/>
            </a:xfrm>
            <a:custGeom>
              <a:avLst/>
              <a:gdLst/>
              <a:ahLst/>
              <a:cxnLst/>
              <a:rect l="l" t="t" r="r" b="b"/>
              <a:pathLst>
                <a:path w="249" h="198" extrusionOk="0">
                  <a:moveTo>
                    <a:pt x="192" y="21"/>
                  </a:moveTo>
                  <a:cubicBezTo>
                    <a:pt x="192" y="28"/>
                    <a:pt x="188" y="35"/>
                    <a:pt x="182" y="41"/>
                  </a:cubicBezTo>
                  <a:cubicBezTo>
                    <a:pt x="173" y="48"/>
                    <a:pt x="161" y="52"/>
                    <a:pt x="147" y="52"/>
                  </a:cubicBezTo>
                  <a:cubicBezTo>
                    <a:pt x="133" y="52"/>
                    <a:pt x="120" y="48"/>
                    <a:pt x="112" y="41"/>
                  </a:cubicBezTo>
                  <a:cubicBezTo>
                    <a:pt x="105" y="35"/>
                    <a:pt x="102" y="28"/>
                    <a:pt x="102" y="21"/>
                  </a:cubicBezTo>
                  <a:cubicBezTo>
                    <a:pt x="102" y="13"/>
                    <a:pt x="106" y="5"/>
                    <a:pt x="112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2" y="7"/>
                    <a:pt x="52" y="15"/>
                  </a:cubicBezTo>
                  <a:cubicBezTo>
                    <a:pt x="52" y="78"/>
                    <a:pt x="52" y="78"/>
                    <a:pt x="52" y="78"/>
                  </a:cubicBezTo>
                  <a:cubicBezTo>
                    <a:pt x="51" y="80"/>
                    <a:pt x="49" y="82"/>
                    <a:pt x="47" y="83"/>
                  </a:cubicBezTo>
                  <a:cubicBezTo>
                    <a:pt x="42" y="83"/>
                    <a:pt x="37" y="83"/>
                    <a:pt x="34" y="78"/>
                  </a:cubicBezTo>
                  <a:cubicBezTo>
                    <a:pt x="32" y="76"/>
                    <a:pt x="31" y="73"/>
                    <a:pt x="29" y="70"/>
                  </a:cubicBezTo>
                  <a:cubicBezTo>
                    <a:pt x="24" y="62"/>
                    <a:pt x="14" y="61"/>
                    <a:pt x="8" y="68"/>
                  </a:cubicBezTo>
                  <a:cubicBezTo>
                    <a:pt x="2" y="76"/>
                    <a:pt x="0" y="86"/>
                    <a:pt x="0" y="95"/>
                  </a:cubicBezTo>
                  <a:cubicBezTo>
                    <a:pt x="0" y="105"/>
                    <a:pt x="2" y="115"/>
                    <a:pt x="8" y="122"/>
                  </a:cubicBezTo>
                  <a:cubicBezTo>
                    <a:pt x="14" y="130"/>
                    <a:pt x="24" y="129"/>
                    <a:pt x="29" y="121"/>
                  </a:cubicBezTo>
                  <a:cubicBezTo>
                    <a:pt x="31" y="118"/>
                    <a:pt x="32" y="115"/>
                    <a:pt x="34" y="113"/>
                  </a:cubicBezTo>
                  <a:cubicBezTo>
                    <a:pt x="37" y="108"/>
                    <a:pt x="42" y="108"/>
                    <a:pt x="47" y="108"/>
                  </a:cubicBezTo>
                  <a:cubicBezTo>
                    <a:pt x="49" y="108"/>
                    <a:pt x="51" y="111"/>
                    <a:pt x="52" y="113"/>
                  </a:cubicBezTo>
                  <a:cubicBezTo>
                    <a:pt x="52" y="183"/>
                    <a:pt x="52" y="183"/>
                    <a:pt x="52" y="183"/>
                  </a:cubicBezTo>
                  <a:cubicBezTo>
                    <a:pt x="52" y="191"/>
                    <a:pt x="59" y="198"/>
                    <a:pt x="67" y="198"/>
                  </a:cubicBezTo>
                  <a:cubicBezTo>
                    <a:pt x="234" y="198"/>
                    <a:pt x="234" y="198"/>
                    <a:pt x="234" y="198"/>
                  </a:cubicBezTo>
                  <a:cubicBezTo>
                    <a:pt x="242" y="198"/>
                    <a:pt x="249" y="191"/>
                    <a:pt x="249" y="183"/>
                  </a:cubicBezTo>
                  <a:cubicBezTo>
                    <a:pt x="249" y="15"/>
                    <a:pt x="249" y="15"/>
                    <a:pt x="249" y="15"/>
                  </a:cubicBezTo>
                  <a:cubicBezTo>
                    <a:pt x="249" y="7"/>
                    <a:pt x="242" y="0"/>
                    <a:pt x="234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188" y="5"/>
                    <a:pt x="192" y="13"/>
                    <a:pt x="192" y="21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15" name="Google Shape;1315;p39"/>
          <p:cNvGrpSpPr/>
          <p:nvPr/>
        </p:nvGrpSpPr>
        <p:grpSpPr>
          <a:xfrm>
            <a:off x="1138094" y="2257421"/>
            <a:ext cx="445578" cy="445773"/>
            <a:chOff x="557511" y="3214925"/>
            <a:chExt cx="719836" cy="720150"/>
          </a:xfrm>
        </p:grpSpPr>
        <p:sp>
          <p:nvSpPr>
            <p:cNvPr id="1316" name="Google Shape;1316;p39"/>
            <p:cNvSpPr/>
            <p:nvPr/>
          </p:nvSpPr>
          <p:spPr>
            <a:xfrm>
              <a:off x="557511" y="3214925"/>
              <a:ext cx="434543" cy="347863"/>
            </a:xfrm>
            <a:custGeom>
              <a:avLst/>
              <a:gdLst/>
              <a:ahLst/>
              <a:cxnLst/>
              <a:rect l="l" t="t" r="r" b="b"/>
              <a:pathLst>
                <a:path w="515" h="412" extrusionOk="0">
                  <a:moveTo>
                    <a:pt x="159" y="412"/>
                  </a:moveTo>
                  <a:cubicBezTo>
                    <a:pt x="147" y="402"/>
                    <a:pt x="139" y="388"/>
                    <a:pt x="139" y="373"/>
                  </a:cubicBezTo>
                  <a:cubicBezTo>
                    <a:pt x="139" y="358"/>
                    <a:pt x="146" y="344"/>
                    <a:pt x="158" y="334"/>
                  </a:cubicBezTo>
                  <a:cubicBezTo>
                    <a:pt x="175" y="319"/>
                    <a:pt x="200" y="312"/>
                    <a:pt x="227" y="312"/>
                  </a:cubicBezTo>
                  <a:cubicBezTo>
                    <a:pt x="254" y="312"/>
                    <a:pt x="278" y="319"/>
                    <a:pt x="296" y="334"/>
                  </a:cubicBezTo>
                  <a:cubicBezTo>
                    <a:pt x="307" y="344"/>
                    <a:pt x="314" y="358"/>
                    <a:pt x="314" y="373"/>
                  </a:cubicBezTo>
                  <a:cubicBezTo>
                    <a:pt x="314" y="388"/>
                    <a:pt x="307" y="402"/>
                    <a:pt x="295" y="412"/>
                  </a:cubicBezTo>
                  <a:cubicBezTo>
                    <a:pt x="402" y="412"/>
                    <a:pt x="402" y="412"/>
                    <a:pt x="402" y="412"/>
                  </a:cubicBezTo>
                  <a:cubicBezTo>
                    <a:pt x="408" y="412"/>
                    <a:pt x="413" y="407"/>
                    <a:pt x="413" y="401"/>
                  </a:cubicBezTo>
                  <a:cubicBezTo>
                    <a:pt x="413" y="262"/>
                    <a:pt x="413" y="262"/>
                    <a:pt x="413" y="262"/>
                  </a:cubicBezTo>
                  <a:cubicBezTo>
                    <a:pt x="414" y="258"/>
                    <a:pt x="418" y="253"/>
                    <a:pt x="423" y="253"/>
                  </a:cubicBezTo>
                  <a:cubicBezTo>
                    <a:pt x="433" y="253"/>
                    <a:pt x="442" y="253"/>
                    <a:pt x="448" y="262"/>
                  </a:cubicBezTo>
                  <a:cubicBezTo>
                    <a:pt x="452" y="267"/>
                    <a:pt x="454" y="272"/>
                    <a:pt x="457" y="277"/>
                  </a:cubicBezTo>
                  <a:cubicBezTo>
                    <a:pt x="467" y="293"/>
                    <a:pt x="487" y="294"/>
                    <a:pt x="499" y="280"/>
                  </a:cubicBezTo>
                  <a:cubicBezTo>
                    <a:pt x="510" y="266"/>
                    <a:pt x="515" y="246"/>
                    <a:pt x="514" y="228"/>
                  </a:cubicBezTo>
                  <a:cubicBezTo>
                    <a:pt x="515" y="210"/>
                    <a:pt x="510" y="190"/>
                    <a:pt x="499" y="176"/>
                  </a:cubicBezTo>
                  <a:cubicBezTo>
                    <a:pt x="487" y="161"/>
                    <a:pt x="467" y="162"/>
                    <a:pt x="457" y="178"/>
                  </a:cubicBezTo>
                  <a:cubicBezTo>
                    <a:pt x="454" y="183"/>
                    <a:pt x="452" y="189"/>
                    <a:pt x="448" y="194"/>
                  </a:cubicBezTo>
                  <a:cubicBezTo>
                    <a:pt x="442" y="203"/>
                    <a:pt x="433" y="203"/>
                    <a:pt x="423" y="203"/>
                  </a:cubicBezTo>
                  <a:cubicBezTo>
                    <a:pt x="418" y="202"/>
                    <a:pt x="414" y="198"/>
                    <a:pt x="413" y="194"/>
                  </a:cubicBezTo>
                  <a:cubicBezTo>
                    <a:pt x="413" y="12"/>
                    <a:pt x="413" y="12"/>
                    <a:pt x="413" y="12"/>
                  </a:cubicBezTo>
                  <a:cubicBezTo>
                    <a:pt x="413" y="5"/>
                    <a:pt x="408" y="0"/>
                    <a:pt x="40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401"/>
                    <a:pt x="0" y="401"/>
                    <a:pt x="0" y="401"/>
                  </a:cubicBezTo>
                  <a:cubicBezTo>
                    <a:pt x="0" y="407"/>
                    <a:pt x="5" y="412"/>
                    <a:pt x="11" y="412"/>
                  </a:cubicBezTo>
                  <a:lnTo>
                    <a:pt x="159" y="4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7" name="Google Shape;1317;p39"/>
            <p:cNvSpPr/>
            <p:nvPr/>
          </p:nvSpPr>
          <p:spPr>
            <a:xfrm>
              <a:off x="929646" y="3214925"/>
              <a:ext cx="347700" cy="434664"/>
            </a:xfrm>
            <a:custGeom>
              <a:avLst/>
              <a:gdLst/>
              <a:ahLst/>
              <a:cxnLst/>
              <a:rect l="l" t="t" r="r" b="b"/>
              <a:pathLst>
                <a:path w="412" h="515" extrusionOk="0">
                  <a:moveTo>
                    <a:pt x="0" y="160"/>
                  </a:moveTo>
                  <a:cubicBezTo>
                    <a:pt x="10" y="148"/>
                    <a:pt x="24" y="140"/>
                    <a:pt x="39" y="140"/>
                  </a:cubicBezTo>
                  <a:cubicBezTo>
                    <a:pt x="54" y="140"/>
                    <a:pt x="68" y="147"/>
                    <a:pt x="78" y="159"/>
                  </a:cubicBezTo>
                  <a:cubicBezTo>
                    <a:pt x="93" y="176"/>
                    <a:pt x="100" y="201"/>
                    <a:pt x="100" y="228"/>
                  </a:cubicBezTo>
                  <a:cubicBezTo>
                    <a:pt x="100" y="255"/>
                    <a:pt x="93" y="279"/>
                    <a:pt x="78" y="296"/>
                  </a:cubicBezTo>
                  <a:cubicBezTo>
                    <a:pt x="68" y="308"/>
                    <a:pt x="54" y="315"/>
                    <a:pt x="39" y="315"/>
                  </a:cubicBezTo>
                  <a:cubicBezTo>
                    <a:pt x="24" y="315"/>
                    <a:pt x="10" y="308"/>
                    <a:pt x="0" y="296"/>
                  </a:cubicBezTo>
                  <a:cubicBezTo>
                    <a:pt x="0" y="402"/>
                    <a:pt x="0" y="402"/>
                    <a:pt x="0" y="402"/>
                  </a:cubicBezTo>
                  <a:cubicBezTo>
                    <a:pt x="0" y="409"/>
                    <a:pt x="5" y="414"/>
                    <a:pt x="11" y="414"/>
                  </a:cubicBezTo>
                  <a:cubicBezTo>
                    <a:pt x="150" y="414"/>
                    <a:pt x="150" y="414"/>
                    <a:pt x="150" y="414"/>
                  </a:cubicBezTo>
                  <a:cubicBezTo>
                    <a:pt x="154" y="415"/>
                    <a:pt x="159" y="419"/>
                    <a:pt x="159" y="424"/>
                  </a:cubicBezTo>
                  <a:cubicBezTo>
                    <a:pt x="159" y="434"/>
                    <a:pt x="159" y="443"/>
                    <a:pt x="150" y="449"/>
                  </a:cubicBezTo>
                  <a:cubicBezTo>
                    <a:pt x="145" y="452"/>
                    <a:pt x="140" y="455"/>
                    <a:pt x="135" y="458"/>
                  </a:cubicBezTo>
                  <a:cubicBezTo>
                    <a:pt x="119" y="468"/>
                    <a:pt x="118" y="488"/>
                    <a:pt x="132" y="500"/>
                  </a:cubicBezTo>
                  <a:cubicBezTo>
                    <a:pt x="146" y="511"/>
                    <a:pt x="166" y="515"/>
                    <a:pt x="184" y="515"/>
                  </a:cubicBezTo>
                  <a:cubicBezTo>
                    <a:pt x="202" y="515"/>
                    <a:pt x="222" y="511"/>
                    <a:pt x="236" y="500"/>
                  </a:cubicBezTo>
                  <a:cubicBezTo>
                    <a:pt x="251" y="488"/>
                    <a:pt x="250" y="468"/>
                    <a:pt x="234" y="458"/>
                  </a:cubicBezTo>
                  <a:cubicBezTo>
                    <a:pt x="229" y="455"/>
                    <a:pt x="223" y="452"/>
                    <a:pt x="218" y="449"/>
                  </a:cubicBezTo>
                  <a:cubicBezTo>
                    <a:pt x="209" y="443"/>
                    <a:pt x="209" y="434"/>
                    <a:pt x="209" y="424"/>
                  </a:cubicBezTo>
                  <a:cubicBezTo>
                    <a:pt x="210" y="419"/>
                    <a:pt x="214" y="415"/>
                    <a:pt x="218" y="414"/>
                  </a:cubicBezTo>
                  <a:cubicBezTo>
                    <a:pt x="400" y="414"/>
                    <a:pt x="400" y="414"/>
                    <a:pt x="400" y="414"/>
                  </a:cubicBezTo>
                  <a:cubicBezTo>
                    <a:pt x="407" y="414"/>
                    <a:pt x="412" y="409"/>
                    <a:pt x="412" y="402"/>
                  </a:cubicBezTo>
                  <a:cubicBezTo>
                    <a:pt x="412" y="12"/>
                    <a:pt x="412" y="12"/>
                    <a:pt x="412" y="12"/>
                  </a:cubicBezTo>
                  <a:cubicBezTo>
                    <a:pt x="412" y="5"/>
                    <a:pt x="407" y="0"/>
                    <a:pt x="40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lnTo>
                    <a:pt x="0" y="16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8" name="Google Shape;1318;p39"/>
            <p:cNvSpPr/>
            <p:nvPr/>
          </p:nvSpPr>
          <p:spPr>
            <a:xfrm>
              <a:off x="557511" y="3500411"/>
              <a:ext cx="347040" cy="434664"/>
            </a:xfrm>
            <a:custGeom>
              <a:avLst/>
              <a:gdLst/>
              <a:ahLst/>
              <a:cxnLst/>
              <a:rect l="l" t="t" r="r" b="b"/>
              <a:pathLst>
                <a:path w="411" h="515" extrusionOk="0">
                  <a:moveTo>
                    <a:pt x="411" y="356"/>
                  </a:moveTo>
                  <a:cubicBezTo>
                    <a:pt x="401" y="368"/>
                    <a:pt x="387" y="376"/>
                    <a:pt x="372" y="376"/>
                  </a:cubicBezTo>
                  <a:cubicBezTo>
                    <a:pt x="357" y="376"/>
                    <a:pt x="343" y="369"/>
                    <a:pt x="333" y="357"/>
                  </a:cubicBezTo>
                  <a:cubicBezTo>
                    <a:pt x="318" y="340"/>
                    <a:pt x="311" y="315"/>
                    <a:pt x="311" y="288"/>
                  </a:cubicBezTo>
                  <a:cubicBezTo>
                    <a:pt x="311" y="261"/>
                    <a:pt x="318" y="237"/>
                    <a:pt x="333" y="219"/>
                  </a:cubicBezTo>
                  <a:cubicBezTo>
                    <a:pt x="343" y="207"/>
                    <a:pt x="357" y="201"/>
                    <a:pt x="372" y="201"/>
                  </a:cubicBezTo>
                  <a:cubicBezTo>
                    <a:pt x="387" y="201"/>
                    <a:pt x="401" y="208"/>
                    <a:pt x="411" y="220"/>
                  </a:cubicBezTo>
                  <a:cubicBezTo>
                    <a:pt x="411" y="113"/>
                    <a:pt x="411" y="113"/>
                    <a:pt x="411" y="113"/>
                  </a:cubicBezTo>
                  <a:cubicBezTo>
                    <a:pt x="411" y="107"/>
                    <a:pt x="406" y="102"/>
                    <a:pt x="400" y="102"/>
                  </a:cubicBezTo>
                  <a:cubicBezTo>
                    <a:pt x="261" y="102"/>
                    <a:pt x="261" y="102"/>
                    <a:pt x="261" y="102"/>
                  </a:cubicBezTo>
                  <a:cubicBezTo>
                    <a:pt x="257" y="100"/>
                    <a:pt x="252" y="97"/>
                    <a:pt x="252" y="92"/>
                  </a:cubicBezTo>
                  <a:cubicBezTo>
                    <a:pt x="252" y="82"/>
                    <a:pt x="252" y="73"/>
                    <a:pt x="261" y="67"/>
                  </a:cubicBezTo>
                  <a:cubicBezTo>
                    <a:pt x="266" y="63"/>
                    <a:pt x="271" y="61"/>
                    <a:pt x="276" y="58"/>
                  </a:cubicBezTo>
                  <a:cubicBezTo>
                    <a:pt x="293" y="48"/>
                    <a:pt x="294" y="28"/>
                    <a:pt x="279" y="16"/>
                  </a:cubicBezTo>
                  <a:cubicBezTo>
                    <a:pt x="265" y="5"/>
                    <a:pt x="245" y="0"/>
                    <a:pt x="227" y="1"/>
                  </a:cubicBezTo>
                  <a:cubicBezTo>
                    <a:pt x="209" y="0"/>
                    <a:pt x="189" y="5"/>
                    <a:pt x="175" y="16"/>
                  </a:cubicBezTo>
                  <a:cubicBezTo>
                    <a:pt x="160" y="28"/>
                    <a:pt x="161" y="48"/>
                    <a:pt x="177" y="58"/>
                  </a:cubicBezTo>
                  <a:cubicBezTo>
                    <a:pt x="182" y="61"/>
                    <a:pt x="188" y="63"/>
                    <a:pt x="193" y="67"/>
                  </a:cubicBezTo>
                  <a:cubicBezTo>
                    <a:pt x="202" y="73"/>
                    <a:pt x="202" y="82"/>
                    <a:pt x="202" y="92"/>
                  </a:cubicBezTo>
                  <a:cubicBezTo>
                    <a:pt x="201" y="97"/>
                    <a:pt x="197" y="100"/>
                    <a:pt x="193" y="102"/>
                  </a:cubicBezTo>
                  <a:cubicBezTo>
                    <a:pt x="11" y="102"/>
                    <a:pt x="11" y="102"/>
                    <a:pt x="11" y="102"/>
                  </a:cubicBezTo>
                  <a:cubicBezTo>
                    <a:pt x="5" y="102"/>
                    <a:pt x="0" y="107"/>
                    <a:pt x="0" y="113"/>
                  </a:cubicBezTo>
                  <a:cubicBezTo>
                    <a:pt x="0" y="504"/>
                    <a:pt x="0" y="504"/>
                    <a:pt x="0" y="504"/>
                  </a:cubicBezTo>
                  <a:cubicBezTo>
                    <a:pt x="0" y="510"/>
                    <a:pt x="5" y="515"/>
                    <a:pt x="11" y="515"/>
                  </a:cubicBezTo>
                  <a:cubicBezTo>
                    <a:pt x="400" y="515"/>
                    <a:pt x="400" y="515"/>
                    <a:pt x="400" y="515"/>
                  </a:cubicBezTo>
                  <a:cubicBezTo>
                    <a:pt x="406" y="515"/>
                    <a:pt x="411" y="510"/>
                    <a:pt x="411" y="504"/>
                  </a:cubicBezTo>
                  <a:lnTo>
                    <a:pt x="411" y="35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9" name="Google Shape;1319;p39"/>
            <p:cNvSpPr/>
            <p:nvPr/>
          </p:nvSpPr>
          <p:spPr>
            <a:xfrm>
              <a:off x="842804" y="3588202"/>
              <a:ext cx="434543" cy="346873"/>
            </a:xfrm>
            <a:custGeom>
              <a:avLst/>
              <a:gdLst/>
              <a:ahLst/>
              <a:cxnLst/>
              <a:rect l="l" t="t" r="r" b="b"/>
              <a:pathLst>
                <a:path w="515" h="411" extrusionOk="0">
                  <a:moveTo>
                    <a:pt x="355" y="0"/>
                  </a:moveTo>
                  <a:cubicBezTo>
                    <a:pt x="367" y="10"/>
                    <a:pt x="375" y="24"/>
                    <a:pt x="375" y="39"/>
                  </a:cubicBezTo>
                  <a:cubicBezTo>
                    <a:pt x="375" y="54"/>
                    <a:pt x="368" y="68"/>
                    <a:pt x="356" y="78"/>
                  </a:cubicBezTo>
                  <a:cubicBezTo>
                    <a:pt x="339" y="93"/>
                    <a:pt x="314" y="100"/>
                    <a:pt x="287" y="100"/>
                  </a:cubicBezTo>
                  <a:cubicBezTo>
                    <a:pt x="260" y="100"/>
                    <a:pt x="236" y="93"/>
                    <a:pt x="219" y="78"/>
                  </a:cubicBezTo>
                  <a:cubicBezTo>
                    <a:pt x="207" y="68"/>
                    <a:pt x="200" y="54"/>
                    <a:pt x="200" y="39"/>
                  </a:cubicBezTo>
                  <a:cubicBezTo>
                    <a:pt x="200" y="24"/>
                    <a:pt x="207" y="10"/>
                    <a:pt x="219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06" y="0"/>
                    <a:pt x="101" y="5"/>
                    <a:pt x="101" y="11"/>
                  </a:cubicBezTo>
                  <a:cubicBezTo>
                    <a:pt x="101" y="150"/>
                    <a:pt x="101" y="150"/>
                    <a:pt x="101" y="150"/>
                  </a:cubicBezTo>
                  <a:cubicBezTo>
                    <a:pt x="100" y="154"/>
                    <a:pt x="96" y="159"/>
                    <a:pt x="91" y="159"/>
                  </a:cubicBezTo>
                  <a:cubicBezTo>
                    <a:pt x="81" y="159"/>
                    <a:pt x="72" y="159"/>
                    <a:pt x="66" y="150"/>
                  </a:cubicBezTo>
                  <a:cubicBezTo>
                    <a:pt x="63" y="145"/>
                    <a:pt x="60" y="140"/>
                    <a:pt x="57" y="135"/>
                  </a:cubicBezTo>
                  <a:cubicBezTo>
                    <a:pt x="47" y="118"/>
                    <a:pt x="27" y="117"/>
                    <a:pt x="15" y="132"/>
                  </a:cubicBezTo>
                  <a:cubicBezTo>
                    <a:pt x="4" y="146"/>
                    <a:pt x="0" y="166"/>
                    <a:pt x="0" y="184"/>
                  </a:cubicBezTo>
                  <a:cubicBezTo>
                    <a:pt x="0" y="202"/>
                    <a:pt x="4" y="222"/>
                    <a:pt x="15" y="236"/>
                  </a:cubicBezTo>
                  <a:cubicBezTo>
                    <a:pt x="27" y="251"/>
                    <a:pt x="47" y="250"/>
                    <a:pt x="57" y="234"/>
                  </a:cubicBezTo>
                  <a:cubicBezTo>
                    <a:pt x="60" y="229"/>
                    <a:pt x="63" y="223"/>
                    <a:pt x="66" y="218"/>
                  </a:cubicBezTo>
                  <a:cubicBezTo>
                    <a:pt x="72" y="209"/>
                    <a:pt x="81" y="209"/>
                    <a:pt x="91" y="209"/>
                  </a:cubicBezTo>
                  <a:cubicBezTo>
                    <a:pt x="96" y="210"/>
                    <a:pt x="100" y="214"/>
                    <a:pt x="101" y="218"/>
                  </a:cubicBezTo>
                  <a:cubicBezTo>
                    <a:pt x="101" y="400"/>
                    <a:pt x="101" y="400"/>
                    <a:pt x="101" y="400"/>
                  </a:cubicBezTo>
                  <a:cubicBezTo>
                    <a:pt x="101" y="406"/>
                    <a:pt x="106" y="411"/>
                    <a:pt x="113" y="411"/>
                  </a:cubicBezTo>
                  <a:cubicBezTo>
                    <a:pt x="503" y="411"/>
                    <a:pt x="503" y="411"/>
                    <a:pt x="503" y="411"/>
                  </a:cubicBezTo>
                  <a:cubicBezTo>
                    <a:pt x="510" y="411"/>
                    <a:pt x="515" y="406"/>
                    <a:pt x="515" y="400"/>
                  </a:cubicBezTo>
                  <a:cubicBezTo>
                    <a:pt x="515" y="11"/>
                    <a:pt x="515" y="11"/>
                    <a:pt x="515" y="11"/>
                  </a:cubicBezTo>
                  <a:cubicBezTo>
                    <a:pt x="515" y="5"/>
                    <a:pt x="510" y="0"/>
                    <a:pt x="503" y="0"/>
                  </a:cubicBezTo>
                  <a:lnTo>
                    <a:pt x="3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20" name="Google Shape;1320;p39"/>
          <p:cNvGrpSpPr/>
          <p:nvPr/>
        </p:nvGrpSpPr>
        <p:grpSpPr>
          <a:xfrm>
            <a:off x="1081977" y="3693756"/>
            <a:ext cx="445905" cy="400522"/>
            <a:chOff x="1147762" y="1131887"/>
            <a:chExt cx="5137150" cy="4619626"/>
          </a:xfrm>
        </p:grpSpPr>
        <p:sp>
          <p:nvSpPr>
            <p:cNvPr id="1321" name="Google Shape;1321;p39"/>
            <p:cNvSpPr/>
            <p:nvPr/>
          </p:nvSpPr>
          <p:spPr>
            <a:xfrm>
              <a:off x="1147762" y="2425700"/>
              <a:ext cx="2505075" cy="3325813"/>
            </a:xfrm>
            <a:custGeom>
              <a:avLst/>
              <a:gdLst/>
              <a:ahLst/>
              <a:cxnLst/>
              <a:rect l="l" t="t" r="r" b="b"/>
              <a:pathLst>
                <a:path w="566" h="751" extrusionOk="0">
                  <a:moveTo>
                    <a:pt x="62" y="403"/>
                  </a:moveTo>
                  <a:cubicBezTo>
                    <a:pt x="9" y="496"/>
                    <a:pt x="0" y="584"/>
                    <a:pt x="37" y="649"/>
                  </a:cubicBezTo>
                  <a:cubicBezTo>
                    <a:pt x="75" y="715"/>
                    <a:pt x="155" y="751"/>
                    <a:pt x="263" y="751"/>
                  </a:cubicBezTo>
                  <a:cubicBezTo>
                    <a:pt x="449" y="751"/>
                    <a:pt x="449" y="751"/>
                    <a:pt x="449" y="751"/>
                  </a:cubicBezTo>
                  <a:cubicBezTo>
                    <a:pt x="413" y="733"/>
                    <a:pt x="375" y="705"/>
                    <a:pt x="351" y="658"/>
                  </a:cubicBezTo>
                  <a:cubicBezTo>
                    <a:pt x="303" y="564"/>
                    <a:pt x="352" y="480"/>
                    <a:pt x="355" y="476"/>
                  </a:cubicBezTo>
                  <a:cubicBezTo>
                    <a:pt x="370" y="450"/>
                    <a:pt x="370" y="450"/>
                    <a:pt x="370" y="450"/>
                  </a:cubicBezTo>
                  <a:cubicBezTo>
                    <a:pt x="566" y="111"/>
                    <a:pt x="566" y="111"/>
                    <a:pt x="566" y="111"/>
                  </a:cubicBezTo>
                  <a:cubicBezTo>
                    <a:pt x="555" y="92"/>
                    <a:pt x="555" y="92"/>
                    <a:pt x="555" y="92"/>
                  </a:cubicBezTo>
                  <a:cubicBezTo>
                    <a:pt x="550" y="85"/>
                    <a:pt x="487" y="0"/>
                    <a:pt x="398" y="0"/>
                  </a:cubicBezTo>
                  <a:cubicBezTo>
                    <a:pt x="310" y="0"/>
                    <a:pt x="265" y="55"/>
                    <a:pt x="249" y="79"/>
                  </a:cubicBezTo>
                  <a:lnTo>
                    <a:pt x="62" y="40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2" name="Google Shape;1322;p39"/>
            <p:cNvSpPr/>
            <p:nvPr/>
          </p:nvSpPr>
          <p:spPr>
            <a:xfrm>
              <a:off x="2617787" y="3519487"/>
              <a:ext cx="3667125" cy="2232024"/>
            </a:xfrm>
            <a:custGeom>
              <a:avLst/>
              <a:gdLst/>
              <a:ahLst/>
              <a:cxnLst/>
              <a:rect l="l" t="t" r="r" b="b"/>
              <a:pathLst>
                <a:path w="829" h="504" extrusionOk="0">
                  <a:moveTo>
                    <a:pt x="766" y="156"/>
                  </a:moveTo>
                  <a:cubicBezTo>
                    <a:pt x="676" y="0"/>
                    <a:pt x="676" y="0"/>
                    <a:pt x="676" y="0"/>
                  </a:cubicBezTo>
                  <a:cubicBezTo>
                    <a:pt x="680" y="40"/>
                    <a:pt x="676" y="87"/>
                    <a:pt x="651" y="131"/>
                  </a:cubicBezTo>
                  <a:cubicBezTo>
                    <a:pt x="600" y="220"/>
                    <a:pt x="492" y="222"/>
                    <a:pt x="479" y="222"/>
                  </a:cubicBezTo>
                  <a:cubicBezTo>
                    <a:pt x="479" y="222"/>
                    <a:pt x="479" y="222"/>
                    <a:pt x="479" y="222"/>
                  </a:cubicBezTo>
                  <a:cubicBezTo>
                    <a:pt x="448" y="222"/>
                    <a:pt x="448" y="222"/>
                    <a:pt x="448" y="222"/>
                  </a:cubicBezTo>
                  <a:cubicBezTo>
                    <a:pt x="57" y="222"/>
                    <a:pt x="57" y="222"/>
                    <a:pt x="57" y="222"/>
                  </a:cubicBezTo>
                  <a:cubicBezTo>
                    <a:pt x="45" y="242"/>
                    <a:pt x="45" y="242"/>
                    <a:pt x="45" y="242"/>
                  </a:cubicBezTo>
                  <a:cubicBezTo>
                    <a:pt x="43" y="246"/>
                    <a:pt x="0" y="318"/>
                    <a:pt x="42" y="399"/>
                  </a:cubicBezTo>
                  <a:cubicBezTo>
                    <a:pt x="91" y="495"/>
                    <a:pt x="209" y="503"/>
                    <a:pt x="216" y="504"/>
                  </a:cubicBezTo>
                  <a:cubicBezTo>
                    <a:pt x="566" y="504"/>
                    <a:pt x="566" y="504"/>
                    <a:pt x="566" y="504"/>
                  </a:cubicBezTo>
                  <a:cubicBezTo>
                    <a:pt x="674" y="504"/>
                    <a:pt x="754" y="468"/>
                    <a:pt x="792" y="402"/>
                  </a:cubicBezTo>
                  <a:cubicBezTo>
                    <a:pt x="829" y="337"/>
                    <a:pt x="820" y="249"/>
                    <a:pt x="766" y="1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3" name="Google Shape;1323;p39"/>
            <p:cNvSpPr/>
            <p:nvPr/>
          </p:nvSpPr>
          <p:spPr>
            <a:xfrm>
              <a:off x="2449512" y="1131887"/>
              <a:ext cx="3167061" cy="3259137"/>
            </a:xfrm>
            <a:custGeom>
              <a:avLst/>
              <a:gdLst/>
              <a:ahLst/>
              <a:cxnLst/>
              <a:rect l="l" t="t" r="r" b="b"/>
              <a:pathLst>
                <a:path w="716" h="736" extrusionOk="0">
                  <a:moveTo>
                    <a:pt x="487" y="145"/>
                  </a:moveTo>
                  <a:cubicBezTo>
                    <a:pt x="433" y="52"/>
                    <a:pt x="362" y="0"/>
                    <a:pt x="286" y="0"/>
                  </a:cubicBezTo>
                  <a:cubicBezTo>
                    <a:pt x="211" y="0"/>
                    <a:pt x="140" y="52"/>
                    <a:pt x="86" y="145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27" y="278"/>
                    <a:pt x="61" y="266"/>
                    <a:pt x="104" y="266"/>
                  </a:cubicBezTo>
                  <a:cubicBezTo>
                    <a:pt x="210" y="266"/>
                    <a:pt x="279" y="365"/>
                    <a:pt x="282" y="370"/>
                  </a:cubicBezTo>
                  <a:cubicBezTo>
                    <a:pt x="283" y="371"/>
                    <a:pt x="283" y="371"/>
                    <a:pt x="283" y="371"/>
                  </a:cubicBezTo>
                  <a:cubicBezTo>
                    <a:pt x="293" y="390"/>
                    <a:pt x="293" y="390"/>
                    <a:pt x="293" y="390"/>
                  </a:cubicBezTo>
                  <a:cubicBezTo>
                    <a:pt x="298" y="397"/>
                    <a:pt x="298" y="397"/>
                    <a:pt x="298" y="397"/>
                  </a:cubicBezTo>
                  <a:cubicBezTo>
                    <a:pt x="493" y="736"/>
                    <a:pt x="493" y="736"/>
                    <a:pt x="493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22" y="736"/>
                    <a:pt x="622" y="735"/>
                    <a:pt x="667" y="657"/>
                  </a:cubicBezTo>
                  <a:cubicBezTo>
                    <a:pt x="716" y="573"/>
                    <a:pt x="672" y="467"/>
                    <a:pt x="668" y="459"/>
                  </a:cubicBezTo>
                  <a:lnTo>
                    <a:pt x="487" y="1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24" name="Google Shape;1324;p39"/>
          <p:cNvGrpSpPr/>
          <p:nvPr/>
        </p:nvGrpSpPr>
        <p:grpSpPr>
          <a:xfrm>
            <a:off x="1879306" y="3687410"/>
            <a:ext cx="445901" cy="413282"/>
            <a:chOff x="1570037" y="1341437"/>
            <a:chExt cx="4943475" cy="4576762"/>
          </a:xfrm>
        </p:grpSpPr>
        <p:sp>
          <p:nvSpPr>
            <p:cNvPr id="1325" name="Google Shape;1325;p39"/>
            <p:cNvSpPr/>
            <p:nvPr/>
          </p:nvSpPr>
          <p:spPr>
            <a:xfrm>
              <a:off x="4814887" y="3284537"/>
              <a:ext cx="1673225" cy="1187450"/>
            </a:xfrm>
            <a:custGeom>
              <a:avLst/>
              <a:gdLst/>
              <a:ahLst/>
              <a:cxnLst/>
              <a:rect l="l" t="t" r="r" b="b"/>
              <a:pathLst>
                <a:path w="381" h="270" extrusionOk="0">
                  <a:moveTo>
                    <a:pt x="295" y="270"/>
                  </a:moveTo>
                  <a:cubicBezTo>
                    <a:pt x="336" y="270"/>
                    <a:pt x="381" y="237"/>
                    <a:pt x="360" y="184"/>
                  </a:cubicBezTo>
                  <a:cubicBezTo>
                    <a:pt x="360" y="184"/>
                    <a:pt x="360" y="184"/>
                    <a:pt x="360" y="184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6" y="142"/>
                    <a:pt x="6" y="142"/>
                    <a:pt x="6" y="142"/>
                  </a:cubicBezTo>
                  <a:cubicBezTo>
                    <a:pt x="80" y="270"/>
                    <a:pt x="80" y="270"/>
                    <a:pt x="8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lnTo>
                    <a:pt x="295" y="27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6" name="Google Shape;1326;p39"/>
            <p:cNvSpPr/>
            <p:nvPr/>
          </p:nvSpPr>
          <p:spPr>
            <a:xfrm>
              <a:off x="2355850" y="4164012"/>
              <a:ext cx="1208087" cy="1560512"/>
            </a:xfrm>
            <a:custGeom>
              <a:avLst/>
              <a:gdLst/>
              <a:ahLst/>
              <a:cxnLst/>
              <a:rect l="l" t="t" r="r" b="b"/>
              <a:pathLst>
                <a:path w="275" h="355" extrusionOk="0">
                  <a:moveTo>
                    <a:pt x="275" y="70"/>
                  </a:moveTo>
                  <a:cubicBezTo>
                    <a:pt x="128" y="70"/>
                    <a:pt x="128" y="70"/>
                    <a:pt x="128" y="7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20" y="256"/>
                    <a:pt x="20" y="256"/>
                    <a:pt x="20" y="256"/>
                  </a:cubicBezTo>
                  <a:cubicBezTo>
                    <a:pt x="0" y="291"/>
                    <a:pt x="5" y="346"/>
                    <a:pt x="62" y="354"/>
                  </a:cubicBezTo>
                  <a:cubicBezTo>
                    <a:pt x="62" y="355"/>
                    <a:pt x="62" y="355"/>
                    <a:pt x="62" y="355"/>
                  </a:cubicBezTo>
                  <a:cubicBezTo>
                    <a:pt x="275" y="355"/>
                    <a:pt x="275" y="355"/>
                    <a:pt x="275" y="355"/>
                  </a:cubicBezTo>
                  <a:lnTo>
                    <a:pt x="275" y="70"/>
                  </a:ln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7" name="Google Shape;1327;p39"/>
            <p:cNvSpPr/>
            <p:nvPr/>
          </p:nvSpPr>
          <p:spPr>
            <a:xfrm>
              <a:off x="2636837" y="1443037"/>
              <a:ext cx="1581150" cy="1635125"/>
            </a:xfrm>
            <a:custGeom>
              <a:avLst/>
              <a:gdLst/>
              <a:ahLst/>
              <a:cxnLst/>
              <a:rect l="l" t="t" r="r" b="b"/>
              <a:pathLst>
                <a:path w="360" h="372" extrusionOk="0">
                  <a:moveTo>
                    <a:pt x="213" y="58"/>
                  </a:moveTo>
                  <a:cubicBezTo>
                    <a:pt x="192" y="23"/>
                    <a:pt x="142" y="0"/>
                    <a:pt x="106" y="45"/>
                  </a:cubicBezTo>
                  <a:cubicBezTo>
                    <a:pt x="106" y="45"/>
                    <a:pt x="106" y="45"/>
                    <a:pt x="106" y="45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247" y="372"/>
                    <a:pt x="247" y="372"/>
                    <a:pt x="247" y="372"/>
                  </a:cubicBezTo>
                  <a:cubicBezTo>
                    <a:pt x="320" y="246"/>
                    <a:pt x="320" y="246"/>
                    <a:pt x="320" y="246"/>
                  </a:cubicBezTo>
                  <a:cubicBezTo>
                    <a:pt x="360" y="314"/>
                    <a:pt x="360" y="314"/>
                    <a:pt x="360" y="314"/>
                  </a:cubicBezTo>
                  <a:cubicBezTo>
                    <a:pt x="360" y="314"/>
                    <a:pt x="360" y="314"/>
                    <a:pt x="360" y="314"/>
                  </a:cubicBezTo>
                  <a:lnTo>
                    <a:pt x="213" y="58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8" name="Google Shape;1328;p39"/>
            <p:cNvSpPr/>
            <p:nvPr/>
          </p:nvSpPr>
          <p:spPr>
            <a:xfrm>
              <a:off x="1570037" y="3162300"/>
              <a:ext cx="1800225" cy="2562225"/>
            </a:xfrm>
            <a:custGeom>
              <a:avLst/>
              <a:gdLst/>
              <a:ahLst/>
              <a:cxnLst/>
              <a:rect l="l" t="t" r="r" b="b"/>
              <a:pathLst>
                <a:path w="410" h="583" extrusionOk="0">
                  <a:moveTo>
                    <a:pt x="410" y="206"/>
                  </a:moveTo>
                  <a:cubicBezTo>
                    <a:pt x="314" y="0"/>
                    <a:pt x="314" y="0"/>
                    <a:pt x="314" y="0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125" y="42"/>
                    <a:pt x="125" y="42"/>
                    <a:pt x="125" y="42"/>
                  </a:cubicBezTo>
                  <a:cubicBezTo>
                    <a:pt x="20" y="223"/>
                    <a:pt x="20" y="223"/>
                    <a:pt x="20" y="223"/>
                  </a:cubicBezTo>
                  <a:cubicBezTo>
                    <a:pt x="0" y="258"/>
                    <a:pt x="0" y="302"/>
                    <a:pt x="20" y="337"/>
                  </a:cubicBezTo>
                  <a:cubicBezTo>
                    <a:pt x="129" y="526"/>
                    <a:pt x="129" y="526"/>
                    <a:pt x="129" y="526"/>
                  </a:cubicBezTo>
                  <a:cubicBezTo>
                    <a:pt x="150" y="561"/>
                    <a:pt x="188" y="583"/>
                    <a:pt x="228" y="583"/>
                  </a:cubicBezTo>
                  <a:cubicBezTo>
                    <a:pt x="241" y="583"/>
                    <a:pt x="241" y="583"/>
                    <a:pt x="241" y="583"/>
                  </a:cubicBezTo>
                  <a:cubicBezTo>
                    <a:pt x="241" y="582"/>
                    <a:pt x="241" y="582"/>
                    <a:pt x="241" y="582"/>
                  </a:cubicBezTo>
                  <a:cubicBezTo>
                    <a:pt x="184" y="574"/>
                    <a:pt x="179" y="519"/>
                    <a:pt x="199" y="484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72" y="185"/>
                    <a:pt x="372" y="185"/>
                    <a:pt x="372" y="185"/>
                  </a:cubicBezTo>
                  <a:lnTo>
                    <a:pt x="410" y="206"/>
                  </a:lnTo>
                  <a:close/>
                </a:path>
              </a:pathLst>
            </a:custGeom>
            <a:solidFill>
              <a:srgbClr val="76A5A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9" name="Google Shape;1329;p39"/>
            <p:cNvSpPr/>
            <p:nvPr/>
          </p:nvSpPr>
          <p:spPr>
            <a:xfrm>
              <a:off x="3101975" y="1341437"/>
              <a:ext cx="2481262" cy="1855787"/>
            </a:xfrm>
            <a:custGeom>
              <a:avLst/>
              <a:gdLst/>
              <a:ahLst/>
              <a:cxnLst/>
              <a:rect l="l" t="t" r="r" b="b"/>
              <a:pathLst>
                <a:path w="565" h="422" extrusionOk="0">
                  <a:moveTo>
                    <a:pt x="526" y="238"/>
                  </a:moveTo>
                  <a:cubicBezTo>
                    <a:pt x="421" y="57"/>
                    <a:pt x="421" y="57"/>
                    <a:pt x="421" y="57"/>
                  </a:cubicBezTo>
                  <a:cubicBezTo>
                    <a:pt x="401" y="21"/>
                    <a:pt x="363" y="0"/>
                    <a:pt x="32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65" y="0"/>
                    <a:pt x="27" y="21"/>
                    <a:pt x="7" y="57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36" y="23"/>
                    <a:pt x="86" y="46"/>
                    <a:pt x="107" y="81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79" y="381"/>
                    <a:pt x="279" y="381"/>
                    <a:pt x="279" y="381"/>
                  </a:cubicBezTo>
                  <a:cubicBezTo>
                    <a:pt x="241" y="402"/>
                    <a:pt x="241" y="402"/>
                    <a:pt x="241" y="402"/>
                  </a:cubicBezTo>
                  <a:cubicBezTo>
                    <a:pt x="468" y="422"/>
                    <a:pt x="468" y="422"/>
                    <a:pt x="468" y="422"/>
                  </a:cubicBezTo>
                  <a:cubicBezTo>
                    <a:pt x="565" y="216"/>
                    <a:pt x="565" y="216"/>
                    <a:pt x="565" y="216"/>
                  </a:cubicBezTo>
                  <a:lnTo>
                    <a:pt x="526" y="238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0" name="Google Shape;1330;p39"/>
            <p:cNvSpPr/>
            <p:nvPr/>
          </p:nvSpPr>
          <p:spPr>
            <a:xfrm>
              <a:off x="4019550" y="4094162"/>
              <a:ext cx="2493962" cy="1824037"/>
            </a:xfrm>
            <a:custGeom>
              <a:avLst/>
              <a:gdLst/>
              <a:ahLst/>
              <a:cxnLst/>
              <a:rect l="l" t="t" r="r" b="b"/>
              <a:pathLst>
                <a:path w="568" h="415" extrusionOk="0">
                  <a:moveTo>
                    <a:pt x="547" y="11"/>
                  </a:moveTo>
                  <a:cubicBezTo>
                    <a:pt x="541" y="0"/>
                    <a:pt x="541" y="0"/>
                    <a:pt x="541" y="0"/>
                  </a:cubicBezTo>
                  <a:cubicBezTo>
                    <a:pt x="541" y="0"/>
                    <a:pt x="541" y="0"/>
                    <a:pt x="541" y="0"/>
                  </a:cubicBezTo>
                  <a:cubicBezTo>
                    <a:pt x="562" y="53"/>
                    <a:pt x="517" y="86"/>
                    <a:pt x="476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31" y="86"/>
                    <a:pt x="131" y="86"/>
                    <a:pt x="131" y="86"/>
                  </a:cubicBezTo>
                  <a:cubicBezTo>
                    <a:pt x="131" y="41"/>
                    <a:pt x="131" y="41"/>
                    <a:pt x="131" y="41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131" y="415"/>
                    <a:pt x="131" y="415"/>
                    <a:pt x="131" y="415"/>
                  </a:cubicBezTo>
                  <a:cubicBezTo>
                    <a:pt x="131" y="371"/>
                    <a:pt x="131" y="371"/>
                    <a:pt x="131" y="371"/>
                  </a:cubicBezTo>
                  <a:cubicBezTo>
                    <a:pt x="340" y="371"/>
                    <a:pt x="340" y="371"/>
                    <a:pt x="340" y="371"/>
                  </a:cubicBezTo>
                  <a:cubicBezTo>
                    <a:pt x="380" y="371"/>
                    <a:pt x="418" y="349"/>
                    <a:pt x="438" y="314"/>
                  </a:cubicBezTo>
                  <a:cubicBezTo>
                    <a:pt x="547" y="125"/>
                    <a:pt x="547" y="125"/>
                    <a:pt x="547" y="125"/>
                  </a:cubicBezTo>
                  <a:cubicBezTo>
                    <a:pt x="568" y="90"/>
                    <a:pt x="568" y="46"/>
                    <a:pt x="547" y="11"/>
                  </a:cubicBezTo>
                  <a:close/>
                </a:path>
              </a:pathLst>
            </a:custGeom>
            <a:solidFill>
              <a:srgbClr val="93C47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31" name="Google Shape;1331;p39"/>
          <p:cNvGrpSpPr/>
          <p:nvPr/>
        </p:nvGrpSpPr>
        <p:grpSpPr>
          <a:xfrm>
            <a:off x="4364629" y="3671511"/>
            <a:ext cx="441332" cy="445721"/>
            <a:chOff x="5770007" y="5489899"/>
            <a:chExt cx="712976" cy="720067"/>
          </a:xfrm>
        </p:grpSpPr>
        <p:sp>
          <p:nvSpPr>
            <p:cNvPr id="1332" name="Google Shape;1332;p39"/>
            <p:cNvSpPr/>
            <p:nvPr/>
          </p:nvSpPr>
          <p:spPr>
            <a:xfrm>
              <a:off x="6229483" y="5489899"/>
              <a:ext cx="253500" cy="255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3" name="Google Shape;1333;p39"/>
            <p:cNvSpPr/>
            <p:nvPr/>
          </p:nvSpPr>
          <p:spPr>
            <a:xfrm>
              <a:off x="5770007" y="5489899"/>
              <a:ext cx="252900" cy="255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4" name="Google Shape;1334;p39"/>
            <p:cNvSpPr/>
            <p:nvPr/>
          </p:nvSpPr>
          <p:spPr>
            <a:xfrm>
              <a:off x="6229483" y="5954666"/>
              <a:ext cx="253500" cy="255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5" name="Google Shape;1335;p39"/>
            <p:cNvSpPr/>
            <p:nvPr/>
          </p:nvSpPr>
          <p:spPr>
            <a:xfrm>
              <a:off x="5770007" y="5954666"/>
              <a:ext cx="252900" cy="255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6" name="Google Shape;1336;p39"/>
            <p:cNvSpPr/>
            <p:nvPr/>
          </p:nvSpPr>
          <p:spPr>
            <a:xfrm>
              <a:off x="6011100" y="5535496"/>
              <a:ext cx="228017" cy="163872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62" y="0"/>
                  </a:moveTo>
                  <a:cubicBezTo>
                    <a:pt x="220" y="71"/>
                    <a:pt x="142" y="71"/>
                    <a:pt x="0" y="0"/>
                  </a:cubicBezTo>
                  <a:cubicBezTo>
                    <a:pt x="26" y="37"/>
                    <a:pt x="41" y="81"/>
                    <a:pt x="41" y="129"/>
                  </a:cubicBezTo>
                  <a:cubicBezTo>
                    <a:pt x="41" y="177"/>
                    <a:pt x="26" y="222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2"/>
                    <a:pt x="321" y="177"/>
                    <a:pt x="321" y="129"/>
                  </a:cubicBezTo>
                  <a:cubicBezTo>
                    <a:pt x="321" y="81"/>
                    <a:pt x="336" y="37"/>
                    <a:pt x="3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7" name="Google Shape;1337;p39"/>
            <p:cNvSpPr/>
            <p:nvPr/>
          </p:nvSpPr>
          <p:spPr>
            <a:xfrm>
              <a:off x="6011100" y="6000263"/>
              <a:ext cx="228017" cy="164103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21" y="129"/>
                  </a:moveTo>
                  <a:cubicBezTo>
                    <a:pt x="321" y="81"/>
                    <a:pt x="336" y="36"/>
                    <a:pt x="362" y="0"/>
                  </a:cubicBezTo>
                  <a:cubicBezTo>
                    <a:pt x="220" y="70"/>
                    <a:pt x="142" y="70"/>
                    <a:pt x="0" y="0"/>
                  </a:cubicBezTo>
                  <a:cubicBezTo>
                    <a:pt x="26" y="36"/>
                    <a:pt x="41" y="81"/>
                    <a:pt x="41" y="129"/>
                  </a:cubicBezTo>
                  <a:cubicBezTo>
                    <a:pt x="41" y="177"/>
                    <a:pt x="26" y="221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1"/>
                    <a:pt x="321" y="177"/>
                    <a:pt x="321" y="1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8" name="Google Shape;1338;p39"/>
            <p:cNvSpPr/>
            <p:nvPr/>
          </p:nvSpPr>
          <p:spPr>
            <a:xfrm>
              <a:off x="5814051" y="5734318"/>
              <a:ext cx="162411" cy="230995"/>
            </a:xfrm>
            <a:custGeom>
              <a:avLst/>
              <a:gdLst/>
              <a:ahLst/>
              <a:cxnLst/>
              <a:rect l="l" t="t" r="r" b="b"/>
              <a:pathLst>
                <a:path w="258" h="363" extrusionOk="0">
                  <a:moveTo>
                    <a:pt x="0" y="363"/>
                  </a:moveTo>
                  <a:cubicBezTo>
                    <a:pt x="36" y="337"/>
                    <a:pt x="81" y="322"/>
                    <a:pt x="129" y="322"/>
                  </a:cubicBezTo>
                  <a:cubicBezTo>
                    <a:pt x="177" y="322"/>
                    <a:pt x="221" y="337"/>
                    <a:pt x="258" y="363"/>
                  </a:cubicBezTo>
                  <a:cubicBezTo>
                    <a:pt x="188" y="221"/>
                    <a:pt x="188" y="142"/>
                    <a:pt x="258" y="0"/>
                  </a:cubicBezTo>
                  <a:cubicBezTo>
                    <a:pt x="221" y="26"/>
                    <a:pt x="177" y="41"/>
                    <a:pt x="129" y="41"/>
                  </a:cubicBezTo>
                  <a:cubicBezTo>
                    <a:pt x="81" y="41"/>
                    <a:pt x="36" y="26"/>
                    <a:pt x="0" y="0"/>
                  </a:cubicBezTo>
                  <a:cubicBezTo>
                    <a:pt x="70" y="142"/>
                    <a:pt x="70" y="221"/>
                    <a:pt x="0" y="3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9" name="Google Shape;1339;p39"/>
            <p:cNvSpPr/>
            <p:nvPr/>
          </p:nvSpPr>
          <p:spPr>
            <a:xfrm>
              <a:off x="6273756" y="5735013"/>
              <a:ext cx="162411" cy="230300"/>
            </a:xfrm>
            <a:custGeom>
              <a:avLst/>
              <a:gdLst/>
              <a:ahLst/>
              <a:cxnLst/>
              <a:rect l="l" t="t" r="r" b="b"/>
              <a:pathLst>
                <a:path w="258" h="362" extrusionOk="0">
                  <a:moveTo>
                    <a:pt x="258" y="0"/>
                  </a:moveTo>
                  <a:cubicBezTo>
                    <a:pt x="222" y="25"/>
                    <a:pt x="177" y="40"/>
                    <a:pt x="129" y="40"/>
                  </a:cubicBezTo>
                  <a:cubicBezTo>
                    <a:pt x="81" y="40"/>
                    <a:pt x="37" y="25"/>
                    <a:pt x="0" y="0"/>
                  </a:cubicBezTo>
                  <a:cubicBezTo>
                    <a:pt x="70" y="142"/>
                    <a:pt x="70" y="220"/>
                    <a:pt x="0" y="362"/>
                  </a:cubicBezTo>
                  <a:cubicBezTo>
                    <a:pt x="37" y="336"/>
                    <a:pt x="81" y="321"/>
                    <a:pt x="129" y="321"/>
                  </a:cubicBezTo>
                  <a:cubicBezTo>
                    <a:pt x="177" y="321"/>
                    <a:pt x="222" y="336"/>
                    <a:pt x="258" y="362"/>
                  </a:cubicBezTo>
                  <a:cubicBezTo>
                    <a:pt x="188" y="220"/>
                    <a:pt x="188" y="142"/>
                    <a:pt x="2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40" name="Google Shape;1340;p39"/>
          <p:cNvGrpSpPr/>
          <p:nvPr/>
        </p:nvGrpSpPr>
        <p:grpSpPr>
          <a:xfrm>
            <a:off x="5157420" y="3693981"/>
            <a:ext cx="445651" cy="400824"/>
            <a:chOff x="7050768" y="5526199"/>
            <a:chExt cx="719953" cy="647534"/>
          </a:xfrm>
        </p:grpSpPr>
        <p:sp>
          <p:nvSpPr>
            <p:cNvPr id="1341" name="Google Shape;1341;p39"/>
            <p:cNvSpPr/>
            <p:nvPr/>
          </p:nvSpPr>
          <p:spPr>
            <a:xfrm>
              <a:off x="7465241" y="5526199"/>
              <a:ext cx="168000" cy="168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2" name="Google Shape;1342;p39"/>
            <p:cNvSpPr/>
            <p:nvPr/>
          </p:nvSpPr>
          <p:spPr>
            <a:xfrm>
              <a:off x="7189726" y="5526199"/>
              <a:ext cx="168000" cy="168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3" name="Google Shape;1343;p39"/>
            <p:cNvSpPr/>
            <p:nvPr/>
          </p:nvSpPr>
          <p:spPr>
            <a:xfrm>
              <a:off x="7465241" y="6004833"/>
              <a:ext cx="168000" cy="168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4" name="Google Shape;1344;p39"/>
            <p:cNvSpPr/>
            <p:nvPr/>
          </p:nvSpPr>
          <p:spPr>
            <a:xfrm>
              <a:off x="7602721" y="5765701"/>
              <a:ext cx="168000" cy="168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5" name="Google Shape;1345;p39"/>
            <p:cNvSpPr/>
            <p:nvPr/>
          </p:nvSpPr>
          <p:spPr>
            <a:xfrm>
              <a:off x="7050768" y="5765701"/>
              <a:ext cx="168600" cy="1683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6" name="Google Shape;1346;p39"/>
            <p:cNvSpPr/>
            <p:nvPr/>
          </p:nvSpPr>
          <p:spPr>
            <a:xfrm>
              <a:off x="7189726" y="6004833"/>
              <a:ext cx="168000" cy="168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7" name="Google Shape;1347;p39"/>
            <p:cNvSpPr/>
            <p:nvPr/>
          </p:nvSpPr>
          <p:spPr>
            <a:xfrm>
              <a:off x="7134476" y="5655289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305" y="101"/>
                  </a:moveTo>
                  <a:cubicBezTo>
                    <a:pt x="231" y="101"/>
                    <a:pt x="166" y="61"/>
                    <a:pt x="132" y="0"/>
                  </a:cubicBezTo>
                  <a:cubicBezTo>
                    <a:pt x="140" y="114"/>
                    <a:pt x="103" y="178"/>
                    <a:pt x="0" y="227"/>
                  </a:cubicBezTo>
                  <a:cubicBezTo>
                    <a:pt x="1" y="227"/>
                    <a:pt x="1" y="227"/>
                    <a:pt x="1" y="227"/>
                  </a:cubicBezTo>
                  <a:cubicBezTo>
                    <a:pt x="75" y="227"/>
                    <a:pt x="140" y="268"/>
                    <a:pt x="174" y="328"/>
                  </a:cubicBezTo>
                  <a:cubicBezTo>
                    <a:pt x="166" y="214"/>
                    <a:pt x="203" y="151"/>
                    <a:pt x="306" y="101"/>
                  </a:cubicBezTo>
                  <a:cubicBezTo>
                    <a:pt x="306" y="101"/>
                    <a:pt x="305" y="101"/>
                    <a:pt x="305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8" name="Google Shape;1348;p39"/>
            <p:cNvSpPr/>
            <p:nvPr/>
          </p:nvSpPr>
          <p:spPr>
            <a:xfrm>
              <a:off x="7351783" y="5564482"/>
              <a:ext cx="119371" cy="92287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5"/>
                    <a:pt x="95" y="65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8"/>
                    <a:pt x="167" y="138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9" name="Google Shape;1349;p39"/>
            <p:cNvSpPr/>
            <p:nvPr/>
          </p:nvSpPr>
          <p:spPr>
            <a:xfrm>
              <a:off x="7548579" y="5894792"/>
              <a:ext cx="138958" cy="149249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304" y="101"/>
                  </a:moveTo>
                  <a:cubicBezTo>
                    <a:pt x="230" y="101"/>
                    <a:pt x="165" y="60"/>
                    <a:pt x="131" y="0"/>
                  </a:cubicBezTo>
                  <a:cubicBezTo>
                    <a:pt x="139" y="114"/>
                    <a:pt x="103" y="177"/>
                    <a:pt x="0" y="227"/>
                  </a:cubicBezTo>
                  <a:cubicBezTo>
                    <a:pt x="1" y="227"/>
                    <a:pt x="1" y="227"/>
                    <a:pt x="2" y="227"/>
                  </a:cubicBezTo>
                  <a:cubicBezTo>
                    <a:pt x="76" y="227"/>
                    <a:pt x="140" y="267"/>
                    <a:pt x="175" y="327"/>
                  </a:cubicBezTo>
                  <a:cubicBezTo>
                    <a:pt x="166" y="214"/>
                    <a:pt x="203" y="151"/>
                    <a:pt x="305" y="101"/>
                  </a:cubicBezTo>
                  <a:cubicBezTo>
                    <a:pt x="305" y="101"/>
                    <a:pt x="304" y="101"/>
                    <a:pt x="30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0" name="Google Shape;1350;p39"/>
            <p:cNvSpPr/>
            <p:nvPr/>
          </p:nvSpPr>
          <p:spPr>
            <a:xfrm>
              <a:off x="7548579" y="5655844"/>
              <a:ext cx="138958" cy="149065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131" y="327"/>
                  </a:moveTo>
                  <a:cubicBezTo>
                    <a:pt x="165" y="267"/>
                    <a:pt x="230" y="226"/>
                    <a:pt x="304" y="226"/>
                  </a:cubicBezTo>
                  <a:cubicBezTo>
                    <a:pt x="304" y="226"/>
                    <a:pt x="305" y="226"/>
                    <a:pt x="305" y="226"/>
                  </a:cubicBezTo>
                  <a:cubicBezTo>
                    <a:pt x="203" y="176"/>
                    <a:pt x="166" y="113"/>
                    <a:pt x="175" y="0"/>
                  </a:cubicBezTo>
                  <a:cubicBezTo>
                    <a:pt x="140" y="60"/>
                    <a:pt x="76" y="100"/>
                    <a:pt x="2" y="100"/>
                  </a:cubicBezTo>
                  <a:cubicBezTo>
                    <a:pt x="1" y="100"/>
                    <a:pt x="1" y="100"/>
                    <a:pt x="0" y="100"/>
                  </a:cubicBezTo>
                  <a:cubicBezTo>
                    <a:pt x="103" y="150"/>
                    <a:pt x="139" y="213"/>
                    <a:pt x="131" y="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1" name="Google Shape;1351;p39"/>
            <p:cNvSpPr/>
            <p:nvPr/>
          </p:nvSpPr>
          <p:spPr>
            <a:xfrm>
              <a:off x="7134476" y="5894792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132" y="328"/>
                  </a:moveTo>
                  <a:cubicBezTo>
                    <a:pt x="166" y="267"/>
                    <a:pt x="231" y="227"/>
                    <a:pt x="305" y="227"/>
                  </a:cubicBezTo>
                  <a:cubicBezTo>
                    <a:pt x="305" y="227"/>
                    <a:pt x="306" y="227"/>
                    <a:pt x="306" y="227"/>
                  </a:cubicBezTo>
                  <a:cubicBezTo>
                    <a:pt x="203" y="177"/>
                    <a:pt x="166" y="114"/>
                    <a:pt x="174" y="0"/>
                  </a:cubicBezTo>
                  <a:cubicBezTo>
                    <a:pt x="140" y="60"/>
                    <a:pt x="75" y="101"/>
                    <a:pt x="1" y="101"/>
                  </a:cubicBezTo>
                  <a:cubicBezTo>
                    <a:pt x="1" y="101"/>
                    <a:pt x="1" y="101"/>
                    <a:pt x="0" y="101"/>
                  </a:cubicBezTo>
                  <a:cubicBezTo>
                    <a:pt x="103" y="150"/>
                    <a:pt x="140" y="214"/>
                    <a:pt x="132" y="32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2" name="Google Shape;1352;p39"/>
            <p:cNvSpPr/>
            <p:nvPr/>
          </p:nvSpPr>
          <p:spPr>
            <a:xfrm>
              <a:off x="7351783" y="6043117"/>
              <a:ext cx="119371" cy="92102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4"/>
                    <a:pt x="95" y="64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7"/>
                    <a:pt x="167" y="137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53" name="Google Shape;1353;p39"/>
          <p:cNvGrpSpPr/>
          <p:nvPr/>
        </p:nvGrpSpPr>
        <p:grpSpPr>
          <a:xfrm>
            <a:off x="6751936" y="3694051"/>
            <a:ext cx="445681" cy="400651"/>
            <a:chOff x="9626723" y="5526313"/>
            <a:chExt cx="720002" cy="647256"/>
          </a:xfrm>
        </p:grpSpPr>
        <p:sp>
          <p:nvSpPr>
            <p:cNvPr id="1354" name="Google Shape;1354;p39"/>
            <p:cNvSpPr/>
            <p:nvPr/>
          </p:nvSpPr>
          <p:spPr>
            <a:xfrm>
              <a:off x="10040990" y="5526313"/>
              <a:ext cx="168000" cy="168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5" name="Google Shape;1355;p39"/>
            <p:cNvSpPr/>
            <p:nvPr/>
          </p:nvSpPr>
          <p:spPr>
            <a:xfrm>
              <a:off x="9765139" y="5526313"/>
              <a:ext cx="168300" cy="168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6" name="Google Shape;1356;p39"/>
            <p:cNvSpPr/>
            <p:nvPr/>
          </p:nvSpPr>
          <p:spPr>
            <a:xfrm>
              <a:off x="10040990" y="6005269"/>
              <a:ext cx="168000" cy="168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7" name="Google Shape;1357;p39"/>
            <p:cNvSpPr/>
            <p:nvPr/>
          </p:nvSpPr>
          <p:spPr>
            <a:xfrm>
              <a:off x="10178425" y="5765496"/>
              <a:ext cx="168300" cy="168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8" name="Google Shape;1358;p39"/>
            <p:cNvSpPr/>
            <p:nvPr/>
          </p:nvSpPr>
          <p:spPr>
            <a:xfrm>
              <a:off x="9626723" y="5765496"/>
              <a:ext cx="168000" cy="16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9" name="Google Shape;1359;p39"/>
            <p:cNvSpPr/>
            <p:nvPr/>
          </p:nvSpPr>
          <p:spPr>
            <a:xfrm>
              <a:off x="9765139" y="6005269"/>
              <a:ext cx="168300" cy="1683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0" name="Google Shape;1360;p39"/>
            <p:cNvSpPr/>
            <p:nvPr/>
          </p:nvSpPr>
          <p:spPr>
            <a:xfrm>
              <a:off x="10198227" y="5672808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0" y="0"/>
                  </a:moveTo>
                  <a:cubicBezTo>
                    <a:pt x="20" y="23"/>
                    <a:pt x="38" y="49"/>
                    <a:pt x="54" y="77"/>
                  </a:cubicBezTo>
                  <a:cubicBezTo>
                    <a:pt x="70" y="105"/>
                    <a:pt x="83" y="134"/>
                    <a:pt x="94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1" name="Google Shape;1361;p39"/>
            <p:cNvSpPr/>
            <p:nvPr/>
          </p:nvSpPr>
          <p:spPr>
            <a:xfrm>
              <a:off x="10197835" y="594458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95" y="0"/>
                  </a:moveTo>
                  <a:cubicBezTo>
                    <a:pt x="84" y="29"/>
                    <a:pt x="71" y="58"/>
                    <a:pt x="55" y="85"/>
                  </a:cubicBezTo>
                  <a:cubicBezTo>
                    <a:pt x="39" y="113"/>
                    <a:pt x="20" y="139"/>
                    <a:pt x="0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2" name="Google Shape;1362;p39"/>
            <p:cNvSpPr/>
            <p:nvPr/>
          </p:nvSpPr>
          <p:spPr>
            <a:xfrm>
              <a:off x="9938649" y="6122111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189" y="0"/>
                  </a:moveTo>
                  <a:cubicBezTo>
                    <a:pt x="158" y="5"/>
                    <a:pt x="127" y="8"/>
                    <a:pt x="95" y="8"/>
                  </a:cubicBezTo>
                  <a:cubicBezTo>
                    <a:pt x="63" y="8"/>
                    <a:pt x="31" y="5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3" name="Google Shape;1363;p39"/>
            <p:cNvSpPr/>
            <p:nvPr/>
          </p:nvSpPr>
          <p:spPr>
            <a:xfrm>
              <a:off x="9728084" y="5944196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94" y="163"/>
                  </a:moveTo>
                  <a:cubicBezTo>
                    <a:pt x="74" y="140"/>
                    <a:pt x="56" y="114"/>
                    <a:pt x="40" y="86"/>
                  </a:cubicBezTo>
                  <a:cubicBezTo>
                    <a:pt x="24" y="58"/>
                    <a:pt x="11" y="30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4" name="Google Shape;1364;p39"/>
            <p:cNvSpPr/>
            <p:nvPr/>
          </p:nvSpPr>
          <p:spPr>
            <a:xfrm>
              <a:off x="9728084" y="567221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0" y="163"/>
                  </a:moveTo>
                  <a:cubicBezTo>
                    <a:pt x="11" y="134"/>
                    <a:pt x="24" y="106"/>
                    <a:pt x="40" y="78"/>
                  </a:cubicBezTo>
                  <a:cubicBezTo>
                    <a:pt x="56" y="50"/>
                    <a:pt x="75" y="24"/>
                    <a:pt x="95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5" name="Google Shape;1365;p39"/>
            <p:cNvSpPr/>
            <p:nvPr/>
          </p:nvSpPr>
          <p:spPr>
            <a:xfrm>
              <a:off x="9939237" y="5573835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0" y="8"/>
                  </a:moveTo>
                  <a:cubicBezTo>
                    <a:pt x="31" y="3"/>
                    <a:pt x="62" y="0"/>
                    <a:pt x="94" y="0"/>
                  </a:cubicBezTo>
                  <a:cubicBezTo>
                    <a:pt x="126" y="0"/>
                    <a:pt x="158" y="3"/>
                    <a:pt x="189" y="8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66" name="Google Shape;1366;p39"/>
          <p:cNvGrpSpPr/>
          <p:nvPr/>
        </p:nvGrpSpPr>
        <p:grpSpPr>
          <a:xfrm>
            <a:off x="7549176" y="3671488"/>
            <a:ext cx="445582" cy="445743"/>
            <a:chOff x="10914672" y="5489861"/>
            <a:chExt cx="719842" cy="720102"/>
          </a:xfrm>
        </p:grpSpPr>
        <p:sp>
          <p:nvSpPr>
            <p:cNvPr id="1367" name="Google Shape;1367;p39"/>
            <p:cNvSpPr/>
            <p:nvPr/>
          </p:nvSpPr>
          <p:spPr>
            <a:xfrm>
              <a:off x="11420014" y="5489861"/>
              <a:ext cx="214500" cy="215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8" name="Google Shape;1368;p39"/>
            <p:cNvSpPr/>
            <p:nvPr/>
          </p:nvSpPr>
          <p:spPr>
            <a:xfrm>
              <a:off x="11420014" y="5994863"/>
              <a:ext cx="214500" cy="215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9" name="Google Shape;1369;p39"/>
            <p:cNvSpPr/>
            <p:nvPr/>
          </p:nvSpPr>
          <p:spPr>
            <a:xfrm>
              <a:off x="10914672" y="5489861"/>
              <a:ext cx="214500" cy="215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0" name="Google Shape;1370;p39"/>
            <p:cNvSpPr/>
            <p:nvPr/>
          </p:nvSpPr>
          <p:spPr>
            <a:xfrm>
              <a:off x="10914672" y="5994863"/>
              <a:ext cx="214500" cy="215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1" name="Google Shape;1371;p39"/>
            <p:cNvSpPr/>
            <p:nvPr/>
          </p:nvSpPr>
          <p:spPr>
            <a:xfrm>
              <a:off x="11595623" y="5710038"/>
              <a:ext cx="28649" cy="276082"/>
            </a:xfrm>
            <a:custGeom>
              <a:avLst/>
              <a:gdLst/>
              <a:ahLst/>
              <a:cxnLst/>
              <a:rect l="l" t="t" r="r" b="b"/>
              <a:pathLst>
                <a:path w="39" h="376" extrusionOk="0">
                  <a:moveTo>
                    <a:pt x="0" y="0"/>
                  </a:moveTo>
                  <a:cubicBezTo>
                    <a:pt x="25" y="59"/>
                    <a:pt x="39" y="123"/>
                    <a:pt x="39" y="190"/>
                  </a:cubicBezTo>
                  <a:cubicBezTo>
                    <a:pt x="39" y="256"/>
                    <a:pt x="26" y="319"/>
                    <a:pt x="2" y="376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2" name="Google Shape;1372;p39"/>
            <p:cNvSpPr/>
            <p:nvPr/>
          </p:nvSpPr>
          <p:spPr>
            <a:xfrm>
              <a:off x="11138826" y="6170527"/>
              <a:ext cx="275351" cy="29145"/>
            </a:xfrm>
            <a:custGeom>
              <a:avLst/>
              <a:gdLst/>
              <a:ahLst/>
              <a:cxnLst/>
              <a:rect l="l" t="t" r="r" b="b"/>
              <a:pathLst>
                <a:path w="375" h="40" extrusionOk="0">
                  <a:moveTo>
                    <a:pt x="375" y="0"/>
                  </a:moveTo>
                  <a:cubicBezTo>
                    <a:pt x="317" y="26"/>
                    <a:pt x="253" y="40"/>
                    <a:pt x="185" y="40"/>
                  </a:cubicBezTo>
                  <a:cubicBezTo>
                    <a:pt x="119" y="40"/>
                    <a:pt x="57" y="26"/>
                    <a:pt x="0" y="2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3" name="Google Shape;1373;p39"/>
            <p:cNvSpPr/>
            <p:nvPr/>
          </p:nvSpPr>
          <p:spPr>
            <a:xfrm>
              <a:off x="10925018" y="5713747"/>
              <a:ext cx="28649" cy="275287"/>
            </a:xfrm>
            <a:custGeom>
              <a:avLst/>
              <a:gdLst/>
              <a:ahLst/>
              <a:cxnLst/>
              <a:rect l="l" t="t" r="r" b="b"/>
              <a:pathLst>
                <a:path w="39" h="375" extrusionOk="0">
                  <a:moveTo>
                    <a:pt x="39" y="375"/>
                  </a:moveTo>
                  <a:cubicBezTo>
                    <a:pt x="14" y="317"/>
                    <a:pt x="0" y="253"/>
                    <a:pt x="0" y="185"/>
                  </a:cubicBezTo>
                  <a:cubicBezTo>
                    <a:pt x="0" y="120"/>
                    <a:pt x="13" y="57"/>
                    <a:pt x="37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4" name="Google Shape;1374;p39"/>
            <p:cNvSpPr/>
            <p:nvPr/>
          </p:nvSpPr>
          <p:spPr>
            <a:xfrm>
              <a:off x="11135112" y="5499930"/>
              <a:ext cx="275351" cy="28880"/>
            </a:xfrm>
            <a:custGeom>
              <a:avLst/>
              <a:gdLst/>
              <a:ahLst/>
              <a:cxnLst/>
              <a:rect l="l" t="t" r="r" b="b"/>
              <a:pathLst>
                <a:path w="375" h="39" extrusionOk="0">
                  <a:moveTo>
                    <a:pt x="375" y="37"/>
                  </a:moveTo>
                  <a:cubicBezTo>
                    <a:pt x="318" y="13"/>
                    <a:pt x="256" y="0"/>
                    <a:pt x="190" y="0"/>
                  </a:cubicBezTo>
                  <a:cubicBezTo>
                    <a:pt x="122" y="0"/>
                    <a:pt x="58" y="14"/>
                    <a:pt x="0" y="39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5" name="Google Shape;1375;p39"/>
            <p:cNvSpPr/>
            <p:nvPr/>
          </p:nvSpPr>
          <p:spPr>
            <a:xfrm>
              <a:off x="11578115" y="5950881"/>
              <a:ext cx="52789" cy="38948"/>
            </a:xfrm>
            <a:custGeom>
              <a:avLst/>
              <a:gdLst/>
              <a:ahLst/>
              <a:cxnLst/>
              <a:rect l="l" t="t" r="r" b="b"/>
              <a:pathLst>
                <a:path w="199" h="147" extrusionOk="0">
                  <a:moveTo>
                    <a:pt x="0" y="0"/>
                  </a:moveTo>
                  <a:lnTo>
                    <a:pt x="64" y="147"/>
                  </a:lnTo>
                  <a:lnTo>
                    <a:pt x="199" y="83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6" name="Google Shape;1376;p39"/>
            <p:cNvSpPr/>
            <p:nvPr/>
          </p:nvSpPr>
          <p:spPr>
            <a:xfrm>
              <a:off x="11135112" y="6152776"/>
              <a:ext cx="38199" cy="52991"/>
            </a:xfrm>
            <a:custGeom>
              <a:avLst/>
              <a:gdLst/>
              <a:ahLst/>
              <a:cxnLst/>
              <a:rect l="l" t="t" r="r" b="b"/>
              <a:pathLst>
                <a:path w="144" h="200" extrusionOk="0">
                  <a:moveTo>
                    <a:pt x="144" y="0"/>
                  </a:moveTo>
                  <a:lnTo>
                    <a:pt x="0" y="67"/>
                  </a:lnTo>
                  <a:lnTo>
                    <a:pt x="64" y="20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7" name="Google Shape;1377;p39"/>
            <p:cNvSpPr/>
            <p:nvPr/>
          </p:nvSpPr>
          <p:spPr>
            <a:xfrm>
              <a:off x="10918386" y="5710038"/>
              <a:ext cx="53054" cy="38154"/>
            </a:xfrm>
            <a:custGeom>
              <a:avLst/>
              <a:gdLst/>
              <a:ahLst/>
              <a:cxnLst/>
              <a:rect l="l" t="t" r="r" b="b"/>
              <a:pathLst>
                <a:path w="200" h="144" extrusionOk="0">
                  <a:moveTo>
                    <a:pt x="200" y="144"/>
                  </a:moveTo>
                  <a:lnTo>
                    <a:pt x="136" y="0"/>
                  </a:lnTo>
                  <a:lnTo>
                    <a:pt x="0" y="64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8" name="Google Shape;1378;p39"/>
            <p:cNvSpPr/>
            <p:nvPr/>
          </p:nvSpPr>
          <p:spPr>
            <a:xfrm>
              <a:off x="11375979" y="5493571"/>
              <a:ext cx="38199" cy="52726"/>
            </a:xfrm>
            <a:custGeom>
              <a:avLst/>
              <a:gdLst/>
              <a:ahLst/>
              <a:cxnLst/>
              <a:rect l="l" t="t" r="r" b="b"/>
              <a:pathLst>
                <a:path w="144" h="199" extrusionOk="0">
                  <a:moveTo>
                    <a:pt x="0" y="199"/>
                  </a:moveTo>
                  <a:lnTo>
                    <a:pt x="144" y="135"/>
                  </a:lnTo>
                  <a:lnTo>
                    <a:pt x="81" y="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79" name="Google Shape;1379;p39"/>
          <p:cNvGrpSpPr/>
          <p:nvPr/>
        </p:nvGrpSpPr>
        <p:grpSpPr>
          <a:xfrm>
            <a:off x="5954636" y="3681752"/>
            <a:ext cx="445821" cy="425246"/>
            <a:chOff x="8338678" y="5506443"/>
            <a:chExt cx="720227" cy="686988"/>
          </a:xfrm>
        </p:grpSpPr>
        <p:sp>
          <p:nvSpPr>
            <p:cNvPr id="1380" name="Google Shape;1380;p39"/>
            <p:cNvSpPr/>
            <p:nvPr/>
          </p:nvSpPr>
          <p:spPr>
            <a:xfrm>
              <a:off x="8706181" y="5506443"/>
              <a:ext cx="230803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5" y="432"/>
                    <a:pt x="193" y="432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1" name="Google Shape;1381;p39"/>
            <p:cNvSpPr/>
            <p:nvPr/>
          </p:nvSpPr>
          <p:spPr>
            <a:xfrm>
              <a:off x="8460817" y="5506443"/>
              <a:ext cx="230586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8" y="101"/>
                  </a:cubicBezTo>
                  <a:cubicBezTo>
                    <a:pt x="200" y="4"/>
                    <a:pt x="200" y="4"/>
                    <a:pt x="200" y="4"/>
                  </a:cubicBezTo>
                  <a:cubicBezTo>
                    <a:pt x="193" y="0"/>
                    <a:pt x="185" y="0"/>
                    <a:pt x="179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1" y="321"/>
                    <a:pt x="5" y="327"/>
                    <a:pt x="11" y="331"/>
                  </a:cubicBezTo>
                  <a:cubicBezTo>
                    <a:pt x="179" y="428"/>
                    <a:pt x="179" y="428"/>
                    <a:pt x="179" y="428"/>
                  </a:cubicBezTo>
                  <a:cubicBezTo>
                    <a:pt x="185" y="432"/>
                    <a:pt x="193" y="432"/>
                    <a:pt x="200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4" y="327"/>
                    <a:pt x="378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2" name="Google Shape;1382;p39"/>
            <p:cNvSpPr/>
            <p:nvPr/>
          </p:nvSpPr>
          <p:spPr>
            <a:xfrm>
              <a:off x="8338678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3" name="Google Shape;1383;p39"/>
            <p:cNvSpPr/>
            <p:nvPr/>
          </p:nvSpPr>
          <p:spPr>
            <a:xfrm>
              <a:off x="8828754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4" name="Google Shape;1384;p39"/>
            <p:cNvSpPr/>
            <p:nvPr/>
          </p:nvSpPr>
          <p:spPr>
            <a:xfrm>
              <a:off x="8706181" y="5930607"/>
              <a:ext cx="230803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7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0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0" y="320"/>
                    <a:pt x="4" y="327"/>
                    <a:pt x="11" y="330"/>
                  </a:cubicBezTo>
                  <a:cubicBezTo>
                    <a:pt x="178" y="427"/>
                    <a:pt x="178" y="427"/>
                    <a:pt x="178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7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5" name="Google Shape;1385;p39"/>
            <p:cNvSpPr/>
            <p:nvPr/>
          </p:nvSpPr>
          <p:spPr>
            <a:xfrm>
              <a:off x="8460817" y="5930607"/>
              <a:ext cx="230586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8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1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1" y="320"/>
                    <a:pt x="4" y="327"/>
                    <a:pt x="11" y="330"/>
                  </a:cubicBezTo>
                  <a:cubicBezTo>
                    <a:pt x="179" y="427"/>
                    <a:pt x="179" y="427"/>
                    <a:pt x="179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8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86" name="Google Shape;1386;p39"/>
          <p:cNvGrpSpPr/>
          <p:nvPr/>
        </p:nvGrpSpPr>
        <p:grpSpPr>
          <a:xfrm>
            <a:off x="2676293" y="3736342"/>
            <a:ext cx="1336824" cy="316035"/>
            <a:chOff x="3042485" y="5594633"/>
            <a:chExt cx="2159652" cy="510557"/>
          </a:xfrm>
        </p:grpSpPr>
        <p:sp>
          <p:nvSpPr>
            <p:cNvPr id="1387" name="Google Shape;1387;p39"/>
            <p:cNvSpPr/>
            <p:nvPr/>
          </p:nvSpPr>
          <p:spPr>
            <a:xfrm>
              <a:off x="3042485" y="5869690"/>
              <a:ext cx="235200" cy="2355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8" name="Google Shape;1388;p39"/>
            <p:cNvSpPr/>
            <p:nvPr/>
          </p:nvSpPr>
          <p:spPr>
            <a:xfrm>
              <a:off x="3317231" y="5594633"/>
              <a:ext cx="235200" cy="2355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9" name="Google Shape;1389;p39"/>
            <p:cNvSpPr/>
            <p:nvPr/>
          </p:nvSpPr>
          <p:spPr>
            <a:xfrm>
              <a:off x="3591976" y="5869690"/>
              <a:ext cx="236100" cy="235500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0" name="Google Shape;1390;p39"/>
            <p:cNvSpPr/>
            <p:nvPr/>
          </p:nvSpPr>
          <p:spPr>
            <a:xfrm>
              <a:off x="3866722" y="5594633"/>
              <a:ext cx="236100" cy="235500"/>
            </a:xfrm>
            <a:prstGeom prst="ellipse">
              <a:avLst/>
            </a:pr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1" name="Google Shape;1391;p39"/>
            <p:cNvSpPr/>
            <p:nvPr/>
          </p:nvSpPr>
          <p:spPr>
            <a:xfrm>
              <a:off x="4141467" y="5869690"/>
              <a:ext cx="236100" cy="235500"/>
            </a:xfrm>
            <a:prstGeom prst="ellipse">
              <a:avLst/>
            </a:pr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2" name="Google Shape;1392;p39"/>
            <p:cNvSpPr/>
            <p:nvPr/>
          </p:nvSpPr>
          <p:spPr>
            <a:xfrm>
              <a:off x="4417146" y="5594633"/>
              <a:ext cx="235200" cy="2355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3" name="Google Shape;1393;p39"/>
            <p:cNvSpPr/>
            <p:nvPr/>
          </p:nvSpPr>
          <p:spPr>
            <a:xfrm>
              <a:off x="4691892" y="5869690"/>
              <a:ext cx="235500" cy="235500"/>
            </a:xfrm>
            <a:prstGeom prst="ellipse">
              <a:avLst/>
            </a:pr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4" name="Google Shape;1394;p39"/>
            <p:cNvSpPr/>
            <p:nvPr/>
          </p:nvSpPr>
          <p:spPr>
            <a:xfrm>
              <a:off x="4966637" y="5594633"/>
              <a:ext cx="235500" cy="235500"/>
            </a:xfrm>
            <a:prstGeom prst="ellipse">
              <a:avLst/>
            </a:pr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5" name="Google Shape;1395;p39"/>
            <p:cNvSpPr/>
            <p:nvPr/>
          </p:nvSpPr>
          <p:spPr>
            <a:xfrm>
              <a:off x="3210195" y="5762654"/>
              <a:ext cx="174555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5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6" name="Google Shape;1396;p39"/>
            <p:cNvSpPr/>
            <p:nvPr/>
          </p:nvSpPr>
          <p:spPr>
            <a:xfrm>
              <a:off x="3485252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5" y="143"/>
                    <a:pt x="128" y="217"/>
                  </a:cubicBezTo>
                  <a:cubicBezTo>
                    <a:pt x="145" y="176"/>
                    <a:pt x="177" y="144"/>
                    <a:pt x="217" y="128"/>
                  </a:cubicBezTo>
                  <a:cubicBezTo>
                    <a:pt x="143" y="114"/>
                    <a:pt x="103" y="74"/>
                    <a:pt x="90" y="0"/>
                  </a:cubicBezTo>
                  <a:cubicBezTo>
                    <a:pt x="73" y="40"/>
                    <a:pt x="41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7" name="Google Shape;1397;p39"/>
            <p:cNvSpPr/>
            <p:nvPr/>
          </p:nvSpPr>
          <p:spPr>
            <a:xfrm>
              <a:off x="3760620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8" name="Google Shape;1398;p39"/>
            <p:cNvSpPr/>
            <p:nvPr/>
          </p:nvSpPr>
          <p:spPr>
            <a:xfrm>
              <a:off x="4035365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0" y="89"/>
                  </a:moveTo>
                  <a:cubicBezTo>
                    <a:pt x="74" y="102"/>
                    <a:pt x="114" y="143"/>
                    <a:pt x="127" y="217"/>
                  </a:cubicBezTo>
                  <a:cubicBezTo>
                    <a:pt x="144" y="176"/>
                    <a:pt x="176" y="144"/>
                    <a:pt x="216" y="128"/>
                  </a:cubicBezTo>
                  <a:cubicBezTo>
                    <a:pt x="142" y="114"/>
                    <a:pt x="102" y="74"/>
                    <a:pt x="89" y="0"/>
                  </a:cubicBezTo>
                  <a:cubicBezTo>
                    <a:pt x="72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9" name="Google Shape;1399;p39"/>
            <p:cNvSpPr/>
            <p:nvPr/>
          </p:nvSpPr>
          <p:spPr>
            <a:xfrm>
              <a:off x="4310111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0" name="Google Shape;1400;p39"/>
            <p:cNvSpPr/>
            <p:nvPr/>
          </p:nvSpPr>
          <p:spPr>
            <a:xfrm>
              <a:off x="4585167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4" y="143"/>
                    <a:pt x="128" y="217"/>
                  </a:cubicBezTo>
                  <a:cubicBezTo>
                    <a:pt x="144" y="176"/>
                    <a:pt x="176" y="144"/>
                    <a:pt x="217" y="128"/>
                  </a:cubicBezTo>
                  <a:cubicBezTo>
                    <a:pt x="143" y="114"/>
                    <a:pt x="102" y="74"/>
                    <a:pt x="89" y="0"/>
                  </a:cubicBezTo>
                  <a:cubicBezTo>
                    <a:pt x="73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1" name="Google Shape;1401;p39"/>
            <p:cNvSpPr/>
            <p:nvPr/>
          </p:nvSpPr>
          <p:spPr>
            <a:xfrm>
              <a:off x="4859913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02" name="Google Shape;1402;p39"/>
          <p:cNvGrpSpPr/>
          <p:nvPr/>
        </p:nvGrpSpPr>
        <p:grpSpPr>
          <a:xfrm>
            <a:off x="1879183" y="4379878"/>
            <a:ext cx="445738" cy="442950"/>
            <a:chOff x="1442627" y="5710929"/>
            <a:chExt cx="594318" cy="590600"/>
          </a:xfrm>
        </p:grpSpPr>
        <p:sp>
          <p:nvSpPr>
            <p:cNvPr id="1403" name="Google Shape;1403;p39"/>
            <p:cNvSpPr/>
            <p:nvPr/>
          </p:nvSpPr>
          <p:spPr>
            <a:xfrm>
              <a:off x="1442627" y="5710929"/>
              <a:ext cx="594318" cy="405222"/>
            </a:xfrm>
            <a:custGeom>
              <a:avLst/>
              <a:gdLst/>
              <a:ahLst/>
              <a:cxnLst/>
              <a:rect l="l" t="t" r="r" b="b"/>
              <a:pathLst>
                <a:path w="734" h="500" extrusionOk="0">
                  <a:moveTo>
                    <a:pt x="699" y="500"/>
                  </a:moveTo>
                  <a:cubicBezTo>
                    <a:pt x="0" y="500"/>
                    <a:pt x="0" y="500"/>
                    <a:pt x="0" y="50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5"/>
                    <a:pt x="15" y="0"/>
                    <a:pt x="35" y="0"/>
                  </a:cubicBezTo>
                  <a:cubicBezTo>
                    <a:pt x="699" y="0"/>
                    <a:pt x="699" y="0"/>
                    <a:pt x="699" y="0"/>
                  </a:cubicBezTo>
                  <a:cubicBezTo>
                    <a:pt x="718" y="0"/>
                    <a:pt x="734" y="15"/>
                    <a:pt x="734" y="35"/>
                  </a:cubicBezTo>
                  <a:cubicBezTo>
                    <a:pt x="734" y="465"/>
                    <a:pt x="734" y="465"/>
                    <a:pt x="734" y="465"/>
                  </a:cubicBezTo>
                  <a:cubicBezTo>
                    <a:pt x="734" y="484"/>
                    <a:pt x="718" y="500"/>
                    <a:pt x="699" y="50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4" name="Google Shape;1404;p39"/>
            <p:cNvSpPr/>
            <p:nvPr/>
          </p:nvSpPr>
          <p:spPr>
            <a:xfrm>
              <a:off x="1442627" y="6116151"/>
              <a:ext cx="349820" cy="97191"/>
            </a:xfrm>
            <a:custGeom>
              <a:avLst/>
              <a:gdLst/>
              <a:ahLst/>
              <a:cxnLst/>
              <a:rect l="l" t="t" r="r" b="b"/>
              <a:pathLst>
                <a:path w="1126" h="313" extrusionOk="0">
                  <a:moveTo>
                    <a:pt x="1126" y="313"/>
                  </a:moveTo>
                  <a:lnTo>
                    <a:pt x="0" y="0"/>
                  </a:lnTo>
                  <a:lnTo>
                    <a:pt x="1126" y="0"/>
                  </a:lnTo>
                  <a:lnTo>
                    <a:pt x="1126" y="313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5" name="Google Shape;1405;p39"/>
            <p:cNvSpPr/>
            <p:nvPr/>
          </p:nvSpPr>
          <p:spPr>
            <a:xfrm>
              <a:off x="1573731" y="6152482"/>
              <a:ext cx="218715" cy="60861"/>
            </a:xfrm>
            <a:custGeom>
              <a:avLst/>
              <a:gdLst/>
              <a:ahLst/>
              <a:cxnLst/>
              <a:rect l="l" t="t" r="r" b="b"/>
              <a:pathLst>
                <a:path w="704" h="196" extrusionOk="0">
                  <a:moveTo>
                    <a:pt x="0" y="196"/>
                  </a:moveTo>
                  <a:lnTo>
                    <a:pt x="704" y="196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6" name="Google Shape;1406;p39"/>
            <p:cNvSpPr/>
            <p:nvPr/>
          </p:nvSpPr>
          <p:spPr>
            <a:xfrm>
              <a:off x="1573731" y="6213343"/>
              <a:ext cx="109358" cy="88186"/>
            </a:xfrm>
            <a:custGeom>
              <a:avLst/>
              <a:gdLst/>
              <a:ahLst/>
              <a:cxnLst/>
              <a:rect l="l" t="t" r="r" b="b"/>
              <a:pathLst>
                <a:path w="352" h="284" extrusionOk="0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  <a:close/>
                </a:path>
              </a:pathLst>
            </a:custGeom>
            <a:solidFill>
              <a:srgbClr val="BD2A3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7" name="Google Shape;1407;p39"/>
            <p:cNvSpPr/>
            <p:nvPr/>
          </p:nvSpPr>
          <p:spPr>
            <a:xfrm>
              <a:off x="1573731" y="6213343"/>
              <a:ext cx="109358" cy="88186"/>
            </a:xfrm>
            <a:custGeom>
              <a:avLst/>
              <a:gdLst/>
              <a:ahLst/>
              <a:cxnLst/>
              <a:rect l="l" t="t" r="r" b="b"/>
              <a:pathLst>
                <a:path w="352" h="284" extrusionOk="0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08" name="Google Shape;1408;p39"/>
          <p:cNvGrpSpPr/>
          <p:nvPr/>
        </p:nvGrpSpPr>
        <p:grpSpPr>
          <a:xfrm>
            <a:off x="6788033" y="4378458"/>
            <a:ext cx="373053" cy="445791"/>
            <a:chOff x="8095060" y="5664590"/>
            <a:chExt cx="497404" cy="594389"/>
          </a:xfrm>
        </p:grpSpPr>
        <p:grpSp>
          <p:nvGrpSpPr>
            <p:cNvPr id="1409" name="Google Shape;1409;p39"/>
            <p:cNvGrpSpPr/>
            <p:nvPr/>
          </p:nvGrpSpPr>
          <p:grpSpPr>
            <a:xfrm>
              <a:off x="8095060" y="5969027"/>
              <a:ext cx="497404" cy="289951"/>
              <a:chOff x="8095060" y="5969027"/>
              <a:chExt cx="497404" cy="289951"/>
            </a:xfrm>
          </p:grpSpPr>
          <p:sp>
            <p:nvSpPr>
              <p:cNvPr id="1410" name="Google Shape;1410;p39"/>
              <p:cNvSpPr/>
              <p:nvPr/>
            </p:nvSpPr>
            <p:spPr>
              <a:xfrm>
                <a:off x="8095060" y="5969027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6"/>
                    </a:lnTo>
                    <a:lnTo>
                      <a:pt x="1170" y="1166"/>
                    </a:lnTo>
                    <a:lnTo>
                      <a:pt x="1754" y="876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4A7D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1" name="Google Shape;1411;p39"/>
              <p:cNvSpPr/>
              <p:nvPr/>
            </p:nvSpPr>
            <p:spPr>
              <a:xfrm>
                <a:off x="8095060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7"/>
                    </a:lnTo>
                    <a:lnTo>
                      <a:pt x="1170" y="781"/>
                    </a:lnTo>
                    <a:lnTo>
                      <a:pt x="1170" y="5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E7CC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2" name="Google Shape;1412;p39"/>
              <p:cNvSpPr/>
              <p:nvPr/>
            </p:nvSpPr>
            <p:spPr>
              <a:xfrm>
                <a:off x="8343763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2"/>
                    </a:lnTo>
                    <a:lnTo>
                      <a:pt x="0" y="781"/>
                    </a:lnTo>
                    <a:lnTo>
                      <a:pt x="1170" y="197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74EA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13" name="Google Shape;1413;p39"/>
            <p:cNvGrpSpPr/>
            <p:nvPr/>
          </p:nvGrpSpPr>
          <p:grpSpPr>
            <a:xfrm>
              <a:off x="8095060" y="5867832"/>
              <a:ext cx="497404" cy="289312"/>
              <a:chOff x="8095060" y="5867832"/>
              <a:chExt cx="497404" cy="289312"/>
            </a:xfrm>
          </p:grpSpPr>
          <p:sp>
            <p:nvSpPr>
              <p:cNvPr id="1414" name="Google Shape;1414;p39"/>
              <p:cNvSpPr/>
              <p:nvPr/>
            </p:nvSpPr>
            <p:spPr>
              <a:xfrm>
                <a:off x="8095060" y="5867832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1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1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A4C2F4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5" name="Google Shape;1415;p39"/>
              <p:cNvSpPr/>
              <p:nvPr/>
            </p:nvSpPr>
            <p:spPr>
              <a:xfrm>
                <a:off x="8095060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9"/>
                    </a:lnTo>
                    <a:lnTo>
                      <a:pt x="1170" y="781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9EE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6" name="Google Shape;1416;p39"/>
              <p:cNvSpPr/>
              <p:nvPr/>
            </p:nvSpPr>
            <p:spPr>
              <a:xfrm>
                <a:off x="8343763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1"/>
                    </a:lnTo>
                    <a:lnTo>
                      <a:pt x="1170" y="199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17" name="Google Shape;1417;p39"/>
            <p:cNvGrpSpPr/>
            <p:nvPr/>
          </p:nvGrpSpPr>
          <p:grpSpPr>
            <a:xfrm>
              <a:off x="8095060" y="5765998"/>
              <a:ext cx="497404" cy="289312"/>
              <a:chOff x="8095060" y="5765998"/>
              <a:chExt cx="497404" cy="289312"/>
            </a:xfrm>
          </p:grpSpPr>
          <p:sp>
            <p:nvSpPr>
              <p:cNvPr id="1418" name="Google Shape;1418;p39"/>
              <p:cNvSpPr/>
              <p:nvPr/>
            </p:nvSpPr>
            <p:spPr>
              <a:xfrm>
                <a:off x="8095060" y="5765998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6D7A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9" name="Google Shape;1419;p39"/>
              <p:cNvSpPr/>
              <p:nvPr/>
            </p:nvSpPr>
            <p:spPr>
              <a:xfrm>
                <a:off x="8095060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78"/>
                    </a:lnTo>
                    <a:lnTo>
                      <a:pt x="1170" y="5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0" name="Google Shape;1420;p39"/>
              <p:cNvSpPr/>
              <p:nvPr/>
            </p:nvSpPr>
            <p:spPr>
              <a:xfrm>
                <a:off x="8343763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1170" y="0"/>
                    </a:moveTo>
                    <a:lnTo>
                      <a:pt x="0" y="581"/>
                    </a:lnTo>
                    <a:lnTo>
                      <a:pt x="0" y="778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21" name="Google Shape;1421;p39"/>
            <p:cNvGrpSpPr/>
            <p:nvPr/>
          </p:nvGrpSpPr>
          <p:grpSpPr>
            <a:xfrm>
              <a:off x="8095060" y="5664590"/>
              <a:ext cx="497404" cy="290164"/>
              <a:chOff x="8095060" y="5664590"/>
              <a:chExt cx="497404" cy="290164"/>
            </a:xfrm>
          </p:grpSpPr>
          <p:sp>
            <p:nvSpPr>
              <p:cNvPr id="1422" name="Google Shape;1422;p39"/>
              <p:cNvSpPr/>
              <p:nvPr/>
            </p:nvSpPr>
            <p:spPr>
              <a:xfrm>
                <a:off x="8095060" y="5664590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0"/>
                    </a:moveTo>
                    <a:lnTo>
                      <a:pt x="1170" y="0"/>
                    </a:lnTo>
                    <a:lnTo>
                      <a:pt x="587" y="290"/>
                    </a:lnTo>
                    <a:lnTo>
                      <a:pt x="0" y="582"/>
                    </a:lnTo>
                    <a:lnTo>
                      <a:pt x="587" y="874"/>
                    </a:lnTo>
                    <a:lnTo>
                      <a:pt x="1170" y="1166"/>
                    </a:lnTo>
                    <a:lnTo>
                      <a:pt x="1754" y="874"/>
                    </a:lnTo>
                    <a:lnTo>
                      <a:pt x="2340" y="582"/>
                    </a:lnTo>
                    <a:lnTo>
                      <a:pt x="1754" y="29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3" name="Google Shape;1423;p39"/>
              <p:cNvSpPr/>
              <p:nvPr/>
            </p:nvSpPr>
            <p:spPr>
              <a:xfrm>
                <a:off x="8095060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80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4" name="Google Shape;1424;p39"/>
              <p:cNvSpPr/>
              <p:nvPr/>
            </p:nvSpPr>
            <p:spPr>
              <a:xfrm>
                <a:off x="8343763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0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425" name="Google Shape;1425;p39"/>
          <p:cNvGrpSpPr/>
          <p:nvPr/>
        </p:nvGrpSpPr>
        <p:grpSpPr>
          <a:xfrm>
            <a:off x="2870825" y="4378486"/>
            <a:ext cx="557162" cy="445734"/>
            <a:chOff x="4607809" y="5664627"/>
            <a:chExt cx="742883" cy="594312"/>
          </a:xfrm>
        </p:grpSpPr>
        <p:sp>
          <p:nvSpPr>
            <p:cNvPr id="1426" name="Google Shape;1426;p39"/>
            <p:cNvSpPr/>
            <p:nvPr/>
          </p:nvSpPr>
          <p:spPr>
            <a:xfrm>
              <a:off x="4607809" y="5824234"/>
              <a:ext cx="185166" cy="401151"/>
            </a:xfrm>
            <a:custGeom>
              <a:avLst/>
              <a:gdLst/>
              <a:ahLst/>
              <a:cxnLst/>
              <a:rect l="l" t="t" r="r" b="b"/>
              <a:pathLst>
                <a:path w="1083" h="2355" extrusionOk="0">
                  <a:moveTo>
                    <a:pt x="542" y="0"/>
                  </a:moveTo>
                  <a:lnTo>
                    <a:pt x="269" y="133"/>
                  </a:lnTo>
                  <a:lnTo>
                    <a:pt x="0" y="270"/>
                  </a:lnTo>
                  <a:lnTo>
                    <a:pt x="0" y="2355"/>
                  </a:lnTo>
                  <a:lnTo>
                    <a:pt x="1083" y="2355"/>
                  </a:lnTo>
                  <a:lnTo>
                    <a:pt x="1083" y="270"/>
                  </a:lnTo>
                  <a:lnTo>
                    <a:pt x="814" y="133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7" name="Google Shape;1427;p39"/>
            <p:cNvSpPr/>
            <p:nvPr/>
          </p:nvSpPr>
          <p:spPr>
            <a:xfrm>
              <a:off x="4792974" y="5771259"/>
              <a:ext cx="185850" cy="454126"/>
            </a:xfrm>
            <a:custGeom>
              <a:avLst/>
              <a:gdLst/>
              <a:ahLst/>
              <a:cxnLst/>
              <a:rect l="l" t="t" r="r" b="b"/>
              <a:pathLst>
                <a:path w="1087" h="2666" extrusionOk="0">
                  <a:moveTo>
                    <a:pt x="545" y="0"/>
                  </a:moveTo>
                  <a:lnTo>
                    <a:pt x="273" y="133"/>
                  </a:lnTo>
                  <a:lnTo>
                    <a:pt x="0" y="266"/>
                  </a:lnTo>
                  <a:lnTo>
                    <a:pt x="0" y="2666"/>
                  </a:lnTo>
                  <a:lnTo>
                    <a:pt x="1087" y="2666"/>
                  </a:lnTo>
                  <a:lnTo>
                    <a:pt x="1087" y="266"/>
                  </a:lnTo>
                  <a:lnTo>
                    <a:pt x="814" y="133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8" name="Google Shape;1428;p39"/>
            <p:cNvSpPr/>
            <p:nvPr/>
          </p:nvSpPr>
          <p:spPr>
            <a:xfrm>
              <a:off x="4978822" y="5717602"/>
              <a:ext cx="185679" cy="507784"/>
            </a:xfrm>
            <a:custGeom>
              <a:avLst/>
              <a:gdLst/>
              <a:ahLst/>
              <a:cxnLst/>
              <a:rect l="l" t="t" r="r" b="b"/>
              <a:pathLst>
                <a:path w="1086" h="2981" extrusionOk="0">
                  <a:moveTo>
                    <a:pt x="541" y="0"/>
                  </a:moveTo>
                  <a:lnTo>
                    <a:pt x="272" y="137"/>
                  </a:lnTo>
                  <a:lnTo>
                    <a:pt x="0" y="270"/>
                  </a:lnTo>
                  <a:lnTo>
                    <a:pt x="0" y="2981"/>
                  </a:lnTo>
                  <a:lnTo>
                    <a:pt x="1086" y="2981"/>
                  </a:lnTo>
                  <a:lnTo>
                    <a:pt x="1086" y="270"/>
                  </a:lnTo>
                  <a:lnTo>
                    <a:pt x="814" y="137"/>
                  </a:lnTo>
                  <a:lnTo>
                    <a:pt x="541" y="0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9" name="Google Shape;1429;p39"/>
            <p:cNvSpPr/>
            <p:nvPr/>
          </p:nvSpPr>
          <p:spPr>
            <a:xfrm>
              <a:off x="5164499" y="5664627"/>
              <a:ext cx="185166" cy="560759"/>
            </a:xfrm>
            <a:custGeom>
              <a:avLst/>
              <a:gdLst/>
              <a:ahLst/>
              <a:cxnLst/>
              <a:rect l="l" t="t" r="r" b="b"/>
              <a:pathLst>
                <a:path w="1083" h="3292" extrusionOk="0">
                  <a:moveTo>
                    <a:pt x="269" y="133"/>
                  </a:moveTo>
                  <a:lnTo>
                    <a:pt x="0" y="267"/>
                  </a:lnTo>
                  <a:lnTo>
                    <a:pt x="0" y="3292"/>
                  </a:lnTo>
                  <a:lnTo>
                    <a:pt x="1083" y="3292"/>
                  </a:lnTo>
                  <a:lnTo>
                    <a:pt x="1083" y="267"/>
                  </a:lnTo>
                  <a:lnTo>
                    <a:pt x="814" y="133"/>
                  </a:lnTo>
                  <a:lnTo>
                    <a:pt x="542" y="0"/>
                  </a:lnTo>
                  <a:lnTo>
                    <a:pt x="269" y="133"/>
                  </a:ln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0" name="Google Shape;1430;p39"/>
            <p:cNvSpPr/>
            <p:nvPr/>
          </p:nvSpPr>
          <p:spPr>
            <a:xfrm>
              <a:off x="4607809" y="6225382"/>
              <a:ext cx="237484" cy="33556"/>
            </a:xfrm>
            <a:custGeom>
              <a:avLst/>
              <a:gdLst/>
              <a:ahLst/>
              <a:cxnLst/>
              <a:rect l="l" t="t" r="r" b="b"/>
              <a:pathLst>
                <a:path w="1389" h="197" extrusionOk="0">
                  <a:moveTo>
                    <a:pt x="0" y="0"/>
                  </a:moveTo>
                  <a:lnTo>
                    <a:pt x="608" y="197"/>
                  </a:lnTo>
                  <a:lnTo>
                    <a:pt x="1389" y="197"/>
                  </a:lnTo>
                  <a:lnTo>
                    <a:pt x="10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1" name="Google Shape;1431;p39"/>
            <p:cNvSpPr/>
            <p:nvPr/>
          </p:nvSpPr>
          <p:spPr>
            <a:xfrm>
              <a:off x="4792974" y="6225382"/>
              <a:ext cx="185850" cy="33556"/>
            </a:xfrm>
            <a:custGeom>
              <a:avLst/>
              <a:gdLst/>
              <a:ahLst/>
              <a:cxnLst/>
              <a:rect l="l" t="t" r="r" b="b"/>
              <a:pathLst>
                <a:path w="1087" h="197" extrusionOk="0">
                  <a:moveTo>
                    <a:pt x="1087" y="0"/>
                  </a:moveTo>
                  <a:lnTo>
                    <a:pt x="1087" y="197"/>
                  </a:lnTo>
                  <a:lnTo>
                    <a:pt x="306" y="197"/>
                  </a:lnTo>
                  <a:lnTo>
                    <a:pt x="0" y="0"/>
                  </a:lnTo>
                  <a:lnTo>
                    <a:pt x="1087" y="0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2" name="Google Shape;1432;p39"/>
            <p:cNvSpPr/>
            <p:nvPr/>
          </p:nvSpPr>
          <p:spPr>
            <a:xfrm>
              <a:off x="5112694" y="6225382"/>
              <a:ext cx="237997" cy="33556"/>
            </a:xfrm>
            <a:custGeom>
              <a:avLst/>
              <a:gdLst/>
              <a:ahLst/>
              <a:cxnLst/>
              <a:rect l="l" t="t" r="r" b="b"/>
              <a:pathLst>
                <a:path w="1392" h="197" extrusionOk="0">
                  <a:moveTo>
                    <a:pt x="1392" y="0"/>
                  </a:moveTo>
                  <a:lnTo>
                    <a:pt x="781" y="197"/>
                  </a:lnTo>
                  <a:lnTo>
                    <a:pt x="0" y="197"/>
                  </a:lnTo>
                  <a:lnTo>
                    <a:pt x="306" y="0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3" name="Google Shape;1433;p39"/>
            <p:cNvSpPr/>
            <p:nvPr/>
          </p:nvSpPr>
          <p:spPr>
            <a:xfrm>
              <a:off x="4978822" y="6225382"/>
              <a:ext cx="186192" cy="33556"/>
            </a:xfrm>
            <a:custGeom>
              <a:avLst/>
              <a:gdLst/>
              <a:ahLst/>
              <a:cxnLst/>
              <a:rect l="l" t="t" r="r" b="b"/>
              <a:pathLst>
                <a:path w="1089" h="197" extrusionOk="0">
                  <a:moveTo>
                    <a:pt x="0" y="0"/>
                  </a:moveTo>
                  <a:lnTo>
                    <a:pt x="0" y="197"/>
                  </a:lnTo>
                  <a:lnTo>
                    <a:pt x="783" y="197"/>
                  </a:lnTo>
                  <a:lnTo>
                    <a:pt x="10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34" name="Google Shape;1434;p39"/>
          <p:cNvGrpSpPr/>
          <p:nvPr/>
        </p:nvGrpSpPr>
        <p:grpSpPr>
          <a:xfrm>
            <a:off x="3973890" y="4378543"/>
            <a:ext cx="1079865" cy="445620"/>
            <a:chOff x="2571250" y="5664711"/>
            <a:chExt cx="1439820" cy="594160"/>
          </a:xfrm>
        </p:grpSpPr>
        <p:sp>
          <p:nvSpPr>
            <p:cNvPr id="1435" name="Google Shape;1435;p39"/>
            <p:cNvSpPr/>
            <p:nvPr/>
          </p:nvSpPr>
          <p:spPr>
            <a:xfrm>
              <a:off x="275148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6" name="Google Shape;1436;p39"/>
            <p:cNvSpPr/>
            <p:nvPr/>
          </p:nvSpPr>
          <p:spPr>
            <a:xfrm>
              <a:off x="2765747" y="5713810"/>
              <a:ext cx="150600" cy="151500"/>
            </a:xfrm>
            <a:prstGeom prst="ellipse">
              <a:avLst/>
            </a:pr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7" name="Google Shape;1437;p39"/>
            <p:cNvSpPr/>
            <p:nvPr/>
          </p:nvSpPr>
          <p:spPr>
            <a:xfrm>
              <a:off x="2930895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8" name="Google Shape;1438;p39"/>
            <p:cNvSpPr/>
            <p:nvPr/>
          </p:nvSpPr>
          <p:spPr>
            <a:xfrm>
              <a:off x="2945363" y="5746957"/>
              <a:ext cx="151200" cy="151800"/>
            </a:xfrm>
            <a:prstGeom prst="ellipse">
              <a:avLst/>
            </a:pr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9" name="Google Shape;1439;p39"/>
            <p:cNvSpPr/>
            <p:nvPr/>
          </p:nvSpPr>
          <p:spPr>
            <a:xfrm>
              <a:off x="3111130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0" name="Google Shape;1440;p39"/>
            <p:cNvSpPr/>
            <p:nvPr/>
          </p:nvSpPr>
          <p:spPr>
            <a:xfrm>
              <a:off x="3125392" y="5770782"/>
              <a:ext cx="151200" cy="151800"/>
            </a:xfrm>
            <a:prstGeom prst="ellipse">
              <a:avLst/>
            </a:pr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1" name="Google Shape;1441;p39"/>
            <p:cNvSpPr/>
            <p:nvPr/>
          </p:nvSpPr>
          <p:spPr>
            <a:xfrm>
              <a:off x="3291159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2" name="Google Shape;1442;p39"/>
            <p:cNvSpPr/>
            <p:nvPr/>
          </p:nvSpPr>
          <p:spPr>
            <a:xfrm>
              <a:off x="3305628" y="5770782"/>
              <a:ext cx="151200" cy="151800"/>
            </a:xfrm>
            <a:prstGeom prst="ellipse">
              <a:avLst/>
            </a:pr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3" name="Google Shape;1443;p39"/>
            <p:cNvSpPr/>
            <p:nvPr/>
          </p:nvSpPr>
          <p:spPr>
            <a:xfrm>
              <a:off x="3471189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4" name="Google Shape;1444;p39"/>
            <p:cNvSpPr/>
            <p:nvPr/>
          </p:nvSpPr>
          <p:spPr>
            <a:xfrm>
              <a:off x="3485657" y="5746957"/>
              <a:ext cx="151200" cy="151800"/>
            </a:xfrm>
            <a:prstGeom prst="ellipse">
              <a:avLst/>
            </a:pr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5" name="Google Shape;1445;p39"/>
            <p:cNvSpPr/>
            <p:nvPr/>
          </p:nvSpPr>
          <p:spPr>
            <a:xfrm>
              <a:off x="365142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3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3" y="0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6" name="Google Shape;1446;p39"/>
            <p:cNvSpPr/>
            <p:nvPr/>
          </p:nvSpPr>
          <p:spPr>
            <a:xfrm>
              <a:off x="3665893" y="5713810"/>
              <a:ext cx="150600" cy="151500"/>
            </a:xfrm>
            <a:prstGeom prst="ellipse">
              <a:avLst/>
            </a:pr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7" name="Google Shape;1447;p39"/>
            <p:cNvSpPr/>
            <p:nvPr/>
          </p:nvSpPr>
          <p:spPr>
            <a:xfrm>
              <a:off x="3830834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5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8" name="Google Shape;1448;p39"/>
            <p:cNvSpPr/>
            <p:nvPr/>
          </p:nvSpPr>
          <p:spPr>
            <a:xfrm>
              <a:off x="3845302" y="5679213"/>
              <a:ext cx="151200" cy="151800"/>
            </a:xfrm>
            <a:prstGeom prst="ellipse">
              <a:avLst/>
            </a:pr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9" name="Google Shape;1449;p39"/>
            <p:cNvSpPr/>
            <p:nvPr/>
          </p:nvSpPr>
          <p:spPr>
            <a:xfrm>
              <a:off x="2571250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4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0" name="Google Shape;1450;p39"/>
            <p:cNvSpPr/>
            <p:nvPr/>
          </p:nvSpPr>
          <p:spPr>
            <a:xfrm>
              <a:off x="2585718" y="5679213"/>
              <a:ext cx="151200" cy="151800"/>
            </a:xfrm>
            <a:prstGeom prst="ellipse">
              <a:avLst/>
            </a:prstGeom>
            <a:solidFill>
              <a:srgbClr val="99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1" name="Google Shape;1451;p39"/>
            <p:cNvSpPr/>
            <p:nvPr/>
          </p:nvSpPr>
          <p:spPr>
            <a:xfrm>
              <a:off x="2571250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1767" y="239"/>
                  </a:moveTo>
                  <a:lnTo>
                    <a:pt x="1198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767" y="239"/>
                  </a:lnTo>
                  <a:close/>
                </a:path>
              </a:pathLst>
            </a:custGeom>
            <a:solidFill>
              <a:srgbClr val="99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2" name="Google Shape;1452;p39"/>
            <p:cNvSpPr/>
            <p:nvPr/>
          </p:nvSpPr>
          <p:spPr>
            <a:xfrm>
              <a:off x="2751485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1467" y="239"/>
                  </a:moveTo>
                  <a:lnTo>
                    <a:pt x="895" y="239"/>
                  </a:lnTo>
                  <a:lnTo>
                    <a:pt x="0" y="0"/>
                  </a:lnTo>
                  <a:lnTo>
                    <a:pt x="868" y="0"/>
                  </a:lnTo>
                  <a:lnTo>
                    <a:pt x="1467" y="239"/>
                  </a:ln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3" name="Google Shape;1453;p39"/>
            <p:cNvSpPr/>
            <p:nvPr/>
          </p:nvSpPr>
          <p:spPr>
            <a:xfrm>
              <a:off x="2930895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1171" y="239"/>
                  </a:moveTo>
                  <a:lnTo>
                    <a:pt x="599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171" y="239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4" name="Google Shape;1454;p39"/>
            <p:cNvSpPr/>
            <p:nvPr/>
          </p:nvSpPr>
          <p:spPr>
            <a:xfrm>
              <a:off x="3111130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871" y="239"/>
                  </a:moveTo>
                  <a:lnTo>
                    <a:pt x="299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871" y="239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5" name="Google Shape;1455;p39"/>
            <p:cNvSpPr/>
            <p:nvPr/>
          </p:nvSpPr>
          <p:spPr>
            <a:xfrm>
              <a:off x="3291159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6" name="Google Shape;1456;p39"/>
            <p:cNvSpPr/>
            <p:nvPr/>
          </p:nvSpPr>
          <p:spPr>
            <a:xfrm>
              <a:off x="3409388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299" y="0"/>
                  </a:lnTo>
                  <a:lnTo>
                    <a:pt x="11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7" name="Google Shape;1457;p39"/>
            <p:cNvSpPr/>
            <p:nvPr/>
          </p:nvSpPr>
          <p:spPr>
            <a:xfrm>
              <a:off x="3527616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599" y="0"/>
                  </a:lnTo>
                  <a:lnTo>
                    <a:pt x="14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8" name="Google Shape;1458;p39"/>
            <p:cNvSpPr/>
            <p:nvPr/>
          </p:nvSpPr>
          <p:spPr>
            <a:xfrm>
              <a:off x="3645844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895" y="0"/>
                  </a:lnTo>
                  <a:lnTo>
                    <a:pt x="17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59" name="Google Shape;1459;p39"/>
          <p:cNvGrpSpPr/>
          <p:nvPr/>
        </p:nvGrpSpPr>
        <p:grpSpPr>
          <a:xfrm>
            <a:off x="5599659" y="4378335"/>
            <a:ext cx="642470" cy="446036"/>
            <a:chOff x="6332670" y="5663946"/>
            <a:chExt cx="856627" cy="594715"/>
          </a:xfrm>
        </p:grpSpPr>
        <p:grpSp>
          <p:nvGrpSpPr>
            <p:cNvPr id="1460" name="Google Shape;1460;p39"/>
            <p:cNvGrpSpPr/>
            <p:nvPr/>
          </p:nvGrpSpPr>
          <p:grpSpPr>
            <a:xfrm>
              <a:off x="6392364" y="5663946"/>
              <a:ext cx="796933" cy="185801"/>
              <a:chOff x="3321050" y="1066800"/>
              <a:chExt cx="6505573" cy="1508125"/>
            </a:xfrm>
          </p:grpSpPr>
          <p:sp>
            <p:nvSpPr>
              <p:cNvPr id="1461" name="Google Shape;1461;p39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2" name="Google Shape;1462;p39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38761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63" name="Google Shape;1463;p39"/>
            <p:cNvGrpSpPr/>
            <p:nvPr/>
          </p:nvGrpSpPr>
          <p:grpSpPr>
            <a:xfrm flipH="1">
              <a:off x="6332670" y="5868403"/>
              <a:ext cx="796933" cy="185801"/>
              <a:chOff x="3321050" y="1066800"/>
              <a:chExt cx="6505573" cy="1508125"/>
            </a:xfrm>
          </p:grpSpPr>
          <p:sp>
            <p:nvSpPr>
              <p:cNvPr id="1464" name="Google Shape;1464;p39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45818E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5" name="Google Shape;1465;p39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34F5C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66" name="Google Shape;1466;p39"/>
            <p:cNvGrpSpPr/>
            <p:nvPr/>
          </p:nvGrpSpPr>
          <p:grpSpPr>
            <a:xfrm>
              <a:off x="6392364" y="6072860"/>
              <a:ext cx="796933" cy="185801"/>
              <a:chOff x="3321050" y="1066800"/>
              <a:chExt cx="6505573" cy="1508125"/>
            </a:xfrm>
          </p:grpSpPr>
          <p:sp>
            <p:nvSpPr>
              <p:cNvPr id="1467" name="Google Shape;1467;p39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8" name="Google Shape;1468;p39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C458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469" name="Google Shape;1469;p39"/>
          <p:cNvSpPr txBox="1">
            <a:spLocks noGrp="1"/>
          </p:cNvSpPr>
          <p:nvPr>
            <p:ph type="title" idx="4294967295"/>
          </p:nvPr>
        </p:nvSpPr>
        <p:spPr>
          <a:xfrm>
            <a:off x="855300" y="249075"/>
            <a:ext cx="74334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Diagrams and infographics</a:t>
            </a:r>
            <a:endParaRPr sz="2000"/>
          </a:p>
        </p:txBody>
      </p:sp>
      <p:sp>
        <p:nvSpPr>
          <p:cNvPr id="1470" name="Google Shape;1470;p39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5" name="Google Shape;1475;p40"/>
          <p:cNvSpPr txBox="1"/>
          <p:nvPr/>
        </p:nvSpPr>
        <p:spPr>
          <a:xfrm>
            <a:off x="731900" y="23742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chemeClr val="lt1"/>
                </a:solidFill>
                <a:highlight>
                  <a:schemeClr val="dk1"/>
                </a:highlight>
                <a:latin typeface="Quicksand"/>
                <a:ea typeface="Quicksand"/>
                <a:cs typeface="Quicksand"/>
                <a:sym typeface="Quicksand"/>
              </a:rPr>
              <a:t> and many more...</a:t>
            </a:r>
            <a:endParaRPr sz="2400">
              <a:solidFill>
                <a:schemeClr val="lt1"/>
              </a:solidFill>
              <a:highlight>
                <a:schemeClr val="dk1"/>
              </a:highlight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476" name="Google Shape;1476;p40"/>
          <p:cNvSpPr txBox="1"/>
          <p:nvPr/>
        </p:nvSpPr>
        <p:spPr>
          <a:xfrm>
            <a:off x="572775" y="8564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200">
                <a:solidFill>
                  <a:schemeClr val="accent1"/>
                </a:solidFill>
              </a:rPr>
              <a:t>😉</a:t>
            </a:r>
            <a:endParaRPr sz="7200">
              <a:solidFill>
                <a:schemeClr val="accent1"/>
              </a:solidFill>
            </a:endParaRPr>
          </a:p>
        </p:txBody>
      </p:sp>
      <p:sp>
        <p:nvSpPr>
          <p:cNvPr id="1477" name="Google Shape;1477;p40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  <p:sp>
        <p:nvSpPr>
          <p:cNvPr id="1478" name="Google Shape;1478;p40"/>
          <p:cNvSpPr txBox="1">
            <a:spLocks noGrp="1"/>
          </p:cNvSpPr>
          <p:nvPr>
            <p:ph type="body" idx="4294967295"/>
          </p:nvPr>
        </p:nvSpPr>
        <p:spPr>
          <a:xfrm>
            <a:off x="2200525" y="856425"/>
            <a:ext cx="5859000" cy="115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b="1"/>
              <a:t>You can also use any emoji as an icon!</a:t>
            </a:r>
            <a:r>
              <a:rPr lang="en" sz="1400"/>
              <a:t/>
            </a:r>
            <a:br>
              <a:rPr lang="en" sz="1400"/>
            </a:br>
            <a:r>
              <a:rPr lang="en" sz="1400"/>
              <a:t>And of course it resizes without losing quality.</a:t>
            </a:r>
            <a:endParaRPr sz="14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How? Follow Google instructions </a:t>
            </a:r>
            <a:r>
              <a:rPr lang="en" sz="1400" u="sng">
                <a:hlinkClick r:id="rId3"/>
              </a:rPr>
              <a:t>https://twitter.com/googledocs/status/730087240156643328</a:t>
            </a:r>
            <a:endParaRPr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p1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>
                <a:solidFill>
                  <a:srgbClr val="7085AA"/>
                </a:solidFill>
              </a:rPr>
              <a:pPr/>
              <a:t>4</a:t>
            </a:fld>
            <a:endParaRPr>
              <a:solidFill>
                <a:srgbClr val="7085AA"/>
              </a:solidFill>
            </a:endParaRPr>
          </a:p>
        </p:txBody>
      </p:sp>
      <p:sp>
        <p:nvSpPr>
          <p:cNvPr id="728" name="Google Shape;728;p18"/>
          <p:cNvSpPr txBox="1">
            <a:spLocks noGrp="1"/>
          </p:cNvSpPr>
          <p:nvPr>
            <p:ph type="title" idx="4294967295"/>
          </p:nvPr>
        </p:nvSpPr>
        <p:spPr>
          <a:xfrm>
            <a:off x="0" y="661364"/>
            <a:ext cx="9144000" cy="550862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 smtClean="0"/>
              <a:t>W</a:t>
            </a:r>
            <a:r>
              <a:rPr lang="en" sz="4800" dirty="0" smtClean="0"/>
              <a:t>eb server</a:t>
            </a:r>
            <a:endParaRPr sz="4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212226"/>
            <a:ext cx="7315200" cy="3828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482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D9ADD"/>
        </a:solidFill>
        <a:effectLst/>
      </p:bgPr>
    </p:bg>
    <p:spTree>
      <p:nvGrpSpPr>
        <p:cNvPr id="1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p19"/>
          <p:cNvSpPr txBox="1">
            <a:spLocks noGrp="1"/>
          </p:cNvSpPr>
          <p:nvPr>
            <p:ph type="subTitle" idx="4294967295"/>
          </p:nvPr>
        </p:nvSpPr>
        <p:spPr>
          <a:xfrm>
            <a:off x="1498200" y="3411552"/>
            <a:ext cx="61476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vi-VN" dirty="0" smtClean="0">
                <a:solidFill>
                  <a:schemeClr val="lt1"/>
                </a:solidFill>
              </a:rPr>
              <a:t>Let’s visit our website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736" name="Google Shape;736;p19"/>
          <p:cNvSpPr/>
          <p:nvPr/>
        </p:nvSpPr>
        <p:spPr>
          <a:xfrm>
            <a:off x="4572908" y="558817"/>
            <a:ext cx="1628410" cy="1650090"/>
          </a:xfrm>
          <a:custGeom>
            <a:avLst/>
            <a:gdLst/>
            <a:ahLst/>
            <a:cxnLst/>
            <a:rect l="l" t="t" r="r" b="b"/>
            <a:pathLst>
              <a:path w="16449" h="16668" extrusionOk="0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>
              <a:solidFill>
                <a:srgbClr val="6D9EEB"/>
              </a:solidFill>
            </a:endParaRPr>
          </a:p>
        </p:txBody>
      </p:sp>
      <p:sp>
        <p:nvSpPr>
          <p:cNvPr id="737" name="Google Shape;737;p19"/>
          <p:cNvSpPr/>
          <p:nvPr/>
        </p:nvSpPr>
        <p:spPr>
          <a:xfrm rot="1473006">
            <a:off x="3092298" y="1382716"/>
            <a:ext cx="952095" cy="927409"/>
          </a:xfrm>
          <a:custGeom>
            <a:avLst/>
            <a:gdLst/>
            <a:ahLst/>
            <a:cxnLst/>
            <a:rect l="l" t="t" r="r" b="b"/>
            <a:pathLst>
              <a:path w="18737" h="18250" extrusionOk="0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>
              <a:solidFill>
                <a:srgbClr val="6D9EEB"/>
              </a:solidFill>
            </a:endParaRPr>
          </a:p>
        </p:txBody>
      </p:sp>
      <p:sp>
        <p:nvSpPr>
          <p:cNvPr id="738" name="Google Shape;738;p19"/>
          <p:cNvSpPr/>
          <p:nvPr/>
        </p:nvSpPr>
        <p:spPr>
          <a:xfrm>
            <a:off x="4257952" y="401125"/>
            <a:ext cx="416822" cy="405044"/>
          </a:xfrm>
          <a:custGeom>
            <a:avLst/>
            <a:gdLst/>
            <a:ahLst/>
            <a:cxnLst/>
            <a:rect l="l" t="t" r="r" b="b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>
              <a:solidFill>
                <a:srgbClr val="6D9EEB"/>
              </a:solidFill>
            </a:endParaRPr>
          </a:p>
        </p:txBody>
      </p:sp>
      <p:sp>
        <p:nvSpPr>
          <p:cNvPr id="739" name="Google Shape;739;p19"/>
          <p:cNvSpPr/>
          <p:nvPr/>
        </p:nvSpPr>
        <p:spPr>
          <a:xfrm rot="2487045">
            <a:off x="3989895" y="2239026"/>
            <a:ext cx="296567" cy="288187"/>
          </a:xfrm>
          <a:custGeom>
            <a:avLst/>
            <a:gdLst/>
            <a:ahLst/>
            <a:cxnLst/>
            <a:rect l="l" t="t" r="r" b="b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>
              <a:solidFill>
                <a:srgbClr val="6D9EEB"/>
              </a:solidFill>
            </a:endParaRPr>
          </a:p>
        </p:txBody>
      </p:sp>
      <p:sp>
        <p:nvSpPr>
          <p:cNvPr id="740" name="Google Shape;740;p19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>
                <a:solidFill>
                  <a:srgbClr val="7085AA"/>
                </a:solidFill>
              </a:rPr>
              <a:pPr/>
              <a:t>5</a:t>
            </a:fld>
            <a:endParaRPr>
              <a:solidFill>
                <a:srgbClr val="7085AA"/>
              </a:solidFill>
            </a:endParaRPr>
          </a:p>
        </p:txBody>
      </p:sp>
      <p:sp>
        <p:nvSpPr>
          <p:cNvPr id="741" name="Google Shape;741;p19"/>
          <p:cNvSpPr txBox="1">
            <a:spLocks noGrp="1"/>
          </p:cNvSpPr>
          <p:nvPr>
            <p:ph type="ctrTitle" idx="4294967295"/>
          </p:nvPr>
        </p:nvSpPr>
        <p:spPr>
          <a:xfrm>
            <a:off x="1498200" y="2589275"/>
            <a:ext cx="6147600" cy="839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 smtClean="0">
                <a:solidFill>
                  <a:schemeClr val="lt1"/>
                </a:solidFill>
              </a:rPr>
              <a:t>DEMONSTRATION</a:t>
            </a:r>
            <a:endParaRPr sz="6000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6281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p18"/>
          <p:cNvSpPr txBox="1">
            <a:spLocks noGrp="1"/>
          </p:cNvSpPr>
          <p:nvPr>
            <p:ph type="title"/>
          </p:nvPr>
        </p:nvSpPr>
        <p:spPr>
          <a:xfrm>
            <a:off x="1028375" y="662026"/>
            <a:ext cx="7087200" cy="550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 smtClean="0"/>
              <a:t>Conclusion</a:t>
            </a:r>
            <a:endParaRPr sz="4800" dirty="0"/>
          </a:p>
        </p:txBody>
      </p:sp>
      <p:sp>
        <p:nvSpPr>
          <p:cNvPr id="729" name="Google Shape;729;p18"/>
          <p:cNvSpPr txBox="1">
            <a:spLocks noGrp="1"/>
          </p:cNvSpPr>
          <p:nvPr>
            <p:ph type="body" idx="1"/>
          </p:nvPr>
        </p:nvSpPr>
        <p:spPr>
          <a:xfrm>
            <a:off x="386255" y="1327952"/>
            <a:ext cx="8332076" cy="328346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14300" lvl="0" indent="0">
              <a:buNone/>
            </a:pPr>
            <a:r>
              <a:rPr lang="en-US" sz="2800" dirty="0" smtClean="0"/>
              <a:t>High </a:t>
            </a:r>
            <a:r>
              <a:rPr lang="en-US" sz="2800" dirty="0"/>
              <a:t>applicability and expandability </a:t>
            </a:r>
            <a:endParaRPr lang="en-US" sz="2800" dirty="0" smtClean="0"/>
          </a:p>
          <a:p>
            <a:pPr marL="114300" lvl="0" indent="0">
              <a:buNone/>
            </a:pPr>
            <a:r>
              <a:rPr lang="en-US" sz="2800" dirty="0" smtClean="0"/>
              <a:t>Development </a:t>
            </a:r>
            <a:r>
              <a:rPr lang="en-US" sz="2800" smtClean="0"/>
              <a:t>Stategy</a:t>
            </a:r>
            <a:endParaRPr lang="en-US" sz="2800" dirty="0"/>
          </a:p>
          <a:p>
            <a:pPr lvl="0"/>
            <a:r>
              <a:rPr lang="en-US" sz="2800" dirty="0" smtClean="0"/>
              <a:t>Use an official Webserver </a:t>
            </a:r>
          </a:p>
          <a:p>
            <a:pPr lvl="0"/>
            <a:r>
              <a:rPr lang="en-US" sz="2800" dirty="0" smtClean="0"/>
              <a:t>Use an independent power source for ESP8266</a:t>
            </a:r>
            <a:endParaRPr lang="en-US" sz="2800" dirty="0"/>
          </a:p>
          <a:p>
            <a:pPr lvl="0"/>
            <a:r>
              <a:rPr lang="en-US" sz="2800" dirty="0" smtClean="0"/>
              <a:t>Integrate </a:t>
            </a:r>
            <a:r>
              <a:rPr lang="en-US" sz="2800" dirty="0"/>
              <a:t>more </a:t>
            </a:r>
            <a:r>
              <a:rPr lang="en-US" sz="2800" dirty="0" smtClean="0"/>
              <a:t>sensors and other components</a:t>
            </a:r>
            <a:endParaRPr lang="en-US" sz="2800" dirty="0" smtClean="0"/>
          </a:p>
          <a:p>
            <a:pPr lvl="0"/>
            <a:endParaRPr sz="2800" dirty="0"/>
          </a:p>
        </p:txBody>
      </p:sp>
      <p:sp>
        <p:nvSpPr>
          <p:cNvPr id="730" name="Google Shape;730;p18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79771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p14"/>
          <p:cNvSpPr txBox="1">
            <a:spLocks noGrp="1"/>
          </p:cNvSpPr>
          <p:nvPr>
            <p:ph type="title"/>
          </p:nvPr>
        </p:nvSpPr>
        <p:spPr>
          <a:xfrm>
            <a:off x="1028375" y="662026"/>
            <a:ext cx="7087200" cy="550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 for use</a:t>
            </a:r>
            <a:endParaRPr/>
          </a:p>
        </p:txBody>
      </p:sp>
      <p:sp>
        <p:nvSpPr>
          <p:cNvPr id="700" name="Google Shape;700;p14"/>
          <p:cNvSpPr txBox="1">
            <a:spLocks noGrp="1"/>
          </p:cNvSpPr>
          <p:nvPr>
            <p:ph type="body" idx="2"/>
          </p:nvPr>
        </p:nvSpPr>
        <p:spPr>
          <a:xfrm>
            <a:off x="4675573" y="1404153"/>
            <a:ext cx="3440100" cy="2675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/>
              <a:t>EDIT IN POWERPOINT®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Click on the button under the presentation preview that says </a:t>
            </a:r>
            <a:r>
              <a:rPr lang="en" sz="1200" b="1"/>
              <a:t>"Download as PowerPoint template"</a:t>
            </a:r>
            <a:r>
              <a:rPr lang="en" sz="1200"/>
              <a:t>. You will get a .pptx file that you can edit in PowerPoint.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Remember to download and install the fonts used in this presentation (you’ll find the links to the font files needed in the </a:t>
            </a:r>
            <a:r>
              <a:rPr lang="en" sz="1200" u="sng">
                <a:solidFill>
                  <a:schemeClr val="hlink"/>
                </a:solidFill>
                <a:hlinkClick r:id="rId3" action="ppaction://hlinksldjump"/>
              </a:rPr>
              <a:t>Presentation design slide</a:t>
            </a:r>
            <a:r>
              <a:rPr lang="en" sz="1200"/>
              <a:t>)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1"/>
          </a:p>
        </p:txBody>
      </p:sp>
      <p:sp>
        <p:nvSpPr>
          <p:cNvPr id="701" name="Google Shape;701;p14"/>
          <p:cNvSpPr txBox="1">
            <a:spLocks noGrp="1"/>
          </p:cNvSpPr>
          <p:nvPr>
            <p:ph type="body" idx="1"/>
          </p:nvPr>
        </p:nvSpPr>
        <p:spPr>
          <a:xfrm>
            <a:off x="1028375" y="1404153"/>
            <a:ext cx="3440100" cy="2675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/>
              <a:t>EDIT IN GOOGLE SLIDES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Click on the button under the presentation preview that says </a:t>
            </a:r>
            <a:r>
              <a:rPr lang="en" sz="1200" b="1"/>
              <a:t>"Use as Google Slides Theme"</a:t>
            </a:r>
            <a:r>
              <a:rPr lang="en" sz="1200"/>
              <a:t>.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You will get a copy of this document on your Google Drive and will be able to edit, add or delete slides.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/>
              <a:t>You have to be signed in to your Google account.</a:t>
            </a:r>
            <a:endParaRPr/>
          </a:p>
        </p:txBody>
      </p:sp>
      <p:sp>
        <p:nvSpPr>
          <p:cNvPr id="702" name="Google Shape;702;p14"/>
          <p:cNvSpPr txBox="1">
            <a:spLocks noGrp="1"/>
          </p:cNvSpPr>
          <p:nvPr>
            <p:ph type="body" idx="2"/>
          </p:nvPr>
        </p:nvSpPr>
        <p:spPr>
          <a:xfrm>
            <a:off x="1028375" y="3753525"/>
            <a:ext cx="7087200" cy="68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accent4"/>
                </a:solidFill>
              </a:rPr>
              <a:t>More info on how to use this template at </a:t>
            </a:r>
            <a:r>
              <a:rPr lang="en" sz="1200" b="1" u="sng">
                <a:solidFill>
                  <a:schemeClr val="accent4"/>
                </a:solidFill>
                <a:hlinkClick r:id="rId4"/>
              </a:rPr>
              <a:t>slidescarnival.com/help-use-presentation-template</a:t>
            </a:r>
            <a:endParaRPr sz="1200" b="1">
              <a:solidFill>
                <a:schemeClr val="accent4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accent4"/>
                </a:solidFill>
              </a:rPr>
              <a:t>This template is free to use under </a:t>
            </a:r>
            <a:r>
              <a:rPr lang="en" sz="1200" u="sng">
                <a:solidFill>
                  <a:schemeClr val="accent4"/>
                </a:solidFill>
                <a:hlinkClick r:id="rId5"/>
              </a:rPr>
              <a:t>Creative Commons Attribution license</a:t>
            </a:r>
            <a:r>
              <a:rPr lang="en" sz="1200">
                <a:solidFill>
                  <a:schemeClr val="accent4"/>
                </a:solidFill>
              </a:rPr>
              <a:t>. You can keep the Credits slide or mention SlidesCarnival and other resources used in a slide footer.</a:t>
            </a:r>
            <a:endParaRPr sz="1200">
              <a:solidFill>
                <a:schemeClr val="accent4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accent4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accent4"/>
              </a:solidFill>
            </a:endParaRPr>
          </a:p>
        </p:txBody>
      </p:sp>
      <p:sp>
        <p:nvSpPr>
          <p:cNvPr id="703" name="Google Shape;703;p14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15"/>
          <p:cNvSpPr txBox="1">
            <a:spLocks noGrp="1"/>
          </p:cNvSpPr>
          <p:nvPr>
            <p:ph type="ctrTitle" idx="4294967295"/>
          </p:nvPr>
        </p:nvSpPr>
        <p:spPr>
          <a:xfrm>
            <a:off x="1392600" y="2123069"/>
            <a:ext cx="6593700" cy="8610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accent3"/>
                </a:solidFill>
              </a:rPr>
              <a:t>Hello!</a:t>
            </a:r>
            <a:endParaRPr sz="6000">
              <a:solidFill>
                <a:schemeClr val="accent3"/>
              </a:solidFill>
            </a:endParaRPr>
          </a:p>
        </p:txBody>
      </p:sp>
      <p:sp>
        <p:nvSpPr>
          <p:cNvPr id="709" name="Google Shape;709;p15"/>
          <p:cNvSpPr txBox="1">
            <a:spLocks noGrp="1"/>
          </p:cNvSpPr>
          <p:nvPr>
            <p:ph type="subTitle" idx="4294967295"/>
          </p:nvPr>
        </p:nvSpPr>
        <p:spPr>
          <a:xfrm>
            <a:off x="1392600" y="2984075"/>
            <a:ext cx="6593700" cy="1015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/>
              <a:t>I am Jayden Smith</a:t>
            </a:r>
            <a:endParaRPr sz="1800"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dirty="0"/>
              <a:t>I am here because I love to give presentations. </a:t>
            </a:r>
            <a:endParaRPr sz="18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dirty="0"/>
              <a:t>You can find me at @username</a:t>
            </a:r>
            <a:endParaRPr sz="1800" b="1" dirty="0"/>
          </a:p>
        </p:txBody>
      </p:sp>
      <p:pic>
        <p:nvPicPr>
          <p:cNvPr id="710" name="Google Shape;710;p15"/>
          <p:cNvPicPr preferRelativeResize="0"/>
          <p:nvPr/>
        </p:nvPicPr>
        <p:blipFill rotWithShape="1">
          <a:blip r:embed="rId3">
            <a:alphaModFix/>
          </a:blip>
          <a:srcRect l="25437" r="8024"/>
          <a:stretch/>
        </p:blipFill>
        <p:spPr>
          <a:xfrm>
            <a:off x="3710225" y="495225"/>
            <a:ext cx="1723500" cy="1723500"/>
          </a:xfrm>
          <a:prstGeom prst="ellipse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711" name="Google Shape;711;p15"/>
          <p:cNvSpPr txBox="1">
            <a:spLocks noGrp="1"/>
          </p:cNvSpPr>
          <p:nvPr>
            <p:ph type="sldNum" idx="12"/>
          </p:nvPr>
        </p:nvSpPr>
        <p:spPr>
          <a:xfrm>
            <a:off x="4297625" y="4749850"/>
            <a:ext cx="548700" cy="27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p16"/>
          <p:cNvSpPr txBox="1">
            <a:spLocks noGrp="1"/>
          </p:cNvSpPr>
          <p:nvPr>
            <p:ph type="ctrTitle"/>
          </p:nvPr>
        </p:nvSpPr>
        <p:spPr>
          <a:xfrm>
            <a:off x="2112400" y="1583350"/>
            <a:ext cx="49194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</a:rPr>
              <a:t>1.</a:t>
            </a:r>
            <a:endParaRPr>
              <a:solidFill>
                <a:schemeClr val="accent4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Transition Headline</a:t>
            </a:r>
            <a:endParaRPr/>
          </a:p>
        </p:txBody>
      </p:sp>
      <p:sp>
        <p:nvSpPr>
          <p:cNvPr id="717" name="Google Shape;717;p16"/>
          <p:cNvSpPr txBox="1">
            <a:spLocks noGrp="1"/>
          </p:cNvSpPr>
          <p:nvPr>
            <p:ph type="subTitle" idx="1"/>
          </p:nvPr>
        </p:nvSpPr>
        <p:spPr>
          <a:xfrm>
            <a:off x="2112400" y="2840052"/>
            <a:ext cx="49194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night template">
  <a:themeElements>
    <a:clrScheme name="Custom 347">
      <a:dk1>
        <a:srgbClr val="273F68"/>
      </a:dk1>
      <a:lt1>
        <a:srgbClr val="FFFFFF"/>
      </a:lt1>
      <a:dk2>
        <a:srgbClr val="7085AA"/>
      </a:dk2>
      <a:lt2>
        <a:srgbClr val="F4F7FA"/>
      </a:lt2>
      <a:accent1>
        <a:srgbClr val="4BD1DD"/>
      </a:accent1>
      <a:accent2>
        <a:srgbClr val="57C0EB"/>
      </a:accent2>
      <a:accent3>
        <a:srgbClr val="BD9ADD"/>
      </a:accent3>
      <a:accent4>
        <a:srgbClr val="F3805C"/>
      </a:accent4>
      <a:accent5>
        <a:srgbClr val="FFD11D"/>
      </a:accent5>
      <a:accent6>
        <a:srgbClr val="95D346"/>
      </a:accent6>
      <a:hlink>
        <a:srgbClr val="273F68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1109</Words>
  <Application>Microsoft Office PowerPoint</Application>
  <PresentationFormat>On-screen Show (16:9)</PresentationFormat>
  <Paragraphs>183</Paragraphs>
  <Slides>33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Amatic SC</vt:lpstr>
      <vt:lpstr>Short Stack</vt:lpstr>
      <vt:lpstr>Calibri</vt:lpstr>
      <vt:lpstr>Quicksand</vt:lpstr>
      <vt:lpstr>Arial</vt:lpstr>
      <vt:lpstr>Knight template</vt:lpstr>
      <vt:lpstr>AIR MEASUREMENT</vt:lpstr>
      <vt:lpstr>OUTLINE</vt:lpstr>
      <vt:lpstr>Module components</vt:lpstr>
      <vt:lpstr>Web server</vt:lpstr>
      <vt:lpstr>DEMONSTRATION</vt:lpstr>
      <vt:lpstr>Conclusion</vt:lpstr>
      <vt:lpstr>Instructions for use</vt:lpstr>
      <vt:lpstr>Hello!</vt:lpstr>
      <vt:lpstr>1. Transition Headline</vt:lpstr>
      <vt:lpstr>PowerPoint Presentation</vt:lpstr>
      <vt:lpstr>This is a slide title</vt:lpstr>
      <vt:lpstr>Big concept</vt:lpstr>
      <vt:lpstr>You can also split your content</vt:lpstr>
      <vt:lpstr>In two or three columns</vt:lpstr>
      <vt:lpstr>A picture is worth a thousand words</vt:lpstr>
      <vt:lpstr>Want big impact? Use big image.</vt:lpstr>
      <vt:lpstr>Use diagrams to explain your ideas</vt:lpstr>
      <vt:lpstr>And tables to compare data</vt:lpstr>
      <vt:lpstr>Maps</vt:lpstr>
      <vt:lpstr>89,526,124</vt:lpstr>
      <vt:lpstr>89,526,124$</vt:lpstr>
      <vt:lpstr>Our process is easy</vt:lpstr>
      <vt:lpstr>Let’s review some concepts</vt:lpstr>
      <vt:lpstr>PowerPoint Presentation</vt:lpstr>
      <vt:lpstr>PowerPoint Presentation</vt:lpstr>
      <vt:lpstr>PowerPoint Presentation</vt:lpstr>
      <vt:lpstr>PowerPoint Presentation</vt:lpstr>
      <vt:lpstr>THANKS!</vt:lpstr>
      <vt:lpstr>Credits</vt:lpstr>
      <vt:lpstr>Presentation design</vt:lpstr>
      <vt:lpstr>PowerPoint Presentation</vt:lpstr>
      <vt:lpstr>Diagrams and infographics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 MEASUREMENT</dc:title>
  <cp:lastModifiedBy>Gia Bình</cp:lastModifiedBy>
  <cp:revision>22</cp:revision>
  <dcterms:modified xsi:type="dcterms:W3CDTF">2020-06-02T04:27:11Z</dcterms:modified>
</cp:coreProperties>
</file>